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00"/>
  </p:notesMasterIdLst>
  <p:sldIdLst>
    <p:sldId id="256" r:id="rId2"/>
    <p:sldId id="408" r:id="rId3"/>
    <p:sldId id="409" r:id="rId4"/>
    <p:sldId id="410" r:id="rId5"/>
    <p:sldId id="411" r:id="rId6"/>
    <p:sldId id="413"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74" r:id="rId22"/>
    <p:sldId id="493"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96" r:id="rId40"/>
    <p:sldId id="494" r:id="rId41"/>
    <p:sldId id="495" r:id="rId42"/>
    <p:sldId id="450" r:id="rId43"/>
    <p:sldId id="451" r:id="rId44"/>
    <p:sldId id="452" r:id="rId45"/>
    <p:sldId id="453" r:id="rId46"/>
    <p:sldId id="454" r:id="rId47"/>
    <p:sldId id="455" r:id="rId48"/>
    <p:sldId id="456" r:id="rId49"/>
    <p:sldId id="457" r:id="rId50"/>
    <p:sldId id="458" r:id="rId51"/>
    <p:sldId id="459" r:id="rId52"/>
    <p:sldId id="460" r:id="rId53"/>
    <p:sldId id="407" r:id="rId54"/>
    <p:sldId id="497" r:id="rId55"/>
    <p:sldId id="362" r:id="rId56"/>
    <p:sldId id="371" r:id="rId57"/>
    <p:sldId id="462" r:id="rId58"/>
    <p:sldId id="498" r:id="rId59"/>
    <p:sldId id="463" r:id="rId60"/>
    <p:sldId id="464" r:id="rId61"/>
    <p:sldId id="466" r:id="rId62"/>
    <p:sldId id="467" r:id="rId63"/>
    <p:sldId id="468" r:id="rId64"/>
    <p:sldId id="499" r:id="rId65"/>
    <p:sldId id="469" r:id="rId66"/>
    <p:sldId id="501" r:id="rId67"/>
    <p:sldId id="500" r:id="rId68"/>
    <p:sldId id="394" r:id="rId69"/>
    <p:sldId id="345" r:id="rId70"/>
    <p:sldId id="395" r:id="rId71"/>
    <p:sldId id="402" r:id="rId72"/>
    <p:sldId id="377" r:id="rId73"/>
    <p:sldId id="393" r:id="rId74"/>
    <p:sldId id="334" r:id="rId75"/>
    <p:sldId id="368" r:id="rId76"/>
    <p:sldId id="369" r:id="rId77"/>
    <p:sldId id="330" r:id="rId78"/>
    <p:sldId id="335" r:id="rId79"/>
    <p:sldId id="486" r:id="rId80"/>
    <p:sldId id="481" r:id="rId81"/>
    <p:sldId id="482" r:id="rId82"/>
    <p:sldId id="483" r:id="rId83"/>
    <p:sldId id="487" r:id="rId84"/>
    <p:sldId id="475" r:id="rId85"/>
    <p:sldId id="476" r:id="rId86"/>
    <p:sldId id="477" r:id="rId87"/>
    <p:sldId id="478" r:id="rId88"/>
    <p:sldId id="479" r:id="rId89"/>
    <p:sldId id="480" r:id="rId90"/>
    <p:sldId id="492" r:id="rId91"/>
    <p:sldId id="489" r:id="rId92"/>
    <p:sldId id="490" r:id="rId93"/>
    <p:sldId id="491" r:id="rId94"/>
    <p:sldId id="406" r:id="rId95"/>
    <p:sldId id="392" r:id="rId96"/>
    <p:sldId id="382" r:id="rId97"/>
    <p:sldId id="366" r:id="rId98"/>
    <p:sldId id="282" r:id="rId9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66"/>
    <a:srgbClr val="FFCC99"/>
    <a:srgbClr val="33CC33"/>
    <a:srgbClr val="3333FF"/>
    <a:srgbClr val="00CCFF"/>
    <a:srgbClr val="33C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82" autoAdjust="0"/>
    <p:restoredTop sz="94660"/>
  </p:normalViewPr>
  <p:slideViewPr>
    <p:cSldViewPr snapToGrid="0">
      <p:cViewPr varScale="1">
        <p:scale>
          <a:sx n="114" d="100"/>
          <a:sy n="114" d="100"/>
        </p:scale>
        <p:origin x="-4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9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71641A7-2B61-416A-B877-31D74C76F2FC}" type="datetimeFigureOut">
              <a:rPr lang="en-GB"/>
              <a:pPr>
                <a:defRPr/>
              </a:pPr>
              <a:t>22/08/2011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97FBA59-77B4-4CAD-92B1-F15BBA4C348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image" Target="../media/image57.wm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image" Target="../media/image57.wmf"/></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69925E4-56EC-4D4E-9EEF-E4728EB6167F}" type="slidenum">
              <a:rPr lang="en-US"/>
              <a:pPr/>
              <a:t>84</a:t>
            </a:fld>
            <a:endParaRPr lang="en-US"/>
          </a:p>
        </p:txBody>
      </p:sp>
      <p:sp>
        <p:nvSpPr>
          <p:cNvPr id="945154" name="Rectangle 2"/>
          <p:cNvSpPr>
            <a:spLocks noGrp="1" noRot="1" noChangeAspect="1" noChangeArrowheads="1" noTextEdit="1"/>
          </p:cNvSpPr>
          <p:nvPr>
            <p:ph type="sldImg"/>
          </p:nvPr>
        </p:nvSpPr>
        <p:spPr>
          <a:xfrm>
            <a:off x="828675" y="434975"/>
            <a:ext cx="4568825" cy="3427413"/>
          </a:xfrm>
          <a:ln/>
        </p:spPr>
      </p:sp>
      <p:sp>
        <p:nvSpPr>
          <p:cNvPr id="945155" name="Rectangle 3"/>
          <p:cNvSpPr>
            <a:spLocks noGrp="1" noChangeArrowheads="1"/>
          </p:cNvSpPr>
          <p:nvPr>
            <p:ph type="body" idx="1"/>
          </p:nvPr>
        </p:nvSpPr>
        <p:spPr/>
        <p:txBody>
          <a:bodyPr/>
          <a:lstStyle/>
          <a:p>
            <a:r>
              <a:rPr lang="en-GB"/>
              <a:t>Now we turn to the sub-lethal effects, and try to answer the question: how is reproduction affected by a toxicant? When we observe that a toxicant decreases the number of offspring, we should not start with questions about the significance of the effect, or estimate an ECx, we first have to ask WHY!</a:t>
            </a:r>
          </a:p>
          <a:p>
            <a:endParaRPr lang="en-GB"/>
          </a:p>
          <a:p>
            <a:r>
              <a:rPr lang="en-GB"/>
              <a:t>Offspring are not made out of thin air; the organism has to feed to produce juveniles. So when less resources are used for offspring, the reason could be that the toxicant is decreasing the feeding rate.</a:t>
            </a:r>
          </a:p>
          <a:p>
            <a:r>
              <a:rPr lang="en-GB"/>
              <a:t>---------------------------------------------------------------------------------------------------</a:t>
            </a:r>
          </a:p>
          <a:p>
            <a:r>
              <a:rPr lang="en-GB"/>
              <a:t>It is also possible that the feeding rate is still the same, but that the organism needs resources to detoxify the chemical, or to repair damage, and that less resources are available to reproduce.</a:t>
            </a:r>
            <a:endParaRPr lang="en-US"/>
          </a:p>
          <a:p>
            <a:r>
              <a:rPr lang="en-GB"/>
              <a:t>---------------------------------------------------------------------------------------------------</a:t>
            </a:r>
          </a:p>
          <a:p>
            <a:r>
              <a:rPr lang="en-GB"/>
              <a:t>And it is also possible that the investment in juveniles is the same, but that the toxicant kills the developing embryos.</a:t>
            </a:r>
            <a:endParaRPr lang="en-US"/>
          </a:p>
          <a:p>
            <a:endParaRPr lang="en-US"/>
          </a:p>
        </p:txBody>
      </p:sp>
      <p:pic>
        <p:nvPicPr>
          <p:cNvPr id="945156" name="Picture 4"/>
          <p:cNvPicPr>
            <a:picLocks noRot="1" noChangeAspect="1" noChangeArrowheads="1"/>
          </p:cNvPicPr>
          <p:nvPr/>
        </p:nvPicPr>
        <p:blipFill>
          <a:blip r:embed="rId3"/>
          <a:srcRect/>
          <a:stretch>
            <a:fillRect/>
          </a:stretch>
        </p:blipFill>
        <p:spPr bwMode="auto">
          <a:xfrm>
            <a:off x="889357" y="636627"/>
            <a:ext cx="4877014" cy="3427536"/>
          </a:xfrm>
          <a:prstGeom prst="rect">
            <a:avLst/>
          </a:prstGeom>
          <a:noFill/>
          <a:ln w="9525">
            <a:solidFill>
              <a:srgbClr val="000000"/>
            </a:solidFill>
            <a:miter lim="800000"/>
            <a:headEnd/>
            <a:tailEnd/>
          </a:ln>
          <a:effectLst/>
        </p:spPr>
      </p:pic>
      <p:pic>
        <p:nvPicPr>
          <p:cNvPr id="945157" name="Picture 5"/>
          <p:cNvPicPr>
            <a:picLocks noRot="1" noChangeAspect="1" noChangeArrowheads="1"/>
          </p:cNvPicPr>
          <p:nvPr/>
        </p:nvPicPr>
        <p:blipFill>
          <a:blip r:embed="rId4"/>
          <a:srcRect/>
          <a:stretch>
            <a:fillRect/>
          </a:stretch>
        </p:blipFill>
        <p:spPr bwMode="auto">
          <a:xfrm>
            <a:off x="1133369" y="834200"/>
            <a:ext cx="4877014" cy="3429000"/>
          </a:xfrm>
          <a:prstGeom prst="rect">
            <a:avLst/>
          </a:prstGeom>
          <a:noFill/>
          <a:ln w="9525">
            <a:solidFill>
              <a:srgbClr val="000000"/>
            </a:solidFill>
            <a:miter lim="800000"/>
            <a:headEnd/>
            <a:tailEnd/>
          </a:ln>
          <a:effec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547F89D-586B-425F-8F59-1B3B984B694E}" type="slidenum">
              <a:rPr lang="en-US"/>
              <a:pPr/>
              <a:t>85</a:t>
            </a:fld>
            <a:endParaRPr lang="en-US"/>
          </a:p>
        </p:txBody>
      </p:sp>
      <p:sp>
        <p:nvSpPr>
          <p:cNvPr id="947202" name="Rectangle 2"/>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BAD8CF0-B874-4A4C-BB0A-0D7BA007C082}" type="slidenum">
              <a:rPr lang="en-US"/>
              <a:pPr/>
              <a:t>86</a:t>
            </a:fld>
            <a:endParaRPr lang="en-US"/>
          </a:p>
        </p:txBody>
      </p:sp>
      <p:sp>
        <p:nvSpPr>
          <p:cNvPr id="949250" name="Rectangle 2"/>
          <p:cNvSpPr>
            <a:spLocks noGrp="1" noRot="1" noChangeAspect="1" noChangeArrowheads="1" noTextEdit="1"/>
          </p:cNvSpPr>
          <p:nvPr>
            <p:ph type="sldImg"/>
          </p:nvPr>
        </p:nvSpPr>
        <p:spPr>
          <a:xfrm>
            <a:off x="828675" y="434975"/>
            <a:ext cx="4568825" cy="3427413"/>
          </a:xfrm>
          <a:ln/>
        </p:spPr>
      </p:sp>
      <p:sp>
        <p:nvSpPr>
          <p:cNvPr id="949251" name="Rectangle 3"/>
          <p:cNvSpPr>
            <a:spLocks noGrp="1" noChangeArrowheads="1"/>
          </p:cNvSpPr>
          <p:nvPr>
            <p:ph type="body" idx="1"/>
          </p:nvPr>
        </p:nvSpPr>
        <p:spPr/>
        <p:txBody>
          <a:bodyPr/>
          <a:lstStyle/>
          <a:p>
            <a:r>
              <a:rPr lang="en-GB"/>
              <a:t>Now we turn to the sub-lethal effects, and try to answer the question: how is reproduction affected by a toxicant? When we observe that a toxicant decreases the number of offspring, we should not start with questions about the significance of the effect, or estimate an ECx, we first have to ask WHY!</a:t>
            </a:r>
          </a:p>
          <a:p>
            <a:endParaRPr lang="en-GB"/>
          </a:p>
          <a:p>
            <a:r>
              <a:rPr lang="en-GB"/>
              <a:t>Offspring are not made out of thin air; the organism has to feed to produce juveniles. So when less resources are used for offspring, the reason could be that the toxicant is decreasing the feeding rate.</a:t>
            </a:r>
          </a:p>
          <a:p>
            <a:r>
              <a:rPr lang="en-GB"/>
              <a:t>---------------------------------------------------------------------------------------------------</a:t>
            </a:r>
          </a:p>
          <a:p>
            <a:r>
              <a:rPr lang="en-GB"/>
              <a:t>It is also possible that the feeding rate is still the same, but that the organism needs resources to detoxify the chemical, or to repair damage, and that less resources are available to reproduce.</a:t>
            </a:r>
            <a:endParaRPr lang="en-US"/>
          </a:p>
          <a:p>
            <a:r>
              <a:rPr lang="en-GB"/>
              <a:t>---------------------------------------------------------------------------------------------------</a:t>
            </a:r>
          </a:p>
          <a:p>
            <a:r>
              <a:rPr lang="en-GB"/>
              <a:t>And it is also possible that the investment in juveniles is the same, but that the toxicant kills the developing embryos.</a:t>
            </a:r>
            <a:endParaRPr lang="en-US"/>
          </a:p>
          <a:p>
            <a:endParaRPr lang="en-US"/>
          </a:p>
        </p:txBody>
      </p:sp>
      <p:pic>
        <p:nvPicPr>
          <p:cNvPr id="949252" name="Picture 4"/>
          <p:cNvPicPr>
            <a:picLocks noRot="1" noChangeAspect="1" noChangeArrowheads="1"/>
          </p:cNvPicPr>
          <p:nvPr/>
        </p:nvPicPr>
        <p:blipFill>
          <a:blip r:embed="rId3"/>
          <a:srcRect/>
          <a:stretch>
            <a:fillRect/>
          </a:stretch>
        </p:blipFill>
        <p:spPr bwMode="auto">
          <a:xfrm>
            <a:off x="889357" y="636627"/>
            <a:ext cx="4877014" cy="3427536"/>
          </a:xfrm>
          <a:prstGeom prst="rect">
            <a:avLst/>
          </a:prstGeom>
          <a:noFill/>
          <a:ln w="9525">
            <a:solidFill>
              <a:srgbClr val="000000"/>
            </a:solidFill>
            <a:miter lim="800000"/>
            <a:headEnd/>
            <a:tailEnd/>
          </a:ln>
          <a:effectLst/>
        </p:spPr>
      </p:pic>
      <p:pic>
        <p:nvPicPr>
          <p:cNvPr id="949253" name="Picture 5"/>
          <p:cNvPicPr>
            <a:picLocks noRot="1" noChangeAspect="1" noChangeArrowheads="1"/>
          </p:cNvPicPr>
          <p:nvPr/>
        </p:nvPicPr>
        <p:blipFill>
          <a:blip r:embed="rId4"/>
          <a:srcRect/>
          <a:stretch>
            <a:fillRect/>
          </a:stretch>
        </p:blipFill>
        <p:spPr bwMode="auto">
          <a:xfrm>
            <a:off x="1133369" y="834200"/>
            <a:ext cx="4877014" cy="3429000"/>
          </a:xfrm>
          <a:prstGeom prst="rect">
            <a:avLst/>
          </a:prstGeom>
          <a:noFill/>
          <a:ln w="9525">
            <a:solidFill>
              <a:srgbClr val="000000"/>
            </a:solidFill>
            <a:miter lim="800000"/>
            <a:headEnd/>
            <a:tailEnd/>
          </a:ln>
          <a:effec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3767972-19DD-4ED3-9B1B-B2CC805985CE}" type="slidenum">
              <a:rPr lang="en-US"/>
              <a:pPr/>
              <a:t>87</a:t>
            </a:fld>
            <a:endParaRPr lang="en-US"/>
          </a:p>
        </p:txBody>
      </p:sp>
      <p:sp>
        <p:nvSpPr>
          <p:cNvPr id="951298" name="Rectangle 2"/>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69DFA63-0B95-4847-894B-DD60CD49699F}" type="slidenum">
              <a:rPr lang="en-US"/>
              <a:pPr/>
              <a:t>88</a:t>
            </a:fld>
            <a:endParaRPr lang="en-US"/>
          </a:p>
        </p:txBody>
      </p:sp>
      <p:sp>
        <p:nvSpPr>
          <p:cNvPr id="953346" name="Rectangle 2"/>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30A49A-8C53-4060-885E-28784C89F026}" type="slidenum">
              <a:rPr lang="en-US" smtClean="0"/>
              <a:pPr/>
              <a:t>91</a:t>
            </a:fld>
            <a:endParaRPr lang="en-US" smtClean="0"/>
          </a:p>
        </p:txBody>
      </p:sp>
      <p:sp>
        <p:nvSpPr>
          <p:cNvPr id="46083" name="Rectangle 2"/>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4557987-E759-495E-97C7-FE1413D4382C}" type="slidenum">
              <a:rPr lang="en-US" smtClean="0"/>
              <a:pPr/>
              <a:t>92</a:t>
            </a:fld>
            <a:endParaRPr lang="en-US" smtClean="0"/>
          </a:p>
        </p:txBody>
      </p:sp>
      <p:sp>
        <p:nvSpPr>
          <p:cNvPr id="47107" name="Rectangle 2"/>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F83916-E06B-43C1-AD85-D42A1A8032B3}" type="slidenum">
              <a:rPr lang="en-US" smtClean="0"/>
              <a:pPr/>
              <a:t>93</a:t>
            </a:fld>
            <a:endParaRPr lang="en-US" smtClean="0"/>
          </a:p>
        </p:txBody>
      </p:sp>
      <p:sp>
        <p:nvSpPr>
          <p:cNvPr id="48131" name="Rectangle 2"/>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2130425"/>
            <a:ext cx="7772400" cy="1470025"/>
          </a:xfrm>
        </p:spPr>
        <p:txBody>
          <a:bodyPr/>
          <a:lstStyle>
            <a:lvl1pPr>
              <a:defRPr b="1"/>
            </a:lvl1pPr>
          </a:lstStyle>
          <a:p>
            <a:r>
              <a:rPr lang="en-GB"/>
              <a:t>Click to edit Master title style</a:t>
            </a:r>
          </a:p>
        </p:txBody>
      </p:sp>
      <p:sp>
        <p:nvSpPr>
          <p:cNvPr id="5325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nl-NL"/>
          </a:p>
        </p:txBody>
      </p:sp>
      <p:sp>
        <p:nvSpPr>
          <p:cNvPr id="5" name="Rectangle 5"/>
          <p:cNvSpPr>
            <a:spLocks noGrp="1" noChangeArrowheads="1"/>
          </p:cNvSpPr>
          <p:nvPr>
            <p:ph type="ftr" sz="quarter" idx="11"/>
          </p:nvPr>
        </p:nvSpPr>
        <p:spPr/>
        <p:txBody>
          <a:bodyPr/>
          <a:lstStyle>
            <a:lvl1pPr>
              <a:defRPr/>
            </a:lvl1pPr>
          </a:lstStyle>
          <a:p>
            <a:pPr>
              <a:defRPr/>
            </a:pPr>
            <a:endParaRPr lang="nl-NL"/>
          </a:p>
        </p:txBody>
      </p:sp>
      <p:sp>
        <p:nvSpPr>
          <p:cNvPr id="6" name="Rectangle 6"/>
          <p:cNvSpPr>
            <a:spLocks noGrp="1" noChangeArrowheads="1"/>
          </p:cNvSpPr>
          <p:nvPr>
            <p:ph type="sldNum" sz="quarter" idx="12"/>
          </p:nvPr>
        </p:nvSpPr>
        <p:spPr/>
        <p:txBody>
          <a:bodyPr/>
          <a:lstStyle>
            <a:lvl1pPr>
              <a:defRPr/>
            </a:lvl1pPr>
          </a:lstStyle>
          <a:p>
            <a:pPr>
              <a:defRPr/>
            </a:pPr>
            <a:fld id="{F2473DC5-5376-4EF2-8393-BA927980E90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41BF2F4-3A1C-453F-BADD-F6360D709E8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F054EF8-C884-4E8C-B079-424CAF9C76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a:xfrm>
            <a:off x="457200" y="1700011"/>
            <a:ext cx="8229600" cy="4426152"/>
          </a:xfrm>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695666D-00FA-47BA-BF60-02562BDAEDD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C5BD111-3857-4967-90A7-C7AB6349630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E6C8B4C-A64D-44C7-8E68-234ACB24BE0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2765340C-38CB-4C0C-8A40-066104C5547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3E506906-5A96-45A2-9331-5AFCBF289C8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D858F7E7-70BC-4303-AC83-6CE941AD3EA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4DB1969-8F56-444D-A74C-EDA784D6F31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823167E-360B-4A18-B03D-FCB7231F19C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94E3482-3530-4CA1-8B9A-7E95F16FE246}" type="slidenum">
              <a:rPr lang="en-GB"/>
              <a:pPr>
                <a:defRPr/>
              </a:pPr>
              <a:t>‹#›</a:t>
            </a:fld>
            <a:endParaRPr lang="en-GB"/>
          </a:p>
        </p:txBody>
      </p:sp>
      <p:sp>
        <p:nvSpPr>
          <p:cNvPr id="51207" name="Rectangle 7"/>
          <p:cNvSpPr>
            <a:spLocks noChangeArrowheads="1"/>
          </p:cNvSpPr>
          <p:nvPr userDrawn="1"/>
        </p:nvSpPr>
        <p:spPr bwMode="auto">
          <a:xfrm>
            <a:off x="323850" y="1412875"/>
            <a:ext cx="7993063" cy="71438"/>
          </a:xfrm>
          <a:prstGeom prst="rect">
            <a:avLst/>
          </a:prstGeom>
          <a:gradFill rotWithShape="1">
            <a:gsLst>
              <a:gs pos="0">
                <a:srgbClr val="33CC33"/>
              </a:gs>
              <a:gs pos="50000">
                <a:srgbClr val="009900"/>
              </a:gs>
              <a:gs pos="100000">
                <a:srgbClr val="33CC33"/>
              </a:gs>
            </a:gsLst>
            <a:lin ang="0" scaled="1"/>
          </a:gradFill>
          <a:ln w="9525">
            <a:noFill/>
            <a:miter lim="800000"/>
            <a:headEnd/>
            <a:tailEnd/>
          </a:ln>
          <a:effectLst/>
        </p:spPr>
        <p:txBody>
          <a:bodyPr wrap="none" anchor="ctr"/>
          <a:lstStyle/>
          <a:p>
            <a:pPr>
              <a:defRPr/>
            </a:pPr>
            <a:endParaRPr lang="nl-NL"/>
          </a:p>
        </p:txBody>
      </p:sp>
    </p:spTree>
  </p:cSld>
  <p:clrMap bg1="lt1" tx1="dk1" bg2="lt2" tx2="dk2" accent1="accent1" accent2="accent2" accent3="accent3" accent4="accent4" accent5="accent5" accent6="accent6" hlink="hlink" folHlink="folHlink"/>
  <p:sldLayoutIdLst>
    <p:sldLayoutId id="2147483990"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ctr" rtl="0" eaLnBrk="0" fontAlgn="base" hangingPunct="0">
        <a:spcBef>
          <a:spcPct val="0"/>
        </a:spcBef>
        <a:spcAft>
          <a:spcPct val="0"/>
        </a:spcAft>
        <a:defRPr sz="4400" i="1">
          <a:solidFill>
            <a:srgbClr val="3333FF"/>
          </a:solidFill>
          <a:latin typeface="+mj-lt"/>
          <a:ea typeface="+mj-ea"/>
          <a:cs typeface="+mj-cs"/>
        </a:defRPr>
      </a:lvl1pPr>
      <a:lvl2pPr algn="ctr" rtl="0" eaLnBrk="0" fontAlgn="base" hangingPunct="0">
        <a:spcBef>
          <a:spcPct val="0"/>
        </a:spcBef>
        <a:spcAft>
          <a:spcPct val="0"/>
        </a:spcAft>
        <a:defRPr sz="4400" i="1">
          <a:solidFill>
            <a:srgbClr val="3333FF"/>
          </a:solidFill>
          <a:latin typeface="Arial" charset="0"/>
        </a:defRPr>
      </a:lvl2pPr>
      <a:lvl3pPr algn="ctr" rtl="0" eaLnBrk="0" fontAlgn="base" hangingPunct="0">
        <a:spcBef>
          <a:spcPct val="0"/>
        </a:spcBef>
        <a:spcAft>
          <a:spcPct val="0"/>
        </a:spcAft>
        <a:defRPr sz="4400" i="1">
          <a:solidFill>
            <a:srgbClr val="3333FF"/>
          </a:solidFill>
          <a:latin typeface="Arial" charset="0"/>
        </a:defRPr>
      </a:lvl3pPr>
      <a:lvl4pPr algn="ctr" rtl="0" eaLnBrk="0" fontAlgn="base" hangingPunct="0">
        <a:spcBef>
          <a:spcPct val="0"/>
        </a:spcBef>
        <a:spcAft>
          <a:spcPct val="0"/>
        </a:spcAft>
        <a:defRPr sz="4400" i="1">
          <a:solidFill>
            <a:srgbClr val="3333FF"/>
          </a:solidFill>
          <a:latin typeface="Arial" charset="0"/>
        </a:defRPr>
      </a:lvl4pPr>
      <a:lvl5pPr algn="ctr" rtl="0" eaLnBrk="0" fontAlgn="base" hangingPunct="0">
        <a:spcBef>
          <a:spcPct val="0"/>
        </a:spcBef>
        <a:spcAft>
          <a:spcPct val="0"/>
        </a:spcAft>
        <a:defRPr sz="4400" i="1">
          <a:solidFill>
            <a:srgbClr val="3333FF"/>
          </a:solidFill>
          <a:latin typeface="Arial" charset="0"/>
        </a:defRPr>
      </a:lvl5pPr>
      <a:lvl6pPr marL="457200" algn="ctr" rtl="0" fontAlgn="base">
        <a:spcBef>
          <a:spcPct val="0"/>
        </a:spcBef>
        <a:spcAft>
          <a:spcPct val="0"/>
        </a:spcAft>
        <a:defRPr sz="4400" i="1">
          <a:solidFill>
            <a:srgbClr val="3333FF"/>
          </a:solidFill>
          <a:latin typeface="Arial" charset="0"/>
        </a:defRPr>
      </a:lvl6pPr>
      <a:lvl7pPr marL="914400" algn="ctr" rtl="0" fontAlgn="base">
        <a:spcBef>
          <a:spcPct val="0"/>
        </a:spcBef>
        <a:spcAft>
          <a:spcPct val="0"/>
        </a:spcAft>
        <a:defRPr sz="4400" i="1">
          <a:solidFill>
            <a:srgbClr val="3333FF"/>
          </a:solidFill>
          <a:latin typeface="Arial" charset="0"/>
        </a:defRPr>
      </a:lvl7pPr>
      <a:lvl8pPr marL="1371600" algn="ctr" rtl="0" fontAlgn="base">
        <a:spcBef>
          <a:spcPct val="0"/>
        </a:spcBef>
        <a:spcAft>
          <a:spcPct val="0"/>
        </a:spcAft>
        <a:defRPr sz="4400" i="1">
          <a:solidFill>
            <a:srgbClr val="3333FF"/>
          </a:solidFill>
          <a:latin typeface="Arial" charset="0"/>
        </a:defRPr>
      </a:lvl8pPr>
      <a:lvl9pPr marL="1828800" algn="ctr" rtl="0" fontAlgn="base">
        <a:spcBef>
          <a:spcPct val="0"/>
        </a:spcBef>
        <a:spcAft>
          <a:spcPct val="0"/>
        </a:spcAft>
        <a:defRPr sz="4400" i="1">
          <a:solidFill>
            <a:srgbClr val="3333FF"/>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7.emf"/></Relationships>
</file>

<file path=ppt/slides/_rels/slide7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6.png"/></Relationships>
</file>

<file path=ppt/slides/_rels/slide8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notesSlide" Target="../notesSlides/notesSlide1.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55.emf"/></Relationships>
</file>

<file path=ppt/slides/_rels/slide85.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5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emf"/><Relationship Id="rId4" Type="http://schemas.openxmlformats.org/officeDocument/2006/relationships/image" Target="../media/image52.emf"/></Relationships>
</file>

<file path=ppt/slides/_rels/slide86.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2.emf"/><Relationship Id="rId4" Type="http://schemas.openxmlformats.org/officeDocument/2006/relationships/image" Target="../media/image51.emf"/></Relationships>
</file>

<file path=ppt/slides/_rels/slide87.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1.emf"/><Relationship Id="rId4" Type="http://schemas.openxmlformats.org/officeDocument/2006/relationships/image" Target="../media/image53.emf"/></Relationships>
</file>

<file path=ppt/slides/_rels/slide8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3.emf"/><Relationship Id="rId4" Type="http://schemas.openxmlformats.org/officeDocument/2006/relationships/image" Target="../media/image51.emf"/></Relationships>
</file>

<file path=ppt/slides/_rels/slide8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9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6.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27025" y="2197100"/>
            <a:ext cx="8458200" cy="1470025"/>
          </a:xfrm>
        </p:spPr>
        <p:txBody>
          <a:bodyPr/>
          <a:lstStyle/>
          <a:p>
            <a:pPr eaLnBrk="1" hangingPunct="1"/>
            <a:r>
              <a:rPr lang="nl-NL" b="0" dirty="0" smtClean="0"/>
              <a:t>Dose-response analysis</a:t>
            </a:r>
            <a:endParaRPr lang="en-GB" b="0" dirty="0" smtClean="0"/>
          </a:p>
        </p:txBody>
      </p:sp>
      <p:sp>
        <p:nvSpPr>
          <p:cNvPr id="3076" name="Rectangle 3"/>
          <p:cNvSpPr>
            <a:spLocks noGrp="1" noChangeArrowheads="1"/>
          </p:cNvSpPr>
          <p:nvPr>
            <p:ph type="subTitle" idx="1"/>
          </p:nvPr>
        </p:nvSpPr>
        <p:spPr>
          <a:xfrm>
            <a:off x="1371600" y="4114800"/>
            <a:ext cx="6400800" cy="1752600"/>
          </a:xfrm>
        </p:spPr>
        <p:txBody>
          <a:bodyPr/>
          <a:lstStyle/>
          <a:p>
            <a:pPr eaLnBrk="1" hangingPunct="1"/>
            <a:r>
              <a:rPr lang="nl-NL" sz="2000" dirty="0" smtClean="0"/>
              <a:t>Tjalling Jager</a:t>
            </a:r>
          </a:p>
          <a:p>
            <a:pPr eaLnBrk="1" hangingPunct="1"/>
            <a:r>
              <a:rPr lang="nl-NL" sz="2000" dirty="0" smtClean="0"/>
              <a:t>Dept. Theoretical Biology</a:t>
            </a:r>
            <a:endParaRPr lang="en-GB" sz="2000" dirty="0" smtClean="0"/>
          </a:p>
        </p:txBody>
      </p:sp>
      <p:pic>
        <p:nvPicPr>
          <p:cNvPr id="3077" name="Picture 5" descr="VUlogo_EN_Wit_HR_RGB_tcm9-201385"/>
          <p:cNvPicPr>
            <a:picLocks noChangeAspect="1" noChangeArrowheads="1"/>
          </p:cNvPicPr>
          <p:nvPr/>
        </p:nvPicPr>
        <p:blipFill>
          <a:blip r:embed="rId2" cstate="print"/>
          <a:srcRect/>
          <a:stretch>
            <a:fillRect/>
          </a:stretch>
        </p:blipFill>
        <p:spPr bwMode="auto">
          <a:xfrm>
            <a:off x="5440363" y="5622925"/>
            <a:ext cx="3341687" cy="1027113"/>
          </a:xfrm>
          <a:prstGeom prst="rect">
            <a:avLst/>
          </a:prstGeom>
          <a:noFill/>
          <a:ln w="9525">
            <a:noFill/>
            <a:miter lim="800000"/>
            <a:headEnd/>
            <a:tailEnd/>
          </a:ln>
        </p:spPr>
      </p:pic>
      <p:pic>
        <p:nvPicPr>
          <p:cNvPr id="3078" name="Picture 7" descr="equation art"/>
          <p:cNvPicPr>
            <a:picLocks noChangeAspect="1" noChangeArrowheads="1"/>
          </p:cNvPicPr>
          <p:nvPr/>
        </p:nvPicPr>
        <p:blipFill>
          <a:blip r:embed="rId3" cstate="print"/>
          <a:srcRect/>
          <a:stretch>
            <a:fillRect/>
          </a:stretch>
        </p:blipFill>
        <p:spPr bwMode="auto">
          <a:xfrm>
            <a:off x="-38100" y="898525"/>
            <a:ext cx="9274175" cy="10445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lstStyle/>
          <a:p>
            <a:r>
              <a:rPr lang="en-US" dirty="0" smtClean="0"/>
              <a:t>Reproduction test</a:t>
            </a:r>
            <a:endParaRPr lang="nl-NL" dirty="0"/>
          </a:p>
        </p:txBody>
      </p:sp>
      <p:grpSp>
        <p:nvGrpSpPr>
          <p:cNvPr id="28" name="Group 27"/>
          <p:cNvGrpSpPr/>
          <p:nvPr/>
        </p:nvGrpSpPr>
        <p:grpSpPr>
          <a:xfrm>
            <a:off x="586356" y="2265027"/>
            <a:ext cx="7740077" cy="4051883"/>
            <a:chOff x="569578" y="2516697"/>
            <a:chExt cx="7740077" cy="4051883"/>
          </a:xfrm>
        </p:grpSpPr>
        <p:sp>
          <p:nvSpPr>
            <p:cNvPr id="161805" name="Line 1037"/>
            <p:cNvSpPr>
              <a:spLocks noChangeShapeType="1"/>
            </p:cNvSpPr>
            <p:nvPr/>
          </p:nvSpPr>
          <p:spPr bwMode="auto">
            <a:xfrm>
              <a:off x="8256864" y="3667125"/>
              <a:ext cx="0" cy="2339392"/>
            </a:xfrm>
            <a:prstGeom prst="line">
              <a:avLst/>
            </a:prstGeom>
            <a:noFill/>
            <a:ln w="76200">
              <a:solidFill>
                <a:schemeClr val="tx1"/>
              </a:solidFill>
              <a:round/>
              <a:headEnd/>
              <a:tailEnd/>
            </a:ln>
            <a:effectLst/>
          </p:spPr>
          <p:txBody>
            <a:bodyPr/>
            <a:lstStyle/>
            <a:p>
              <a:endParaRPr lang="en-GB"/>
            </a:p>
          </p:txBody>
        </p:sp>
        <p:sp>
          <p:nvSpPr>
            <p:cNvPr id="161804" name="Line 1036"/>
            <p:cNvSpPr>
              <a:spLocks noChangeShapeType="1"/>
            </p:cNvSpPr>
            <p:nvPr/>
          </p:nvSpPr>
          <p:spPr bwMode="auto">
            <a:xfrm>
              <a:off x="1219200" y="3667125"/>
              <a:ext cx="0" cy="2389726"/>
            </a:xfrm>
            <a:prstGeom prst="line">
              <a:avLst/>
            </a:prstGeom>
            <a:noFill/>
            <a:ln w="76200">
              <a:solidFill>
                <a:schemeClr val="tx1"/>
              </a:solidFill>
              <a:round/>
              <a:headEnd/>
              <a:tailEnd/>
            </a:ln>
            <a:effectLst/>
          </p:spPr>
          <p:txBody>
            <a:bodyPr/>
            <a:lstStyle/>
            <a:p>
              <a:endParaRPr lang="en-GB"/>
            </a:p>
          </p:txBody>
        </p:sp>
        <p:pic>
          <p:nvPicPr>
            <p:cNvPr id="63490" name="Picture 2"/>
            <p:cNvPicPr>
              <a:picLocks noChangeAspect="1" noChangeArrowheads="1"/>
            </p:cNvPicPr>
            <p:nvPr/>
          </p:nvPicPr>
          <p:blipFill>
            <a:blip r:embed="rId2" cstate="print"/>
            <a:srcRect/>
            <a:stretch>
              <a:fillRect/>
            </a:stretch>
          </p:blipFill>
          <p:spPr bwMode="auto">
            <a:xfrm>
              <a:off x="569578" y="2516697"/>
              <a:ext cx="2387901" cy="1587631"/>
            </a:xfrm>
            <a:prstGeom prst="rect">
              <a:avLst/>
            </a:prstGeom>
            <a:noFill/>
            <a:ln w="9525">
              <a:noFill/>
              <a:miter lim="800000"/>
              <a:headEnd/>
              <a:tailEnd/>
            </a:ln>
            <a:effectLst/>
          </p:spPr>
        </p:pic>
        <p:pic>
          <p:nvPicPr>
            <p:cNvPr id="20" name="Picture 2"/>
            <p:cNvPicPr>
              <a:picLocks noChangeAspect="1" noChangeArrowheads="1"/>
            </p:cNvPicPr>
            <p:nvPr/>
          </p:nvPicPr>
          <p:blipFill>
            <a:blip r:embed="rId2" cstate="print"/>
            <a:srcRect/>
            <a:stretch>
              <a:fillRect/>
            </a:stretch>
          </p:blipFill>
          <p:spPr bwMode="auto">
            <a:xfrm>
              <a:off x="2356433" y="2516697"/>
              <a:ext cx="2387901" cy="1587631"/>
            </a:xfrm>
            <a:prstGeom prst="rect">
              <a:avLst/>
            </a:prstGeom>
            <a:noFill/>
            <a:ln w="9525">
              <a:noFill/>
              <a:miter lim="800000"/>
              <a:headEnd/>
              <a:tailEnd/>
            </a:ln>
            <a:effectLst/>
          </p:spPr>
        </p:pic>
        <p:pic>
          <p:nvPicPr>
            <p:cNvPr id="21" name="Picture 2"/>
            <p:cNvPicPr>
              <a:picLocks noChangeAspect="1" noChangeArrowheads="1"/>
            </p:cNvPicPr>
            <p:nvPr/>
          </p:nvPicPr>
          <p:blipFill>
            <a:blip r:embed="rId2" cstate="print"/>
            <a:srcRect/>
            <a:stretch>
              <a:fillRect/>
            </a:stretch>
          </p:blipFill>
          <p:spPr bwMode="auto">
            <a:xfrm>
              <a:off x="4134899" y="2516697"/>
              <a:ext cx="2387901" cy="1587631"/>
            </a:xfrm>
            <a:prstGeom prst="rect">
              <a:avLst/>
            </a:prstGeom>
            <a:noFill/>
            <a:ln w="9525">
              <a:noFill/>
              <a:miter lim="800000"/>
              <a:headEnd/>
              <a:tailEnd/>
            </a:ln>
            <a:effectLst/>
          </p:spPr>
        </p:pic>
        <p:pic>
          <p:nvPicPr>
            <p:cNvPr id="22" name="Picture 2"/>
            <p:cNvPicPr>
              <a:picLocks noChangeAspect="1" noChangeArrowheads="1"/>
            </p:cNvPicPr>
            <p:nvPr/>
          </p:nvPicPr>
          <p:blipFill>
            <a:blip r:embed="rId2" cstate="print"/>
            <a:srcRect/>
            <a:stretch>
              <a:fillRect/>
            </a:stretch>
          </p:blipFill>
          <p:spPr bwMode="auto">
            <a:xfrm>
              <a:off x="5921754" y="2516697"/>
              <a:ext cx="2387901" cy="1587631"/>
            </a:xfrm>
            <a:prstGeom prst="rect">
              <a:avLst/>
            </a:prstGeom>
            <a:noFill/>
            <a:ln w="9525">
              <a:noFill/>
              <a:miter lim="800000"/>
              <a:headEnd/>
              <a:tailEnd/>
            </a:ln>
            <a:effectLst/>
          </p:spPr>
        </p:pic>
        <p:pic>
          <p:nvPicPr>
            <p:cNvPr id="23" name="Picture 2"/>
            <p:cNvPicPr>
              <a:picLocks noChangeAspect="1" noChangeArrowheads="1"/>
            </p:cNvPicPr>
            <p:nvPr/>
          </p:nvPicPr>
          <p:blipFill>
            <a:blip r:embed="rId2" cstate="print"/>
            <a:srcRect/>
            <a:stretch>
              <a:fillRect/>
            </a:stretch>
          </p:blipFill>
          <p:spPr bwMode="auto">
            <a:xfrm>
              <a:off x="569578" y="4211274"/>
              <a:ext cx="2387901" cy="1587631"/>
            </a:xfrm>
            <a:prstGeom prst="rect">
              <a:avLst/>
            </a:prstGeom>
            <a:noFill/>
            <a:ln w="9525">
              <a:noFill/>
              <a:miter lim="800000"/>
              <a:headEnd/>
              <a:tailEnd/>
            </a:ln>
            <a:effectLst/>
          </p:spPr>
        </p:pic>
        <p:pic>
          <p:nvPicPr>
            <p:cNvPr id="24" name="Picture 2"/>
            <p:cNvPicPr>
              <a:picLocks noChangeAspect="1" noChangeArrowheads="1"/>
            </p:cNvPicPr>
            <p:nvPr/>
          </p:nvPicPr>
          <p:blipFill>
            <a:blip r:embed="rId2" cstate="print"/>
            <a:srcRect/>
            <a:stretch>
              <a:fillRect/>
            </a:stretch>
          </p:blipFill>
          <p:spPr bwMode="auto">
            <a:xfrm>
              <a:off x="2356433" y="4211274"/>
              <a:ext cx="2387901" cy="1587631"/>
            </a:xfrm>
            <a:prstGeom prst="rect">
              <a:avLst/>
            </a:prstGeom>
            <a:noFill/>
            <a:ln w="9525">
              <a:noFill/>
              <a:miter lim="800000"/>
              <a:headEnd/>
              <a:tailEnd/>
            </a:ln>
            <a:effectLst/>
          </p:spPr>
        </p:pic>
        <p:pic>
          <p:nvPicPr>
            <p:cNvPr id="25" name="Picture 2"/>
            <p:cNvPicPr>
              <a:picLocks noChangeAspect="1" noChangeArrowheads="1"/>
            </p:cNvPicPr>
            <p:nvPr/>
          </p:nvPicPr>
          <p:blipFill>
            <a:blip r:embed="rId2" cstate="print"/>
            <a:srcRect/>
            <a:stretch>
              <a:fillRect/>
            </a:stretch>
          </p:blipFill>
          <p:spPr bwMode="auto">
            <a:xfrm>
              <a:off x="4134899" y="4211274"/>
              <a:ext cx="2387901" cy="1587631"/>
            </a:xfrm>
            <a:prstGeom prst="rect">
              <a:avLst/>
            </a:prstGeom>
            <a:noFill/>
            <a:ln w="9525">
              <a:noFill/>
              <a:miter lim="800000"/>
              <a:headEnd/>
              <a:tailEnd/>
            </a:ln>
            <a:effectLst/>
          </p:spPr>
        </p:pic>
        <p:pic>
          <p:nvPicPr>
            <p:cNvPr id="26" name="Picture 2"/>
            <p:cNvPicPr>
              <a:picLocks noChangeAspect="1" noChangeArrowheads="1"/>
            </p:cNvPicPr>
            <p:nvPr/>
          </p:nvPicPr>
          <p:blipFill>
            <a:blip r:embed="rId2" cstate="print"/>
            <a:srcRect/>
            <a:stretch>
              <a:fillRect/>
            </a:stretch>
          </p:blipFill>
          <p:spPr bwMode="auto">
            <a:xfrm>
              <a:off x="5921754" y="4211274"/>
              <a:ext cx="2387901" cy="1587631"/>
            </a:xfrm>
            <a:prstGeom prst="rect">
              <a:avLst/>
            </a:prstGeom>
            <a:noFill/>
            <a:ln w="9525">
              <a:noFill/>
              <a:miter lim="800000"/>
              <a:headEnd/>
              <a:tailEnd/>
            </a:ln>
            <a:effectLst/>
          </p:spPr>
        </p:pic>
        <p:sp>
          <p:nvSpPr>
            <p:cNvPr id="161806" name="Line 1038"/>
            <p:cNvSpPr>
              <a:spLocks noChangeShapeType="1"/>
            </p:cNvSpPr>
            <p:nvPr/>
          </p:nvSpPr>
          <p:spPr bwMode="auto">
            <a:xfrm>
              <a:off x="7683092" y="4087361"/>
              <a:ext cx="0" cy="2472830"/>
            </a:xfrm>
            <a:prstGeom prst="line">
              <a:avLst/>
            </a:prstGeom>
            <a:noFill/>
            <a:ln w="76200">
              <a:solidFill>
                <a:schemeClr val="tx1"/>
              </a:solidFill>
              <a:round/>
              <a:headEnd/>
              <a:tailEnd/>
            </a:ln>
            <a:effectLst/>
          </p:spPr>
          <p:txBody>
            <a:bodyPr/>
            <a:lstStyle/>
            <a:p>
              <a:endParaRPr lang="en-GB"/>
            </a:p>
          </p:txBody>
        </p:sp>
        <p:sp>
          <p:nvSpPr>
            <p:cNvPr id="161803" name="Line 1035"/>
            <p:cNvSpPr>
              <a:spLocks noChangeShapeType="1"/>
            </p:cNvSpPr>
            <p:nvPr/>
          </p:nvSpPr>
          <p:spPr bwMode="auto">
            <a:xfrm>
              <a:off x="611872" y="4087361"/>
              <a:ext cx="0" cy="2481219"/>
            </a:xfrm>
            <a:prstGeom prst="line">
              <a:avLst/>
            </a:prstGeom>
            <a:noFill/>
            <a:ln w="76200">
              <a:solidFill>
                <a:schemeClr val="tx1"/>
              </a:solidFill>
              <a:round/>
              <a:headEnd/>
              <a:tailEnd/>
            </a:ln>
            <a:effectLst/>
          </p:spPr>
          <p:txBody>
            <a:bodyPr/>
            <a:lstStyle/>
            <a:p>
              <a:endParaRPr lang="en-GB"/>
            </a:p>
          </p:txBody>
        </p:sp>
      </p:grpSp>
      <p:sp>
        <p:nvSpPr>
          <p:cNvPr id="16" name="Text Box 28"/>
          <p:cNvSpPr txBox="1">
            <a:spLocks noChangeArrowheads="1"/>
          </p:cNvSpPr>
          <p:nvPr/>
        </p:nvSpPr>
        <p:spPr bwMode="auto">
          <a:xfrm>
            <a:off x="2500239" y="5705986"/>
            <a:ext cx="3657279" cy="646331"/>
          </a:xfrm>
          <a:prstGeom prst="rect">
            <a:avLst/>
          </a:prstGeom>
          <a:noFill/>
          <a:ln w="9525">
            <a:noFill/>
            <a:miter lim="800000"/>
            <a:headEnd/>
            <a:tailEnd/>
          </a:ln>
        </p:spPr>
        <p:txBody>
          <a:bodyPr wrap="square">
            <a:spAutoFit/>
          </a:bodyPr>
          <a:lstStyle/>
          <a:p>
            <a:r>
              <a:rPr lang="nl-NL" b="1" dirty="0" smtClean="0"/>
              <a:t>at least 5 test concentrations in geometric series </a:t>
            </a:r>
            <a:r>
              <a:rPr lang="nl-NL" b="1" dirty="0"/>
              <a:t>…</a:t>
            </a:r>
            <a:endParaRPr lang="en-GB" b="1"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035050" y="2341563"/>
            <a:ext cx="7442200" cy="3554412"/>
            <a:chOff x="652" y="1475"/>
            <a:chExt cx="4688" cy="2239"/>
          </a:xfrm>
        </p:grpSpPr>
        <p:sp>
          <p:nvSpPr>
            <p:cNvPr id="256009" name="Line 9"/>
            <p:cNvSpPr>
              <a:spLocks noChangeShapeType="1"/>
            </p:cNvSpPr>
            <p:nvPr/>
          </p:nvSpPr>
          <p:spPr bwMode="auto">
            <a:xfrm>
              <a:off x="1191" y="1576"/>
              <a:ext cx="28" cy="1"/>
            </a:xfrm>
            <a:prstGeom prst="line">
              <a:avLst/>
            </a:prstGeom>
            <a:noFill/>
            <a:ln w="14288">
              <a:solidFill>
                <a:srgbClr val="000000"/>
              </a:solidFill>
              <a:round/>
              <a:headEnd/>
              <a:tailEnd/>
            </a:ln>
          </p:spPr>
          <p:txBody>
            <a:bodyPr/>
            <a:lstStyle/>
            <a:p>
              <a:endParaRPr lang="en-GB"/>
            </a:p>
          </p:txBody>
        </p:sp>
        <p:sp>
          <p:nvSpPr>
            <p:cNvPr id="256010" name="Line 10"/>
            <p:cNvSpPr>
              <a:spLocks noChangeShapeType="1"/>
            </p:cNvSpPr>
            <p:nvPr/>
          </p:nvSpPr>
          <p:spPr bwMode="auto">
            <a:xfrm>
              <a:off x="3494" y="3184"/>
              <a:ext cx="27" cy="18"/>
            </a:xfrm>
            <a:prstGeom prst="line">
              <a:avLst/>
            </a:prstGeom>
            <a:noFill/>
            <a:ln w="14288">
              <a:solidFill>
                <a:srgbClr val="000000"/>
              </a:solidFill>
              <a:round/>
              <a:headEnd/>
              <a:tailEnd/>
            </a:ln>
          </p:spPr>
          <p:txBody>
            <a:bodyPr/>
            <a:lstStyle/>
            <a:p>
              <a:endParaRPr lang="en-GB"/>
            </a:p>
          </p:txBody>
        </p:sp>
        <p:sp>
          <p:nvSpPr>
            <p:cNvPr id="256011" name="Line 11"/>
            <p:cNvSpPr>
              <a:spLocks noChangeShapeType="1"/>
            </p:cNvSpPr>
            <p:nvPr/>
          </p:nvSpPr>
          <p:spPr bwMode="auto">
            <a:xfrm>
              <a:off x="3941" y="3421"/>
              <a:ext cx="19" cy="9"/>
            </a:xfrm>
            <a:prstGeom prst="line">
              <a:avLst/>
            </a:prstGeom>
            <a:noFill/>
            <a:ln w="14288">
              <a:solidFill>
                <a:srgbClr val="000000"/>
              </a:solidFill>
              <a:round/>
              <a:headEnd/>
              <a:tailEnd/>
            </a:ln>
          </p:spPr>
          <p:txBody>
            <a:bodyPr/>
            <a:lstStyle/>
            <a:p>
              <a:endParaRPr lang="en-GB"/>
            </a:p>
          </p:txBody>
        </p:sp>
        <p:sp>
          <p:nvSpPr>
            <p:cNvPr id="256012" name="Line 12"/>
            <p:cNvSpPr>
              <a:spLocks noChangeShapeType="1"/>
            </p:cNvSpPr>
            <p:nvPr/>
          </p:nvSpPr>
          <p:spPr bwMode="auto">
            <a:xfrm>
              <a:off x="4407" y="3549"/>
              <a:ext cx="28" cy="1"/>
            </a:xfrm>
            <a:prstGeom prst="line">
              <a:avLst/>
            </a:prstGeom>
            <a:noFill/>
            <a:ln w="14288">
              <a:solidFill>
                <a:srgbClr val="000000"/>
              </a:solidFill>
              <a:round/>
              <a:headEnd/>
              <a:tailEnd/>
            </a:ln>
          </p:spPr>
          <p:txBody>
            <a:bodyPr/>
            <a:lstStyle/>
            <a:p>
              <a:endParaRPr lang="en-GB"/>
            </a:p>
          </p:txBody>
        </p:sp>
        <p:sp>
          <p:nvSpPr>
            <p:cNvPr id="256013" name="Freeform 13"/>
            <p:cNvSpPr>
              <a:spLocks/>
            </p:cNvSpPr>
            <p:nvPr/>
          </p:nvSpPr>
          <p:spPr bwMode="auto">
            <a:xfrm>
              <a:off x="1164" y="1475"/>
              <a:ext cx="64" cy="1"/>
            </a:xfrm>
            <a:custGeom>
              <a:avLst/>
              <a:gdLst/>
              <a:ahLst/>
              <a:cxnLst>
                <a:cxn ang="0">
                  <a:pos x="0" y="0"/>
                </a:cxn>
                <a:cxn ang="0">
                  <a:pos x="64" y="0"/>
                </a:cxn>
                <a:cxn ang="0">
                  <a:pos x="0" y="0"/>
                </a:cxn>
              </a:cxnLst>
              <a:rect l="0" t="0" r="r" b="b"/>
              <a:pathLst>
                <a:path w="64">
                  <a:moveTo>
                    <a:pt x="0" y="0"/>
                  </a:moveTo>
                  <a:lnTo>
                    <a:pt x="64" y="0"/>
                  </a:lnTo>
                  <a:lnTo>
                    <a:pt x="0" y="0"/>
                  </a:lnTo>
                </a:path>
              </a:pathLst>
            </a:custGeom>
            <a:noFill/>
            <a:ln w="14288">
              <a:solidFill>
                <a:srgbClr val="000000"/>
              </a:solidFill>
              <a:prstDash val="solid"/>
              <a:round/>
              <a:headEnd/>
              <a:tailEnd/>
            </a:ln>
          </p:spPr>
          <p:txBody>
            <a:bodyPr/>
            <a:lstStyle/>
            <a:p>
              <a:endParaRPr lang="en-GB"/>
            </a:p>
          </p:txBody>
        </p:sp>
        <p:sp>
          <p:nvSpPr>
            <p:cNvPr id="256014" name="Line 14"/>
            <p:cNvSpPr>
              <a:spLocks noChangeShapeType="1"/>
            </p:cNvSpPr>
            <p:nvPr/>
          </p:nvSpPr>
          <p:spPr bwMode="auto">
            <a:xfrm>
              <a:off x="1191" y="1475"/>
              <a:ext cx="9" cy="238"/>
            </a:xfrm>
            <a:prstGeom prst="line">
              <a:avLst/>
            </a:prstGeom>
            <a:noFill/>
            <a:ln w="14288">
              <a:solidFill>
                <a:srgbClr val="000000"/>
              </a:solidFill>
              <a:round/>
              <a:headEnd/>
              <a:tailEnd/>
            </a:ln>
          </p:spPr>
          <p:txBody>
            <a:bodyPr/>
            <a:lstStyle/>
            <a:p>
              <a:endParaRPr lang="en-GB"/>
            </a:p>
          </p:txBody>
        </p:sp>
        <p:sp>
          <p:nvSpPr>
            <p:cNvPr id="256015" name="Freeform 15"/>
            <p:cNvSpPr>
              <a:spLocks/>
            </p:cNvSpPr>
            <p:nvPr/>
          </p:nvSpPr>
          <p:spPr bwMode="auto">
            <a:xfrm>
              <a:off x="1164" y="1713"/>
              <a:ext cx="64" cy="1"/>
            </a:xfrm>
            <a:custGeom>
              <a:avLst/>
              <a:gdLst/>
              <a:ahLst/>
              <a:cxnLst>
                <a:cxn ang="0">
                  <a:pos x="0" y="0"/>
                </a:cxn>
                <a:cxn ang="0">
                  <a:pos x="64" y="0"/>
                </a:cxn>
                <a:cxn ang="0">
                  <a:pos x="0" y="0"/>
                </a:cxn>
              </a:cxnLst>
              <a:rect l="0" t="0" r="r" b="b"/>
              <a:pathLst>
                <a:path w="64">
                  <a:moveTo>
                    <a:pt x="0" y="0"/>
                  </a:moveTo>
                  <a:lnTo>
                    <a:pt x="64" y="0"/>
                  </a:lnTo>
                  <a:lnTo>
                    <a:pt x="0" y="0"/>
                  </a:lnTo>
                </a:path>
              </a:pathLst>
            </a:custGeom>
            <a:noFill/>
            <a:ln w="14288">
              <a:solidFill>
                <a:srgbClr val="000000"/>
              </a:solidFill>
              <a:prstDash val="solid"/>
              <a:round/>
              <a:headEnd/>
              <a:tailEnd/>
            </a:ln>
          </p:spPr>
          <p:txBody>
            <a:bodyPr/>
            <a:lstStyle/>
            <a:p>
              <a:endParaRPr lang="en-GB"/>
            </a:p>
          </p:txBody>
        </p:sp>
        <p:sp>
          <p:nvSpPr>
            <p:cNvPr id="256016" name="Freeform 16"/>
            <p:cNvSpPr>
              <a:spLocks/>
            </p:cNvSpPr>
            <p:nvPr/>
          </p:nvSpPr>
          <p:spPr bwMode="auto">
            <a:xfrm>
              <a:off x="2087" y="1704"/>
              <a:ext cx="64" cy="1"/>
            </a:xfrm>
            <a:custGeom>
              <a:avLst/>
              <a:gdLst/>
              <a:ahLst/>
              <a:cxnLst>
                <a:cxn ang="0">
                  <a:pos x="0" y="0"/>
                </a:cxn>
                <a:cxn ang="0">
                  <a:pos x="64" y="0"/>
                </a:cxn>
                <a:cxn ang="0">
                  <a:pos x="0" y="0"/>
                </a:cxn>
              </a:cxnLst>
              <a:rect l="0" t="0" r="r" b="b"/>
              <a:pathLst>
                <a:path w="64">
                  <a:moveTo>
                    <a:pt x="0" y="0"/>
                  </a:moveTo>
                  <a:lnTo>
                    <a:pt x="64" y="0"/>
                  </a:lnTo>
                  <a:lnTo>
                    <a:pt x="0" y="0"/>
                  </a:lnTo>
                </a:path>
              </a:pathLst>
            </a:custGeom>
            <a:noFill/>
            <a:ln w="14288">
              <a:solidFill>
                <a:srgbClr val="000000"/>
              </a:solidFill>
              <a:prstDash val="solid"/>
              <a:round/>
              <a:headEnd/>
              <a:tailEnd/>
            </a:ln>
          </p:spPr>
          <p:txBody>
            <a:bodyPr/>
            <a:lstStyle/>
            <a:p>
              <a:endParaRPr lang="en-GB"/>
            </a:p>
          </p:txBody>
        </p:sp>
        <p:sp>
          <p:nvSpPr>
            <p:cNvPr id="256017" name="Line 17"/>
            <p:cNvSpPr>
              <a:spLocks noChangeShapeType="1"/>
            </p:cNvSpPr>
            <p:nvPr/>
          </p:nvSpPr>
          <p:spPr bwMode="auto">
            <a:xfrm>
              <a:off x="2114" y="1704"/>
              <a:ext cx="9" cy="237"/>
            </a:xfrm>
            <a:prstGeom prst="line">
              <a:avLst/>
            </a:prstGeom>
            <a:noFill/>
            <a:ln w="14288">
              <a:solidFill>
                <a:srgbClr val="000000"/>
              </a:solidFill>
              <a:round/>
              <a:headEnd/>
              <a:tailEnd/>
            </a:ln>
          </p:spPr>
          <p:txBody>
            <a:bodyPr/>
            <a:lstStyle/>
            <a:p>
              <a:endParaRPr lang="en-GB"/>
            </a:p>
          </p:txBody>
        </p:sp>
        <p:sp>
          <p:nvSpPr>
            <p:cNvPr id="256018" name="Freeform 18"/>
            <p:cNvSpPr>
              <a:spLocks/>
            </p:cNvSpPr>
            <p:nvPr/>
          </p:nvSpPr>
          <p:spPr bwMode="auto">
            <a:xfrm>
              <a:off x="2087" y="1941"/>
              <a:ext cx="64" cy="1"/>
            </a:xfrm>
            <a:custGeom>
              <a:avLst/>
              <a:gdLst/>
              <a:ahLst/>
              <a:cxnLst>
                <a:cxn ang="0">
                  <a:pos x="0" y="0"/>
                </a:cxn>
                <a:cxn ang="0">
                  <a:pos x="64" y="0"/>
                </a:cxn>
                <a:cxn ang="0">
                  <a:pos x="0" y="0"/>
                </a:cxn>
              </a:cxnLst>
              <a:rect l="0" t="0" r="r" b="b"/>
              <a:pathLst>
                <a:path w="64">
                  <a:moveTo>
                    <a:pt x="0" y="0"/>
                  </a:moveTo>
                  <a:lnTo>
                    <a:pt x="64" y="0"/>
                  </a:lnTo>
                  <a:lnTo>
                    <a:pt x="0" y="0"/>
                  </a:lnTo>
                </a:path>
              </a:pathLst>
            </a:custGeom>
            <a:noFill/>
            <a:ln w="14288">
              <a:solidFill>
                <a:srgbClr val="000000"/>
              </a:solidFill>
              <a:prstDash val="solid"/>
              <a:round/>
              <a:headEnd/>
              <a:tailEnd/>
            </a:ln>
          </p:spPr>
          <p:txBody>
            <a:bodyPr/>
            <a:lstStyle/>
            <a:p>
              <a:endParaRPr lang="en-GB"/>
            </a:p>
          </p:txBody>
        </p:sp>
        <p:sp>
          <p:nvSpPr>
            <p:cNvPr id="256019" name="Freeform 19"/>
            <p:cNvSpPr>
              <a:spLocks/>
            </p:cNvSpPr>
            <p:nvPr/>
          </p:nvSpPr>
          <p:spPr bwMode="auto">
            <a:xfrm>
              <a:off x="2544" y="2316"/>
              <a:ext cx="63" cy="1"/>
            </a:xfrm>
            <a:custGeom>
              <a:avLst/>
              <a:gdLst/>
              <a:ahLst/>
              <a:cxnLst>
                <a:cxn ang="0">
                  <a:pos x="0" y="0"/>
                </a:cxn>
                <a:cxn ang="0">
                  <a:pos x="63" y="0"/>
                </a:cxn>
                <a:cxn ang="0">
                  <a:pos x="0" y="0"/>
                </a:cxn>
              </a:cxnLst>
              <a:rect l="0" t="0" r="r" b="b"/>
              <a:pathLst>
                <a:path w="63">
                  <a:moveTo>
                    <a:pt x="0" y="0"/>
                  </a:moveTo>
                  <a:lnTo>
                    <a:pt x="63" y="0"/>
                  </a:lnTo>
                  <a:lnTo>
                    <a:pt x="0" y="0"/>
                  </a:lnTo>
                </a:path>
              </a:pathLst>
            </a:custGeom>
            <a:noFill/>
            <a:ln w="14288">
              <a:solidFill>
                <a:srgbClr val="000000"/>
              </a:solidFill>
              <a:prstDash val="solid"/>
              <a:round/>
              <a:headEnd/>
              <a:tailEnd/>
            </a:ln>
          </p:spPr>
          <p:txBody>
            <a:bodyPr/>
            <a:lstStyle/>
            <a:p>
              <a:endParaRPr lang="en-GB"/>
            </a:p>
          </p:txBody>
        </p:sp>
        <p:sp>
          <p:nvSpPr>
            <p:cNvPr id="256020" name="Line 20"/>
            <p:cNvSpPr>
              <a:spLocks noChangeShapeType="1"/>
            </p:cNvSpPr>
            <p:nvPr/>
          </p:nvSpPr>
          <p:spPr bwMode="auto">
            <a:xfrm>
              <a:off x="2580" y="2316"/>
              <a:ext cx="1" cy="210"/>
            </a:xfrm>
            <a:prstGeom prst="line">
              <a:avLst/>
            </a:prstGeom>
            <a:noFill/>
            <a:ln w="14288">
              <a:solidFill>
                <a:srgbClr val="000000"/>
              </a:solidFill>
              <a:round/>
              <a:headEnd/>
              <a:tailEnd/>
            </a:ln>
          </p:spPr>
          <p:txBody>
            <a:bodyPr/>
            <a:lstStyle/>
            <a:p>
              <a:endParaRPr lang="en-GB"/>
            </a:p>
          </p:txBody>
        </p:sp>
        <p:sp>
          <p:nvSpPr>
            <p:cNvPr id="256021" name="Freeform 21"/>
            <p:cNvSpPr>
              <a:spLocks/>
            </p:cNvSpPr>
            <p:nvPr/>
          </p:nvSpPr>
          <p:spPr bwMode="auto">
            <a:xfrm>
              <a:off x="3010" y="2608"/>
              <a:ext cx="63" cy="1"/>
            </a:xfrm>
            <a:custGeom>
              <a:avLst/>
              <a:gdLst/>
              <a:ahLst/>
              <a:cxnLst>
                <a:cxn ang="0">
                  <a:pos x="0" y="0"/>
                </a:cxn>
                <a:cxn ang="0">
                  <a:pos x="63" y="0"/>
                </a:cxn>
                <a:cxn ang="0">
                  <a:pos x="0" y="0"/>
                </a:cxn>
              </a:cxnLst>
              <a:rect l="0" t="0" r="r" b="b"/>
              <a:pathLst>
                <a:path w="63">
                  <a:moveTo>
                    <a:pt x="0" y="0"/>
                  </a:moveTo>
                  <a:lnTo>
                    <a:pt x="63" y="0"/>
                  </a:lnTo>
                  <a:lnTo>
                    <a:pt x="0" y="0"/>
                  </a:lnTo>
                </a:path>
              </a:pathLst>
            </a:custGeom>
            <a:noFill/>
            <a:ln w="14288">
              <a:solidFill>
                <a:srgbClr val="000000"/>
              </a:solidFill>
              <a:prstDash val="solid"/>
              <a:round/>
              <a:headEnd/>
              <a:tailEnd/>
            </a:ln>
          </p:spPr>
          <p:txBody>
            <a:bodyPr/>
            <a:lstStyle/>
            <a:p>
              <a:endParaRPr lang="en-GB"/>
            </a:p>
          </p:txBody>
        </p:sp>
        <p:sp>
          <p:nvSpPr>
            <p:cNvPr id="256022" name="Line 22"/>
            <p:cNvSpPr>
              <a:spLocks noChangeShapeType="1"/>
            </p:cNvSpPr>
            <p:nvPr/>
          </p:nvSpPr>
          <p:spPr bwMode="auto">
            <a:xfrm>
              <a:off x="3037" y="2608"/>
              <a:ext cx="1" cy="174"/>
            </a:xfrm>
            <a:prstGeom prst="line">
              <a:avLst/>
            </a:prstGeom>
            <a:noFill/>
            <a:ln w="14288">
              <a:solidFill>
                <a:srgbClr val="000000"/>
              </a:solidFill>
              <a:round/>
              <a:headEnd/>
              <a:tailEnd/>
            </a:ln>
          </p:spPr>
          <p:txBody>
            <a:bodyPr/>
            <a:lstStyle/>
            <a:p>
              <a:endParaRPr lang="en-GB"/>
            </a:p>
          </p:txBody>
        </p:sp>
        <p:sp>
          <p:nvSpPr>
            <p:cNvPr id="256023" name="Freeform 23"/>
            <p:cNvSpPr>
              <a:spLocks/>
            </p:cNvSpPr>
            <p:nvPr/>
          </p:nvSpPr>
          <p:spPr bwMode="auto">
            <a:xfrm>
              <a:off x="3010" y="2782"/>
              <a:ext cx="63" cy="1"/>
            </a:xfrm>
            <a:custGeom>
              <a:avLst/>
              <a:gdLst/>
              <a:ahLst/>
              <a:cxnLst>
                <a:cxn ang="0">
                  <a:pos x="0" y="0"/>
                </a:cxn>
                <a:cxn ang="0">
                  <a:pos x="63" y="0"/>
                </a:cxn>
                <a:cxn ang="0">
                  <a:pos x="0" y="0"/>
                </a:cxn>
              </a:cxnLst>
              <a:rect l="0" t="0" r="r" b="b"/>
              <a:pathLst>
                <a:path w="63">
                  <a:moveTo>
                    <a:pt x="0" y="0"/>
                  </a:moveTo>
                  <a:lnTo>
                    <a:pt x="63" y="0"/>
                  </a:lnTo>
                  <a:lnTo>
                    <a:pt x="0" y="0"/>
                  </a:lnTo>
                </a:path>
              </a:pathLst>
            </a:custGeom>
            <a:noFill/>
            <a:ln w="14288">
              <a:solidFill>
                <a:srgbClr val="000000"/>
              </a:solidFill>
              <a:prstDash val="solid"/>
              <a:round/>
              <a:headEnd/>
              <a:tailEnd/>
            </a:ln>
          </p:spPr>
          <p:txBody>
            <a:bodyPr/>
            <a:lstStyle/>
            <a:p>
              <a:endParaRPr lang="en-GB"/>
            </a:p>
          </p:txBody>
        </p:sp>
        <p:sp>
          <p:nvSpPr>
            <p:cNvPr id="256024" name="Freeform 24"/>
            <p:cNvSpPr>
              <a:spLocks/>
            </p:cNvSpPr>
            <p:nvPr/>
          </p:nvSpPr>
          <p:spPr bwMode="auto">
            <a:xfrm>
              <a:off x="3466" y="3138"/>
              <a:ext cx="64" cy="1"/>
            </a:xfrm>
            <a:custGeom>
              <a:avLst/>
              <a:gdLst/>
              <a:ahLst/>
              <a:cxnLst>
                <a:cxn ang="0">
                  <a:pos x="0" y="0"/>
                </a:cxn>
                <a:cxn ang="0">
                  <a:pos x="64" y="0"/>
                </a:cxn>
                <a:cxn ang="0">
                  <a:pos x="0" y="0"/>
                </a:cxn>
              </a:cxnLst>
              <a:rect l="0" t="0" r="r" b="b"/>
              <a:pathLst>
                <a:path w="64">
                  <a:moveTo>
                    <a:pt x="0" y="0"/>
                  </a:moveTo>
                  <a:lnTo>
                    <a:pt x="64" y="0"/>
                  </a:lnTo>
                  <a:lnTo>
                    <a:pt x="0" y="0"/>
                  </a:lnTo>
                </a:path>
              </a:pathLst>
            </a:custGeom>
            <a:noFill/>
            <a:ln w="14288">
              <a:solidFill>
                <a:srgbClr val="000000"/>
              </a:solidFill>
              <a:prstDash val="solid"/>
              <a:round/>
              <a:headEnd/>
              <a:tailEnd/>
            </a:ln>
          </p:spPr>
          <p:txBody>
            <a:bodyPr/>
            <a:lstStyle/>
            <a:p>
              <a:endParaRPr lang="en-GB"/>
            </a:p>
          </p:txBody>
        </p:sp>
        <p:sp>
          <p:nvSpPr>
            <p:cNvPr id="256025" name="Line 25"/>
            <p:cNvSpPr>
              <a:spLocks noChangeShapeType="1"/>
            </p:cNvSpPr>
            <p:nvPr/>
          </p:nvSpPr>
          <p:spPr bwMode="auto">
            <a:xfrm>
              <a:off x="3494" y="3138"/>
              <a:ext cx="9" cy="137"/>
            </a:xfrm>
            <a:prstGeom prst="line">
              <a:avLst/>
            </a:prstGeom>
            <a:noFill/>
            <a:ln w="14288">
              <a:solidFill>
                <a:srgbClr val="000000"/>
              </a:solidFill>
              <a:round/>
              <a:headEnd/>
              <a:tailEnd/>
            </a:ln>
          </p:spPr>
          <p:txBody>
            <a:bodyPr/>
            <a:lstStyle/>
            <a:p>
              <a:endParaRPr lang="en-GB"/>
            </a:p>
          </p:txBody>
        </p:sp>
        <p:sp>
          <p:nvSpPr>
            <p:cNvPr id="256026" name="Freeform 26"/>
            <p:cNvSpPr>
              <a:spLocks/>
            </p:cNvSpPr>
            <p:nvPr/>
          </p:nvSpPr>
          <p:spPr bwMode="auto">
            <a:xfrm>
              <a:off x="3466" y="3275"/>
              <a:ext cx="64" cy="1"/>
            </a:xfrm>
            <a:custGeom>
              <a:avLst/>
              <a:gdLst/>
              <a:ahLst/>
              <a:cxnLst>
                <a:cxn ang="0">
                  <a:pos x="0" y="0"/>
                </a:cxn>
                <a:cxn ang="0">
                  <a:pos x="64" y="0"/>
                </a:cxn>
                <a:cxn ang="0">
                  <a:pos x="0" y="0"/>
                </a:cxn>
              </a:cxnLst>
              <a:rect l="0" t="0" r="r" b="b"/>
              <a:pathLst>
                <a:path w="64">
                  <a:moveTo>
                    <a:pt x="0" y="0"/>
                  </a:moveTo>
                  <a:lnTo>
                    <a:pt x="64" y="0"/>
                  </a:lnTo>
                  <a:lnTo>
                    <a:pt x="0" y="0"/>
                  </a:lnTo>
                </a:path>
              </a:pathLst>
            </a:custGeom>
            <a:noFill/>
            <a:ln w="14288">
              <a:solidFill>
                <a:srgbClr val="000000"/>
              </a:solidFill>
              <a:prstDash val="solid"/>
              <a:round/>
              <a:headEnd/>
              <a:tailEnd/>
            </a:ln>
          </p:spPr>
          <p:txBody>
            <a:bodyPr/>
            <a:lstStyle/>
            <a:p>
              <a:endParaRPr lang="en-GB"/>
            </a:p>
          </p:txBody>
        </p:sp>
        <p:sp>
          <p:nvSpPr>
            <p:cNvPr id="256027" name="Freeform 27"/>
            <p:cNvSpPr>
              <a:spLocks/>
            </p:cNvSpPr>
            <p:nvPr/>
          </p:nvSpPr>
          <p:spPr bwMode="auto">
            <a:xfrm>
              <a:off x="3932" y="3348"/>
              <a:ext cx="55" cy="1"/>
            </a:xfrm>
            <a:custGeom>
              <a:avLst/>
              <a:gdLst/>
              <a:ahLst/>
              <a:cxnLst>
                <a:cxn ang="0">
                  <a:pos x="0" y="0"/>
                </a:cxn>
                <a:cxn ang="0">
                  <a:pos x="55" y="0"/>
                </a:cxn>
                <a:cxn ang="0">
                  <a:pos x="0" y="0"/>
                </a:cxn>
              </a:cxnLst>
              <a:rect l="0" t="0" r="r" b="b"/>
              <a:pathLst>
                <a:path w="55">
                  <a:moveTo>
                    <a:pt x="0" y="0"/>
                  </a:moveTo>
                  <a:lnTo>
                    <a:pt x="55" y="0"/>
                  </a:lnTo>
                  <a:lnTo>
                    <a:pt x="0" y="0"/>
                  </a:lnTo>
                </a:path>
              </a:pathLst>
            </a:custGeom>
            <a:noFill/>
            <a:ln w="14288">
              <a:solidFill>
                <a:srgbClr val="000000"/>
              </a:solidFill>
              <a:prstDash val="solid"/>
              <a:round/>
              <a:headEnd/>
              <a:tailEnd/>
            </a:ln>
          </p:spPr>
          <p:txBody>
            <a:bodyPr/>
            <a:lstStyle/>
            <a:p>
              <a:endParaRPr lang="en-GB"/>
            </a:p>
          </p:txBody>
        </p:sp>
        <p:sp>
          <p:nvSpPr>
            <p:cNvPr id="256028" name="Line 28"/>
            <p:cNvSpPr>
              <a:spLocks noChangeShapeType="1"/>
            </p:cNvSpPr>
            <p:nvPr/>
          </p:nvSpPr>
          <p:spPr bwMode="auto">
            <a:xfrm>
              <a:off x="3960" y="3348"/>
              <a:ext cx="1" cy="119"/>
            </a:xfrm>
            <a:prstGeom prst="line">
              <a:avLst/>
            </a:prstGeom>
            <a:noFill/>
            <a:ln w="14288">
              <a:solidFill>
                <a:srgbClr val="000000"/>
              </a:solidFill>
              <a:round/>
              <a:headEnd/>
              <a:tailEnd/>
            </a:ln>
          </p:spPr>
          <p:txBody>
            <a:bodyPr/>
            <a:lstStyle/>
            <a:p>
              <a:endParaRPr lang="en-GB"/>
            </a:p>
          </p:txBody>
        </p:sp>
        <p:sp>
          <p:nvSpPr>
            <p:cNvPr id="256029" name="Freeform 29"/>
            <p:cNvSpPr>
              <a:spLocks/>
            </p:cNvSpPr>
            <p:nvPr/>
          </p:nvSpPr>
          <p:spPr bwMode="auto">
            <a:xfrm>
              <a:off x="3932" y="3467"/>
              <a:ext cx="55" cy="1"/>
            </a:xfrm>
            <a:custGeom>
              <a:avLst/>
              <a:gdLst/>
              <a:ahLst/>
              <a:cxnLst>
                <a:cxn ang="0">
                  <a:pos x="0" y="0"/>
                </a:cxn>
                <a:cxn ang="0">
                  <a:pos x="55" y="0"/>
                </a:cxn>
                <a:cxn ang="0">
                  <a:pos x="0" y="0"/>
                </a:cxn>
              </a:cxnLst>
              <a:rect l="0" t="0" r="r" b="b"/>
              <a:pathLst>
                <a:path w="55">
                  <a:moveTo>
                    <a:pt x="0" y="0"/>
                  </a:moveTo>
                  <a:lnTo>
                    <a:pt x="55" y="0"/>
                  </a:lnTo>
                  <a:lnTo>
                    <a:pt x="0" y="0"/>
                  </a:lnTo>
                </a:path>
              </a:pathLst>
            </a:custGeom>
            <a:noFill/>
            <a:ln w="14288">
              <a:solidFill>
                <a:srgbClr val="000000"/>
              </a:solidFill>
              <a:prstDash val="solid"/>
              <a:round/>
              <a:headEnd/>
              <a:tailEnd/>
            </a:ln>
          </p:spPr>
          <p:txBody>
            <a:bodyPr/>
            <a:lstStyle/>
            <a:p>
              <a:endParaRPr lang="en-GB"/>
            </a:p>
          </p:txBody>
        </p:sp>
        <p:sp>
          <p:nvSpPr>
            <p:cNvPr id="256030" name="Line 30"/>
            <p:cNvSpPr>
              <a:spLocks noChangeShapeType="1"/>
            </p:cNvSpPr>
            <p:nvPr/>
          </p:nvSpPr>
          <p:spPr bwMode="auto">
            <a:xfrm>
              <a:off x="4417" y="3586"/>
              <a:ext cx="9" cy="1"/>
            </a:xfrm>
            <a:prstGeom prst="line">
              <a:avLst/>
            </a:prstGeom>
            <a:noFill/>
            <a:ln w="14288">
              <a:solidFill>
                <a:srgbClr val="000000"/>
              </a:solidFill>
              <a:round/>
              <a:headEnd/>
              <a:tailEnd/>
            </a:ln>
          </p:spPr>
          <p:txBody>
            <a:bodyPr/>
            <a:lstStyle/>
            <a:p>
              <a:endParaRPr lang="en-GB"/>
            </a:p>
          </p:txBody>
        </p:sp>
        <p:sp>
          <p:nvSpPr>
            <p:cNvPr id="256031" name="Line 31"/>
            <p:cNvSpPr>
              <a:spLocks noChangeShapeType="1"/>
            </p:cNvSpPr>
            <p:nvPr/>
          </p:nvSpPr>
          <p:spPr bwMode="auto">
            <a:xfrm>
              <a:off x="4883" y="3631"/>
              <a:ext cx="1" cy="9"/>
            </a:xfrm>
            <a:prstGeom prst="line">
              <a:avLst/>
            </a:prstGeom>
            <a:noFill/>
            <a:ln w="14288">
              <a:solidFill>
                <a:srgbClr val="000000"/>
              </a:solidFill>
              <a:round/>
              <a:headEnd/>
              <a:tailEnd/>
            </a:ln>
          </p:spPr>
          <p:txBody>
            <a:bodyPr/>
            <a:lstStyle/>
            <a:p>
              <a:endParaRPr lang="en-GB"/>
            </a:p>
          </p:txBody>
        </p:sp>
        <p:sp>
          <p:nvSpPr>
            <p:cNvPr id="256032" name="Rectangle 32"/>
            <p:cNvSpPr>
              <a:spLocks noChangeArrowheads="1"/>
            </p:cNvSpPr>
            <p:nvPr/>
          </p:nvSpPr>
          <p:spPr bwMode="auto">
            <a:xfrm>
              <a:off x="1164" y="1567"/>
              <a:ext cx="45" cy="45"/>
            </a:xfrm>
            <a:prstGeom prst="rect">
              <a:avLst/>
            </a:prstGeom>
            <a:solidFill>
              <a:srgbClr val="000000"/>
            </a:solidFill>
            <a:ln w="14288">
              <a:solidFill>
                <a:srgbClr val="000000"/>
              </a:solidFill>
              <a:miter lim="800000"/>
              <a:headEnd/>
              <a:tailEnd/>
            </a:ln>
          </p:spPr>
          <p:txBody>
            <a:bodyPr/>
            <a:lstStyle/>
            <a:p>
              <a:endParaRPr lang="en-GB"/>
            </a:p>
          </p:txBody>
        </p:sp>
        <p:sp>
          <p:nvSpPr>
            <p:cNvPr id="256033" name="Rectangle 33"/>
            <p:cNvSpPr>
              <a:spLocks noChangeArrowheads="1"/>
            </p:cNvSpPr>
            <p:nvPr/>
          </p:nvSpPr>
          <p:spPr bwMode="auto">
            <a:xfrm>
              <a:off x="2087" y="1795"/>
              <a:ext cx="45" cy="46"/>
            </a:xfrm>
            <a:prstGeom prst="rect">
              <a:avLst/>
            </a:prstGeom>
            <a:solidFill>
              <a:srgbClr val="000000"/>
            </a:solidFill>
            <a:ln w="14288">
              <a:solidFill>
                <a:srgbClr val="000000"/>
              </a:solidFill>
              <a:miter lim="800000"/>
              <a:headEnd/>
              <a:tailEnd/>
            </a:ln>
          </p:spPr>
          <p:txBody>
            <a:bodyPr/>
            <a:lstStyle/>
            <a:p>
              <a:endParaRPr lang="en-GB"/>
            </a:p>
          </p:txBody>
        </p:sp>
        <p:sp>
          <p:nvSpPr>
            <p:cNvPr id="256034" name="Rectangle 34"/>
            <p:cNvSpPr>
              <a:spLocks noChangeArrowheads="1"/>
            </p:cNvSpPr>
            <p:nvPr/>
          </p:nvSpPr>
          <p:spPr bwMode="auto">
            <a:xfrm>
              <a:off x="2544" y="2398"/>
              <a:ext cx="45" cy="36"/>
            </a:xfrm>
            <a:prstGeom prst="rect">
              <a:avLst/>
            </a:prstGeom>
            <a:solidFill>
              <a:srgbClr val="000000"/>
            </a:solidFill>
            <a:ln w="14288">
              <a:solidFill>
                <a:srgbClr val="000000"/>
              </a:solidFill>
              <a:miter lim="800000"/>
              <a:headEnd/>
              <a:tailEnd/>
            </a:ln>
          </p:spPr>
          <p:txBody>
            <a:bodyPr/>
            <a:lstStyle/>
            <a:p>
              <a:endParaRPr lang="en-GB"/>
            </a:p>
          </p:txBody>
        </p:sp>
        <p:sp>
          <p:nvSpPr>
            <p:cNvPr id="256035" name="Rectangle 35"/>
            <p:cNvSpPr>
              <a:spLocks noChangeArrowheads="1"/>
            </p:cNvSpPr>
            <p:nvPr/>
          </p:nvSpPr>
          <p:spPr bwMode="auto">
            <a:xfrm>
              <a:off x="3010" y="2663"/>
              <a:ext cx="45" cy="46"/>
            </a:xfrm>
            <a:prstGeom prst="rect">
              <a:avLst/>
            </a:prstGeom>
            <a:solidFill>
              <a:srgbClr val="000000"/>
            </a:solidFill>
            <a:ln w="14288">
              <a:solidFill>
                <a:srgbClr val="000000"/>
              </a:solidFill>
              <a:miter lim="800000"/>
              <a:headEnd/>
              <a:tailEnd/>
            </a:ln>
          </p:spPr>
          <p:txBody>
            <a:bodyPr/>
            <a:lstStyle/>
            <a:p>
              <a:endParaRPr lang="en-GB"/>
            </a:p>
          </p:txBody>
        </p:sp>
        <p:sp>
          <p:nvSpPr>
            <p:cNvPr id="256036" name="Rectangle 36"/>
            <p:cNvSpPr>
              <a:spLocks noChangeArrowheads="1"/>
            </p:cNvSpPr>
            <p:nvPr/>
          </p:nvSpPr>
          <p:spPr bwMode="auto">
            <a:xfrm>
              <a:off x="3466" y="3175"/>
              <a:ext cx="46" cy="45"/>
            </a:xfrm>
            <a:prstGeom prst="rect">
              <a:avLst/>
            </a:prstGeom>
            <a:solidFill>
              <a:srgbClr val="000000"/>
            </a:solidFill>
            <a:ln w="14288">
              <a:solidFill>
                <a:srgbClr val="000000"/>
              </a:solidFill>
              <a:miter lim="800000"/>
              <a:headEnd/>
              <a:tailEnd/>
            </a:ln>
          </p:spPr>
          <p:txBody>
            <a:bodyPr/>
            <a:lstStyle/>
            <a:p>
              <a:endParaRPr lang="en-GB"/>
            </a:p>
          </p:txBody>
        </p:sp>
        <p:sp>
          <p:nvSpPr>
            <p:cNvPr id="256037" name="Rectangle 37"/>
            <p:cNvSpPr>
              <a:spLocks noChangeArrowheads="1"/>
            </p:cNvSpPr>
            <p:nvPr/>
          </p:nvSpPr>
          <p:spPr bwMode="auto">
            <a:xfrm>
              <a:off x="3932" y="3385"/>
              <a:ext cx="37" cy="36"/>
            </a:xfrm>
            <a:prstGeom prst="rect">
              <a:avLst/>
            </a:prstGeom>
            <a:solidFill>
              <a:srgbClr val="000000"/>
            </a:solidFill>
            <a:ln w="14288">
              <a:solidFill>
                <a:srgbClr val="000000"/>
              </a:solidFill>
              <a:miter lim="800000"/>
              <a:headEnd/>
              <a:tailEnd/>
            </a:ln>
          </p:spPr>
          <p:txBody>
            <a:bodyPr/>
            <a:lstStyle/>
            <a:p>
              <a:endParaRPr lang="en-GB"/>
            </a:p>
          </p:txBody>
        </p:sp>
        <p:sp>
          <p:nvSpPr>
            <p:cNvPr id="256038" name="Rectangle 38"/>
            <p:cNvSpPr>
              <a:spLocks noChangeArrowheads="1"/>
            </p:cNvSpPr>
            <p:nvPr/>
          </p:nvSpPr>
          <p:spPr bwMode="auto">
            <a:xfrm>
              <a:off x="4389" y="3549"/>
              <a:ext cx="46" cy="46"/>
            </a:xfrm>
            <a:prstGeom prst="rect">
              <a:avLst/>
            </a:prstGeom>
            <a:solidFill>
              <a:srgbClr val="000000"/>
            </a:solidFill>
            <a:ln w="14288">
              <a:solidFill>
                <a:srgbClr val="000000"/>
              </a:solidFill>
              <a:miter lim="800000"/>
              <a:headEnd/>
              <a:tailEnd/>
            </a:ln>
          </p:spPr>
          <p:txBody>
            <a:bodyPr/>
            <a:lstStyle/>
            <a:p>
              <a:endParaRPr lang="en-GB"/>
            </a:p>
          </p:txBody>
        </p:sp>
        <p:sp>
          <p:nvSpPr>
            <p:cNvPr id="256039" name="Rectangle 39"/>
            <p:cNvSpPr>
              <a:spLocks noChangeArrowheads="1"/>
            </p:cNvSpPr>
            <p:nvPr/>
          </p:nvSpPr>
          <p:spPr bwMode="auto">
            <a:xfrm>
              <a:off x="4855" y="3604"/>
              <a:ext cx="37" cy="46"/>
            </a:xfrm>
            <a:prstGeom prst="rect">
              <a:avLst/>
            </a:prstGeom>
            <a:solidFill>
              <a:srgbClr val="000000"/>
            </a:solidFill>
            <a:ln w="14288">
              <a:solidFill>
                <a:srgbClr val="000000"/>
              </a:solidFill>
              <a:miter lim="800000"/>
              <a:headEnd/>
              <a:tailEnd/>
            </a:ln>
          </p:spPr>
          <p:txBody>
            <a:bodyPr/>
            <a:lstStyle/>
            <a:p>
              <a:endParaRPr lang="en-GB"/>
            </a:p>
          </p:txBody>
        </p:sp>
        <p:sp>
          <p:nvSpPr>
            <p:cNvPr id="256040" name="Line 40"/>
            <p:cNvSpPr>
              <a:spLocks noChangeShapeType="1"/>
            </p:cNvSpPr>
            <p:nvPr/>
          </p:nvSpPr>
          <p:spPr bwMode="auto">
            <a:xfrm>
              <a:off x="734" y="3631"/>
              <a:ext cx="4605" cy="9"/>
            </a:xfrm>
            <a:prstGeom prst="line">
              <a:avLst/>
            </a:prstGeom>
            <a:noFill/>
            <a:ln w="14288">
              <a:solidFill>
                <a:srgbClr val="000000"/>
              </a:solidFill>
              <a:round/>
              <a:headEnd/>
              <a:tailEnd/>
            </a:ln>
          </p:spPr>
          <p:txBody>
            <a:bodyPr/>
            <a:lstStyle/>
            <a:p>
              <a:endParaRPr lang="en-GB"/>
            </a:p>
          </p:txBody>
        </p:sp>
        <p:sp>
          <p:nvSpPr>
            <p:cNvPr id="256041" name="Line 41"/>
            <p:cNvSpPr>
              <a:spLocks noChangeShapeType="1"/>
            </p:cNvSpPr>
            <p:nvPr/>
          </p:nvSpPr>
          <p:spPr bwMode="auto">
            <a:xfrm>
              <a:off x="734" y="3631"/>
              <a:ext cx="1" cy="83"/>
            </a:xfrm>
            <a:prstGeom prst="line">
              <a:avLst/>
            </a:prstGeom>
            <a:noFill/>
            <a:ln w="14288">
              <a:solidFill>
                <a:srgbClr val="000000"/>
              </a:solidFill>
              <a:round/>
              <a:headEnd/>
              <a:tailEnd/>
            </a:ln>
          </p:spPr>
          <p:txBody>
            <a:bodyPr/>
            <a:lstStyle/>
            <a:p>
              <a:endParaRPr lang="en-GB"/>
            </a:p>
          </p:txBody>
        </p:sp>
        <p:sp>
          <p:nvSpPr>
            <p:cNvPr id="256042" name="Line 42"/>
            <p:cNvSpPr>
              <a:spLocks noChangeShapeType="1"/>
            </p:cNvSpPr>
            <p:nvPr/>
          </p:nvSpPr>
          <p:spPr bwMode="auto">
            <a:xfrm>
              <a:off x="1657" y="3631"/>
              <a:ext cx="1" cy="83"/>
            </a:xfrm>
            <a:prstGeom prst="line">
              <a:avLst/>
            </a:prstGeom>
            <a:noFill/>
            <a:ln w="14288">
              <a:solidFill>
                <a:srgbClr val="000000"/>
              </a:solidFill>
              <a:round/>
              <a:headEnd/>
              <a:tailEnd/>
            </a:ln>
          </p:spPr>
          <p:txBody>
            <a:bodyPr/>
            <a:lstStyle/>
            <a:p>
              <a:endParaRPr lang="en-GB"/>
            </a:p>
          </p:txBody>
        </p:sp>
        <p:sp>
          <p:nvSpPr>
            <p:cNvPr id="256043" name="Line 43"/>
            <p:cNvSpPr>
              <a:spLocks noChangeShapeType="1"/>
            </p:cNvSpPr>
            <p:nvPr/>
          </p:nvSpPr>
          <p:spPr bwMode="auto">
            <a:xfrm>
              <a:off x="2580" y="3631"/>
              <a:ext cx="1" cy="83"/>
            </a:xfrm>
            <a:prstGeom prst="line">
              <a:avLst/>
            </a:prstGeom>
            <a:noFill/>
            <a:ln w="14288">
              <a:solidFill>
                <a:srgbClr val="000000"/>
              </a:solidFill>
              <a:round/>
              <a:headEnd/>
              <a:tailEnd/>
            </a:ln>
          </p:spPr>
          <p:txBody>
            <a:bodyPr/>
            <a:lstStyle/>
            <a:p>
              <a:endParaRPr lang="en-GB"/>
            </a:p>
          </p:txBody>
        </p:sp>
        <p:sp>
          <p:nvSpPr>
            <p:cNvPr id="256044" name="Line 44"/>
            <p:cNvSpPr>
              <a:spLocks noChangeShapeType="1"/>
            </p:cNvSpPr>
            <p:nvPr/>
          </p:nvSpPr>
          <p:spPr bwMode="auto">
            <a:xfrm>
              <a:off x="3494" y="3631"/>
              <a:ext cx="9" cy="83"/>
            </a:xfrm>
            <a:prstGeom prst="line">
              <a:avLst/>
            </a:prstGeom>
            <a:noFill/>
            <a:ln w="14288">
              <a:solidFill>
                <a:srgbClr val="000000"/>
              </a:solidFill>
              <a:round/>
              <a:headEnd/>
              <a:tailEnd/>
            </a:ln>
          </p:spPr>
          <p:txBody>
            <a:bodyPr/>
            <a:lstStyle/>
            <a:p>
              <a:endParaRPr lang="en-GB"/>
            </a:p>
          </p:txBody>
        </p:sp>
        <p:sp>
          <p:nvSpPr>
            <p:cNvPr id="256045" name="Line 45"/>
            <p:cNvSpPr>
              <a:spLocks noChangeShapeType="1"/>
            </p:cNvSpPr>
            <p:nvPr/>
          </p:nvSpPr>
          <p:spPr bwMode="auto">
            <a:xfrm>
              <a:off x="4417" y="3631"/>
              <a:ext cx="9" cy="83"/>
            </a:xfrm>
            <a:prstGeom prst="line">
              <a:avLst/>
            </a:prstGeom>
            <a:noFill/>
            <a:ln w="14288">
              <a:solidFill>
                <a:srgbClr val="000000"/>
              </a:solidFill>
              <a:round/>
              <a:headEnd/>
              <a:tailEnd/>
            </a:ln>
          </p:spPr>
          <p:txBody>
            <a:bodyPr/>
            <a:lstStyle/>
            <a:p>
              <a:endParaRPr lang="en-GB"/>
            </a:p>
          </p:txBody>
        </p:sp>
        <p:sp>
          <p:nvSpPr>
            <p:cNvPr id="256046" name="Line 46"/>
            <p:cNvSpPr>
              <a:spLocks noChangeShapeType="1"/>
            </p:cNvSpPr>
            <p:nvPr/>
          </p:nvSpPr>
          <p:spPr bwMode="auto">
            <a:xfrm>
              <a:off x="5339" y="3631"/>
              <a:ext cx="1" cy="83"/>
            </a:xfrm>
            <a:prstGeom prst="line">
              <a:avLst/>
            </a:prstGeom>
            <a:noFill/>
            <a:ln w="14288">
              <a:solidFill>
                <a:srgbClr val="000000"/>
              </a:solidFill>
              <a:round/>
              <a:headEnd/>
              <a:tailEnd/>
            </a:ln>
          </p:spPr>
          <p:txBody>
            <a:bodyPr/>
            <a:lstStyle/>
            <a:p>
              <a:endParaRPr lang="en-GB"/>
            </a:p>
          </p:txBody>
        </p:sp>
        <p:sp>
          <p:nvSpPr>
            <p:cNvPr id="256047" name="Line 47"/>
            <p:cNvSpPr>
              <a:spLocks noChangeShapeType="1"/>
            </p:cNvSpPr>
            <p:nvPr/>
          </p:nvSpPr>
          <p:spPr bwMode="auto">
            <a:xfrm flipV="1">
              <a:off x="734" y="1594"/>
              <a:ext cx="1" cy="2037"/>
            </a:xfrm>
            <a:prstGeom prst="line">
              <a:avLst/>
            </a:prstGeom>
            <a:noFill/>
            <a:ln w="14288">
              <a:solidFill>
                <a:srgbClr val="000000"/>
              </a:solidFill>
              <a:round/>
              <a:headEnd/>
              <a:tailEnd/>
            </a:ln>
          </p:spPr>
          <p:txBody>
            <a:bodyPr/>
            <a:lstStyle/>
            <a:p>
              <a:endParaRPr lang="en-GB"/>
            </a:p>
          </p:txBody>
        </p:sp>
        <p:sp>
          <p:nvSpPr>
            <p:cNvPr id="256048" name="Line 48"/>
            <p:cNvSpPr>
              <a:spLocks noChangeShapeType="1"/>
            </p:cNvSpPr>
            <p:nvPr/>
          </p:nvSpPr>
          <p:spPr bwMode="auto">
            <a:xfrm flipH="1">
              <a:off x="652" y="3631"/>
              <a:ext cx="82" cy="9"/>
            </a:xfrm>
            <a:prstGeom prst="line">
              <a:avLst/>
            </a:prstGeom>
            <a:noFill/>
            <a:ln w="14288">
              <a:solidFill>
                <a:srgbClr val="000000"/>
              </a:solidFill>
              <a:round/>
              <a:headEnd/>
              <a:tailEnd/>
            </a:ln>
          </p:spPr>
          <p:txBody>
            <a:bodyPr/>
            <a:lstStyle/>
            <a:p>
              <a:endParaRPr lang="en-GB"/>
            </a:p>
          </p:txBody>
        </p:sp>
        <p:sp>
          <p:nvSpPr>
            <p:cNvPr id="256049" name="Line 49"/>
            <p:cNvSpPr>
              <a:spLocks noChangeShapeType="1"/>
            </p:cNvSpPr>
            <p:nvPr/>
          </p:nvSpPr>
          <p:spPr bwMode="auto">
            <a:xfrm flipH="1">
              <a:off x="652" y="3120"/>
              <a:ext cx="82" cy="9"/>
            </a:xfrm>
            <a:prstGeom prst="line">
              <a:avLst/>
            </a:prstGeom>
            <a:noFill/>
            <a:ln w="14288">
              <a:solidFill>
                <a:srgbClr val="000000"/>
              </a:solidFill>
              <a:round/>
              <a:headEnd/>
              <a:tailEnd/>
            </a:ln>
          </p:spPr>
          <p:txBody>
            <a:bodyPr/>
            <a:lstStyle/>
            <a:p>
              <a:endParaRPr lang="en-GB"/>
            </a:p>
          </p:txBody>
        </p:sp>
        <p:sp>
          <p:nvSpPr>
            <p:cNvPr id="256050" name="Line 50"/>
            <p:cNvSpPr>
              <a:spLocks noChangeShapeType="1"/>
            </p:cNvSpPr>
            <p:nvPr/>
          </p:nvSpPr>
          <p:spPr bwMode="auto">
            <a:xfrm flipH="1">
              <a:off x="652" y="2617"/>
              <a:ext cx="82" cy="1"/>
            </a:xfrm>
            <a:prstGeom prst="line">
              <a:avLst/>
            </a:prstGeom>
            <a:noFill/>
            <a:ln w="14288">
              <a:solidFill>
                <a:srgbClr val="000000"/>
              </a:solidFill>
              <a:round/>
              <a:headEnd/>
              <a:tailEnd/>
            </a:ln>
          </p:spPr>
          <p:txBody>
            <a:bodyPr/>
            <a:lstStyle/>
            <a:p>
              <a:endParaRPr lang="en-GB"/>
            </a:p>
          </p:txBody>
        </p:sp>
        <p:sp>
          <p:nvSpPr>
            <p:cNvPr id="256051" name="Line 51"/>
            <p:cNvSpPr>
              <a:spLocks noChangeShapeType="1"/>
            </p:cNvSpPr>
            <p:nvPr/>
          </p:nvSpPr>
          <p:spPr bwMode="auto">
            <a:xfrm flipH="1">
              <a:off x="652" y="2106"/>
              <a:ext cx="82" cy="1"/>
            </a:xfrm>
            <a:prstGeom prst="line">
              <a:avLst/>
            </a:prstGeom>
            <a:noFill/>
            <a:ln w="14288">
              <a:solidFill>
                <a:srgbClr val="000000"/>
              </a:solidFill>
              <a:round/>
              <a:headEnd/>
              <a:tailEnd/>
            </a:ln>
          </p:spPr>
          <p:txBody>
            <a:bodyPr/>
            <a:lstStyle/>
            <a:p>
              <a:endParaRPr lang="en-GB"/>
            </a:p>
          </p:txBody>
        </p:sp>
        <p:sp>
          <p:nvSpPr>
            <p:cNvPr id="256052" name="Line 52"/>
            <p:cNvSpPr>
              <a:spLocks noChangeShapeType="1"/>
            </p:cNvSpPr>
            <p:nvPr/>
          </p:nvSpPr>
          <p:spPr bwMode="auto">
            <a:xfrm flipH="1">
              <a:off x="652" y="1594"/>
              <a:ext cx="82" cy="1"/>
            </a:xfrm>
            <a:prstGeom prst="line">
              <a:avLst/>
            </a:prstGeom>
            <a:noFill/>
            <a:ln w="14288">
              <a:solidFill>
                <a:srgbClr val="000000"/>
              </a:solidFill>
              <a:round/>
              <a:headEnd/>
              <a:tailEnd/>
            </a:ln>
          </p:spPr>
          <p:txBody>
            <a:bodyPr/>
            <a:lstStyle/>
            <a:p>
              <a:endParaRPr lang="en-GB"/>
            </a:p>
          </p:txBody>
        </p:sp>
      </p:grpSp>
      <p:sp>
        <p:nvSpPr>
          <p:cNvPr id="256086" name="Line 86"/>
          <p:cNvSpPr>
            <a:spLocks noChangeShapeType="1"/>
          </p:cNvSpPr>
          <p:nvPr/>
        </p:nvSpPr>
        <p:spPr bwMode="auto">
          <a:xfrm>
            <a:off x="1165225" y="5764213"/>
            <a:ext cx="7310438" cy="14287"/>
          </a:xfrm>
          <a:prstGeom prst="line">
            <a:avLst/>
          </a:prstGeom>
          <a:noFill/>
          <a:ln w="14288">
            <a:solidFill>
              <a:srgbClr val="000000"/>
            </a:solidFill>
            <a:round/>
            <a:headEnd/>
            <a:tailEnd/>
          </a:ln>
        </p:spPr>
        <p:txBody>
          <a:bodyPr/>
          <a:lstStyle/>
          <a:p>
            <a:endParaRPr lang="en-GB"/>
          </a:p>
        </p:txBody>
      </p:sp>
      <p:sp>
        <p:nvSpPr>
          <p:cNvPr id="256087" name="Line 87"/>
          <p:cNvSpPr>
            <a:spLocks noChangeShapeType="1"/>
          </p:cNvSpPr>
          <p:nvPr/>
        </p:nvSpPr>
        <p:spPr bwMode="auto">
          <a:xfrm>
            <a:off x="1165225" y="5764213"/>
            <a:ext cx="1588" cy="131762"/>
          </a:xfrm>
          <a:prstGeom prst="line">
            <a:avLst/>
          </a:prstGeom>
          <a:noFill/>
          <a:ln w="14288">
            <a:solidFill>
              <a:srgbClr val="000000"/>
            </a:solidFill>
            <a:round/>
            <a:headEnd/>
            <a:tailEnd/>
          </a:ln>
        </p:spPr>
        <p:txBody>
          <a:bodyPr/>
          <a:lstStyle/>
          <a:p>
            <a:endParaRPr lang="en-GB"/>
          </a:p>
        </p:txBody>
      </p:sp>
      <p:sp>
        <p:nvSpPr>
          <p:cNvPr id="256088" name="Line 88"/>
          <p:cNvSpPr>
            <a:spLocks noChangeShapeType="1"/>
          </p:cNvSpPr>
          <p:nvPr/>
        </p:nvSpPr>
        <p:spPr bwMode="auto">
          <a:xfrm>
            <a:off x="2630488" y="5764213"/>
            <a:ext cx="1587" cy="131762"/>
          </a:xfrm>
          <a:prstGeom prst="line">
            <a:avLst/>
          </a:prstGeom>
          <a:noFill/>
          <a:ln w="14288">
            <a:solidFill>
              <a:srgbClr val="000000"/>
            </a:solidFill>
            <a:round/>
            <a:headEnd/>
            <a:tailEnd/>
          </a:ln>
        </p:spPr>
        <p:txBody>
          <a:bodyPr/>
          <a:lstStyle/>
          <a:p>
            <a:endParaRPr lang="en-GB"/>
          </a:p>
        </p:txBody>
      </p:sp>
      <p:sp>
        <p:nvSpPr>
          <p:cNvPr id="256089" name="Line 89"/>
          <p:cNvSpPr>
            <a:spLocks noChangeShapeType="1"/>
          </p:cNvSpPr>
          <p:nvPr/>
        </p:nvSpPr>
        <p:spPr bwMode="auto">
          <a:xfrm>
            <a:off x="4095750" y="5764213"/>
            <a:ext cx="1588" cy="131762"/>
          </a:xfrm>
          <a:prstGeom prst="line">
            <a:avLst/>
          </a:prstGeom>
          <a:noFill/>
          <a:ln w="14288">
            <a:solidFill>
              <a:srgbClr val="000000"/>
            </a:solidFill>
            <a:round/>
            <a:headEnd/>
            <a:tailEnd/>
          </a:ln>
        </p:spPr>
        <p:txBody>
          <a:bodyPr/>
          <a:lstStyle/>
          <a:p>
            <a:endParaRPr lang="en-GB"/>
          </a:p>
        </p:txBody>
      </p:sp>
      <p:sp>
        <p:nvSpPr>
          <p:cNvPr id="256090" name="Line 90"/>
          <p:cNvSpPr>
            <a:spLocks noChangeShapeType="1"/>
          </p:cNvSpPr>
          <p:nvPr/>
        </p:nvSpPr>
        <p:spPr bwMode="auto">
          <a:xfrm>
            <a:off x="5546725" y="5764213"/>
            <a:ext cx="14288" cy="131762"/>
          </a:xfrm>
          <a:prstGeom prst="line">
            <a:avLst/>
          </a:prstGeom>
          <a:noFill/>
          <a:ln w="14288">
            <a:solidFill>
              <a:srgbClr val="000000"/>
            </a:solidFill>
            <a:round/>
            <a:headEnd/>
            <a:tailEnd/>
          </a:ln>
        </p:spPr>
        <p:txBody>
          <a:bodyPr/>
          <a:lstStyle/>
          <a:p>
            <a:endParaRPr lang="en-GB"/>
          </a:p>
        </p:txBody>
      </p:sp>
      <p:sp>
        <p:nvSpPr>
          <p:cNvPr id="256091" name="Line 91"/>
          <p:cNvSpPr>
            <a:spLocks noChangeShapeType="1"/>
          </p:cNvSpPr>
          <p:nvPr/>
        </p:nvSpPr>
        <p:spPr bwMode="auto">
          <a:xfrm>
            <a:off x="7011988" y="5764213"/>
            <a:ext cx="14287" cy="131762"/>
          </a:xfrm>
          <a:prstGeom prst="line">
            <a:avLst/>
          </a:prstGeom>
          <a:noFill/>
          <a:ln w="14288">
            <a:solidFill>
              <a:srgbClr val="000000"/>
            </a:solidFill>
            <a:round/>
            <a:headEnd/>
            <a:tailEnd/>
          </a:ln>
        </p:spPr>
        <p:txBody>
          <a:bodyPr/>
          <a:lstStyle/>
          <a:p>
            <a:endParaRPr lang="en-GB"/>
          </a:p>
        </p:txBody>
      </p:sp>
      <p:sp>
        <p:nvSpPr>
          <p:cNvPr id="256092" name="Line 92"/>
          <p:cNvSpPr>
            <a:spLocks noChangeShapeType="1"/>
          </p:cNvSpPr>
          <p:nvPr/>
        </p:nvSpPr>
        <p:spPr bwMode="auto">
          <a:xfrm>
            <a:off x="8475663" y="5764213"/>
            <a:ext cx="1587" cy="131762"/>
          </a:xfrm>
          <a:prstGeom prst="line">
            <a:avLst/>
          </a:prstGeom>
          <a:noFill/>
          <a:ln w="14288">
            <a:solidFill>
              <a:srgbClr val="000000"/>
            </a:solidFill>
            <a:round/>
            <a:headEnd/>
            <a:tailEnd/>
          </a:ln>
        </p:spPr>
        <p:txBody>
          <a:bodyPr/>
          <a:lstStyle/>
          <a:p>
            <a:endParaRPr lang="en-GB"/>
          </a:p>
        </p:txBody>
      </p:sp>
      <p:sp>
        <p:nvSpPr>
          <p:cNvPr id="256093" name="Line 93"/>
          <p:cNvSpPr>
            <a:spLocks noChangeShapeType="1"/>
          </p:cNvSpPr>
          <p:nvPr/>
        </p:nvSpPr>
        <p:spPr bwMode="auto">
          <a:xfrm flipV="1">
            <a:off x="1165225" y="2530475"/>
            <a:ext cx="1588" cy="3233738"/>
          </a:xfrm>
          <a:prstGeom prst="line">
            <a:avLst/>
          </a:prstGeom>
          <a:noFill/>
          <a:ln w="14288">
            <a:solidFill>
              <a:srgbClr val="000000"/>
            </a:solidFill>
            <a:round/>
            <a:headEnd/>
            <a:tailEnd/>
          </a:ln>
        </p:spPr>
        <p:txBody>
          <a:bodyPr/>
          <a:lstStyle/>
          <a:p>
            <a:endParaRPr lang="en-GB"/>
          </a:p>
        </p:txBody>
      </p:sp>
      <p:sp>
        <p:nvSpPr>
          <p:cNvPr id="256094" name="Line 94"/>
          <p:cNvSpPr>
            <a:spLocks noChangeShapeType="1"/>
          </p:cNvSpPr>
          <p:nvPr/>
        </p:nvSpPr>
        <p:spPr bwMode="auto">
          <a:xfrm flipH="1">
            <a:off x="1035050" y="5764213"/>
            <a:ext cx="130175" cy="14287"/>
          </a:xfrm>
          <a:prstGeom prst="line">
            <a:avLst/>
          </a:prstGeom>
          <a:noFill/>
          <a:ln w="14288">
            <a:solidFill>
              <a:srgbClr val="000000"/>
            </a:solidFill>
            <a:round/>
            <a:headEnd/>
            <a:tailEnd/>
          </a:ln>
        </p:spPr>
        <p:txBody>
          <a:bodyPr/>
          <a:lstStyle/>
          <a:p>
            <a:endParaRPr lang="en-GB"/>
          </a:p>
        </p:txBody>
      </p:sp>
      <p:sp>
        <p:nvSpPr>
          <p:cNvPr id="256095" name="Line 95"/>
          <p:cNvSpPr>
            <a:spLocks noChangeShapeType="1"/>
          </p:cNvSpPr>
          <p:nvPr/>
        </p:nvSpPr>
        <p:spPr bwMode="auto">
          <a:xfrm flipH="1">
            <a:off x="1035050" y="4953000"/>
            <a:ext cx="130175" cy="14288"/>
          </a:xfrm>
          <a:prstGeom prst="line">
            <a:avLst/>
          </a:prstGeom>
          <a:noFill/>
          <a:ln w="14288">
            <a:solidFill>
              <a:srgbClr val="000000"/>
            </a:solidFill>
            <a:round/>
            <a:headEnd/>
            <a:tailEnd/>
          </a:ln>
        </p:spPr>
        <p:txBody>
          <a:bodyPr/>
          <a:lstStyle/>
          <a:p>
            <a:endParaRPr lang="en-GB"/>
          </a:p>
        </p:txBody>
      </p:sp>
      <p:sp>
        <p:nvSpPr>
          <p:cNvPr id="256096" name="Line 96"/>
          <p:cNvSpPr>
            <a:spLocks noChangeShapeType="1"/>
          </p:cNvSpPr>
          <p:nvPr/>
        </p:nvSpPr>
        <p:spPr bwMode="auto">
          <a:xfrm flipH="1">
            <a:off x="1035050" y="4154488"/>
            <a:ext cx="130175" cy="1587"/>
          </a:xfrm>
          <a:prstGeom prst="line">
            <a:avLst/>
          </a:prstGeom>
          <a:noFill/>
          <a:ln w="14288">
            <a:solidFill>
              <a:srgbClr val="000000"/>
            </a:solidFill>
            <a:round/>
            <a:headEnd/>
            <a:tailEnd/>
          </a:ln>
        </p:spPr>
        <p:txBody>
          <a:bodyPr/>
          <a:lstStyle/>
          <a:p>
            <a:endParaRPr lang="en-GB"/>
          </a:p>
        </p:txBody>
      </p:sp>
      <p:sp>
        <p:nvSpPr>
          <p:cNvPr id="256097" name="Line 97"/>
          <p:cNvSpPr>
            <a:spLocks noChangeShapeType="1"/>
          </p:cNvSpPr>
          <p:nvPr/>
        </p:nvSpPr>
        <p:spPr bwMode="auto">
          <a:xfrm flipH="1">
            <a:off x="1035050" y="3343275"/>
            <a:ext cx="130175" cy="1588"/>
          </a:xfrm>
          <a:prstGeom prst="line">
            <a:avLst/>
          </a:prstGeom>
          <a:noFill/>
          <a:ln w="14288">
            <a:solidFill>
              <a:srgbClr val="000000"/>
            </a:solidFill>
            <a:round/>
            <a:headEnd/>
            <a:tailEnd/>
          </a:ln>
        </p:spPr>
        <p:txBody>
          <a:bodyPr/>
          <a:lstStyle/>
          <a:p>
            <a:endParaRPr lang="en-GB"/>
          </a:p>
        </p:txBody>
      </p:sp>
      <p:sp>
        <p:nvSpPr>
          <p:cNvPr id="256098" name="Line 98"/>
          <p:cNvSpPr>
            <a:spLocks noChangeShapeType="1"/>
          </p:cNvSpPr>
          <p:nvPr/>
        </p:nvSpPr>
        <p:spPr bwMode="auto">
          <a:xfrm flipH="1">
            <a:off x="1035050" y="2530475"/>
            <a:ext cx="130175" cy="1588"/>
          </a:xfrm>
          <a:prstGeom prst="line">
            <a:avLst/>
          </a:prstGeom>
          <a:noFill/>
          <a:ln w="14288">
            <a:solidFill>
              <a:srgbClr val="000000"/>
            </a:solidFill>
            <a:round/>
            <a:headEnd/>
            <a:tailEnd/>
          </a:ln>
        </p:spPr>
        <p:txBody>
          <a:bodyPr/>
          <a:lstStyle/>
          <a:p>
            <a:endParaRPr lang="en-GB"/>
          </a:p>
        </p:txBody>
      </p:sp>
      <p:sp>
        <p:nvSpPr>
          <p:cNvPr id="256130" name="Line 130"/>
          <p:cNvSpPr>
            <a:spLocks noChangeShapeType="1"/>
          </p:cNvSpPr>
          <p:nvPr/>
        </p:nvSpPr>
        <p:spPr bwMode="auto">
          <a:xfrm>
            <a:off x="1165225" y="5764213"/>
            <a:ext cx="7310438" cy="14287"/>
          </a:xfrm>
          <a:prstGeom prst="line">
            <a:avLst/>
          </a:prstGeom>
          <a:noFill/>
          <a:ln w="14288">
            <a:solidFill>
              <a:srgbClr val="000000"/>
            </a:solidFill>
            <a:round/>
            <a:headEnd/>
            <a:tailEnd/>
          </a:ln>
        </p:spPr>
        <p:txBody>
          <a:bodyPr/>
          <a:lstStyle/>
          <a:p>
            <a:endParaRPr lang="en-GB"/>
          </a:p>
        </p:txBody>
      </p:sp>
      <p:sp>
        <p:nvSpPr>
          <p:cNvPr id="256131" name="Line 131"/>
          <p:cNvSpPr>
            <a:spLocks noChangeShapeType="1"/>
          </p:cNvSpPr>
          <p:nvPr/>
        </p:nvSpPr>
        <p:spPr bwMode="auto">
          <a:xfrm>
            <a:off x="1165225" y="5764213"/>
            <a:ext cx="1588" cy="131762"/>
          </a:xfrm>
          <a:prstGeom prst="line">
            <a:avLst/>
          </a:prstGeom>
          <a:noFill/>
          <a:ln w="14288">
            <a:solidFill>
              <a:srgbClr val="000000"/>
            </a:solidFill>
            <a:round/>
            <a:headEnd/>
            <a:tailEnd/>
          </a:ln>
        </p:spPr>
        <p:txBody>
          <a:bodyPr/>
          <a:lstStyle/>
          <a:p>
            <a:endParaRPr lang="en-GB"/>
          </a:p>
        </p:txBody>
      </p:sp>
      <p:sp>
        <p:nvSpPr>
          <p:cNvPr id="256132" name="Line 132"/>
          <p:cNvSpPr>
            <a:spLocks noChangeShapeType="1"/>
          </p:cNvSpPr>
          <p:nvPr/>
        </p:nvSpPr>
        <p:spPr bwMode="auto">
          <a:xfrm>
            <a:off x="2630488" y="5764213"/>
            <a:ext cx="1587" cy="131762"/>
          </a:xfrm>
          <a:prstGeom prst="line">
            <a:avLst/>
          </a:prstGeom>
          <a:noFill/>
          <a:ln w="14288">
            <a:solidFill>
              <a:srgbClr val="000000"/>
            </a:solidFill>
            <a:round/>
            <a:headEnd/>
            <a:tailEnd/>
          </a:ln>
        </p:spPr>
        <p:txBody>
          <a:bodyPr/>
          <a:lstStyle/>
          <a:p>
            <a:endParaRPr lang="en-GB"/>
          </a:p>
        </p:txBody>
      </p:sp>
      <p:sp>
        <p:nvSpPr>
          <p:cNvPr id="256133" name="Line 133"/>
          <p:cNvSpPr>
            <a:spLocks noChangeShapeType="1"/>
          </p:cNvSpPr>
          <p:nvPr/>
        </p:nvSpPr>
        <p:spPr bwMode="auto">
          <a:xfrm>
            <a:off x="4095750" y="5764213"/>
            <a:ext cx="1588" cy="131762"/>
          </a:xfrm>
          <a:prstGeom prst="line">
            <a:avLst/>
          </a:prstGeom>
          <a:noFill/>
          <a:ln w="14288">
            <a:solidFill>
              <a:srgbClr val="000000"/>
            </a:solidFill>
            <a:round/>
            <a:headEnd/>
            <a:tailEnd/>
          </a:ln>
        </p:spPr>
        <p:txBody>
          <a:bodyPr/>
          <a:lstStyle/>
          <a:p>
            <a:endParaRPr lang="en-GB"/>
          </a:p>
        </p:txBody>
      </p:sp>
      <p:sp>
        <p:nvSpPr>
          <p:cNvPr id="256134" name="Line 134"/>
          <p:cNvSpPr>
            <a:spLocks noChangeShapeType="1"/>
          </p:cNvSpPr>
          <p:nvPr/>
        </p:nvSpPr>
        <p:spPr bwMode="auto">
          <a:xfrm>
            <a:off x="5546725" y="5764213"/>
            <a:ext cx="14288" cy="131762"/>
          </a:xfrm>
          <a:prstGeom prst="line">
            <a:avLst/>
          </a:prstGeom>
          <a:noFill/>
          <a:ln w="14288">
            <a:solidFill>
              <a:srgbClr val="000000"/>
            </a:solidFill>
            <a:round/>
            <a:headEnd/>
            <a:tailEnd/>
          </a:ln>
        </p:spPr>
        <p:txBody>
          <a:bodyPr/>
          <a:lstStyle/>
          <a:p>
            <a:endParaRPr lang="en-GB"/>
          </a:p>
        </p:txBody>
      </p:sp>
      <p:sp>
        <p:nvSpPr>
          <p:cNvPr id="256135" name="Line 135"/>
          <p:cNvSpPr>
            <a:spLocks noChangeShapeType="1"/>
          </p:cNvSpPr>
          <p:nvPr/>
        </p:nvSpPr>
        <p:spPr bwMode="auto">
          <a:xfrm>
            <a:off x="7010400" y="5762625"/>
            <a:ext cx="15875" cy="133350"/>
          </a:xfrm>
          <a:prstGeom prst="line">
            <a:avLst/>
          </a:prstGeom>
          <a:noFill/>
          <a:ln w="14288">
            <a:solidFill>
              <a:srgbClr val="000000"/>
            </a:solidFill>
            <a:round/>
            <a:headEnd/>
            <a:tailEnd/>
          </a:ln>
        </p:spPr>
        <p:txBody>
          <a:bodyPr/>
          <a:lstStyle/>
          <a:p>
            <a:endParaRPr lang="en-GB"/>
          </a:p>
        </p:txBody>
      </p:sp>
      <p:sp>
        <p:nvSpPr>
          <p:cNvPr id="256136" name="Line 136"/>
          <p:cNvSpPr>
            <a:spLocks noChangeShapeType="1"/>
          </p:cNvSpPr>
          <p:nvPr/>
        </p:nvSpPr>
        <p:spPr bwMode="auto">
          <a:xfrm>
            <a:off x="8475663" y="5764213"/>
            <a:ext cx="1587" cy="131762"/>
          </a:xfrm>
          <a:prstGeom prst="line">
            <a:avLst/>
          </a:prstGeom>
          <a:noFill/>
          <a:ln w="14288">
            <a:solidFill>
              <a:srgbClr val="000000"/>
            </a:solidFill>
            <a:round/>
            <a:headEnd/>
            <a:tailEnd/>
          </a:ln>
        </p:spPr>
        <p:txBody>
          <a:bodyPr/>
          <a:lstStyle/>
          <a:p>
            <a:endParaRPr lang="en-GB"/>
          </a:p>
        </p:txBody>
      </p:sp>
      <p:sp>
        <p:nvSpPr>
          <p:cNvPr id="256137" name="Line 137"/>
          <p:cNvSpPr>
            <a:spLocks noChangeShapeType="1"/>
          </p:cNvSpPr>
          <p:nvPr/>
        </p:nvSpPr>
        <p:spPr bwMode="auto">
          <a:xfrm flipV="1">
            <a:off x="1165225" y="2530475"/>
            <a:ext cx="1588" cy="3233738"/>
          </a:xfrm>
          <a:prstGeom prst="line">
            <a:avLst/>
          </a:prstGeom>
          <a:noFill/>
          <a:ln w="14288">
            <a:solidFill>
              <a:srgbClr val="000000"/>
            </a:solidFill>
            <a:round/>
            <a:headEnd/>
            <a:tailEnd/>
          </a:ln>
        </p:spPr>
        <p:txBody>
          <a:bodyPr/>
          <a:lstStyle/>
          <a:p>
            <a:endParaRPr lang="en-GB"/>
          </a:p>
        </p:txBody>
      </p:sp>
      <p:sp>
        <p:nvSpPr>
          <p:cNvPr id="256138" name="Line 138"/>
          <p:cNvSpPr>
            <a:spLocks noChangeShapeType="1"/>
          </p:cNvSpPr>
          <p:nvPr/>
        </p:nvSpPr>
        <p:spPr bwMode="auto">
          <a:xfrm flipH="1">
            <a:off x="1035050" y="5764213"/>
            <a:ext cx="130175" cy="14287"/>
          </a:xfrm>
          <a:prstGeom prst="line">
            <a:avLst/>
          </a:prstGeom>
          <a:noFill/>
          <a:ln w="14288">
            <a:solidFill>
              <a:srgbClr val="000000"/>
            </a:solidFill>
            <a:round/>
            <a:headEnd/>
            <a:tailEnd/>
          </a:ln>
        </p:spPr>
        <p:txBody>
          <a:bodyPr/>
          <a:lstStyle/>
          <a:p>
            <a:endParaRPr lang="en-GB"/>
          </a:p>
        </p:txBody>
      </p:sp>
      <p:sp>
        <p:nvSpPr>
          <p:cNvPr id="256139" name="Line 139"/>
          <p:cNvSpPr>
            <a:spLocks noChangeShapeType="1"/>
          </p:cNvSpPr>
          <p:nvPr/>
        </p:nvSpPr>
        <p:spPr bwMode="auto">
          <a:xfrm flipH="1">
            <a:off x="1035050" y="4953000"/>
            <a:ext cx="130175" cy="14288"/>
          </a:xfrm>
          <a:prstGeom prst="line">
            <a:avLst/>
          </a:prstGeom>
          <a:noFill/>
          <a:ln w="14288">
            <a:solidFill>
              <a:srgbClr val="000000"/>
            </a:solidFill>
            <a:round/>
            <a:headEnd/>
            <a:tailEnd/>
          </a:ln>
        </p:spPr>
        <p:txBody>
          <a:bodyPr/>
          <a:lstStyle/>
          <a:p>
            <a:endParaRPr lang="en-GB"/>
          </a:p>
        </p:txBody>
      </p:sp>
      <p:sp>
        <p:nvSpPr>
          <p:cNvPr id="256140" name="Line 140"/>
          <p:cNvSpPr>
            <a:spLocks noChangeShapeType="1"/>
          </p:cNvSpPr>
          <p:nvPr/>
        </p:nvSpPr>
        <p:spPr bwMode="auto">
          <a:xfrm flipH="1">
            <a:off x="1035050" y="4154488"/>
            <a:ext cx="130175" cy="1587"/>
          </a:xfrm>
          <a:prstGeom prst="line">
            <a:avLst/>
          </a:prstGeom>
          <a:noFill/>
          <a:ln w="14288">
            <a:solidFill>
              <a:srgbClr val="000000"/>
            </a:solidFill>
            <a:round/>
            <a:headEnd/>
            <a:tailEnd/>
          </a:ln>
        </p:spPr>
        <p:txBody>
          <a:bodyPr/>
          <a:lstStyle/>
          <a:p>
            <a:endParaRPr lang="en-GB"/>
          </a:p>
        </p:txBody>
      </p:sp>
      <p:sp>
        <p:nvSpPr>
          <p:cNvPr id="256141" name="Line 141"/>
          <p:cNvSpPr>
            <a:spLocks noChangeShapeType="1"/>
          </p:cNvSpPr>
          <p:nvPr/>
        </p:nvSpPr>
        <p:spPr bwMode="auto">
          <a:xfrm flipH="1">
            <a:off x="1035050" y="3343275"/>
            <a:ext cx="130175" cy="1588"/>
          </a:xfrm>
          <a:prstGeom prst="line">
            <a:avLst/>
          </a:prstGeom>
          <a:noFill/>
          <a:ln w="14288">
            <a:solidFill>
              <a:srgbClr val="000000"/>
            </a:solidFill>
            <a:round/>
            <a:headEnd/>
            <a:tailEnd/>
          </a:ln>
        </p:spPr>
        <p:txBody>
          <a:bodyPr/>
          <a:lstStyle/>
          <a:p>
            <a:endParaRPr lang="en-GB"/>
          </a:p>
        </p:txBody>
      </p:sp>
      <p:sp>
        <p:nvSpPr>
          <p:cNvPr id="256142" name="Line 142"/>
          <p:cNvSpPr>
            <a:spLocks noChangeShapeType="1"/>
          </p:cNvSpPr>
          <p:nvPr/>
        </p:nvSpPr>
        <p:spPr bwMode="auto">
          <a:xfrm flipH="1">
            <a:off x="1035050" y="2530475"/>
            <a:ext cx="130175" cy="1588"/>
          </a:xfrm>
          <a:prstGeom prst="line">
            <a:avLst/>
          </a:prstGeom>
          <a:noFill/>
          <a:ln w="14288">
            <a:solidFill>
              <a:srgbClr val="000000"/>
            </a:solidFill>
            <a:round/>
            <a:headEnd/>
            <a:tailEnd/>
          </a:ln>
        </p:spPr>
        <p:txBody>
          <a:bodyPr/>
          <a:lstStyle/>
          <a:p>
            <a:endParaRPr lang="en-GB"/>
          </a:p>
        </p:txBody>
      </p:sp>
      <p:sp>
        <p:nvSpPr>
          <p:cNvPr id="256005" name="Rectangle 5"/>
          <p:cNvSpPr>
            <a:spLocks noGrp="1" noChangeArrowheads="1"/>
          </p:cNvSpPr>
          <p:nvPr>
            <p:ph type="title"/>
          </p:nvPr>
        </p:nvSpPr>
        <p:spPr/>
        <p:txBody>
          <a:bodyPr/>
          <a:lstStyle/>
          <a:p>
            <a:r>
              <a:rPr lang="en-US"/>
              <a:t>Plot response vs. dose</a:t>
            </a:r>
          </a:p>
        </p:txBody>
      </p:sp>
      <p:sp>
        <p:nvSpPr>
          <p:cNvPr id="256007" name="Rectangle 7"/>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56008" name="Rectangle 8"/>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
        <p:nvSpPr>
          <p:cNvPr id="256148" name="Text Box 148"/>
          <p:cNvSpPr txBox="1">
            <a:spLocks noChangeArrowheads="1"/>
          </p:cNvSpPr>
          <p:nvPr/>
        </p:nvSpPr>
        <p:spPr bwMode="auto">
          <a:xfrm>
            <a:off x="4254500" y="2752725"/>
            <a:ext cx="3663950" cy="466725"/>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wrap="none">
            <a:spAutoFit/>
          </a:bodyPr>
          <a:lstStyle/>
          <a:p>
            <a:r>
              <a:rPr lang="en-US" sz="2400" b="1"/>
              <a:t>What pattern to expect?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148"/>
                                        </p:tgtEl>
                                        <p:attrNameLst>
                                          <p:attrName>style.visibility</p:attrName>
                                        </p:attrNameLst>
                                      </p:cBhvr>
                                      <p:to>
                                        <p:strVal val="visible"/>
                                      </p:to>
                                    </p:set>
                                    <p:animEffect transition="in" filter="dissolve">
                                      <p:cBhvr>
                                        <p:cTn id="12" dur="500"/>
                                        <p:tgtEl>
                                          <p:spTgt spid="25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Line 4"/>
          <p:cNvSpPr>
            <a:spLocks noChangeShapeType="1"/>
          </p:cNvSpPr>
          <p:nvPr/>
        </p:nvSpPr>
        <p:spPr bwMode="auto">
          <a:xfrm>
            <a:off x="1652588" y="2279650"/>
            <a:ext cx="5748337" cy="3494088"/>
          </a:xfrm>
          <a:prstGeom prst="line">
            <a:avLst/>
          </a:prstGeom>
          <a:noFill/>
          <a:ln w="57150">
            <a:solidFill>
              <a:srgbClr val="FF0000"/>
            </a:solidFill>
            <a:round/>
            <a:headEnd/>
            <a:tailEnd/>
          </a:ln>
          <a:effectLst/>
        </p:spPr>
        <p:txBody>
          <a:bodyPr/>
          <a:lstStyle/>
          <a:p>
            <a:endParaRPr lang="en-GB"/>
          </a:p>
        </p:txBody>
      </p:sp>
      <p:pic>
        <p:nvPicPr>
          <p:cNvPr id="278534" name="Picture 6"/>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sp>
        <p:nvSpPr>
          <p:cNvPr id="278533" name="Rectangle 5"/>
          <p:cNvSpPr>
            <a:spLocks noGrp="1" noChangeArrowheads="1"/>
          </p:cNvSpPr>
          <p:nvPr>
            <p:ph type="title"/>
          </p:nvPr>
        </p:nvSpPr>
        <p:spPr/>
        <p:txBody>
          <a:bodyPr/>
          <a:lstStyle/>
          <a:p>
            <a:r>
              <a:rPr lang="en-US"/>
              <a:t>Linear?</a:t>
            </a:r>
          </a:p>
        </p:txBody>
      </p:sp>
      <p:sp>
        <p:nvSpPr>
          <p:cNvPr id="278535" name="Rectangle 7"/>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78536" name="Rectangle 8"/>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8532"/>
                                        </p:tgtEl>
                                        <p:attrNameLst>
                                          <p:attrName>style.visibility</p:attrName>
                                        </p:attrNameLst>
                                      </p:cBhvr>
                                      <p:to>
                                        <p:strVal val="visible"/>
                                      </p:to>
                                    </p:set>
                                    <p:animEffect transition="in" filter="wipe(left)">
                                      <p:cBhvr>
                                        <p:cTn id="7" dur="500"/>
                                        <p:tgtEl>
                                          <p:spTgt spid="278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303338" y="2655888"/>
            <a:ext cx="5384800" cy="3117850"/>
            <a:chOff x="821" y="1673"/>
            <a:chExt cx="3392" cy="1964"/>
          </a:xfrm>
        </p:grpSpPr>
        <p:sp>
          <p:nvSpPr>
            <p:cNvPr id="249876" name="Line 20"/>
            <p:cNvSpPr>
              <a:spLocks noChangeShapeType="1"/>
            </p:cNvSpPr>
            <p:nvPr/>
          </p:nvSpPr>
          <p:spPr bwMode="auto">
            <a:xfrm>
              <a:off x="821" y="1673"/>
              <a:ext cx="1104" cy="0"/>
            </a:xfrm>
            <a:prstGeom prst="line">
              <a:avLst/>
            </a:prstGeom>
            <a:noFill/>
            <a:ln w="57150">
              <a:solidFill>
                <a:srgbClr val="FF0000"/>
              </a:solidFill>
              <a:round/>
              <a:headEnd/>
              <a:tailEnd/>
            </a:ln>
            <a:effectLst/>
          </p:spPr>
          <p:txBody>
            <a:bodyPr/>
            <a:lstStyle/>
            <a:p>
              <a:endParaRPr lang="en-GB"/>
            </a:p>
          </p:txBody>
        </p:sp>
        <p:sp>
          <p:nvSpPr>
            <p:cNvPr id="249878" name="Line 22"/>
            <p:cNvSpPr>
              <a:spLocks noChangeShapeType="1"/>
            </p:cNvSpPr>
            <p:nvPr/>
          </p:nvSpPr>
          <p:spPr bwMode="auto">
            <a:xfrm>
              <a:off x="1917" y="1673"/>
              <a:ext cx="2296" cy="1964"/>
            </a:xfrm>
            <a:prstGeom prst="line">
              <a:avLst/>
            </a:prstGeom>
            <a:noFill/>
            <a:ln w="57150">
              <a:solidFill>
                <a:srgbClr val="FF0000"/>
              </a:solidFill>
              <a:round/>
              <a:headEnd/>
              <a:tailEnd/>
            </a:ln>
            <a:effectLst/>
          </p:spPr>
          <p:txBody>
            <a:bodyPr/>
            <a:lstStyle/>
            <a:p>
              <a:endParaRPr lang="en-GB"/>
            </a:p>
          </p:txBody>
        </p:sp>
      </p:grpSp>
      <p:sp>
        <p:nvSpPr>
          <p:cNvPr id="249858" name="Rectangle 2"/>
          <p:cNvSpPr>
            <a:spLocks noGrp="1" noChangeArrowheads="1"/>
          </p:cNvSpPr>
          <p:nvPr>
            <p:ph type="title"/>
          </p:nvPr>
        </p:nvSpPr>
        <p:spPr/>
        <p:txBody>
          <a:bodyPr/>
          <a:lstStyle/>
          <a:p>
            <a:r>
              <a:rPr lang="en-US"/>
              <a:t>Threshold, linear?</a:t>
            </a:r>
          </a:p>
        </p:txBody>
      </p:sp>
      <p:pic>
        <p:nvPicPr>
          <p:cNvPr id="249859" name="Picture 3"/>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sp>
        <p:nvSpPr>
          <p:cNvPr id="249864" name="Rectangle 8"/>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49865" name="Rectangle 9"/>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328738" y="2668588"/>
            <a:ext cx="6911975" cy="3106737"/>
            <a:chOff x="837" y="1681"/>
            <a:chExt cx="4354" cy="1957"/>
          </a:xfrm>
        </p:grpSpPr>
        <p:sp>
          <p:nvSpPr>
            <p:cNvPr id="250883" name="Line 3"/>
            <p:cNvSpPr>
              <a:spLocks noChangeShapeType="1"/>
            </p:cNvSpPr>
            <p:nvPr/>
          </p:nvSpPr>
          <p:spPr bwMode="auto">
            <a:xfrm>
              <a:off x="837" y="1689"/>
              <a:ext cx="1104" cy="0"/>
            </a:xfrm>
            <a:prstGeom prst="line">
              <a:avLst/>
            </a:prstGeom>
            <a:noFill/>
            <a:ln w="57150">
              <a:solidFill>
                <a:srgbClr val="FF0000"/>
              </a:solidFill>
              <a:round/>
              <a:headEnd/>
              <a:tailEnd/>
            </a:ln>
            <a:effectLst/>
          </p:spPr>
          <p:txBody>
            <a:bodyPr/>
            <a:lstStyle/>
            <a:p>
              <a:endParaRPr lang="en-GB"/>
            </a:p>
          </p:txBody>
        </p:sp>
        <p:sp>
          <p:nvSpPr>
            <p:cNvPr id="250889" name="Freeform 9"/>
            <p:cNvSpPr>
              <a:spLocks/>
            </p:cNvSpPr>
            <p:nvPr/>
          </p:nvSpPr>
          <p:spPr bwMode="auto">
            <a:xfrm>
              <a:off x="1932" y="1681"/>
              <a:ext cx="3259" cy="1957"/>
            </a:xfrm>
            <a:custGeom>
              <a:avLst/>
              <a:gdLst/>
              <a:ahLst/>
              <a:cxnLst>
                <a:cxn ang="0">
                  <a:pos x="0" y="0"/>
                </a:cxn>
                <a:cxn ang="0">
                  <a:pos x="1230" y="733"/>
                </a:cxn>
                <a:cxn ang="0">
                  <a:pos x="3345" y="1018"/>
                </a:cxn>
              </a:cxnLst>
              <a:rect l="0" t="0" r="r" b="b"/>
              <a:pathLst>
                <a:path w="3345" h="1018">
                  <a:moveTo>
                    <a:pt x="0" y="0"/>
                  </a:moveTo>
                  <a:cubicBezTo>
                    <a:pt x="336" y="281"/>
                    <a:pt x="673" y="563"/>
                    <a:pt x="1230" y="733"/>
                  </a:cubicBezTo>
                  <a:cubicBezTo>
                    <a:pt x="1787" y="903"/>
                    <a:pt x="2983" y="951"/>
                    <a:pt x="3345" y="1018"/>
                  </a:cubicBezTo>
                </a:path>
              </a:pathLst>
            </a:custGeom>
            <a:noFill/>
            <a:ln w="57150">
              <a:solidFill>
                <a:srgbClr val="FF0000"/>
              </a:solidFill>
              <a:round/>
              <a:headEnd/>
              <a:tailEnd/>
            </a:ln>
            <a:effectLst/>
          </p:spPr>
          <p:txBody>
            <a:bodyPr/>
            <a:lstStyle/>
            <a:p>
              <a:endParaRPr lang="en-GB"/>
            </a:p>
          </p:txBody>
        </p:sp>
      </p:grpSp>
      <p:pic>
        <p:nvPicPr>
          <p:cNvPr id="250886" name="Picture 6"/>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sp>
        <p:nvSpPr>
          <p:cNvPr id="250885" name="Rectangle 5"/>
          <p:cNvSpPr>
            <a:spLocks noGrp="1" noChangeArrowheads="1"/>
          </p:cNvSpPr>
          <p:nvPr>
            <p:ph type="title"/>
          </p:nvPr>
        </p:nvSpPr>
        <p:spPr/>
        <p:txBody>
          <a:bodyPr/>
          <a:lstStyle/>
          <a:p>
            <a:r>
              <a:rPr lang="en-US"/>
              <a:t>Threshold, curve?</a:t>
            </a:r>
          </a:p>
        </p:txBody>
      </p:sp>
      <p:sp>
        <p:nvSpPr>
          <p:cNvPr id="250887" name="Rectangle 7"/>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50888" name="Rectangle 8"/>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flipH="1">
            <a:off x="1163638" y="2566988"/>
            <a:ext cx="7415212" cy="3190875"/>
            <a:chOff x="2870" y="2170"/>
            <a:chExt cx="2604" cy="1860"/>
          </a:xfrm>
        </p:grpSpPr>
        <p:sp>
          <p:nvSpPr>
            <p:cNvPr id="252938" name="Freeform 10"/>
            <p:cNvSpPr>
              <a:spLocks/>
            </p:cNvSpPr>
            <p:nvPr/>
          </p:nvSpPr>
          <p:spPr bwMode="auto">
            <a:xfrm>
              <a:off x="2870" y="3898"/>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57150">
              <a:solidFill>
                <a:srgbClr val="33CC33"/>
              </a:solidFill>
              <a:prstDash val="solid"/>
              <a:round/>
              <a:headEnd/>
              <a:tailEnd/>
            </a:ln>
          </p:spPr>
          <p:txBody>
            <a:bodyPr/>
            <a:lstStyle/>
            <a:p>
              <a:endParaRPr lang="en-GB"/>
            </a:p>
          </p:txBody>
        </p:sp>
        <p:sp>
          <p:nvSpPr>
            <p:cNvPr id="252939" name="Freeform 11"/>
            <p:cNvSpPr>
              <a:spLocks/>
            </p:cNvSpPr>
            <p:nvPr/>
          </p:nvSpPr>
          <p:spPr bwMode="auto">
            <a:xfrm>
              <a:off x="3692" y="2428"/>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57150">
              <a:solidFill>
                <a:srgbClr val="33CC33"/>
              </a:solidFill>
              <a:prstDash val="solid"/>
              <a:round/>
              <a:headEnd/>
              <a:tailEnd/>
            </a:ln>
          </p:spPr>
          <p:txBody>
            <a:bodyPr/>
            <a:lstStyle/>
            <a:p>
              <a:endParaRPr lang="en-GB"/>
            </a:p>
          </p:txBody>
        </p:sp>
        <p:sp>
          <p:nvSpPr>
            <p:cNvPr id="252940" name="Freeform 12"/>
            <p:cNvSpPr>
              <a:spLocks/>
            </p:cNvSpPr>
            <p:nvPr/>
          </p:nvSpPr>
          <p:spPr bwMode="auto">
            <a:xfrm>
              <a:off x="4520" y="2170"/>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57150">
              <a:solidFill>
                <a:srgbClr val="33CC33"/>
              </a:solidFill>
              <a:prstDash val="solid"/>
              <a:round/>
              <a:headEnd/>
              <a:tailEnd/>
            </a:ln>
          </p:spPr>
          <p:txBody>
            <a:bodyPr/>
            <a:lstStyle/>
            <a:p>
              <a:endParaRPr lang="en-GB"/>
            </a:p>
          </p:txBody>
        </p:sp>
        <p:sp>
          <p:nvSpPr>
            <p:cNvPr id="252941" name="Freeform 13"/>
            <p:cNvSpPr>
              <a:spLocks/>
            </p:cNvSpPr>
            <p:nvPr/>
          </p:nvSpPr>
          <p:spPr bwMode="auto">
            <a:xfrm>
              <a:off x="5348" y="2170"/>
              <a:ext cx="126" cy="1"/>
            </a:xfrm>
            <a:custGeom>
              <a:avLst/>
              <a:gdLst/>
              <a:ahLst/>
              <a:cxnLst>
                <a:cxn ang="0">
                  <a:pos x="0" y="0"/>
                </a:cxn>
                <a:cxn ang="0">
                  <a:pos x="6" y="0"/>
                </a:cxn>
                <a:cxn ang="0">
                  <a:pos x="12" y="0"/>
                </a:cxn>
                <a:cxn ang="0">
                  <a:pos x="18" y="0"/>
                </a:cxn>
                <a:cxn ang="0">
                  <a:pos x="24" y="0"/>
                </a:cxn>
                <a:cxn ang="0">
                  <a:pos x="30" y="0"/>
                </a:cxn>
                <a:cxn ang="0">
                  <a:pos x="36" y="0"/>
                </a:cxn>
                <a:cxn ang="0">
                  <a:pos x="42"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6" y="0"/>
                </a:cxn>
              </a:cxnLst>
              <a:rect l="0" t="0" r="r" b="b"/>
              <a:pathLst>
                <a:path w="126">
                  <a:moveTo>
                    <a:pt x="0" y="0"/>
                  </a:moveTo>
                  <a:lnTo>
                    <a:pt x="6" y="0"/>
                  </a:lnTo>
                  <a:lnTo>
                    <a:pt x="12" y="0"/>
                  </a:lnTo>
                  <a:lnTo>
                    <a:pt x="18" y="0"/>
                  </a:lnTo>
                  <a:lnTo>
                    <a:pt x="24" y="0"/>
                  </a:lnTo>
                  <a:lnTo>
                    <a:pt x="30" y="0"/>
                  </a:lnTo>
                  <a:lnTo>
                    <a:pt x="36" y="0"/>
                  </a:lnTo>
                  <a:lnTo>
                    <a:pt x="42" y="0"/>
                  </a:lnTo>
                  <a:lnTo>
                    <a:pt x="54" y="0"/>
                  </a:lnTo>
                  <a:lnTo>
                    <a:pt x="60" y="0"/>
                  </a:lnTo>
                  <a:lnTo>
                    <a:pt x="66" y="0"/>
                  </a:lnTo>
                  <a:lnTo>
                    <a:pt x="72" y="0"/>
                  </a:lnTo>
                  <a:lnTo>
                    <a:pt x="78" y="0"/>
                  </a:lnTo>
                  <a:lnTo>
                    <a:pt x="84" y="0"/>
                  </a:lnTo>
                  <a:lnTo>
                    <a:pt x="90" y="0"/>
                  </a:lnTo>
                  <a:lnTo>
                    <a:pt x="96" y="0"/>
                  </a:lnTo>
                  <a:lnTo>
                    <a:pt x="102" y="0"/>
                  </a:lnTo>
                  <a:lnTo>
                    <a:pt x="108" y="0"/>
                  </a:lnTo>
                  <a:lnTo>
                    <a:pt x="114" y="0"/>
                  </a:lnTo>
                  <a:lnTo>
                    <a:pt x="126" y="0"/>
                  </a:lnTo>
                </a:path>
              </a:pathLst>
            </a:custGeom>
            <a:noFill/>
            <a:ln w="57150">
              <a:solidFill>
                <a:srgbClr val="33CC33"/>
              </a:solidFill>
              <a:prstDash val="solid"/>
              <a:round/>
              <a:headEnd/>
              <a:tailEnd/>
            </a:ln>
          </p:spPr>
          <p:txBody>
            <a:bodyPr/>
            <a:lstStyle/>
            <a:p>
              <a:endParaRPr lang="en-GB"/>
            </a:p>
          </p:txBody>
        </p:sp>
      </p:grpSp>
      <p:pic>
        <p:nvPicPr>
          <p:cNvPr id="252933" name="Picture 5"/>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sp>
        <p:nvSpPr>
          <p:cNvPr id="252934" name="Rectangle 6"/>
          <p:cNvSpPr>
            <a:spLocks noGrp="1" noChangeArrowheads="1"/>
          </p:cNvSpPr>
          <p:nvPr>
            <p:ph type="title"/>
          </p:nvPr>
        </p:nvSpPr>
        <p:spPr/>
        <p:txBody>
          <a:bodyPr/>
          <a:lstStyle/>
          <a:p>
            <a:r>
              <a:rPr lang="en-US"/>
              <a:t>S-shape?</a:t>
            </a:r>
          </a:p>
        </p:txBody>
      </p:sp>
      <p:sp>
        <p:nvSpPr>
          <p:cNvPr id="252935" name="Rectangle 7"/>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52936" name="Rectangle 8"/>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63" name="Freeform 11"/>
          <p:cNvSpPr>
            <a:spLocks/>
          </p:cNvSpPr>
          <p:nvPr/>
        </p:nvSpPr>
        <p:spPr bwMode="auto">
          <a:xfrm>
            <a:off x="1201738" y="2279650"/>
            <a:ext cx="7040562" cy="3482975"/>
          </a:xfrm>
          <a:custGeom>
            <a:avLst/>
            <a:gdLst/>
            <a:ahLst/>
            <a:cxnLst>
              <a:cxn ang="0">
                <a:pos x="0" y="436"/>
              </a:cxn>
              <a:cxn ang="0">
                <a:pos x="458" y="26"/>
              </a:cxn>
              <a:cxn ang="0">
                <a:pos x="1223" y="278"/>
              </a:cxn>
              <a:cxn ang="0">
                <a:pos x="2036" y="1194"/>
              </a:cxn>
              <a:cxn ang="0">
                <a:pos x="3117" y="1928"/>
              </a:cxn>
              <a:cxn ang="0">
                <a:pos x="4435" y="2212"/>
              </a:cxn>
            </a:cxnLst>
            <a:rect l="0" t="0" r="r" b="b"/>
            <a:pathLst>
              <a:path w="4435" h="2212">
                <a:moveTo>
                  <a:pt x="0" y="436"/>
                </a:moveTo>
                <a:cubicBezTo>
                  <a:pt x="127" y="244"/>
                  <a:pt x="254" y="52"/>
                  <a:pt x="458" y="26"/>
                </a:cubicBezTo>
                <a:cubicBezTo>
                  <a:pt x="662" y="0"/>
                  <a:pt x="960" y="83"/>
                  <a:pt x="1223" y="278"/>
                </a:cubicBezTo>
                <a:cubicBezTo>
                  <a:pt x="1486" y="473"/>
                  <a:pt x="1720" y="919"/>
                  <a:pt x="2036" y="1194"/>
                </a:cubicBezTo>
                <a:cubicBezTo>
                  <a:pt x="2352" y="1469"/>
                  <a:pt x="2717" y="1758"/>
                  <a:pt x="3117" y="1928"/>
                </a:cubicBezTo>
                <a:cubicBezTo>
                  <a:pt x="3517" y="2098"/>
                  <a:pt x="3976" y="2155"/>
                  <a:pt x="4435" y="2212"/>
                </a:cubicBezTo>
              </a:path>
            </a:pathLst>
          </a:custGeom>
          <a:noFill/>
          <a:ln w="57150">
            <a:solidFill>
              <a:schemeClr val="accent2"/>
            </a:solidFill>
            <a:round/>
            <a:headEnd/>
            <a:tailEnd/>
          </a:ln>
          <a:effectLst/>
        </p:spPr>
        <p:txBody>
          <a:bodyPr/>
          <a:lstStyle/>
          <a:p>
            <a:endParaRPr lang="en-GB"/>
          </a:p>
        </p:txBody>
      </p:sp>
      <p:pic>
        <p:nvPicPr>
          <p:cNvPr id="253959" name="Picture 7"/>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sp>
        <p:nvSpPr>
          <p:cNvPr id="253960" name="Rectangle 8"/>
          <p:cNvSpPr>
            <a:spLocks noGrp="1" noChangeArrowheads="1"/>
          </p:cNvSpPr>
          <p:nvPr>
            <p:ph type="title"/>
          </p:nvPr>
        </p:nvSpPr>
        <p:spPr/>
        <p:txBody>
          <a:bodyPr/>
          <a:lstStyle/>
          <a:p>
            <a:r>
              <a:rPr lang="en-US"/>
              <a:t>Hormesis?</a:t>
            </a:r>
          </a:p>
        </p:txBody>
      </p:sp>
      <p:sp>
        <p:nvSpPr>
          <p:cNvPr id="253961" name="Rectangle 9"/>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53962" name="Rectangle 10"/>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3963"/>
                                        </p:tgtEl>
                                        <p:attrNameLst>
                                          <p:attrName>style.visibility</p:attrName>
                                        </p:attrNameLst>
                                      </p:cBhvr>
                                      <p:to>
                                        <p:strVal val="visible"/>
                                      </p:to>
                                    </p:set>
                                    <p:animEffect transition="in" filter="wipe(left)">
                                      <p:cBhvr>
                                        <p:cTn id="7" dur="500"/>
                                        <p:tgtEl>
                                          <p:spTgt spid="253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3" name="Freeform 7"/>
          <p:cNvSpPr>
            <a:spLocks/>
          </p:cNvSpPr>
          <p:nvPr/>
        </p:nvSpPr>
        <p:spPr bwMode="auto">
          <a:xfrm>
            <a:off x="1487488" y="1987550"/>
            <a:ext cx="6464300" cy="3786188"/>
          </a:xfrm>
          <a:custGeom>
            <a:avLst/>
            <a:gdLst/>
            <a:ahLst/>
            <a:cxnLst>
              <a:cxn ang="0">
                <a:pos x="0" y="2378"/>
              </a:cxn>
              <a:cxn ang="0">
                <a:pos x="245" y="295"/>
              </a:cxn>
              <a:cxn ang="0">
                <a:pos x="1381" y="610"/>
              </a:cxn>
              <a:cxn ang="0">
                <a:pos x="2588" y="1991"/>
              </a:cxn>
              <a:cxn ang="0">
                <a:pos x="4340" y="2385"/>
              </a:cxn>
            </a:cxnLst>
            <a:rect l="0" t="0" r="r" b="b"/>
            <a:pathLst>
              <a:path w="4340" h="2385">
                <a:moveTo>
                  <a:pt x="0" y="2378"/>
                </a:moveTo>
                <a:cubicBezTo>
                  <a:pt x="7" y="1484"/>
                  <a:pt x="15" y="590"/>
                  <a:pt x="245" y="295"/>
                </a:cubicBezTo>
                <a:cubicBezTo>
                  <a:pt x="475" y="0"/>
                  <a:pt x="991" y="327"/>
                  <a:pt x="1381" y="610"/>
                </a:cubicBezTo>
                <a:cubicBezTo>
                  <a:pt x="1771" y="893"/>
                  <a:pt x="2095" y="1695"/>
                  <a:pt x="2588" y="1991"/>
                </a:cubicBezTo>
                <a:cubicBezTo>
                  <a:pt x="3081" y="2287"/>
                  <a:pt x="3710" y="2336"/>
                  <a:pt x="4340" y="2385"/>
                </a:cubicBezTo>
              </a:path>
            </a:pathLst>
          </a:custGeom>
          <a:noFill/>
          <a:ln w="57150">
            <a:solidFill>
              <a:srgbClr val="FF00FF"/>
            </a:solidFill>
            <a:round/>
            <a:headEnd/>
            <a:tailEnd/>
          </a:ln>
          <a:effectLst/>
        </p:spPr>
        <p:txBody>
          <a:bodyPr/>
          <a:lstStyle/>
          <a:p>
            <a:endParaRPr lang="en-GB"/>
          </a:p>
        </p:txBody>
      </p:sp>
      <p:pic>
        <p:nvPicPr>
          <p:cNvPr id="254979" name="Picture 3"/>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sp>
        <p:nvSpPr>
          <p:cNvPr id="254980" name="Rectangle 4"/>
          <p:cNvSpPr>
            <a:spLocks noGrp="1" noChangeArrowheads="1"/>
          </p:cNvSpPr>
          <p:nvPr>
            <p:ph type="title"/>
          </p:nvPr>
        </p:nvSpPr>
        <p:spPr/>
        <p:txBody>
          <a:bodyPr/>
          <a:lstStyle/>
          <a:p>
            <a:r>
              <a:rPr lang="en-US"/>
              <a:t>Essential chemical?</a:t>
            </a:r>
          </a:p>
        </p:txBody>
      </p:sp>
      <p:sp>
        <p:nvSpPr>
          <p:cNvPr id="254981" name="Rectangle 5"/>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54982" name="Rectangle 6"/>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4983"/>
                                        </p:tgtEl>
                                        <p:attrNameLst>
                                          <p:attrName>style.visibility</p:attrName>
                                        </p:attrNameLst>
                                      </p:cBhvr>
                                      <p:to>
                                        <p:strVal val="visible"/>
                                      </p:to>
                                    </p:set>
                                    <p:animEffect transition="in" filter="wipe(left)">
                                      <p:cBhvr>
                                        <p:cTn id="7" dur="500"/>
                                        <p:tgtEl>
                                          <p:spTgt spid="254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2"/>
          <p:cNvGrpSpPr>
            <a:grpSpLocks/>
          </p:cNvGrpSpPr>
          <p:nvPr/>
        </p:nvGrpSpPr>
        <p:grpSpPr bwMode="auto">
          <a:xfrm>
            <a:off x="1303338" y="2655888"/>
            <a:ext cx="5384800" cy="3117850"/>
            <a:chOff x="821" y="1673"/>
            <a:chExt cx="3392" cy="1964"/>
          </a:xfrm>
        </p:grpSpPr>
        <p:sp>
          <p:nvSpPr>
            <p:cNvPr id="154653" name="Line 1053"/>
            <p:cNvSpPr>
              <a:spLocks noChangeShapeType="1"/>
            </p:cNvSpPr>
            <p:nvPr/>
          </p:nvSpPr>
          <p:spPr bwMode="auto">
            <a:xfrm>
              <a:off x="821" y="1673"/>
              <a:ext cx="1104" cy="0"/>
            </a:xfrm>
            <a:prstGeom prst="line">
              <a:avLst/>
            </a:prstGeom>
            <a:noFill/>
            <a:ln w="57150">
              <a:solidFill>
                <a:srgbClr val="FF0000"/>
              </a:solidFill>
              <a:prstDash val="sysDot"/>
              <a:round/>
              <a:headEnd/>
              <a:tailEnd/>
            </a:ln>
            <a:effectLst/>
          </p:spPr>
          <p:txBody>
            <a:bodyPr/>
            <a:lstStyle/>
            <a:p>
              <a:endParaRPr lang="en-GB"/>
            </a:p>
          </p:txBody>
        </p:sp>
        <p:sp>
          <p:nvSpPr>
            <p:cNvPr id="154654" name="Line 1054"/>
            <p:cNvSpPr>
              <a:spLocks noChangeShapeType="1"/>
            </p:cNvSpPr>
            <p:nvPr/>
          </p:nvSpPr>
          <p:spPr bwMode="auto">
            <a:xfrm>
              <a:off x="1917" y="1673"/>
              <a:ext cx="2296" cy="1964"/>
            </a:xfrm>
            <a:prstGeom prst="line">
              <a:avLst/>
            </a:prstGeom>
            <a:noFill/>
            <a:ln w="57150">
              <a:solidFill>
                <a:srgbClr val="FF0000"/>
              </a:solidFill>
              <a:prstDash val="sysDot"/>
              <a:round/>
              <a:headEnd/>
              <a:tailEnd/>
            </a:ln>
            <a:effectLst/>
          </p:spPr>
          <p:txBody>
            <a:bodyPr/>
            <a:lstStyle/>
            <a:p>
              <a:endParaRPr lang="en-GB"/>
            </a:p>
          </p:txBody>
        </p:sp>
      </p:grpSp>
      <p:grpSp>
        <p:nvGrpSpPr>
          <p:cNvPr id="3" name="Group 1050"/>
          <p:cNvGrpSpPr>
            <a:grpSpLocks/>
          </p:cNvGrpSpPr>
          <p:nvPr/>
        </p:nvGrpSpPr>
        <p:grpSpPr bwMode="auto">
          <a:xfrm>
            <a:off x="1601788" y="1660525"/>
            <a:ext cx="1963737" cy="741363"/>
            <a:chOff x="1009" y="1046"/>
            <a:chExt cx="1237" cy="467"/>
          </a:xfrm>
        </p:grpSpPr>
        <p:sp>
          <p:nvSpPr>
            <p:cNvPr id="154645" name="Oval 1045"/>
            <p:cNvSpPr>
              <a:spLocks noChangeArrowheads="1"/>
            </p:cNvSpPr>
            <p:nvPr/>
          </p:nvSpPr>
          <p:spPr bwMode="auto">
            <a:xfrm>
              <a:off x="1592" y="1227"/>
              <a:ext cx="654" cy="286"/>
            </a:xfrm>
            <a:prstGeom prst="ellipse">
              <a:avLst/>
            </a:prstGeom>
            <a:solidFill>
              <a:srgbClr val="FFFF99"/>
            </a:solidFill>
            <a:ln w="9525">
              <a:solidFill>
                <a:schemeClr val="tx1"/>
              </a:solidFill>
              <a:round/>
              <a:headEnd/>
              <a:tailEnd/>
            </a:ln>
            <a:effectLst/>
          </p:spPr>
          <p:txBody>
            <a:bodyPr wrap="none" anchor="ctr"/>
            <a:lstStyle/>
            <a:p>
              <a:endParaRPr lang="en-GB"/>
            </a:p>
          </p:txBody>
        </p:sp>
        <p:sp>
          <p:nvSpPr>
            <p:cNvPr id="154646" name="Rectangle 1046"/>
            <p:cNvSpPr>
              <a:spLocks noChangeArrowheads="1"/>
            </p:cNvSpPr>
            <p:nvPr/>
          </p:nvSpPr>
          <p:spPr bwMode="auto">
            <a:xfrm>
              <a:off x="1695" y="1282"/>
              <a:ext cx="471" cy="192"/>
            </a:xfrm>
            <a:prstGeom prst="rect">
              <a:avLst/>
            </a:prstGeom>
            <a:noFill/>
            <a:ln w="9525">
              <a:noFill/>
              <a:miter lim="800000"/>
              <a:headEnd/>
              <a:tailEnd/>
            </a:ln>
          </p:spPr>
          <p:txBody>
            <a:bodyPr wrap="none" lIns="0" tIns="0" rIns="0" bIns="0">
              <a:spAutoFit/>
            </a:bodyPr>
            <a:lstStyle/>
            <a:p>
              <a:r>
                <a:rPr lang="en-US" sz="2000" b="1">
                  <a:solidFill>
                    <a:srgbClr val="000000"/>
                  </a:solidFill>
                </a:rPr>
                <a:t>Contr.</a:t>
              </a:r>
              <a:endParaRPr lang="nl-NL" sz="3600" b="1">
                <a:latin typeface="Times New Roman" pitchFamily="18" charset="0"/>
              </a:endParaRPr>
            </a:p>
          </p:txBody>
        </p:sp>
        <p:sp>
          <p:nvSpPr>
            <p:cNvPr id="154647" name="AutoShape 1047"/>
            <p:cNvSpPr>
              <a:spLocks noChangeArrowheads="1"/>
            </p:cNvSpPr>
            <p:nvPr/>
          </p:nvSpPr>
          <p:spPr bwMode="auto">
            <a:xfrm rot="-17560867">
              <a:off x="1202" y="853"/>
              <a:ext cx="292" cy="678"/>
            </a:xfrm>
            <a:prstGeom prst="curvedRightArrow">
              <a:avLst>
                <a:gd name="adj1" fmla="val 46438"/>
                <a:gd name="adj2" fmla="val 92877"/>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154628" name="Rectangle 1028"/>
          <p:cNvSpPr>
            <a:spLocks noGrp="1" noChangeArrowheads="1"/>
          </p:cNvSpPr>
          <p:nvPr>
            <p:ph type="title"/>
          </p:nvPr>
        </p:nvSpPr>
        <p:spPr/>
        <p:txBody>
          <a:bodyPr/>
          <a:lstStyle/>
          <a:p>
            <a:r>
              <a:rPr lang="en-US"/>
              <a:t>Standard approaches</a:t>
            </a:r>
          </a:p>
        </p:txBody>
      </p:sp>
      <p:pic>
        <p:nvPicPr>
          <p:cNvPr id="154627" name="Picture 1027"/>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grpSp>
        <p:nvGrpSpPr>
          <p:cNvPr id="4" name="Group 1041"/>
          <p:cNvGrpSpPr>
            <a:grpSpLocks/>
          </p:cNvGrpSpPr>
          <p:nvPr/>
        </p:nvGrpSpPr>
        <p:grpSpPr bwMode="auto">
          <a:xfrm>
            <a:off x="3014663" y="2036763"/>
            <a:ext cx="2041525" cy="703262"/>
            <a:chOff x="1899" y="1283"/>
            <a:chExt cx="1286" cy="443"/>
          </a:xfrm>
        </p:grpSpPr>
        <p:sp>
          <p:nvSpPr>
            <p:cNvPr id="154630" name="Oval 1030"/>
            <p:cNvSpPr>
              <a:spLocks noChangeArrowheads="1"/>
            </p:cNvSpPr>
            <p:nvPr/>
          </p:nvSpPr>
          <p:spPr bwMode="auto">
            <a:xfrm>
              <a:off x="2531" y="1440"/>
              <a:ext cx="654" cy="286"/>
            </a:xfrm>
            <a:prstGeom prst="ellipse">
              <a:avLst/>
            </a:prstGeom>
            <a:solidFill>
              <a:srgbClr val="FFFF99"/>
            </a:solidFill>
            <a:ln w="9525">
              <a:solidFill>
                <a:schemeClr val="tx1"/>
              </a:solidFill>
              <a:round/>
              <a:headEnd/>
              <a:tailEnd/>
            </a:ln>
            <a:effectLst/>
          </p:spPr>
          <p:txBody>
            <a:bodyPr wrap="none" anchor="ctr"/>
            <a:lstStyle/>
            <a:p>
              <a:endParaRPr lang="en-GB"/>
            </a:p>
          </p:txBody>
        </p:sp>
        <p:sp>
          <p:nvSpPr>
            <p:cNvPr id="154634" name="Rectangle 1034"/>
            <p:cNvSpPr>
              <a:spLocks noChangeArrowheads="1"/>
            </p:cNvSpPr>
            <p:nvPr/>
          </p:nvSpPr>
          <p:spPr bwMode="auto">
            <a:xfrm>
              <a:off x="2650" y="1487"/>
              <a:ext cx="463" cy="192"/>
            </a:xfrm>
            <a:prstGeom prst="rect">
              <a:avLst/>
            </a:prstGeom>
            <a:noFill/>
            <a:ln w="9525">
              <a:noFill/>
              <a:miter lim="800000"/>
              <a:headEnd/>
              <a:tailEnd/>
            </a:ln>
          </p:spPr>
          <p:txBody>
            <a:bodyPr wrap="none" lIns="0" tIns="0" rIns="0" bIns="0">
              <a:spAutoFit/>
            </a:bodyPr>
            <a:lstStyle/>
            <a:p>
              <a:r>
                <a:rPr lang="nl-NL" sz="2000" b="1">
                  <a:solidFill>
                    <a:srgbClr val="000000"/>
                  </a:solidFill>
                </a:rPr>
                <a:t>NOEC</a:t>
              </a:r>
              <a:endParaRPr lang="nl-NL" sz="3600" b="1">
                <a:latin typeface="Times New Roman" pitchFamily="18" charset="0"/>
              </a:endParaRPr>
            </a:p>
          </p:txBody>
        </p:sp>
        <p:sp>
          <p:nvSpPr>
            <p:cNvPr id="154639" name="AutoShape 1039"/>
            <p:cNvSpPr>
              <a:spLocks noChangeArrowheads="1"/>
            </p:cNvSpPr>
            <p:nvPr/>
          </p:nvSpPr>
          <p:spPr bwMode="auto">
            <a:xfrm rot="-17560867">
              <a:off x="2092" y="1090"/>
              <a:ext cx="292" cy="678"/>
            </a:xfrm>
            <a:prstGeom prst="curvedRightArrow">
              <a:avLst>
                <a:gd name="adj1" fmla="val 46438"/>
                <a:gd name="adj2" fmla="val 92877"/>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154642" name="Rectangle 1042"/>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154643" name="Rectangle 1043"/>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grpSp>
        <p:nvGrpSpPr>
          <p:cNvPr id="5" name="Group 1049"/>
          <p:cNvGrpSpPr>
            <a:grpSpLocks/>
          </p:cNvGrpSpPr>
          <p:nvPr/>
        </p:nvGrpSpPr>
        <p:grpSpPr bwMode="auto">
          <a:xfrm>
            <a:off x="3740150" y="2925763"/>
            <a:ext cx="1963738" cy="1322387"/>
            <a:chOff x="2356" y="1843"/>
            <a:chExt cx="1237" cy="833"/>
          </a:xfrm>
        </p:grpSpPr>
        <p:grpSp>
          <p:nvGrpSpPr>
            <p:cNvPr id="6" name="Group 1040"/>
            <p:cNvGrpSpPr>
              <a:grpSpLocks/>
            </p:cNvGrpSpPr>
            <p:nvPr/>
          </p:nvGrpSpPr>
          <p:grpSpPr bwMode="auto">
            <a:xfrm>
              <a:off x="2356" y="1843"/>
              <a:ext cx="1237" cy="467"/>
              <a:chOff x="2356" y="1843"/>
              <a:chExt cx="1237" cy="467"/>
            </a:xfrm>
          </p:grpSpPr>
          <p:sp>
            <p:nvSpPr>
              <p:cNvPr id="154636" name="Oval 1036"/>
              <p:cNvSpPr>
                <a:spLocks noChangeArrowheads="1"/>
              </p:cNvSpPr>
              <p:nvPr/>
            </p:nvSpPr>
            <p:spPr bwMode="auto">
              <a:xfrm>
                <a:off x="2939" y="2024"/>
                <a:ext cx="654" cy="286"/>
              </a:xfrm>
              <a:prstGeom prst="ellipse">
                <a:avLst/>
              </a:prstGeom>
              <a:solidFill>
                <a:srgbClr val="FFFF99"/>
              </a:solidFill>
              <a:ln w="9525">
                <a:solidFill>
                  <a:schemeClr val="tx1"/>
                </a:solidFill>
                <a:round/>
                <a:headEnd/>
                <a:tailEnd/>
              </a:ln>
              <a:effectLst/>
            </p:spPr>
            <p:txBody>
              <a:bodyPr wrap="none" anchor="ctr"/>
              <a:lstStyle/>
              <a:p>
                <a:endParaRPr lang="en-GB"/>
              </a:p>
            </p:txBody>
          </p:sp>
          <p:sp>
            <p:nvSpPr>
              <p:cNvPr id="154637" name="Rectangle 1037"/>
              <p:cNvSpPr>
                <a:spLocks noChangeArrowheads="1"/>
              </p:cNvSpPr>
              <p:nvPr/>
            </p:nvSpPr>
            <p:spPr bwMode="auto">
              <a:xfrm>
                <a:off x="3042" y="2079"/>
                <a:ext cx="445" cy="192"/>
              </a:xfrm>
              <a:prstGeom prst="rect">
                <a:avLst/>
              </a:prstGeom>
              <a:noFill/>
              <a:ln w="9525">
                <a:noFill/>
                <a:miter lim="800000"/>
                <a:headEnd/>
                <a:tailEnd/>
              </a:ln>
            </p:spPr>
            <p:txBody>
              <a:bodyPr wrap="none" lIns="0" tIns="0" rIns="0" bIns="0">
                <a:spAutoFit/>
              </a:bodyPr>
              <a:lstStyle/>
              <a:p>
                <a:r>
                  <a:rPr lang="nl-NL" sz="2000" b="1">
                    <a:solidFill>
                      <a:srgbClr val="000000"/>
                    </a:solidFill>
                  </a:rPr>
                  <a:t>LOEC</a:t>
                </a:r>
                <a:endParaRPr lang="nl-NL" sz="3600" b="1">
                  <a:latin typeface="Times New Roman" pitchFamily="18" charset="0"/>
                </a:endParaRPr>
              </a:p>
            </p:txBody>
          </p:sp>
          <p:sp>
            <p:nvSpPr>
              <p:cNvPr id="154638" name="AutoShape 1038"/>
              <p:cNvSpPr>
                <a:spLocks noChangeArrowheads="1"/>
              </p:cNvSpPr>
              <p:nvPr/>
            </p:nvSpPr>
            <p:spPr bwMode="auto">
              <a:xfrm rot="-17560867">
                <a:off x="2549" y="1650"/>
                <a:ext cx="292" cy="678"/>
              </a:xfrm>
              <a:prstGeom prst="curvedRightArrow">
                <a:avLst>
                  <a:gd name="adj1" fmla="val 46438"/>
                  <a:gd name="adj2" fmla="val 92877"/>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154648" name="Text Box 1048"/>
            <p:cNvSpPr txBox="1">
              <a:spLocks noChangeArrowheads="1"/>
            </p:cNvSpPr>
            <p:nvPr/>
          </p:nvSpPr>
          <p:spPr bwMode="auto">
            <a:xfrm>
              <a:off x="2552" y="2042"/>
              <a:ext cx="303" cy="634"/>
            </a:xfrm>
            <a:prstGeom prst="rect">
              <a:avLst/>
            </a:prstGeom>
            <a:noFill/>
            <a:ln w="9525">
              <a:noFill/>
              <a:miter lim="800000"/>
              <a:headEnd/>
              <a:tailEnd/>
            </a:ln>
            <a:effectLst/>
          </p:spPr>
          <p:txBody>
            <a:bodyPr wrap="none">
              <a:spAutoFit/>
            </a:bodyPr>
            <a:lstStyle/>
            <a:p>
              <a:r>
                <a:rPr lang="en-US" sz="6000"/>
                <a:t>*</a:t>
              </a:r>
              <a:endParaRPr lang="nl-NL" sz="6000"/>
            </a:p>
          </p:txBody>
        </p:sp>
      </p:grpSp>
      <p:sp>
        <p:nvSpPr>
          <p:cNvPr id="154651" name="Text Box 1051"/>
          <p:cNvSpPr txBox="1">
            <a:spLocks noChangeArrowheads="1"/>
          </p:cNvSpPr>
          <p:nvPr/>
        </p:nvSpPr>
        <p:spPr bwMode="auto">
          <a:xfrm>
            <a:off x="5159375" y="4930775"/>
            <a:ext cx="3184525" cy="528638"/>
          </a:xfrm>
          <a:prstGeom prst="rect">
            <a:avLst/>
          </a:prstGeom>
          <a:solidFill>
            <a:srgbClr val="CCFFCC"/>
          </a:solidFill>
          <a:ln w="9525">
            <a:solidFill>
              <a:schemeClr val="tx1"/>
            </a:solidFill>
            <a:miter lim="800000"/>
            <a:headEnd/>
            <a:tailEnd/>
          </a:ln>
          <a:effectLst/>
        </p:spPr>
        <p:txBody>
          <a:bodyPr wrap="none">
            <a:spAutoFit/>
          </a:bodyPr>
          <a:lstStyle/>
          <a:p>
            <a:r>
              <a:rPr lang="en-US" sz="2800"/>
              <a:t>assumes threshold</a:t>
            </a:r>
          </a:p>
        </p:txBody>
      </p:sp>
      <p:sp>
        <p:nvSpPr>
          <p:cNvPr id="154655" name="Text Box 1055"/>
          <p:cNvSpPr txBox="1">
            <a:spLocks noChangeArrowheads="1"/>
          </p:cNvSpPr>
          <p:nvPr/>
        </p:nvSpPr>
        <p:spPr bwMode="auto">
          <a:xfrm>
            <a:off x="5508625" y="1906588"/>
            <a:ext cx="3529013" cy="946150"/>
          </a:xfrm>
          <a:prstGeom prst="rect">
            <a:avLst/>
          </a:prstGeom>
          <a:noFill/>
          <a:ln w="9525">
            <a:noFill/>
            <a:miter lim="800000"/>
            <a:headEnd/>
            <a:tailEnd/>
          </a:ln>
          <a:effectLst/>
        </p:spPr>
        <p:txBody>
          <a:bodyPr wrap="none">
            <a:spAutoFit/>
          </a:bodyPr>
          <a:lstStyle/>
          <a:p>
            <a:r>
              <a:rPr lang="en-GB" sz="2800" b="1"/>
              <a:t>1. Statistical testing</a:t>
            </a:r>
          </a:p>
          <a:p>
            <a:r>
              <a:rPr lang="en-GB" sz="2800">
                <a:solidFill>
                  <a:schemeClr val="bg2"/>
                </a:solidFill>
              </a:rPr>
              <a:t>2. Curve fitting</a:t>
            </a:r>
            <a:endParaRPr lang="en-US" sz="2800">
              <a:solidFill>
                <a:schemeClr val="bg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51"/>
                                        </p:tgtEl>
                                        <p:attrNameLst>
                                          <p:attrName>style.visibility</p:attrName>
                                        </p:attrNameLst>
                                      </p:cBhvr>
                                      <p:to>
                                        <p:strVal val="visible"/>
                                      </p:to>
                                    </p:set>
                                    <p:animEffect transition="in" filter="dissolve">
                                      <p:cBhvr>
                                        <p:cTn id="22" dur="500"/>
                                        <p:tgtEl>
                                          <p:spTgt spid="154651"/>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flipH="1">
            <a:off x="1163638" y="2566988"/>
            <a:ext cx="6951662" cy="3190875"/>
            <a:chOff x="2870" y="2170"/>
            <a:chExt cx="2604" cy="1860"/>
          </a:xfrm>
        </p:grpSpPr>
        <p:sp>
          <p:nvSpPr>
            <p:cNvPr id="153612" name="Freeform 12"/>
            <p:cNvSpPr>
              <a:spLocks/>
            </p:cNvSpPr>
            <p:nvPr/>
          </p:nvSpPr>
          <p:spPr bwMode="auto">
            <a:xfrm>
              <a:off x="2870" y="3898"/>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57150">
              <a:solidFill>
                <a:srgbClr val="33CC33"/>
              </a:solidFill>
              <a:prstDash val="solid"/>
              <a:round/>
              <a:headEnd/>
              <a:tailEnd/>
            </a:ln>
          </p:spPr>
          <p:txBody>
            <a:bodyPr/>
            <a:lstStyle/>
            <a:p>
              <a:endParaRPr lang="en-GB"/>
            </a:p>
          </p:txBody>
        </p:sp>
        <p:sp>
          <p:nvSpPr>
            <p:cNvPr id="153613" name="Freeform 13"/>
            <p:cNvSpPr>
              <a:spLocks/>
            </p:cNvSpPr>
            <p:nvPr/>
          </p:nvSpPr>
          <p:spPr bwMode="auto">
            <a:xfrm>
              <a:off x="3692" y="2428"/>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57150">
              <a:solidFill>
                <a:srgbClr val="33CC33"/>
              </a:solidFill>
              <a:prstDash val="solid"/>
              <a:round/>
              <a:headEnd/>
              <a:tailEnd/>
            </a:ln>
          </p:spPr>
          <p:txBody>
            <a:bodyPr/>
            <a:lstStyle/>
            <a:p>
              <a:endParaRPr lang="en-GB"/>
            </a:p>
          </p:txBody>
        </p:sp>
        <p:sp>
          <p:nvSpPr>
            <p:cNvPr id="153614" name="Freeform 14"/>
            <p:cNvSpPr>
              <a:spLocks/>
            </p:cNvSpPr>
            <p:nvPr/>
          </p:nvSpPr>
          <p:spPr bwMode="auto">
            <a:xfrm>
              <a:off x="4520" y="2170"/>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57150">
              <a:solidFill>
                <a:srgbClr val="33CC33"/>
              </a:solidFill>
              <a:prstDash val="solid"/>
              <a:round/>
              <a:headEnd/>
              <a:tailEnd/>
            </a:ln>
          </p:spPr>
          <p:txBody>
            <a:bodyPr/>
            <a:lstStyle/>
            <a:p>
              <a:endParaRPr lang="en-GB"/>
            </a:p>
          </p:txBody>
        </p:sp>
        <p:sp>
          <p:nvSpPr>
            <p:cNvPr id="153615" name="Freeform 15"/>
            <p:cNvSpPr>
              <a:spLocks/>
            </p:cNvSpPr>
            <p:nvPr/>
          </p:nvSpPr>
          <p:spPr bwMode="auto">
            <a:xfrm>
              <a:off x="5348" y="2170"/>
              <a:ext cx="126" cy="1"/>
            </a:xfrm>
            <a:custGeom>
              <a:avLst/>
              <a:gdLst/>
              <a:ahLst/>
              <a:cxnLst>
                <a:cxn ang="0">
                  <a:pos x="0" y="0"/>
                </a:cxn>
                <a:cxn ang="0">
                  <a:pos x="6" y="0"/>
                </a:cxn>
                <a:cxn ang="0">
                  <a:pos x="12" y="0"/>
                </a:cxn>
                <a:cxn ang="0">
                  <a:pos x="18" y="0"/>
                </a:cxn>
                <a:cxn ang="0">
                  <a:pos x="24" y="0"/>
                </a:cxn>
                <a:cxn ang="0">
                  <a:pos x="30" y="0"/>
                </a:cxn>
                <a:cxn ang="0">
                  <a:pos x="36" y="0"/>
                </a:cxn>
                <a:cxn ang="0">
                  <a:pos x="42"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6" y="0"/>
                </a:cxn>
              </a:cxnLst>
              <a:rect l="0" t="0" r="r" b="b"/>
              <a:pathLst>
                <a:path w="126">
                  <a:moveTo>
                    <a:pt x="0" y="0"/>
                  </a:moveTo>
                  <a:lnTo>
                    <a:pt x="6" y="0"/>
                  </a:lnTo>
                  <a:lnTo>
                    <a:pt x="12" y="0"/>
                  </a:lnTo>
                  <a:lnTo>
                    <a:pt x="18" y="0"/>
                  </a:lnTo>
                  <a:lnTo>
                    <a:pt x="24" y="0"/>
                  </a:lnTo>
                  <a:lnTo>
                    <a:pt x="30" y="0"/>
                  </a:lnTo>
                  <a:lnTo>
                    <a:pt x="36" y="0"/>
                  </a:lnTo>
                  <a:lnTo>
                    <a:pt x="42" y="0"/>
                  </a:lnTo>
                  <a:lnTo>
                    <a:pt x="54" y="0"/>
                  </a:lnTo>
                  <a:lnTo>
                    <a:pt x="60" y="0"/>
                  </a:lnTo>
                  <a:lnTo>
                    <a:pt x="66" y="0"/>
                  </a:lnTo>
                  <a:lnTo>
                    <a:pt x="72" y="0"/>
                  </a:lnTo>
                  <a:lnTo>
                    <a:pt x="78" y="0"/>
                  </a:lnTo>
                  <a:lnTo>
                    <a:pt x="84" y="0"/>
                  </a:lnTo>
                  <a:lnTo>
                    <a:pt x="90" y="0"/>
                  </a:lnTo>
                  <a:lnTo>
                    <a:pt x="96" y="0"/>
                  </a:lnTo>
                  <a:lnTo>
                    <a:pt x="102" y="0"/>
                  </a:lnTo>
                  <a:lnTo>
                    <a:pt x="108" y="0"/>
                  </a:lnTo>
                  <a:lnTo>
                    <a:pt x="114" y="0"/>
                  </a:lnTo>
                  <a:lnTo>
                    <a:pt x="126" y="0"/>
                  </a:lnTo>
                </a:path>
              </a:pathLst>
            </a:custGeom>
            <a:noFill/>
            <a:ln w="57150">
              <a:solidFill>
                <a:srgbClr val="33CC33"/>
              </a:solidFill>
              <a:prstDash val="solid"/>
              <a:round/>
              <a:headEnd/>
              <a:tailEnd/>
            </a:ln>
          </p:spPr>
          <p:txBody>
            <a:bodyPr/>
            <a:lstStyle/>
            <a:p>
              <a:endParaRPr lang="en-GB"/>
            </a:p>
          </p:txBody>
        </p:sp>
      </p:grpSp>
      <p:pic>
        <p:nvPicPr>
          <p:cNvPr id="153616" name="Picture 16"/>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sp>
        <p:nvSpPr>
          <p:cNvPr id="153604" name="Rectangle 4"/>
          <p:cNvSpPr>
            <a:spLocks noGrp="1" noChangeArrowheads="1"/>
          </p:cNvSpPr>
          <p:nvPr>
            <p:ph type="title"/>
          </p:nvPr>
        </p:nvSpPr>
        <p:spPr/>
        <p:txBody>
          <a:bodyPr/>
          <a:lstStyle/>
          <a:p>
            <a:r>
              <a:rPr lang="en-US"/>
              <a:t>Standard approaches</a:t>
            </a:r>
          </a:p>
        </p:txBody>
      </p:sp>
      <p:grpSp>
        <p:nvGrpSpPr>
          <p:cNvPr id="3" name="Group 5"/>
          <p:cNvGrpSpPr>
            <a:grpSpLocks/>
          </p:cNvGrpSpPr>
          <p:nvPr/>
        </p:nvGrpSpPr>
        <p:grpSpPr bwMode="auto">
          <a:xfrm>
            <a:off x="4335463" y="3268663"/>
            <a:ext cx="2041525" cy="703262"/>
            <a:chOff x="1899" y="1283"/>
            <a:chExt cx="1286" cy="443"/>
          </a:xfrm>
        </p:grpSpPr>
        <p:sp>
          <p:nvSpPr>
            <p:cNvPr id="153606" name="Oval 6"/>
            <p:cNvSpPr>
              <a:spLocks noChangeArrowheads="1"/>
            </p:cNvSpPr>
            <p:nvPr/>
          </p:nvSpPr>
          <p:spPr bwMode="auto">
            <a:xfrm>
              <a:off x="2531" y="1440"/>
              <a:ext cx="654" cy="286"/>
            </a:xfrm>
            <a:prstGeom prst="ellipse">
              <a:avLst/>
            </a:prstGeom>
            <a:solidFill>
              <a:srgbClr val="FFFF99"/>
            </a:solidFill>
            <a:ln w="9525">
              <a:solidFill>
                <a:schemeClr val="tx1"/>
              </a:solidFill>
              <a:round/>
              <a:headEnd/>
              <a:tailEnd/>
            </a:ln>
            <a:effectLst/>
          </p:spPr>
          <p:txBody>
            <a:bodyPr wrap="none" anchor="ctr"/>
            <a:lstStyle/>
            <a:p>
              <a:endParaRPr lang="en-GB"/>
            </a:p>
          </p:txBody>
        </p:sp>
        <p:sp>
          <p:nvSpPr>
            <p:cNvPr id="153607" name="Rectangle 7"/>
            <p:cNvSpPr>
              <a:spLocks noChangeArrowheads="1"/>
            </p:cNvSpPr>
            <p:nvPr/>
          </p:nvSpPr>
          <p:spPr bwMode="auto">
            <a:xfrm>
              <a:off x="2650" y="1487"/>
              <a:ext cx="401" cy="192"/>
            </a:xfrm>
            <a:prstGeom prst="rect">
              <a:avLst/>
            </a:prstGeom>
            <a:noFill/>
            <a:ln w="9525">
              <a:noFill/>
              <a:miter lim="800000"/>
              <a:headEnd/>
              <a:tailEnd/>
            </a:ln>
          </p:spPr>
          <p:txBody>
            <a:bodyPr wrap="none" lIns="0" tIns="0" rIns="0" bIns="0">
              <a:spAutoFit/>
            </a:bodyPr>
            <a:lstStyle/>
            <a:p>
              <a:r>
                <a:rPr lang="nl-NL" sz="2000" b="1">
                  <a:solidFill>
                    <a:srgbClr val="000000"/>
                  </a:solidFill>
                </a:rPr>
                <a:t>EC50</a:t>
              </a:r>
              <a:endParaRPr lang="nl-NL" sz="3600" b="1">
                <a:latin typeface="Times New Roman" pitchFamily="18" charset="0"/>
              </a:endParaRPr>
            </a:p>
          </p:txBody>
        </p:sp>
        <p:sp>
          <p:nvSpPr>
            <p:cNvPr id="153608" name="AutoShape 8"/>
            <p:cNvSpPr>
              <a:spLocks noChangeArrowheads="1"/>
            </p:cNvSpPr>
            <p:nvPr/>
          </p:nvSpPr>
          <p:spPr bwMode="auto">
            <a:xfrm rot="-17560867">
              <a:off x="2092" y="1090"/>
              <a:ext cx="292" cy="678"/>
            </a:xfrm>
            <a:prstGeom prst="curvedRightArrow">
              <a:avLst>
                <a:gd name="adj1" fmla="val 46438"/>
                <a:gd name="adj2" fmla="val 92877"/>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153617" name="Rectangle 17"/>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153618" name="Rectangle 18"/>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sp>
        <p:nvSpPr>
          <p:cNvPr id="153619" name="Line 19"/>
          <p:cNvSpPr>
            <a:spLocks noChangeShapeType="1"/>
          </p:cNvSpPr>
          <p:nvPr/>
        </p:nvSpPr>
        <p:spPr bwMode="auto">
          <a:xfrm>
            <a:off x="1165225" y="4208463"/>
            <a:ext cx="3506788" cy="0"/>
          </a:xfrm>
          <a:prstGeom prst="line">
            <a:avLst/>
          </a:prstGeom>
          <a:noFill/>
          <a:ln w="19050">
            <a:solidFill>
              <a:schemeClr val="tx1"/>
            </a:solidFill>
            <a:prstDash val="sysDot"/>
            <a:round/>
            <a:headEnd/>
            <a:tailEnd type="triangle" w="lg" len="med"/>
          </a:ln>
          <a:effectLst/>
        </p:spPr>
        <p:txBody>
          <a:bodyPr/>
          <a:lstStyle/>
          <a:p>
            <a:endParaRPr lang="en-GB"/>
          </a:p>
        </p:txBody>
      </p:sp>
      <p:sp>
        <p:nvSpPr>
          <p:cNvPr id="153620" name="Line 20"/>
          <p:cNvSpPr>
            <a:spLocks noChangeShapeType="1"/>
          </p:cNvSpPr>
          <p:nvPr/>
        </p:nvSpPr>
        <p:spPr bwMode="auto">
          <a:xfrm>
            <a:off x="4659313" y="4208463"/>
            <a:ext cx="0" cy="1541462"/>
          </a:xfrm>
          <a:prstGeom prst="line">
            <a:avLst/>
          </a:prstGeom>
          <a:noFill/>
          <a:ln w="19050">
            <a:solidFill>
              <a:schemeClr val="tx1"/>
            </a:solidFill>
            <a:prstDash val="sysDot"/>
            <a:round/>
            <a:headEnd/>
            <a:tailEnd type="triangle" w="lg" len="med"/>
          </a:ln>
          <a:effectLst/>
        </p:spPr>
        <p:txBody>
          <a:bodyPr/>
          <a:lstStyle/>
          <a:p>
            <a:endParaRPr lang="en-GB"/>
          </a:p>
        </p:txBody>
      </p:sp>
      <p:sp>
        <p:nvSpPr>
          <p:cNvPr id="153622" name="Text Box 22"/>
          <p:cNvSpPr txBox="1">
            <a:spLocks noChangeArrowheads="1"/>
          </p:cNvSpPr>
          <p:nvPr/>
        </p:nvSpPr>
        <p:spPr bwMode="auto">
          <a:xfrm>
            <a:off x="4930775" y="4930775"/>
            <a:ext cx="3363913" cy="528638"/>
          </a:xfrm>
          <a:prstGeom prst="rect">
            <a:avLst/>
          </a:prstGeom>
          <a:solidFill>
            <a:srgbClr val="CCFFCC"/>
          </a:solidFill>
          <a:ln w="9525">
            <a:solidFill>
              <a:schemeClr val="tx1"/>
            </a:solidFill>
            <a:miter lim="800000"/>
            <a:headEnd/>
            <a:tailEnd/>
          </a:ln>
          <a:effectLst/>
        </p:spPr>
        <p:txBody>
          <a:bodyPr wrap="none">
            <a:spAutoFit/>
          </a:bodyPr>
          <a:lstStyle/>
          <a:p>
            <a:r>
              <a:rPr lang="en-US" sz="2800"/>
              <a:t>usually no threshold</a:t>
            </a:r>
          </a:p>
        </p:txBody>
      </p:sp>
      <p:sp>
        <p:nvSpPr>
          <p:cNvPr id="153623" name="Text Box 23"/>
          <p:cNvSpPr txBox="1">
            <a:spLocks noChangeArrowheads="1"/>
          </p:cNvSpPr>
          <p:nvPr/>
        </p:nvSpPr>
        <p:spPr bwMode="auto">
          <a:xfrm>
            <a:off x="5508625" y="1906588"/>
            <a:ext cx="3249613" cy="946150"/>
          </a:xfrm>
          <a:prstGeom prst="rect">
            <a:avLst/>
          </a:prstGeom>
          <a:noFill/>
          <a:ln w="9525">
            <a:noFill/>
            <a:miter lim="800000"/>
            <a:headEnd/>
            <a:tailEnd/>
          </a:ln>
          <a:effectLst/>
        </p:spPr>
        <p:txBody>
          <a:bodyPr wrap="none">
            <a:spAutoFit/>
          </a:bodyPr>
          <a:lstStyle/>
          <a:p>
            <a:r>
              <a:rPr lang="en-GB" sz="2800">
                <a:solidFill>
                  <a:schemeClr val="bg2"/>
                </a:solidFill>
              </a:rPr>
              <a:t>1. Statistical testing</a:t>
            </a:r>
          </a:p>
          <a:p>
            <a:r>
              <a:rPr lang="en-GB" sz="2800" b="1"/>
              <a:t>2. Curve fitting</a:t>
            </a:r>
            <a:endParaRPr lang="en-US" sz="28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19"/>
                                        </p:tgtEl>
                                        <p:attrNameLst>
                                          <p:attrName>style.visibility</p:attrName>
                                        </p:attrNameLst>
                                      </p:cBhvr>
                                      <p:to>
                                        <p:strVal val="visible"/>
                                      </p:to>
                                    </p:set>
                                    <p:animEffect transition="in" filter="wipe(left)">
                                      <p:cBhvr>
                                        <p:cTn id="12" dur="500"/>
                                        <p:tgtEl>
                                          <p:spTgt spid="15361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3620"/>
                                        </p:tgtEl>
                                        <p:attrNameLst>
                                          <p:attrName>style.visibility</p:attrName>
                                        </p:attrNameLst>
                                      </p:cBhvr>
                                      <p:to>
                                        <p:strVal val="visible"/>
                                      </p:to>
                                    </p:set>
                                    <p:animEffect transition="in" filter="wipe(up)">
                                      <p:cBhvr>
                                        <p:cTn id="16" dur="500"/>
                                        <p:tgtEl>
                                          <p:spTgt spid="153620"/>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3622"/>
                                        </p:tgtEl>
                                        <p:attrNameLst>
                                          <p:attrName>style.visibility</p:attrName>
                                        </p:attrNameLst>
                                      </p:cBhvr>
                                      <p:to>
                                        <p:strVal val="visible"/>
                                      </p:to>
                                    </p:set>
                                    <p:animEffect transition="in" filter="dissolve">
                                      <p:cBhvr>
                                        <p:cTn id="25" dur="500"/>
                                        <p:tgtEl>
                                          <p:spTgt spid="153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9" grpId="0" animBg="1"/>
      <p:bldP spid="153620" grpId="0" animBg="1"/>
      <p:bldP spid="15362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76" y="2116183"/>
            <a:ext cx="5512525" cy="509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dirty="0" smtClean="0"/>
              <a:t>Contents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‘Classic’ dose-response analysis</a:t>
            </a:r>
          </a:p>
          <a:p>
            <a:r>
              <a:rPr lang="nl-NL" dirty="0" smtClean="0"/>
              <a:t>Background and general approach</a:t>
            </a:r>
          </a:p>
          <a:p>
            <a:r>
              <a:rPr lang="nl-NL" dirty="0" smtClean="0"/>
              <a:t>Analysis of survival data</a:t>
            </a:r>
          </a:p>
          <a:p>
            <a:r>
              <a:rPr lang="nl-NL" dirty="0" smtClean="0"/>
              <a:t>Analysis of growth and reproduction data</a:t>
            </a:r>
          </a:p>
          <a:p>
            <a:pPr lvl="1"/>
            <a:endParaRPr lang="nl-NL" dirty="0" smtClean="0"/>
          </a:p>
          <a:p>
            <a:pPr>
              <a:buNone/>
            </a:pPr>
            <a:r>
              <a:rPr lang="nl-NL" b="1" dirty="0" smtClean="0">
                <a:solidFill>
                  <a:srgbClr val="009900"/>
                </a:solidFill>
              </a:rPr>
              <a:t>Dynamic modelling</a:t>
            </a:r>
          </a:p>
          <a:p>
            <a:r>
              <a:rPr lang="nl-NL" dirty="0" smtClean="0"/>
              <a:t>Limitations of the classic approach</a:t>
            </a:r>
          </a:p>
          <a:p>
            <a:r>
              <a:rPr lang="nl-NL" dirty="0" smtClean="0"/>
              <a:t>Dynamic modelling as an alternative</a:t>
            </a:r>
            <a:endParaRPr lang="en-GB"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26"/>
          <p:cNvSpPr>
            <a:spLocks noGrp="1" noChangeArrowheads="1"/>
          </p:cNvSpPr>
          <p:nvPr>
            <p:ph type="title"/>
          </p:nvPr>
        </p:nvSpPr>
        <p:spPr/>
        <p:txBody>
          <a:bodyPr/>
          <a:lstStyle/>
          <a:p>
            <a:r>
              <a:rPr lang="en-US"/>
              <a:t>Standard summary statistics</a:t>
            </a:r>
          </a:p>
        </p:txBody>
      </p:sp>
      <p:sp>
        <p:nvSpPr>
          <p:cNvPr id="163843" name="Rectangle 1027"/>
          <p:cNvSpPr>
            <a:spLocks noGrp="1" noChangeArrowheads="1"/>
          </p:cNvSpPr>
          <p:nvPr>
            <p:ph type="body" idx="1"/>
          </p:nvPr>
        </p:nvSpPr>
        <p:spPr>
          <a:xfrm>
            <a:off x="685800" y="2100263"/>
            <a:ext cx="7772400" cy="1741487"/>
          </a:xfrm>
        </p:spPr>
        <p:txBody>
          <a:bodyPr/>
          <a:lstStyle/>
          <a:p>
            <a:pPr>
              <a:lnSpc>
                <a:spcPct val="90000"/>
              </a:lnSpc>
              <a:buFont typeface="Wingdings" pitchFamily="2" charset="2"/>
              <a:buNone/>
            </a:pPr>
            <a:r>
              <a:rPr lang="en-US" sz="2800" b="1" dirty="0">
                <a:solidFill>
                  <a:srgbClr val="009900"/>
                </a:solidFill>
              </a:rPr>
              <a:t>NOEC</a:t>
            </a:r>
          </a:p>
          <a:p>
            <a:pPr>
              <a:lnSpc>
                <a:spcPct val="90000"/>
              </a:lnSpc>
            </a:pPr>
            <a:r>
              <a:rPr lang="en-US" dirty="0"/>
              <a:t>highest </a:t>
            </a:r>
            <a:r>
              <a:rPr lang="en-US" i="1" dirty="0"/>
              <a:t>tested</a:t>
            </a:r>
            <a:r>
              <a:rPr lang="en-US" dirty="0"/>
              <a:t> concentration where effect is not </a:t>
            </a:r>
            <a:r>
              <a:rPr lang="en-US" i="1" dirty="0"/>
              <a:t>significantly</a:t>
            </a:r>
            <a:r>
              <a:rPr lang="en-US" dirty="0"/>
              <a:t> different from control</a:t>
            </a:r>
            <a:endParaRPr lang="en-US" b="1" i="1" dirty="0">
              <a:solidFill>
                <a:srgbClr val="FF0000"/>
              </a:solidFill>
            </a:endParaRPr>
          </a:p>
        </p:txBody>
      </p:sp>
      <p:sp>
        <p:nvSpPr>
          <p:cNvPr id="163844" name="Rectangle 1028"/>
          <p:cNvSpPr>
            <a:spLocks noChangeArrowheads="1"/>
          </p:cNvSpPr>
          <p:nvPr/>
        </p:nvSpPr>
        <p:spPr bwMode="auto">
          <a:xfrm>
            <a:off x="685800" y="3827463"/>
            <a:ext cx="7772400" cy="1384300"/>
          </a:xfrm>
          <a:prstGeom prst="rect">
            <a:avLst/>
          </a:prstGeom>
          <a:noFill/>
          <a:ln w="9525">
            <a:noFill/>
            <a:miter lim="800000"/>
            <a:headEnd/>
            <a:tailEnd/>
          </a:ln>
          <a:effectLst/>
        </p:spPr>
        <p:txBody>
          <a:bodyPr/>
          <a:lstStyle/>
          <a:p>
            <a:pPr marL="342900" indent="-342900">
              <a:lnSpc>
                <a:spcPct val="90000"/>
              </a:lnSpc>
              <a:spcBef>
                <a:spcPct val="20000"/>
              </a:spcBef>
              <a:buFont typeface="Wingdings" pitchFamily="2" charset="2"/>
              <a:buNone/>
            </a:pPr>
            <a:r>
              <a:rPr lang="en-US" sz="2800" b="1" dirty="0" smtClean="0">
                <a:solidFill>
                  <a:srgbClr val="009900"/>
                </a:solidFill>
              </a:rPr>
              <a:t>EC50 or LC50</a:t>
            </a:r>
            <a:r>
              <a:rPr lang="en-US" sz="2400" dirty="0" smtClean="0"/>
              <a:t> </a:t>
            </a:r>
            <a:endParaRPr lang="en-US" sz="2400" dirty="0"/>
          </a:p>
          <a:p>
            <a:pPr marL="342900" indent="-342900">
              <a:lnSpc>
                <a:spcPct val="90000"/>
              </a:lnSpc>
              <a:spcBef>
                <a:spcPct val="20000"/>
              </a:spcBef>
              <a:buFont typeface="Wingdings" pitchFamily="2" charset="2"/>
              <a:buChar char="Ø"/>
            </a:pPr>
            <a:r>
              <a:rPr lang="en-US" sz="2400" dirty="0"/>
              <a:t>the </a:t>
            </a:r>
            <a:r>
              <a:rPr lang="en-US" sz="2400" i="1" dirty="0"/>
              <a:t>estimated</a:t>
            </a:r>
            <a:r>
              <a:rPr lang="en-US" sz="2400" dirty="0"/>
              <a:t> concentration for 50% effect, compared to </a:t>
            </a:r>
            <a:r>
              <a:rPr lang="en-US" sz="2400" dirty="0" smtClean="0"/>
              <a:t>control</a:t>
            </a:r>
          </a:p>
          <a:p>
            <a:pPr marL="342900" indent="-342900">
              <a:lnSpc>
                <a:spcPct val="90000"/>
              </a:lnSpc>
              <a:spcBef>
                <a:spcPct val="20000"/>
              </a:spcBef>
              <a:buFont typeface="Wingdings" pitchFamily="2" charset="2"/>
              <a:buChar char="Ø"/>
            </a:pPr>
            <a:r>
              <a:rPr lang="en-US" sz="2400" dirty="0" smtClean="0"/>
              <a:t>can be </a:t>
            </a:r>
            <a:r>
              <a:rPr lang="en-US" sz="2400" dirty="0" err="1" smtClean="0"/>
              <a:t>generalised</a:t>
            </a:r>
            <a:r>
              <a:rPr lang="en-US" sz="2400" dirty="0" smtClean="0"/>
              <a:t> to </a:t>
            </a:r>
            <a:r>
              <a:rPr lang="en-US" sz="2400" dirty="0" err="1" smtClean="0"/>
              <a:t>EC</a:t>
            </a:r>
            <a:r>
              <a:rPr lang="en-US" sz="2400" i="1" dirty="0" err="1" smtClean="0"/>
              <a:t>x</a:t>
            </a:r>
            <a:r>
              <a:rPr lang="en-US" sz="2400" dirty="0" smtClean="0"/>
              <a:t> or </a:t>
            </a:r>
            <a:r>
              <a:rPr lang="en-US" sz="2400" dirty="0" err="1" smtClean="0"/>
              <a:t>LC</a:t>
            </a:r>
            <a:r>
              <a:rPr lang="en-US" sz="2400" i="1" dirty="0" err="1" smtClean="0"/>
              <a:t>x</a:t>
            </a:r>
            <a:endParaRPr lang="en-US" sz="2400" i="1" dirty="0"/>
          </a:p>
          <a:p>
            <a:pPr marL="342900" indent="-342900">
              <a:lnSpc>
                <a:spcPct val="90000"/>
              </a:lnSpc>
              <a:spcBef>
                <a:spcPct val="20000"/>
              </a:spcBef>
              <a:buFont typeface="Wingdings" pitchFamily="2" charset="2"/>
              <a:buNone/>
            </a:pPr>
            <a:endParaRPr lang="en-US" sz="2400" i="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dissolve">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Difference graded-quantal</a:t>
            </a:r>
          </a:p>
        </p:txBody>
      </p:sp>
      <p:sp>
        <p:nvSpPr>
          <p:cNvPr id="284675" name="Rectangle 3"/>
          <p:cNvSpPr>
            <a:spLocks noGrp="1" noChangeArrowheads="1"/>
          </p:cNvSpPr>
          <p:nvPr>
            <p:ph type="body" idx="1"/>
          </p:nvPr>
        </p:nvSpPr>
        <p:spPr>
          <a:xfrm>
            <a:off x="457200" y="1750345"/>
            <a:ext cx="8229600" cy="4426152"/>
          </a:xfrm>
        </p:spPr>
        <p:txBody>
          <a:bodyPr/>
          <a:lstStyle/>
          <a:p>
            <a:pPr>
              <a:buFont typeface="Wingdings" pitchFamily="2" charset="2"/>
              <a:buNone/>
            </a:pPr>
            <a:r>
              <a:rPr lang="en-US" b="1" dirty="0" err="1">
                <a:solidFill>
                  <a:srgbClr val="FF0000"/>
                </a:solidFill>
              </a:rPr>
              <a:t>Quantal</a:t>
            </a:r>
            <a:r>
              <a:rPr lang="en-US" b="1" dirty="0">
                <a:solidFill>
                  <a:srgbClr val="FF0000"/>
                </a:solidFill>
              </a:rPr>
              <a:t>:</a:t>
            </a:r>
            <a:r>
              <a:rPr lang="en-US" dirty="0"/>
              <a:t> </a:t>
            </a:r>
            <a:r>
              <a:rPr lang="en-US" dirty="0" smtClean="0"/>
              <a:t>count </a:t>
            </a:r>
            <a:r>
              <a:rPr lang="en-US" i="1" dirty="0" smtClean="0"/>
              <a:t>fraction</a:t>
            </a:r>
            <a:r>
              <a:rPr lang="en-US" dirty="0" smtClean="0"/>
              <a:t> </a:t>
            </a:r>
            <a:r>
              <a:rPr lang="en-US" dirty="0"/>
              <a:t>of animals responding</a:t>
            </a:r>
          </a:p>
          <a:p>
            <a:pPr lvl="1"/>
            <a:r>
              <a:rPr lang="en-US" i="1" dirty="0"/>
              <a:t>e.g</a:t>
            </a:r>
            <a:r>
              <a:rPr lang="en-US" i="1" dirty="0" smtClean="0"/>
              <a:t>.,</a:t>
            </a:r>
            <a:r>
              <a:rPr lang="en-US" dirty="0" smtClean="0"/>
              <a:t> </a:t>
            </a:r>
            <a:r>
              <a:rPr lang="en-US" dirty="0"/>
              <a:t>8 out of 20 = 0.4</a:t>
            </a:r>
          </a:p>
          <a:p>
            <a:pPr lvl="1"/>
            <a:r>
              <a:rPr lang="en-US" dirty="0"/>
              <a:t>always between </a:t>
            </a:r>
            <a:r>
              <a:rPr lang="en-US" dirty="0" smtClean="0"/>
              <a:t>0 </a:t>
            </a:r>
            <a:r>
              <a:rPr lang="en-US" dirty="0"/>
              <a:t>and </a:t>
            </a:r>
            <a:r>
              <a:rPr lang="en-US" dirty="0" smtClean="0"/>
              <a:t>1 (or 0-100%)</a:t>
            </a:r>
            <a:endParaRPr lang="en-US" dirty="0"/>
          </a:p>
          <a:p>
            <a:pPr lvl="1"/>
            <a:r>
              <a:rPr lang="en-US" dirty="0"/>
              <a:t>no standard </a:t>
            </a:r>
            <a:r>
              <a:rPr lang="en-US" dirty="0" smtClean="0"/>
              <a:t>deviations</a:t>
            </a:r>
          </a:p>
          <a:p>
            <a:pPr lvl="1"/>
            <a:r>
              <a:rPr lang="en-US" dirty="0" smtClean="0"/>
              <a:t>usually mortality or immobility</a:t>
            </a:r>
          </a:p>
          <a:p>
            <a:pPr lvl="1"/>
            <a:r>
              <a:rPr lang="en-US" dirty="0" smtClean="0"/>
              <a:t>LC50, </a:t>
            </a:r>
            <a:r>
              <a:rPr lang="en-US" dirty="0" err="1" smtClean="0"/>
              <a:t>LC</a:t>
            </a:r>
            <a:r>
              <a:rPr lang="en-US" i="1" dirty="0" err="1" smtClean="0"/>
              <a:t>x</a:t>
            </a:r>
            <a:endParaRPr lang="en-US" i="1" dirty="0"/>
          </a:p>
          <a:p>
            <a:pPr lvl="1"/>
            <a:endParaRPr lang="en-US" sz="1000" dirty="0"/>
          </a:p>
          <a:p>
            <a:pPr>
              <a:buFont typeface="Wingdings" pitchFamily="2" charset="2"/>
              <a:buNone/>
            </a:pPr>
            <a:r>
              <a:rPr lang="en-US" b="1" dirty="0">
                <a:solidFill>
                  <a:srgbClr val="009900"/>
                </a:solidFill>
              </a:rPr>
              <a:t>Graded:</a:t>
            </a:r>
            <a:r>
              <a:rPr lang="en-US" dirty="0"/>
              <a:t> </a:t>
            </a:r>
            <a:r>
              <a:rPr lang="en-US" dirty="0" smtClean="0"/>
              <a:t>measure </a:t>
            </a:r>
            <a:r>
              <a:rPr lang="en-US" i="1" dirty="0" smtClean="0"/>
              <a:t>degree</a:t>
            </a:r>
            <a:r>
              <a:rPr lang="en-US" dirty="0" smtClean="0"/>
              <a:t> </a:t>
            </a:r>
            <a:r>
              <a:rPr lang="en-US" dirty="0"/>
              <a:t>of response </a:t>
            </a:r>
            <a:r>
              <a:rPr lang="en-US" dirty="0" smtClean="0"/>
              <a:t>for each individual</a:t>
            </a:r>
            <a:endParaRPr lang="en-US" dirty="0"/>
          </a:p>
          <a:p>
            <a:pPr lvl="1"/>
            <a:r>
              <a:rPr lang="en-US" i="1" dirty="0"/>
              <a:t>e.g</a:t>
            </a:r>
            <a:r>
              <a:rPr lang="en-US" i="1" dirty="0" smtClean="0"/>
              <a:t>.,</a:t>
            </a:r>
            <a:r>
              <a:rPr lang="en-US" dirty="0" smtClean="0"/>
              <a:t> </a:t>
            </a:r>
            <a:r>
              <a:rPr lang="en-US" dirty="0"/>
              <a:t>85 eggs or body weight of 23 g</a:t>
            </a:r>
          </a:p>
          <a:p>
            <a:pPr lvl="1"/>
            <a:r>
              <a:rPr lang="en-US" dirty="0" smtClean="0"/>
              <a:t>between </a:t>
            </a:r>
            <a:r>
              <a:rPr lang="en-US" dirty="0"/>
              <a:t>0 and infinite</a:t>
            </a:r>
          </a:p>
          <a:p>
            <a:pPr lvl="1"/>
            <a:r>
              <a:rPr lang="en-US" dirty="0"/>
              <a:t>standard deviations when &gt;1 </a:t>
            </a:r>
            <a:r>
              <a:rPr lang="en-US" dirty="0" smtClean="0"/>
              <a:t>animal</a:t>
            </a:r>
          </a:p>
          <a:p>
            <a:pPr lvl="1"/>
            <a:r>
              <a:rPr lang="en-US" dirty="0" smtClean="0"/>
              <a:t>usually body size or reproduction</a:t>
            </a:r>
          </a:p>
          <a:p>
            <a:pPr lvl="1"/>
            <a:r>
              <a:rPr lang="en-US" dirty="0" smtClean="0"/>
              <a:t>NOEC, </a:t>
            </a:r>
            <a:r>
              <a:rPr lang="en-US" dirty="0" err="1" smtClean="0"/>
              <a:t>EC</a:t>
            </a:r>
            <a:r>
              <a:rPr lang="en-US" i="1" dirty="0" err="1" smtClean="0"/>
              <a:t>x</a:t>
            </a:r>
            <a:endParaRPr lang="en-US" i="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dissolve">
                                      <p:cBhvr>
                                        <p:cTn id="7" dur="500"/>
                                        <p:tgtEl>
                                          <p:spTgt spid="284675">
                                            <p:txEl>
                                              <p:pRg st="0" end="0"/>
                                            </p:txEl>
                                          </p:spTgt>
                                        </p:tgtEl>
                                      </p:cBhvr>
                                    </p:animEffect>
                                  </p:childTnLst>
                                  <p:subTnLst>
                                    <p:animClr>
                                      <p:cBhvr override="childStyle">
                                        <p:cTn dur="1" fill="hold" display="0" masterRel="nextClick" afterEffect="1"/>
                                        <p:tgtEl>
                                          <p:spTgt spid="284675">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284675">
                                            <p:txEl>
                                              <p:pRg st="1" end="1"/>
                                            </p:txEl>
                                          </p:spTgt>
                                        </p:tgtEl>
                                        <p:attrNameLst>
                                          <p:attrName>style.visibility</p:attrName>
                                        </p:attrNameLst>
                                      </p:cBhvr>
                                      <p:to>
                                        <p:strVal val="visible"/>
                                      </p:to>
                                    </p:set>
                                    <p:animEffect transition="in" filter="dissolve">
                                      <p:cBhvr>
                                        <p:cTn id="10" dur="500"/>
                                        <p:tgtEl>
                                          <p:spTgt spid="284675">
                                            <p:txEl>
                                              <p:pRg st="1" end="1"/>
                                            </p:txEl>
                                          </p:spTgt>
                                        </p:tgtEl>
                                      </p:cBhvr>
                                    </p:animEffect>
                                  </p:childTnLst>
                                  <p:subTnLst>
                                    <p:animClr>
                                      <p:cBhvr override="childStyle">
                                        <p:cTn dur="1" fill="hold" display="0" masterRel="nextClick" afterEffect="1"/>
                                        <p:tgtEl>
                                          <p:spTgt spid="284675">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284675">
                                            <p:txEl>
                                              <p:pRg st="2" end="2"/>
                                            </p:txEl>
                                          </p:spTgt>
                                        </p:tgtEl>
                                        <p:attrNameLst>
                                          <p:attrName>style.visibility</p:attrName>
                                        </p:attrNameLst>
                                      </p:cBhvr>
                                      <p:to>
                                        <p:strVal val="visible"/>
                                      </p:to>
                                    </p:set>
                                    <p:animEffect transition="in" filter="dissolve">
                                      <p:cBhvr>
                                        <p:cTn id="13" dur="500"/>
                                        <p:tgtEl>
                                          <p:spTgt spid="284675">
                                            <p:txEl>
                                              <p:pRg st="2" end="2"/>
                                            </p:txEl>
                                          </p:spTgt>
                                        </p:tgtEl>
                                      </p:cBhvr>
                                    </p:animEffect>
                                  </p:childTnLst>
                                  <p:subTnLst>
                                    <p:animClr>
                                      <p:cBhvr override="childStyle">
                                        <p:cTn dur="1" fill="hold" display="0" masterRel="nextClick" afterEffect="1"/>
                                        <p:tgtEl>
                                          <p:spTgt spid="284675">
                                            <p:txEl>
                                              <p:pRg st="2" end="2"/>
                                            </p:txEl>
                                          </p:spTgt>
                                        </p:tgtEl>
                                        <p:attrNameLst>
                                          <p:attrName>ppt_c</p:attrName>
                                        </p:attrNameLst>
                                      </p:cBhvr>
                                      <p:to>
                                        <a:schemeClr val="accent1"/>
                                      </p:to>
                                    </p:animClr>
                                  </p:subTnLst>
                                </p:cTn>
                              </p:par>
                              <p:par>
                                <p:cTn id="14" presetID="9" presetClass="entr" presetSubtype="0" fill="hold" grpId="0" nodeType="withEffect">
                                  <p:stCondLst>
                                    <p:cond delay="0"/>
                                  </p:stCondLst>
                                  <p:childTnLst>
                                    <p:set>
                                      <p:cBhvr>
                                        <p:cTn id="15" dur="1" fill="hold">
                                          <p:stCondLst>
                                            <p:cond delay="0"/>
                                          </p:stCondLst>
                                        </p:cTn>
                                        <p:tgtEl>
                                          <p:spTgt spid="284675">
                                            <p:txEl>
                                              <p:pRg st="3" end="3"/>
                                            </p:txEl>
                                          </p:spTgt>
                                        </p:tgtEl>
                                        <p:attrNameLst>
                                          <p:attrName>style.visibility</p:attrName>
                                        </p:attrNameLst>
                                      </p:cBhvr>
                                      <p:to>
                                        <p:strVal val="visible"/>
                                      </p:to>
                                    </p:set>
                                    <p:animEffect transition="in" filter="dissolve">
                                      <p:cBhvr>
                                        <p:cTn id="16" dur="500"/>
                                        <p:tgtEl>
                                          <p:spTgt spid="284675">
                                            <p:txEl>
                                              <p:pRg st="3" end="3"/>
                                            </p:txEl>
                                          </p:spTgt>
                                        </p:tgtEl>
                                      </p:cBhvr>
                                    </p:animEffect>
                                  </p:childTnLst>
                                  <p:subTnLst>
                                    <p:animClr>
                                      <p:cBhvr override="childStyle">
                                        <p:cTn dur="1" fill="hold" display="0" masterRel="nextClick" afterEffect="1"/>
                                        <p:tgtEl>
                                          <p:spTgt spid="284675">
                                            <p:txEl>
                                              <p:pRg st="3" end="3"/>
                                            </p:txEl>
                                          </p:spTgt>
                                        </p:tgtEl>
                                        <p:attrNameLst>
                                          <p:attrName>ppt_c</p:attrName>
                                        </p:attrNameLst>
                                      </p:cBhvr>
                                      <p:to>
                                        <a:schemeClr val="accent1"/>
                                      </p:to>
                                    </p:animClr>
                                  </p:subTnLst>
                                </p:cTn>
                              </p:par>
                              <p:par>
                                <p:cTn id="17" presetID="9" presetClass="entr" presetSubtype="0" fill="hold" grpId="0" nodeType="withEffect">
                                  <p:stCondLst>
                                    <p:cond delay="0"/>
                                  </p:stCondLst>
                                  <p:childTnLst>
                                    <p:set>
                                      <p:cBhvr>
                                        <p:cTn id="18" dur="1" fill="hold">
                                          <p:stCondLst>
                                            <p:cond delay="0"/>
                                          </p:stCondLst>
                                        </p:cTn>
                                        <p:tgtEl>
                                          <p:spTgt spid="284675">
                                            <p:txEl>
                                              <p:pRg st="4" end="4"/>
                                            </p:txEl>
                                          </p:spTgt>
                                        </p:tgtEl>
                                        <p:attrNameLst>
                                          <p:attrName>style.visibility</p:attrName>
                                        </p:attrNameLst>
                                      </p:cBhvr>
                                      <p:to>
                                        <p:strVal val="visible"/>
                                      </p:to>
                                    </p:set>
                                    <p:animEffect transition="in" filter="dissolve">
                                      <p:cBhvr>
                                        <p:cTn id="19" dur="500"/>
                                        <p:tgtEl>
                                          <p:spTgt spid="284675">
                                            <p:txEl>
                                              <p:pRg st="4" end="4"/>
                                            </p:txEl>
                                          </p:spTgt>
                                        </p:tgtEl>
                                      </p:cBhvr>
                                    </p:animEffect>
                                  </p:childTnLst>
                                  <p:subTnLst>
                                    <p:animClr>
                                      <p:cBhvr override="childStyle">
                                        <p:cTn dur="1" fill="hold" display="0" masterRel="nextClick" afterEffect="1"/>
                                        <p:tgtEl>
                                          <p:spTgt spid="284675">
                                            <p:txEl>
                                              <p:pRg st="4" end="4"/>
                                            </p:txEl>
                                          </p:spTgt>
                                        </p:tgtEl>
                                        <p:attrNameLst>
                                          <p:attrName>ppt_c</p:attrName>
                                        </p:attrNameLst>
                                      </p:cBhvr>
                                      <p:to>
                                        <a:schemeClr val="accent1"/>
                                      </p:to>
                                    </p:animClr>
                                  </p:subTnLst>
                                </p:cTn>
                              </p:par>
                              <p:par>
                                <p:cTn id="20" presetID="9" presetClass="entr" presetSubtype="0" fill="hold" grpId="0" nodeType="withEffect">
                                  <p:stCondLst>
                                    <p:cond delay="0"/>
                                  </p:stCondLst>
                                  <p:childTnLst>
                                    <p:set>
                                      <p:cBhvr>
                                        <p:cTn id="21" dur="1" fill="hold">
                                          <p:stCondLst>
                                            <p:cond delay="0"/>
                                          </p:stCondLst>
                                        </p:cTn>
                                        <p:tgtEl>
                                          <p:spTgt spid="284675">
                                            <p:txEl>
                                              <p:pRg st="5" end="5"/>
                                            </p:txEl>
                                          </p:spTgt>
                                        </p:tgtEl>
                                        <p:attrNameLst>
                                          <p:attrName>style.visibility</p:attrName>
                                        </p:attrNameLst>
                                      </p:cBhvr>
                                      <p:to>
                                        <p:strVal val="visible"/>
                                      </p:to>
                                    </p:set>
                                    <p:animEffect transition="in" filter="dissolve">
                                      <p:cBhvr>
                                        <p:cTn id="22" dur="500"/>
                                        <p:tgtEl>
                                          <p:spTgt spid="284675">
                                            <p:txEl>
                                              <p:pRg st="5" end="5"/>
                                            </p:txEl>
                                          </p:spTgt>
                                        </p:tgtEl>
                                      </p:cBhvr>
                                    </p:animEffect>
                                  </p:childTnLst>
                                  <p:subTnLst>
                                    <p:animClr>
                                      <p:cBhvr override="childStyle">
                                        <p:cTn dur="1" fill="hold" display="0" masterRel="nextClick" afterEffect="1"/>
                                        <p:tgtEl>
                                          <p:spTgt spid="284675">
                                            <p:txEl>
                                              <p:pRg st="5" end="5"/>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4675">
                                            <p:txEl>
                                              <p:pRg st="7" end="7"/>
                                            </p:txEl>
                                          </p:spTgt>
                                        </p:tgtEl>
                                        <p:attrNameLst>
                                          <p:attrName>style.visibility</p:attrName>
                                        </p:attrNameLst>
                                      </p:cBhvr>
                                      <p:to>
                                        <p:strVal val="visible"/>
                                      </p:to>
                                    </p:set>
                                    <p:animEffect transition="in" filter="dissolve">
                                      <p:cBhvr>
                                        <p:cTn id="27" dur="500"/>
                                        <p:tgtEl>
                                          <p:spTgt spid="284675">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84675">
                                            <p:txEl>
                                              <p:pRg st="8" end="8"/>
                                            </p:txEl>
                                          </p:spTgt>
                                        </p:tgtEl>
                                        <p:attrNameLst>
                                          <p:attrName>style.visibility</p:attrName>
                                        </p:attrNameLst>
                                      </p:cBhvr>
                                      <p:to>
                                        <p:strVal val="visible"/>
                                      </p:to>
                                    </p:set>
                                    <p:animEffect transition="in" filter="dissolve">
                                      <p:cBhvr>
                                        <p:cTn id="30" dur="500"/>
                                        <p:tgtEl>
                                          <p:spTgt spid="284675">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4675">
                                            <p:txEl>
                                              <p:pRg st="9" end="9"/>
                                            </p:txEl>
                                          </p:spTgt>
                                        </p:tgtEl>
                                        <p:attrNameLst>
                                          <p:attrName>style.visibility</p:attrName>
                                        </p:attrNameLst>
                                      </p:cBhvr>
                                      <p:to>
                                        <p:strVal val="visible"/>
                                      </p:to>
                                    </p:set>
                                    <p:animEffect transition="in" filter="dissolve">
                                      <p:cBhvr>
                                        <p:cTn id="33" dur="500"/>
                                        <p:tgtEl>
                                          <p:spTgt spid="284675">
                                            <p:txEl>
                                              <p:pRg st="9" end="9"/>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84675">
                                            <p:txEl>
                                              <p:pRg st="10" end="10"/>
                                            </p:txEl>
                                          </p:spTgt>
                                        </p:tgtEl>
                                        <p:attrNameLst>
                                          <p:attrName>style.visibility</p:attrName>
                                        </p:attrNameLst>
                                      </p:cBhvr>
                                      <p:to>
                                        <p:strVal val="visible"/>
                                      </p:to>
                                    </p:set>
                                    <p:animEffect transition="in" filter="dissolve">
                                      <p:cBhvr>
                                        <p:cTn id="36" dur="500"/>
                                        <p:tgtEl>
                                          <p:spTgt spid="284675">
                                            <p:txEl>
                                              <p:pRg st="10" end="10"/>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84675">
                                            <p:txEl>
                                              <p:pRg st="11" end="11"/>
                                            </p:txEl>
                                          </p:spTgt>
                                        </p:tgtEl>
                                        <p:attrNameLst>
                                          <p:attrName>style.visibility</p:attrName>
                                        </p:attrNameLst>
                                      </p:cBhvr>
                                      <p:to>
                                        <p:strVal val="visible"/>
                                      </p:to>
                                    </p:set>
                                    <p:animEffect transition="in" filter="dissolve">
                                      <p:cBhvr>
                                        <p:cTn id="39" dur="500"/>
                                        <p:tgtEl>
                                          <p:spTgt spid="284675">
                                            <p:txEl>
                                              <p:pRg st="11" end="11"/>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84675">
                                            <p:txEl>
                                              <p:pRg st="12" end="12"/>
                                            </p:txEl>
                                          </p:spTgt>
                                        </p:tgtEl>
                                        <p:attrNameLst>
                                          <p:attrName>style.visibility</p:attrName>
                                        </p:attrNameLst>
                                      </p:cBhvr>
                                      <p:to>
                                        <p:strVal val="visible"/>
                                      </p:to>
                                    </p:set>
                                    <p:animEffect transition="in" filter="dissolve">
                                      <p:cBhvr>
                                        <p:cTn id="42" dur="500"/>
                                        <p:tgtEl>
                                          <p:spTgt spid="2846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76" y="2560325"/>
            <a:ext cx="5512525" cy="509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dirty="0" smtClean="0"/>
              <a:t>Contents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‘Classic’ dose-response analysis</a:t>
            </a:r>
          </a:p>
          <a:p>
            <a:r>
              <a:rPr lang="nl-NL" dirty="0" smtClean="0"/>
              <a:t>Background and general approach</a:t>
            </a:r>
          </a:p>
          <a:p>
            <a:r>
              <a:rPr lang="nl-NL" dirty="0" smtClean="0"/>
              <a:t>Analysis of survival data</a:t>
            </a:r>
          </a:p>
          <a:p>
            <a:r>
              <a:rPr lang="nl-NL" dirty="0" smtClean="0"/>
              <a:t>Analysis of growth and reproduction data</a:t>
            </a:r>
          </a:p>
          <a:p>
            <a:pPr lvl="1"/>
            <a:endParaRPr lang="nl-NL" dirty="0" smtClean="0"/>
          </a:p>
          <a:p>
            <a:pPr>
              <a:buNone/>
            </a:pPr>
            <a:r>
              <a:rPr lang="nl-NL" b="1" dirty="0" smtClean="0">
                <a:solidFill>
                  <a:srgbClr val="009900"/>
                </a:solidFill>
              </a:rPr>
              <a:t>Dynamic modelling</a:t>
            </a:r>
          </a:p>
          <a:p>
            <a:r>
              <a:rPr lang="nl-NL" dirty="0" smtClean="0"/>
              <a:t>Limitations of the classic approach</a:t>
            </a:r>
          </a:p>
          <a:p>
            <a:r>
              <a:rPr lang="nl-NL" dirty="0" smtClean="0"/>
              <a:t>Dynamic modelling as an alternative</a:t>
            </a:r>
            <a:endParaRPr lang="en-GB"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dirty="0" smtClean="0"/>
              <a:t>Survival analysis</a:t>
            </a:r>
            <a:endParaRPr lang="en-US" dirty="0"/>
          </a:p>
        </p:txBody>
      </p:sp>
      <p:sp>
        <p:nvSpPr>
          <p:cNvPr id="168963" name="Rectangle 3"/>
          <p:cNvSpPr>
            <a:spLocks noGrp="1" noChangeArrowheads="1"/>
          </p:cNvSpPr>
          <p:nvPr>
            <p:ph type="body" idx="1"/>
          </p:nvPr>
        </p:nvSpPr>
        <p:spPr>
          <a:xfrm>
            <a:off x="685800" y="1640179"/>
            <a:ext cx="7772400" cy="1363080"/>
          </a:xfrm>
        </p:spPr>
        <p:txBody>
          <a:bodyPr/>
          <a:lstStyle/>
          <a:p>
            <a:pPr>
              <a:buNone/>
            </a:pPr>
            <a:r>
              <a:rPr lang="en-US" b="1" dirty="0" smtClean="0">
                <a:solidFill>
                  <a:srgbClr val="009900"/>
                </a:solidFill>
              </a:rPr>
              <a:t>Typical data set</a:t>
            </a:r>
            <a:endParaRPr lang="en-US" sz="2400" b="1" dirty="0" smtClean="0">
              <a:solidFill>
                <a:srgbClr val="009900"/>
              </a:solidFill>
            </a:endParaRPr>
          </a:p>
          <a:p>
            <a:pPr lvl="1"/>
            <a:r>
              <a:rPr lang="en-US" sz="2000" dirty="0" smtClean="0"/>
              <a:t>number </a:t>
            </a:r>
            <a:r>
              <a:rPr lang="en-US" sz="2000" dirty="0"/>
              <a:t>of live animals after fixed exposure period</a:t>
            </a:r>
          </a:p>
          <a:p>
            <a:pPr lvl="1"/>
            <a:r>
              <a:rPr lang="en-US" sz="2000" dirty="0" smtClean="0"/>
              <a:t>example</a:t>
            </a:r>
            <a:r>
              <a:rPr lang="en-US" sz="2000" dirty="0"/>
              <a:t>: </a:t>
            </a:r>
            <a:r>
              <a:rPr lang="en-US" sz="2000" i="1" dirty="0"/>
              <a:t>Daphnia </a:t>
            </a:r>
            <a:r>
              <a:rPr lang="en-US" sz="2000" dirty="0"/>
              <a:t>exposed to </a:t>
            </a:r>
            <a:r>
              <a:rPr lang="en-US" sz="2000" dirty="0" err="1"/>
              <a:t>nonylphenol</a:t>
            </a:r>
            <a:endParaRPr lang="en-US" sz="2000" dirty="0"/>
          </a:p>
          <a:p>
            <a:pPr lvl="1"/>
            <a:endParaRPr lang="en-US" sz="2000" dirty="0"/>
          </a:p>
        </p:txBody>
      </p:sp>
      <p:graphicFrame>
        <p:nvGraphicFramePr>
          <p:cNvPr id="169044" name="Group 84"/>
          <p:cNvGraphicFramePr>
            <a:graphicFrameLocks noGrp="1"/>
          </p:cNvGraphicFramePr>
          <p:nvPr/>
        </p:nvGraphicFramePr>
        <p:xfrm>
          <a:off x="3255963" y="3017838"/>
          <a:ext cx="5457825" cy="3463928"/>
        </p:xfrm>
        <a:graphic>
          <a:graphicData uri="http://schemas.openxmlformats.org/drawingml/2006/table">
            <a:tbl>
              <a:tblPr/>
              <a:tblGrid>
                <a:gridCol w="1365250"/>
                <a:gridCol w="1363662"/>
                <a:gridCol w="1365250"/>
                <a:gridCol w="1363663"/>
              </a:tblGrid>
              <a:tr h="4333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nl-NL" sz="2000" b="0" i="0" u="none" strike="noStrike" cap="none" normalizeH="0" baseline="0" dirty="0" smtClean="0">
                          <a:ln>
                            <a:noFill/>
                          </a:ln>
                          <a:solidFill>
                            <a:schemeClr val="tx1"/>
                          </a:solidFill>
                          <a:effectLst/>
                          <a:latin typeface="Arial" charset="0"/>
                        </a:rPr>
                        <a:t>mg/L</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0 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24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48 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0.004</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0.032</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0.056</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0.100</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0.180</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0.320</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0.560</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20</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r>
            </a:tbl>
          </a:graphicData>
        </a:graphic>
      </p:graphicFrame>
      <p:pic>
        <p:nvPicPr>
          <p:cNvPr id="169045" name="Picture 85" descr="daphnia3"/>
          <p:cNvPicPr>
            <a:picLocks noChangeAspect="1" noChangeArrowheads="1"/>
          </p:cNvPicPr>
          <p:nvPr/>
        </p:nvPicPr>
        <p:blipFill>
          <a:blip r:embed="rId2" cstate="print"/>
          <a:srcRect/>
          <a:stretch>
            <a:fillRect/>
          </a:stretch>
        </p:blipFill>
        <p:spPr bwMode="auto">
          <a:xfrm>
            <a:off x="1087438" y="4103688"/>
            <a:ext cx="1714500" cy="243840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9044"/>
                                        </p:tgtEl>
                                        <p:attrNameLst>
                                          <p:attrName>style.visibility</p:attrName>
                                        </p:attrNameLst>
                                      </p:cBhvr>
                                      <p:to>
                                        <p:strVal val="visible"/>
                                      </p:to>
                                    </p:set>
                                    <p:animEffect transition="in" filter="dissolve">
                                      <p:cBhvr>
                                        <p:cTn id="7" dur="500"/>
                                        <p:tgtEl>
                                          <p:spTgt spid="169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Plot dose-response curve</a:t>
            </a:r>
          </a:p>
        </p:txBody>
      </p:sp>
      <p:sp>
        <p:nvSpPr>
          <p:cNvPr id="173059" name="Rectangle 3"/>
          <p:cNvSpPr>
            <a:spLocks noGrp="1" noChangeArrowheads="1"/>
          </p:cNvSpPr>
          <p:nvPr>
            <p:ph type="body" idx="1"/>
          </p:nvPr>
        </p:nvSpPr>
        <p:spPr>
          <a:xfrm>
            <a:off x="685800" y="1854200"/>
            <a:ext cx="7772400" cy="4114800"/>
          </a:xfrm>
        </p:spPr>
        <p:txBody>
          <a:bodyPr/>
          <a:lstStyle/>
          <a:p>
            <a:pPr>
              <a:buFont typeface="Wingdings" pitchFamily="2" charset="2"/>
              <a:buNone/>
            </a:pPr>
            <a:r>
              <a:rPr lang="en-GB" b="1" dirty="0">
                <a:solidFill>
                  <a:srgbClr val="009900"/>
                </a:solidFill>
              </a:rPr>
              <a:t>Procedure</a:t>
            </a:r>
            <a:endParaRPr lang="en-US" b="1" dirty="0">
              <a:solidFill>
                <a:srgbClr val="009900"/>
              </a:solidFill>
            </a:endParaRPr>
          </a:p>
          <a:p>
            <a:pPr lvl="1"/>
            <a:r>
              <a:rPr lang="en-US" dirty="0"/>
              <a:t>plot </a:t>
            </a:r>
            <a:r>
              <a:rPr lang="en-US" dirty="0" smtClean="0"/>
              <a:t>percentage survival </a:t>
            </a:r>
            <a:r>
              <a:rPr lang="en-US" dirty="0"/>
              <a:t>after 48 h</a:t>
            </a:r>
          </a:p>
          <a:p>
            <a:pPr lvl="1"/>
            <a:r>
              <a:rPr lang="en-US" dirty="0"/>
              <a:t>concentration on log </a:t>
            </a:r>
            <a:r>
              <a:rPr lang="en-US" dirty="0" smtClean="0"/>
              <a:t>scale</a:t>
            </a:r>
          </a:p>
          <a:p>
            <a:pPr lvl="1"/>
            <a:endParaRPr lang="en-US" dirty="0"/>
          </a:p>
          <a:p>
            <a:pPr>
              <a:buFont typeface="Wingdings" pitchFamily="2" charset="2"/>
              <a:buNone/>
            </a:pPr>
            <a:r>
              <a:rPr lang="en-US" b="1" dirty="0">
                <a:solidFill>
                  <a:srgbClr val="009900"/>
                </a:solidFill>
              </a:rPr>
              <a:t>Objective</a:t>
            </a:r>
          </a:p>
          <a:p>
            <a:pPr lvl="1"/>
            <a:r>
              <a:rPr lang="en-US" dirty="0"/>
              <a:t>derive </a:t>
            </a:r>
            <a:r>
              <a:rPr lang="en-US" dirty="0" smtClean="0"/>
              <a:t>LC50</a:t>
            </a:r>
            <a:endParaRPr lang="en-US" dirty="0"/>
          </a:p>
        </p:txBody>
      </p:sp>
      <p:pic>
        <p:nvPicPr>
          <p:cNvPr id="82" name="Picture 1"/>
          <p:cNvPicPr>
            <a:picLocks noChangeAspect="1" noChangeArrowheads="1"/>
          </p:cNvPicPr>
          <p:nvPr/>
        </p:nvPicPr>
        <p:blipFill>
          <a:blip r:embed="rId2" cstate="print"/>
          <a:srcRect/>
          <a:stretch>
            <a:fillRect/>
          </a:stretch>
        </p:blipFill>
        <p:spPr bwMode="auto">
          <a:xfrm>
            <a:off x="4085439" y="3411874"/>
            <a:ext cx="4830267" cy="3344031"/>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dissolve">
                                      <p:cBhvr>
                                        <p:cTn id="7" dur="500"/>
                                        <p:tgtEl>
                                          <p:spTgt spid="17305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3059">
                                            <p:txEl>
                                              <p:pRg st="1" end="1"/>
                                            </p:txEl>
                                          </p:spTgt>
                                        </p:tgtEl>
                                        <p:attrNameLst>
                                          <p:attrName>style.visibility</p:attrName>
                                        </p:attrNameLst>
                                      </p:cBhvr>
                                      <p:to>
                                        <p:strVal val="visible"/>
                                      </p:to>
                                    </p:set>
                                    <p:animEffect transition="in" filter="dissolve">
                                      <p:cBhvr>
                                        <p:cTn id="10" dur="500"/>
                                        <p:tgtEl>
                                          <p:spTgt spid="17305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3059">
                                            <p:txEl>
                                              <p:pRg st="2" end="2"/>
                                            </p:txEl>
                                          </p:spTgt>
                                        </p:tgtEl>
                                        <p:attrNameLst>
                                          <p:attrName>style.visibility</p:attrName>
                                        </p:attrNameLst>
                                      </p:cBhvr>
                                      <p:to>
                                        <p:strVal val="visible"/>
                                      </p:to>
                                    </p:set>
                                    <p:animEffect transition="in" filter="dissolve">
                                      <p:cBhvr>
                                        <p:cTn id="13" dur="500"/>
                                        <p:tgtEl>
                                          <p:spTgt spid="17305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3059">
                                            <p:txEl>
                                              <p:pRg st="4" end="4"/>
                                            </p:txEl>
                                          </p:spTgt>
                                        </p:tgtEl>
                                        <p:attrNameLst>
                                          <p:attrName>style.visibility</p:attrName>
                                        </p:attrNameLst>
                                      </p:cBhvr>
                                      <p:to>
                                        <p:strVal val="visible"/>
                                      </p:to>
                                    </p:set>
                                    <p:animEffect transition="in" filter="dissolve">
                                      <p:cBhvr>
                                        <p:cTn id="18" dur="500"/>
                                        <p:tgtEl>
                                          <p:spTgt spid="173059">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3059">
                                            <p:txEl>
                                              <p:pRg st="5" end="5"/>
                                            </p:txEl>
                                          </p:spTgt>
                                        </p:tgtEl>
                                        <p:attrNameLst>
                                          <p:attrName>style.visibility</p:attrName>
                                        </p:attrNameLst>
                                      </p:cBhvr>
                                      <p:to>
                                        <p:strVal val="visible"/>
                                      </p:to>
                                    </p:set>
                                    <p:animEffect transition="in" filter="dissolve">
                                      <p:cBhvr>
                                        <p:cTn id="21" dur="500"/>
                                        <p:tgtEl>
                                          <p:spTgt spid="173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What model?</a:t>
            </a:r>
          </a:p>
        </p:txBody>
      </p:sp>
      <p:sp>
        <p:nvSpPr>
          <p:cNvPr id="171011" name="Rectangle 3"/>
          <p:cNvSpPr>
            <a:spLocks noGrp="1" noChangeArrowheads="1"/>
          </p:cNvSpPr>
          <p:nvPr>
            <p:ph type="body" idx="1"/>
          </p:nvPr>
        </p:nvSpPr>
        <p:spPr>
          <a:xfrm>
            <a:off x="685800" y="1868894"/>
            <a:ext cx="7772400" cy="4114800"/>
          </a:xfrm>
        </p:spPr>
        <p:txBody>
          <a:bodyPr/>
          <a:lstStyle/>
          <a:p>
            <a:pPr>
              <a:buFont typeface="Wingdings" pitchFamily="2" charset="2"/>
              <a:buNone/>
            </a:pPr>
            <a:r>
              <a:rPr lang="en-US" b="1" dirty="0" smtClean="0">
                <a:solidFill>
                  <a:srgbClr val="009900"/>
                </a:solidFill>
              </a:rPr>
              <a:t>Requirements curve</a:t>
            </a:r>
            <a:endParaRPr lang="en-US" b="1" dirty="0">
              <a:solidFill>
                <a:srgbClr val="009900"/>
              </a:solidFill>
            </a:endParaRPr>
          </a:p>
          <a:p>
            <a:pPr lvl="1"/>
            <a:r>
              <a:rPr lang="en-US" dirty="0"/>
              <a:t>start at 100% and </a:t>
            </a:r>
            <a:r>
              <a:rPr lang="en-US" dirty="0" smtClean="0"/>
              <a:t>monotonically decreasing </a:t>
            </a:r>
            <a:r>
              <a:rPr lang="en-US" dirty="0"/>
              <a:t>to zero</a:t>
            </a:r>
          </a:p>
          <a:p>
            <a:pPr lvl="1"/>
            <a:r>
              <a:rPr lang="en-US" dirty="0"/>
              <a:t>inverse cumulative distribution?</a:t>
            </a:r>
          </a:p>
        </p:txBody>
      </p:sp>
      <p:pic>
        <p:nvPicPr>
          <p:cNvPr id="102401" name="Picture 1"/>
          <p:cNvPicPr>
            <a:picLocks noChangeAspect="1" noChangeArrowheads="1"/>
          </p:cNvPicPr>
          <p:nvPr/>
        </p:nvPicPr>
        <p:blipFill>
          <a:blip r:embed="rId2" cstate="print"/>
          <a:srcRect/>
          <a:stretch>
            <a:fillRect/>
          </a:stretch>
        </p:blipFill>
        <p:spPr bwMode="auto">
          <a:xfrm>
            <a:off x="4085439" y="3411874"/>
            <a:ext cx="4830267" cy="334403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dissolve">
                                      <p:cBhvr>
                                        <p:cTn id="7" dur="500"/>
                                        <p:tgtEl>
                                          <p:spTgt spid="17101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1011">
                                            <p:txEl>
                                              <p:pRg st="1" end="1"/>
                                            </p:txEl>
                                          </p:spTgt>
                                        </p:tgtEl>
                                        <p:attrNameLst>
                                          <p:attrName>style.visibility</p:attrName>
                                        </p:attrNameLst>
                                      </p:cBhvr>
                                      <p:to>
                                        <p:strVal val="visible"/>
                                      </p:to>
                                    </p:set>
                                    <p:animEffect transition="in" filter="dissolve">
                                      <p:cBhvr>
                                        <p:cTn id="10" dur="500"/>
                                        <p:tgtEl>
                                          <p:spTgt spid="17101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1011">
                                            <p:txEl>
                                              <p:pRg st="2" end="2"/>
                                            </p:txEl>
                                          </p:spTgt>
                                        </p:tgtEl>
                                        <p:attrNameLst>
                                          <p:attrName>style.visibility</p:attrName>
                                        </p:attrNameLst>
                                      </p:cBhvr>
                                      <p:to>
                                        <p:strVal val="visible"/>
                                      </p:to>
                                    </p:set>
                                    <p:animEffect transition="in" filter="dissolve">
                                      <p:cBhvr>
                                        <p:cTn id="13" dur="500"/>
                                        <p:tgtEl>
                                          <p:spTgt spid="171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Cumulative distributions</a:t>
            </a:r>
          </a:p>
        </p:txBody>
      </p:sp>
      <p:sp>
        <p:nvSpPr>
          <p:cNvPr id="174083" name="Rectangle 3"/>
          <p:cNvSpPr>
            <a:spLocks noGrp="1" noChangeArrowheads="1"/>
          </p:cNvSpPr>
          <p:nvPr>
            <p:ph type="body" idx="1"/>
          </p:nvPr>
        </p:nvSpPr>
        <p:spPr>
          <a:xfrm>
            <a:off x="457200" y="1700011"/>
            <a:ext cx="8229600" cy="816686"/>
          </a:xfrm>
        </p:spPr>
        <p:txBody>
          <a:bodyPr/>
          <a:lstStyle/>
          <a:p>
            <a:pPr>
              <a:buFont typeface="Wingdings" pitchFamily="2" charset="2"/>
              <a:buNone/>
            </a:pPr>
            <a:r>
              <a:rPr lang="en-US" b="1" i="1" dirty="0">
                <a:solidFill>
                  <a:srgbClr val="009900"/>
                </a:solidFill>
              </a:rPr>
              <a:t>E.g.</a:t>
            </a:r>
            <a:r>
              <a:rPr lang="en-US" b="1" dirty="0">
                <a:solidFill>
                  <a:srgbClr val="009900"/>
                </a:solidFill>
              </a:rPr>
              <a:t> the normal distribution …</a:t>
            </a:r>
          </a:p>
        </p:txBody>
      </p:sp>
      <p:grpSp>
        <p:nvGrpSpPr>
          <p:cNvPr id="2" name="Group 4"/>
          <p:cNvGrpSpPr>
            <a:grpSpLocks/>
          </p:cNvGrpSpPr>
          <p:nvPr/>
        </p:nvGrpSpPr>
        <p:grpSpPr bwMode="auto">
          <a:xfrm>
            <a:off x="461963" y="3300151"/>
            <a:ext cx="4133850" cy="3259137"/>
            <a:chOff x="-45" y="1421"/>
            <a:chExt cx="2604" cy="2053"/>
          </a:xfrm>
        </p:grpSpPr>
        <p:sp>
          <p:nvSpPr>
            <p:cNvPr id="174085" name="Line 5"/>
            <p:cNvSpPr>
              <a:spLocks noChangeShapeType="1"/>
            </p:cNvSpPr>
            <p:nvPr/>
          </p:nvSpPr>
          <p:spPr bwMode="auto">
            <a:xfrm>
              <a:off x="-45" y="3473"/>
              <a:ext cx="2604" cy="1"/>
            </a:xfrm>
            <a:prstGeom prst="line">
              <a:avLst/>
            </a:prstGeom>
            <a:noFill/>
            <a:ln w="38100">
              <a:solidFill>
                <a:srgbClr val="000000"/>
              </a:solidFill>
              <a:round/>
              <a:headEnd/>
              <a:tailEnd/>
            </a:ln>
          </p:spPr>
          <p:txBody>
            <a:bodyPr/>
            <a:lstStyle/>
            <a:p>
              <a:endParaRPr lang="en-GB"/>
            </a:p>
          </p:txBody>
        </p:sp>
        <p:sp>
          <p:nvSpPr>
            <p:cNvPr id="174086" name="Line 6"/>
            <p:cNvSpPr>
              <a:spLocks noChangeShapeType="1"/>
            </p:cNvSpPr>
            <p:nvPr/>
          </p:nvSpPr>
          <p:spPr bwMode="auto">
            <a:xfrm flipV="1">
              <a:off x="-45" y="1421"/>
              <a:ext cx="1" cy="2052"/>
            </a:xfrm>
            <a:prstGeom prst="line">
              <a:avLst/>
            </a:prstGeom>
            <a:noFill/>
            <a:ln w="38100">
              <a:solidFill>
                <a:srgbClr val="000000"/>
              </a:solidFill>
              <a:round/>
              <a:headEnd/>
              <a:tailEnd/>
            </a:ln>
          </p:spPr>
          <p:txBody>
            <a:bodyPr/>
            <a:lstStyle/>
            <a:p>
              <a:endParaRPr lang="en-GB"/>
            </a:p>
          </p:txBody>
        </p:sp>
        <p:sp>
          <p:nvSpPr>
            <p:cNvPr id="174087" name="Line 7"/>
            <p:cNvSpPr>
              <a:spLocks noChangeShapeType="1"/>
            </p:cNvSpPr>
            <p:nvPr/>
          </p:nvSpPr>
          <p:spPr bwMode="auto">
            <a:xfrm>
              <a:off x="-45" y="3473"/>
              <a:ext cx="2604" cy="1"/>
            </a:xfrm>
            <a:prstGeom prst="line">
              <a:avLst/>
            </a:prstGeom>
            <a:noFill/>
            <a:ln w="38100">
              <a:solidFill>
                <a:srgbClr val="000000"/>
              </a:solidFill>
              <a:round/>
              <a:headEnd/>
              <a:tailEnd/>
            </a:ln>
          </p:spPr>
          <p:txBody>
            <a:bodyPr/>
            <a:lstStyle/>
            <a:p>
              <a:endParaRPr lang="en-GB"/>
            </a:p>
          </p:txBody>
        </p:sp>
        <p:sp>
          <p:nvSpPr>
            <p:cNvPr id="174088" name="Line 8"/>
            <p:cNvSpPr>
              <a:spLocks noChangeShapeType="1"/>
            </p:cNvSpPr>
            <p:nvPr/>
          </p:nvSpPr>
          <p:spPr bwMode="auto">
            <a:xfrm flipV="1">
              <a:off x="-45" y="1421"/>
              <a:ext cx="1" cy="2052"/>
            </a:xfrm>
            <a:prstGeom prst="line">
              <a:avLst/>
            </a:prstGeom>
            <a:noFill/>
            <a:ln w="38100">
              <a:solidFill>
                <a:srgbClr val="000000"/>
              </a:solidFill>
              <a:round/>
              <a:headEnd/>
              <a:tailEnd/>
            </a:ln>
          </p:spPr>
          <p:txBody>
            <a:bodyPr/>
            <a:lstStyle/>
            <a:p>
              <a:endParaRPr lang="en-GB"/>
            </a:p>
          </p:txBody>
        </p:sp>
        <p:sp>
          <p:nvSpPr>
            <p:cNvPr id="174089" name="Line 9"/>
            <p:cNvSpPr>
              <a:spLocks noChangeShapeType="1"/>
            </p:cNvSpPr>
            <p:nvPr/>
          </p:nvSpPr>
          <p:spPr bwMode="auto">
            <a:xfrm>
              <a:off x="-45" y="3473"/>
              <a:ext cx="2604" cy="1"/>
            </a:xfrm>
            <a:prstGeom prst="line">
              <a:avLst/>
            </a:prstGeom>
            <a:noFill/>
            <a:ln w="38100">
              <a:solidFill>
                <a:srgbClr val="000000"/>
              </a:solidFill>
              <a:round/>
              <a:headEnd/>
              <a:tailEnd/>
            </a:ln>
          </p:spPr>
          <p:txBody>
            <a:bodyPr/>
            <a:lstStyle/>
            <a:p>
              <a:endParaRPr lang="en-GB"/>
            </a:p>
          </p:txBody>
        </p:sp>
        <p:sp>
          <p:nvSpPr>
            <p:cNvPr id="174090" name="Line 10"/>
            <p:cNvSpPr>
              <a:spLocks noChangeShapeType="1"/>
            </p:cNvSpPr>
            <p:nvPr/>
          </p:nvSpPr>
          <p:spPr bwMode="auto">
            <a:xfrm flipV="1">
              <a:off x="-45" y="1421"/>
              <a:ext cx="1" cy="2052"/>
            </a:xfrm>
            <a:prstGeom prst="line">
              <a:avLst/>
            </a:prstGeom>
            <a:noFill/>
            <a:ln w="38100">
              <a:solidFill>
                <a:srgbClr val="000000"/>
              </a:solidFill>
              <a:round/>
              <a:headEnd/>
              <a:tailEnd/>
            </a:ln>
          </p:spPr>
          <p:txBody>
            <a:bodyPr/>
            <a:lstStyle/>
            <a:p>
              <a:endParaRPr lang="en-GB"/>
            </a:p>
          </p:txBody>
        </p:sp>
        <p:sp>
          <p:nvSpPr>
            <p:cNvPr id="174091" name="Freeform 11"/>
            <p:cNvSpPr>
              <a:spLocks/>
            </p:cNvSpPr>
            <p:nvPr/>
          </p:nvSpPr>
          <p:spPr bwMode="auto">
            <a:xfrm>
              <a:off x="-45" y="2843"/>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38100">
              <a:solidFill>
                <a:srgbClr val="FF0000"/>
              </a:solidFill>
              <a:prstDash val="solid"/>
              <a:round/>
              <a:headEnd/>
              <a:tailEnd/>
            </a:ln>
          </p:spPr>
          <p:txBody>
            <a:bodyPr/>
            <a:lstStyle/>
            <a:p>
              <a:endParaRPr lang="en-GB"/>
            </a:p>
          </p:txBody>
        </p:sp>
        <p:sp>
          <p:nvSpPr>
            <p:cNvPr id="174092" name="Freeform 12"/>
            <p:cNvSpPr>
              <a:spLocks/>
            </p:cNvSpPr>
            <p:nvPr/>
          </p:nvSpPr>
          <p:spPr bwMode="auto">
            <a:xfrm>
              <a:off x="777" y="1649"/>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38100">
              <a:solidFill>
                <a:srgbClr val="FF0000"/>
              </a:solidFill>
              <a:prstDash val="solid"/>
              <a:round/>
              <a:headEnd/>
              <a:tailEnd/>
            </a:ln>
          </p:spPr>
          <p:txBody>
            <a:bodyPr/>
            <a:lstStyle/>
            <a:p>
              <a:endParaRPr lang="en-GB"/>
            </a:p>
          </p:txBody>
        </p:sp>
        <p:sp>
          <p:nvSpPr>
            <p:cNvPr id="174093" name="Freeform 13"/>
            <p:cNvSpPr>
              <a:spLocks/>
            </p:cNvSpPr>
            <p:nvPr/>
          </p:nvSpPr>
          <p:spPr bwMode="auto">
            <a:xfrm>
              <a:off x="1605" y="2453"/>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38100">
              <a:solidFill>
                <a:srgbClr val="FF0000"/>
              </a:solidFill>
              <a:prstDash val="solid"/>
              <a:round/>
              <a:headEnd/>
              <a:tailEnd/>
            </a:ln>
          </p:spPr>
          <p:txBody>
            <a:bodyPr/>
            <a:lstStyle/>
            <a:p>
              <a:endParaRPr lang="en-GB"/>
            </a:p>
          </p:txBody>
        </p:sp>
        <p:sp>
          <p:nvSpPr>
            <p:cNvPr id="174094" name="Freeform 14"/>
            <p:cNvSpPr>
              <a:spLocks/>
            </p:cNvSpPr>
            <p:nvPr/>
          </p:nvSpPr>
          <p:spPr bwMode="auto">
            <a:xfrm>
              <a:off x="2433" y="3467"/>
              <a:ext cx="126" cy="1"/>
            </a:xfrm>
            <a:custGeom>
              <a:avLst/>
              <a:gdLst/>
              <a:ahLst/>
              <a:cxnLst>
                <a:cxn ang="0">
                  <a:pos x="0" y="0"/>
                </a:cxn>
                <a:cxn ang="0">
                  <a:pos x="6" y="0"/>
                </a:cxn>
                <a:cxn ang="0">
                  <a:pos x="12" y="0"/>
                </a:cxn>
                <a:cxn ang="0">
                  <a:pos x="18" y="0"/>
                </a:cxn>
                <a:cxn ang="0">
                  <a:pos x="24" y="0"/>
                </a:cxn>
                <a:cxn ang="0">
                  <a:pos x="30" y="0"/>
                </a:cxn>
                <a:cxn ang="0">
                  <a:pos x="36" y="0"/>
                </a:cxn>
                <a:cxn ang="0">
                  <a:pos x="42"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6" y="0"/>
                </a:cxn>
              </a:cxnLst>
              <a:rect l="0" t="0" r="r" b="b"/>
              <a:pathLst>
                <a:path w="126">
                  <a:moveTo>
                    <a:pt x="0" y="0"/>
                  </a:moveTo>
                  <a:lnTo>
                    <a:pt x="6" y="0"/>
                  </a:lnTo>
                  <a:lnTo>
                    <a:pt x="12" y="0"/>
                  </a:lnTo>
                  <a:lnTo>
                    <a:pt x="18" y="0"/>
                  </a:lnTo>
                  <a:lnTo>
                    <a:pt x="24" y="0"/>
                  </a:lnTo>
                  <a:lnTo>
                    <a:pt x="30" y="0"/>
                  </a:lnTo>
                  <a:lnTo>
                    <a:pt x="36" y="0"/>
                  </a:lnTo>
                  <a:lnTo>
                    <a:pt x="42" y="0"/>
                  </a:lnTo>
                  <a:lnTo>
                    <a:pt x="54" y="0"/>
                  </a:lnTo>
                  <a:lnTo>
                    <a:pt x="60" y="0"/>
                  </a:lnTo>
                  <a:lnTo>
                    <a:pt x="66" y="0"/>
                  </a:lnTo>
                  <a:lnTo>
                    <a:pt x="72" y="0"/>
                  </a:lnTo>
                  <a:lnTo>
                    <a:pt x="78" y="0"/>
                  </a:lnTo>
                  <a:lnTo>
                    <a:pt x="84" y="0"/>
                  </a:lnTo>
                  <a:lnTo>
                    <a:pt x="90" y="0"/>
                  </a:lnTo>
                  <a:lnTo>
                    <a:pt x="96" y="0"/>
                  </a:lnTo>
                  <a:lnTo>
                    <a:pt x="102" y="0"/>
                  </a:lnTo>
                  <a:lnTo>
                    <a:pt x="108" y="0"/>
                  </a:lnTo>
                  <a:lnTo>
                    <a:pt x="114" y="0"/>
                  </a:lnTo>
                  <a:lnTo>
                    <a:pt x="126" y="0"/>
                  </a:lnTo>
                </a:path>
              </a:pathLst>
            </a:custGeom>
            <a:noFill/>
            <a:ln w="38100">
              <a:solidFill>
                <a:srgbClr val="000000"/>
              </a:solidFill>
              <a:prstDash val="solid"/>
              <a:round/>
              <a:headEnd/>
              <a:tailEnd/>
            </a:ln>
          </p:spPr>
          <p:txBody>
            <a:bodyPr/>
            <a:lstStyle/>
            <a:p>
              <a:endParaRPr lang="en-GB"/>
            </a:p>
          </p:txBody>
        </p:sp>
        <p:sp>
          <p:nvSpPr>
            <p:cNvPr id="174095" name="Rectangle 15"/>
            <p:cNvSpPr>
              <a:spLocks noChangeArrowheads="1"/>
            </p:cNvSpPr>
            <p:nvPr/>
          </p:nvSpPr>
          <p:spPr bwMode="auto">
            <a:xfrm rot="16200000">
              <a:off x="-380" y="2327"/>
              <a:ext cx="894" cy="134"/>
            </a:xfrm>
            <a:prstGeom prst="rect">
              <a:avLst/>
            </a:prstGeom>
            <a:noFill/>
            <a:ln w="38100">
              <a:noFill/>
              <a:miter lim="800000"/>
              <a:headEnd/>
              <a:tailEnd/>
            </a:ln>
          </p:spPr>
          <p:txBody>
            <a:bodyPr wrap="none" lIns="0" tIns="0" rIns="0" bIns="0">
              <a:spAutoFit/>
            </a:bodyPr>
            <a:lstStyle/>
            <a:p>
              <a:r>
                <a:rPr lang="en-US">
                  <a:solidFill>
                    <a:srgbClr val="000000"/>
                  </a:solidFill>
                </a:rPr>
                <a:t>probability density</a:t>
              </a:r>
              <a:endParaRPr lang="en-US" sz="3200"/>
            </a:p>
          </p:txBody>
        </p:sp>
      </p:grpSp>
      <p:grpSp>
        <p:nvGrpSpPr>
          <p:cNvPr id="3" name="Group 31"/>
          <p:cNvGrpSpPr>
            <a:grpSpLocks/>
          </p:cNvGrpSpPr>
          <p:nvPr/>
        </p:nvGrpSpPr>
        <p:grpSpPr bwMode="auto">
          <a:xfrm>
            <a:off x="4306888" y="3292213"/>
            <a:ext cx="4392612" cy="3259138"/>
            <a:chOff x="2745" y="1984"/>
            <a:chExt cx="2767" cy="2053"/>
          </a:xfrm>
        </p:grpSpPr>
        <p:grpSp>
          <p:nvGrpSpPr>
            <p:cNvPr id="4" name="Group 16"/>
            <p:cNvGrpSpPr>
              <a:grpSpLocks/>
            </p:cNvGrpSpPr>
            <p:nvPr/>
          </p:nvGrpSpPr>
          <p:grpSpPr bwMode="auto">
            <a:xfrm>
              <a:off x="2902" y="1984"/>
              <a:ext cx="2604" cy="2053"/>
              <a:chOff x="2838" y="1416"/>
              <a:chExt cx="2604" cy="2053"/>
            </a:xfrm>
          </p:grpSpPr>
          <p:sp>
            <p:nvSpPr>
              <p:cNvPr id="174097" name="Line 17"/>
              <p:cNvSpPr>
                <a:spLocks noChangeShapeType="1"/>
              </p:cNvSpPr>
              <p:nvPr/>
            </p:nvSpPr>
            <p:spPr bwMode="auto">
              <a:xfrm>
                <a:off x="2838" y="3468"/>
                <a:ext cx="2604" cy="1"/>
              </a:xfrm>
              <a:prstGeom prst="line">
                <a:avLst/>
              </a:prstGeom>
              <a:noFill/>
              <a:ln w="38100">
                <a:solidFill>
                  <a:srgbClr val="000000"/>
                </a:solidFill>
                <a:round/>
                <a:headEnd/>
                <a:tailEnd/>
              </a:ln>
            </p:spPr>
            <p:txBody>
              <a:bodyPr/>
              <a:lstStyle/>
              <a:p>
                <a:endParaRPr lang="en-GB"/>
              </a:p>
            </p:txBody>
          </p:sp>
          <p:sp>
            <p:nvSpPr>
              <p:cNvPr id="174098" name="Line 18"/>
              <p:cNvSpPr>
                <a:spLocks noChangeShapeType="1"/>
              </p:cNvSpPr>
              <p:nvPr/>
            </p:nvSpPr>
            <p:spPr bwMode="auto">
              <a:xfrm flipV="1">
                <a:off x="2838" y="1416"/>
                <a:ext cx="1" cy="2052"/>
              </a:xfrm>
              <a:prstGeom prst="line">
                <a:avLst/>
              </a:prstGeom>
              <a:noFill/>
              <a:ln w="38100">
                <a:solidFill>
                  <a:srgbClr val="000000"/>
                </a:solidFill>
                <a:round/>
                <a:headEnd/>
                <a:tailEnd/>
              </a:ln>
            </p:spPr>
            <p:txBody>
              <a:bodyPr/>
              <a:lstStyle/>
              <a:p>
                <a:endParaRPr lang="en-GB"/>
              </a:p>
            </p:txBody>
          </p:sp>
          <p:sp>
            <p:nvSpPr>
              <p:cNvPr id="174099" name="Line 19"/>
              <p:cNvSpPr>
                <a:spLocks noChangeShapeType="1"/>
              </p:cNvSpPr>
              <p:nvPr/>
            </p:nvSpPr>
            <p:spPr bwMode="auto">
              <a:xfrm>
                <a:off x="2838" y="3468"/>
                <a:ext cx="2604" cy="1"/>
              </a:xfrm>
              <a:prstGeom prst="line">
                <a:avLst/>
              </a:prstGeom>
              <a:noFill/>
              <a:ln w="38100">
                <a:solidFill>
                  <a:srgbClr val="000000"/>
                </a:solidFill>
                <a:round/>
                <a:headEnd/>
                <a:tailEnd/>
              </a:ln>
            </p:spPr>
            <p:txBody>
              <a:bodyPr/>
              <a:lstStyle/>
              <a:p>
                <a:endParaRPr lang="en-GB"/>
              </a:p>
            </p:txBody>
          </p:sp>
          <p:sp>
            <p:nvSpPr>
              <p:cNvPr id="174100" name="Line 20"/>
              <p:cNvSpPr>
                <a:spLocks noChangeShapeType="1"/>
              </p:cNvSpPr>
              <p:nvPr/>
            </p:nvSpPr>
            <p:spPr bwMode="auto">
              <a:xfrm flipV="1">
                <a:off x="2838" y="1416"/>
                <a:ext cx="1" cy="2052"/>
              </a:xfrm>
              <a:prstGeom prst="line">
                <a:avLst/>
              </a:prstGeom>
              <a:noFill/>
              <a:ln w="38100">
                <a:solidFill>
                  <a:srgbClr val="000000"/>
                </a:solidFill>
                <a:round/>
                <a:headEnd/>
                <a:tailEnd/>
              </a:ln>
            </p:spPr>
            <p:txBody>
              <a:bodyPr/>
              <a:lstStyle/>
              <a:p>
                <a:endParaRPr lang="en-GB"/>
              </a:p>
            </p:txBody>
          </p:sp>
          <p:sp>
            <p:nvSpPr>
              <p:cNvPr id="174101" name="Line 21"/>
              <p:cNvSpPr>
                <a:spLocks noChangeShapeType="1"/>
              </p:cNvSpPr>
              <p:nvPr/>
            </p:nvSpPr>
            <p:spPr bwMode="auto">
              <a:xfrm>
                <a:off x="2838" y="3468"/>
                <a:ext cx="2604" cy="1"/>
              </a:xfrm>
              <a:prstGeom prst="line">
                <a:avLst/>
              </a:prstGeom>
              <a:noFill/>
              <a:ln w="38100">
                <a:solidFill>
                  <a:srgbClr val="000000"/>
                </a:solidFill>
                <a:round/>
                <a:headEnd/>
                <a:tailEnd/>
              </a:ln>
            </p:spPr>
            <p:txBody>
              <a:bodyPr/>
              <a:lstStyle/>
              <a:p>
                <a:endParaRPr lang="en-GB"/>
              </a:p>
            </p:txBody>
          </p:sp>
          <p:sp>
            <p:nvSpPr>
              <p:cNvPr id="174102" name="Line 22"/>
              <p:cNvSpPr>
                <a:spLocks noChangeShapeType="1"/>
              </p:cNvSpPr>
              <p:nvPr/>
            </p:nvSpPr>
            <p:spPr bwMode="auto">
              <a:xfrm flipV="1">
                <a:off x="2838" y="1416"/>
                <a:ext cx="1" cy="2052"/>
              </a:xfrm>
              <a:prstGeom prst="line">
                <a:avLst/>
              </a:prstGeom>
              <a:noFill/>
              <a:ln w="38100">
                <a:solidFill>
                  <a:srgbClr val="000000"/>
                </a:solidFill>
                <a:round/>
                <a:headEnd/>
                <a:tailEnd/>
              </a:ln>
            </p:spPr>
            <p:txBody>
              <a:bodyPr/>
              <a:lstStyle/>
              <a:p>
                <a:endParaRPr lang="en-GB"/>
              </a:p>
            </p:txBody>
          </p:sp>
          <p:sp>
            <p:nvSpPr>
              <p:cNvPr id="174103" name="Freeform 23"/>
              <p:cNvSpPr>
                <a:spLocks/>
              </p:cNvSpPr>
              <p:nvPr/>
            </p:nvSpPr>
            <p:spPr bwMode="auto">
              <a:xfrm>
                <a:off x="2838" y="3330"/>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38100">
                <a:solidFill>
                  <a:schemeClr val="accent2"/>
                </a:solidFill>
                <a:prstDash val="solid"/>
                <a:round/>
                <a:headEnd/>
                <a:tailEnd/>
              </a:ln>
            </p:spPr>
            <p:txBody>
              <a:bodyPr/>
              <a:lstStyle/>
              <a:p>
                <a:endParaRPr lang="en-GB"/>
              </a:p>
            </p:txBody>
          </p:sp>
          <p:sp>
            <p:nvSpPr>
              <p:cNvPr id="174104" name="Freeform 24"/>
              <p:cNvSpPr>
                <a:spLocks/>
              </p:cNvSpPr>
              <p:nvPr/>
            </p:nvSpPr>
            <p:spPr bwMode="auto">
              <a:xfrm>
                <a:off x="3660" y="1860"/>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38100">
                <a:solidFill>
                  <a:schemeClr val="accent2"/>
                </a:solidFill>
                <a:prstDash val="solid"/>
                <a:round/>
                <a:headEnd/>
                <a:tailEnd/>
              </a:ln>
            </p:spPr>
            <p:txBody>
              <a:bodyPr/>
              <a:lstStyle/>
              <a:p>
                <a:endParaRPr lang="en-GB"/>
              </a:p>
            </p:txBody>
          </p:sp>
          <p:sp>
            <p:nvSpPr>
              <p:cNvPr id="174105" name="Freeform 25"/>
              <p:cNvSpPr>
                <a:spLocks/>
              </p:cNvSpPr>
              <p:nvPr/>
            </p:nvSpPr>
            <p:spPr bwMode="auto">
              <a:xfrm>
                <a:off x="4488" y="1602"/>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38100">
                <a:solidFill>
                  <a:schemeClr val="accent2"/>
                </a:solidFill>
                <a:prstDash val="solid"/>
                <a:round/>
                <a:headEnd/>
                <a:tailEnd/>
              </a:ln>
            </p:spPr>
            <p:txBody>
              <a:bodyPr/>
              <a:lstStyle/>
              <a:p>
                <a:endParaRPr lang="en-GB"/>
              </a:p>
            </p:txBody>
          </p:sp>
          <p:sp>
            <p:nvSpPr>
              <p:cNvPr id="174106" name="Freeform 26"/>
              <p:cNvSpPr>
                <a:spLocks/>
              </p:cNvSpPr>
              <p:nvPr/>
            </p:nvSpPr>
            <p:spPr bwMode="auto">
              <a:xfrm>
                <a:off x="5316" y="1602"/>
                <a:ext cx="126" cy="1"/>
              </a:xfrm>
              <a:custGeom>
                <a:avLst/>
                <a:gdLst/>
                <a:ahLst/>
                <a:cxnLst>
                  <a:cxn ang="0">
                    <a:pos x="0" y="0"/>
                  </a:cxn>
                  <a:cxn ang="0">
                    <a:pos x="6" y="0"/>
                  </a:cxn>
                  <a:cxn ang="0">
                    <a:pos x="12" y="0"/>
                  </a:cxn>
                  <a:cxn ang="0">
                    <a:pos x="18" y="0"/>
                  </a:cxn>
                  <a:cxn ang="0">
                    <a:pos x="24" y="0"/>
                  </a:cxn>
                  <a:cxn ang="0">
                    <a:pos x="30" y="0"/>
                  </a:cxn>
                  <a:cxn ang="0">
                    <a:pos x="36" y="0"/>
                  </a:cxn>
                  <a:cxn ang="0">
                    <a:pos x="42"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6" y="0"/>
                  </a:cxn>
                </a:cxnLst>
                <a:rect l="0" t="0" r="r" b="b"/>
                <a:pathLst>
                  <a:path w="126">
                    <a:moveTo>
                      <a:pt x="0" y="0"/>
                    </a:moveTo>
                    <a:lnTo>
                      <a:pt x="6" y="0"/>
                    </a:lnTo>
                    <a:lnTo>
                      <a:pt x="12" y="0"/>
                    </a:lnTo>
                    <a:lnTo>
                      <a:pt x="18" y="0"/>
                    </a:lnTo>
                    <a:lnTo>
                      <a:pt x="24" y="0"/>
                    </a:lnTo>
                    <a:lnTo>
                      <a:pt x="30" y="0"/>
                    </a:lnTo>
                    <a:lnTo>
                      <a:pt x="36" y="0"/>
                    </a:lnTo>
                    <a:lnTo>
                      <a:pt x="42" y="0"/>
                    </a:lnTo>
                    <a:lnTo>
                      <a:pt x="54" y="0"/>
                    </a:lnTo>
                    <a:lnTo>
                      <a:pt x="60" y="0"/>
                    </a:lnTo>
                    <a:lnTo>
                      <a:pt x="66" y="0"/>
                    </a:lnTo>
                    <a:lnTo>
                      <a:pt x="72" y="0"/>
                    </a:lnTo>
                    <a:lnTo>
                      <a:pt x="78" y="0"/>
                    </a:lnTo>
                    <a:lnTo>
                      <a:pt x="84" y="0"/>
                    </a:lnTo>
                    <a:lnTo>
                      <a:pt x="90" y="0"/>
                    </a:lnTo>
                    <a:lnTo>
                      <a:pt x="96" y="0"/>
                    </a:lnTo>
                    <a:lnTo>
                      <a:pt x="102" y="0"/>
                    </a:lnTo>
                    <a:lnTo>
                      <a:pt x="108" y="0"/>
                    </a:lnTo>
                    <a:lnTo>
                      <a:pt x="114" y="0"/>
                    </a:lnTo>
                    <a:lnTo>
                      <a:pt x="126" y="0"/>
                    </a:lnTo>
                  </a:path>
                </a:pathLst>
              </a:custGeom>
              <a:noFill/>
              <a:ln w="38100">
                <a:solidFill>
                  <a:schemeClr val="accent2"/>
                </a:solidFill>
                <a:prstDash val="solid"/>
                <a:round/>
                <a:headEnd/>
                <a:tailEnd/>
              </a:ln>
            </p:spPr>
            <p:txBody>
              <a:bodyPr/>
              <a:lstStyle/>
              <a:p>
                <a:endParaRPr lang="en-GB"/>
              </a:p>
            </p:txBody>
          </p:sp>
          <p:sp>
            <p:nvSpPr>
              <p:cNvPr id="174107" name="Rectangle 27"/>
              <p:cNvSpPr>
                <a:spLocks noChangeArrowheads="1"/>
              </p:cNvSpPr>
              <p:nvPr/>
            </p:nvSpPr>
            <p:spPr bwMode="auto">
              <a:xfrm rot="16200000">
                <a:off x="2490" y="2316"/>
                <a:ext cx="919" cy="134"/>
              </a:xfrm>
              <a:prstGeom prst="rect">
                <a:avLst/>
              </a:prstGeom>
              <a:noFill/>
              <a:ln w="38100">
                <a:noFill/>
                <a:miter lim="800000"/>
                <a:headEnd/>
                <a:tailEnd/>
              </a:ln>
            </p:spPr>
            <p:txBody>
              <a:bodyPr wrap="none" lIns="0" tIns="0" rIns="0" bIns="0">
                <a:spAutoFit/>
              </a:bodyPr>
              <a:lstStyle/>
              <a:p>
                <a:r>
                  <a:rPr lang="en-US">
                    <a:solidFill>
                      <a:srgbClr val="000000"/>
                    </a:solidFill>
                  </a:rPr>
                  <a:t>cumulative density</a:t>
                </a:r>
                <a:endParaRPr lang="en-US" sz="3200"/>
              </a:p>
            </p:txBody>
          </p:sp>
        </p:grpSp>
        <p:sp>
          <p:nvSpPr>
            <p:cNvPr id="174108" name="Line 28"/>
            <p:cNvSpPr>
              <a:spLocks noChangeShapeType="1"/>
            </p:cNvSpPr>
            <p:nvPr/>
          </p:nvSpPr>
          <p:spPr bwMode="auto">
            <a:xfrm>
              <a:off x="2900" y="2170"/>
              <a:ext cx="2612" cy="0"/>
            </a:xfrm>
            <a:prstGeom prst="line">
              <a:avLst/>
            </a:prstGeom>
            <a:noFill/>
            <a:ln w="12700">
              <a:solidFill>
                <a:schemeClr val="tx1"/>
              </a:solidFill>
              <a:prstDash val="sysDot"/>
              <a:round/>
              <a:headEnd/>
              <a:tailEnd/>
            </a:ln>
            <a:effectLst/>
          </p:spPr>
          <p:txBody>
            <a:bodyPr/>
            <a:lstStyle/>
            <a:p>
              <a:endParaRPr lang="en-GB"/>
            </a:p>
          </p:txBody>
        </p:sp>
        <p:sp>
          <p:nvSpPr>
            <p:cNvPr id="174109" name="Text Box 29"/>
            <p:cNvSpPr txBox="1">
              <a:spLocks noChangeArrowheads="1"/>
            </p:cNvSpPr>
            <p:nvPr/>
          </p:nvSpPr>
          <p:spPr bwMode="auto">
            <a:xfrm>
              <a:off x="2745" y="2067"/>
              <a:ext cx="178" cy="192"/>
            </a:xfrm>
            <a:prstGeom prst="rect">
              <a:avLst/>
            </a:prstGeom>
            <a:noFill/>
            <a:ln w="9525">
              <a:noFill/>
              <a:miter lim="800000"/>
              <a:headEnd/>
              <a:tailEnd/>
            </a:ln>
            <a:effectLst/>
          </p:spPr>
          <p:txBody>
            <a:bodyPr wrap="none">
              <a:spAutoFit/>
            </a:bodyPr>
            <a:lstStyle/>
            <a:p>
              <a:r>
                <a:rPr lang="en-US"/>
                <a:t>1</a:t>
              </a: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Distribution of what?</a:t>
            </a:r>
          </a:p>
        </p:txBody>
      </p:sp>
      <p:sp>
        <p:nvSpPr>
          <p:cNvPr id="176131" name="Rectangle 3"/>
          <p:cNvSpPr>
            <a:spLocks noGrp="1" noChangeArrowheads="1"/>
          </p:cNvSpPr>
          <p:nvPr>
            <p:ph type="body" idx="1"/>
          </p:nvPr>
        </p:nvSpPr>
        <p:spPr>
          <a:xfrm>
            <a:off x="685800" y="1674186"/>
            <a:ext cx="7772400" cy="4114800"/>
          </a:xfrm>
        </p:spPr>
        <p:txBody>
          <a:bodyPr/>
          <a:lstStyle/>
          <a:p>
            <a:pPr>
              <a:buFont typeface="Wingdings" pitchFamily="2" charset="2"/>
              <a:buNone/>
            </a:pPr>
            <a:r>
              <a:rPr lang="en-GB" b="1" dirty="0" smtClean="0">
                <a:solidFill>
                  <a:srgbClr val="009900"/>
                </a:solidFill>
              </a:rPr>
              <a:t>Assumptions for “tolerance”</a:t>
            </a:r>
            <a:endParaRPr lang="en-US" b="1" dirty="0">
              <a:solidFill>
                <a:srgbClr val="009900"/>
              </a:solidFill>
            </a:endParaRPr>
          </a:p>
          <a:p>
            <a:pPr lvl="1"/>
            <a:r>
              <a:rPr lang="en-US" sz="1800" dirty="0"/>
              <a:t>animal dies instantly when exposure exceeds ‘threshold’</a:t>
            </a:r>
          </a:p>
          <a:p>
            <a:pPr lvl="1"/>
            <a:r>
              <a:rPr lang="en-US" sz="1800" dirty="0"/>
              <a:t>threshold varies between individuals</a:t>
            </a:r>
          </a:p>
          <a:p>
            <a:pPr lvl="1"/>
            <a:r>
              <a:rPr lang="en-US" sz="1800" dirty="0"/>
              <a:t>spread of distribution indicates individual variation</a:t>
            </a:r>
          </a:p>
        </p:txBody>
      </p:sp>
      <p:grpSp>
        <p:nvGrpSpPr>
          <p:cNvPr id="32" name="Group 4"/>
          <p:cNvGrpSpPr>
            <a:grpSpLocks/>
          </p:cNvGrpSpPr>
          <p:nvPr/>
        </p:nvGrpSpPr>
        <p:grpSpPr bwMode="auto">
          <a:xfrm>
            <a:off x="461963" y="3300151"/>
            <a:ext cx="4133850" cy="3259137"/>
            <a:chOff x="-45" y="1421"/>
            <a:chExt cx="2604" cy="2053"/>
          </a:xfrm>
        </p:grpSpPr>
        <p:sp>
          <p:nvSpPr>
            <p:cNvPr id="33" name="Line 5"/>
            <p:cNvSpPr>
              <a:spLocks noChangeShapeType="1"/>
            </p:cNvSpPr>
            <p:nvPr/>
          </p:nvSpPr>
          <p:spPr bwMode="auto">
            <a:xfrm>
              <a:off x="-45" y="3473"/>
              <a:ext cx="2604" cy="1"/>
            </a:xfrm>
            <a:prstGeom prst="line">
              <a:avLst/>
            </a:prstGeom>
            <a:noFill/>
            <a:ln w="38100">
              <a:solidFill>
                <a:srgbClr val="000000"/>
              </a:solidFill>
              <a:round/>
              <a:headEnd/>
              <a:tailEnd/>
            </a:ln>
          </p:spPr>
          <p:txBody>
            <a:bodyPr/>
            <a:lstStyle/>
            <a:p>
              <a:endParaRPr lang="en-GB"/>
            </a:p>
          </p:txBody>
        </p:sp>
        <p:sp>
          <p:nvSpPr>
            <p:cNvPr id="34" name="Line 6"/>
            <p:cNvSpPr>
              <a:spLocks noChangeShapeType="1"/>
            </p:cNvSpPr>
            <p:nvPr/>
          </p:nvSpPr>
          <p:spPr bwMode="auto">
            <a:xfrm flipV="1">
              <a:off x="-45" y="1421"/>
              <a:ext cx="1" cy="2052"/>
            </a:xfrm>
            <a:prstGeom prst="line">
              <a:avLst/>
            </a:prstGeom>
            <a:noFill/>
            <a:ln w="38100">
              <a:solidFill>
                <a:srgbClr val="000000"/>
              </a:solidFill>
              <a:round/>
              <a:headEnd/>
              <a:tailEnd/>
            </a:ln>
          </p:spPr>
          <p:txBody>
            <a:bodyPr/>
            <a:lstStyle/>
            <a:p>
              <a:endParaRPr lang="en-GB"/>
            </a:p>
          </p:txBody>
        </p:sp>
        <p:sp>
          <p:nvSpPr>
            <p:cNvPr id="35" name="Line 7"/>
            <p:cNvSpPr>
              <a:spLocks noChangeShapeType="1"/>
            </p:cNvSpPr>
            <p:nvPr/>
          </p:nvSpPr>
          <p:spPr bwMode="auto">
            <a:xfrm>
              <a:off x="-45" y="3473"/>
              <a:ext cx="2604" cy="1"/>
            </a:xfrm>
            <a:prstGeom prst="line">
              <a:avLst/>
            </a:prstGeom>
            <a:noFill/>
            <a:ln w="38100">
              <a:solidFill>
                <a:srgbClr val="000000"/>
              </a:solidFill>
              <a:round/>
              <a:headEnd/>
              <a:tailEnd/>
            </a:ln>
          </p:spPr>
          <p:txBody>
            <a:bodyPr/>
            <a:lstStyle/>
            <a:p>
              <a:endParaRPr lang="en-GB"/>
            </a:p>
          </p:txBody>
        </p:sp>
        <p:sp>
          <p:nvSpPr>
            <p:cNvPr id="36" name="Line 8"/>
            <p:cNvSpPr>
              <a:spLocks noChangeShapeType="1"/>
            </p:cNvSpPr>
            <p:nvPr/>
          </p:nvSpPr>
          <p:spPr bwMode="auto">
            <a:xfrm flipV="1">
              <a:off x="-45" y="1421"/>
              <a:ext cx="1" cy="2052"/>
            </a:xfrm>
            <a:prstGeom prst="line">
              <a:avLst/>
            </a:prstGeom>
            <a:noFill/>
            <a:ln w="38100">
              <a:solidFill>
                <a:srgbClr val="000000"/>
              </a:solidFill>
              <a:round/>
              <a:headEnd/>
              <a:tailEnd/>
            </a:ln>
          </p:spPr>
          <p:txBody>
            <a:bodyPr/>
            <a:lstStyle/>
            <a:p>
              <a:endParaRPr lang="en-GB"/>
            </a:p>
          </p:txBody>
        </p:sp>
        <p:sp>
          <p:nvSpPr>
            <p:cNvPr id="37" name="Line 9"/>
            <p:cNvSpPr>
              <a:spLocks noChangeShapeType="1"/>
            </p:cNvSpPr>
            <p:nvPr/>
          </p:nvSpPr>
          <p:spPr bwMode="auto">
            <a:xfrm>
              <a:off x="-45" y="3473"/>
              <a:ext cx="2604" cy="1"/>
            </a:xfrm>
            <a:prstGeom prst="line">
              <a:avLst/>
            </a:prstGeom>
            <a:noFill/>
            <a:ln w="38100">
              <a:solidFill>
                <a:srgbClr val="000000"/>
              </a:solidFill>
              <a:round/>
              <a:headEnd/>
              <a:tailEnd/>
            </a:ln>
          </p:spPr>
          <p:txBody>
            <a:bodyPr/>
            <a:lstStyle/>
            <a:p>
              <a:endParaRPr lang="en-GB"/>
            </a:p>
          </p:txBody>
        </p:sp>
        <p:sp>
          <p:nvSpPr>
            <p:cNvPr id="38" name="Line 10"/>
            <p:cNvSpPr>
              <a:spLocks noChangeShapeType="1"/>
            </p:cNvSpPr>
            <p:nvPr/>
          </p:nvSpPr>
          <p:spPr bwMode="auto">
            <a:xfrm flipV="1">
              <a:off x="-45" y="1421"/>
              <a:ext cx="1" cy="2052"/>
            </a:xfrm>
            <a:prstGeom prst="line">
              <a:avLst/>
            </a:prstGeom>
            <a:noFill/>
            <a:ln w="38100">
              <a:solidFill>
                <a:srgbClr val="000000"/>
              </a:solidFill>
              <a:round/>
              <a:headEnd/>
              <a:tailEnd/>
            </a:ln>
          </p:spPr>
          <p:txBody>
            <a:bodyPr/>
            <a:lstStyle/>
            <a:p>
              <a:endParaRPr lang="en-GB"/>
            </a:p>
          </p:txBody>
        </p:sp>
        <p:sp>
          <p:nvSpPr>
            <p:cNvPr id="39" name="Freeform 11"/>
            <p:cNvSpPr>
              <a:spLocks/>
            </p:cNvSpPr>
            <p:nvPr/>
          </p:nvSpPr>
          <p:spPr bwMode="auto">
            <a:xfrm>
              <a:off x="-45" y="2843"/>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38100">
              <a:solidFill>
                <a:srgbClr val="FF0000"/>
              </a:solidFill>
              <a:prstDash val="solid"/>
              <a:round/>
              <a:headEnd/>
              <a:tailEnd/>
            </a:ln>
          </p:spPr>
          <p:txBody>
            <a:bodyPr/>
            <a:lstStyle/>
            <a:p>
              <a:endParaRPr lang="en-GB"/>
            </a:p>
          </p:txBody>
        </p:sp>
        <p:sp>
          <p:nvSpPr>
            <p:cNvPr id="40" name="Freeform 12"/>
            <p:cNvSpPr>
              <a:spLocks/>
            </p:cNvSpPr>
            <p:nvPr/>
          </p:nvSpPr>
          <p:spPr bwMode="auto">
            <a:xfrm>
              <a:off x="777" y="1649"/>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38100">
              <a:solidFill>
                <a:srgbClr val="FF0000"/>
              </a:solidFill>
              <a:prstDash val="solid"/>
              <a:round/>
              <a:headEnd/>
              <a:tailEnd/>
            </a:ln>
          </p:spPr>
          <p:txBody>
            <a:bodyPr/>
            <a:lstStyle/>
            <a:p>
              <a:endParaRPr lang="en-GB"/>
            </a:p>
          </p:txBody>
        </p:sp>
        <p:sp>
          <p:nvSpPr>
            <p:cNvPr id="41" name="Freeform 13"/>
            <p:cNvSpPr>
              <a:spLocks/>
            </p:cNvSpPr>
            <p:nvPr/>
          </p:nvSpPr>
          <p:spPr bwMode="auto">
            <a:xfrm>
              <a:off x="1605" y="2453"/>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38100">
              <a:solidFill>
                <a:srgbClr val="FF0000"/>
              </a:solidFill>
              <a:prstDash val="solid"/>
              <a:round/>
              <a:headEnd/>
              <a:tailEnd/>
            </a:ln>
          </p:spPr>
          <p:txBody>
            <a:bodyPr/>
            <a:lstStyle/>
            <a:p>
              <a:endParaRPr lang="en-GB"/>
            </a:p>
          </p:txBody>
        </p:sp>
        <p:sp>
          <p:nvSpPr>
            <p:cNvPr id="42" name="Freeform 14"/>
            <p:cNvSpPr>
              <a:spLocks/>
            </p:cNvSpPr>
            <p:nvPr/>
          </p:nvSpPr>
          <p:spPr bwMode="auto">
            <a:xfrm>
              <a:off x="2433" y="3467"/>
              <a:ext cx="126" cy="1"/>
            </a:xfrm>
            <a:custGeom>
              <a:avLst/>
              <a:gdLst/>
              <a:ahLst/>
              <a:cxnLst>
                <a:cxn ang="0">
                  <a:pos x="0" y="0"/>
                </a:cxn>
                <a:cxn ang="0">
                  <a:pos x="6" y="0"/>
                </a:cxn>
                <a:cxn ang="0">
                  <a:pos x="12" y="0"/>
                </a:cxn>
                <a:cxn ang="0">
                  <a:pos x="18" y="0"/>
                </a:cxn>
                <a:cxn ang="0">
                  <a:pos x="24" y="0"/>
                </a:cxn>
                <a:cxn ang="0">
                  <a:pos x="30" y="0"/>
                </a:cxn>
                <a:cxn ang="0">
                  <a:pos x="36" y="0"/>
                </a:cxn>
                <a:cxn ang="0">
                  <a:pos x="42"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6" y="0"/>
                </a:cxn>
              </a:cxnLst>
              <a:rect l="0" t="0" r="r" b="b"/>
              <a:pathLst>
                <a:path w="126">
                  <a:moveTo>
                    <a:pt x="0" y="0"/>
                  </a:moveTo>
                  <a:lnTo>
                    <a:pt x="6" y="0"/>
                  </a:lnTo>
                  <a:lnTo>
                    <a:pt x="12" y="0"/>
                  </a:lnTo>
                  <a:lnTo>
                    <a:pt x="18" y="0"/>
                  </a:lnTo>
                  <a:lnTo>
                    <a:pt x="24" y="0"/>
                  </a:lnTo>
                  <a:lnTo>
                    <a:pt x="30" y="0"/>
                  </a:lnTo>
                  <a:lnTo>
                    <a:pt x="36" y="0"/>
                  </a:lnTo>
                  <a:lnTo>
                    <a:pt x="42" y="0"/>
                  </a:lnTo>
                  <a:lnTo>
                    <a:pt x="54" y="0"/>
                  </a:lnTo>
                  <a:lnTo>
                    <a:pt x="60" y="0"/>
                  </a:lnTo>
                  <a:lnTo>
                    <a:pt x="66" y="0"/>
                  </a:lnTo>
                  <a:lnTo>
                    <a:pt x="72" y="0"/>
                  </a:lnTo>
                  <a:lnTo>
                    <a:pt x="78" y="0"/>
                  </a:lnTo>
                  <a:lnTo>
                    <a:pt x="84" y="0"/>
                  </a:lnTo>
                  <a:lnTo>
                    <a:pt x="90" y="0"/>
                  </a:lnTo>
                  <a:lnTo>
                    <a:pt x="96" y="0"/>
                  </a:lnTo>
                  <a:lnTo>
                    <a:pt x="102" y="0"/>
                  </a:lnTo>
                  <a:lnTo>
                    <a:pt x="108" y="0"/>
                  </a:lnTo>
                  <a:lnTo>
                    <a:pt x="114" y="0"/>
                  </a:lnTo>
                  <a:lnTo>
                    <a:pt x="126" y="0"/>
                  </a:lnTo>
                </a:path>
              </a:pathLst>
            </a:custGeom>
            <a:noFill/>
            <a:ln w="38100">
              <a:solidFill>
                <a:srgbClr val="000000"/>
              </a:solidFill>
              <a:prstDash val="solid"/>
              <a:round/>
              <a:headEnd/>
              <a:tailEnd/>
            </a:ln>
          </p:spPr>
          <p:txBody>
            <a:bodyPr/>
            <a:lstStyle/>
            <a:p>
              <a:endParaRPr lang="en-GB"/>
            </a:p>
          </p:txBody>
        </p:sp>
        <p:sp>
          <p:nvSpPr>
            <p:cNvPr id="43" name="Rectangle 15"/>
            <p:cNvSpPr>
              <a:spLocks noChangeArrowheads="1"/>
            </p:cNvSpPr>
            <p:nvPr/>
          </p:nvSpPr>
          <p:spPr bwMode="auto">
            <a:xfrm rot="16200000">
              <a:off x="-380" y="2327"/>
              <a:ext cx="894" cy="134"/>
            </a:xfrm>
            <a:prstGeom prst="rect">
              <a:avLst/>
            </a:prstGeom>
            <a:noFill/>
            <a:ln w="38100">
              <a:noFill/>
              <a:miter lim="800000"/>
              <a:headEnd/>
              <a:tailEnd/>
            </a:ln>
          </p:spPr>
          <p:txBody>
            <a:bodyPr wrap="none" lIns="0" tIns="0" rIns="0" bIns="0">
              <a:spAutoFit/>
            </a:bodyPr>
            <a:lstStyle/>
            <a:p>
              <a:r>
                <a:rPr lang="en-US">
                  <a:solidFill>
                    <a:srgbClr val="000000"/>
                  </a:solidFill>
                </a:rPr>
                <a:t>probability density</a:t>
              </a:r>
              <a:endParaRPr lang="en-US" sz="3200"/>
            </a:p>
          </p:txBody>
        </p:sp>
      </p:grpSp>
      <p:grpSp>
        <p:nvGrpSpPr>
          <p:cNvPr id="44" name="Group 31"/>
          <p:cNvGrpSpPr>
            <a:grpSpLocks/>
          </p:cNvGrpSpPr>
          <p:nvPr/>
        </p:nvGrpSpPr>
        <p:grpSpPr bwMode="auto">
          <a:xfrm>
            <a:off x="4306888" y="3292213"/>
            <a:ext cx="4392612" cy="3259138"/>
            <a:chOff x="2745" y="1984"/>
            <a:chExt cx="2767" cy="2053"/>
          </a:xfrm>
        </p:grpSpPr>
        <p:grpSp>
          <p:nvGrpSpPr>
            <p:cNvPr id="45" name="Group 16"/>
            <p:cNvGrpSpPr>
              <a:grpSpLocks/>
            </p:cNvGrpSpPr>
            <p:nvPr/>
          </p:nvGrpSpPr>
          <p:grpSpPr bwMode="auto">
            <a:xfrm>
              <a:off x="2902" y="1984"/>
              <a:ext cx="2604" cy="2053"/>
              <a:chOff x="2838" y="1416"/>
              <a:chExt cx="2604" cy="2053"/>
            </a:xfrm>
          </p:grpSpPr>
          <p:sp>
            <p:nvSpPr>
              <p:cNvPr id="48" name="Line 17"/>
              <p:cNvSpPr>
                <a:spLocks noChangeShapeType="1"/>
              </p:cNvSpPr>
              <p:nvPr/>
            </p:nvSpPr>
            <p:spPr bwMode="auto">
              <a:xfrm>
                <a:off x="2838" y="3468"/>
                <a:ext cx="2604" cy="1"/>
              </a:xfrm>
              <a:prstGeom prst="line">
                <a:avLst/>
              </a:prstGeom>
              <a:noFill/>
              <a:ln w="38100">
                <a:solidFill>
                  <a:srgbClr val="000000"/>
                </a:solidFill>
                <a:round/>
                <a:headEnd/>
                <a:tailEnd/>
              </a:ln>
            </p:spPr>
            <p:txBody>
              <a:bodyPr/>
              <a:lstStyle/>
              <a:p>
                <a:endParaRPr lang="en-GB"/>
              </a:p>
            </p:txBody>
          </p:sp>
          <p:sp>
            <p:nvSpPr>
              <p:cNvPr id="49" name="Line 18"/>
              <p:cNvSpPr>
                <a:spLocks noChangeShapeType="1"/>
              </p:cNvSpPr>
              <p:nvPr/>
            </p:nvSpPr>
            <p:spPr bwMode="auto">
              <a:xfrm flipV="1">
                <a:off x="2838" y="1416"/>
                <a:ext cx="1" cy="2052"/>
              </a:xfrm>
              <a:prstGeom prst="line">
                <a:avLst/>
              </a:prstGeom>
              <a:noFill/>
              <a:ln w="38100">
                <a:solidFill>
                  <a:srgbClr val="000000"/>
                </a:solidFill>
                <a:round/>
                <a:headEnd/>
                <a:tailEnd/>
              </a:ln>
            </p:spPr>
            <p:txBody>
              <a:bodyPr/>
              <a:lstStyle/>
              <a:p>
                <a:endParaRPr lang="en-GB"/>
              </a:p>
            </p:txBody>
          </p:sp>
          <p:sp>
            <p:nvSpPr>
              <p:cNvPr id="50" name="Line 19"/>
              <p:cNvSpPr>
                <a:spLocks noChangeShapeType="1"/>
              </p:cNvSpPr>
              <p:nvPr/>
            </p:nvSpPr>
            <p:spPr bwMode="auto">
              <a:xfrm>
                <a:off x="2838" y="3468"/>
                <a:ext cx="2604" cy="1"/>
              </a:xfrm>
              <a:prstGeom prst="line">
                <a:avLst/>
              </a:prstGeom>
              <a:noFill/>
              <a:ln w="38100">
                <a:solidFill>
                  <a:srgbClr val="000000"/>
                </a:solidFill>
                <a:round/>
                <a:headEnd/>
                <a:tailEnd/>
              </a:ln>
            </p:spPr>
            <p:txBody>
              <a:bodyPr/>
              <a:lstStyle/>
              <a:p>
                <a:endParaRPr lang="en-GB"/>
              </a:p>
            </p:txBody>
          </p:sp>
          <p:sp>
            <p:nvSpPr>
              <p:cNvPr id="51" name="Line 20"/>
              <p:cNvSpPr>
                <a:spLocks noChangeShapeType="1"/>
              </p:cNvSpPr>
              <p:nvPr/>
            </p:nvSpPr>
            <p:spPr bwMode="auto">
              <a:xfrm flipV="1">
                <a:off x="2838" y="1416"/>
                <a:ext cx="1" cy="2052"/>
              </a:xfrm>
              <a:prstGeom prst="line">
                <a:avLst/>
              </a:prstGeom>
              <a:noFill/>
              <a:ln w="38100">
                <a:solidFill>
                  <a:srgbClr val="000000"/>
                </a:solidFill>
                <a:round/>
                <a:headEnd/>
                <a:tailEnd/>
              </a:ln>
            </p:spPr>
            <p:txBody>
              <a:bodyPr/>
              <a:lstStyle/>
              <a:p>
                <a:endParaRPr lang="en-GB"/>
              </a:p>
            </p:txBody>
          </p:sp>
          <p:sp>
            <p:nvSpPr>
              <p:cNvPr id="52" name="Line 21"/>
              <p:cNvSpPr>
                <a:spLocks noChangeShapeType="1"/>
              </p:cNvSpPr>
              <p:nvPr/>
            </p:nvSpPr>
            <p:spPr bwMode="auto">
              <a:xfrm>
                <a:off x="2838" y="3468"/>
                <a:ext cx="2604" cy="1"/>
              </a:xfrm>
              <a:prstGeom prst="line">
                <a:avLst/>
              </a:prstGeom>
              <a:noFill/>
              <a:ln w="38100">
                <a:solidFill>
                  <a:srgbClr val="000000"/>
                </a:solidFill>
                <a:round/>
                <a:headEnd/>
                <a:tailEnd/>
              </a:ln>
            </p:spPr>
            <p:txBody>
              <a:bodyPr/>
              <a:lstStyle/>
              <a:p>
                <a:endParaRPr lang="en-GB"/>
              </a:p>
            </p:txBody>
          </p:sp>
          <p:sp>
            <p:nvSpPr>
              <p:cNvPr id="53" name="Line 22"/>
              <p:cNvSpPr>
                <a:spLocks noChangeShapeType="1"/>
              </p:cNvSpPr>
              <p:nvPr/>
            </p:nvSpPr>
            <p:spPr bwMode="auto">
              <a:xfrm flipV="1">
                <a:off x="2838" y="1416"/>
                <a:ext cx="1" cy="2052"/>
              </a:xfrm>
              <a:prstGeom prst="line">
                <a:avLst/>
              </a:prstGeom>
              <a:noFill/>
              <a:ln w="38100">
                <a:solidFill>
                  <a:srgbClr val="000000"/>
                </a:solidFill>
                <a:round/>
                <a:headEnd/>
                <a:tailEnd/>
              </a:ln>
            </p:spPr>
            <p:txBody>
              <a:bodyPr/>
              <a:lstStyle/>
              <a:p>
                <a:endParaRPr lang="en-GB"/>
              </a:p>
            </p:txBody>
          </p:sp>
          <p:sp>
            <p:nvSpPr>
              <p:cNvPr id="54" name="Freeform 23"/>
              <p:cNvSpPr>
                <a:spLocks/>
              </p:cNvSpPr>
              <p:nvPr/>
            </p:nvSpPr>
            <p:spPr bwMode="auto">
              <a:xfrm>
                <a:off x="2838" y="3330"/>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38100">
                <a:solidFill>
                  <a:schemeClr val="accent2"/>
                </a:solidFill>
                <a:prstDash val="solid"/>
                <a:round/>
                <a:headEnd/>
                <a:tailEnd/>
              </a:ln>
            </p:spPr>
            <p:txBody>
              <a:bodyPr/>
              <a:lstStyle/>
              <a:p>
                <a:endParaRPr lang="en-GB"/>
              </a:p>
            </p:txBody>
          </p:sp>
          <p:sp>
            <p:nvSpPr>
              <p:cNvPr id="55" name="Freeform 24"/>
              <p:cNvSpPr>
                <a:spLocks/>
              </p:cNvSpPr>
              <p:nvPr/>
            </p:nvSpPr>
            <p:spPr bwMode="auto">
              <a:xfrm>
                <a:off x="3660" y="1860"/>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38100">
                <a:solidFill>
                  <a:schemeClr val="accent2"/>
                </a:solidFill>
                <a:prstDash val="solid"/>
                <a:round/>
                <a:headEnd/>
                <a:tailEnd/>
              </a:ln>
            </p:spPr>
            <p:txBody>
              <a:bodyPr/>
              <a:lstStyle/>
              <a:p>
                <a:endParaRPr lang="en-GB"/>
              </a:p>
            </p:txBody>
          </p:sp>
          <p:sp>
            <p:nvSpPr>
              <p:cNvPr id="56" name="Freeform 25"/>
              <p:cNvSpPr>
                <a:spLocks/>
              </p:cNvSpPr>
              <p:nvPr/>
            </p:nvSpPr>
            <p:spPr bwMode="auto">
              <a:xfrm>
                <a:off x="4488" y="1602"/>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38100">
                <a:solidFill>
                  <a:schemeClr val="accent2"/>
                </a:solidFill>
                <a:prstDash val="solid"/>
                <a:round/>
                <a:headEnd/>
                <a:tailEnd/>
              </a:ln>
            </p:spPr>
            <p:txBody>
              <a:bodyPr/>
              <a:lstStyle/>
              <a:p>
                <a:endParaRPr lang="en-GB"/>
              </a:p>
            </p:txBody>
          </p:sp>
          <p:sp>
            <p:nvSpPr>
              <p:cNvPr id="57" name="Freeform 26"/>
              <p:cNvSpPr>
                <a:spLocks/>
              </p:cNvSpPr>
              <p:nvPr/>
            </p:nvSpPr>
            <p:spPr bwMode="auto">
              <a:xfrm>
                <a:off x="5316" y="1602"/>
                <a:ext cx="126" cy="1"/>
              </a:xfrm>
              <a:custGeom>
                <a:avLst/>
                <a:gdLst/>
                <a:ahLst/>
                <a:cxnLst>
                  <a:cxn ang="0">
                    <a:pos x="0" y="0"/>
                  </a:cxn>
                  <a:cxn ang="0">
                    <a:pos x="6" y="0"/>
                  </a:cxn>
                  <a:cxn ang="0">
                    <a:pos x="12" y="0"/>
                  </a:cxn>
                  <a:cxn ang="0">
                    <a:pos x="18" y="0"/>
                  </a:cxn>
                  <a:cxn ang="0">
                    <a:pos x="24" y="0"/>
                  </a:cxn>
                  <a:cxn ang="0">
                    <a:pos x="30" y="0"/>
                  </a:cxn>
                  <a:cxn ang="0">
                    <a:pos x="36" y="0"/>
                  </a:cxn>
                  <a:cxn ang="0">
                    <a:pos x="42"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6" y="0"/>
                  </a:cxn>
                </a:cxnLst>
                <a:rect l="0" t="0" r="r" b="b"/>
                <a:pathLst>
                  <a:path w="126">
                    <a:moveTo>
                      <a:pt x="0" y="0"/>
                    </a:moveTo>
                    <a:lnTo>
                      <a:pt x="6" y="0"/>
                    </a:lnTo>
                    <a:lnTo>
                      <a:pt x="12" y="0"/>
                    </a:lnTo>
                    <a:lnTo>
                      <a:pt x="18" y="0"/>
                    </a:lnTo>
                    <a:lnTo>
                      <a:pt x="24" y="0"/>
                    </a:lnTo>
                    <a:lnTo>
                      <a:pt x="30" y="0"/>
                    </a:lnTo>
                    <a:lnTo>
                      <a:pt x="36" y="0"/>
                    </a:lnTo>
                    <a:lnTo>
                      <a:pt x="42" y="0"/>
                    </a:lnTo>
                    <a:lnTo>
                      <a:pt x="54" y="0"/>
                    </a:lnTo>
                    <a:lnTo>
                      <a:pt x="60" y="0"/>
                    </a:lnTo>
                    <a:lnTo>
                      <a:pt x="66" y="0"/>
                    </a:lnTo>
                    <a:lnTo>
                      <a:pt x="72" y="0"/>
                    </a:lnTo>
                    <a:lnTo>
                      <a:pt x="78" y="0"/>
                    </a:lnTo>
                    <a:lnTo>
                      <a:pt x="84" y="0"/>
                    </a:lnTo>
                    <a:lnTo>
                      <a:pt x="90" y="0"/>
                    </a:lnTo>
                    <a:lnTo>
                      <a:pt x="96" y="0"/>
                    </a:lnTo>
                    <a:lnTo>
                      <a:pt x="102" y="0"/>
                    </a:lnTo>
                    <a:lnTo>
                      <a:pt x="108" y="0"/>
                    </a:lnTo>
                    <a:lnTo>
                      <a:pt x="114" y="0"/>
                    </a:lnTo>
                    <a:lnTo>
                      <a:pt x="126" y="0"/>
                    </a:lnTo>
                  </a:path>
                </a:pathLst>
              </a:custGeom>
              <a:noFill/>
              <a:ln w="38100">
                <a:solidFill>
                  <a:schemeClr val="accent2"/>
                </a:solidFill>
                <a:prstDash val="solid"/>
                <a:round/>
                <a:headEnd/>
                <a:tailEnd/>
              </a:ln>
            </p:spPr>
            <p:txBody>
              <a:bodyPr/>
              <a:lstStyle/>
              <a:p>
                <a:endParaRPr lang="en-GB"/>
              </a:p>
            </p:txBody>
          </p:sp>
          <p:sp>
            <p:nvSpPr>
              <p:cNvPr id="58" name="Rectangle 27"/>
              <p:cNvSpPr>
                <a:spLocks noChangeArrowheads="1"/>
              </p:cNvSpPr>
              <p:nvPr/>
            </p:nvSpPr>
            <p:spPr bwMode="auto">
              <a:xfrm rot="16200000">
                <a:off x="2490" y="2316"/>
                <a:ext cx="919" cy="134"/>
              </a:xfrm>
              <a:prstGeom prst="rect">
                <a:avLst/>
              </a:prstGeom>
              <a:noFill/>
              <a:ln w="38100">
                <a:noFill/>
                <a:miter lim="800000"/>
                <a:headEnd/>
                <a:tailEnd/>
              </a:ln>
            </p:spPr>
            <p:txBody>
              <a:bodyPr wrap="none" lIns="0" tIns="0" rIns="0" bIns="0">
                <a:spAutoFit/>
              </a:bodyPr>
              <a:lstStyle/>
              <a:p>
                <a:r>
                  <a:rPr lang="en-US">
                    <a:solidFill>
                      <a:srgbClr val="000000"/>
                    </a:solidFill>
                  </a:rPr>
                  <a:t>cumulative density</a:t>
                </a:r>
                <a:endParaRPr lang="en-US" sz="3200"/>
              </a:p>
            </p:txBody>
          </p:sp>
        </p:grpSp>
        <p:sp>
          <p:nvSpPr>
            <p:cNvPr id="46" name="Line 28"/>
            <p:cNvSpPr>
              <a:spLocks noChangeShapeType="1"/>
            </p:cNvSpPr>
            <p:nvPr/>
          </p:nvSpPr>
          <p:spPr bwMode="auto">
            <a:xfrm>
              <a:off x="2900" y="2170"/>
              <a:ext cx="2612" cy="0"/>
            </a:xfrm>
            <a:prstGeom prst="line">
              <a:avLst/>
            </a:prstGeom>
            <a:noFill/>
            <a:ln w="12700">
              <a:solidFill>
                <a:schemeClr val="tx1"/>
              </a:solidFill>
              <a:prstDash val="sysDot"/>
              <a:round/>
              <a:headEnd/>
              <a:tailEnd/>
            </a:ln>
            <a:effectLst/>
          </p:spPr>
          <p:txBody>
            <a:bodyPr/>
            <a:lstStyle/>
            <a:p>
              <a:endParaRPr lang="en-GB"/>
            </a:p>
          </p:txBody>
        </p:sp>
        <p:sp>
          <p:nvSpPr>
            <p:cNvPr id="47" name="Text Box 29"/>
            <p:cNvSpPr txBox="1">
              <a:spLocks noChangeArrowheads="1"/>
            </p:cNvSpPr>
            <p:nvPr/>
          </p:nvSpPr>
          <p:spPr bwMode="auto">
            <a:xfrm>
              <a:off x="2745" y="2067"/>
              <a:ext cx="178" cy="192"/>
            </a:xfrm>
            <a:prstGeom prst="rect">
              <a:avLst/>
            </a:prstGeom>
            <a:noFill/>
            <a:ln w="9525">
              <a:noFill/>
              <a:miter lim="800000"/>
              <a:headEnd/>
              <a:tailEnd/>
            </a:ln>
            <a:effectLst/>
          </p:spPr>
          <p:txBody>
            <a:bodyPr wrap="none">
              <a:spAutoFit/>
            </a:bodyPr>
            <a:lstStyle/>
            <a:p>
              <a:r>
                <a:rPr lang="en-US"/>
                <a:t>1</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dissolve">
                                      <p:cBhvr>
                                        <p:cTn id="7" dur="500"/>
                                        <p:tgtEl>
                                          <p:spTgt spid="17613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6131">
                                            <p:txEl>
                                              <p:pRg st="1" end="1"/>
                                            </p:txEl>
                                          </p:spTgt>
                                        </p:tgtEl>
                                        <p:attrNameLst>
                                          <p:attrName>style.visibility</p:attrName>
                                        </p:attrNameLst>
                                      </p:cBhvr>
                                      <p:to>
                                        <p:strVal val="visible"/>
                                      </p:to>
                                    </p:set>
                                    <p:animEffect transition="in" filter="dissolve">
                                      <p:cBhvr>
                                        <p:cTn id="10" dur="500"/>
                                        <p:tgtEl>
                                          <p:spTgt spid="1761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animEffect transition="in" filter="dissolve">
                                      <p:cBhvr>
                                        <p:cTn id="15" dur="500"/>
                                        <p:tgtEl>
                                          <p:spTgt spid="1761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6131">
                                            <p:txEl>
                                              <p:pRg st="3" end="3"/>
                                            </p:txEl>
                                          </p:spTgt>
                                        </p:tgtEl>
                                        <p:attrNameLst>
                                          <p:attrName>style.visibility</p:attrName>
                                        </p:attrNameLst>
                                      </p:cBhvr>
                                      <p:to>
                                        <p:strVal val="visible"/>
                                      </p:to>
                                    </p:set>
                                    <p:animEffect transition="in" filter="dissolve">
                                      <p:cBhvr>
                                        <p:cTn id="20" dur="500"/>
                                        <p:tgtEl>
                                          <p:spTgt spid="176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dirty="0"/>
              <a:t>Concept of </a:t>
            </a:r>
            <a:r>
              <a:rPr lang="en-US" dirty="0" smtClean="0"/>
              <a:t>‘tolerance</a:t>
            </a:r>
            <a:r>
              <a:rPr lang="en-US" dirty="0" smtClean="0"/>
              <a:t>’</a:t>
            </a:r>
            <a:endParaRPr lang="en-US" dirty="0"/>
          </a:p>
        </p:txBody>
      </p:sp>
      <p:pic>
        <p:nvPicPr>
          <p:cNvPr id="272421" name="Picture 37"/>
          <p:cNvPicPr>
            <a:picLocks noChangeAspect="1" noChangeArrowheads="1"/>
          </p:cNvPicPr>
          <p:nvPr/>
        </p:nvPicPr>
        <p:blipFill>
          <a:blip r:embed="rId2" cstate="print"/>
          <a:srcRect/>
          <a:stretch>
            <a:fillRect/>
          </a:stretch>
        </p:blipFill>
        <p:spPr bwMode="auto">
          <a:xfrm>
            <a:off x="136525" y="1917700"/>
            <a:ext cx="4430713" cy="3154363"/>
          </a:xfrm>
          <a:prstGeom prst="rect">
            <a:avLst/>
          </a:prstGeom>
          <a:noFill/>
          <a:ln w="9525">
            <a:noFill/>
            <a:miter lim="800000"/>
            <a:headEnd/>
            <a:tailEnd/>
          </a:ln>
          <a:effectLst/>
        </p:spPr>
      </p:pic>
      <p:grpSp>
        <p:nvGrpSpPr>
          <p:cNvPr id="2" name="Group 100"/>
          <p:cNvGrpSpPr>
            <a:grpSpLocks/>
          </p:cNvGrpSpPr>
          <p:nvPr/>
        </p:nvGrpSpPr>
        <p:grpSpPr bwMode="auto">
          <a:xfrm>
            <a:off x="4841875" y="1919288"/>
            <a:ext cx="3267075" cy="2424112"/>
            <a:chOff x="3050" y="1209"/>
            <a:chExt cx="2058" cy="1527"/>
          </a:xfrm>
        </p:grpSpPr>
        <p:sp>
          <p:nvSpPr>
            <p:cNvPr id="272453" name="Line 69"/>
            <p:cNvSpPr>
              <a:spLocks noChangeShapeType="1"/>
            </p:cNvSpPr>
            <p:nvPr/>
          </p:nvSpPr>
          <p:spPr bwMode="auto">
            <a:xfrm>
              <a:off x="3166" y="1347"/>
              <a:ext cx="1942" cy="1"/>
            </a:xfrm>
            <a:prstGeom prst="line">
              <a:avLst/>
            </a:prstGeom>
            <a:noFill/>
            <a:ln w="6350">
              <a:solidFill>
                <a:srgbClr val="000000"/>
              </a:solidFill>
              <a:prstDash val="sysDot"/>
              <a:round/>
              <a:headEnd/>
              <a:tailEnd/>
            </a:ln>
          </p:spPr>
          <p:txBody>
            <a:bodyPr/>
            <a:lstStyle/>
            <a:p>
              <a:endParaRPr lang="en-GB"/>
            </a:p>
          </p:txBody>
        </p:sp>
        <p:sp>
          <p:nvSpPr>
            <p:cNvPr id="272454" name="Rectangle 70"/>
            <p:cNvSpPr>
              <a:spLocks noChangeArrowheads="1"/>
            </p:cNvSpPr>
            <p:nvPr/>
          </p:nvSpPr>
          <p:spPr bwMode="auto">
            <a:xfrm>
              <a:off x="3050" y="1271"/>
              <a:ext cx="134" cy="143"/>
            </a:xfrm>
            <a:prstGeom prst="rect">
              <a:avLst/>
            </a:prstGeom>
            <a:noFill/>
            <a:ln w="9525">
              <a:noFill/>
              <a:miter lim="800000"/>
              <a:headEnd/>
              <a:tailEnd/>
            </a:ln>
          </p:spPr>
          <p:txBody>
            <a:bodyPr/>
            <a:lstStyle/>
            <a:p>
              <a:endParaRPr lang="en-GB"/>
            </a:p>
          </p:txBody>
        </p:sp>
        <p:sp>
          <p:nvSpPr>
            <p:cNvPr id="272455" name="Rectangle 71"/>
            <p:cNvSpPr>
              <a:spLocks noChangeArrowheads="1"/>
            </p:cNvSpPr>
            <p:nvPr/>
          </p:nvSpPr>
          <p:spPr bwMode="auto">
            <a:xfrm>
              <a:off x="3095" y="1298"/>
              <a:ext cx="89" cy="116"/>
            </a:xfrm>
            <a:prstGeom prst="rect">
              <a:avLst/>
            </a:prstGeom>
            <a:noFill/>
            <a:ln w="9525">
              <a:noFill/>
              <a:miter lim="800000"/>
              <a:headEnd/>
              <a:tailEnd/>
            </a:ln>
          </p:spPr>
          <p:txBody>
            <a:bodyPr wrap="none" lIns="0" tIns="0" rIns="0" bIns="0">
              <a:spAutoFit/>
            </a:bodyPr>
            <a:lstStyle/>
            <a:p>
              <a:r>
                <a:rPr lang="en-US" sz="1100">
                  <a:solidFill>
                    <a:srgbClr val="000000"/>
                  </a:solidFill>
                </a:rPr>
                <a:t>1</a:t>
              </a:r>
              <a:endParaRPr lang="en-US"/>
            </a:p>
          </p:txBody>
        </p:sp>
        <p:sp>
          <p:nvSpPr>
            <p:cNvPr id="272456" name="Line 72"/>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272457" name="Line 73"/>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272458" name="Line 74"/>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272459" name="Line 75"/>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272460" name="Line 76"/>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272461" name="Line 77"/>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272466" name="Rectangle 82"/>
            <p:cNvSpPr>
              <a:spLocks noChangeArrowheads="1"/>
            </p:cNvSpPr>
            <p:nvPr/>
          </p:nvSpPr>
          <p:spPr bwMode="auto">
            <a:xfrm rot="16200000">
              <a:off x="2877" y="1822"/>
              <a:ext cx="772" cy="116"/>
            </a:xfrm>
            <a:prstGeom prst="rect">
              <a:avLst/>
            </a:prstGeom>
            <a:noFill/>
            <a:ln w="9525">
              <a:noFill/>
              <a:miter lim="800000"/>
              <a:headEnd/>
              <a:tailEnd/>
            </a:ln>
          </p:spPr>
          <p:txBody>
            <a:bodyPr wrap="none" lIns="0" tIns="0" rIns="0" bIns="0">
              <a:spAutoFit/>
            </a:bodyPr>
            <a:lstStyle/>
            <a:p>
              <a:r>
                <a:rPr lang="en-US" sz="1100">
                  <a:solidFill>
                    <a:srgbClr val="000000"/>
                  </a:solidFill>
                </a:rPr>
                <a:t>cumulative density</a:t>
              </a:r>
              <a:endParaRPr lang="en-US"/>
            </a:p>
          </p:txBody>
        </p:sp>
        <p:sp>
          <p:nvSpPr>
            <p:cNvPr id="272467" name="Line 83"/>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272468" name="Line 84"/>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272469" name="Line 85"/>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272470" name="Line 86"/>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272471" name="Line 87"/>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272472" name="Line 88"/>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grpSp>
          <p:nvGrpSpPr>
            <p:cNvPr id="3" name="Group 97"/>
            <p:cNvGrpSpPr>
              <a:grpSpLocks/>
            </p:cNvGrpSpPr>
            <p:nvPr/>
          </p:nvGrpSpPr>
          <p:grpSpPr bwMode="auto">
            <a:xfrm flipH="1">
              <a:off x="3166" y="1347"/>
              <a:ext cx="1844" cy="1384"/>
              <a:chOff x="3166" y="1347"/>
              <a:chExt cx="1844" cy="1384"/>
            </a:xfrm>
          </p:grpSpPr>
          <p:sp>
            <p:nvSpPr>
              <p:cNvPr id="272473" name="Freeform 89"/>
              <p:cNvSpPr>
                <a:spLocks/>
              </p:cNvSpPr>
              <p:nvPr/>
            </p:nvSpPr>
            <p:spPr bwMode="auto">
              <a:xfrm>
                <a:off x="3166" y="2633"/>
                <a:ext cx="612" cy="98"/>
              </a:xfrm>
              <a:custGeom>
                <a:avLst/>
                <a:gdLst/>
                <a:ahLst/>
                <a:cxnLst>
                  <a:cxn ang="0">
                    <a:pos x="2" y="22"/>
                  </a:cxn>
                  <a:cxn ang="0">
                    <a:pos x="5" y="22"/>
                  </a:cxn>
                  <a:cxn ang="0">
                    <a:pos x="8" y="22"/>
                  </a:cxn>
                  <a:cxn ang="0">
                    <a:pos x="11" y="22"/>
                  </a:cxn>
                  <a:cxn ang="0">
                    <a:pos x="15" y="22"/>
                  </a:cxn>
                  <a:cxn ang="0">
                    <a:pos x="18" y="22"/>
                  </a:cxn>
                  <a:cxn ang="0">
                    <a:pos x="21" y="22"/>
                  </a:cxn>
                  <a:cxn ang="0">
                    <a:pos x="24" y="22"/>
                  </a:cxn>
                  <a:cxn ang="0">
                    <a:pos x="28" y="22"/>
                  </a:cxn>
                  <a:cxn ang="0">
                    <a:pos x="31" y="22"/>
                  </a:cxn>
                  <a:cxn ang="0">
                    <a:pos x="34" y="22"/>
                  </a:cxn>
                  <a:cxn ang="0">
                    <a:pos x="37" y="22"/>
                  </a:cxn>
                  <a:cxn ang="0">
                    <a:pos x="41" y="22"/>
                  </a:cxn>
                  <a:cxn ang="0">
                    <a:pos x="44" y="22"/>
                  </a:cxn>
                  <a:cxn ang="0">
                    <a:pos x="47" y="22"/>
                  </a:cxn>
                  <a:cxn ang="0">
                    <a:pos x="50" y="22"/>
                  </a:cxn>
                  <a:cxn ang="0">
                    <a:pos x="54" y="22"/>
                  </a:cxn>
                  <a:cxn ang="0">
                    <a:pos x="57" y="22"/>
                  </a:cxn>
                  <a:cxn ang="0">
                    <a:pos x="60" y="22"/>
                  </a:cxn>
                  <a:cxn ang="0">
                    <a:pos x="64" y="22"/>
                  </a:cxn>
                  <a:cxn ang="0">
                    <a:pos x="67" y="22"/>
                  </a:cxn>
                  <a:cxn ang="0">
                    <a:pos x="70" y="21"/>
                  </a:cxn>
                  <a:cxn ang="0">
                    <a:pos x="73" y="21"/>
                  </a:cxn>
                  <a:cxn ang="0">
                    <a:pos x="77" y="21"/>
                  </a:cxn>
                  <a:cxn ang="0">
                    <a:pos x="80" y="21"/>
                  </a:cxn>
                  <a:cxn ang="0">
                    <a:pos x="83" y="20"/>
                  </a:cxn>
                  <a:cxn ang="0">
                    <a:pos x="86" y="20"/>
                  </a:cxn>
                  <a:cxn ang="0">
                    <a:pos x="90" y="20"/>
                  </a:cxn>
                  <a:cxn ang="0">
                    <a:pos x="93" y="19"/>
                  </a:cxn>
                  <a:cxn ang="0">
                    <a:pos x="96" y="18"/>
                  </a:cxn>
                  <a:cxn ang="0">
                    <a:pos x="99" y="18"/>
                  </a:cxn>
                  <a:cxn ang="0">
                    <a:pos x="103" y="17"/>
                  </a:cxn>
                  <a:cxn ang="0">
                    <a:pos x="106" y="16"/>
                  </a:cxn>
                  <a:cxn ang="0">
                    <a:pos x="109" y="15"/>
                  </a:cxn>
                  <a:cxn ang="0">
                    <a:pos x="112" y="14"/>
                  </a:cxn>
                  <a:cxn ang="0">
                    <a:pos x="116" y="13"/>
                  </a:cxn>
                  <a:cxn ang="0">
                    <a:pos x="119" y="11"/>
                  </a:cxn>
                  <a:cxn ang="0">
                    <a:pos x="122" y="10"/>
                  </a:cxn>
                  <a:cxn ang="0">
                    <a:pos x="125" y="8"/>
                  </a:cxn>
                  <a:cxn ang="0">
                    <a:pos x="129" y="6"/>
                  </a:cxn>
                  <a:cxn ang="0">
                    <a:pos x="132" y="4"/>
                  </a:cxn>
                  <a:cxn ang="0">
                    <a:pos x="135" y="2"/>
                  </a:cxn>
                </a:cxnLst>
                <a:rect l="0" t="0" r="r" b="b"/>
                <a:pathLst>
                  <a:path w="137" h="22">
                    <a:moveTo>
                      <a:pt x="0" y="22"/>
                    </a:moveTo>
                    <a:lnTo>
                      <a:pt x="1" y="22"/>
                    </a:lnTo>
                    <a:lnTo>
                      <a:pt x="2" y="22"/>
                    </a:lnTo>
                    <a:lnTo>
                      <a:pt x="3" y="22"/>
                    </a:lnTo>
                    <a:lnTo>
                      <a:pt x="4" y="22"/>
                    </a:lnTo>
                    <a:lnTo>
                      <a:pt x="5" y="22"/>
                    </a:lnTo>
                    <a:lnTo>
                      <a:pt x="6" y="22"/>
                    </a:lnTo>
                    <a:lnTo>
                      <a:pt x="7" y="22"/>
                    </a:lnTo>
                    <a:lnTo>
                      <a:pt x="8" y="22"/>
                    </a:lnTo>
                    <a:lnTo>
                      <a:pt x="9" y="22"/>
                    </a:lnTo>
                    <a:lnTo>
                      <a:pt x="10" y="22"/>
                    </a:lnTo>
                    <a:lnTo>
                      <a:pt x="11" y="22"/>
                    </a:lnTo>
                    <a:lnTo>
                      <a:pt x="13" y="22"/>
                    </a:lnTo>
                    <a:lnTo>
                      <a:pt x="14" y="22"/>
                    </a:lnTo>
                    <a:lnTo>
                      <a:pt x="15" y="22"/>
                    </a:lnTo>
                    <a:lnTo>
                      <a:pt x="16" y="22"/>
                    </a:lnTo>
                    <a:lnTo>
                      <a:pt x="17" y="22"/>
                    </a:lnTo>
                    <a:lnTo>
                      <a:pt x="18" y="22"/>
                    </a:lnTo>
                    <a:lnTo>
                      <a:pt x="19" y="22"/>
                    </a:lnTo>
                    <a:lnTo>
                      <a:pt x="20" y="22"/>
                    </a:lnTo>
                    <a:lnTo>
                      <a:pt x="21" y="22"/>
                    </a:lnTo>
                    <a:lnTo>
                      <a:pt x="22" y="22"/>
                    </a:lnTo>
                    <a:lnTo>
                      <a:pt x="23" y="22"/>
                    </a:lnTo>
                    <a:lnTo>
                      <a:pt x="24" y="22"/>
                    </a:lnTo>
                    <a:lnTo>
                      <a:pt x="26" y="22"/>
                    </a:lnTo>
                    <a:lnTo>
                      <a:pt x="27" y="22"/>
                    </a:lnTo>
                    <a:lnTo>
                      <a:pt x="28" y="22"/>
                    </a:lnTo>
                    <a:lnTo>
                      <a:pt x="29" y="22"/>
                    </a:lnTo>
                    <a:lnTo>
                      <a:pt x="30" y="22"/>
                    </a:lnTo>
                    <a:lnTo>
                      <a:pt x="31" y="22"/>
                    </a:lnTo>
                    <a:lnTo>
                      <a:pt x="32" y="22"/>
                    </a:lnTo>
                    <a:lnTo>
                      <a:pt x="33" y="22"/>
                    </a:lnTo>
                    <a:lnTo>
                      <a:pt x="34" y="22"/>
                    </a:lnTo>
                    <a:lnTo>
                      <a:pt x="35" y="22"/>
                    </a:lnTo>
                    <a:lnTo>
                      <a:pt x="36" y="22"/>
                    </a:lnTo>
                    <a:lnTo>
                      <a:pt x="37" y="22"/>
                    </a:lnTo>
                    <a:lnTo>
                      <a:pt x="39" y="22"/>
                    </a:lnTo>
                    <a:lnTo>
                      <a:pt x="40" y="22"/>
                    </a:lnTo>
                    <a:lnTo>
                      <a:pt x="41" y="22"/>
                    </a:lnTo>
                    <a:lnTo>
                      <a:pt x="42" y="22"/>
                    </a:lnTo>
                    <a:lnTo>
                      <a:pt x="43" y="22"/>
                    </a:lnTo>
                    <a:lnTo>
                      <a:pt x="44" y="22"/>
                    </a:lnTo>
                    <a:lnTo>
                      <a:pt x="45" y="22"/>
                    </a:lnTo>
                    <a:lnTo>
                      <a:pt x="46" y="22"/>
                    </a:lnTo>
                    <a:lnTo>
                      <a:pt x="47" y="22"/>
                    </a:lnTo>
                    <a:lnTo>
                      <a:pt x="48" y="22"/>
                    </a:lnTo>
                    <a:lnTo>
                      <a:pt x="49" y="22"/>
                    </a:lnTo>
                    <a:lnTo>
                      <a:pt x="50" y="22"/>
                    </a:lnTo>
                    <a:lnTo>
                      <a:pt x="52" y="22"/>
                    </a:lnTo>
                    <a:lnTo>
                      <a:pt x="53" y="22"/>
                    </a:lnTo>
                    <a:lnTo>
                      <a:pt x="54" y="22"/>
                    </a:lnTo>
                    <a:lnTo>
                      <a:pt x="55" y="22"/>
                    </a:lnTo>
                    <a:lnTo>
                      <a:pt x="56" y="22"/>
                    </a:lnTo>
                    <a:lnTo>
                      <a:pt x="57" y="22"/>
                    </a:lnTo>
                    <a:lnTo>
                      <a:pt x="58" y="22"/>
                    </a:lnTo>
                    <a:lnTo>
                      <a:pt x="59" y="22"/>
                    </a:lnTo>
                    <a:lnTo>
                      <a:pt x="60" y="22"/>
                    </a:lnTo>
                    <a:lnTo>
                      <a:pt x="61" y="22"/>
                    </a:lnTo>
                    <a:lnTo>
                      <a:pt x="62" y="22"/>
                    </a:lnTo>
                    <a:lnTo>
                      <a:pt x="64" y="22"/>
                    </a:lnTo>
                    <a:lnTo>
                      <a:pt x="65" y="22"/>
                    </a:lnTo>
                    <a:lnTo>
                      <a:pt x="66" y="22"/>
                    </a:lnTo>
                    <a:lnTo>
                      <a:pt x="67" y="22"/>
                    </a:lnTo>
                    <a:lnTo>
                      <a:pt x="68" y="22"/>
                    </a:lnTo>
                    <a:lnTo>
                      <a:pt x="69" y="21"/>
                    </a:lnTo>
                    <a:lnTo>
                      <a:pt x="70" y="21"/>
                    </a:lnTo>
                    <a:lnTo>
                      <a:pt x="71" y="21"/>
                    </a:lnTo>
                    <a:lnTo>
                      <a:pt x="72" y="21"/>
                    </a:lnTo>
                    <a:lnTo>
                      <a:pt x="73" y="21"/>
                    </a:lnTo>
                    <a:lnTo>
                      <a:pt x="74" y="21"/>
                    </a:lnTo>
                    <a:lnTo>
                      <a:pt x="75" y="21"/>
                    </a:lnTo>
                    <a:lnTo>
                      <a:pt x="77" y="21"/>
                    </a:lnTo>
                    <a:lnTo>
                      <a:pt x="78" y="21"/>
                    </a:lnTo>
                    <a:lnTo>
                      <a:pt x="79" y="21"/>
                    </a:lnTo>
                    <a:lnTo>
                      <a:pt x="80" y="21"/>
                    </a:lnTo>
                    <a:lnTo>
                      <a:pt x="81" y="21"/>
                    </a:lnTo>
                    <a:lnTo>
                      <a:pt x="82" y="20"/>
                    </a:lnTo>
                    <a:lnTo>
                      <a:pt x="83" y="20"/>
                    </a:lnTo>
                    <a:lnTo>
                      <a:pt x="84" y="20"/>
                    </a:lnTo>
                    <a:lnTo>
                      <a:pt x="85" y="20"/>
                    </a:lnTo>
                    <a:lnTo>
                      <a:pt x="86" y="20"/>
                    </a:lnTo>
                    <a:lnTo>
                      <a:pt x="87" y="20"/>
                    </a:lnTo>
                    <a:lnTo>
                      <a:pt x="88" y="20"/>
                    </a:lnTo>
                    <a:lnTo>
                      <a:pt x="90" y="20"/>
                    </a:lnTo>
                    <a:lnTo>
                      <a:pt x="91" y="19"/>
                    </a:lnTo>
                    <a:lnTo>
                      <a:pt x="92" y="19"/>
                    </a:lnTo>
                    <a:lnTo>
                      <a:pt x="93" y="19"/>
                    </a:lnTo>
                    <a:lnTo>
                      <a:pt x="94" y="19"/>
                    </a:lnTo>
                    <a:lnTo>
                      <a:pt x="95" y="19"/>
                    </a:lnTo>
                    <a:lnTo>
                      <a:pt x="96" y="18"/>
                    </a:lnTo>
                    <a:lnTo>
                      <a:pt x="97" y="18"/>
                    </a:lnTo>
                    <a:lnTo>
                      <a:pt x="98" y="18"/>
                    </a:lnTo>
                    <a:lnTo>
                      <a:pt x="99" y="18"/>
                    </a:lnTo>
                    <a:lnTo>
                      <a:pt x="100" y="17"/>
                    </a:lnTo>
                    <a:lnTo>
                      <a:pt x="101" y="17"/>
                    </a:lnTo>
                    <a:lnTo>
                      <a:pt x="103" y="17"/>
                    </a:lnTo>
                    <a:lnTo>
                      <a:pt x="104" y="17"/>
                    </a:lnTo>
                    <a:lnTo>
                      <a:pt x="105" y="16"/>
                    </a:lnTo>
                    <a:lnTo>
                      <a:pt x="106" y="16"/>
                    </a:lnTo>
                    <a:lnTo>
                      <a:pt x="107" y="16"/>
                    </a:lnTo>
                    <a:lnTo>
                      <a:pt x="108" y="15"/>
                    </a:lnTo>
                    <a:lnTo>
                      <a:pt x="109" y="15"/>
                    </a:lnTo>
                    <a:lnTo>
                      <a:pt x="110" y="15"/>
                    </a:lnTo>
                    <a:lnTo>
                      <a:pt x="111" y="14"/>
                    </a:lnTo>
                    <a:lnTo>
                      <a:pt x="112" y="14"/>
                    </a:lnTo>
                    <a:lnTo>
                      <a:pt x="113" y="14"/>
                    </a:lnTo>
                    <a:lnTo>
                      <a:pt x="115" y="13"/>
                    </a:lnTo>
                    <a:lnTo>
                      <a:pt x="116" y="13"/>
                    </a:lnTo>
                    <a:lnTo>
                      <a:pt x="117" y="12"/>
                    </a:lnTo>
                    <a:lnTo>
                      <a:pt x="118" y="12"/>
                    </a:lnTo>
                    <a:lnTo>
                      <a:pt x="119" y="11"/>
                    </a:lnTo>
                    <a:lnTo>
                      <a:pt x="120" y="11"/>
                    </a:lnTo>
                    <a:lnTo>
                      <a:pt x="121" y="10"/>
                    </a:lnTo>
                    <a:lnTo>
                      <a:pt x="122" y="10"/>
                    </a:lnTo>
                    <a:lnTo>
                      <a:pt x="123" y="9"/>
                    </a:lnTo>
                    <a:lnTo>
                      <a:pt x="124" y="9"/>
                    </a:lnTo>
                    <a:lnTo>
                      <a:pt x="125" y="8"/>
                    </a:lnTo>
                    <a:lnTo>
                      <a:pt x="126" y="7"/>
                    </a:lnTo>
                    <a:lnTo>
                      <a:pt x="128" y="7"/>
                    </a:lnTo>
                    <a:lnTo>
                      <a:pt x="129" y="6"/>
                    </a:lnTo>
                    <a:lnTo>
                      <a:pt x="130" y="5"/>
                    </a:lnTo>
                    <a:lnTo>
                      <a:pt x="131" y="5"/>
                    </a:lnTo>
                    <a:lnTo>
                      <a:pt x="132" y="4"/>
                    </a:lnTo>
                    <a:lnTo>
                      <a:pt x="133" y="3"/>
                    </a:lnTo>
                    <a:lnTo>
                      <a:pt x="134" y="3"/>
                    </a:lnTo>
                    <a:lnTo>
                      <a:pt x="135" y="2"/>
                    </a:lnTo>
                    <a:lnTo>
                      <a:pt x="136" y="1"/>
                    </a:lnTo>
                    <a:lnTo>
                      <a:pt x="137" y="0"/>
                    </a:lnTo>
                  </a:path>
                </a:pathLst>
              </a:custGeom>
              <a:noFill/>
              <a:ln w="28575">
                <a:solidFill>
                  <a:srgbClr val="3333CC"/>
                </a:solidFill>
                <a:prstDash val="solid"/>
                <a:round/>
                <a:headEnd/>
                <a:tailEnd/>
              </a:ln>
            </p:spPr>
            <p:txBody>
              <a:bodyPr/>
              <a:lstStyle/>
              <a:p>
                <a:endParaRPr lang="en-GB"/>
              </a:p>
            </p:txBody>
          </p:sp>
          <p:sp>
            <p:nvSpPr>
              <p:cNvPr id="272474" name="Freeform 90"/>
              <p:cNvSpPr>
                <a:spLocks/>
              </p:cNvSpPr>
              <p:nvPr/>
            </p:nvSpPr>
            <p:spPr bwMode="auto">
              <a:xfrm>
                <a:off x="3778" y="1539"/>
                <a:ext cx="616" cy="1094"/>
              </a:xfrm>
              <a:custGeom>
                <a:avLst/>
                <a:gdLst/>
                <a:ahLst/>
                <a:cxnLst>
                  <a:cxn ang="0">
                    <a:pos x="2" y="243"/>
                  </a:cxn>
                  <a:cxn ang="0">
                    <a:pos x="6" y="240"/>
                  </a:cxn>
                  <a:cxn ang="0">
                    <a:pos x="9" y="237"/>
                  </a:cxn>
                  <a:cxn ang="0">
                    <a:pos x="12" y="234"/>
                  </a:cxn>
                  <a:cxn ang="0">
                    <a:pos x="15" y="231"/>
                  </a:cxn>
                  <a:cxn ang="0">
                    <a:pos x="19" y="227"/>
                  </a:cxn>
                  <a:cxn ang="0">
                    <a:pos x="22" y="223"/>
                  </a:cxn>
                  <a:cxn ang="0">
                    <a:pos x="25" y="218"/>
                  </a:cxn>
                  <a:cxn ang="0">
                    <a:pos x="29" y="214"/>
                  </a:cxn>
                  <a:cxn ang="0">
                    <a:pos x="32" y="209"/>
                  </a:cxn>
                  <a:cxn ang="0">
                    <a:pos x="35" y="203"/>
                  </a:cxn>
                  <a:cxn ang="0">
                    <a:pos x="38" y="198"/>
                  </a:cxn>
                  <a:cxn ang="0">
                    <a:pos x="42" y="192"/>
                  </a:cxn>
                  <a:cxn ang="0">
                    <a:pos x="45" y="186"/>
                  </a:cxn>
                  <a:cxn ang="0">
                    <a:pos x="48" y="180"/>
                  </a:cxn>
                  <a:cxn ang="0">
                    <a:pos x="51" y="174"/>
                  </a:cxn>
                  <a:cxn ang="0">
                    <a:pos x="55" y="167"/>
                  </a:cxn>
                  <a:cxn ang="0">
                    <a:pos x="58" y="160"/>
                  </a:cxn>
                  <a:cxn ang="0">
                    <a:pos x="61" y="153"/>
                  </a:cxn>
                  <a:cxn ang="0">
                    <a:pos x="64" y="146"/>
                  </a:cxn>
                  <a:cxn ang="0">
                    <a:pos x="68" y="139"/>
                  </a:cxn>
                  <a:cxn ang="0">
                    <a:pos x="71" y="132"/>
                  </a:cxn>
                  <a:cxn ang="0">
                    <a:pos x="74" y="124"/>
                  </a:cxn>
                  <a:cxn ang="0">
                    <a:pos x="77" y="117"/>
                  </a:cxn>
                  <a:cxn ang="0">
                    <a:pos x="81" y="110"/>
                  </a:cxn>
                  <a:cxn ang="0">
                    <a:pos x="84" y="102"/>
                  </a:cxn>
                  <a:cxn ang="0">
                    <a:pos x="87" y="95"/>
                  </a:cxn>
                  <a:cxn ang="0">
                    <a:pos x="90" y="87"/>
                  </a:cxn>
                  <a:cxn ang="0">
                    <a:pos x="94" y="80"/>
                  </a:cxn>
                  <a:cxn ang="0">
                    <a:pos x="97" y="73"/>
                  </a:cxn>
                  <a:cxn ang="0">
                    <a:pos x="100" y="66"/>
                  </a:cxn>
                  <a:cxn ang="0">
                    <a:pos x="103" y="59"/>
                  </a:cxn>
                  <a:cxn ang="0">
                    <a:pos x="107" y="53"/>
                  </a:cxn>
                  <a:cxn ang="0">
                    <a:pos x="110" y="46"/>
                  </a:cxn>
                  <a:cxn ang="0">
                    <a:pos x="113" y="40"/>
                  </a:cxn>
                  <a:cxn ang="0">
                    <a:pos x="116" y="34"/>
                  </a:cxn>
                  <a:cxn ang="0">
                    <a:pos x="120" y="28"/>
                  </a:cxn>
                  <a:cxn ang="0">
                    <a:pos x="123" y="22"/>
                  </a:cxn>
                  <a:cxn ang="0">
                    <a:pos x="126" y="17"/>
                  </a:cxn>
                  <a:cxn ang="0">
                    <a:pos x="129" y="12"/>
                  </a:cxn>
                  <a:cxn ang="0">
                    <a:pos x="133" y="7"/>
                  </a:cxn>
                  <a:cxn ang="0">
                    <a:pos x="136" y="3"/>
                  </a:cxn>
                </a:cxnLst>
                <a:rect l="0" t="0" r="r" b="b"/>
                <a:pathLst>
                  <a:path w="138" h="245">
                    <a:moveTo>
                      <a:pt x="0" y="245"/>
                    </a:moveTo>
                    <a:lnTo>
                      <a:pt x="1" y="244"/>
                    </a:lnTo>
                    <a:lnTo>
                      <a:pt x="2" y="243"/>
                    </a:lnTo>
                    <a:lnTo>
                      <a:pt x="4" y="242"/>
                    </a:lnTo>
                    <a:lnTo>
                      <a:pt x="5" y="241"/>
                    </a:lnTo>
                    <a:lnTo>
                      <a:pt x="6" y="240"/>
                    </a:lnTo>
                    <a:lnTo>
                      <a:pt x="7" y="239"/>
                    </a:lnTo>
                    <a:lnTo>
                      <a:pt x="8" y="238"/>
                    </a:lnTo>
                    <a:lnTo>
                      <a:pt x="9" y="237"/>
                    </a:lnTo>
                    <a:lnTo>
                      <a:pt x="10" y="236"/>
                    </a:lnTo>
                    <a:lnTo>
                      <a:pt x="11" y="235"/>
                    </a:lnTo>
                    <a:lnTo>
                      <a:pt x="12" y="234"/>
                    </a:lnTo>
                    <a:lnTo>
                      <a:pt x="13" y="233"/>
                    </a:lnTo>
                    <a:lnTo>
                      <a:pt x="14" y="232"/>
                    </a:lnTo>
                    <a:lnTo>
                      <a:pt x="15" y="231"/>
                    </a:lnTo>
                    <a:lnTo>
                      <a:pt x="17" y="229"/>
                    </a:lnTo>
                    <a:lnTo>
                      <a:pt x="18" y="228"/>
                    </a:lnTo>
                    <a:lnTo>
                      <a:pt x="19" y="227"/>
                    </a:lnTo>
                    <a:lnTo>
                      <a:pt x="20" y="225"/>
                    </a:lnTo>
                    <a:lnTo>
                      <a:pt x="21" y="224"/>
                    </a:lnTo>
                    <a:lnTo>
                      <a:pt x="22" y="223"/>
                    </a:lnTo>
                    <a:lnTo>
                      <a:pt x="23" y="221"/>
                    </a:lnTo>
                    <a:lnTo>
                      <a:pt x="24" y="220"/>
                    </a:lnTo>
                    <a:lnTo>
                      <a:pt x="25" y="218"/>
                    </a:lnTo>
                    <a:lnTo>
                      <a:pt x="26" y="217"/>
                    </a:lnTo>
                    <a:lnTo>
                      <a:pt x="27" y="215"/>
                    </a:lnTo>
                    <a:lnTo>
                      <a:pt x="29" y="214"/>
                    </a:lnTo>
                    <a:lnTo>
                      <a:pt x="30" y="212"/>
                    </a:lnTo>
                    <a:lnTo>
                      <a:pt x="31" y="210"/>
                    </a:lnTo>
                    <a:lnTo>
                      <a:pt x="32" y="209"/>
                    </a:lnTo>
                    <a:lnTo>
                      <a:pt x="33" y="207"/>
                    </a:lnTo>
                    <a:lnTo>
                      <a:pt x="34" y="205"/>
                    </a:lnTo>
                    <a:lnTo>
                      <a:pt x="35" y="203"/>
                    </a:lnTo>
                    <a:lnTo>
                      <a:pt x="36" y="202"/>
                    </a:lnTo>
                    <a:lnTo>
                      <a:pt x="37" y="200"/>
                    </a:lnTo>
                    <a:lnTo>
                      <a:pt x="38" y="198"/>
                    </a:lnTo>
                    <a:lnTo>
                      <a:pt x="39" y="196"/>
                    </a:lnTo>
                    <a:lnTo>
                      <a:pt x="40" y="194"/>
                    </a:lnTo>
                    <a:lnTo>
                      <a:pt x="42" y="192"/>
                    </a:lnTo>
                    <a:lnTo>
                      <a:pt x="43" y="190"/>
                    </a:lnTo>
                    <a:lnTo>
                      <a:pt x="44" y="188"/>
                    </a:lnTo>
                    <a:lnTo>
                      <a:pt x="45" y="186"/>
                    </a:lnTo>
                    <a:lnTo>
                      <a:pt x="46" y="184"/>
                    </a:lnTo>
                    <a:lnTo>
                      <a:pt x="47" y="182"/>
                    </a:lnTo>
                    <a:lnTo>
                      <a:pt x="48" y="180"/>
                    </a:lnTo>
                    <a:lnTo>
                      <a:pt x="49" y="178"/>
                    </a:lnTo>
                    <a:lnTo>
                      <a:pt x="50" y="176"/>
                    </a:lnTo>
                    <a:lnTo>
                      <a:pt x="51" y="174"/>
                    </a:lnTo>
                    <a:lnTo>
                      <a:pt x="52" y="172"/>
                    </a:lnTo>
                    <a:lnTo>
                      <a:pt x="53" y="169"/>
                    </a:lnTo>
                    <a:lnTo>
                      <a:pt x="55" y="167"/>
                    </a:lnTo>
                    <a:lnTo>
                      <a:pt x="56" y="165"/>
                    </a:lnTo>
                    <a:lnTo>
                      <a:pt x="57" y="163"/>
                    </a:lnTo>
                    <a:lnTo>
                      <a:pt x="58" y="160"/>
                    </a:lnTo>
                    <a:lnTo>
                      <a:pt x="59" y="158"/>
                    </a:lnTo>
                    <a:lnTo>
                      <a:pt x="60" y="156"/>
                    </a:lnTo>
                    <a:lnTo>
                      <a:pt x="61" y="153"/>
                    </a:lnTo>
                    <a:lnTo>
                      <a:pt x="62" y="151"/>
                    </a:lnTo>
                    <a:lnTo>
                      <a:pt x="63" y="149"/>
                    </a:lnTo>
                    <a:lnTo>
                      <a:pt x="64" y="146"/>
                    </a:lnTo>
                    <a:lnTo>
                      <a:pt x="65" y="144"/>
                    </a:lnTo>
                    <a:lnTo>
                      <a:pt x="66" y="142"/>
                    </a:lnTo>
                    <a:lnTo>
                      <a:pt x="68" y="139"/>
                    </a:lnTo>
                    <a:lnTo>
                      <a:pt x="69" y="137"/>
                    </a:lnTo>
                    <a:lnTo>
                      <a:pt x="70" y="134"/>
                    </a:lnTo>
                    <a:lnTo>
                      <a:pt x="71" y="132"/>
                    </a:lnTo>
                    <a:lnTo>
                      <a:pt x="72" y="129"/>
                    </a:lnTo>
                    <a:lnTo>
                      <a:pt x="73" y="127"/>
                    </a:lnTo>
                    <a:lnTo>
                      <a:pt x="74" y="124"/>
                    </a:lnTo>
                    <a:lnTo>
                      <a:pt x="75" y="122"/>
                    </a:lnTo>
                    <a:lnTo>
                      <a:pt x="76" y="119"/>
                    </a:lnTo>
                    <a:lnTo>
                      <a:pt x="77" y="117"/>
                    </a:lnTo>
                    <a:lnTo>
                      <a:pt x="78" y="115"/>
                    </a:lnTo>
                    <a:lnTo>
                      <a:pt x="80" y="112"/>
                    </a:lnTo>
                    <a:lnTo>
                      <a:pt x="81" y="110"/>
                    </a:lnTo>
                    <a:lnTo>
                      <a:pt x="82" y="107"/>
                    </a:lnTo>
                    <a:lnTo>
                      <a:pt x="83" y="105"/>
                    </a:lnTo>
                    <a:lnTo>
                      <a:pt x="84" y="102"/>
                    </a:lnTo>
                    <a:lnTo>
                      <a:pt x="85" y="100"/>
                    </a:lnTo>
                    <a:lnTo>
                      <a:pt x="86" y="97"/>
                    </a:lnTo>
                    <a:lnTo>
                      <a:pt x="87" y="95"/>
                    </a:lnTo>
                    <a:lnTo>
                      <a:pt x="88" y="92"/>
                    </a:lnTo>
                    <a:lnTo>
                      <a:pt x="89" y="90"/>
                    </a:lnTo>
                    <a:lnTo>
                      <a:pt x="90" y="87"/>
                    </a:lnTo>
                    <a:lnTo>
                      <a:pt x="91" y="85"/>
                    </a:lnTo>
                    <a:lnTo>
                      <a:pt x="93" y="83"/>
                    </a:lnTo>
                    <a:lnTo>
                      <a:pt x="94" y="80"/>
                    </a:lnTo>
                    <a:lnTo>
                      <a:pt x="95" y="78"/>
                    </a:lnTo>
                    <a:lnTo>
                      <a:pt x="96" y="75"/>
                    </a:lnTo>
                    <a:lnTo>
                      <a:pt x="97" y="73"/>
                    </a:lnTo>
                    <a:lnTo>
                      <a:pt x="98" y="71"/>
                    </a:lnTo>
                    <a:lnTo>
                      <a:pt x="99" y="68"/>
                    </a:lnTo>
                    <a:lnTo>
                      <a:pt x="100" y="66"/>
                    </a:lnTo>
                    <a:lnTo>
                      <a:pt x="101" y="64"/>
                    </a:lnTo>
                    <a:lnTo>
                      <a:pt x="102" y="61"/>
                    </a:lnTo>
                    <a:lnTo>
                      <a:pt x="103" y="59"/>
                    </a:lnTo>
                    <a:lnTo>
                      <a:pt x="104" y="57"/>
                    </a:lnTo>
                    <a:lnTo>
                      <a:pt x="106" y="55"/>
                    </a:lnTo>
                    <a:lnTo>
                      <a:pt x="107" y="53"/>
                    </a:lnTo>
                    <a:lnTo>
                      <a:pt x="108" y="50"/>
                    </a:lnTo>
                    <a:lnTo>
                      <a:pt x="109" y="48"/>
                    </a:lnTo>
                    <a:lnTo>
                      <a:pt x="110" y="46"/>
                    </a:lnTo>
                    <a:lnTo>
                      <a:pt x="111" y="44"/>
                    </a:lnTo>
                    <a:lnTo>
                      <a:pt x="112" y="42"/>
                    </a:lnTo>
                    <a:lnTo>
                      <a:pt x="113" y="40"/>
                    </a:lnTo>
                    <a:lnTo>
                      <a:pt x="114" y="38"/>
                    </a:lnTo>
                    <a:lnTo>
                      <a:pt x="115" y="36"/>
                    </a:lnTo>
                    <a:lnTo>
                      <a:pt x="116" y="34"/>
                    </a:lnTo>
                    <a:lnTo>
                      <a:pt x="117" y="32"/>
                    </a:lnTo>
                    <a:lnTo>
                      <a:pt x="119" y="30"/>
                    </a:lnTo>
                    <a:lnTo>
                      <a:pt x="120" y="28"/>
                    </a:lnTo>
                    <a:lnTo>
                      <a:pt x="121" y="26"/>
                    </a:lnTo>
                    <a:lnTo>
                      <a:pt x="122" y="24"/>
                    </a:lnTo>
                    <a:lnTo>
                      <a:pt x="123" y="22"/>
                    </a:lnTo>
                    <a:lnTo>
                      <a:pt x="124" y="21"/>
                    </a:lnTo>
                    <a:lnTo>
                      <a:pt x="125" y="19"/>
                    </a:lnTo>
                    <a:lnTo>
                      <a:pt x="126" y="17"/>
                    </a:lnTo>
                    <a:lnTo>
                      <a:pt x="127" y="15"/>
                    </a:lnTo>
                    <a:lnTo>
                      <a:pt x="128" y="14"/>
                    </a:lnTo>
                    <a:lnTo>
                      <a:pt x="129" y="12"/>
                    </a:lnTo>
                    <a:lnTo>
                      <a:pt x="130" y="11"/>
                    </a:lnTo>
                    <a:lnTo>
                      <a:pt x="132" y="9"/>
                    </a:lnTo>
                    <a:lnTo>
                      <a:pt x="133" y="7"/>
                    </a:lnTo>
                    <a:lnTo>
                      <a:pt x="134" y="6"/>
                    </a:lnTo>
                    <a:lnTo>
                      <a:pt x="135" y="4"/>
                    </a:lnTo>
                    <a:lnTo>
                      <a:pt x="136" y="3"/>
                    </a:lnTo>
                    <a:lnTo>
                      <a:pt x="137" y="2"/>
                    </a:lnTo>
                    <a:lnTo>
                      <a:pt x="138" y="0"/>
                    </a:lnTo>
                  </a:path>
                </a:pathLst>
              </a:custGeom>
              <a:noFill/>
              <a:ln w="28575">
                <a:solidFill>
                  <a:srgbClr val="3333CC"/>
                </a:solidFill>
                <a:prstDash val="solid"/>
                <a:round/>
                <a:headEnd/>
                <a:tailEnd/>
              </a:ln>
            </p:spPr>
            <p:txBody>
              <a:bodyPr/>
              <a:lstStyle/>
              <a:p>
                <a:endParaRPr lang="en-GB"/>
              </a:p>
            </p:txBody>
          </p:sp>
          <p:sp>
            <p:nvSpPr>
              <p:cNvPr id="272475" name="Freeform 91"/>
              <p:cNvSpPr>
                <a:spLocks/>
              </p:cNvSpPr>
              <p:nvPr/>
            </p:nvSpPr>
            <p:spPr bwMode="auto">
              <a:xfrm>
                <a:off x="4394" y="1347"/>
                <a:ext cx="616" cy="192"/>
              </a:xfrm>
              <a:custGeom>
                <a:avLst/>
                <a:gdLst/>
                <a:ahLst/>
                <a:cxnLst>
                  <a:cxn ang="0">
                    <a:pos x="2" y="40"/>
                  </a:cxn>
                  <a:cxn ang="0">
                    <a:pos x="6" y="37"/>
                  </a:cxn>
                  <a:cxn ang="0">
                    <a:pos x="9" y="33"/>
                  </a:cxn>
                  <a:cxn ang="0">
                    <a:pos x="12" y="30"/>
                  </a:cxn>
                  <a:cxn ang="0">
                    <a:pos x="15" y="27"/>
                  </a:cxn>
                  <a:cxn ang="0">
                    <a:pos x="19" y="24"/>
                  </a:cxn>
                  <a:cxn ang="0">
                    <a:pos x="22" y="21"/>
                  </a:cxn>
                  <a:cxn ang="0">
                    <a:pos x="25" y="19"/>
                  </a:cxn>
                  <a:cxn ang="0">
                    <a:pos x="28" y="17"/>
                  </a:cxn>
                  <a:cxn ang="0">
                    <a:pos x="32" y="15"/>
                  </a:cxn>
                  <a:cxn ang="0">
                    <a:pos x="35" y="13"/>
                  </a:cxn>
                  <a:cxn ang="0">
                    <a:pos x="38" y="11"/>
                  </a:cxn>
                  <a:cxn ang="0">
                    <a:pos x="41" y="10"/>
                  </a:cxn>
                  <a:cxn ang="0">
                    <a:pos x="45" y="9"/>
                  </a:cxn>
                  <a:cxn ang="0">
                    <a:pos x="48" y="7"/>
                  </a:cxn>
                  <a:cxn ang="0">
                    <a:pos x="51" y="6"/>
                  </a:cxn>
                  <a:cxn ang="0">
                    <a:pos x="54" y="5"/>
                  </a:cxn>
                  <a:cxn ang="0">
                    <a:pos x="58" y="5"/>
                  </a:cxn>
                  <a:cxn ang="0">
                    <a:pos x="61" y="4"/>
                  </a:cxn>
                  <a:cxn ang="0">
                    <a:pos x="64" y="3"/>
                  </a:cxn>
                  <a:cxn ang="0">
                    <a:pos x="67" y="3"/>
                  </a:cxn>
                  <a:cxn ang="0">
                    <a:pos x="71" y="2"/>
                  </a:cxn>
                  <a:cxn ang="0">
                    <a:pos x="74" y="2"/>
                  </a:cxn>
                  <a:cxn ang="0">
                    <a:pos x="77" y="2"/>
                  </a:cxn>
                  <a:cxn ang="0">
                    <a:pos x="80" y="1"/>
                  </a:cxn>
                  <a:cxn ang="0">
                    <a:pos x="84" y="1"/>
                  </a:cxn>
                  <a:cxn ang="0">
                    <a:pos x="87" y="1"/>
                  </a:cxn>
                  <a:cxn ang="0">
                    <a:pos x="90" y="1"/>
                  </a:cxn>
                  <a:cxn ang="0">
                    <a:pos x="93" y="0"/>
                  </a:cxn>
                  <a:cxn ang="0">
                    <a:pos x="97" y="0"/>
                  </a:cxn>
                  <a:cxn ang="0">
                    <a:pos x="100" y="0"/>
                  </a:cxn>
                  <a:cxn ang="0">
                    <a:pos x="103" y="0"/>
                  </a:cxn>
                  <a:cxn ang="0">
                    <a:pos x="106" y="0"/>
                  </a:cxn>
                  <a:cxn ang="0">
                    <a:pos x="110" y="0"/>
                  </a:cxn>
                  <a:cxn ang="0">
                    <a:pos x="113" y="0"/>
                  </a:cxn>
                  <a:cxn ang="0">
                    <a:pos x="116" y="0"/>
                  </a:cxn>
                  <a:cxn ang="0">
                    <a:pos x="119" y="0"/>
                  </a:cxn>
                  <a:cxn ang="0">
                    <a:pos x="123" y="0"/>
                  </a:cxn>
                  <a:cxn ang="0">
                    <a:pos x="126" y="0"/>
                  </a:cxn>
                  <a:cxn ang="0">
                    <a:pos x="129" y="0"/>
                  </a:cxn>
                  <a:cxn ang="0">
                    <a:pos x="132" y="0"/>
                  </a:cxn>
                  <a:cxn ang="0">
                    <a:pos x="136" y="0"/>
                  </a:cxn>
                </a:cxnLst>
                <a:rect l="0" t="0" r="r" b="b"/>
                <a:pathLst>
                  <a:path w="138" h="43">
                    <a:moveTo>
                      <a:pt x="0" y="43"/>
                    </a:moveTo>
                    <a:lnTo>
                      <a:pt x="1" y="42"/>
                    </a:lnTo>
                    <a:lnTo>
                      <a:pt x="2" y="40"/>
                    </a:lnTo>
                    <a:lnTo>
                      <a:pt x="3" y="39"/>
                    </a:lnTo>
                    <a:lnTo>
                      <a:pt x="4" y="38"/>
                    </a:lnTo>
                    <a:lnTo>
                      <a:pt x="6" y="37"/>
                    </a:lnTo>
                    <a:lnTo>
                      <a:pt x="7" y="35"/>
                    </a:lnTo>
                    <a:lnTo>
                      <a:pt x="8" y="34"/>
                    </a:lnTo>
                    <a:lnTo>
                      <a:pt x="9" y="33"/>
                    </a:lnTo>
                    <a:lnTo>
                      <a:pt x="10" y="32"/>
                    </a:lnTo>
                    <a:lnTo>
                      <a:pt x="11" y="31"/>
                    </a:lnTo>
                    <a:lnTo>
                      <a:pt x="12" y="30"/>
                    </a:lnTo>
                    <a:lnTo>
                      <a:pt x="13" y="29"/>
                    </a:lnTo>
                    <a:lnTo>
                      <a:pt x="14" y="28"/>
                    </a:lnTo>
                    <a:lnTo>
                      <a:pt x="15" y="27"/>
                    </a:lnTo>
                    <a:lnTo>
                      <a:pt x="16" y="26"/>
                    </a:lnTo>
                    <a:lnTo>
                      <a:pt x="17" y="25"/>
                    </a:lnTo>
                    <a:lnTo>
                      <a:pt x="19" y="24"/>
                    </a:lnTo>
                    <a:lnTo>
                      <a:pt x="20" y="23"/>
                    </a:lnTo>
                    <a:lnTo>
                      <a:pt x="21" y="22"/>
                    </a:lnTo>
                    <a:lnTo>
                      <a:pt x="22" y="21"/>
                    </a:lnTo>
                    <a:lnTo>
                      <a:pt x="23" y="20"/>
                    </a:lnTo>
                    <a:lnTo>
                      <a:pt x="24" y="20"/>
                    </a:lnTo>
                    <a:lnTo>
                      <a:pt x="25" y="19"/>
                    </a:lnTo>
                    <a:lnTo>
                      <a:pt x="26" y="18"/>
                    </a:lnTo>
                    <a:lnTo>
                      <a:pt x="27" y="17"/>
                    </a:lnTo>
                    <a:lnTo>
                      <a:pt x="28" y="17"/>
                    </a:lnTo>
                    <a:lnTo>
                      <a:pt x="29" y="16"/>
                    </a:lnTo>
                    <a:lnTo>
                      <a:pt x="30" y="15"/>
                    </a:lnTo>
                    <a:lnTo>
                      <a:pt x="32" y="15"/>
                    </a:lnTo>
                    <a:lnTo>
                      <a:pt x="33" y="14"/>
                    </a:lnTo>
                    <a:lnTo>
                      <a:pt x="34" y="13"/>
                    </a:lnTo>
                    <a:lnTo>
                      <a:pt x="35" y="13"/>
                    </a:lnTo>
                    <a:lnTo>
                      <a:pt x="36" y="12"/>
                    </a:lnTo>
                    <a:lnTo>
                      <a:pt x="37" y="12"/>
                    </a:lnTo>
                    <a:lnTo>
                      <a:pt x="38" y="11"/>
                    </a:lnTo>
                    <a:lnTo>
                      <a:pt x="39" y="11"/>
                    </a:lnTo>
                    <a:lnTo>
                      <a:pt x="40" y="10"/>
                    </a:lnTo>
                    <a:lnTo>
                      <a:pt x="41" y="10"/>
                    </a:lnTo>
                    <a:lnTo>
                      <a:pt x="42" y="9"/>
                    </a:lnTo>
                    <a:lnTo>
                      <a:pt x="43" y="9"/>
                    </a:lnTo>
                    <a:lnTo>
                      <a:pt x="45" y="9"/>
                    </a:lnTo>
                    <a:lnTo>
                      <a:pt x="46" y="8"/>
                    </a:lnTo>
                    <a:lnTo>
                      <a:pt x="47" y="8"/>
                    </a:lnTo>
                    <a:lnTo>
                      <a:pt x="48" y="7"/>
                    </a:lnTo>
                    <a:lnTo>
                      <a:pt x="49" y="7"/>
                    </a:lnTo>
                    <a:lnTo>
                      <a:pt x="50" y="7"/>
                    </a:lnTo>
                    <a:lnTo>
                      <a:pt x="51" y="6"/>
                    </a:lnTo>
                    <a:lnTo>
                      <a:pt x="52" y="6"/>
                    </a:lnTo>
                    <a:lnTo>
                      <a:pt x="53" y="6"/>
                    </a:lnTo>
                    <a:lnTo>
                      <a:pt x="54" y="5"/>
                    </a:lnTo>
                    <a:lnTo>
                      <a:pt x="55" y="5"/>
                    </a:lnTo>
                    <a:lnTo>
                      <a:pt x="57" y="5"/>
                    </a:lnTo>
                    <a:lnTo>
                      <a:pt x="58" y="5"/>
                    </a:lnTo>
                    <a:lnTo>
                      <a:pt x="59" y="4"/>
                    </a:lnTo>
                    <a:lnTo>
                      <a:pt x="60" y="4"/>
                    </a:lnTo>
                    <a:lnTo>
                      <a:pt x="61" y="4"/>
                    </a:lnTo>
                    <a:lnTo>
                      <a:pt x="62" y="4"/>
                    </a:lnTo>
                    <a:lnTo>
                      <a:pt x="63" y="3"/>
                    </a:lnTo>
                    <a:lnTo>
                      <a:pt x="64" y="3"/>
                    </a:lnTo>
                    <a:lnTo>
                      <a:pt x="65" y="3"/>
                    </a:lnTo>
                    <a:lnTo>
                      <a:pt x="66" y="3"/>
                    </a:lnTo>
                    <a:lnTo>
                      <a:pt x="67" y="3"/>
                    </a:lnTo>
                    <a:lnTo>
                      <a:pt x="68" y="3"/>
                    </a:lnTo>
                    <a:lnTo>
                      <a:pt x="70" y="2"/>
                    </a:lnTo>
                    <a:lnTo>
                      <a:pt x="71" y="2"/>
                    </a:lnTo>
                    <a:lnTo>
                      <a:pt x="72" y="2"/>
                    </a:lnTo>
                    <a:lnTo>
                      <a:pt x="73" y="2"/>
                    </a:lnTo>
                    <a:lnTo>
                      <a:pt x="74" y="2"/>
                    </a:lnTo>
                    <a:lnTo>
                      <a:pt x="75" y="2"/>
                    </a:lnTo>
                    <a:lnTo>
                      <a:pt x="76" y="2"/>
                    </a:lnTo>
                    <a:lnTo>
                      <a:pt x="77" y="2"/>
                    </a:lnTo>
                    <a:lnTo>
                      <a:pt x="78" y="1"/>
                    </a:lnTo>
                    <a:lnTo>
                      <a:pt x="79" y="1"/>
                    </a:lnTo>
                    <a:lnTo>
                      <a:pt x="80" y="1"/>
                    </a:lnTo>
                    <a:lnTo>
                      <a:pt x="81" y="1"/>
                    </a:lnTo>
                    <a:lnTo>
                      <a:pt x="83" y="1"/>
                    </a:lnTo>
                    <a:lnTo>
                      <a:pt x="84" y="1"/>
                    </a:lnTo>
                    <a:lnTo>
                      <a:pt x="85" y="1"/>
                    </a:lnTo>
                    <a:lnTo>
                      <a:pt x="86" y="1"/>
                    </a:lnTo>
                    <a:lnTo>
                      <a:pt x="87" y="1"/>
                    </a:lnTo>
                    <a:lnTo>
                      <a:pt x="88" y="1"/>
                    </a:lnTo>
                    <a:lnTo>
                      <a:pt x="89" y="1"/>
                    </a:lnTo>
                    <a:lnTo>
                      <a:pt x="90" y="1"/>
                    </a:lnTo>
                    <a:lnTo>
                      <a:pt x="91" y="0"/>
                    </a:lnTo>
                    <a:lnTo>
                      <a:pt x="92" y="0"/>
                    </a:lnTo>
                    <a:lnTo>
                      <a:pt x="93" y="0"/>
                    </a:lnTo>
                    <a:lnTo>
                      <a:pt x="94"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4" y="0"/>
                    </a:lnTo>
                    <a:lnTo>
                      <a:pt x="135" y="0"/>
                    </a:lnTo>
                    <a:lnTo>
                      <a:pt x="136" y="0"/>
                    </a:lnTo>
                    <a:lnTo>
                      <a:pt x="137" y="0"/>
                    </a:lnTo>
                    <a:lnTo>
                      <a:pt x="138" y="0"/>
                    </a:lnTo>
                  </a:path>
                </a:pathLst>
              </a:custGeom>
              <a:noFill/>
              <a:ln w="28575">
                <a:solidFill>
                  <a:srgbClr val="3333CC"/>
                </a:solidFill>
                <a:prstDash val="solid"/>
                <a:round/>
                <a:headEnd/>
                <a:tailEnd/>
              </a:ln>
            </p:spPr>
            <p:txBody>
              <a:bodyPr/>
              <a:lstStyle/>
              <a:p>
                <a:endParaRPr lang="en-GB"/>
              </a:p>
            </p:txBody>
          </p:sp>
        </p:grpSp>
        <p:sp>
          <p:nvSpPr>
            <p:cNvPr id="272477" name="Rectangle 93"/>
            <p:cNvSpPr>
              <a:spLocks noChangeArrowheads="1"/>
            </p:cNvSpPr>
            <p:nvPr/>
          </p:nvSpPr>
          <p:spPr bwMode="auto">
            <a:xfrm rot="16200000">
              <a:off x="2877" y="1822"/>
              <a:ext cx="772" cy="116"/>
            </a:xfrm>
            <a:prstGeom prst="rect">
              <a:avLst/>
            </a:prstGeom>
            <a:noFill/>
            <a:ln w="9525">
              <a:noFill/>
              <a:miter lim="800000"/>
              <a:headEnd/>
              <a:tailEnd/>
            </a:ln>
          </p:spPr>
          <p:txBody>
            <a:bodyPr wrap="none" lIns="0" tIns="0" rIns="0" bIns="0">
              <a:spAutoFit/>
            </a:bodyPr>
            <a:lstStyle/>
            <a:p>
              <a:r>
                <a:rPr lang="en-US" sz="1100">
                  <a:solidFill>
                    <a:srgbClr val="000000"/>
                  </a:solidFill>
                </a:rPr>
                <a:t>cumulative density</a:t>
              </a:r>
              <a:endParaRPr lang="en-US"/>
            </a:p>
          </p:txBody>
        </p:sp>
        <p:sp>
          <p:nvSpPr>
            <p:cNvPr id="272479" name="Rectangle 95"/>
            <p:cNvSpPr>
              <a:spLocks noChangeArrowheads="1"/>
            </p:cNvSpPr>
            <p:nvPr/>
          </p:nvSpPr>
          <p:spPr bwMode="auto">
            <a:xfrm>
              <a:off x="3050" y="1271"/>
              <a:ext cx="134" cy="143"/>
            </a:xfrm>
            <a:prstGeom prst="rect">
              <a:avLst/>
            </a:prstGeom>
            <a:noFill/>
            <a:ln w="9525">
              <a:noFill/>
              <a:miter lim="800000"/>
              <a:headEnd/>
              <a:tailEnd/>
            </a:ln>
          </p:spPr>
          <p:txBody>
            <a:bodyPr/>
            <a:lstStyle/>
            <a:p>
              <a:endParaRPr lang="en-GB"/>
            </a:p>
          </p:txBody>
        </p:sp>
        <p:sp>
          <p:nvSpPr>
            <p:cNvPr id="272480" name="Rectangle 96"/>
            <p:cNvSpPr>
              <a:spLocks noChangeArrowheads="1"/>
            </p:cNvSpPr>
            <p:nvPr/>
          </p:nvSpPr>
          <p:spPr bwMode="auto">
            <a:xfrm>
              <a:off x="3095" y="1298"/>
              <a:ext cx="89" cy="116"/>
            </a:xfrm>
            <a:prstGeom prst="rect">
              <a:avLst/>
            </a:prstGeom>
            <a:noFill/>
            <a:ln w="9525">
              <a:noFill/>
              <a:miter lim="800000"/>
              <a:headEnd/>
              <a:tailEnd/>
            </a:ln>
          </p:spPr>
          <p:txBody>
            <a:bodyPr wrap="none" lIns="0" tIns="0" rIns="0" bIns="0">
              <a:spAutoFit/>
            </a:bodyPr>
            <a:lstStyle/>
            <a:p>
              <a:r>
                <a:rPr lang="en-US" sz="1100">
                  <a:solidFill>
                    <a:srgbClr val="000000"/>
                  </a:solidFill>
                </a:rPr>
                <a:t>1</a:t>
              </a:r>
              <a:endParaRPr lang="en-US"/>
            </a:p>
          </p:txBody>
        </p:sp>
      </p:grpSp>
      <p:pic>
        <p:nvPicPr>
          <p:cNvPr id="272435" name="Picture 51"/>
          <p:cNvPicPr>
            <a:picLocks noChangeAspect="1" noChangeArrowheads="1"/>
          </p:cNvPicPr>
          <p:nvPr/>
        </p:nvPicPr>
        <p:blipFill>
          <a:blip r:embed="rId3" cstate="print"/>
          <a:srcRect/>
          <a:stretch>
            <a:fillRect/>
          </a:stretch>
        </p:blipFill>
        <p:spPr bwMode="auto">
          <a:xfrm>
            <a:off x="5186363" y="4719638"/>
            <a:ext cx="2474912" cy="1952625"/>
          </a:xfrm>
          <a:prstGeom prst="rect">
            <a:avLst/>
          </a:prstGeom>
          <a:noFill/>
          <a:ln w="9525">
            <a:noFill/>
            <a:miter lim="800000"/>
            <a:headEnd/>
            <a:tailEnd/>
          </a:ln>
          <a:effectLst/>
        </p:spPr>
      </p:pic>
      <p:sp>
        <p:nvSpPr>
          <p:cNvPr id="272437" name="Line 53"/>
          <p:cNvSpPr>
            <a:spLocks noChangeShapeType="1"/>
          </p:cNvSpPr>
          <p:nvPr/>
        </p:nvSpPr>
        <p:spPr bwMode="auto">
          <a:xfrm>
            <a:off x="3582988" y="2579688"/>
            <a:ext cx="2492375" cy="0"/>
          </a:xfrm>
          <a:prstGeom prst="line">
            <a:avLst/>
          </a:prstGeom>
          <a:noFill/>
          <a:ln w="9525">
            <a:solidFill>
              <a:schemeClr val="tx1"/>
            </a:solidFill>
            <a:round/>
            <a:headEnd/>
            <a:tailEnd type="triangle" w="med" len="med"/>
          </a:ln>
          <a:effectLst/>
        </p:spPr>
        <p:txBody>
          <a:bodyPr/>
          <a:lstStyle/>
          <a:p>
            <a:endParaRPr lang="en-GB"/>
          </a:p>
        </p:txBody>
      </p:sp>
      <p:sp>
        <p:nvSpPr>
          <p:cNvPr id="272438" name="Line 54"/>
          <p:cNvSpPr>
            <a:spLocks noChangeShapeType="1"/>
          </p:cNvSpPr>
          <p:nvPr/>
        </p:nvSpPr>
        <p:spPr bwMode="auto">
          <a:xfrm>
            <a:off x="6089650" y="2592388"/>
            <a:ext cx="0" cy="1730375"/>
          </a:xfrm>
          <a:prstGeom prst="line">
            <a:avLst/>
          </a:prstGeom>
          <a:noFill/>
          <a:ln w="9525">
            <a:solidFill>
              <a:schemeClr val="tx1"/>
            </a:solidFill>
            <a:round/>
            <a:headEnd/>
            <a:tailEnd type="triangle" w="med" len="med"/>
          </a:ln>
          <a:effectLst/>
        </p:spPr>
        <p:txBody>
          <a:bodyPr/>
          <a:lstStyle/>
          <a:p>
            <a:endParaRPr lang="en-GB"/>
          </a:p>
        </p:txBody>
      </p:sp>
      <p:sp>
        <p:nvSpPr>
          <p:cNvPr id="272439" name="Line 55"/>
          <p:cNvSpPr>
            <a:spLocks noChangeShapeType="1"/>
          </p:cNvSpPr>
          <p:nvPr/>
        </p:nvSpPr>
        <p:spPr bwMode="auto">
          <a:xfrm>
            <a:off x="6089650" y="4383088"/>
            <a:ext cx="0" cy="2271712"/>
          </a:xfrm>
          <a:prstGeom prst="line">
            <a:avLst/>
          </a:prstGeom>
          <a:noFill/>
          <a:ln w="9525">
            <a:solidFill>
              <a:schemeClr val="tx1"/>
            </a:solidFill>
            <a:round/>
            <a:headEnd/>
            <a:tailEnd type="triangle" w="med" len="med"/>
          </a:ln>
          <a:effectLst/>
        </p:spPr>
        <p:txBody>
          <a:bodyPr/>
          <a:lstStyle/>
          <a:p>
            <a:endParaRPr lang="en-GB"/>
          </a:p>
        </p:txBody>
      </p:sp>
      <p:grpSp>
        <p:nvGrpSpPr>
          <p:cNvPr id="4" name="Group 103"/>
          <p:cNvGrpSpPr>
            <a:grpSpLocks/>
          </p:cNvGrpSpPr>
          <p:nvPr/>
        </p:nvGrpSpPr>
        <p:grpSpPr bwMode="auto">
          <a:xfrm>
            <a:off x="3860800" y="5965825"/>
            <a:ext cx="2344738" cy="433388"/>
            <a:chOff x="2432" y="3758"/>
            <a:chExt cx="1477" cy="273"/>
          </a:xfrm>
        </p:grpSpPr>
        <p:sp>
          <p:nvSpPr>
            <p:cNvPr id="272485" name="AutoShape 101"/>
            <p:cNvSpPr>
              <a:spLocks noChangeArrowheads="1"/>
            </p:cNvSpPr>
            <p:nvPr/>
          </p:nvSpPr>
          <p:spPr bwMode="auto">
            <a:xfrm rot="-3465908">
              <a:off x="3413" y="3536"/>
              <a:ext cx="273" cy="718"/>
            </a:xfrm>
            <a:prstGeom prst="curvedLeftArrow">
              <a:avLst>
                <a:gd name="adj1" fmla="val 52601"/>
                <a:gd name="adj2" fmla="val 105201"/>
                <a:gd name="adj3" fmla="val 33333"/>
              </a:avLst>
            </a:prstGeom>
            <a:solidFill>
              <a:schemeClr val="accent1"/>
            </a:solidFill>
            <a:ln w="9525">
              <a:solidFill>
                <a:schemeClr val="tx1"/>
              </a:solidFill>
              <a:miter lim="800000"/>
              <a:headEnd/>
              <a:tailEnd/>
            </a:ln>
            <a:effectLst/>
          </p:spPr>
          <p:txBody>
            <a:bodyPr wrap="none" anchor="ctr"/>
            <a:lstStyle/>
            <a:p>
              <a:endParaRPr lang="en-GB" sz="1600"/>
            </a:p>
          </p:txBody>
        </p:sp>
        <p:sp>
          <p:nvSpPr>
            <p:cNvPr id="272486" name="Text Box 102"/>
            <p:cNvSpPr txBox="1">
              <a:spLocks noChangeArrowheads="1"/>
            </p:cNvSpPr>
            <p:nvPr/>
          </p:nvSpPr>
          <p:spPr bwMode="auto">
            <a:xfrm>
              <a:off x="2432" y="3818"/>
              <a:ext cx="958" cy="213"/>
            </a:xfrm>
            <a:prstGeom prst="rect">
              <a:avLst/>
            </a:prstGeom>
            <a:solidFill>
              <a:srgbClr val="CCFFCC"/>
            </a:solidFill>
            <a:ln w="9525">
              <a:solidFill>
                <a:schemeClr val="tx1"/>
              </a:solidFill>
              <a:miter lim="800000"/>
              <a:headEnd/>
              <a:tailEnd/>
            </a:ln>
            <a:effectLst/>
          </p:spPr>
          <p:txBody>
            <a:bodyPr wrap="none">
              <a:spAutoFit/>
            </a:bodyPr>
            <a:lstStyle/>
            <a:p>
              <a:r>
                <a:rPr lang="en-US" sz="1600" b="1"/>
                <a:t>20% mortality</a:t>
              </a:r>
            </a:p>
          </p:txBody>
        </p:sp>
      </p:grpSp>
      <p:grpSp>
        <p:nvGrpSpPr>
          <p:cNvPr id="5" name="Group 107"/>
          <p:cNvGrpSpPr>
            <a:grpSpLocks/>
          </p:cNvGrpSpPr>
          <p:nvPr/>
        </p:nvGrpSpPr>
        <p:grpSpPr bwMode="auto">
          <a:xfrm>
            <a:off x="1655763" y="2863850"/>
            <a:ext cx="2332037" cy="433388"/>
            <a:chOff x="1123" y="1716"/>
            <a:chExt cx="1469" cy="273"/>
          </a:xfrm>
        </p:grpSpPr>
        <p:sp>
          <p:nvSpPr>
            <p:cNvPr id="272489" name="AutoShape 105"/>
            <p:cNvSpPr>
              <a:spLocks noChangeArrowheads="1"/>
            </p:cNvSpPr>
            <p:nvPr/>
          </p:nvSpPr>
          <p:spPr bwMode="auto">
            <a:xfrm rot="3465908" flipV="1">
              <a:off x="2096" y="1494"/>
              <a:ext cx="273" cy="718"/>
            </a:xfrm>
            <a:prstGeom prst="curvedLeftArrow">
              <a:avLst>
                <a:gd name="adj1" fmla="val 52601"/>
                <a:gd name="adj2" fmla="val 105201"/>
                <a:gd name="adj3" fmla="val 33333"/>
              </a:avLst>
            </a:prstGeom>
            <a:solidFill>
              <a:schemeClr val="accent1"/>
            </a:solidFill>
            <a:ln w="9525">
              <a:solidFill>
                <a:schemeClr val="tx1"/>
              </a:solidFill>
              <a:miter lim="800000"/>
              <a:headEnd/>
              <a:tailEnd/>
            </a:ln>
            <a:effectLst/>
          </p:spPr>
          <p:txBody>
            <a:bodyPr wrap="none" anchor="ctr"/>
            <a:lstStyle/>
            <a:p>
              <a:endParaRPr lang="en-GB" sz="1600"/>
            </a:p>
          </p:txBody>
        </p:sp>
        <p:sp>
          <p:nvSpPr>
            <p:cNvPr id="272490" name="Text Box 106"/>
            <p:cNvSpPr txBox="1">
              <a:spLocks noChangeArrowheads="1"/>
            </p:cNvSpPr>
            <p:nvPr/>
          </p:nvSpPr>
          <p:spPr bwMode="auto">
            <a:xfrm>
              <a:off x="1123" y="1744"/>
              <a:ext cx="958" cy="213"/>
            </a:xfrm>
            <a:prstGeom prst="rect">
              <a:avLst/>
            </a:prstGeom>
            <a:solidFill>
              <a:srgbClr val="CCFFCC"/>
            </a:solidFill>
            <a:ln w="9525">
              <a:solidFill>
                <a:schemeClr val="tx1"/>
              </a:solidFill>
              <a:miter lim="800000"/>
              <a:headEnd/>
              <a:tailEnd/>
            </a:ln>
            <a:effectLst/>
          </p:spPr>
          <p:txBody>
            <a:bodyPr wrap="none">
              <a:spAutoFit/>
            </a:bodyPr>
            <a:lstStyle/>
            <a:p>
              <a:r>
                <a:rPr lang="en-US" sz="1600" b="1" dirty="0"/>
                <a:t>20% mortality</a:t>
              </a:r>
            </a:p>
          </p:txBody>
        </p:sp>
      </p:grpSp>
      <p:pic>
        <p:nvPicPr>
          <p:cNvPr id="272492" name="Picture 108" descr="daphnia3"/>
          <p:cNvPicPr>
            <a:picLocks noChangeAspect="1" noChangeArrowheads="1"/>
          </p:cNvPicPr>
          <p:nvPr/>
        </p:nvPicPr>
        <p:blipFill>
          <a:blip r:embed="rId4" cstate="print"/>
          <a:srcRect/>
          <a:stretch>
            <a:fillRect/>
          </a:stretch>
        </p:blipFill>
        <p:spPr bwMode="auto">
          <a:xfrm>
            <a:off x="982663" y="3427413"/>
            <a:ext cx="587375" cy="835025"/>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2437"/>
                                        </p:tgtEl>
                                        <p:attrNameLst>
                                          <p:attrName>style.visibility</p:attrName>
                                        </p:attrNameLst>
                                      </p:cBhvr>
                                      <p:to>
                                        <p:strVal val="visible"/>
                                      </p:to>
                                    </p:set>
                                    <p:animEffect transition="in" filter="wipe(left)">
                                      <p:cBhvr>
                                        <p:cTn id="17" dur="500"/>
                                        <p:tgtEl>
                                          <p:spTgt spid="27243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72438"/>
                                        </p:tgtEl>
                                        <p:attrNameLst>
                                          <p:attrName>style.visibility</p:attrName>
                                        </p:attrNameLst>
                                      </p:cBhvr>
                                      <p:to>
                                        <p:strVal val="visible"/>
                                      </p:to>
                                    </p:set>
                                    <p:animEffect transition="in" filter="wipe(up)">
                                      <p:cBhvr>
                                        <p:cTn id="21" dur="500"/>
                                        <p:tgtEl>
                                          <p:spTgt spid="27243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72435"/>
                                        </p:tgtEl>
                                        <p:attrNameLst>
                                          <p:attrName>style.visibility</p:attrName>
                                        </p:attrNameLst>
                                      </p:cBhvr>
                                      <p:to>
                                        <p:strVal val="visible"/>
                                      </p:to>
                                    </p:set>
                                    <p:animEffect transition="in" filter="dissolve">
                                      <p:cBhvr>
                                        <p:cTn id="26" dur="500"/>
                                        <p:tgtEl>
                                          <p:spTgt spid="272435"/>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272439"/>
                                        </p:tgtEl>
                                        <p:attrNameLst>
                                          <p:attrName>style.visibility</p:attrName>
                                        </p:attrNameLst>
                                      </p:cBhvr>
                                      <p:to>
                                        <p:strVal val="visible"/>
                                      </p:to>
                                    </p:set>
                                    <p:animEffect transition="in" filter="wipe(up)">
                                      <p:cBhvr>
                                        <p:cTn id="30" dur="500"/>
                                        <p:tgtEl>
                                          <p:spTgt spid="272439"/>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37" grpId="0" animBg="1"/>
      <p:bldP spid="272438" grpId="0" animBg="1"/>
      <p:bldP spid="2724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What is the LC50?</a:t>
            </a:r>
          </a:p>
        </p:txBody>
      </p:sp>
      <p:pic>
        <p:nvPicPr>
          <p:cNvPr id="273411" name="Picture 3"/>
          <p:cNvPicPr>
            <a:picLocks noChangeAspect="1" noChangeArrowheads="1"/>
          </p:cNvPicPr>
          <p:nvPr/>
        </p:nvPicPr>
        <p:blipFill>
          <a:blip r:embed="rId2" cstate="print"/>
          <a:srcRect/>
          <a:stretch>
            <a:fillRect/>
          </a:stretch>
        </p:blipFill>
        <p:spPr bwMode="auto">
          <a:xfrm>
            <a:off x="136525" y="1917700"/>
            <a:ext cx="4430713" cy="3154363"/>
          </a:xfrm>
          <a:prstGeom prst="rect">
            <a:avLst/>
          </a:prstGeom>
          <a:noFill/>
          <a:ln w="9525">
            <a:noFill/>
            <a:miter lim="800000"/>
            <a:headEnd/>
            <a:tailEnd/>
          </a:ln>
          <a:effectLst/>
        </p:spPr>
      </p:pic>
      <p:grpSp>
        <p:nvGrpSpPr>
          <p:cNvPr id="2" name="Group 40"/>
          <p:cNvGrpSpPr>
            <a:grpSpLocks/>
          </p:cNvGrpSpPr>
          <p:nvPr/>
        </p:nvGrpSpPr>
        <p:grpSpPr bwMode="auto">
          <a:xfrm>
            <a:off x="3697288" y="1919288"/>
            <a:ext cx="4411662" cy="4752975"/>
            <a:chOff x="2329" y="1209"/>
            <a:chExt cx="2779" cy="2994"/>
          </a:xfrm>
        </p:grpSpPr>
        <p:grpSp>
          <p:nvGrpSpPr>
            <p:cNvPr id="3" name="Group 4"/>
            <p:cNvGrpSpPr>
              <a:grpSpLocks/>
            </p:cNvGrpSpPr>
            <p:nvPr/>
          </p:nvGrpSpPr>
          <p:grpSpPr bwMode="auto">
            <a:xfrm>
              <a:off x="3050" y="1209"/>
              <a:ext cx="2058" cy="1527"/>
              <a:chOff x="3050" y="1209"/>
              <a:chExt cx="2058" cy="1527"/>
            </a:xfrm>
          </p:grpSpPr>
          <p:sp>
            <p:nvSpPr>
              <p:cNvPr id="273413" name="Line 5"/>
              <p:cNvSpPr>
                <a:spLocks noChangeShapeType="1"/>
              </p:cNvSpPr>
              <p:nvPr/>
            </p:nvSpPr>
            <p:spPr bwMode="auto">
              <a:xfrm>
                <a:off x="3166" y="1347"/>
                <a:ext cx="1942" cy="1"/>
              </a:xfrm>
              <a:prstGeom prst="line">
                <a:avLst/>
              </a:prstGeom>
              <a:noFill/>
              <a:ln w="6350">
                <a:solidFill>
                  <a:srgbClr val="000000"/>
                </a:solidFill>
                <a:prstDash val="sysDot"/>
                <a:round/>
                <a:headEnd/>
                <a:tailEnd/>
              </a:ln>
            </p:spPr>
            <p:txBody>
              <a:bodyPr/>
              <a:lstStyle/>
              <a:p>
                <a:endParaRPr lang="en-GB" sz="1600"/>
              </a:p>
            </p:txBody>
          </p:sp>
          <p:sp>
            <p:nvSpPr>
              <p:cNvPr id="273414" name="Rectangle 6"/>
              <p:cNvSpPr>
                <a:spLocks noChangeArrowheads="1"/>
              </p:cNvSpPr>
              <p:nvPr/>
            </p:nvSpPr>
            <p:spPr bwMode="auto">
              <a:xfrm>
                <a:off x="3050" y="1271"/>
                <a:ext cx="134" cy="143"/>
              </a:xfrm>
              <a:prstGeom prst="rect">
                <a:avLst/>
              </a:prstGeom>
              <a:noFill/>
              <a:ln w="9525">
                <a:noFill/>
                <a:miter lim="800000"/>
                <a:headEnd/>
                <a:tailEnd/>
              </a:ln>
            </p:spPr>
            <p:txBody>
              <a:bodyPr/>
              <a:lstStyle/>
              <a:p>
                <a:endParaRPr lang="en-GB" sz="1600"/>
              </a:p>
            </p:txBody>
          </p:sp>
          <p:sp>
            <p:nvSpPr>
              <p:cNvPr id="273415" name="Rectangle 7"/>
              <p:cNvSpPr>
                <a:spLocks noChangeArrowheads="1"/>
              </p:cNvSpPr>
              <p:nvPr/>
            </p:nvSpPr>
            <p:spPr bwMode="auto">
              <a:xfrm>
                <a:off x="3095" y="1298"/>
                <a:ext cx="47" cy="102"/>
              </a:xfrm>
              <a:prstGeom prst="rect">
                <a:avLst/>
              </a:prstGeom>
              <a:noFill/>
              <a:ln w="9525">
                <a:noFill/>
                <a:miter lim="800000"/>
                <a:headEnd/>
                <a:tailEnd/>
              </a:ln>
            </p:spPr>
            <p:txBody>
              <a:bodyPr wrap="none" lIns="0" tIns="0" rIns="0" bIns="0">
                <a:spAutoFit/>
              </a:bodyPr>
              <a:lstStyle/>
              <a:p>
                <a:r>
                  <a:rPr lang="en-US" sz="1050">
                    <a:solidFill>
                      <a:srgbClr val="000000"/>
                    </a:solidFill>
                  </a:rPr>
                  <a:t>1</a:t>
                </a:r>
                <a:endParaRPr lang="en-US" sz="1600"/>
              </a:p>
            </p:txBody>
          </p:sp>
          <p:sp>
            <p:nvSpPr>
              <p:cNvPr id="273416" name="Line 8"/>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sz="1600"/>
              </a:p>
            </p:txBody>
          </p:sp>
          <p:sp>
            <p:nvSpPr>
              <p:cNvPr id="273417" name="Line 9"/>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sz="1600"/>
              </a:p>
            </p:txBody>
          </p:sp>
          <p:sp>
            <p:nvSpPr>
              <p:cNvPr id="273418" name="Line 10"/>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sz="1600"/>
              </a:p>
            </p:txBody>
          </p:sp>
          <p:sp>
            <p:nvSpPr>
              <p:cNvPr id="273419" name="Line 11"/>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sz="1600"/>
              </a:p>
            </p:txBody>
          </p:sp>
          <p:sp>
            <p:nvSpPr>
              <p:cNvPr id="273420" name="Line 12"/>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sz="1600"/>
              </a:p>
            </p:txBody>
          </p:sp>
          <p:sp>
            <p:nvSpPr>
              <p:cNvPr id="273421" name="Line 13"/>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sz="1600"/>
              </a:p>
            </p:txBody>
          </p:sp>
          <p:sp>
            <p:nvSpPr>
              <p:cNvPr id="273422" name="Rectangle 14"/>
              <p:cNvSpPr>
                <a:spLocks noChangeArrowheads="1"/>
              </p:cNvSpPr>
              <p:nvPr/>
            </p:nvSpPr>
            <p:spPr bwMode="auto">
              <a:xfrm rot="16200000">
                <a:off x="2913" y="1829"/>
                <a:ext cx="700" cy="102"/>
              </a:xfrm>
              <a:prstGeom prst="rect">
                <a:avLst/>
              </a:prstGeom>
              <a:noFill/>
              <a:ln w="9525">
                <a:noFill/>
                <a:miter lim="800000"/>
                <a:headEnd/>
                <a:tailEnd/>
              </a:ln>
            </p:spPr>
            <p:txBody>
              <a:bodyPr wrap="none" lIns="0" tIns="0" rIns="0" bIns="0">
                <a:spAutoFit/>
              </a:bodyPr>
              <a:lstStyle/>
              <a:p>
                <a:r>
                  <a:rPr lang="en-US" sz="1050">
                    <a:solidFill>
                      <a:srgbClr val="000000"/>
                    </a:solidFill>
                  </a:rPr>
                  <a:t>cumulative density</a:t>
                </a:r>
                <a:endParaRPr lang="en-US" sz="1600"/>
              </a:p>
            </p:txBody>
          </p:sp>
          <p:sp>
            <p:nvSpPr>
              <p:cNvPr id="273423" name="Line 15"/>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sz="1600"/>
              </a:p>
            </p:txBody>
          </p:sp>
          <p:sp>
            <p:nvSpPr>
              <p:cNvPr id="273424" name="Line 16"/>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sz="1600"/>
              </a:p>
            </p:txBody>
          </p:sp>
          <p:sp>
            <p:nvSpPr>
              <p:cNvPr id="273425" name="Line 17"/>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sz="1600"/>
              </a:p>
            </p:txBody>
          </p:sp>
          <p:sp>
            <p:nvSpPr>
              <p:cNvPr id="273426" name="Line 18"/>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sz="1600"/>
              </a:p>
            </p:txBody>
          </p:sp>
          <p:sp>
            <p:nvSpPr>
              <p:cNvPr id="273427" name="Line 19"/>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sz="1600"/>
              </a:p>
            </p:txBody>
          </p:sp>
          <p:sp>
            <p:nvSpPr>
              <p:cNvPr id="273428" name="Line 20"/>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sz="1600"/>
              </a:p>
            </p:txBody>
          </p:sp>
          <p:grpSp>
            <p:nvGrpSpPr>
              <p:cNvPr id="4" name="Group 21"/>
              <p:cNvGrpSpPr>
                <a:grpSpLocks/>
              </p:cNvGrpSpPr>
              <p:nvPr/>
            </p:nvGrpSpPr>
            <p:grpSpPr bwMode="auto">
              <a:xfrm flipH="1">
                <a:off x="3166" y="1347"/>
                <a:ext cx="1844" cy="1384"/>
                <a:chOff x="3166" y="1347"/>
                <a:chExt cx="1844" cy="1384"/>
              </a:xfrm>
            </p:grpSpPr>
            <p:sp>
              <p:nvSpPr>
                <p:cNvPr id="273430" name="Freeform 22"/>
                <p:cNvSpPr>
                  <a:spLocks/>
                </p:cNvSpPr>
                <p:nvPr/>
              </p:nvSpPr>
              <p:spPr bwMode="auto">
                <a:xfrm>
                  <a:off x="3166" y="2633"/>
                  <a:ext cx="612" cy="98"/>
                </a:xfrm>
                <a:custGeom>
                  <a:avLst/>
                  <a:gdLst/>
                  <a:ahLst/>
                  <a:cxnLst>
                    <a:cxn ang="0">
                      <a:pos x="2" y="22"/>
                    </a:cxn>
                    <a:cxn ang="0">
                      <a:pos x="5" y="22"/>
                    </a:cxn>
                    <a:cxn ang="0">
                      <a:pos x="8" y="22"/>
                    </a:cxn>
                    <a:cxn ang="0">
                      <a:pos x="11" y="22"/>
                    </a:cxn>
                    <a:cxn ang="0">
                      <a:pos x="15" y="22"/>
                    </a:cxn>
                    <a:cxn ang="0">
                      <a:pos x="18" y="22"/>
                    </a:cxn>
                    <a:cxn ang="0">
                      <a:pos x="21" y="22"/>
                    </a:cxn>
                    <a:cxn ang="0">
                      <a:pos x="24" y="22"/>
                    </a:cxn>
                    <a:cxn ang="0">
                      <a:pos x="28" y="22"/>
                    </a:cxn>
                    <a:cxn ang="0">
                      <a:pos x="31" y="22"/>
                    </a:cxn>
                    <a:cxn ang="0">
                      <a:pos x="34" y="22"/>
                    </a:cxn>
                    <a:cxn ang="0">
                      <a:pos x="37" y="22"/>
                    </a:cxn>
                    <a:cxn ang="0">
                      <a:pos x="41" y="22"/>
                    </a:cxn>
                    <a:cxn ang="0">
                      <a:pos x="44" y="22"/>
                    </a:cxn>
                    <a:cxn ang="0">
                      <a:pos x="47" y="22"/>
                    </a:cxn>
                    <a:cxn ang="0">
                      <a:pos x="50" y="22"/>
                    </a:cxn>
                    <a:cxn ang="0">
                      <a:pos x="54" y="22"/>
                    </a:cxn>
                    <a:cxn ang="0">
                      <a:pos x="57" y="22"/>
                    </a:cxn>
                    <a:cxn ang="0">
                      <a:pos x="60" y="22"/>
                    </a:cxn>
                    <a:cxn ang="0">
                      <a:pos x="64" y="22"/>
                    </a:cxn>
                    <a:cxn ang="0">
                      <a:pos x="67" y="22"/>
                    </a:cxn>
                    <a:cxn ang="0">
                      <a:pos x="70" y="21"/>
                    </a:cxn>
                    <a:cxn ang="0">
                      <a:pos x="73" y="21"/>
                    </a:cxn>
                    <a:cxn ang="0">
                      <a:pos x="77" y="21"/>
                    </a:cxn>
                    <a:cxn ang="0">
                      <a:pos x="80" y="21"/>
                    </a:cxn>
                    <a:cxn ang="0">
                      <a:pos x="83" y="20"/>
                    </a:cxn>
                    <a:cxn ang="0">
                      <a:pos x="86" y="20"/>
                    </a:cxn>
                    <a:cxn ang="0">
                      <a:pos x="90" y="20"/>
                    </a:cxn>
                    <a:cxn ang="0">
                      <a:pos x="93" y="19"/>
                    </a:cxn>
                    <a:cxn ang="0">
                      <a:pos x="96" y="18"/>
                    </a:cxn>
                    <a:cxn ang="0">
                      <a:pos x="99" y="18"/>
                    </a:cxn>
                    <a:cxn ang="0">
                      <a:pos x="103" y="17"/>
                    </a:cxn>
                    <a:cxn ang="0">
                      <a:pos x="106" y="16"/>
                    </a:cxn>
                    <a:cxn ang="0">
                      <a:pos x="109" y="15"/>
                    </a:cxn>
                    <a:cxn ang="0">
                      <a:pos x="112" y="14"/>
                    </a:cxn>
                    <a:cxn ang="0">
                      <a:pos x="116" y="13"/>
                    </a:cxn>
                    <a:cxn ang="0">
                      <a:pos x="119" y="11"/>
                    </a:cxn>
                    <a:cxn ang="0">
                      <a:pos x="122" y="10"/>
                    </a:cxn>
                    <a:cxn ang="0">
                      <a:pos x="125" y="8"/>
                    </a:cxn>
                    <a:cxn ang="0">
                      <a:pos x="129" y="6"/>
                    </a:cxn>
                    <a:cxn ang="0">
                      <a:pos x="132" y="4"/>
                    </a:cxn>
                    <a:cxn ang="0">
                      <a:pos x="135" y="2"/>
                    </a:cxn>
                  </a:cxnLst>
                  <a:rect l="0" t="0" r="r" b="b"/>
                  <a:pathLst>
                    <a:path w="137" h="22">
                      <a:moveTo>
                        <a:pt x="0" y="22"/>
                      </a:moveTo>
                      <a:lnTo>
                        <a:pt x="1" y="22"/>
                      </a:lnTo>
                      <a:lnTo>
                        <a:pt x="2" y="22"/>
                      </a:lnTo>
                      <a:lnTo>
                        <a:pt x="3" y="22"/>
                      </a:lnTo>
                      <a:lnTo>
                        <a:pt x="4" y="22"/>
                      </a:lnTo>
                      <a:lnTo>
                        <a:pt x="5" y="22"/>
                      </a:lnTo>
                      <a:lnTo>
                        <a:pt x="6" y="22"/>
                      </a:lnTo>
                      <a:lnTo>
                        <a:pt x="7" y="22"/>
                      </a:lnTo>
                      <a:lnTo>
                        <a:pt x="8" y="22"/>
                      </a:lnTo>
                      <a:lnTo>
                        <a:pt x="9" y="22"/>
                      </a:lnTo>
                      <a:lnTo>
                        <a:pt x="10" y="22"/>
                      </a:lnTo>
                      <a:lnTo>
                        <a:pt x="11" y="22"/>
                      </a:lnTo>
                      <a:lnTo>
                        <a:pt x="13" y="22"/>
                      </a:lnTo>
                      <a:lnTo>
                        <a:pt x="14" y="22"/>
                      </a:lnTo>
                      <a:lnTo>
                        <a:pt x="15" y="22"/>
                      </a:lnTo>
                      <a:lnTo>
                        <a:pt x="16" y="22"/>
                      </a:lnTo>
                      <a:lnTo>
                        <a:pt x="17" y="22"/>
                      </a:lnTo>
                      <a:lnTo>
                        <a:pt x="18" y="22"/>
                      </a:lnTo>
                      <a:lnTo>
                        <a:pt x="19" y="22"/>
                      </a:lnTo>
                      <a:lnTo>
                        <a:pt x="20" y="22"/>
                      </a:lnTo>
                      <a:lnTo>
                        <a:pt x="21" y="22"/>
                      </a:lnTo>
                      <a:lnTo>
                        <a:pt x="22" y="22"/>
                      </a:lnTo>
                      <a:lnTo>
                        <a:pt x="23" y="22"/>
                      </a:lnTo>
                      <a:lnTo>
                        <a:pt x="24" y="22"/>
                      </a:lnTo>
                      <a:lnTo>
                        <a:pt x="26" y="22"/>
                      </a:lnTo>
                      <a:lnTo>
                        <a:pt x="27" y="22"/>
                      </a:lnTo>
                      <a:lnTo>
                        <a:pt x="28" y="22"/>
                      </a:lnTo>
                      <a:lnTo>
                        <a:pt x="29" y="22"/>
                      </a:lnTo>
                      <a:lnTo>
                        <a:pt x="30" y="22"/>
                      </a:lnTo>
                      <a:lnTo>
                        <a:pt x="31" y="22"/>
                      </a:lnTo>
                      <a:lnTo>
                        <a:pt x="32" y="22"/>
                      </a:lnTo>
                      <a:lnTo>
                        <a:pt x="33" y="22"/>
                      </a:lnTo>
                      <a:lnTo>
                        <a:pt x="34" y="22"/>
                      </a:lnTo>
                      <a:lnTo>
                        <a:pt x="35" y="22"/>
                      </a:lnTo>
                      <a:lnTo>
                        <a:pt x="36" y="22"/>
                      </a:lnTo>
                      <a:lnTo>
                        <a:pt x="37" y="22"/>
                      </a:lnTo>
                      <a:lnTo>
                        <a:pt x="39" y="22"/>
                      </a:lnTo>
                      <a:lnTo>
                        <a:pt x="40" y="22"/>
                      </a:lnTo>
                      <a:lnTo>
                        <a:pt x="41" y="22"/>
                      </a:lnTo>
                      <a:lnTo>
                        <a:pt x="42" y="22"/>
                      </a:lnTo>
                      <a:lnTo>
                        <a:pt x="43" y="22"/>
                      </a:lnTo>
                      <a:lnTo>
                        <a:pt x="44" y="22"/>
                      </a:lnTo>
                      <a:lnTo>
                        <a:pt x="45" y="22"/>
                      </a:lnTo>
                      <a:lnTo>
                        <a:pt x="46" y="22"/>
                      </a:lnTo>
                      <a:lnTo>
                        <a:pt x="47" y="22"/>
                      </a:lnTo>
                      <a:lnTo>
                        <a:pt x="48" y="22"/>
                      </a:lnTo>
                      <a:lnTo>
                        <a:pt x="49" y="22"/>
                      </a:lnTo>
                      <a:lnTo>
                        <a:pt x="50" y="22"/>
                      </a:lnTo>
                      <a:lnTo>
                        <a:pt x="52" y="22"/>
                      </a:lnTo>
                      <a:lnTo>
                        <a:pt x="53" y="22"/>
                      </a:lnTo>
                      <a:lnTo>
                        <a:pt x="54" y="22"/>
                      </a:lnTo>
                      <a:lnTo>
                        <a:pt x="55" y="22"/>
                      </a:lnTo>
                      <a:lnTo>
                        <a:pt x="56" y="22"/>
                      </a:lnTo>
                      <a:lnTo>
                        <a:pt x="57" y="22"/>
                      </a:lnTo>
                      <a:lnTo>
                        <a:pt x="58" y="22"/>
                      </a:lnTo>
                      <a:lnTo>
                        <a:pt x="59" y="22"/>
                      </a:lnTo>
                      <a:lnTo>
                        <a:pt x="60" y="22"/>
                      </a:lnTo>
                      <a:lnTo>
                        <a:pt x="61" y="22"/>
                      </a:lnTo>
                      <a:lnTo>
                        <a:pt x="62" y="22"/>
                      </a:lnTo>
                      <a:lnTo>
                        <a:pt x="64" y="22"/>
                      </a:lnTo>
                      <a:lnTo>
                        <a:pt x="65" y="22"/>
                      </a:lnTo>
                      <a:lnTo>
                        <a:pt x="66" y="22"/>
                      </a:lnTo>
                      <a:lnTo>
                        <a:pt x="67" y="22"/>
                      </a:lnTo>
                      <a:lnTo>
                        <a:pt x="68" y="22"/>
                      </a:lnTo>
                      <a:lnTo>
                        <a:pt x="69" y="21"/>
                      </a:lnTo>
                      <a:lnTo>
                        <a:pt x="70" y="21"/>
                      </a:lnTo>
                      <a:lnTo>
                        <a:pt x="71" y="21"/>
                      </a:lnTo>
                      <a:lnTo>
                        <a:pt x="72" y="21"/>
                      </a:lnTo>
                      <a:lnTo>
                        <a:pt x="73" y="21"/>
                      </a:lnTo>
                      <a:lnTo>
                        <a:pt x="74" y="21"/>
                      </a:lnTo>
                      <a:lnTo>
                        <a:pt x="75" y="21"/>
                      </a:lnTo>
                      <a:lnTo>
                        <a:pt x="77" y="21"/>
                      </a:lnTo>
                      <a:lnTo>
                        <a:pt x="78" y="21"/>
                      </a:lnTo>
                      <a:lnTo>
                        <a:pt x="79" y="21"/>
                      </a:lnTo>
                      <a:lnTo>
                        <a:pt x="80" y="21"/>
                      </a:lnTo>
                      <a:lnTo>
                        <a:pt x="81" y="21"/>
                      </a:lnTo>
                      <a:lnTo>
                        <a:pt x="82" y="20"/>
                      </a:lnTo>
                      <a:lnTo>
                        <a:pt x="83" y="20"/>
                      </a:lnTo>
                      <a:lnTo>
                        <a:pt x="84" y="20"/>
                      </a:lnTo>
                      <a:lnTo>
                        <a:pt x="85" y="20"/>
                      </a:lnTo>
                      <a:lnTo>
                        <a:pt x="86" y="20"/>
                      </a:lnTo>
                      <a:lnTo>
                        <a:pt x="87" y="20"/>
                      </a:lnTo>
                      <a:lnTo>
                        <a:pt x="88" y="20"/>
                      </a:lnTo>
                      <a:lnTo>
                        <a:pt x="90" y="20"/>
                      </a:lnTo>
                      <a:lnTo>
                        <a:pt x="91" y="19"/>
                      </a:lnTo>
                      <a:lnTo>
                        <a:pt x="92" y="19"/>
                      </a:lnTo>
                      <a:lnTo>
                        <a:pt x="93" y="19"/>
                      </a:lnTo>
                      <a:lnTo>
                        <a:pt x="94" y="19"/>
                      </a:lnTo>
                      <a:lnTo>
                        <a:pt x="95" y="19"/>
                      </a:lnTo>
                      <a:lnTo>
                        <a:pt x="96" y="18"/>
                      </a:lnTo>
                      <a:lnTo>
                        <a:pt x="97" y="18"/>
                      </a:lnTo>
                      <a:lnTo>
                        <a:pt x="98" y="18"/>
                      </a:lnTo>
                      <a:lnTo>
                        <a:pt x="99" y="18"/>
                      </a:lnTo>
                      <a:lnTo>
                        <a:pt x="100" y="17"/>
                      </a:lnTo>
                      <a:lnTo>
                        <a:pt x="101" y="17"/>
                      </a:lnTo>
                      <a:lnTo>
                        <a:pt x="103" y="17"/>
                      </a:lnTo>
                      <a:lnTo>
                        <a:pt x="104" y="17"/>
                      </a:lnTo>
                      <a:lnTo>
                        <a:pt x="105" y="16"/>
                      </a:lnTo>
                      <a:lnTo>
                        <a:pt x="106" y="16"/>
                      </a:lnTo>
                      <a:lnTo>
                        <a:pt x="107" y="16"/>
                      </a:lnTo>
                      <a:lnTo>
                        <a:pt x="108" y="15"/>
                      </a:lnTo>
                      <a:lnTo>
                        <a:pt x="109" y="15"/>
                      </a:lnTo>
                      <a:lnTo>
                        <a:pt x="110" y="15"/>
                      </a:lnTo>
                      <a:lnTo>
                        <a:pt x="111" y="14"/>
                      </a:lnTo>
                      <a:lnTo>
                        <a:pt x="112" y="14"/>
                      </a:lnTo>
                      <a:lnTo>
                        <a:pt x="113" y="14"/>
                      </a:lnTo>
                      <a:lnTo>
                        <a:pt x="115" y="13"/>
                      </a:lnTo>
                      <a:lnTo>
                        <a:pt x="116" y="13"/>
                      </a:lnTo>
                      <a:lnTo>
                        <a:pt x="117" y="12"/>
                      </a:lnTo>
                      <a:lnTo>
                        <a:pt x="118" y="12"/>
                      </a:lnTo>
                      <a:lnTo>
                        <a:pt x="119" y="11"/>
                      </a:lnTo>
                      <a:lnTo>
                        <a:pt x="120" y="11"/>
                      </a:lnTo>
                      <a:lnTo>
                        <a:pt x="121" y="10"/>
                      </a:lnTo>
                      <a:lnTo>
                        <a:pt x="122" y="10"/>
                      </a:lnTo>
                      <a:lnTo>
                        <a:pt x="123" y="9"/>
                      </a:lnTo>
                      <a:lnTo>
                        <a:pt x="124" y="9"/>
                      </a:lnTo>
                      <a:lnTo>
                        <a:pt x="125" y="8"/>
                      </a:lnTo>
                      <a:lnTo>
                        <a:pt x="126" y="7"/>
                      </a:lnTo>
                      <a:lnTo>
                        <a:pt x="128" y="7"/>
                      </a:lnTo>
                      <a:lnTo>
                        <a:pt x="129" y="6"/>
                      </a:lnTo>
                      <a:lnTo>
                        <a:pt x="130" y="5"/>
                      </a:lnTo>
                      <a:lnTo>
                        <a:pt x="131" y="5"/>
                      </a:lnTo>
                      <a:lnTo>
                        <a:pt x="132" y="4"/>
                      </a:lnTo>
                      <a:lnTo>
                        <a:pt x="133" y="3"/>
                      </a:lnTo>
                      <a:lnTo>
                        <a:pt x="134" y="3"/>
                      </a:lnTo>
                      <a:lnTo>
                        <a:pt x="135" y="2"/>
                      </a:lnTo>
                      <a:lnTo>
                        <a:pt x="136" y="1"/>
                      </a:lnTo>
                      <a:lnTo>
                        <a:pt x="137" y="0"/>
                      </a:lnTo>
                    </a:path>
                  </a:pathLst>
                </a:custGeom>
                <a:noFill/>
                <a:ln w="28575">
                  <a:solidFill>
                    <a:srgbClr val="3333CC"/>
                  </a:solidFill>
                  <a:prstDash val="solid"/>
                  <a:round/>
                  <a:headEnd/>
                  <a:tailEnd/>
                </a:ln>
              </p:spPr>
              <p:txBody>
                <a:bodyPr/>
                <a:lstStyle/>
                <a:p>
                  <a:endParaRPr lang="en-GB" sz="1600"/>
                </a:p>
              </p:txBody>
            </p:sp>
            <p:sp>
              <p:nvSpPr>
                <p:cNvPr id="273431" name="Freeform 23"/>
                <p:cNvSpPr>
                  <a:spLocks/>
                </p:cNvSpPr>
                <p:nvPr/>
              </p:nvSpPr>
              <p:spPr bwMode="auto">
                <a:xfrm>
                  <a:off x="3778" y="1539"/>
                  <a:ext cx="616" cy="1094"/>
                </a:xfrm>
                <a:custGeom>
                  <a:avLst/>
                  <a:gdLst/>
                  <a:ahLst/>
                  <a:cxnLst>
                    <a:cxn ang="0">
                      <a:pos x="2" y="243"/>
                    </a:cxn>
                    <a:cxn ang="0">
                      <a:pos x="6" y="240"/>
                    </a:cxn>
                    <a:cxn ang="0">
                      <a:pos x="9" y="237"/>
                    </a:cxn>
                    <a:cxn ang="0">
                      <a:pos x="12" y="234"/>
                    </a:cxn>
                    <a:cxn ang="0">
                      <a:pos x="15" y="231"/>
                    </a:cxn>
                    <a:cxn ang="0">
                      <a:pos x="19" y="227"/>
                    </a:cxn>
                    <a:cxn ang="0">
                      <a:pos x="22" y="223"/>
                    </a:cxn>
                    <a:cxn ang="0">
                      <a:pos x="25" y="218"/>
                    </a:cxn>
                    <a:cxn ang="0">
                      <a:pos x="29" y="214"/>
                    </a:cxn>
                    <a:cxn ang="0">
                      <a:pos x="32" y="209"/>
                    </a:cxn>
                    <a:cxn ang="0">
                      <a:pos x="35" y="203"/>
                    </a:cxn>
                    <a:cxn ang="0">
                      <a:pos x="38" y="198"/>
                    </a:cxn>
                    <a:cxn ang="0">
                      <a:pos x="42" y="192"/>
                    </a:cxn>
                    <a:cxn ang="0">
                      <a:pos x="45" y="186"/>
                    </a:cxn>
                    <a:cxn ang="0">
                      <a:pos x="48" y="180"/>
                    </a:cxn>
                    <a:cxn ang="0">
                      <a:pos x="51" y="174"/>
                    </a:cxn>
                    <a:cxn ang="0">
                      <a:pos x="55" y="167"/>
                    </a:cxn>
                    <a:cxn ang="0">
                      <a:pos x="58" y="160"/>
                    </a:cxn>
                    <a:cxn ang="0">
                      <a:pos x="61" y="153"/>
                    </a:cxn>
                    <a:cxn ang="0">
                      <a:pos x="64" y="146"/>
                    </a:cxn>
                    <a:cxn ang="0">
                      <a:pos x="68" y="139"/>
                    </a:cxn>
                    <a:cxn ang="0">
                      <a:pos x="71" y="132"/>
                    </a:cxn>
                    <a:cxn ang="0">
                      <a:pos x="74" y="124"/>
                    </a:cxn>
                    <a:cxn ang="0">
                      <a:pos x="77" y="117"/>
                    </a:cxn>
                    <a:cxn ang="0">
                      <a:pos x="81" y="110"/>
                    </a:cxn>
                    <a:cxn ang="0">
                      <a:pos x="84" y="102"/>
                    </a:cxn>
                    <a:cxn ang="0">
                      <a:pos x="87" y="95"/>
                    </a:cxn>
                    <a:cxn ang="0">
                      <a:pos x="90" y="87"/>
                    </a:cxn>
                    <a:cxn ang="0">
                      <a:pos x="94" y="80"/>
                    </a:cxn>
                    <a:cxn ang="0">
                      <a:pos x="97" y="73"/>
                    </a:cxn>
                    <a:cxn ang="0">
                      <a:pos x="100" y="66"/>
                    </a:cxn>
                    <a:cxn ang="0">
                      <a:pos x="103" y="59"/>
                    </a:cxn>
                    <a:cxn ang="0">
                      <a:pos x="107" y="53"/>
                    </a:cxn>
                    <a:cxn ang="0">
                      <a:pos x="110" y="46"/>
                    </a:cxn>
                    <a:cxn ang="0">
                      <a:pos x="113" y="40"/>
                    </a:cxn>
                    <a:cxn ang="0">
                      <a:pos x="116" y="34"/>
                    </a:cxn>
                    <a:cxn ang="0">
                      <a:pos x="120" y="28"/>
                    </a:cxn>
                    <a:cxn ang="0">
                      <a:pos x="123" y="22"/>
                    </a:cxn>
                    <a:cxn ang="0">
                      <a:pos x="126" y="17"/>
                    </a:cxn>
                    <a:cxn ang="0">
                      <a:pos x="129" y="12"/>
                    </a:cxn>
                    <a:cxn ang="0">
                      <a:pos x="133" y="7"/>
                    </a:cxn>
                    <a:cxn ang="0">
                      <a:pos x="136" y="3"/>
                    </a:cxn>
                  </a:cxnLst>
                  <a:rect l="0" t="0" r="r" b="b"/>
                  <a:pathLst>
                    <a:path w="138" h="245">
                      <a:moveTo>
                        <a:pt x="0" y="245"/>
                      </a:moveTo>
                      <a:lnTo>
                        <a:pt x="1" y="244"/>
                      </a:lnTo>
                      <a:lnTo>
                        <a:pt x="2" y="243"/>
                      </a:lnTo>
                      <a:lnTo>
                        <a:pt x="4" y="242"/>
                      </a:lnTo>
                      <a:lnTo>
                        <a:pt x="5" y="241"/>
                      </a:lnTo>
                      <a:lnTo>
                        <a:pt x="6" y="240"/>
                      </a:lnTo>
                      <a:lnTo>
                        <a:pt x="7" y="239"/>
                      </a:lnTo>
                      <a:lnTo>
                        <a:pt x="8" y="238"/>
                      </a:lnTo>
                      <a:lnTo>
                        <a:pt x="9" y="237"/>
                      </a:lnTo>
                      <a:lnTo>
                        <a:pt x="10" y="236"/>
                      </a:lnTo>
                      <a:lnTo>
                        <a:pt x="11" y="235"/>
                      </a:lnTo>
                      <a:lnTo>
                        <a:pt x="12" y="234"/>
                      </a:lnTo>
                      <a:lnTo>
                        <a:pt x="13" y="233"/>
                      </a:lnTo>
                      <a:lnTo>
                        <a:pt x="14" y="232"/>
                      </a:lnTo>
                      <a:lnTo>
                        <a:pt x="15" y="231"/>
                      </a:lnTo>
                      <a:lnTo>
                        <a:pt x="17" y="229"/>
                      </a:lnTo>
                      <a:lnTo>
                        <a:pt x="18" y="228"/>
                      </a:lnTo>
                      <a:lnTo>
                        <a:pt x="19" y="227"/>
                      </a:lnTo>
                      <a:lnTo>
                        <a:pt x="20" y="225"/>
                      </a:lnTo>
                      <a:lnTo>
                        <a:pt x="21" y="224"/>
                      </a:lnTo>
                      <a:lnTo>
                        <a:pt x="22" y="223"/>
                      </a:lnTo>
                      <a:lnTo>
                        <a:pt x="23" y="221"/>
                      </a:lnTo>
                      <a:lnTo>
                        <a:pt x="24" y="220"/>
                      </a:lnTo>
                      <a:lnTo>
                        <a:pt x="25" y="218"/>
                      </a:lnTo>
                      <a:lnTo>
                        <a:pt x="26" y="217"/>
                      </a:lnTo>
                      <a:lnTo>
                        <a:pt x="27" y="215"/>
                      </a:lnTo>
                      <a:lnTo>
                        <a:pt x="29" y="214"/>
                      </a:lnTo>
                      <a:lnTo>
                        <a:pt x="30" y="212"/>
                      </a:lnTo>
                      <a:lnTo>
                        <a:pt x="31" y="210"/>
                      </a:lnTo>
                      <a:lnTo>
                        <a:pt x="32" y="209"/>
                      </a:lnTo>
                      <a:lnTo>
                        <a:pt x="33" y="207"/>
                      </a:lnTo>
                      <a:lnTo>
                        <a:pt x="34" y="205"/>
                      </a:lnTo>
                      <a:lnTo>
                        <a:pt x="35" y="203"/>
                      </a:lnTo>
                      <a:lnTo>
                        <a:pt x="36" y="202"/>
                      </a:lnTo>
                      <a:lnTo>
                        <a:pt x="37" y="200"/>
                      </a:lnTo>
                      <a:lnTo>
                        <a:pt x="38" y="198"/>
                      </a:lnTo>
                      <a:lnTo>
                        <a:pt x="39" y="196"/>
                      </a:lnTo>
                      <a:lnTo>
                        <a:pt x="40" y="194"/>
                      </a:lnTo>
                      <a:lnTo>
                        <a:pt x="42" y="192"/>
                      </a:lnTo>
                      <a:lnTo>
                        <a:pt x="43" y="190"/>
                      </a:lnTo>
                      <a:lnTo>
                        <a:pt x="44" y="188"/>
                      </a:lnTo>
                      <a:lnTo>
                        <a:pt x="45" y="186"/>
                      </a:lnTo>
                      <a:lnTo>
                        <a:pt x="46" y="184"/>
                      </a:lnTo>
                      <a:lnTo>
                        <a:pt x="47" y="182"/>
                      </a:lnTo>
                      <a:lnTo>
                        <a:pt x="48" y="180"/>
                      </a:lnTo>
                      <a:lnTo>
                        <a:pt x="49" y="178"/>
                      </a:lnTo>
                      <a:lnTo>
                        <a:pt x="50" y="176"/>
                      </a:lnTo>
                      <a:lnTo>
                        <a:pt x="51" y="174"/>
                      </a:lnTo>
                      <a:lnTo>
                        <a:pt x="52" y="172"/>
                      </a:lnTo>
                      <a:lnTo>
                        <a:pt x="53" y="169"/>
                      </a:lnTo>
                      <a:lnTo>
                        <a:pt x="55" y="167"/>
                      </a:lnTo>
                      <a:lnTo>
                        <a:pt x="56" y="165"/>
                      </a:lnTo>
                      <a:lnTo>
                        <a:pt x="57" y="163"/>
                      </a:lnTo>
                      <a:lnTo>
                        <a:pt x="58" y="160"/>
                      </a:lnTo>
                      <a:lnTo>
                        <a:pt x="59" y="158"/>
                      </a:lnTo>
                      <a:lnTo>
                        <a:pt x="60" y="156"/>
                      </a:lnTo>
                      <a:lnTo>
                        <a:pt x="61" y="153"/>
                      </a:lnTo>
                      <a:lnTo>
                        <a:pt x="62" y="151"/>
                      </a:lnTo>
                      <a:lnTo>
                        <a:pt x="63" y="149"/>
                      </a:lnTo>
                      <a:lnTo>
                        <a:pt x="64" y="146"/>
                      </a:lnTo>
                      <a:lnTo>
                        <a:pt x="65" y="144"/>
                      </a:lnTo>
                      <a:lnTo>
                        <a:pt x="66" y="142"/>
                      </a:lnTo>
                      <a:lnTo>
                        <a:pt x="68" y="139"/>
                      </a:lnTo>
                      <a:lnTo>
                        <a:pt x="69" y="137"/>
                      </a:lnTo>
                      <a:lnTo>
                        <a:pt x="70" y="134"/>
                      </a:lnTo>
                      <a:lnTo>
                        <a:pt x="71" y="132"/>
                      </a:lnTo>
                      <a:lnTo>
                        <a:pt x="72" y="129"/>
                      </a:lnTo>
                      <a:lnTo>
                        <a:pt x="73" y="127"/>
                      </a:lnTo>
                      <a:lnTo>
                        <a:pt x="74" y="124"/>
                      </a:lnTo>
                      <a:lnTo>
                        <a:pt x="75" y="122"/>
                      </a:lnTo>
                      <a:lnTo>
                        <a:pt x="76" y="119"/>
                      </a:lnTo>
                      <a:lnTo>
                        <a:pt x="77" y="117"/>
                      </a:lnTo>
                      <a:lnTo>
                        <a:pt x="78" y="115"/>
                      </a:lnTo>
                      <a:lnTo>
                        <a:pt x="80" y="112"/>
                      </a:lnTo>
                      <a:lnTo>
                        <a:pt x="81" y="110"/>
                      </a:lnTo>
                      <a:lnTo>
                        <a:pt x="82" y="107"/>
                      </a:lnTo>
                      <a:lnTo>
                        <a:pt x="83" y="105"/>
                      </a:lnTo>
                      <a:lnTo>
                        <a:pt x="84" y="102"/>
                      </a:lnTo>
                      <a:lnTo>
                        <a:pt x="85" y="100"/>
                      </a:lnTo>
                      <a:lnTo>
                        <a:pt x="86" y="97"/>
                      </a:lnTo>
                      <a:lnTo>
                        <a:pt x="87" y="95"/>
                      </a:lnTo>
                      <a:lnTo>
                        <a:pt x="88" y="92"/>
                      </a:lnTo>
                      <a:lnTo>
                        <a:pt x="89" y="90"/>
                      </a:lnTo>
                      <a:lnTo>
                        <a:pt x="90" y="87"/>
                      </a:lnTo>
                      <a:lnTo>
                        <a:pt x="91" y="85"/>
                      </a:lnTo>
                      <a:lnTo>
                        <a:pt x="93" y="83"/>
                      </a:lnTo>
                      <a:lnTo>
                        <a:pt x="94" y="80"/>
                      </a:lnTo>
                      <a:lnTo>
                        <a:pt x="95" y="78"/>
                      </a:lnTo>
                      <a:lnTo>
                        <a:pt x="96" y="75"/>
                      </a:lnTo>
                      <a:lnTo>
                        <a:pt x="97" y="73"/>
                      </a:lnTo>
                      <a:lnTo>
                        <a:pt x="98" y="71"/>
                      </a:lnTo>
                      <a:lnTo>
                        <a:pt x="99" y="68"/>
                      </a:lnTo>
                      <a:lnTo>
                        <a:pt x="100" y="66"/>
                      </a:lnTo>
                      <a:lnTo>
                        <a:pt x="101" y="64"/>
                      </a:lnTo>
                      <a:lnTo>
                        <a:pt x="102" y="61"/>
                      </a:lnTo>
                      <a:lnTo>
                        <a:pt x="103" y="59"/>
                      </a:lnTo>
                      <a:lnTo>
                        <a:pt x="104" y="57"/>
                      </a:lnTo>
                      <a:lnTo>
                        <a:pt x="106" y="55"/>
                      </a:lnTo>
                      <a:lnTo>
                        <a:pt x="107" y="53"/>
                      </a:lnTo>
                      <a:lnTo>
                        <a:pt x="108" y="50"/>
                      </a:lnTo>
                      <a:lnTo>
                        <a:pt x="109" y="48"/>
                      </a:lnTo>
                      <a:lnTo>
                        <a:pt x="110" y="46"/>
                      </a:lnTo>
                      <a:lnTo>
                        <a:pt x="111" y="44"/>
                      </a:lnTo>
                      <a:lnTo>
                        <a:pt x="112" y="42"/>
                      </a:lnTo>
                      <a:lnTo>
                        <a:pt x="113" y="40"/>
                      </a:lnTo>
                      <a:lnTo>
                        <a:pt x="114" y="38"/>
                      </a:lnTo>
                      <a:lnTo>
                        <a:pt x="115" y="36"/>
                      </a:lnTo>
                      <a:lnTo>
                        <a:pt x="116" y="34"/>
                      </a:lnTo>
                      <a:lnTo>
                        <a:pt x="117" y="32"/>
                      </a:lnTo>
                      <a:lnTo>
                        <a:pt x="119" y="30"/>
                      </a:lnTo>
                      <a:lnTo>
                        <a:pt x="120" y="28"/>
                      </a:lnTo>
                      <a:lnTo>
                        <a:pt x="121" y="26"/>
                      </a:lnTo>
                      <a:lnTo>
                        <a:pt x="122" y="24"/>
                      </a:lnTo>
                      <a:lnTo>
                        <a:pt x="123" y="22"/>
                      </a:lnTo>
                      <a:lnTo>
                        <a:pt x="124" y="21"/>
                      </a:lnTo>
                      <a:lnTo>
                        <a:pt x="125" y="19"/>
                      </a:lnTo>
                      <a:lnTo>
                        <a:pt x="126" y="17"/>
                      </a:lnTo>
                      <a:lnTo>
                        <a:pt x="127" y="15"/>
                      </a:lnTo>
                      <a:lnTo>
                        <a:pt x="128" y="14"/>
                      </a:lnTo>
                      <a:lnTo>
                        <a:pt x="129" y="12"/>
                      </a:lnTo>
                      <a:lnTo>
                        <a:pt x="130" y="11"/>
                      </a:lnTo>
                      <a:lnTo>
                        <a:pt x="132" y="9"/>
                      </a:lnTo>
                      <a:lnTo>
                        <a:pt x="133" y="7"/>
                      </a:lnTo>
                      <a:lnTo>
                        <a:pt x="134" y="6"/>
                      </a:lnTo>
                      <a:lnTo>
                        <a:pt x="135" y="4"/>
                      </a:lnTo>
                      <a:lnTo>
                        <a:pt x="136" y="3"/>
                      </a:lnTo>
                      <a:lnTo>
                        <a:pt x="137" y="2"/>
                      </a:lnTo>
                      <a:lnTo>
                        <a:pt x="138" y="0"/>
                      </a:lnTo>
                    </a:path>
                  </a:pathLst>
                </a:custGeom>
                <a:noFill/>
                <a:ln w="28575">
                  <a:solidFill>
                    <a:srgbClr val="3333CC"/>
                  </a:solidFill>
                  <a:prstDash val="solid"/>
                  <a:round/>
                  <a:headEnd/>
                  <a:tailEnd/>
                </a:ln>
              </p:spPr>
              <p:txBody>
                <a:bodyPr/>
                <a:lstStyle/>
                <a:p>
                  <a:endParaRPr lang="en-GB" sz="1600"/>
                </a:p>
              </p:txBody>
            </p:sp>
            <p:sp>
              <p:nvSpPr>
                <p:cNvPr id="273432" name="Freeform 24"/>
                <p:cNvSpPr>
                  <a:spLocks/>
                </p:cNvSpPr>
                <p:nvPr/>
              </p:nvSpPr>
              <p:spPr bwMode="auto">
                <a:xfrm>
                  <a:off x="4394" y="1347"/>
                  <a:ext cx="616" cy="192"/>
                </a:xfrm>
                <a:custGeom>
                  <a:avLst/>
                  <a:gdLst/>
                  <a:ahLst/>
                  <a:cxnLst>
                    <a:cxn ang="0">
                      <a:pos x="2" y="40"/>
                    </a:cxn>
                    <a:cxn ang="0">
                      <a:pos x="6" y="37"/>
                    </a:cxn>
                    <a:cxn ang="0">
                      <a:pos x="9" y="33"/>
                    </a:cxn>
                    <a:cxn ang="0">
                      <a:pos x="12" y="30"/>
                    </a:cxn>
                    <a:cxn ang="0">
                      <a:pos x="15" y="27"/>
                    </a:cxn>
                    <a:cxn ang="0">
                      <a:pos x="19" y="24"/>
                    </a:cxn>
                    <a:cxn ang="0">
                      <a:pos x="22" y="21"/>
                    </a:cxn>
                    <a:cxn ang="0">
                      <a:pos x="25" y="19"/>
                    </a:cxn>
                    <a:cxn ang="0">
                      <a:pos x="28" y="17"/>
                    </a:cxn>
                    <a:cxn ang="0">
                      <a:pos x="32" y="15"/>
                    </a:cxn>
                    <a:cxn ang="0">
                      <a:pos x="35" y="13"/>
                    </a:cxn>
                    <a:cxn ang="0">
                      <a:pos x="38" y="11"/>
                    </a:cxn>
                    <a:cxn ang="0">
                      <a:pos x="41" y="10"/>
                    </a:cxn>
                    <a:cxn ang="0">
                      <a:pos x="45" y="9"/>
                    </a:cxn>
                    <a:cxn ang="0">
                      <a:pos x="48" y="7"/>
                    </a:cxn>
                    <a:cxn ang="0">
                      <a:pos x="51" y="6"/>
                    </a:cxn>
                    <a:cxn ang="0">
                      <a:pos x="54" y="5"/>
                    </a:cxn>
                    <a:cxn ang="0">
                      <a:pos x="58" y="5"/>
                    </a:cxn>
                    <a:cxn ang="0">
                      <a:pos x="61" y="4"/>
                    </a:cxn>
                    <a:cxn ang="0">
                      <a:pos x="64" y="3"/>
                    </a:cxn>
                    <a:cxn ang="0">
                      <a:pos x="67" y="3"/>
                    </a:cxn>
                    <a:cxn ang="0">
                      <a:pos x="71" y="2"/>
                    </a:cxn>
                    <a:cxn ang="0">
                      <a:pos x="74" y="2"/>
                    </a:cxn>
                    <a:cxn ang="0">
                      <a:pos x="77" y="2"/>
                    </a:cxn>
                    <a:cxn ang="0">
                      <a:pos x="80" y="1"/>
                    </a:cxn>
                    <a:cxn ang="0">
                      <a:pos x="84" y="1"/>
                    </a:cxn>
                    <a:cxn ang="0">
                      <a:pos x="87" y="1"/>
                    </a:cxn>
                    <a:cxn ang="0">
                      <a:pos x="90" y="1"/>
                    </a:cxn>
                    <a:cxn ang="0">
                      <a:pos x="93" y="0"/>
                    </a:cxn>
                    <a:cxn ang="0">
                      <a:pos x="97" y="0"/>
                    </a:cxn>
                    <a:cxn ang="0">
                      <a:pos x="100" y="0"/>
                    </a:cxn>
                    <a:cxn ang="0">
                      <a:pos x="103" y="0"/>
                    </a:cxn>
                    <a:cxn ang="0">
                      <a:pos x="106" y="0"/>
                    </a:cxn>
                    <a:cxn ang="0">
                      <a:pos x="110" y="0"/>
                    </a:cxn>
                    <a:cxn ang="0">
                      <a:pos x="113" y="0"/>
                    </a:cxn>
                    <a:cxn ang="0">
                      <a:pos x="116" y="0"/>
                    </a:cxn>
                    <a:cxn ang="0">
                      <a:pos x="119" y="0"/>
                    </a:cxn>
                    <a:cxn ang="0">
                      <a:pos x="123" y="0"/>
                    </a:cxn>
                    <a:cxn ang="0">
                      <a:pos x="126" y="0"/>
                    </a:cxn>
                    <a:cxn ang="0">
                      <a:pos x="129" y="0"/>
                    </a:cxn>
                    <a:cxn ang="0">
                      <a:pos x="132" y="0"/>
                    </a:cxn>
                    <a:cxn ang="0">
                      <a:pos x="136" y="0"/>
                    </a:cxn>
                  </a:cxnLst>
                  <a:rect l="0" t="0" r="r" b="b"/>
                  <a:pathLst>
                    <a:path w="138" h="43">
                      <a:moveTo>
                        <a:pt x="0" y="43"/>
                      </a:moveTo>
                      <a:lnTo>
                        <a:pt x="1" y="42"/>
                      </a:lnTo>
                      <a:lnTo>
                        <a:pt x="2" y="40"/>
                      </a:lnTo>
                      <a:lnTo>
                        <a:pt x="3" y="39"/>
                      </a:lnTo>
                      <a:lnTo>
                        <a:pt x="4" y="38"/>
                      </a:lnTo>
                      <a:lnTo>
                        <a:pt x="6" y="37"/>
                      </a:lnTo>
                      <a:lnTo>
                        <a:pt x="7" y="35"/>
                      </a:lnTo>
                      <a:lnTo>
                        <a:pt x="8" y="34"/>
                      </a:lnTo>
                      <a:lnTo>
                        <a:pt x="9" y="33"/>
                      </a:lnTo>
                      <a:lnTo>
                        <a:pt x="10" y="32"/>
                      </a:lnTo>
                      <a:lnTo>
                        <a:pt x="11" y="31"/>
                      </a:lnTo>
                      <a:lnTo>
                        <a:pt x="12" y="30"/>
                      </a:lnTo>
                      <a:lnTo>
                        <a:pt x="13" y="29"/>
                      </a:lnTo>
                      <a:lnTo>
                        <a:pt x="14" y="28"/>
                      </a:lnTo>
                      <a:lnTo>
                        <a:pt x="15" y="27"/>
                      </a:lnTo>
                      <a:lnTo>
                        <a:pt x="16" y="26"/>
                      </a:lnTo>
                      <a:lnTo>
                        <a:pt x="17" y="25"/>
                      </a:lnTo>
                      <a:lnTo>
                        <a:pt x="19" y="24"/>
                      </a:lnTo>
                      <a:lnTo>
                        <a:pt x="20" y="23"/>
                      </a:lnTo>
                      <a:lnTo>
                        <a:pt x="21" y="22"/>
                      </a:lnTo>
                      <a:lnTo>
                        <a:pt x="22" y="21"/>
                      </a:lnTo>
                      <a:lnTo>
                        <a:pt x="23" y="20"/>
                      </a:lnTo>
                      <a:lnTo>
                        <a:pt x="24" y="20"/>
                      </a:lnTo>
                      <a:lnTo>
                        <a:pt x="25" y="19"/>
                      </a:lnTo>
                      <a:lnTo>
                        <a:pt x="26" y="18"/>
                      </a:lnTo>
                      <a:lnTo>
                        <a:pt x="27" y="17"/>
                      </a:lnTo>
                      <a:lnTo>
                        <a:pt x="28" y="17"/>
                      </a:lnTo>
                      <a:lnTo>
                        <a:pt x="29" y="16"/>
                      </a:lnTo>
                      <a:lnTo>
                        <a:pt x="30" y="15"/>
                      </a:lnTo>
                      <a:lnTo>
                        <a:pt x="32" y="15"/>
                      </a:lnTo>
                      <a:lnTo>
                        <a:pt x="33" y="14"/>
                      </a:lnTo>
                      <a:lnTo>
                        <a:pt x="34" y="13"/>
                      </a:lnTo>
                      <a:lnTo>
                        <a:pt x="35" y="13"/>
                      </a:lnTo>
                      <a:lnTo>
                        <a:pt x="36" y="12"/>
                      </a:lnTo>
                      <a:lnTo>
                        <a:pt x="37" y="12"/>
                      </a:lnTo>
                      <a:lnTo>
                        <a:pt x="38" y="11"/>
                      </a:lnTo>
                      <a:lnTo>
                        <a:pt x="39" y="11"/>
                      </a:lnTo>
                      <a:lnTo>
                        <a:pt x="40" y="10"/>
                      </a:lnTo>
                      <a:lnTo>
                        <a:pt x="41" y="10"/>
                      </a:lnTo>
                      <a:lnTo>
                        <a:pt x="42" y="9"/>
                      </a:lnTo>
                      <a:lnTo>
                        <a:pt x="43" y="9"/>
                      </a:lnTo>
                      <a:lnTo>
                        <a:pt x="45" y="9"/>
                      </a:lnTo>
                      <a:lnTo>
                        <a:pt x="46" y="8"/>
                      </a:lnTo>
                      <a:lnTo>
                        <a:pt x="47" y="8"/>
                      </a:lnTo>
                      <a:lnTo>
                        <a:pt x="48" y="7"/>
                      </a:lnTo>
                      <a:lnTo>
                        <a:pt x="49" y="7"/>
                      </a:lnTo>
                      <a:lnTo>
                        <a:pt x="50" y="7"/>
                      </a:lnTo>
                      <a:lnTo>
                        <a:pt x="51" y="6"/>
                      </a:lnTo>
                      <a:lnTo>
                        <a:pt x="52" y="6"/>
                      </a:lnTo>
                      <a:lnTo>
                        <a:pt x="53" y="6"/>
                      </a:lnTo>
                      <a:lnTo>
                        <a:pt x="54" y="5"/>
                      </a:lnTo>
                      <a:lnTo>
                        <a:pt x="55" y="5"/>
                      </a:lnTo>
                      <a:lnTo>
                        <a:pt x="57" y="5"/>
                      </a:lnTo>
                      <a:lnTo>
                        <a:pt x="58" y="5"/>
                      </a:lnTo>
                      <a:lnTo>
                        <a:pt x="59" y="4"/>
                      </a:lnTo>
                      <a:lnTo>
                        <a:pt x="60" y="4"/>
                      </a:lnTo>
                      <a:lnTo>
                        <a:pt x="61" y="4"/>
                      </a:lnTo>
                      <a:lnTo>
                        <a:pt x="62" y="4"/>
                      </a:lnTo>
                      <a:lnTo>
                        <a:pt x="63" y="3"/>
                      </a:lnTo>
                      <a:lnTo>
                        <a:pt x="64" y="3"/>
                      </a:lnTo>
                      <a:lnTo>
                        <a:pt x="65" y="3"/>
                      </a:lnTo>
                      <a:lnTo>
                        <a:pt x="66" y="3"/>
                      </a:lnTo>
                      <a:lnTo>
                        <a:pt x="67" y="3"/>
                      </a:lnTo>
                      <a:lnTo>
                        <a:pt x="68" y="3"/>
                      </a:lnTo>
                      <a:lnTo>
                        <a:pt x="70" y="2"/>
                      </a:lnTo>
                      <a:lnTo>
                        <a:pt x="71" y="2"/>
                      </a:lnTo>
                      <a:lnTo>
                        <a:pt x="72" y="2"/>
                      </a:lnTo>
                      <a:lnTo>
                        <a:pt x="73" y="2"/>
                      </a:lnTo>
                      <a:lnTo>
                        <a:pt x="74" y="2"/>
                      </a:lnTo>
                      <a:lnTo>
                        <a:pt x="75" y="2"/>
                      </a:lnTo>
                      <a:lnTo>
                        <a:pt x="76" y="2"/>
                      </a:lnTo>
                      <a:lnTo>
                        <a:pt x="77" y="2"/>
                      </a:lnTo>
                      <a:lnTo>
                        <a:pt x="78" y="1"/>
                      </a:lnTo>
                      <a:lnTo>
                        <a:pt x="79" y="1"/>
                      </a:lnTo>
                      <a:lnTo>
                        <a:pt x="80" y="1"/>
                      </a:lnTo>
                      <a:lnTo>
                        <a:pt x="81" y="1"/>
                      </a:lnTo>
                      <a:lnTo>
                        <a:pt x="83" y="1"/>
                      </a:lnTo>
                      <a:lnTo>
                        <a:pt x="84" y="1"/>
                      </a:lnTo>
                      <a:lnTo>
                        <a:pt x="85" y="1"/>
                      </a:lnTo>
                      <a:lnTo>
                        <a:pt x="86" y="1"/>
                      </a:lnTo>
                      <a:lnTo>
                        <a:pt x="87" y="1"/>
                      </a:lnTo>
                      <a:lnTo>
                        <a:pt x="88" y="1"/>
                      </a:lnTo>
                      <a:lnTo>
                        <a:pt x="89" y="1"/>
                      </a:lnTo>
                      <a:lnTo>
                        <a:pt x="90" y="1"/>
                      </a:lnTo>
                      <a:lnTo>
                        <a:pt x="91" y="0"/>
                      </a:lnTo>
                      <a:lnTo>
                        <a:pt x="92" y="0"/>
                      </a:lnTo>
                      <a:lnTo>
                        <a:pt x="93" y="0"/>
                      </a:lnTo>
                      <a:lnTo>
                        <a:pt x="94"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4" y="0"/>
                      </a:lnTo>
                      <a:lnTo>
                        <a:pt x="135" y="0"/>
                      </a:lnTo>
                      <a:lnTo>
                        <a:pt x="136" y="0"/>
                      </a:lnTo>
                      <a:lnTo>
                        <a:pt x="137" y="0"/>
                      </a:lnTo>
                      <a:lnTo>
                        <a:pt x="138" y="0"/>
                      </a:lnTo>
                    </a:path>
                  </a:pathLst>
                </a:custGeom>
                <a:noFill/>
                <a:ln w="28575">
                  <a:solidFill>
                    <a:srgbClr val="3333CC"/>
                  </a:solidFill>
                  <a:prstDash val="solid"/>
                  <a:round/>
                  <a:headEnd/>
                  <a:tailEnd/>
                </a:ln>
              </p:spPr>
              <p:txBody>
                <a:bodyPr/>
                <a:lstStyle/>
                <a:p>
                  <a:endParaRPr lang="en-GB" sz="1600"/>
                </a:p>
              </p:txBody>
            </p:sp>
          </p:grpSp>
          <p:sp>
            <p:nvSpPr>
              <p:cNvPr id="273433" name="Rectangle 25"/>
              <p:cNvSpPr>
                <a:spLocks noChangeArrowheads="1"/>
              </p:cNvSpPr>
              <p:nvPr/>
            </p:nvSpPr>
            <p:spPr bwMode="auto">
              <a:xfrm rot="16200000">
                <a:off x="2913" y="1829"/>
                <a:ext cx="700" cy="102"/>
              </a:xfrm>
              <a:prstGeom prst="rect">
                <a:avLst/>
              </a:prstGeom>
              <a:noFill/>
              <a:ln w="9525">
                <a:noFill/>
                <a:miter lim="800000"/>
                <a:headEnd/>
                <a:tailEnd/>
              </a:ln>
            </p:spPr>
            <p:txBody>
              <a:bodyPr wrap="none" lIns="0" tIns="0" rIns="0" bIns="0">
                <a:spAutoFit/>
              </a:bodyPr>
              <a:lstStyle/>
              <a:p>
                <a:r>
                  <a:rPr lang="en-US" sz="1050">
                    <a:solidFill>
                      <a:srgbClr val="000000"/>
                    </a:solidFill>
                  </a:rPr>
                  <a:t>cumulative density</a:t>
                </a:r>
                <a:endParaRPr lang="en-US" sz="1600"/>
              </a:p>
            </p:txBody>
          </p:sp>
          <p:sp>
            <p:nvSpPr>
              <p:cNvPr id="273434" name="Rectangle 26"/>
              <p:cNvSpPr>
                <a:spLocks noChangeArrowheads="1"/>
              </p:cNvSpPr>
              <p:nvPr/>
            </p:nvSpPr>
            <p:spPr bwMode="auto">
              <a:xfrm>
                <a:off x="3050" y="1271"/>
                <a:ext cx="134" cy="143"/>
              </a:xfrm>
              <a:prstGeom prst="rect">
                <a:avLst/>
              </a:prstGeom>
              <a:noFill/>
              <a:ln w="9525">
                <a:noFill/>
                <a:miter lim="800000"/>
                <a:headEnd/>
                <a:tailEnd/>
              </a:ln>
            </p:spPr>
            <p:txBody>
              <a:bodyPr/>
              <a:lstStyle/>
              <a:p>
                <a:endParaRPr lang="en-GB" sz="1600"/>
              </a:p>
            </p:txBody>
          </p:sp>
          <p:sp>
            <p:nvSpPr>
              <p:cNvPr id="273435" name="Rectangle 27"/>
              <p:cNvSpPr>
                <a:spLocks noChangeArrowheads="1"/>
              </p:cNvSpPr>
              <p:nvPr/>
            </p:nvSpPr>
            <p:spPr bwMode="auto">
              <a:xfrm>
                <a:off x="3095" y="1298"/>
                <a:ext cx="47" cy="102"/>
              </a:xfrm>
              <a:prstGeom prst="rect">
                <a:avLst/>
              </a:prstGeom>
              <a:noFill/>
              <a:ln w="9525">
                <a:noFill/>
                <a:miter lim="800000"/>
                <a:headEnd/>
                <a:tailEnd/>
              </a:ln>
            </p:spPr>
            <p:txBody>
              <a:bodyPr wrap="none" lIns="0" tIns="0" rIns="0" bIns="0">
                <a:spAutoFit/>
              </a:bodyPr>
              <a:lstStyle/>
              <a:p>
                <a:r>
                  <a:rPr lang="en-US" sz="1050">
                    <a:solidFill>
                      <a:srgbClr val="000000"/>
                    </a:solidFill>
                  </a:rPr>
                  <a:t>1</a:t>
                </a:r>
                <a:endParaRPr lang="en-US" sz="1600"/>
              </a:p>
            </p:txBody>
          </p:sp>
        </p:grpSp>
        <p:pic>
          <p:nvPicPr>
            <p:cNvPr id="273436" name="Picture 28"/>
            <p:cNvPicPr>
              <a:picLocks noChangeAspect="1" noChangeArrowheads="1"/>
            </p:cNvPicPr>
            <p:nvPr/>
          </p:nvPicPr>
          <p:blipFill>
            <a:blip r:embed="rId3" cstate="print"/>
            <a:srcRect/>
            <a:stretch>
              <a:fillRect/>
            </a:stretch>
          </p:blipFill>
          <p:spPr bwMode="auto">
            <a:xfrm>
              <a:off x="3267" y="2973"/>
              <a:ext cx="1559" cy="1230"/>
            </a:xfrm>
            <a:prstGeom prst="rect">
              <a:avLst/>
            </a:prstGeom>
            <a:noFill/>
            <a:ln w="9525">
              <a:noFill/>
              <a:miter lim="800000"/>
              <a:headEnd/>
              <a:tailEnd/>
            </a:ln>
            <a:effectLst/>
          </p:spPr>
        </p:pic>
        <p:sp>
          <p:nvSpPr>
            <p:cNvPr id="273437" name="Line 29"/>
            <p:cNvSpPr>
              <a:spLocks noChangeShapeType="1"/>
            </p:cNvSpPr>
            <p:nvPr/>
          </p:nvSpPr>
          <p:spPr bwMode="auto">
            <a:xfrm>
              <a:off x="2329" y="2041"/>
              <a:ext cx="1712" cy="0"/>
            </a:xfrm>
            <a:prstGeom prst="line">
              <a:avLst/>
            </a:prstGeom>
            <a:noFill/>
            <a:ln w="9525">
              <a:solidFill>
                <a:schemeClr val="tx1"/>
              </a:solidFill>
              <a:round/>
              <a:headEnd/>
              <a:tailEnd type="triangle" w="med" len="med"/>
            </a:ln>
            <a:effectLst/>
          </p:spPr>
          <p:txBody>
            <a:bodyPr/>
            <a:lstStyle/>
            <a:p>
              <a:endParaRPr lang="en-GB" sz="1600"/>
            </a:p>
          </p:txBody>
        </p:sp>
        <p:sp>
          <p:nvSpPr>
            <p:cNvPr id="273438" name="Line 30"/>
            <p:cNvSpPr>
              <a:spLocks noChangeShapeType="1"/>
            </p:cNvSpPr>
            <p:nvPr/>
          </p:nvSpPr>
          <p:spPr bwMode="auto">
            <a:xfrm>
              <a:off x="4036" y="2028"/>
              <a:ext cx="0" cy="695"/>
            </a:xfrm>
            <a:prstGeom prst="line">
              <a:avLst/>
            </a:prstGeom>
            <a:noFill/>
            <a:ln w="9525">
              <a:solidFill>
                <a:schemeClr val="tx1"/>
              </a:solidFill>
              <a:round/>
              <a:headEnd/>
              <a:tailEnd type="triangle" w="med" len="med"/>
            </a:ln>
            <a:effectLst/>
          </p:spPr>
          <p:txBody>
            <a:bodyPr/>
            <a:lstStyle/>
            <a:p>
              <a:endParaRPr lang="en-GB" sz="1600"/>
            </a:p>
          </p:txBody>
        </p:sp>
        <p:sp>
          <p:nvSpPr>
            <p:cNvPr id="273439" name="Line 31"/>
            <p:cNvSpPr>
              <a:spLocks noChangeShapeType="1"/>
            </p:cNvSpPr>
            <p:nvPr/>
          </p:nvSpPr>
          <p:spPr bwMode="auto">
            <a:xfrm>
              <a:off x="4036" y="2761"/>
              <a:ext cx="0" cy="1431"/>
            </a:xfrm>
            <a:prstGeom prst="line">
              <a:avLst/>
            </a:prstGeom>
            <a:noFill/>
            <a:ln w="9525">
              <a:solidFill>
                <a:schemeClr val="tx1"/>
              </a:solidFill>
              <a:round/>
              <a:headEnd/>
              <a:tailEnd type="triangle" w="med" len="med"/>
            </a:ln>
            <a:effectLst/>
          </p:spPr>
          <p:txBody>
            <a:bodyPr/>
            <a:lstStyle/>
            <a:p>
              <a:endParaRPr lang="en-GB" sz="1600"/>
            </a:p>
          </p:txBody>
        </p:sp>
        <p:grpSp>
          <p:nvGrpSpPr>
            <p:cNvPr id="5" name="Group 32"/>
            <p:cNvGrpSpPr>
              <a:grpSpLocks/>
            </p:cNvGrpSpPr>
            <p:nvPr/>
          </p:nvGrpSpPr>
          <p:grpSpPr bwMode="auto">
            <a:xfrm>
              <a:off x="2432" y="3758"/>
              <a:ext cx="1477" cy="273"/>
              <a:chOff x="2432" y="3758"/>
              <a:chExt cx="1477" cy="273"/>
            </a:xfrm>
          </p:grpSpPr>
          <p:sp>
            <p:nvSpPr>
              <p:cNvPr id="273441" name="AutoShape 33"/>
              <p:cNvSpPr>
                <a:spLocks noChangeArrowheads="1"/>
              </p:cNvSpPr>
              <p:nvPr/>
            </p:nvSpPr>
            <p:spPr bwMode="auto">
              <a:xfrm rot="-3465908">
                <a:off x="3413" y="3536"/>
                <a:ext cx="273" cy="718"/>
              </a:xfrm>
              <a:prstGeom prst="curvedLeftArrow">
                <a:avLst>
                  <a:gd name="adj1" fmla="val 52601"/>
                  <a:gd name="adj2" fmla="val 105201"/>
                  <a:gd name="adj3" fmla="val 33333"/>
                </a:avLst>
              </a:prstGeom>
              <a:solidFill>
                <a:schemeClr val="accent1"/>
              </a:solidFill>
              <a:ln w="9525">
                <a:solidFill>
                  <a:schemeClr val="tx1"/>
                </a:solidFill>
                <a:miter lim="800000"/>
                <a:headEnd/>
                <a:tailEnd/>
              </a:ln>
              <a:effectLst/>
            </p:spPr>
            <p:txBody>
              <a:bodyPr wrap="none" anchor="ctr"/>
              <a:lstStyle/>
              <a:p>
                <a:endParaRPr lang="en-GB" sz="1600"/>
              </a:p>
            </p:txBody>
          </p:sp>
          <p:sp>
            <p:nvSpPr>
              <p:cNvPr id="273442" name="Text Box 34"/>
              <p:cNvSpPr txBox="1">
                <a:spLocks noChangeArrowheads="1"/>
              </p:cNvSpPr>
              <p:nvPr/>
            </p:nvSpPr>
            <p:spPr bwMode="auto">
              <a:xfrm>
                <a:off x="2432" y="3818"/>
                <a:ext cx="958" cy="213"/>
              </a:xfrm>
              <a:prstGeom prst="rect">
                <a:avLst/>
              </a:prstGeom>
              <a:solidFill>
                <a:srgbClr val="CCFFCC"/>
              </a:solidFill>
              <a:ln w="9525">
                <a:solidFill>
                  <a:schemeClr val="tx1"/>
                </a:solidFill>
                <a:miter lim="800000"/>
                <a:headEnd/>
                <a:tailEnd/>
              </a:ln>
              <a:effectLst/>
            </p:spPr>
            <p:txBody>
              <a:bodyPr wrap="none">
                <a:spAutoFit/>
              </a:bodyPr>
              <a:lstStyle/>
              <a:p>
                <a:r>
                  <a:rPr lang="en-US" sz="1600" b="1" dirty="0"/>
                  <a:t>50% mortality</a:t>
                </a:r>
              </a:p>
            </p:txBody>
          </p:sp>
        </p:grpSp>
      </p:grpSp>
      <p:grpSp>
        <p:nvGrpSpPr>
          <p:cNvPr id="6" name="Group 35"/>
          <p:cNvGrpSpPr>
            <a:grpSpLocks/>
          </p:cNvGrpSpPr>
          <p:nvPr/>
        </p:nvGrpSpPr>
        <p:grpSpPr bwMode="auto">
          <a:xfrm>
            <a:off x="1655763" y="3536950"/>
            <a:ext cx="2332037" cy="433388"/>
            <a:chOff x="1123" y="1716"/>
            <a:chExt cx="1469" cy="273"/>
          </a:xfrm>
        </p:grpSpPr>
        <p:sp>
          <p:nvSpPr>
            <p:cNvPr id="273444" name="AutoShape 36"/>
            <p:cNvSpPr>
              <a:spLocks noChangeArrowheads="1"/>
            </p:cNvSpPr>
            <p:nvPr/>
          </p:nvSpPr>
          <p:spPr bwMode="auto">
            <a:xfrm rot="3465908" flipV="1">
              <a:off x="2096" y="1494"/>
              <a:ext cx="273" cy="718"/>
            </a:xfrm>
            <a:prstGeom prst="curvedLeftArrow">
              <a:avLst>
                <a:gd name="adj1" fmla="val 52601"/>
                <a:gd name="adj2" fmla="val 105201"/>
                <a:gd name="adj3" fmla="val 33333"/>
              </a:avLst>
            </a:prstGeom>
            <a:solidFill>
              <a:schemeClr val="accent1"/>
            </a:solidFill>
            <a:ln w="9525">
              <a:solidFill>
                <a:schemeClr val="tx1"/>
              </a:solidFill>
              <a:miter lim="800000"/>
              <a:headEnd/>
              <a:tailEnd/>
            </a:ln>
            <a:effectLst/>
          </p:spPr>
          <p:txBody>
            <a:bodyPr wrap="none" anchor="ctr"/>
            <a:lstStyle/>
            <a:p>
              <a:endParaRPr lang="en-GB" sz="1600"/>
            </a:p>
          </p:txBody>
        </p:sp>
        <p:sp>
          <p:nvSpPr>
            <p:cNvPr id="273445" name="Text Box 37"/>
            <p:cNvSpPr txBox="1">
              <a:spLocks noChangeArrowheads="1"/>
            </p:cNvSpPr>
            <p:nvPr/>
          </p:nvSpPr>
          <p:spPr bwMode="auto">
            <a:xfrm>
              <a:off x="1123" y="1744"/>
              <a:ext cx="958" cy="213"/>
            </a:xfrm>
            <a:prstGeom prst="rect">
              <a:avLst/>
            </a:prstGeom>
            <a:solidFill>
              <a:srgbClr val="CCFFCC"/>
            </a:solidFill>
            <a:ln w="9525">
              <a:solidFill>
                <a:schemeClr val="tx1"/>
              </a:solidFill>
              <a:miter lim="800000"/>
              <a:headEnd/>
              <a:tailEnd/>
            </a:ln>
            <a:effectLst/>
          </p:spPr>
          <p:txBody>
            <a:bodyPr wrap="none">
              <a:spAutoFit/>
            </a:bodyPr>
            <a:lstStyle/>
            <a:p>
              <a:r>
                <a:rPr lang="en-US" sz="1600" b="1" dirty="0"/>
                <a:t>50% mortality</a:t>
              </a:r>
            </a:p>
          </p:txBody>
        </p:sp>
      </p:grpSp>
      <p:sp>
        <p:nvSpPr>
          <p:cNvPr id="273447" name="Text Box 39"/>
          <p:cNvSpPr txBox="1">
            <a:spLocks noChangeArrowheads="1"/>
          </p:cNvSpPr>
          <p:nvPr/>
        </p:nvSpPr>
        <p:spPr bwMode="auto">
          <a:xfrm>
            <a:off x="3421063" y="2952750"/>
            <a:ext cx="401637" cy="519113"/>
          </a:xfrm>
          <a:prstGeom prst="rect">
            <a:avLst/>
          </a:prstGeom>
          <a:noFill/>
          <a:ln w="9525">
            <a:noFill/>
            <a:miter lim="800000"/>
            <a:headEnd/>
            <a:tailEnd/>
          </a:ln>
          <a:effectLst/>
        </p:spPr>
        <p:txBody>
          <a:bodyPr wrap="none">
            <a:spAutoFit/>
          </a:bodyPr>
          <a:lstStyle/>
          <a:p>
            <a:r>
              <a:rPr lang="en-US" sz="2800" b="1" i="1">
                <a:solidFill>
                  <a:schemeClr val="accent2"/>
                </a:solidFill>
              </a:rPr>
              <a:t>?</a:t>
            </a:r>
          </a:p>
        </p:txBody>
      </p:sp>
      <p:pic>
        <p:nvPicPr>
          <p:cNvPr id="273449" name="Picture 41" descr="daphnia3"/>
          <p:cNvPicPr>
            <a:picLocks noChangeAspect="1" noChangeArrowheads="1"/>
          </p:cNvPicPr>
          <p:nvPr/>
        </p:nvPicPr>
        <p:blipFill>
          <a:blip r:embed="rId4" cstate="print"/>
          <a:srcRect/>
          <a:stretch>
            <a:fillRect/>
          </a:stretch>
        </p:blipFill>
        <p:spPr bwMode="auto">
          <a:xfrm>
            <a:off x="982663" y="3427413"/>
            <a:ext cx="587375" cy="8350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dirty="0"/>
              <a:t>Why </a:t>
            </a:r>
            <a:r>
              <a:rPr lang="en-US" dirty="0" smtClean="0"/>
              <a:t>dose-response analysis?</a:t>
            </a:r>
            <a:endParaRPr lang="en-US" dirty="0"/>
          </a:p>
        </p:txBody>
      </p:sp>
      <p:sp>
        <p:nvSpPr>
          <p:cNvPr id="162819" name="Rectangle 3"/>
          <p:cNvSpPr>
            <a:spLocks noGrp="1" noChangeArrowheads="1"/>
          </p:cNvSpPr>
          <p:nvPr>
            <p:ph type="body" idx="1"/>
          </p:nvPr>
        </p:nvSpPr>
        <p:spPr/>
        <p:txBody>
          <a:bodyPr/>
          <a:lstStyle/>
          <a:p>
            <a:pPr>
              <a:lnSpc>
                <a:spcPct val="90000"/>
              </a:lnSpc>
              <a:buFont typeface="Wingdings" pitchFamily="2" charset="2"/>
              <a:buNone/>
            </a:pPr>
            <a:r>
              <a:rPr lang="en-US" b="1" dirty="0">
                <a:solidFill>
                  <a:srgbClr val="009900"/>
                </a:solidFill>
              </a:rPr>
              <a:t>How toxic is chemical </a:t>
            </a:r>
            <a:r>
              <a:rPr lang="en-US" b="1" i="1" dirty="0">
                <a:solidFill>
                  <a:srgbClr val="009900"/>
                </a:solidFill>
              </a:rPr>
              <a:t>X</a:t>
            </a:r>
            <a:r>
              <a:rPr lang="en-US" b="1" dirty="0">
                <a:solidFill>
                  <a:srgbClr val="009900"/>
                </a:solidFill>
              </a:rPr>
              <a:t>?</a:t>
            </a:r>
          </a:p>
          <a:p>
            <a:pPr lvl="1">
              <a:lnSpc>
                <a:spcPct val="90000"/>
              </a:lnSpc>
            </a:pPr>
            <a:r>
              <a:rPr lang="en-US" dirty="0"/>
              <a:t>for RA of the production or use of </a:t>
            </a:r>
            <a:r>
              <a:rPr lang="en-US" i="1" dirty="0"/>
              <a:t>X</a:t>
            </a:r>
          </a:p>
          <a:p>
            <a:pPr lvl="1">
              <a:lnSpc>
                <a:spcPct val="90000"/>
              </a:lnSpc>
            </a:pPr>
            <a:r>
              <a:rPr lang="en-US" dirty="0"/>
              <a:t>for ranking chemicals (compare </a:t>
            </a:r>
            <a:r>
              <a:rPr lang="en-US" i="1" dirty="0"/>
              <a:t>X</a:t>
            </a:r>
            <a:r>
              <a:rPr lang="en-US" dirty="0"/>
              <a:t> to </a:t>
            </a:r>
            <a:r>
              <a:rPr lang="en-US" i="1" dirty="0"/>
              <a:t>Y</a:t>
            </a:r>
            <a:r>
              <a:rPr lang="en-US" dirty="0"/>
              <a:t>)</a:t>
            </a:r>
          </a:p>
          <a:p>
            <a:pPr lvl="1">
              <a:lnSpc>
                <a:spcPct val="90000"/>
              </a:lnSpc>
            </a:pPr>
            <a:r>
              <a:rPr lang="en-US" dirty="0"/>
              <a:t>for environmental quality </a:t>
            </a:r>
            <a:r>
              <a:rPr lang="en-US" dirty="0" smtClean="0"/>
              <a:t>standards</a:t>
            </a:r>
          </a:p>
          <a:p>
            <a:pPr lvl="1">
              <a:lnSpc>
                <a:spcPct val="90000"/>
              </a:lnSpc>
            </a:pPr>
            <a:endParaRPr lang="en-US" dirty="0"/>
          </a:p>
          <a:p>
            <a:pPr>
              <a:lnSpc>
                <a:spcPct val="90000"/>
              </a:lnSpc>
              <a:buFont typeface="Wingdings" pitchFamily="2" charset="2"/>
              <a:buNone/>
            </a:pPr>
            <a:r>
              <a:rPr lang="en-US" b="1" dirty="0">
                <a:solidFill>
                  <a:srgbClr val="009900"/>
                </a:solidFill>
              </a:rPr>
              <a:t>Need measure of toxicity that is:</a:t>
            </a:r>
          </a:p>
          <a:p>
            <a:pPr lvl="1">
              <a:lnSpc>
                <a:spcPct val="90000"/>
              </a:lnSpc>
            </a:pPr>
            <a:r>
              <a:rPr lang="en-US" dirty="0" smtClean="0"/>
              <a:t>a good </a:t>
            </a:r>
            <a:r>
              <a:rPr lang="en-US" dirty="0"/>
              <a:t>indicator for </a:t>
            </a:r>
            <a:r>
              <a:rPr lang="en-US" dirty="0" smtClean="0"/>
              <a:t>(no) effects in the field</a:t>
            </a:r>
            <a:endParaRPr lang="en-US" dirty="0"/>
          </a:p>
          <a:p>
            <a:pPr lvl="1">
              <a:lnSpc>
                <a:spcPct val="90000"/>
              </a:lnSpc>
            </a:pPr>
            <a:r>
              <a:rPr lang="en-US" dirty="0"/>
              <a:t>comparable between </a:t>
            </a:r>
            <a:r>
              <a:rPr lang="en-US" dirty="0" smtClean="0"/>
              <a:t>chemicals</a:t>
            </a:r>
          </a:p>
          <a:p>
            <a:pPr lvl="1">
              <a:lnSpc>
                <a:spcPct val="90000"/>
              </a:lnSpc>
            </a:pPr>
            <a:endParaRPr lang="en-US" dirty="0" smtClean="0"/>
          </a:p>
          <a:p>
            <a:pPr>
              <a:lnSpc>
                <a:spcPct val="90000"/>
              </a:lnSpc>
              <a:buNone/>
            </a:pPr>
            <a:r>
              <a:rPr lang="en-US" b="1" dirty="0" smtClean="0">
                <a:solidFill>
                  <a:srgbClr val="009900"/>
                </a:solidFill>
              </a:rPr>
              <a:t>Scientific interest:</a:t>
            </a:r>
          </a:p>
          <a:p>
            <a:pPr lvl="1">
              <a:lnSpc>
                <a:spcPct val="90000"/>
              </a:lnSpc>
            </a:pPr>
            <a:r>
              <a:rPr lang="en-US" dirty="0" smtClean="0"/>
              <a:t>how do chemicals affect organisms?</a:t>
            </a:r>
          </a:p>
          <a:p>
            <a:pPr lvl="1">
              <a:lnSpc>
                <a:spcPct val="90000"/>
              </a:lnSpc>
            </a:pPr>
            <a:r>
              <a:rPr lang="en-US" dirty="0" smtClean="0"/>
              <a:t>stress organism to reveal how they work …</a:t>
            </a:r>
          </a:p>
        </p:txBody>
      </p:sp>
      <p:pic>
        <p:nvPicPr>
          <p:cNvPr id="5" name="Picture 4"/>
          <p:cNvPicPr>
            <a:picLocks noChangeAspect="1" noChangeArrowheads="1"/>
          </p:cNvPicPr>
          <p:nvPr/>
        </p:nvPicPr>
        <p:blipFill>
          <a:blip r:embed="rId2" cstate="print"/>
          <a:srcRect/>
          <a:stretch>
            <a:fillRect/>
          </a:stretch>
        </p:blipFill>
        <p:spPr bwMode="auto">
          <a:xfrm>
            <a:off x="7214999" y="4828928"/>
            <a:ext cx="981075" cy="1677987"/>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6880895" y="1753299"/>
            <a:ext cx="1990259" cy="1722452"/>
          </a:xfrm>
          <a:prstGeom prst="rect">
            <a:avLst/>
          </a:prstGeom>
          <a:noFill/>
          <a:ln w="9525" algn="ctr">
            <a:noFill/>
            <a:miter lim="800000"/>
            <a:headEnd/>
            <a:tailEnd/>
          </a:ln>
          <a:effectLst>
            <a:outerShdw dist="107763" dir="2700000" algn="ctr" rotWithShape="0">
              <a:schemeClr val="bg2">
                <a:alpha val="50000"/>
              </a:schemeClr>
            </a:outerShdw>
          </a:effectLst>
        </p:spPr>
      </p:pic>
      <p:pic>
        <p:nvPicPr>
          <p:cNvPr id="7" name="Picture 5" descr="_956151_pesticide_spraying300"/>
          <p:cNvPicPr>
            <a:picLocks noChangeAspect="1" noChangeArrowheads="1"/>
          </p:cNvPicPr>
          <p:nvPr/>
        </p:nvPicPr>
        <p:blipFill>
          <a:blip r:embed="rId4" cstate="print"/>
          <a:srcRect/>
          <a:stretch>
            <a:fillRect/>
          </a:stretch>
        </p:blipFill>
        <p:spPr bwMode="auto">
          <a:xfrm>
            <a:off x="6296206" y="3253430"/>
            <a:ext cx="2353326" cy="1410849"/>
          </a:xfrm>
          <a:prstGeom prst="rect">
            <a:avLst/>
          </a:prstGeom>
          <a:noFill/>
          <a:effectLst>
            <a:outerShdw dist="107763" dir="2700000" algn="ctr" rotWithShape="0">
              <a:srgbClr val="808080">
                <a:alpha val="50000"/>
              </a:srgbClr>
            </a:outerShdw>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dissolve">
                                      <p:cBhvr>
                                        <p:cTn id="7" dur="500"/>
                                        <p:tgtEl>
                                          <p:spTgt spid="162819">
                                            <p:txEl>
                                              <p:pRg st="0" end="0"/>
                                            </p:txEl>
                                          </p:spTgt>
                                        </p:tgtEl>
                                      </p:cBhvr>
                                    </p:animEffect>
                                  </p:childTnLst>
                                  <p:subTnLst>
                                    <p:animClr>
                                      <p:cBhvr override="childStyle">
                                        <p:cTn dur="1" fill="hold" display="0" masterRel="nextClick" afterEffect="1"/>
                                        <p:tgtEl>
                                          <p:spTgt spid="162819">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162819">
                                            <p:txEl>
                                              <p:pRg st="1" end="1"/>
                                            </p:txEl>
                                          </p:spTgt>
                                        </p:tgtEl>
                                        <p:attrNameLst>
                                          <p:attrName>style.visibility</p:attrName>
                                        </p:attrNameLst>
                                      </p:cBhvr>
                                      <p:to>
                                        <p:strVal val="visible"/>
                                      </p:to>
                                    </p:set>
                                    <p:animEffect transition="in" filter="dissolve">
                                      <p:cBhvr>
                                        <p:cTn id="10" dur="500"/>
                                        <p:tgtEl>
                                          <p:spTgt spid="162819">
                                            <p:txEl>
                                              <p:pRg st="1" end="1"/>
                                            </p:txEl>
                                          </p:spTgt>
                                        </p:tgtEl>
                                      </p:cBhvr>
                                    </p:animEffect>
                                  </p:childTnLst>
                                  <p:subTnLst>
                                    <p:animClr>
                                      <p:cBhvr override="childStyle">
                                        <p:cTn dur="1" fill="hold" display="0" masterRel="nextClick" afterEffect="1"/>
                                        <p:tgtEl>
                                          <p:spTgt spid="162819">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Effect transition="in" filter="dissolve">
                                      <p:cBhvr>
                                        <p:cTn id="13" dur="500"/>
                                        <p:tgtEl>
                                          <p:spTgt spid="162819">
                                            <p:txEl>
                                              <p:pRg st="2" end="2"/>
                                            </p:txEl>
                                          </p:spTgt>
                                        </p:tgtEl>
                                      </p:cBhvr>
                                    </p:animEffect>
                                  </p:childTnLst>
                                  <p:subTnLst>
                                    <p:animClr>
                                      <p:cBhvr override="childStyle">
                                        <p:cTn dur="1" fill="hold" display="0" masterRel="nextClick" afterEffect="1"/>
                                        <p:tgtEl>
                                          <p:spTgt spid="162819">
                                            <p:txEl>
                                              <p:pRg st="2" end="2"/>
                                            </p:txEl>
                                          </p:spTgt>
                                        </p:tgtEl>
                                        <p:attrNameLst>
                                          <p:attrName>ppt_c</p:attrName>
                                        </p:attrNameLst>
                                      </p:cBhvr>
                                      <p:to>
                                        <a:schemeClr val="accent1"/>
                                      </p:to>
                                    </p:animClr>
                                  </p:subTnLst>
                                </p:cTn>
                              </p:par>
                              <p:par>
                                <p:cTn id="14" presetID="9" presetClass="entr" presetSubtype="0" fill="hold" grpId="0" nodeType="withEffect">
                                  <p:stCondLst>
                                    <p:cond delay="0"/>
                                  </p:stCondLst>
                                  <p:childTnLst>
                                    <p:set>
                                      <p:cBhvr>
                                        <p:cTn id="15" dur="1" fill="hold">
                                          <p:stCondLst>
                                            <p:cond delay="0"/>
                                          </p:stCondLst>
                                        </p:cTn>
                                        <p:tgtEl>
                                          <p:spTgt spid="162819">
                                            <p:txEl>
                                              <p:pRg st="3" end="3"/>
                                            </p:txEl>
                                          </p:spTgt>
                                        </p:tgtEl>
                                        <p:attrNameLst>
                                          <p:attrName>style.visibility</p:attrName>
                                        </p:attrNameLst>
                                      </p:cBhvr>
                                      <p:to>
                                        <p:strVal val="visible"/>
                                      </p:to>
                                    </p:set>
                                    <p:animEffect transition="in" filter="dissolve">
                                      <p:cBhvr>
                                        <p:cTn id="16" dur="500"/>
                                        <p:tgtEl>
                                          <p:spTgt spid="162819">
                                            <p:txEl>
                                              <p:pRg st="3" end="3"/>
                                            </p:txEl>
                                          </p:spTgt>
                                        </p:tgtEl>
                                      </p:cBhvr>
                                    </p:animEffect>
                                  </p:childTnLst>
                                  <p:subTnLst>
                                    <p:animClr>
                                      <p:cBhvr override="childStyle">
                                        <p:cTn dur="1" fill="hold" display="0" masterRel="nextClick" afterEffect="1"/>
                                        <p:tgtEl>
                                          <p:spTgt spid="162819">
                                            <p:txEl>
                                              <p:pRg st="3" end="3"/>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2819">
                                            <p:txEl>
                                              <p:pRg st="5" end="5"/>
                                            </p:txEl>
                                          </p:spTgt>
                                        </p:tgtEl>
                                        <p:attrNameLst>
                                          <p:attrName>style.visibility</p:attrName>
                                        </p:attrNameLst>
                                      </p:cBhvr>
                                      <p:to>
                                        <p:strVal val="visible"/>
                                      </p:to>
                                    </p:set>
                                    <p:animEffect transition="in" filter="dissolve">
                                      <p:cBhvr>
                                        <p:cTn id="21" dur="500"/>
                                        <p:tgtEl>
                                          <p:spTgt spid="162819">
                                            <p:txEl>
                                              <p:pRg st="5" end="5"/>
                                            </p:txEl>
                                          </p:spTgt>
                                        </p:tgtEl>
                                      </p:cBhvr>
                                    </p:animEffect>
                                  </p:childTnLst>
                                  <p:subTnLst>
                                    <p:animClr>
                                      <p:cBhvr override="childStyle">
                                        <p:cTn dur="1" fill="hold" display="0" masterRel="nextClick" afterEffect="1"/>
                                        <p:tgtEl>
                                          <p:spTgt spid="162819">
                                            <p:txEl>
                                              <p:pRg st="5" end="5"/>
                                            </p:txEl>
                                          </p:spTgt>
                                        </p:tgtEl>
                                        <p:attrNameLst>
                                          <p:attrName>ppt_c</p:attrName>
                                        </p:attrNameLst>
                                      </p:cBhvr>
                                      <p:to>
                                        <a:schemeClr val="accent1"/>
                                      </p:to>
                                    </p:animClr>
                                  </p:subTnLst>
                                </p:cTn>
                              </p:par>
                              <p:par>
                                <p:cTn id="22" presetID="9" presetClass="entr" presetSubtype="0" fill="hold" grpId="0" nodeType="withEffect">
                                  <p:stCondLst>
                                    <p:cond delay="0"/>
                                  </p:stCondLst>
                                  <p:childTnLst>
                                    <p:set>
                                      <p:cBhvr>
                                        <p:cTn id="23" dur="1" fill="hold">
                                          <p:stCondLst>
                                            <p:cond delay="0"/>
                                          </p:stCondLst>
                                        </p:cTn>
                                        <p:tgtEl>
                                          <p:spTgt spid="162819">
                                            <p:txEl>
                                              <p:pRg st="6" end="6"/>
                                            </p:txEl>
                                          </p:spTgt>
                                        </p:tgtEl>
                                        <p:attrNameLst>
                                          <p:attrName>style.visibility</p:attrName>
                                        </p:attrNameLst>
                                      </p:cBhvr>
                                      <p:to>
                                        <p:strVal val="visible"/>
                                      </p:to>
                                    </p:set>
                                    <p:animEffect transition="in" filter="dissolve">
                                      <p:cBhvr>
                                        <p:cTn id="24" dur="500"/>
                                        <p:tgtEl>
                                          <p:spTgt spid="162819">
                                            <p:txEl>
                                              <p:pRg st="6" end="6"/>
                                            </p:txEl>
                                          </p:spTgt>
                                        </p:tgtEl>
                                      </p:cBhvr>
                                    </p:animEffect>
                                  </p:childTnLst>
                                  <p:subTnLst>
                                    <p:animClr>
                                      <p:cBhvr override="childStyle">
                                        <p:cTn dur="1" fill="hold" display="0" masterRel="nextClick" afterEffect="1"/>
                                        <p:tgtEl>
                                          <p:spTgt spid="162819">
                                            <p:txEl>
                                              <p:pRg st="6" end="6"/>
                                            </p:txEl>
                                          </p:spTgt>
                                        </p:tgtEl>
                                        <p:attrNameLst>
                                          <p:attrName>ppt_c</p:attrName>
                                        </p:attrNameLst>
                                      </p:cBhvr>
                                      <p:to>
                                        <a:schemeClr val="accent1"/>
                                      </p:to>
                                    </p:animClr>
                                  </p:subTnLst>
                                </p:cTn>
                              </p:par>
                              <p:par>
                                <p:cTn id="25" presetID="9" presetClass="entr" presetSubtype="0" fill="hold" grpId="0" nodeType="withEffect">
                                  <p:stCondLst>
                                    <p:cond delay="0"/>
                                  </p:stCondLst>
                                  <p:childTnLst>
                                    <p:set>
                                      <p:cBhvr>
                                        <p:cTn id="26" dur="1" fill="hold">
                                          <p:stCondLst>
                                            <p:cond delay="0"/>
                                          </p:stCondLst>
                                        </p:cTn>
                                        <p:tgtEl>
                                          <p:spTgt spid="162819">
                                            <p:txEl>
                                              <p:pRg st="7" end="7"/>
                                            </p:txEl>
                                          </p:spTgt>
                                        </p:tgtEl>
                                        <p:attrNameLst>
                                          <p:attrName>style.visibility</p:attrName>
                                        </p:attrNameLst>
                                      </p:cBhvr>
                                      <p:to>
                                        <p:strVal val="visible"/>
                                      </p:to>
                                    </p:set>
                                    <p:animEffect transition="in" filter="dissolve">
                                      <p:cBhvr>
                                        <p:cTn id="27" dur="500"/>
                                        <p:tgtEl>
                                          <p:spTgt spid="162819">
                                            <p:txEl>
                                              <p:pRg st="7" end="7"/>
                                            </p:txEl>
                                          </p:spTgt>
                                        </p:tgtEl>
                                      </p:cBhvr>
                                    </p:animEffect>
                                  </p:childTnLst>
                                  <p:subTnLst>
                                    <p:animClr>
                                      <p:cBhvr override="childStyle">
                                        <p:cTn dur="1" fill="hold" display="0" masterRel="nextClick" afterEffect="1"/>
                                        <p:tgtEl>
                                          <p:spTgt spid="162819">
                                            <p:txEl>
                                              <p:pRg st="7" end="7"/>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2819">
                                            <p:txEl>
                                              <p:pRg st="9" end="9"/>
                                            </p:txEl>
                                          </p:spTgt>
                                        </p:tgtEl>
                                        <p:attrNameLst>
                                          <p:attrName>style.visibility</p:attrName>
                                        </p:attrNameLst>
                                      </p:cBhvr>
                                      <p:to>
                                        <p:strVal val="visible"/>
                                      </p:to>
                                    </p:set>
                                    <p:animEffect transition="in" filter="dissolve">
                                      <p:cBhvr>
                                        <p:cTn id="32" dur="500"/>
                                        <p:tgtEl>
                                          <p:spTgt spid="162819">
                                            <p:txEl>
                                              <p:pRg st="9" end="9"/>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2819">
                                            <p:txEl>
                                              <p:pRg st="10" end="10"/>
                                            </p:txEl>
                                          </p:spTgt>
                                        </p:tgtEl>
                                        <p:attrNameLst>
                                          <p:attrName>style.visibility</p:attrName>
                                        </p:attrNameLst>
                                      </p:cBhvr>
                                      <p:to>
                                        <p:strVal val="visible"/>
                                      </p:to>
                                    </p:set>
                                    <p:animEffect transition="in" filter="dissolve">
                                      <p:cBhvr>
                                        <p:cTn id="35" dur="500"/>
                                        <p:tgtEl>
                                          <p:spTgt spid="162819">
                                            <p:txEl>
                                              <p:pRg st="10" end="10"/>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62819">
                                            <p:txEl>
                                              <p:pRg st="11" end="11"/>
                                            </p:txEl>
                                          </p:spTgt>
                                        </p:tgtEl>
                                        <p:attrNameLst>
                                          <p:attrName>style.visibility</p:attrName>
                                        </p:attrNameLst>
                                      </p:cBhvr>
                                      <p:to>
                                        <p:strVal val="visible"/>
                                      </p:to>
                                    </p:set>
                                    <p:animEffect transition="in" filter="dissolve">
                                      <p:cBhvr>
                                        <p:cTn id="38" dur="500"/>
                                        <p:tgtEl>
                                          <p:spTgt spid="162819">
                                            <p:txEl>
                                              <p:pRg st="11" end="11"/>
                                            </p:txEl>
                                          </p:spTgt>
                                        </p:tgtEl>
                                      </p:cBhvr>
                                    </p:animEffect>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206" name="Line 62"/>
          <p:cNvSpPr>
            <a:spLocks noChangeShapeType="1"/>
          </p:cNvSpPr>
          <p:nvPr/>
        </p:nvSpPr>
        <p:spPr bwMode="auto">
          <a:xfrm>
            <a:off x="3557588" y="3228975"/>
            <a:ext cx="2627312" cy="0"/>
          </a:xfrm>
          <a:prstGeom prst="line">
            <a:avLst/>
          </a:prstGeom>
          <a:noFill/>
          <a:ln w="9525">
            <a:solidFill>
              <a:schemeClr val="tx1"/>
            </a:solidFill>
            <a:round/>
            <a:headEnd/>
            <a:tailEnd type="triangle" w="med" len="med"/>
          </a:ln>
          <a:effectLst/>
        </p:spPr>
        <p:txBody>
          <a:bodyPr/>
          <a:lstStyle/>
          <a:p>
            <a:endParaRPr lang="en-GB" sz="1600"/>
          </a:p>
        </p:txBody>
      </p:sp>
      <p:sp>
        <p:nvSpPr>
          <p:cNvPr id="262146" name="Rectangle 2"/>
          <p:cNvSpPr>
            <a:spLocks noGrp="1" noChangeArrowheads="1"/>
          </p:cNvSpPr>
          <p:nvPr>
            <p:ph type="title"/>
          </p:nvPr>
        </p:nvSpPr>
        <p:spPr/>
        <p:txBody>
          <a:bodyPr/>
          <a:lstStyle/>
          <a:p>
            <a:r>
              <a:rPr lang="en-US"/>
              <a:t>Graphical method</a:t>
            </a:r>
          </a:p>
        </p:txBody>
      </p:sp>
      <p:sp>
        <p:nvSpPr>
          <p:cNvPr id="262147" name="Rectangle 3"/>
          <p:cNvSpPr>
            <a:spLocks noGrp="1" noChangeArrowheads="1"/>
          </p:cNvSpPr>
          <p:nvPr>
            <p:ph type="body" idx="1"/>
          </p:nvPr>
        </p:nvSpPr>
        <p:spPr>
          <a:xfrm>
            <a:off x="685800" y="1854200"/>
            <a:ext cx="7772400" cy="4114800"/>
          </a:xfrm>
        </p:spPr>
        <p:txBody>
          <a:bodyPr/>
          <a:lstStyle/>
          <a:p>
            <a:pPr>
              <a:buFont typeface="Wingdings" pitchFamily="2" charset="2"/>
              <a:buNone/>
            </a:pPr>
            <a:r>
              <a:rPr lang="en-US" b="1" dirty="0" err="1">
                <a:solidFill>
                  <a:srgbClr val="009900"/>
                </a:solidFill>
              </a:rPr>
              <a:t>Probit</a:t>
            </a:r>
            <a:r>
              <a:rPr lang="en-US" b="1" dirty="0">
                <a:solidFill>
                  <a:srgbClr val="009900"/>
                </a:solidFill>
              </a:rPr>
              <a:t> transformation</a:t>
            </a:r>
          </a:p>
        </p:txBody>
      </p:sp>
      <p:sp>
        <p:nvSpPr>
          <p:cNvPr id="262207" name="Line 63"/>
          <p:cNvSpPr>
            <a:spLocks noChangeShapeType="1"/>
          </p:cNvSpPr>
          <p:nvPr/>
        </p:nvSpPr>
        <p:spPr bwMode="auto">
          <a:xfrm>
            <a:off x="6253163" y="3381375"/>
            <a:ext cx="0" cy="1303338"/>
          </a:xfrm>
          <a:prstGeom prst="line">
            <a:avLst/>
          </a:prstGeom>
          <a:noFill/>
          <a:ln w="9525">
            <a:solidFill>
              <a:schemeClr val="tx1"/>
            </a:solidFill>
            <a:round/>
            <a:headEnd/>
            <a:tailEnd type="triangle" w="med" len="med"/>
          </a:ln>
          <a:effectLst/>
        </p:spPr>
        <p:txBody>
          <a:bodyPr/>
          <a:lstStyle/>
          <a:p>
            <a:endParaRPr lang="en-GB" sz="1600"/>
          </a:p>
        </p:txBody>
      </p:sp>
      <p:grpSp>
        <p:nvGrpSpPr>
          <p:cNvPr id="2" name="Group 69"/>
          <p:cNvGrpSpPr>
            <a:grpSpLocks/>
          </p:cNvGrpSpPr>
          <p:nvPr/>
        </p:nvGrpSpPr>
        <p:grpSpPr bwMode="auto">
          <a:xfrm>
            <a:off x="4743451" y="2759075"/>
            <a:ext cx="3203576" cy="2484431"/>
            <a:chOff x="2988" y="1592"/>
            <a:chExt cx="2018" cy="1734"/>
          </a:xfrm>
        </p:grpSpPr>
        <p:grpSp>
          <p:nvGrpSpPr>
            <p:cNvPr id="3" name="Group 59"/>
            <p:cNvGrpSpPr>
              <a:grpSpLocks/>
            </p:cNvGrpSpPr>
            <p:nvPr/>
          </p:nvGrpSpPr>
          <p:grpSpPr bwMode="auto">
            <a:xfrm>
              <a:off x="2988" y="1681"/>
              <a:ext cx="1444" cy="1279"/>
              <a:chOff x="2870" y="1712"/>
              <a:chExt cx="2604" cy="2053"/>
            </a:xfrm>
          </p:grpSpPr>
          <p:sp>
            <p:nvSpPr>
              <p:cNvPr id="262184" name="Line 40"/>
              <p:cNvSpPr>
                <a:spLocks noChangeShapeType="1"/>
              </p:cNvSpPr>
              <p:nvPr/>
            </p:nvSpPr>
            <p:spPr bwMode="auto">
              <a:xfrm>
                <a:off x="2870" y="3764"/>
                <a:ext cx="2604" cy="1"/>
              </a:xfrm>
              <a:prstGeom prst="line">
                <a:avLst/>
              </a:prstGeom>
              <a:noFill/>
              <a:ln w="38100">
                <a:solidFill>
                  <a:srgbClr val="000000"/>
                </a:solidFill>
                <a:round/>
                <a:headEnd/>
                <a:tailEnd/>
              </a:ln>
            </p:spPr>
            <p:txBody>
              <a:bodyPr/>
              <a:lstStyle/>
              <a:p>
                <a:endParaRPr lang="en-GB" sz="1600"/>
              </a:p>
            </p:txBody>
          </p:sp>
          <p:sp>
            <p:nvSpPr>
              <p:cNvPr id="262185" name="Line 41"/>
              <p:cNvSpPr>
                <a:spLocks noChangeShapeType="1"/>
              </p:cNvSpPr>
              <p:nvPr/>
            </p:nvSpPr>
            <p:spPr bwMode="auto">
              <a:xfrm flipV="1">
                <a:off x="2870" y="1712"/>
                <a:ext cx="1" cy="2052"/>
              </a:xfrm>
              <a:prstGeom prst="line">
                <a:avLst/>
              </a:prstGeom>
              <a:noFill/>
              <a:ln w="38100">
                <a:solidFill>
                  <a:srgbClr val="000000"/>
                </a:solidFill>
                <a:round/>
                <a:headEnd/>
                <a:tailEnd/>
              </a:ln>
            </p:spPr>
            <p:txBody>
              <a:bodyPr/>
              <a:lstStyle/>
              <a:p>
                <a:endParaRPr lang="en-GB" sz="1600"/>
              </a:p>
            </p:txBody>
          </p:sp>
          <p:sp>
            <p:nvSpPr>
              <p:cNvPr id="262186" name="Line 42"/>
              <p:cNvSpPr>
                <a:spLocks noChangeShapeType="1"/>
              </p:cNvSpPr>
              <p:nvPr/>
            </p:nvSpPr>
            <p:spPr bwMode="auto">
              <a:xfrm>
                <a:off x="2870" y="3764"/>
                <a:ext cx="2604" cy="1"/>
              </a:xfrm>
              <a:prstGeom prst="line">
                <a:avLst/>
              </a:prstGeom>
              <a:noFill/>
              <a:ln w="38100">
                <a:solidFill>
                  <a:srgbClr val="000000"/>
                </a:solidFill>
                <a:round/>
                <a:headEnd/>
                <a:tailEnd/>
              </a:ln>
            </p:spPr>
            <p:txBody>
              <a:bodyPr/>
              <a:lstStyle/>
              <a:p>
                <a:endParaRPr lang="en-GB" sz="1600"/>
              </a:p>
            </p:txBody>
          </p:sp>
          <p:sp>
            <p:nvSpPr>
              <p:cNvPr id="262187" name="Line 43"/>
              <p:cNvSpPr>
                <a:spLocks noChangeShapeType="1"/>
              </p:cNvSpPr>
              <p:nvPr/>
            </p:nvSpPr>
            <p:spPr bwMode="auto">
              <a:xfrm flipV="1">
                <a:off x="2870" y="1712"/>
                <a:ext cx="1" cy="2052"/>
              </a:xfrm>
              <a:prstGeom prst="line">
                <a:avLst/>
              </a:prstGeom>
              <a:noFill/>
              <a:ln w="38100">
                <a:solidFill>
                  <a:srgbClr val="000000"/>
                </a:solidFill>
                <a:round/>
                <a:headEnd/>
                <a:tailEnd/>
              </a:ln>
            </p:spPr>
            <p:txBody>
              <a:bodyPr/>
              <a:lstStyle/>
              <a:p>
                <a:endParaRPr lang="en-GB" sz="1600"/>
              </a:p>
            </p:txBody>
          </p:sp>
          <p:sp>
            <p:nvSpPr>
              <p:cNvPr id="262188" name="Line 44"/>
              <p:cNvSpPr>
                <a:spLocks noChangeShapeType="1"/>
              </p:cNvSpPr>
              <p:nvPr/>
            </p:nvSpPr>
            <p:spPr bwMode="auto">
              <a:xfrm>
                <a:off x="2870" y="3764"/>
                <a:ext cx="2604" cy="1"/>
              </a:xfrm>
              <a:prstGeom prst="line">
                <a:avLst/>
              </a:prstGeom>
              <a:noFill/>
              <a:ln w="38100">
                <a:solidFill>
                  <a:srgbClr val="000000"/>
                </a:solidFill>
                <a:round/>
                <a:headEnd/>
                <a:tailEnd/>
              </a:ln>
            </p:spPr>
            <p:txBody>
              <a:bodyPr/>
              <a:lstStyle/>
              <a:p>
                <a:endParaRPr lang="en-GB" sz="1600"/>
              </a:p>
            </p:txBody>
          </p:sp>
          <p:sp>
            <p:nvSpPr>
              <p:cNvPr id="262189" name="Line 45"/>
              <p:cNvSpPr>
                <a:spLocks noChangeShapeType="1"/>
              </p:cNvSpPr>
              <p:nvPr/>
            </p:nvSpPr>
            <p:spPr bwMode="auto">
              <a:xfrm flipV="1">
                <a:off x="2870" y="1712"/>
                <a:ext cx="1" cy="2052"/>
              </a:xfrm>
              <a:prstGeom prst="line">
                <a:avLst/>
              </a:prstGeom>
              <a:noFill/>
              <a:ln w="38100">
                <a:solidFill>
                  <a:srgbClr val="000000"/>
                </a:solidFill>
                <a:round/>
                <a:headEnd/>
                <a:tailEnd/>
              </a:ln>
            </p:spPr>
            <p:txBody>
              <a:bodyPr/>
              <a:lstStyle/>
              <a:p>
                <a:endParaRPr lang="en-GB" sz="1600"/>
              </a:p>
            </p:txBody>
          </p:sp>
          <p:grpSp>
            <p:nvGrpSpPr>
              <p:cNvPr id="4" name="Group 46"/>
              <p:cNvGrpSpPr>
                <a:grpSpLocks/>
              </p:cNvGrpSpPr>
              <p:nvPr/>
            </p:nvGrpSpPr>
            <p:grpSpPr bwMode="auto">
              <a:xfrm>
                <a:off x="2870" y="1898"/>
                <a:ext cx="2478" cy="1860"/>
                <a:chOff x="2870" y="1898"/>
                <a:chExt cx="2478" cy="1860"/>
              </a:xfrm>
            </p:grpSpPr>
            <p:sp>
              <p:nvSpPr>
                <p:cNvPr id="262191" name="Freeform 47"/>
                <p:cNvSpPr>
                  <a:spLocks/>
                </p:cNvSpPr>
                <p:nvPr/>
              </p:nvSpPr>
              <p:spPr bwMode="auto">
                <a:xfrm>
                  <a:off x="2870" y="3626"/>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38100">
                  <a:solidFill>
                    <a:schemeClr val="accent2"/>
                  </a:solidFill>
                  <a:prstDash val="solid"/>
                  <a:round/>
                  <a:headEnd/>
                  <a:tailEnd/>
                </a:ln>
              </p:spPr>
              <p:txBody>
                <a:bodyPr/>
                <a:lstStyle/>
                <a:p>
                  <a:endParaRPr lang="en-GB" sz="1600"/>
                </a:p>
              </p:txBody>
            </p:sp>
            <p:sp>
              <p:nvSpPr>
                <p:cNvPr id="262192" name="Freeform 48"/>
                <p:cNvSpPr>
                  <a:spLocks/>
                </p:cNvSpPr>
                <p:nvPr/>
              </p:nvSpPr>
              <p:spPr bwMode="auto">
                <a:xfrm>
                  <a:off x="3692" y="2156"/>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38100">
                  <a:solidFill>
                    <a:schemeClr val="accent2"/>
                  </a:solidFill>
                  <a:prstDash val="solid"/>
                  <a:round/>
                  <a:headEnd/>
                  <a:tailEnd/>
                </a:ln>
              </p:spPr>
              <p:txBody>
                <a:bodyPr/>
                <a:lstStyle/>
                <a:p>
                  <a:endParaRPr lang="en-GB" sz="1600"/>
                </a:p>
              </p:txBody>
            </p:sp>
            <p:sp>
              <p:nvSpPr>
                <p:cNvPr id="262193" name="Freeform 49"/>
                <p:cNvSpPr>
                  <a:spLocks/>
                </p:cNvSpPr>
                <p:nvPr/>
              </p:nvSpPr>
              <p:spPr bwMode="auto">
                <a:xfrm>
                  <a:off x="4520" y="1898"/>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38100">
                  <a:solidFill>
                    <a:schemeClr val="accent2"/>
                  </a:solidFill>
                  <a:prstDash val="solid"/>
                  <a:round/>
                  <a:headEnd/>
                  <a:tailEnd/>
                </a:ln>
              </p:spPr>
              <p:txBody>
                <a:bodyPr/>
                <a:lstStyle/>
                <a:p>
                  <a:endParaRPr lang="en-GB" sz="1600"/>
                </a:p>
              </p:txBody>
            </p:sp>
          </p:grpSp>
          <p:sp>
            <p:nvSpPr>
              <p:cNvPr id="262194" name="Freeform 50"/>
              <p:cNvSpPr>
                <a:spLocks/>
              </p:cNvSpPr>
              <p:nvPr/>
            </p:nvSpPr>
            <p:spPr bwMode="auto">
              <a:xfrm>
                <a:off x="5348" y="1898"/>
                <a:ext cx="126" cy="1"/>
              </a:xfrm>
              <a:custGeom>
                <a:avLst/>
                <a:gdLst/>
                <a:ahLst/>
                <a:cxnLst>
                  <a:cxn ang="0">
                    <a:pos x="0" y="0"/>
                  </a:cxn>
                  <a:cxn ang="0">
                    <a:pos x="6" y="0"/>
                  </a:cxn>
                  <a:cxn ang="0">
                    <a:pos x="12" y="0"/>
                  </a:cxn>
                  <a:cxn ang="0">
                    <a:pos x="18" y="0"/>
                  </a:cxn>
                  <a:cxn ang="0">
                    <a:pos x="24" y="0"/>
                  </a:cxn>
                  <a:cxn ang="0">
                    <a:pos x="30" y="0"/>
                  </a:cxn>
                  <a:cxn ang="0">
                    <a:pos x="36" y="0"/>
                  </a:cxn>
                  <a:cxn ang="0">
                    <a:pos x="42"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0"/>
                  </a:cxn>
                  <a:cxn ang="0">
                    <a:pos x="126" y="0"/>
                  </a:cxn>
                </a:cxnLst>
                <a:rect l="0" t="0" r="r" b="b"/>
                <a:pathLst>
                  <a:path w="126">
                    <a:moveTo>
                      <a:pt x="0" y="0"/>
                    </a:moveTo>
                    <a:lnTo>
                      <a:pt x="6" y="0"/>
                    </a:lnTo>
                    <a:lnTo>
                      <a:pt x="12" y="0"/>
                    </a:lnTo>
                    <a:lnTo>
                      <a:pt x="18" y="0"/>
                    </a:lnTo>
                    <a:lnTo>
                      <a:pt x="24" y="0"/>
                    </a:lnTo>
                    <a:lnTo>
                      <a:pt x="30" y="0"/>
                    </a:lnTo>
                    <a:lnTo>
                      <a:pt x="36" y="0"/>
                    </a:lnTo>
                    <a:lnTo>
                      <a:pt x="42" y="0"/>
                    </a:lnTo>
                    <a:lnTo>
                      <a:pt x="54" y="0"/>
                    </a:lnTo>
                    <a:lnTo>
                      <a:pt x="60" y="0"/>
                    </a:lnTo>
                    <a:lnTo>
                      <a:pt x="66" y="0"/>
                    </a:lnTo>
                    <a:lnTo>
                      <a:pt x="72" y="0"/>
                    </a:lnTo>
                    <a:lnTo>
                      <a:pt x="78" y="0"/>
                    </a:lnTo>
                    <a:lnTo>
                      <a:pt x="84" y="0"/>
                    </a:lnTo>
                    <a:lnTo>
                      <a:pt x="90" y="0"/>
                    </a:lnTo>
                    <a:lnTo>
                      <a:pt x="96" y="0"/>
                    </a:lnTo>
                    <a:lnTo>
                      <a:pt x="102" y="0"/>
                    </a:lnTo>
                    <a:lnTo>
                      <a:pt x="108" y="0"/>
                    </a:lnTo>
                    <a:lnTo>
                      <a:pt x="114" y="0"/>
                    </a:lnTo>
                    <a:lnTo>
                      <a:pt x="126" y="0"/>
                    </a:lnTo>
                  </a:path>
                </a:pathLst>
              </a:custGeom>
              <a:noFill/>
              <a:ln w="38100">
                <a:solidFill>
                  <a:schemeClr val="accent2"/>
                </a:solidFill>
                <a:prstDash val="solid"/>
                <a:round/>
                <a:headEnd/>
                <a:tailEnd/>
              </a:ln>
            </p:spPr>
            <p:txBody>
              <a:bodyPr/>
              <a:lstStyle/>
              <a:p>
                <a:endParaRPr lang="en-GB" sz="1600"/>
              </a:p>
            </p:txBody>
          </p:sp>
        </p:grpSp>
        <p:sp>
          <p:nvSpPr>
            <p:cNvPr id="262205" name="Text Box 61"/>
            <p:cNvSpPr txBox="1">
              <a:spLocks noChangeArrowheads="1"/>
            </p:cNvSpPr>
            <p:nvPr/>
          </p:nvSpPr>
          <p:spPr bwMode="auto">
            <a:xfrm>
              <a:off x="3235" y="2961"/>
              <a:ext cx="1080" cy="365"/>
            </a:xfrm>
            <a:prstGeom prst="rect">
              <a:avLst/>
            </a:prstGeom>
            <a:noFill/>
            <a:ln w="9525">
              <a:noFill/>
              <a:miter lim="800000"/>
              <a:headEnd/>
              <a:tailEnd/>
            </a:ln>
            <a:effectLst/>
          </p:spPr>
          <p:txBody>
            <a:bodyPr wrap="none">
              <a:spAutoFit/>
            </a:bodyPr>
            <a:lstStyle/>
            <a:p>
              <a:r>
                <a:rPr lang="en-US" sz="1400"/>
                <a:t>2  3  4  5  6  7  8  9</a:t>
              </a:r>
            </a:p>
            <a:p>
              <a:r>
                <a:rPr lang="en-US" sz="1400"/>
                <a:t>	</a:t>
              </a:r>
              <a:r>
                <a:rPr lang="en-US" sz="1400" b="1"/>
                <a:t>probits</a:t>
              </a:r>
            </a:p>
          </p:txBody>
        </p:sp>
        <p:sp>
          <p:nvSpPr>
            <p:cNvPr id="262209" name="Text Box 65"/>
            <p:cNvSpPr txBox="1">
              <a:spLocks noChangeArrowheads="1"/>
            </p:cNvSpPr>
            <p:nvPr/>
          </p:nvSpPr>
          <p:spPr bwMode="auto">
            <a:xfrm>
              <a:off x="3224" y="1592"/>
              <a:ext cx="1782" cy="236"/>
            </a:xfrm>
            <a:prstGeom prst="rect">
              <a:avLst/>
            </a:prstGeom>
            <a:noFill/>
            <a:ln w="9525">
              <a:noFill/>
              <a:miter lim="800000"/>
              <a:headEnd/>
              <a:tailEnd/>
            </a:ln>
            <a:effectLst/>
          </p:spPr>
          <p:txBody>
            <a:bodyPr wrap="none">
              <a:spAutoFit/>
            </a:bodyPr>
            <a:lstStyle/>
            <a:p>
              <a:r>
                <a:rPr lang="en-US" sz="1600" b="1" dirty="0"/>
                <a:t>std. normal distribution + 5</a:t>
              </a:r>
            </a:p>
          </p:txBody>
        </p:sp>
      </p:grpSp>
      <p:sp>
        <p:nvSpPr>
          <p:cNvPr id="262211" name="Rectangle 67"/>
          <p:cNvSpPr>
            <a:spLocks noChangeArrowheads="1"/>
          </p:cNvSpPr>
          <p:nvPr/>
        </p:nvSpPr>
        <p:spPr bwMode="auto">
          <a:xfrm>
            <a:off x="685800" y="5564188"/>
            <a:ext cx="7772400" cy="882650"/>
          </a:xfrm>
          <a:prstGeom prst="rect">
            <a:avLst/>
          </a:prstGeom>
          <a:noFill/>
          <a:ln w="9525">
            <a:noFill/>
            <a:miter lim="800000"/>
            <a:headEnd/>
            <a:tailEnd/>
          </a:ln>
          <a:effectLst/>
        </p:spPr>
        <p:txBody>
          <a:bodyPr/>
          <a:lstStyle/>
          <a:p>
            <a:pPr>
              <a:spcBef>
                <a:spcPct val="20000"/>
              </a:spcBef>
              <a:buFont typeface="Wingdings" pitchFamily="2" charset="2"/>
              <a:buNone/>
            </a:pPr>
            <a:r>
              <a:rPr lang="en-US" sz="2000"/>
              <a:t>Linear regression on probits versus log concentration</a:t>
            </a:r>
          </a:p>
        </p:txBody>
      </p:sp>
      <p:grpSp>
        <p:nvGrpSpPr>
          <p:cNvPr id="5" name="Group 162"/>
          <p:cNvGrpSpPr>
            <a:grpSpLocks/>
          </p:cNvGrpSpPr>
          <p:nvPr/>
        </p:nvGrpSpPr>
        <p:grpSpPr bwMode="auto">
          <a:xfrm>
            <a:off x="768350" y="2874963"/>
            <a:ext cx="3273425" cy="2419350"/>
            <a:chOff x="484" y="1811"/>
            <a:chExt cx="2062" cy="1524"/>
          </a:xfrm>
        </p:grpSpPr>
        <p:sp>
          <p:nvSpPr>
            <p:cNvPr id="262215" name="Line 71"/>
            <p:cNvSpPr>
              <a:spLocks noChangeShapeType="1"/>
            </p:cNvSpPr>
            <p:nvPr/>
          </p:nvSpPr>
          <p:spPr bwMode="auto">
            <a:xfrm>
              <a:off x="835" y="1811"/>
              <a:ext cx="1" cy="1154"/>
            </a:xfrm>
            <a:prstGeom prst="line">
              <a:avLst/>
            </a:prstGeom>
            <a:noFill/>
            <a:ln w="4763">
              <a:solidFill>
                <a:srgbClr val="000000"/>
              </a:solidFill>
              <a:round/>
              <a:headEnd/>
              <a:tailEnd/>
            </a:ln>
          </p:spPr>
          <p:txBody>
            <a:bodyPr/>
            <a:lstStyle/>
            <a:p>
              <a:endParaRPr lang="en-GB" sz="1600"/>
            </a:p>
          </p:txBody>
        </p:sp>
        <p:sp>
          <p:nvSpPr>
            <p:cNvPr id="262216" name="Line 72"/>
            <p:cNvSpPr>
              <a:spLocks noChangeShapeType="1"/>
            </p:cNvSpPr>
            <p:nvPr/>
          </p:nvSpPr>
          <p:spPr bwMode="auto">
            <a:xfrm>
              <a:off x="812" y="2965"/>
              <a:ext cx="23" cy="1"/>
            </a:xfrm>
            <a:prstGeom prst="line">
              <a:avLst/>
            </a:prstGeom>
            <a:noFill/>
            <a:ln w="4763">
              <a:solidFill>
                <a:srgbClr val="000000"/>
              </a:solidFill>
              <a:round/>
              <a:headEnd/>
              <a:tailEnd/>
            </a:ln>
          </p:spPr>
          <p:txBody>
            <a:bodyPr/>
            <a:lstStyle/>
            <a:p>
              <a:endParaRPr lang="en-GB" sz="1600"/>
            </a:p>
          </p:txBody>
        </p:sp>
        <p:sp>
          <p:nvSpPr>
            <p:cNvPr id="262217" name="Line 73"/>
            <p:cNvSpPr>
              <a:spLocks noChangeShapeType="1"/>
            </p:cNvSpPr>
            <p:nvPr/>
          </p:nvSpPr>
          <p:spPr bwMode="auto">
            <a:xfrm>
              <a:off x="812" y="2756"/>
              <a:ext cx="23" cy="1"/>
            </a:xfrm>
            <a:prstGeom prst="line">
              <a:avLst/>
            </a:prstGeom>
            <a:noFill/>
            <a:ln w="4763">
              <a:solidFill>
                <a:srgbClr val="000000"/>
              </a:solidFill>
              <a:round/>
              <a:headEnd/>
              <a:tailEnd/>
            </a:ln>
          </p:spPr>
          <p:txBody>
            <a:bodyPr/>
            <a:lstStyle/>
            <a:p>
              <a:endParaRPr lang="en-GB" sz="1600"/>
            </a:p>
          </p:txBody>
        </p:sp>
        <p:sp>
          <p:nvSpPr>
            <p:cNvPr id="262218" name="Line 74"/>
            <p:cNvSpPr>
              <a:spLocks noChangeShapeType="1"/>
            </p:cNvSpPr>
            <p:nvPr/>
          </p:nvSpPr>
          <p:spPr bwMode="auto">
            <a:xfrm>
              <a:off x="812" y="2547"/>
              <a:ext cx="23" cy="1"/>
            </a:xfrm>
            <a:prstGeom prst="line">
              <a:avLst/>
            </a:prstGeom>
            <a:noFill/>
            <a:ln w="4763">
              <a:solidFill>
                <a:srgbClr val="000000"/>
              </a:solidFill>
              <a:round/>
              <a:headEnd/>
              <a:tailEnd/>
            </a:ln>
          </p:spPr>
          <p:txBody>
            <a:bodyPr/>
            <a:lstStyle/>
            <a:p>
              <a:endParaRPr lang="en-GB" sz="1600"/>
            </a:p>
          </p:txBody>
        </p:sp>
        <p:sp>
          <p:nvSpPr>
            <p:cNvPr id="262219" name="Line 75"/>
            <p:cNvSpPr>
              <a:spLocks noChangeShapeType="1"/>
            </p:cNvSpPr>
            <p:nvPr/>
          </p:nvSpPr>
          <p:spPr bwMode="auto">
            <a:xfrm>
              <a:off x="812" y="2338"/>
              <a:ext cx="23" cy="1"/>
            </a:xfrm>
            <a:prstGeom prst="line">
              <a:avLst/>
            </a:prstGeom>
            <a:noFill/>
            <a:ln w="4763">
              <a:solidFill>
                <a:srgbClr val="000000"/>
              </a:solidFill>
              <a:round/>
              <a:headEnd/>
              <a:tailEnd/>
            </a:ln>
          </p:spPr>
          <p:txBody>
            <a:bodyPr/>
            <a:lstStyle/>
            <a:p>
              <a:endParaRPr lang="en-GB" sz="1600"/>
            </a:p>
          </p:txBody>
        </p:sp>
        <p:sp>
          <p:nvSpPr>
            <p:cNvPr id="262220" name="Line 76"/>
            <p:cNvSpPr>
              <a:spLocks noChangeShapeType="1"/>
            </p:cNvSpPr>
            <p:nvPr/>
          </p:nvSpPr>
          <p:spPr bwMode="auto">
            <a:xfrm>
              <a:off x="812" y="2129"/>
              <a:ext cx="23" cy="1"/>
            </a:xfrm>
            <a:prstGeom prst="line">
              <a:avLst/>
            </a:prstGeom>
            <a:noFill/>
            <a:ln w="4763">
              <a:solidFill>
                <a:srgbClr val="000000"/>
              </a:solidFill>
              <a:round/>
              <a:headEnd/>
              <a:tailEnd/>
            </a:ln>
          </p:spPr>
          <p:txBody>
            <a:bodyPr/>
            <a:lstStyle/>
            <a:p>
              <a:endParaRPr lang="en-GB" sz="1600"/>
            </a:p>
          </p:txBody>
        </p:sp>
        <p:sp>
          <p:nvSpPr>
            <p:cNvPr id="262221" name="Line 77"/>
            <p:cNvSpPr>
              <a:spLocks noChangeShapeType="1"/>
            </p:cNvSpPr>
            <p:nvPr/>
          </p:nvSpPr>
          <p:spPr bwMode="auto">
            <a:xfrm>
              <a:off x="812" y="1920"/>
              <a:ext cx="23" cy="1"/>
            </a:xfrm>
            <a:prstGeom prst="line">
              <a:avLst/>
            </a:prstGeom>
            <a:noFill/>
            <a:ln w="4763">
              <a:solidFill>
                <a:srgbClr val="000000"/>
              </a:solidFill>
              <a:round/>
              <a:headEnd/>
              <a:tailEnd/>
            </a:ln>
          </p:spPr>
          <p:txBody>
            <a:bodyPr/>
            <a:lstStyle/>
            <a:p>
              <a:endParaRPr lang="en-GB" sz="1600"/>
            </a:p>
          </p:txBody>
        </p:sp>
        <p:sp>
          <p:nvSpPr>
            <p:cNvPr id="262222" name="Line 78"/>
            <p:cNvSpPr>
              <a:spLocks noChangeShapeType="1"/>
            </p:cNvSpPr>
            <p:nvPr/>
          </p:nvSpPr>
          <p:spPr bwMode="auto">
            <a:xfrm>
              <a:off x="835" y="2965"/>
              <a:ext cx="1687" cy="1"/>
            </a:xfrm>
            <a:prstGeom prst="line">
              <a:avLst/>
            </a:prstGeom>
            <a:noFill/>
            <a:ln w="4763">
              <a:solidFill>
                <a:srgbClr val="000000"/>
              </a:solidFill>
              <a:round/>
              <a:headEnd/>
              <a:tailEnd/>
            </a:ln>
          </p:spPr>
          <p:txBody>
            <a:bodyPr/>
            <a:lstStyle/>
            <a:p>
              <a:endParaRPr lang="en-GB" sz="1600"/>
            </a:p>
          </p:txBody>
        </p:sp>
        <p:sp>
          <p:nvSpPr>
            <p:cNvPr id="262223" name="Line 79"/>
            <p:cNvSpPr>
              <a:spLocks noChangeShapeType="1"/>
            </p:cNvSpPr>
            <p:nvPr/>
          </p:nvSpPr>
          <p:spPr bwMode="auto">
            <a:xfrm flipV="1">
              <a:off x="835" y="2965"/>
              <a:ext cx="1" cy="23"/>
            </a:xfrm>
            <a:prstGeom prst="line">
              <a:avLst/>
            </a:prstGeom>
            <a:noFill/>
            <a:ln w="4763">
              <a:solidFill>
                <a:srgbClr val="000000"/>
              </a:solidFill>
              <a:round/>
              <a:headEnd/>
              <a:tailEnd/>
            </a:ln>
          </p:spPr>
          <p:txBody>
            <a:bodyPr/>
            <a:lstStyle/>
            <a:p>
              <a:endParaRPr lang="en-GB" sz="1600"/>
            </a:p>
          </p:txBody>
        </p:sp>
        <p:sp>
          <p:nvSpPr>
            <p:cNvPr id="262224" name="Line 80"/>
            <p:cNvSpPr>
              <a:spLocks noChangeShapeType="1"/>
            </p:cNvSpPr>
            <p:nvPr/>
          </p:nvSpPr>
          <p:spPr bwMode="auto">
            <a:xfrm flipV="1">
              <a:off x="1395" y="2965"/>
              <a:ext cx="3" cy="23"/>
            </a:xfrm>
            <a:prstGeom prst="line">
              <a:avLst/>
            </a:prstGeom>
            <a:noFill/>
            <a:ln w="4763">
              <a:solidFill>
                <a:srgbClr val="000000"/>
              </a:solidFill>
              <a:round/>
              <a:headEnd/>
              <a:tailEnd/>
            </a:ln>
          </p:spPr>
          <p:txBody>
            <a:bodyPr/>
            <a:lstStyle/>
            <a:p>
              <a:endParaRPr lang="en-GB" sz="1600"/>
            </a:p>
          </p:txBody>
        </p:sp>
        <p:sp>
          <p:nvSpPr>
            <p:cNvPr id="262225" name="Line 81"/>
            <p:cNvSpPr>
              <a:spLocks noChangeShapeType="1"/>
            </p:cNvSpPr>
            <p:nvPr/>
          </p:nvSpPr>
          <p:spPr bwMode="auto">
            <a:xfrm flipV="1">
              <a:off x="1959" y="2965"/>
              <a:ext cx="1" cy="23"/>
            </a:xfrm>
            <a:prstGeom prst="line">
              <a:avLst/>
            </a:prstGeom>
            <a:noFill/>
            <a:ln w="4763">
              <a:solidFill>
                <a:srgbClr val="000000"/>
              </a:solidFill>
              <a:round/>
              <a:headEnd/>
              <a:tailEnd/>
            </a:ln>
          </p:spPr>
          <p:txBody>
            <a:bodyPr/>
            <a:lstStyle/>
            <a:p>
              <a:endParaRPr lang="en-GB" sz="1600"/>
            </a:p>
          </p:txBody>
        </p:sp>
        <p:sp>
          <p:nvSpPr>
            <p:cNvPr id="262226" name="Line 82"/>
            <p:cNvSpPr>
              <a:spLocks noChangeShapeType="1"/>
            </p:cNvSpPr>
            <p:nvPr/>
          </p:nvSpPr>
          <p:spPr bwMode="auto">
            <a:xfrm flipV="1">
              <a:off x="2522" y="2965"/>
              <a:ext cx="1" cy="23"/>
            </a:xfrm>
            <a:prstGeom prst="line">
              <a:avLst/>
            </a:prstGeom>
            <a:noFill/>
            <a:ln w="4763">
              <a:solidFill>
                <a:srgbClr val="000000"/>
              </a:solidFill>
              <a:round/>
              <a:headEnd/>
              <a:tailEnd/>
            </a:ln>
          </p:spPr>
          <p:txBody>
            <a:bodyPr/>
            <a:lstStyle/>
            <a:p>
              <a:endParaRPr lang="en-GB" sz="1600"/>
            </a:p>
          </p:txBody>
        </p:sp>
        <p:sp>
          <p:nvSpPr>
            <p:cNvPr id="262235" name="Oval 91"/>
            <p:cNvSpPr>
              <a:spLocks noChangeArrowheads="1"/>
            </p:cNvSpPr>
            <p:nvPr/>
          </p:nvSpPr>
          <p:spPr bwMode="auto">
            <a:xfrm>
              <a:off x="2360" y="1909"/>
              <a:ext cx="40" cy="37"/>
            </a:xfrm>
            <a:prstGeom prst="ellipse">
              <a:avLst/>
            </a:prstGeom>
            <a:solidFill>
              <a:srgbClr val="FFFF00"/>
            </a:solidFill>
            <a:ln w="9525">
              <a:solidFill>
                <a:srgbClr val="000000"/>
              </a:solidFill>
              <a:round/>
              <a:headEnd/>
              <a:tailEnd/>
            </a:ln>
          </p:spPr>
          <p:txBody>
            <a:bodyPr/>
            <a:lstStyle/>
            <a:p>
              <a:endParaRPr lang="en-GB" sz="1600"/>
            </a:p>
          </p:txBody>
        </p:sp>
        <p:sp>
          <p:nvSpPr>
            <p:cNvPr id="262236" name="Rectangle 92"/>
            <p:cNvSpPr>
              <a:spLocks noChangeArrowheads="1"/>
            </p:cNvSpPr>
            <p:nvPr/>
          </p:nvSpPr>
          <p:spPr bwMode="auto">
            <a:xfrm>
              <a:off x="725" y="2908"/>
              <a:ext cx="50" cy="103"/>
            </a:xfrm>
            <a:prstGeom prst="rect">
              <a:avLst/>
            </a:prstGeom>
            <a:noFill/>
            <a:ln w="9525">
              <a:noFill/>
              <a:miter lim="800000"/>
              <a:headEnd/>
              <a:tailEnd/>
            </a:ln>
          </p:spPr>
          <p:txBody>
            <a:bodyPr/>
            <a:lstStyle/>
            <a:p>
              <a:endParaRPr lang="en-GB" sz="1600"/>
            </a:p>
          </p:txBody>
        </p:sp>
        <p:sp>
          <p:nvSpPr>
            <p:cNvPr id="262237" name="Rectangle 93"/>
            <p:cNvSpPr>
              <a:spLocks noChangeArrowheads="1"/>
            </p:cNvSpPr>
            <p:nvPr/>
          </p:nvSpPr>
          <p:spPr bwMode="auto">
            <a:xfrm>
              <a:off x="725" y="2918"/>
              <a:ext cx="40" cy="87"/>
            </a:xfrm>
            <a:prstGeom prst="rect">
              <a:avLst/>
            </a:prstGeom>
            <a:noFill/>
            <a:ln w="9525">
              <a:noFill/>
              <a:miter lim="800000"/>
              <a:headEnd/>
              <a:tailEnd/>
            </a:ln>
          </p:spPr>
          <p:txBody>
            <a:bodyPr wrap="none" lIns="0" tIns="0" rIns="0" bIns="0">
              <a:spAutoFit/>
            </a:bodyPr>
            <a:lstStyle/>
            <a:p>
              <a:r>
                <a:rPr lang="nl-NL" sz="900">
                  <a:solidFill>
                    <a:srgbClr val="000000"/>
                  </a:solidFill>
                </a:rPr>
                <a:t>0</a:t>
              </a:r>
              <a:endParaRPr lang="nl-NL" sz="1600"/>
            </a:p>
          </p:txBody>
        </p:sp>
        <p:sp>
          <p:nvSpPr>
            <p:cNvPr id="262238" name="Rectangle 94"/>
            <p:cNvSpPr>
              <a:spLocks noChangeArrowheads="1"/>
            </p:cNvSpPr>
            <p:nvPr/>
          </p:nvSpPr>
          <p:spPr bwMode="auto">
            <a:xfrm>
              <a:off x="679" y="2699"/>
              <a:ext cx="96" cy="103"/>
            </a:xfrm>
            <a:prstGeom prst="rect">
              <a:avLst/>
            </a:prstGeom>
            <a:noFill/>
            <a:ln w="9525">
              <a:noFill/>
              <a:miter lim="800000"/>
              <a:headEnd/>
              <a:tailEnd/>
            </a:ln>
          </p:spPr>
          <p:txBody>
            <a:bodyPr/>
            <a:lstStyle/>
            <a:p>
              <a:endParaRPr lang="en-GB" sz="1600"/>
            </a:p>
          </p:txBody>
        </p:sp>
        <p:sp>
          <p:nvSpPr>
            <p:cNvPr id="262239" name="Rectangle 95"/>
            <p:cNvSpPr>
              <a:spLocks noChangeArrowheads="1"/>
            </p:cNvSpPr>
            <p:nvPr/>
          </p:nvSpPr>
          <p:spPr bwMode="auto">
            <a:xfrm>
              <a:off x="679" y="2709"/>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20</a:t>
              </a:r>
              <a:endParaRPr lang="nl-NL" sz="1600"/>
            </a:p>
          </p:txBody>
        </p:sp>
        <p:sp>
          <p:nvSpPr>
            <p:cNvPr id="262240" name="Rectangle 96"/>
            <p:cNvSpPr>
              <a:spLocks noChangeArrowheads="1"/>
            </p:cNvSpPr>
            <p:nvPr/>
          </p:nvSpPr>
          <p:spPr bwMode="auto">
            <a:xfrm>
              <a:off x="679" y="2494"/>
              <a:ext cx="96" cy="99"/>
            </a:xfrm>
            <a:prstGeom prst="rect">
              <a:avLst/>
            </a:prstGeom>
            <a:noFill/>
            <a:ln w="9525">
              <a:noFill/>
              <a:miter lim="800000"/>
              <a:headEnd/>
              <a:tailEnd/>
            </a:ln>
          </p:spPr>
          <p:txBody>
            <a:bodyPr/>
            <a:lstStyle/>
            <a:p>
              <a:endParaRPr lang="en-GB" sz="1600"/>
            </a:p>
          </p:txBody>
        </p:sp>
        <p:sp>
          <p:nvSpPr>
            <p:cNvPr id="262241" name="Rectangle 97"/>
            <p:cNvSpPr>
              <a:spLocks noChangeArrowheads="1"/>
            </p:cNvSpPr>
            <p:nvPr/>
          </p:nvSpPr>
          <p:spPr bwMode="auto">
            <a:xfrm>
              <a:off x="679" y="2500"/>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40</a:t>
              </a:r>
              <a:endParaRPr lang="nl-NL" sz="1600"/>
            </a:p>
          </p:txBody>
        </p:sp>
        <p:sp>
          <p:nvSpPr>
            <p:cNvPr id="262242" name="Rectangle 98"/>
            <p:cNvSpPr>
              <a:spLocks noChangeArrowheads="1"/>
            </p:cNvSpPr>
            <p:nvPr/>
          </p:nvSpPr>
          <p:spPr bwMode="auto">
            <a:xfrm>
              <a:off x="679" y="2285"/>
              <a:ext cx="96" cy="100"/>
            </a:xfrm>
            <a:prstGeom prst="rect">
              <a:avLst/>
            </a:prstGeom>
            <a:noFill/>
            <a:ln w="9525">
              <a:noFill/>
              <a:miter lim="800000"/>
              <a:headEnd/>
              <a:tailEnd/>
            </a:ln>
          </p:spPr>
          <p:txBody>
            <a:bodyPr/>
            <a:lstStyle/>
            <a:p>
              <a:endParaRPr lang="en-GB" sz="1600"/>
            </a:p>
          </p:txBody>
        </p:sp>
        <p:sp>
          <p:nvSpPr>
            <p:cNvPr id="262243" name="Rectangle 99"/>
            <p:cNvSpPr>
              <a:spLocks noChangeArrowheads="1"/>
            </p:cNvSpPr>
            <p:nvPr/>
          </p:nvSpPr>
          <p:spPr bwMode="auto">
            <a:xfrm>
              <a:off x="679" y="2292"/>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60</a:t>
              </a:r>
              <a:endParaRPr lang="nl-NL" sz="1600"/>
            </a:p>
          </p:txBody>
        </p:sp>
        <p:sp>
          <p:nvSpPr>
            <p:cNvPr id="262244" name="Rectangle 100"/>
            <p:cNvSpPr>
              <a:spLocks noChangeArrowheads="1"/>
            </p:cNvSpPr>
            <p:nvPr/>
          </p:nvSpPr>
          <p:spPr bwMode="auto">
            <a:xfrm>
              <a:off x="679" y="2076"/>
              <a:ext cx="96" cy="100"/>
            </a:xfrm>
            <a:prstGeom prst="rect">
              <a:avLst/>
            </a:prstGeom>
            <a:noFill/>
            <a:ln w="9525">
              <a:noFill/>
              <a:miter lim="800000"/>
              <a:headEnd/>
              <a:tailEnd/>
            </a:ln>
          </p:spPr>
          <p:txBody>
            <a:bodyPr/>
            <a:lstStyle/>
            <a:p>
              <a:endParaRPr lang="en-GB" sz="1600"/>
            </a:p>
          </p:txBody>
        </p:sp>
        <p:sp>
          <p:nvSpPr>
            <p:cNvPr id="262245" name="Rectangle 101"/>
            <p:cNvSpPr>
              <a:spLocks noChangeArrowheads="1"/>
            </p:cNvSpPr>
            <p:nvPr/>
          </p:nvSpPr>
          <p:spPr bwMode="auto">
            <a:xfrm>
              <a:off x="679" y="2083"/>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80</a:t>
              </a:r>
              <a:endParaRPr lang="nl-NL" sz="1600"/>
            </a:p>
          </p:txBody>
        </p:sp>
        <p:sp>
          <p:nvSpPr>
            <p:cNvPr id="262246" name="Rectangle 102"/>
            <p:cNvSpPr>
              <a:spLocks noChangeArrowheads="1"/>
            </p:cNvSpPr>
            <p:nvPr/>
          </p:nvSpPr>
          <p:spPr bwMode="auto">
            <a:xfrm>
              <a:off x="636" y="1867"/>
              <a:ext cx="139" cy="100"/>
            </a:xfrm>
            <a:prstGeom prst="rect">
              <a:avLst/>
            </a:prstGeom>
            <a:noFill/>
            <a:ln w="9525">
              <a:noFill/>
              <a:miter lim="800000"/>
              <a:headEnd/>
              <a:tailEnd/>
            </a:ln>
          </p:spPr>
          <p:txBody>
            <a:bodyPr/>
            <a:lstStyle/>
            <a:p>
              <a:endParaRPr lang="en-GB" sz="1600"/>
            </a:p>
          </p:txBody>
        </p:sp>
        <p:sp>
          <p:nvSpPr>
            <p:cNvPr id="262247" name="Rectangle 103"/>
            <p:cNvSpPr>
              <a:spLocks noChangeArrowheads="1"/>
            </p:cNvSpPr>
            <p:nvPr/>
          </p:nvSpPr>
          <p:spPr bwMode="auto">
            <a:xfrm>
              <a:off x="636" y="1874"/>
              <a:ext cx="121" cy="87"/>
            </a:xfrm>
            <a:prstGeom prst="rect">
              <a:avLst/>
            </a:prstGeom>
            <a:noFill/>
            <a:ln w="9525">
              <a:noFill/>
              <a:miter lim="800000"/>
              <a:headEnd/>
              <a:tailEnd/>
            </a:ln>
          </p:spPr>
          <p:txBody>
            <a:bodyPr wrap="none" lIns="0" tIns="0" rIns="0" bIns="0">
              <a:spAutoFit/>
            </a:bodyPr>
            <a:lstStyle/>
            <a:p>
              <a:r>
                <a:rPr lang="nl-NL" sz="900">
                  <a:solidFill>
                    <a:srgbClr val="000000"/>
                  </a:solidFill>
                </a:rPr>
                <a:t>100</a:t>
              </a:r>
              <a:endParaRPr lang="nl-NL" sz="1600"/>
            </a:p>
          </p:txBody>
        </p:sp>
        <p:sp>
          <p:nvSpPr>
            <p:cNvPr id="262248" name="Rectangle 104"/>
            <p:cNvSpPr>
              <a:spLocks noChangeArrowheads="1"/>
            </p:cNvSpPr>
            <p:nvPr/>
          </p:nvSpPr>
          <p:spPr bwMode="auto">
            <a:xfrm>
              <a:off x="735" y="3034"/>
              <a:ext cx="209" cy="100"/>
            </a:xfrm>
            <a:prstGeom prst="rect">
              <a:avLst/>
            </a:prstGeom>
            <a:noFill/>
            <a:ln w="9525">
              <a:noFill/>
              <a:miter lim="800000"/>
              <a:headEnd/>
              <a:tailEnd/>
            </a:ln>
          </p:spPr>
          <p:txBody>
            <a:bodyPr/>
            <a:lstStyle/>
            <a:p>
              <a:endParaRPr lang="en-GB" sz="1600"/>
            </a:p>
          </p:txBody>
        </p:sp>
        <p:sp>
          <p:nvSpPr>
            <p:cNvPr id="262249" name="Rectangle 105"/>
            <p:cNvSpPr>
              <a:spLocks noChangeArrowheads="1"/>
            </p:cNvSpPr>
            <p:nvPr/>
          </p:nvSpPr>
          <p:spPr bwMode="auto">
            <a:xfrm>
              <a:off x="735" y="3041"/>
              <a:ext cx="182" cy="87"/>
            </a:xfrm>
            <a:prstGeom prst="rect">
              <a:avLst/>
            </a:prstGeom>
            <a:noFill/>
            <a:ln w="9525">
              <a:noFill/>
              <a:miter lim="800000"/>
              <a:headEnd/>
              <a:tailEnd/>
            </a:ln>
          </p:spPr>
          <p:txBody>
            <a:bodyPr wrap="none" lIns="0" tIns="0" rIns="0" bIns="0">
              <a:spAutoFit/>
            </a:bodyPr>
            <a:lstStyle/>
            <a:p>
              <a:r>
                <a:rPr lang="nl-NL" sz="900">
                  <a:solidFill>
                    <a:srgbClr val="000000"/>
                  </a:solidFill>
                </a:rPr>
                <a:t>0.001</a:t>
              </a:r>
              <a:endParaRPr lang="nl-NL" sz="1600"/>
            </a:p>
          </p:txBody>
        </p:sp>
        <p:sp>
          <p:nvSpPr>
            <p:cNvPr id="262250" name="Rectangle 106"/>
            <p:cNvSpPr>
              <a:spLocks noChangeArrowheads="1"/>
            </p:cNvSpPr>
            <p:nvPr/>
          </p:nvSpPr>
          <p:spPr bwMode="auto">
            <a:xfrm>
              <a:off x="1319" y="3034"/>
              <a:ext cx="166" cy="100"/>
            </a:xfrm>
            <a:prstGeom prst="rect">
              <a:avLst/>
            </a:prstGeom>
            <a:noFill/>
            <a:ln w="9525">
              <a:noFill/>
              <a:miter lim="800000"/>
              <a:headEnd/>
              <a:tailEnd/>
            </a:ln>
          </p:spPr>
          <p:txBody>
            <a:bodyPr/>
            <a:lstStyle/>
            <a:p>
              <a:endParaRPr lang="en-GB" sz="1600"/>
            </a:p>
          </p:txBody>
        </p:sp>
        <p:sp>
          <p:nvSpPr>
            <p:cNvPr id="262251" name="Rectangle 107"/>
            <p:cNvSpPr>
              <a:spLocks noChangeArrowheads="1"/>
            </p:cNvSpPr>
            <p:nvPr/>
          </p:nvSpPr>
          <p:spPr bwMode="auto">
            <a:xfrm>
              <a:off x="1319" y="3041"/>
              <a:ext cx="141" cy="87"/>
            </a:xfrm>
            <a:prstGeom prst="rect">
              <a:avLst/>
            </a:prstGeom>
            <a:noFill/>
            <a:ln w="9525">
              <a:noFill/>
              <a:miter lim="800000"/>
              <a:headEnd/>
              <a:tailEnd/>
            </a:ln>
          </p:spPr>
          <p:txBody>
            <a:bodyPr wrap="none" lIns="0" tIns="0" rIns="0" bIns="0">
              <a:spAutoFit/>
            </a:bodyPr>
            <a:lstStyle/>
            <a:p>
              <a:r>
                <a:rPr lang="nl-NL" sz="900">
                  <a:solidFill>
                    <a:srgbClr val="000000"/>
                  </a:solidFill>
                </a:rPr>
                <a:t>0.01</a:t>
              </a:r>
              <a:endParaRPr lang="nl-NL" sz="1600"/>
            </a:p>
          </p:txBody>
        </p:sp>
        <p:sp>
          <p:nvSpPr>
            <p:cNvPr id="262252" name="Rectangle 108"/>
            <p:cNvSpPr>
              <a:spLocks noChangeArrowheads="1"/>
            </p:cNvSpPr>
            <p:nvPr/>
          </p:nvSpPr>
          <p:spPr bwMode="auto">
            <a:xfrm>
              <a:off x="1906" y="3034"/>
              <a:ext cx="116" cy="100"/>
            </a:xfrm>
            <a:prstGeom prst="rect">
              <a:avLst/>
            </a:prstGeom>
            <a:noFill/>
            <a:ln w="9525">
              <a:noFill/>
              <a:miter lim="800000"/>
              <a:headEnd/>
              <a:tailEnd/>
            </a:ln>
          </p:spPr>
          <p:txBody>
            <a:bodyPr/>
            <a:lstStyle/>
            <a:p>
              <a:endParaRPr lang="en-GB" sz="1600"/>
            </a:p>
          </p:txBody>
        </p:sp>
        <p:sp>
          <p:nvSpPr>
            <p:cNvPr id="262253" name="Rectangle 109"/>
            <p:cNvSpPr>
              <a:spLocks noChangeArrowheads="1"/>
            </p:cNvSpPr>
            <p:nvPr/>
          </p:nvSpPr>
          <p:spPr bwMode="auto">
            <a:xfrm>
              <a:off x="1906" y="3041"/>
              <a:ext cx="101" cy="87"/>
            </a:xfrm>
            <a:prstGeom prst="rect">
              <a:avLst/>
            </a:prstGeom>
            <a:noFill/>
            <a:ln w="9525">
              <a:noFill/>
              <a:miter lim="800000"/>
              <a:headEnd/>
              <a:tailEnd/>
            </a:ln>
          </p:spPr>
          <p:txBody>
            <a:bodyPr wrap="none" lIns="0" tIns="0" rIns="0" bIns="0">
              <a:spAutoFit/>
            </a:bodyPr>
            <a:lstStyle/>
            <a:p>
              <a:r>
                <a:rPr lang="nl-NL" sz="900">
                  <a:solidFill>
                    <a:srgbClr val="000000"/>
                  </a:solidFill>
                </a:rPr>
                <a:t>0.1</a:t>
              </a:r>
              <a:endParaRPr lang="nl-NL" sz="1600"/>
            </a:p>
          </p:txBody>
        </p:sp>
        <p:sp>
          <p:nvSpPr>
            <p:cNvPr id="262254" name="Rectangle 110"/>
            <p:cNvSpPr>
              <a:spLocks noChangeArrowheads="1"/>
            </p:cNvSpPr>
            <p:nvPr/>
          </p:nvSpPr>
          <p:spPr bwMode="auto">
            <a:xfrm>
              <a:off x="2499" y="3034"/>
              <a:ext cx="47" cy="100"/>
            </a:xfrm>
            <a:prstGeom prst="rect">
              <a:avLst/>
            </a:prstGeom>
            <a:noFill/>
            <a:ln w="9525">
              <a:noFill/>
              <a:miter lim="800000"/>
              <a:headEnd/>
              <a:tailEnd/>
            </a:ln>
          </p:spPr>
          <p:txBody>
            <a:bodyPr/>
            <a:lstStyle/>
            <a:p>
              <a:endParaRPr lang="en-GB" sz="1600"/>
            </a:p>
          </p:txBody>
        </p:sp>
        <p:sp>
          <p:nvSpPr>
            <p:cNvPr id="262255" name="Rectangle 111"/>
            <p:cNvSpPr>
              <a:spLocks noChangeArrowheads="1"/>
            </p:cNvSpPr>
            <p:nvPr/>
          </p:nvSpPr>
          <p:spPr bwMode="auto">
            <a:xfrm>
              <a:off x="2499" y="3041"/>
              <a:ext cx="40" cy="87"/>
            </a:xfrm>
            <a:prstGeom prst="rect">
              <a:avLst/>
            </a:prstGeom>
            <a:noFill/>
            <a:ln w="9525">
              <a:noFill/>
              <a:miter lim="800000"/>
              <a:headEnd/>
              <a:tailEnd/>
            </a:ln>
          </p:spPr>
          <p:txBody>
            <a:bodyPr wrap="none" lIns="0" tIns="0" rIns="0" bIns="0">
              <a:spAutoFit/>
            </a:bodyPr>
            <a:lstStyle/>
            <a:p>
              <a:r>
                <a:rPr lang="nl-NL" sz="900">
                  <a:solidFill>
                    <a:srgbClr val="000000"/>
                  </a:solidFill>
                </a:rPr>
                <a:t>1</a:t>
              </a:r>
              <a:endParaRPr lang="nl-NL" sz="1600"/>
            </a:p>
          </p:txBody>
        </p:sp>
        <p:sp>
          <p:nvSpPr>
            <p:cNvPr id="262256" name="Rectangle 112"/>
            <p:cNvSpPr>
              <a:spLocks noChangeArrowheads="1"/>
            </p:cNvSpPr>
            <p:nvPr/>
          </p:nvSpPr>
          <p:spPr bwMode="auto">
            <a:xfrm>
              <a:off x="1236" y="3197"/>
              <a:ext cx="835" cy="99"/>
            </a:xfrm>
            <a:prstGeom prst="rect">
              <a:avLst/>
            </a:prstGeom>
            <a:noFill/>
            <a:ln w="9525">
              <a:noFill/>
              <a:miter lim="800000"/>
              <a:headEnd/>
              <a:tailEnd/>
            </a:ln>
          </p:spPr>
          <p:txBody>
            <a:bodyPr/>
            <a:lstStyle/>
            <a:p>
              <a:endParaRPr lang="en-GB" sz="1600"/>
            </a:p>
          </p:txBody>
        </p:sp>
        <p:sp>
          <p:nvSpPr>
            <p:cNvPr id="262257" name="Rectangle 113"/>
            <p:cNvSpPr>
              <a:spLocks noChangeArrowheads="1"/>
            </p:cNvSpPr>
            <p:nvPr/>
          </p:nvSpPr>
          <p:spPr bwMode="auto">
            <a:xfrm>
              <a:off x="1236" y="3199"/>
              <a:ext cx="883" cy="107"/>
            </a:xfrm>
            <a:prstGeom prst="rect">
              <a:avLst/>
            </a:prstGeom>
            <a:noFill/>
            <a:ln w="9525">
              <a:noFill/>
              <a:miter lim="800000"/>
              <a:headEnd/>
              <a:tailEnd/>
            </a:ln>
          </p:spPr>
          <p:txBody>
            <a:bodyPr wrap="none" lIns="0" tIns="0" rIns="0" bIns="0">
              <a:spAutoFit/>
            </a:bodyPr>
            <a:lstStyle/>
            <a:p>
              <a:r>
                <a:rPr lang="nl-NL" sz="1100" b="1">
                  <a:solidFill>
                    <a:srgbClr val="000000"/>
                  </a:solidFill>
                </a:rPr>
                <a:t>concentration (mg/L)</a:t>
              </a:r>
              <a:endParaRPr lang="nl-NL" sz="1400"/>
            </a:p>
          </p:txBody>
        </p:sp>
        <p:sp>
          <p:nvSpPr>
            <p:cNvPr id="262259" name="Line 115"/>
            <p:cNvSpPr>
              <a:spLocks noChangeShapeType="1"/>
            </p:cNvSpPr>
            <p:nvPr/>
          </p:nvSpPr>
          <p:spPr bwMode="auto">
            <a:xfrm>
              <a:off x="835" y="1811"/>
              <a:ext cx="1" cy="1154"/>
            </a:xfrm>
            <a:prstGeom prst="line">
              <a:avLst/>
            </a:prstGeom>
            <a:noFill/>
            <a:ln w="4763">
              <a:solidFill>
                <a:srgbClr val="000000"/>
              </a:solidFill>
              <a:round/>
              <a:headEnd/>
              <a:tailEnd/>
            </a:ln>
          </p:spPr>
          <p:txBody>
            <a:bodyPr/>
            <a:lstStyle/>
            <a:p>
              <a:endParaRPr lang="en-GB" sz="1600"/>
            </a:p>
          </p:txBody>
        </p:sp>
        <p:sp>
          <p:nvSpPr>
            <p:cNvPr id="262260" name="Line 116"/>
            <p:cNvSpPr>
              <a:spLocks noChangeShapeType="1"/>
            </p:cNvSpPr>
            <p:nvPr/>
          </p:nvSpPr>
          <p:spPr bwMode="auto">
            <a:xfrm>
              <a:off x="812" y="2965"/>
              <a:ext cx="23" cy="1"/>
            </a:xfrm>
            <a:prstGeom prst="line">
              <a:avLst/>
            </a:prstGeom>
            <a:noFill/>
            <a:ln w="4763">
              <a:solidFill>
                <a:srgbClr val="000000"/>
              </a:solidFill>
              <a:round/>
              <a:headEnd/>
              <a:tailEnd/>
            </a:ln>
          </p:spPr>
          <p:txBody>
            <a:bodyPr/>
            <a:lstStyle/>
            <a:p>
              <a:endParaRPr lang="en-GB" sz="1600"/>
            </a:p>
          </p:txBody>
        </p:sp>
        <p:sp>
          <p:nvSpPr>
            <p:cNvPr id="262261" name="Line 117"/>
            <p:cNvSpPr>
              <a:spLocks noChangeShapeType="1"/>
            </p:cNvSpPr>
            <p:nvPr/>
          </p:nvSpPr>
          <p:spPr bwMode="auto">
            <a:xfrm>
              <a:off x="812" y="2756"/>
              <a:ext cx="23" cy="1"/>
            </a:xfrm>
            <a:prstGeom prst="line">
              <a:avLst/>
            </a:prstGeom>
            <a:noFill/>
            <a:ln w="4763">
              <a:solidFill>
                <a:srgbClr val="000000"/>
              </a:solidFill>
              <a:round/>
              <a:headEnd/>
              <a:tailEnd/>
            </a:ln>
          </p:spPr>
          <p:txBody>
            <a:bodyPr/>
            <a:lstStyle/>
            <a:p>
              <a:endParaRPr lang="en-GB" sz="1600"/>
            </a:p>
          </p:txBody>
        </p:sp>
        <p:sp>
          <p:nvSpPr>
            <p:cNvPr id="262262" name="Line 118"/>
            <p:cNvSpPr>
              <a:spLocks noChangeShapeType="1"/>
            </p:cNvSpPr>
            <p:nvPr/>
          </p:nvSpPr>
          <p:spPr bwMode="auto">
            <a:xfrm>
              <a:off x="812" y="2547"/>
              <a:ext cx="23" cy="1"/>
            </a:xfrm>
            <a:prstGeom prst="line">
              <a:avLst/>
            </a:prstGeom>
            <a:noFill/>
            <a:ln w="4763">
              <a:solidFill>
                <a:srgbClr val="000000"/>
              </a:solidFill>
              <a:round/>
              <a:headEnd/>
              <a:tailEnd/>
            </a:ln>
          </p:spPr>
          <p:txBody>
            <a:bodyPr/>
            <a:lstStyle/>
            <a:p>
              <a:endParaRPr lang="en-GB" sz="1600"/>
            </a:p>
          </p:txBody>
        </p:sp>
        <p:sp>
          <p:nvSpPr>
            <p:cNvPr id="262263" name="Line 119"/>
            <p:cNvSpPr>
              <a:spLocks noChangeShapeType="1"/>
            </p:cNvSpPr>
            <p:nvPr/>
          </p:nvSpPr>
          <p:spPr bwMode="auto">
            <a:xfrm>
              <a:off x="812" y="2338"/>
              <a:ext cx="23" cy="1"/>
            </a:xfrm>
            <a:prstGeom prst="line">
              <a:avLst/>
            </a:prstGeom>
            <a:noFill/>
            <a:ln w="4763">
              <a:solidFill>
                <a:srgbClr val="000000"/>
              </a:solidFill>
              <a:round/>
              <a:headEnd/>
              <a:tailEnd/>
            </a:ln>
          </p:spPr>
          <p:txBody>
            <a:bodyPr/>
            <a:lstStyle/>
            <a:p>
              <a:endParaRPr lang="en-GB" sz="1600"/>
            </a:p>
          </p:txBody>
        </p:sp>
        <p:sp>
          <p:nvSpPr>
            <p:cNvPr id="262264" name="Line 120"/>
            <p:cNvSpPr>
              <a:spLocks noChangeShapeType="1"/>
            </p:cNvSpPr>
            <p:nvPr/>
          </p:nvSpPr>
          <p:spPr bwMode="auto">
            <a:xfrm>
              <a:off x="812" y="2129"/>
              <a:ext cx="23" cy="1"/>
            </a:xfrm>
            <a:prstGeom prst="line">
              <a:avLst/>
            </a:prstGeom>
            <a:noFill/>
            <a:ln w="4763">
              <a:solidFill>
                <a:srgbClr val="000000"/>
              </a:solidFill>
              <a:round/>
              <a:headEnd/>
              <a:tailEnd/>
            </a:ln>
          </p:spPr>
          <p:txBody>
            <a:bodyPr/>
            <a:lstStyle/>
            <a:p>
              <a:endParaRPr lang="en-GB" sz="1600"/>
            </a:p>
          </p:txBody>
        </p:sp>
        <p:sp>
          <p:nvSpPr>
            <p:cNvPr id="262265" name="Line 121"/>
            <p:cNvSpPr>
              <a:spLocks noChangeShapeType="1"/>
            </p:cNvSpPr>
            <p:nvPr/>
          </p:nvSpPr>
          <p:spPr bwMode="auto">
            <a:xfrm>
              <a:off x="812" y="1920"/>
              <a:ext cx="23" cy="1"/>
            </a:xfrm>
            <a:prstGeom prst="line">
              <a:avLst/>
            </a:prstGeom>
            <a:noFill/>
            <a:ln w="4763">
              <a:solidFill>
                <a:srgbClr val="000000"/>
              </a:solidFill>
              <a:round/>
              <a:headEnd/>
              <a:tailEnd/>
            </a:ln>
          </p:spPr>
          <p:txBody>
            <a:bodyPr/>
            <a:lstStyle/>
            <a:p>
              <a:endParaRPr lang="en-GB" sz="1600"/>
            </a:p>
          </p:txBody>
        </p:sp>
        <p:sp>
          <p:nvSpPr>
            <p:cNvPr id="262266" name="Line 122"/>
            <p:cNvSpPr>
              <a:spLocks noChangeShapeType="1"/>
            </p:cNvSpPr>
            <p:nvPr/>
          </p:nvSpPr>
          <p:spPr bwMode="auto">
            <a:xfrm>
              <a:off x="835" y="2965"/>
              <a:ext cx="1687" cy="1"/>
            </a:xfrm>
            <a:prstGeom prst="line">
              <a:avLst/>
            </a:prstGeom>
            <a:noFill/>
            <a:ln w="4763">
              <a:solidFill>
                <a:srgbClr val="000000"/>
              </a:solidFill>
              <a:round/>
              <a:headEnd/>
              <a:tailEnd/>
            </a:ln>
          </p:spPr>
          <p:txBody>
            <a:bodyPr/>
            <a:lstStyle/>
            <a:p>
              <a:endParaRPr lang="en-GB" sz="1600"/>
            </a:p>
          </p:txBody>
        </p:sp>
        <p:sp>
          <p:nvSpPr>
            <p:cNvPr id="262267" name="Line 123"/>
            <p:cNvSpPr>
              <a:spLocks noChangeShapeType="1"/>
            </p:cNvSpPr>
            <p:nvPr/>
          </p:nvSpPr>
          <p:spPr bwMode="auto">
            <a:xfrm flipV="1">
              <a:off x="835" y="2965"/>
              <a:ext cx="1" cy="23"/>
            </a:xfrm>
            <a:prstGeom prst="line">
              <a:avLst/>
            </a:prstGeom>
            <a:noFill/>
            <a:ln w="4763">
              <a:solidFill>
                <a:srgbClr val="000000"/>
              </a:solidFill>
              <a:round/>
              <a:headEnd/>
              <a:tailEnd/>
            </a:ln>
          </p:spPr>
          <p:txBody>
            <a:bodyPr/>
            <a:lstStyle/>
            <a:p>
              <a:endParaRPr lang="en-GB" sz="1600"/>
            </a:p>
          </p:txBody>
        </p:sp>
        <p:sp>
          <p:nvSpPr>
            <p:cNvPr id="262268" name="Line 124"/>
            <p:cNvSpPr>
              <a:spLocks noChangeShapeType="1"/>
            </p:cNvSpPr>
            <p:nvPr/>
          </p:nvSpPr>
          <p:spPr bwMode="auto">
            <a:xfrm flipV="1">
              <a:off x="1395" y="2965"/>
              <a:ext cx="3" cy="23"/>
            </a:xfrm>
            <a:prstGeom prst="line">
              <a:avLst/>
            </a:prstGeom>
            <a:noFill/>
            <a:ln w="4763">
              <a:solidFill>
                <a:srgbClr val="000000"/>
              </a:solidFill>
              <a:round/>
              <a:headEnd/>
              <a:tailEnd/>
            </a:ln>
          </p:spPr>
          <p:txBody>
            <a:bodyPr/>
            <a:lstStyle/>
            <a:p>
              <a:endParaRPr lang="en-GB" sz="1600"/>
            </a:p>
          </p:txBody>
        </p:sp>
        <p:sp>
          <p:nvSpPr>
            <p:cNvPr id="262269" name="Line 125"/>
            <p:cNvSpPr>
              <a:spLocks noChangeShapeType="1"/>
            </p:cNvSpPr>
            <p:nvPr/>
          </p:nvSpPr>
          <p:spPr bwMode="auto">
            <a:xfrm flipV="1">
              <a:off x="1959" y="2965"/>
              <a:ext cx="1" cy="23"/>
            </a:xfrm>
            <a:prstGeom prst="line">
              <a:avLst/>
            </a:prstGeom>
            <a:noFill/>
            <a:ln w="4763">
              <a:solidFill>
                <a:srgbClr val="000000"/>
              </a:solidFill>
              <a:round/>
              <a:headEnd/>
              <a:tailEnd/>
            </a:ln>
          </p:spPr>
          <p:txBody>
            <a:bodyPr/>
            <a:lstStyle/>
            <a:p>
              <a:endParaRPr lang="en-GB" sz="1600"/>
            </a:p>
          </p:txBody>
        </p:sp>
        <p:sp>
          <p:nvSpPr>
            <p:cNvPr id="262270" name="Line 126"/>
            <p:cNvSpPr>
              <a:spLocks noChangeShapeType="1"/>
            </p:cNvSpPr>
            <p:nvPr/>
          </p:nvSpPr>
          <p:spPr bwMode="auto">
            <a:xfrm flipV="1">
              <a:off x="2522" y="2965"/>
              <a:ext cx="1" cy="23"/>
            </a:xfrm>
            <a:prstGeom prst="line">
              <a:avLst/>
            </a:prstGeom>
            <a:noFill/>
            <a:ln w="4763">
              <a:solidFill>
                <a:srgbClr val="000000"/>
              </a:solidFill>
              <a:round/>
              <a:headEnd/>
              <a:tailEnd/>
            </a:ln>
          </p:spPr>
          <p:txBody>
            <a:bodyPr/>
            <a:lstStyle/>
            <a:p>
              <a:endParaRPr lang="en-GB" sz="1600"/>
            </a:p>
          </p:txBody>
        </p:sp>
        <p:grpSp>
          <p:nvGrpSpPr>
            <p:cNvPr id="6" name="Group 160"/>
            <p:cNvGrpSpPr>
              <a:grpSpLocks/>
            </p:cNvGrpSpPr>
            <p:nvPr/>
          </p:nvGrpSpPr>
          <p:grpSpPr bwMode="auto">
            <a:xfrm>
              <a:off x="1150" y="2945"/>
              <a:ext cx="825" cy="40"/>
              <a:chOff x="1150" y="1897"/>
              <a:chExt cx="825" cy="40"/>
            </a:xfrm>
          </p:grpSpPr>
          <p:sp>
            <p:nvSpPr>
              <p:cNvPr id="262229" name="Oval 85"/>
              <p:cNvSpPr>
                <a:spLocks noChangeArrowheads="1"/>
              </p:cNvSpPr>
              <p:nvPr/>
            </p:nvSpPr>
            <p:spPr bwMode="auto">
              <a:xfrm>
                <a:off x="1150" y="1897"/>
                <a:ext cx="40" cy="40"/>
              </a:xfrm>
              <a:prstGeom prst="ellipse">
                <a:avLst/>
              </a:prstGeom>
              <a:solidFill>
                <a:srgbClr val="FFFF00"/>
              </a:solidFill>
              <a:ln w="9525">
                <a:solidFill>
                  <a:srgbClr val="000000"/>
                </a:solidFill>
                <a:round/>
                <a:headEnd/>
                <a:tailEnd/>
              </a:ln>
            </p:spPr>
            <p:txBody>
              <a:bodyPr/>
              <a:lstStyle/>
              <a:p>
                <a:endParaRPr lang="en-GB" sz="1600"/>
              </a:p>
            </p:txBody>
          </p:sp>
          <p:sp>
            <p:nvSpPr>
              <p:cNvPr id="262230" name="Oval 86"/>
              <p:cNvSpPr>
                <a:spLocks noChangeArrowheads="1"/>
              </p:cNvSpPr>
              <p:nvPr/>
            </p:nvSpPr>
            <p:spPr bwMode="auto">
              <a:xfrm>
                <a:off x="1660" y="1897"/>
                <a:ext cx="37" cy="40"/>
              </a:xfrm>
              <a:prstGeom prst="ellipse">
                <a:avLst/>
              </a:prstGeom>
              <a:solidFill>
                <a:srgbClr val="FFFF00"/>
              </a:solidFill>
              <a:ln w="9525">
                <a:solidFill>
                  <a:srgbClr val="000000"/>
                </a:solidFill>
                <a:round/>
                <a:headEnd/>
                <a:tailEnd/>
              </a:ln>
            </p:spPr>
            <p:txBody>
              <a:bodyPr/>
              <a:lstStyle/>
              <a:p>
                <a:endParaRPr lang="en-GB" sz="1600"/>
              </a:p>
            </p:txBody>
          </p:sp>
          <p:sp>
            <p:nvSpPr>
              <p:cNvPr id="262231" name="Oval 87"/>
              <p:cNvSpPr>
                <a:spLocks noChangeArrowheads="1"/>
              </p:cNvSpPr>
              <p:nvPr/>
            </p:nvSpPr>
            <p:spPr bwMode="auto">
              <a:xfrm>
                <a:off x="1796" y="1897"/>
                <a:ext cx="40" cy="40"/>
              </a:xfrm>
              <a:prstGeom prst="ellipse">
                <a:avLst/>
              </a:prstGeom>
              <a:solidFill>
                <a:srgbClr val="FFFF00"/>
              </a:solidFill>
              <a:ln w="9525">
                <a:solidFill>
                  <a:srgbClr val="000000"/>
                </a:solidFill>
                <a:round/>
                <a:headEnd/>
                <a:tailEnd/>
              </a:ln>
            </p:spPr>
            <p:txBody>
              <a:bodyPr/>
              <a:lstStyle/>
              <a:p>
                <a:endParaRPr lang="en-GB" sz="1600"/>
              </a:p>
            </p:txBody>
          </p:sp>
          <p:sp>
            <p:nvSpPr>
              <p:cNvPr id="262232" name="Oval 88"/>
              <p:cNvSpPr>
                <a:spLocks noChangeArrowheads="1"/>
              </p:cNvSpPr>
              <p:nvPr/>
            </p:nvSpPr>
            <p:spPr bwMode="auto">
              <a:xfrm>
                <a:off x="1936" y="1897"/>
                <a:ext cx="39" cy="40"/>
              </a:xfrm>
              <a:prstGeom prst="ellipse">
                <a:avLst/>
              </a:prstGeom>
              <a:solidFill>
                <a:srgbClr val="FFFF00"/>
              </a:solidFill>
              <a:ln w="9525">
                <a:solidFill>
                  <a:srgbClr val="000000"/>
                </a:solidFill>
                <a:round/>
                <a:headEnd/>
                <a:tailEnd/>
              </a:ln>
            </p:spPr>
            <p:txBody>
              <a:bodyPr/>
              <a:lstStyle/>
              <a:p>
                <a:endParaRPr lang="en-GB" sz="1600"/>
              </a:p>
            </p:txBody>
          </p:sp>
          <p:sp>
            <p:nvSpPr>
              <p:cNvPr id="262273" name="Oval 129"/>
              <p:cNvSpPr>
                <a:spLocks noChangeArrowheads="1"/>
              </p:cNvSpPr>
              <p:nvPr/>
            </p:nvSpPr>
            <p:spPr bwMode="auto">
              <a:xfrm>
                <a:off x="1150" y="1897"/>
                <a:ext cx="40" cy="40"/>
              </a:xfrm>
              <a:prstGeom prst="ellipse">
                <a:avLst/>
              </a:prstGeom>
              <a:solidFill>
                <a:srgbClr val="FFFF00"/>
              </a:solidFill>
              <a:ln w="9525">
                <a:solidFill>
                  <a:srgbClr val="000000"/>
                </a:solidFill>
                <a:round/>
                <a:headEnd/>
                <a:tailEnd/>
              </a:ln>
            </p:spPr>
            <p:txBody>
              <a:bodyPr/>
              <a:lstStyle/>
              <a:p>
                <a:endParaRPr lang="en-GB" sz="1600"/>
              </a:p>
            </p:txBody>
          </p:sp>
          <p:sp>
            <p:nvSpPr>
              <p:cNvPr id="262274" name="Oval 130"/>
              <p:cNvSpPr>
                <a:spLocks noChangeArrowheads="1"/>
              </p:cNvSpPr>
              <p:nvPr/>
            </p:nvSpPr>
            <p:spPr bwMode="auto">
              <a:xfrm>
                <a:off x="1660" y="1897"/>
                <a:ext cx="37" cy="40"/>
              </a:xfrm>
              <a:prstGeom prst="ellipse">
                <a:avLst/>
              </a:prstGeom>
              <a:solidFill>
                <a:srgbClr val="FFFF00"/>
              </a:solidFill>
              <a:ln w="9525">
                <a:solidFill>
                  <a:srgbClr val="000000"/>
                </a:solidFill>
                <a:round/>
                <a:headEnd/>
                <a:tailEnd/>
              </a:ln>
            </p:spPr>
            <p:txBody>
              <a:bodyPr/>
              <a:lstStyle/>
              <a:p>
                <a:endParaRPr lang="en-GB" sz="1600"/>
              </a:p>
            </p:txBody>
          </p:sp>
          <p:sp>
            <p:nvSpPr>
              <p:cNvPr id="262275" name="Oval 131"/>
              <p:cNvSpPr>
                <a:spLocks noChangeArrowheads="1"/>
              </p:cNvSpPr>
              <p:nvPr/>
            </p:nvSpPr>
            <p:spPr bwMode="auto">
              <a:xfrm>
                <a:off x="1796" y="1897"/>
                <a:ext cx="40" cy="40"/>
              </a:xfrm>
              <a:prstGeom prst="ellipse">
                <a:avLst/>
              </a:prstGeom>
              <a:solidFill>
                <a:srgbClr val="FFFF00"/>
              </a:solidFill>
              <a:ln w="9525">
                <a:solidFill>
                  <a:srgbClr val="000000"/>
                </a:solidFill>
                <a:round/>
                <a:headEnd/>
                <a:tailEnd/>
              </a:ln>
            </p:spPr>
            <p:txBody>
              <a:bodyPr/>
              <a:lstStyle/>
              <a:p>
                <a:endParaRPr lang="en-GB" sz="1600"/>
              </a:p>
            </p:txBody>
          </p:sp>
          <p:sp>
            <p:nvSpPr>
              <p:cNvPr id="262276" name="Oval 132"/>
              <p:cNvSpPr>
                <a:spLocks noChangeArrowheads="1"/>
              </p:cNvSpPr>
              <p:nvPr/>
            </p:nvSpPr>
            <p:spPr bwMode="auto">
              <a:xfrm>
                <a:off x="1936" y="1897"/>
                <a:ext cx="39" cy="40"/>
              </a:xfrm>
              <a:prstGeom prst="ellipse">
                <a:avLst/>
              </a:prstGeom>
              <a:solidFill>
                <a:srgbClr val="FFFF00"/>
              </a:solidFill>
              <a:ln w="9525">
                <a:solidFill>
                  <a:srgbClr val="000000"/>
                </a:solidFill>
                <a:round/>
                <a:headEnd/>
                <a:tailEnd/>
              </a:ln>
            </p:spPr>
            <p:txBody>
              <a:bodyPr/>
              <a:lstStyle/>
              <a:p>
                <a:endParaRPr lang="en-GB" sz="1600"/>
              </a:p>
            </p:txBody>
          </p:sp>
        </p:grpSp>
        <p:sp>
          <p:nvSpPr>
            <p:cNvPr id="262278" name="Oval 134"/>
            <p:cNvSpPr>
              <a:spLocks noChangeArrowheads="1"/>
            </p:cNvSpPr>
            <p:nvPr/>
          </p:nvSpPr>
          <p:spPr bwMode="auto">
            <a:xfrm>
              <a:off x="2221" y="2016"/>
              <a:ext cx="39" cy="40"/>
            </a:xfrm>
            <a:prstGeom prst="ellipse">
              <a:avLst/>
            </a:prstGeom>
            <a:solidFill>
              <a:srgbClr val="FFFF00"/>
            </a:solidFill>
            <a:ln w="9525">
              <a:solidFill>
                <a:srgbClr val="000000"/>
              </a:solidFill>
              <a:round/>
              <a:headEnd/>
              <a:tailEnd/>
            </a:ln>
          </p:spPr>
          <p:txBody>
            <a:bodyPr/>
            <a:lstStyle/>
            <a:p>
              <a:endParaRPr lang="en-GB" sz="1600"/>
            </a:p>
          </p:txBody>
        </p:sp>
        <p:sp>
          <p:nvSpPr>
            <p:cNvPr id="262279" name="Oval 135"/>
            <p:cNvSpPr>
              <a:spLocks noChangeArrowheads="1"/>
            </p:cNvSpPr>
            <p:nvPr/>
          </p:nvSpPr>
          <p:spPr bwMode="auto">
            <a:xfrm>
              <a:off x="2360" y="1909"/>
              <a:ext cx="40" cy="37"/>
            </a:xfrm>
            <a:prstGeom prst="ellipse">
              <a:avLst/>
            </a:prstGeom>
            <a:solidFill>
              <a:srgbClr val="FFFF00"/>
            </a:solidFill>
            <a:ln w="9525">
              <a:solidFill>
                <a:srgbClr val="000000"/>
              </a:solidFill>
              <a:round/>
              <a:headEnd/>
              <a:tailEnd/>
            </a:ln>
          </p:spPr>
          <p:txBody>
            <a:bodyPr/>
            <a:lstStyle/>
            <a:p>
              <a:endParaRPr lang="en-GB" sz="1600"/>
            </a:p>
          </p:txBody>
        </p:sp>
        <p:sp>
          <p:nvSpPr>
            <p:cNvPr id="262280" name="Rectangle 136"/>
            <p:cNvSpPr>
              <a:spLocks noChangeArrowheads="1"/>
            </p:cNvSpPr>
            <p:nvPr/>
          </p:nvSpPr>
          <p:spPr bwMode="auto">
            <a:xfrm>
              <a:off x="725" y="2908"/>
              <a:ext cx="50" cy="103"/>
            </a:xfrm>
            <a:prstGeom prst="rect">
              <a:avLst/>
            </a:prstGeom>
            <a:noFill/>
            <a:ln w="9525">
              <a:noFill/>
              <a:miter lim="800000"/>
              <a:headEnd/>
              <a:tailEnd/>
            </a:ln>
          </p:spPr>
          <p:txBody>
            <a:bodyPr/>
            <a:lstStyle/>
            <a:p>
              <a:endParaRPr lang="en-GB" sz="1600"/>
            </a:p>
          </p:txBody>
        </p:sp>
        <p:sp>
          <p:nvSpPr>
            <p:cNvPr id="262281" name="Rectangle 137"/>
            <p:cNvSpPr>
              <a:spLocks noChangeArrowheads="1"/>
            </p:cNvSpPr>
            <p:nvPr/>
          </p:nvSpPr>
          <p:spPr bwMode="auto">
            <a:xfrm>
              <a:off x="725" y="2918"/>
              <a:ext cx="40" cy="87"/>
            </a:xfrm>
            <a:prstGeom prst="rect">
              <a:avLst/>
            </a:prstGeom>
            <a:noFill/>
            <a:ln w="9525">
              <a:noFill/>
              <a:miter lim="800000"/>
              <a:headEnd/>
              <a:tailEnd/>
            </a:ln>
          </p:spPr>
          <p:txBody>
            <a:bodyPr wrap="none" lIns="0" tIns="0" rIns="0" bIns="0">
              <a:spAutoFit/>
            </a:bodyPr>
            <a:lstStyle/>
            <a:p>
              <a:r>
                <a:rPr lang="nl-NL" sz="900">
                  <a:solidFill>
                    <a:srgbClr val="000000"/>
                  </a:solidFill>
                </a:rPr>
                <a:t>0</a:t>
              </a:r>
              <a:endParaRPr lang="nl-NL" sz="1600"/>
            </a:p>
          </p:txBody>
        </p:sp>
        <p:sp>
          <p:nvSpPr>
            <p:cNvPr id="262282" name="Rectangle 138"/>
            <p:cNvSpPr>
              <a:spLocks noChangeArrowheads="1"/>
            </p:cNvSpPr>
            <p:nvPr/>
          </p:nvSpPr>
          <p:spPr bwMode="auto">
            <a:xfrm>
              <a:off x="679" y="2699"/>
              <a:ext cx="96" cy="103"/>
            </a:xfrm>
            <a:prstGeom prst="rect">
              <a:avLst/>
            </a:prstGeom>
            <a:noFill/>
            <a:ln w="9525">
              <a:noFill/>
              <a:miter lim="800000"/>
              <a:headEnd/>
              <a:tailEnd/>
            </a:ln>
          </p:spPr>
          <p:txBody>
            <a:bodyPr/>
            <a:lstStyle/>
            <a:p>
              <a:endParaRPr lang="en-GB" sz="1600"/>
            </a:p>
          </p:txBody>
        </p:sp>
        <p:sp>
          <p:nvSpPr>
            <p:cNvPr id="262283" name="Rectangle 139"/>
            <p:cNvSpPr>
              <a:spLocks noChangeArrowheads="1"/>
            </p:cNvSpPr>
            <p:nvPr/>
          </p:nvSpPr>
          <p:spPr bwMode="auto">
            <a:xfrm>
              <a:off x="679" y="2709"/>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20</a:t>
              </a:r>
              <a:endParaRPr lang="nl-NL" sz="1600"/>
            </a:p>
          </p:txBody>
        </p:sp>
        <p:sp>
          <p:nvSpPr>
            <p:cNvPr id="262284" name="Rectangle 140"/>
            <p:cNvSpPr>
              <a:spLocks noChangeArrowheads="1"/>
            </p:cNvSpPr>
            <p:nvPr/>
          </p:nvSpPr>
          <p:spPr bwMode="auto">
            <a:xfrm>
              <a:off x="679" y="2494"/>
              <a:ext cx="96" cy="99"/>
            </a:xfrm>
            <a:prstGeom prst="rect">
              <a:avLst/>
            </a:prstGeom>
            <a:noFill/>
            <a:ln w="9525">
              <a:noFill/>
              <a:miter lim="800000"/>
              <a:headEnd/>
              <a:tailEnd/>
            </a:ln>
          </p:spPr>
          <p:txBody>
            <a:bodyPr/>
            <a:lstStyle/>
            <a:p>
              <a:endParaRPr lang="en-GB" sz="1600"/>
            </a:p>
          </p:txBody>
        </p:sp>
        <p:sp>
          <p:nvSpPr>
            <p:cNvPr id="262285" name="Rectangle 141"/>
            <p:cNvSpPr>
              <a:spLocks noChangeArrowheads="1"/>
            </p:cNvSpPr>
            <p:nvPr/>
          </p:nvSpPr>
          <p:spPr bwMode="auto">
            <a:xfrm>
              <a:off x="679" y="2500"/>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40</a:t>
              </a:r>
              <a:endParaRPr lang="nl-NL" sz="1600"/>
            </a:p>
          </p:txBody>
        </p:sp>
        <p:sp>
          <p:nvSpPr>
            <p:cNvPr id="262286" name="Rectangle 142"/>
            <p:cNvSpPr>
              <a:spLocks noChangeArrowheads="1"/>
            </p:cNvSpPr>
            <p:nvPr/>
          </p:nvSpPr>
          <p:spPr bwMode="auto">
            <a:xfrm>
              <a:off x="679" y="2285"/>
              <a:ext cx="96" cy="100"/>
            </a:xfrm>
            <a:prstGeom prst="rect">
              <a:avLst/>
            </a:prstGeom>
            <a:noFill/>
            <a:ln w="9525">
              <a:noFill/>
              <a:miter lim="800000"/>
              <a:headEnd/>
              <a:tailEnd/>
            </a:ln>
          </p:spPr>
          <p:txBody>
            <a:bodyPr/>
            <a:lstStyle/>
            <a:p>
              <a:endParaRPr lang="en-GB" sz="1600"/>
            </a:p>
          </p:txBody>
        </p:sp>
        <p:sp>
          <p:nvSpPr>
            <p:cNvPr id="262287" name="Rectangle 143"/>
            <p:cNvSpPr>
              <a:spLocks noChangeArrowheads="1"/>
            </p:cNvSpPr>
            <p:nvPr/>
          </p:nvSpPr>
          <p:spPr bwMode="auto">
            <a:xfrm>
              <a:off x="679" y="2292"/>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60</a:t>
              </a:r>
              <a:endParaRPr lang="nl-NL" sz="1600"/>
            </a:p>
          </p:txBody>
        </p:sp>
        <p:sp>
          <p:nvSpPr>
            <p:cNvPr id="262288" name="Rectangle 144"/>
            <p:cNvSpPr>
              <a:spLocks noChangeArrowheads="1"/>
            </p:cNvSpPr>
            <p:nvPr/>
          </p:nvSpPr>
          <p:spPr bwMode="auto">
            <a:xfrm>
              <a:off x="679" y="2076"/>
              <a:ext cx="96" cy="100"/>
            </a:xfrm>
            <a:prstGeom prst="rect">
              <a:avLst/>
            </a:prstGeom>
            <a:noFill/>
            <a:ln w="9525">
              <a:noFill/>
              <a:miter lim="800000"/>
              <a:headEnd/>
              <a:tailEnd/>
            </a:ln>
          </p:spPr>
          <p:txBody>
            <a:bodyPr/>
            <a:lstStyle/>
            <a:p>
              <a:endParaRPr lang="en-GB" sz="1600"/>
            </a:p>
          </p:txBody>
        </p:sp>
        <p:sp>
          <p:nvSpPr>
            <p:cNvPr id="262289" name="Rectangle 145"/>
            <p:cNvSpPr>
              <a:spLocks noChangeArrowheads="1"/>
            </p:cNvSpPr>
            <p:nvPr/>
          </p:nvSpPr>
          <p:spPr bwMode="auto">
            <a:xfrm>
              <a:off x="679" y="2083"/>
              <a:ext cx="81" cy="87"/>
            </a:xfrm>
            <a:prstGeom prst="rect">
              <a:avLst/>
            </a:prstGeom>
            <a:noFill/>
            <a:ln w="9525">
              <a:noFill/>
              <a:miter lim="800000"/>
              <a:headEnd/>
              <a:tailEnd/>
            </a:ln>
          </p:spPr>
          <p:txBody>
            <a:bodyPr wrap="none" lIns="0" tIns="0" rIns="0" bIns="0">
              <a:spAutoFit/>
            </a:bodyPr>
            <a:lstStyle/>
            <a:p>
              <a:r>
                <a:rPr lang="nl-NL" sz="900">
                  <a:solidFill>
                    <a:srgbClr val="000000"/>
                  </a:solidFill>
                </a:rPr>
                <a:t>80</a:t>
              </a:r>
              <a:endParaRPr lang="nl-NL" sz="1600"/>
            </a:p>
          </p:txBody>
        </p:sp>
        <p:sp>
          <p:nvSpPr>
            <p:cNvPr id="262290" name="Rectangle 146"/>
            <p:cNvSpPr>
              <a:spLocks noChangeArrowheads="1"/>
            </p:cNvSpPr>
            <p:nvPr/>
          </p:nvSpPr>
          <p:spPr bwMode="auto">
            <a:xfrm>
              <a:off x="636" y="1867"/>
              <a:ext cx="139" cy="100"/>
            </a:xfrm>
            <a:prstGeom prst="rect">
              <a:avLst/>
            </a:prstGeom>
            <a:noFill/>
            <a:ln w="9525">
              <a:noFill/>
              <a:miter lim="800000"/>
              <a:headEnd/>
              <a:tailEnd/>
            </a:ln>
          </p:spPr>
          <p:txBody>
            <a:bodyPr/>
            <a:lstStyle/>
            <a:p>
              <a:endParaRPr lang="en-GB" sz="1600"/>
            </a:p>
          </p:txBody>
        </p:sp>
        <p:sp>
          <p:nvSpPr>
            <p:cNvPr id="262291" name="Rectangle 147"/>
            <p:cNvSpPr>
              <a:spLocks noChangeArrowheads="1"/>
            </p:cNvSpPr>
            <p:nvPr/>
          </p:nvSpPr>
          <p:spPr bwMode="auto">
            <a:xfrm>
              <a:off x="636" y="1874"/>
              <a:ext cx="121" cy="87"/>
            </a:xfrm>
            <a:prstGeom prst="rect">
              <a:avLst/>
            </a:prstGeom>
            <a:noFill/>
            <a:ln w="9525">
              <a:noFill/>
              <a:miter lim="800000"/>
              <a:headEnd/>
              <a:tailEnd/>
            </a:ln>
          </p:spPr>
          <p:txBody>
            <a:bodyPr wrap="none" lIns="0" tIns="0" rIns="0" bIns="0">
              <a:spAutoFit/>
            </a:bodyPr>
            <a:lstStyle/>
            <a:p>
              <a:r>
                <a:rPr lang="nl-NL" sz="900">
                  <a:solidFill>
                    <a:srgbClr val="000000"/>
                  </a:solidFill>
                </a:rPr>
                <a:t>100</a:t>
              </a:r>
              <a:endParaRPr lang="nl-NL" sz="1600"/>
            </a:p>
          </p:txBody>
        </p:sp>
        <p:sp>
          <p:nvSpPr>
            <p:cNvPr id="262292" name="Rectangle 148"/>
            <p:cNvSpPr>
              <a:spLocks noChangeArrowheads="1"/>
            </p:cNvSpPr>
            <p:nvPr/>
          </p:nvSpPr>
          <p:spPr bwMode="auto">
            <a:xfrm>
              <a:off x="735" y="3034"/>
              <a:ext cx="209" cy="100"/>
            </a:xfrm>
            <a:prstGeom prst="rect">
              <a:avLst/>
            </a:prstGeom>
            <a:noFill/>
            <a:ln w="9525">
              <a:noFill/>
              <a:miter lim="800000"/>
              <a:headEnd/>
              <a:tailEnd/>
            </a:ln>
          </p:spPr>
          <p:txBody>
            <a:bodyPr/>
            <a:lstStyle/>
            <a:p>
              <a:endParaRPr lang="en-GB" sz="1600"/>
            </a:p>
          </p:txBody>
        </p:sp>
        <p:sp>
          <p:nvSpPr>
            <p:cNvPr id="262293" name="Rectangle 149"/>
            <p:cNvSpPr>
              <a:spLocks noChangeArrowheads="1"/>
            </p:cNvSpPr>
            <p:nvPr/>
          </p:nvSpPr>
          <p:spPr bwMode="auto">
            <a:xfrm>
              <a:off x="735" y="3041"/>
              <a:ext cx="182" cy="87"/>
            </a:xfrm>
            <a:prstGeom prst="rect">
              <a:avLst/>
            </a:prstGeom>
            <a:noFill/>
            <a:ln w="9525">
              <a:noFill/>
              <a:miter lim="800000"/>
              <a:headEnd/>
              <a:tailEnd/>
            </a:ln>
          </p:spPr>
          <p:txBody>
            <a:bodyPr wrap="none" lIns="0" tIns="0" rIns="0" bIns="0">
              <a:spAutoFit/>
            </a:bodyPr>
            <a:lstStyle/>
            <a:p>
              <a:r>
                <a:rPr lang="nl-NL" sz="900">
                  <a:solidFill>
                    <a:srgbClr val="000000"/>
                  </a:solidFill>
                </a:rPr>
                <a:t>0.001</a:t>
              </a:r>
              <a:endParaRPr lang="nl-NL" sz="1600"/>
            </a:p>
          </p:txBody>
        </p:sp>
        <p:sp>
          <p:nvSpPr>
            <p:cNvPr id="262294" name="Rectangle 150"/>
            <p:cNvSpPr>
              <a:spLocks noChangeArrowheads="1"/>
            </p:cNvSpPr>
            <p:nvPr/>
          </p:nvSpPr>
          <p:spPr bwMode="auto">
            <a:xfrm>
              <a:off x="1319" y="3034"/>
              <a:ext cx="166" cy="100"/>
            </a:xfrm>
            <a:prstGeom prst="rect">
              <a:avLst/>
            </a:prstGeom>
            <a:noFill/>
            <a:ln w="9525">
              <a:noFill/>
              <a:miter lim="800000"/>
              <a:headEnd/>
              <a:tailEnd/>
            </a:ln>
          </p:spPr>
          <p:txBody>
            <a:bodyPr/>
            <a:lstStyle/>
            <a:p>
              <a:endParaRPr lang="en-GB" sz="1600"/>
            </a:p>
          </p:txBody>
        </p:sp>
        <p:sp>
          <p:nvSpPr>
            <p:cNvPr id="262295" name="Rectangle 151"/>
            <p:cNvSpPr>
              <a:spLocks noChangeArrowheads="1"/>
            </p:cNvSpPr>
            <p:nvPr/>
          </p:nvSpPr>
          <p:spPr bwMode="auto">
            <a:xfrm>
              <a:off x="1319" y="3041"/>
              <a:ext cx="141" cy="87"/>
            </a:xfrm>
            <a:prstGeom prst="rect">
              <a:avLst/>
            </a:prstGeom>
            <a:noFill/>
            <a:ln w="9525">
              <a:noFill/>
              <a:miter lim="800000"/>
              <a:headEnd/>
              <a:tailEnd/>
            </a:ln>
          </p:spPr>
          <p:txBody>
            <a:bodyPr wrap="none" lIns="0" tIns="0" rIns="0" bIns="0">
              <a:spAutoFit/>
            </a:bodyPr>
            <a:lstStyle/>
            <a:p>
              <a:r>
                <a:rPr lang="nl-NL" sz="900">
                  <a:solidFill>
                    <a:srgbClr val="000000"/>
                  </a:solidFill>
                </a:rPr>
                <a:t>0.01</a:t>
              </a:r>
              <a:endParaRPr lang="nl-NL" sz="1600"/>
            </a:p>
          </p:txBody>
        </p:sp>
        <p:sp>
          <p:nvSpPr>
            <p:cNvPr id="262296" name="Rectangle 152"/>
            <p:cNvSpPr>
              <a:spLocks noChangeArrowheads="1"/>
            </p:cNvSpPr>
            <p:nvPr/>
          </p:nvSpPr>
          <p:spPr bwMode="auto">
            <a:xfrm>
              <a:off x="1906" y="3034"/>
              <a:ext cx="116" cy="100"/>
            </a:xfrm>
            <a:prstGeom prst="rect">
              <a:avLst/>
            </a:prstGeom>
            <a:noFill/>
            <a:ln w="9525">
              <a:noFill/>
              <a:miter lim="800000"/>
              <a:headEnd/>
              <a:tailEnd/>
            </a:ln>
          </p:spPr>
          <p:txBody>
            <a:bodyPr/>
            <a:lstStyle/>
            <a:p>
              <a:endParaRPr lang="en-GB" sz="1600"/>
            </a:p>
          </p:txBody>
        </p:sp>
        <p:sp>
          <p:nvSpPr>
            <p:cNvPr id="262297" name="Rectangle 153"/>
            <p:cNvSpPr>
              <a:spLocks noChangeArrowheads="1"/>
            </p:cNvSpPr>
            <p:nvPr/>
          </p:nvSpPr>
          <p:spPr bwMode="auto">
            <a:xfrm>
              <a:off x="1906" y="3041"/>
              <a:ext cx="101" cy="87"/>
            </a:xfrm>
            <a:prstGeom prst="rect">
              <a:avLst/>
            </a:prstGeom>
            <a:noFill/>
            <a:ln w="9525">
              <a:noFill/>
              <a:miter lim="800000"/>
              <a:headEnd/>
              <a:tailEnd/>
            </a:ln>
          </p:spPr>
          <p:txBody>
            <a:bodyPr wrap="none" lIns="0" tIns="0" rIns="0" bIns="0">
              <a:spAutoFit/>
            </a:bodyPr>
            <a:lstStyle/>
            <a:p>
              <a:r>
                <a:rPr lang="nl-NL" sz="900">
                  <a:solidFill>
                    <a:srgbClr val="000000"/>
                  </a:solidFill>
                </a:rPr>
                <a:t>0.1</a:t>
              </a:r>
              <a:endParaRPr lang="nl-NL" sz="1600"/>
            </a:p>
          </p:txBody>
        </p:sp>
        <p:sp>
          <p:nvSpPr>
            <p:cNvPr id="262298" name="Rectangle 154"/>
            <p:cNvSpPr>
              <a:spLocks noChangeArrowheads="1"/>
            </p:cNvSpPr>
            <p:nvPr/>
          </p:nvSpPr>
          <p:spPr bwMode="auto">
            <a:xfrm>
              <a:off x="2499" y="3034"/>
              <a:ext cx="47" cy="100"/>
            </a:xfrm>
            <a:prstGeom prst="rect">
              <a:avLst/>
            </a:prstGeom>
            <a:noFill/>
            <a:ln w="9525">
              <a:noFill/>
              <a:miter lim="800000"/>
              <a:headEnd/>
              <a:tailEnd/>
            </a:ln>
          </p:spPr>
          <p:txBody>
            <a:bodyPr/>
            <a:lstStyle/>
            <a:p>
              <a:endParaRPr lang="en-GB" sz="1600"/>
            </a:p>
          </p:txBody>
        </p:sp>
        <p:sp>
          <p:nvSpPr>
            <p:cNvPr id="262299" name="Rectangle 155"/>
            <p:cNvSpPr>
              <a:spLocks noChangeArrowheads="1"/>
            </p:cNvSpPr>
            <p:nvPr/>
          </p:nvSpPr>
          <p:spPr bwMode="auto">
            <a:xfrm>
              <a:off x="2499" y="3041"/>
              <a:ext cx="40" cy="87"/>
            </a:xfrm>
            <a:prstGeom prst="rect">
              <a:avLst/>
            </a:prstGeom>
            <a:noFill/>
            <a:ln w="9525">
              <a:noFill/>
              <a:miter lim="800000"/>
              <a:headEnd/>
              <a:tailEnd/>
            </a:ln>
          </p:spPr>
          <p:txBody>
            <a:bodyPr wrap="none" lIns="0" tIns="0" rIns="0" bIns="0">
              <a:spAutoFit/>
            </a:bodyPr>
            <a:lstStyle/>
            <a:p>
              <a:r>
                <a:rPr lang="nl-NL" sz="900">
                  <a:solidFill>
                    <a:srgbClr val="000000"/>
                  </a:solidFill>
                </a:rPr>
                <a:t>1</a:t>
              </a:r>
              <a:endParaRPr lang="nl-NL" sz="1600"/>
            </a:p>
          </p:txBody>
        </p:sp>
        <p:sp>
          <p:nvSpPr>
            <p:cNvPr id="262300" name="Rectangle 156"/>
            <p:cNvSpPr>
              <a:spLocks noChangeArrowheads="1"/>
            </p:cNvSpPr>
            <p:nvPr/>
          </p:nvSpPr>
          <p:spPr bwMode="auto">
            <a:xfrm>
              <a:off x="1236" y="3197"/>
              <a:ext cx="835" cy="99"/>
            </a:xfrm>
            <a:prstGeom prst="rect">
              <a:avLst/>
            </a:prstGeom>
            <a:noFill/>
            <a:ln w="9525">
              <a:noFill/>
              <a:miter lim="800000"/>
              <a:headEnd/>
              <a:tailEnd/>
            </a:ln>
          </p:spPr>
          <p:txBody>
            <a:bodyPr/>
            <a:lstStyle/>
            <a:p>
              <a:endParaRPr lang="en-GB" sz="1600"/>
            </a:p>
          </p:txBody>
        </p:sp>
        <p:sp>
          <p:nvSpPr>
            <p:cNvPr id="262301" name="Rectangle 157"/>
            <p:cNvSpPr>
              <a:spLocks noChangeArrowheads="1"/>
            </p:cNvSpPr>
            <p:nvPr/>
          </p:nvSpPr>
          <p:spPr bwMode="auto">
            <a:xfrm>
              <a:off x="1236" y="3199"/>
              <a:ext cx="0" cy="136"/>
            </a:xfrm>
            <a:prstGeom prst="rect">
              <a:avLst/>
            </a:prstGeom>
            <a:noFill/>
            <a:ln w="9525">
              <a:noFill/>
              <a:miter lim="800000"/>
              <a:headEnd/>
              <a:tailEnd/>
            </a:ln>
          </p:spPr>
          <p:txBody>
            <a:bodyPr wrap="none" lIns="0" tIns="0" rIns="0" bIns="0">
              <a:spAutoFit/>
            </a:bodyPr>
            <a:lstStyle/>
            <a:p>
              <a:endParaRPr lang="nl-NL" sz="1400"/>
            </a:p>
          </p:txBody>
        </p:sp>
        <p:sp>
          <p:nvSpPr>
            <p:cNvPr id="262208" name="Text Box 64"/>
            <p:cNvSpPr txBox="1">
              <a:spLocks noChangeArrowheads="1"/>
            </p:cNvSpPr>
            <p:nvPr/>
          </p:nvSpPr>
          <p:spPr bwMode="auto">
            <a:xfrm>
              <a:off x="1692" y="2737"/>
              <a:ext cx="382" cy="213"/>
            </a:xfrm>
            <a:prstGeom prst="rect">
              <a:avLst/>
            </a:prstGeom>
            <a:noFill/>
            <a:ln w="9525">
              <a:noFill/>
              <a:miter lim="800000"/>
              <a:headEnd/>
              <a:tailEnd/>
            </a:ln>
            <a:effectLst/>
          </p:spPr>
          <p:txBody>
            <a:bodyPr wrap="none">
              <a:spAutoFit/>
            </a:bodyPr>
            <a:lstStyle/>
            <a:p>
              <a:r>
                <a:rPr lang="en-US" sz="1600" b="1"/>
                <a:t>data</a:t>
              </a:r>
            </a:p>
          </p:txBody>
        </p:sp>
        <p:pic>
          <p:nvPicPr>
            <p:cNvPr id="262214" name="Picture 70" descr="daphnia3"/>
            <p:cNvPicPr>
              <a:picLocks noChangeAspect="1" noChangeArrowheads="1"/>
            </p:cNvPicPr>
            <p:nvPr/>
          </p:nvPicPr>
          <p:blipFill>
            <a:blip r:embed="rId2" cstate="print"/>
            <a:srcRect/>
            <a:stretch>
              <a:fillRect/>
            </a:stretch>
          </p:blipFill>
          <p:spPr bwMode="auto">
            <a:xfrm>
              <a:off x="886" y="2404"/>
              <a:ext cx="370" cy="526"/>
            </a:xfrm>
            <a:prstGeom prst="rect">
              <a:avLst/>
            </a:prstGeom>
            <a:noFill/>
          </p:spPr>
        </p:pic>
        <p:sp>
          <p:nvSpPr>
            <p:cNvPr id="262227" name="Freeform 83"/>
            <p:cNvSpPr>
              <a:spLocks/>
            </p:cNvSpPr>
            <p:nvPr/>
          </p:nvSpPr>
          <p:spPr bwMode="auto">
            <a:xfrm>
              <a:off x="2081" y="2737"/>
              <a:ext cx="24" cy="6"/>
            </a:xfrm>
            <a:custGeom>
              <a:avLst/>
              <a:gdLst/>
              <a:ahLst/>
              <a:cxnLst>
                <a:cxn ang="0">
                  <a:pos x="0" y="0"/>
                </a:cxn>
                <a:cxn ang="0">
                  <a:pos x="7" y="6"/>
                </a:cxn>
                <a:cxn ang="0">
                  <a:pos x="24" y="6"/>
                </a:cxn>
                <a:cxn ang="0">
                  <a:pos x="17" y="0"/>
                </a:cxn>
                <a:cxn ang="0">
                  <a:pos x="0" y="0"/>
                </a:cxn>
              </a:cxnLst>
              <a:rect l="0" t="0" r="r" b="b"/>
              <a:pathLst>
                <a:path w="24" h="6">
                  <a:moveTo>
                    <a:pt x="0" y="0"/>
                  </a:moveTo>
                  <a:lnTo>
                    <a:pt x="7" y="6"/>
                  </a:lnTo>
                  <a:lnTo>
                    <a:pt x="24" y="6"/>
                  </a:lnTo>
                  <a:lnTo>
                    <a:pt x="17" y="0"/>
                  </a:lnTo>
                  <a:lnTo>
                    <a:pt x="0" y="0"/>
                  </a:lnTo>
                  <a:close/>
                </a:path>
              </a:pathLst>
            </a:custGeom>
            <a:solidFill>
              <a:srgbClr val="000000"/>
            </a:solidFill>
            <a:ln w="9525">
              <a:noFill/>
              <a:round/>
              <a:headEnd/>
              <a:tailEnd/>
            </a:ln>
          </p:spPr>
          <p:txBody>
            <a:bodyPr/>
            <a:lstStyle/>
            <a:p>
              <a:endParaRPr lang="en-GB" sz="1600"/>
            </a:p>
          </p:txBody>
        </p:sp>
        <p:sp>
          <p:nvSpPr>
            <p:cNvPr id="262233" name="Oval 89"/>
            <p:cNvSpPr>
              <a:spLocks noChangeArrowheads="1"/>
            </p:cNvSpPr>
            <p:nvPr/>
          </p:nvSpPr>
          <p:spPr bwMode="auto">
            <a:xfrm>
              <a:off x="2081" y="2730"/>
              <a:ext cx="40" cy="40"/>
            </a:xfrm>
            <a:prstGeom prst="ellipse">
              <a:avLst/>
            </a:prstGeom>
            <a:solidFill>
              <a:srgbClr val="FFFF00"/>
            </a:solidFill>
            <a:ln w="9525">
              <a:solidFill>
                <a:srgbClr val="000000"/>
              </a:solidFill>
              <a:round/>
              <a:headEnd/>
              <a:tailEnd/>
            </a:ln>
          </p:spPr>
          <p:txBody>
            <a:bodyPr/>
            <a:lstStyle/>
            <a:p>
              <a:endParaRPr lang="en-GB" sz="1600"/>
            </a:p>
          </p:txBody>
        </p:sp>
        <p:sp>
          <p:nvSpPr>
            <p:cNvPr id="262271" name="Freeform 127"/>
            <p:cNvSpPr>
              <a:spLocks/>
            </p:cNvSpPr>
            <p:nvPr/>
          </p:nvSpPr>
          <p:spPr bwMode="auto">
            <a:xfrm>
              <a:off x="2081" y="2737"/>
              <a:ext cx="24" cy="6"/>
            </a:xfrm>
            <a:custGeom>
              <a:avLst/>
              <a:gdLst/>
              <a:ahLst/>
              <a:cxnLst>
                <a:cxn ang="0">
                  <a:pos x="0" y="0"/>
                </a:cxn>
                <a:cxn ang="0">
                  <a:pos x="7" y="6"/>
                </a:cxn>
                <a:cxn ang="0">
                  <a:pos x="24" y="6"/>
                </a:cxn>
                <a:cxn ang="0">
                  <a:pos x="17" y="0"/>
                </a:cxn>
                <a:cxn ang="0">
                  <a:pos x="0" y="0"/>
                </a:cxn>
              </a:cxnLst>
              <a:rect l="0" t="0" r="r" b="b"/>
              <a:pathLst>
                <a:path w="24" h="6">
                  <a:moveTo>
                    <a:pt x="0" y="0"/>
                  </a:moveTo>
                  <a:lnTo>
                    <a:pt x="7" y="6"/>
                  </a:lnTo>
                  <a:lnTo>
                    <a:pt x="24" y="6"/>
                  </a:lnTo>
                  <a:lnTo>
                    <a:pt x="17" y="0"/>
                  </a:lnTo>
                  <a:lnTo>
                    <a:pt x="0" y="0"/>
                  </a:lnTo>
                  <a:close/>
                </a:path>
              </a:pathLst>
            </a:custGeom>
            <a:solidFill>
              <a:srgbClr val="000000"/>
            </a:solidFill>
            <a:ln w="9525">
              <a:noFill/>
              <a:round/>
              <a:headEnd/>
              <a:tailEnd/>
            </a:ln>
          </p:spPr>
          <p:txBody>
            <a:bodyPr/>
            <a:lstStyle/>
            <a:p>
              <a:endParaRPr lang="en-GB" sz="1600"/>
            </a:p>
          </p:txBody>
        </p:sp>
        <p:sp>
          <p:nvSpPr>
            <p:cNvPr id="262277" name="Oval 133"/>
            <p:cNvSpPr>
              <a:spLocks noChangeArrowheads="1"/>
            </p:cNvSpPr>
            <p:nvPr/>
          </p:nvSpPr>
          <p:spPr bwMode="auto">
            <a:xfrm>
              <a:off x="2081" y="2730"/>
              <a:ext cx="40" cy="40"/>
            </a:xfrm>
            <a:prstGeom prst="ellipse">
              <a:avLst/>
            </a:prstGeom>
            <a:solidFill>
              <a:srgbClr val="FFFF00"/>
            </a:solidFill>
            <a:ln w="9525">
              <a:solidFill>
                <a:srgbClr val="000000"/>
              </a:solidFill>
              <a:round/>
              <a:headEnd/>
              <a:tailEnd/>
            </a:ln>
          </p:spPr>
          <p:txBody>
            <a:bodyPr/>
            <a:lstStyle/>
            <a:p>
              <a:endParaRPr lang="en-GB" sz="1600"/>
            </a:p>
          </p:txBody>
        </p:sp>
        <p:sp>
          <p:nvSpPr>
            <p:cNvPr id="262305" name="Rectangle 161"/>
            <p:cNvSpPr>
              <a:spLocks noChangeArrowheads="1"/>
            </p:cNvSpPr>
            <p:nvPr/>
          </p:nvSpPr>
          <p:spPr bwMode="auto">
            <a:xfrm rot="16200000">
              <a:off x="270" y="2350"/>
              <a:ext cx="535" cy="107"/>
            </a:xfrm>
            <a:prstGeom prst="rect">
              <a:avLst/>
            </a:prstGeom>
            <a:noFill/>
            <a:ln w="9525">
              <a:noFill/>
              <a:miter lim="800000"/>
              <a:headEnd/>
              <a:tailEnd/>
            </a:ln>
          </p:spPr>
          <p:txBody>
            <a:bodyPr wrap="none" lIns="0" tIns="0" rIns="0" bIns="0">
              <a:spAutoFit/>
            </a:bodyPr>
            <a:lstStyle/>
            <a:p>
              <a:r>
                <a:rPr lang="en-US" sz="1100" b="1">
                  <a:solidFill>
                    <a:srgbClr val="000000"/>
                  </a:solidFill>
                </a:rPr>
                <a:t>mortality</a:t>
              </a:r>
              <a:r>
                <a:rPr lang="nl-NL" sz="1100" b="1">
                  <a:solidFill>
                    <a:srgbClr val="000000"/>
                  </a:solidFill>
                </a:rPr>
                <a:t> (%)</a:t>
              </a:r>
              <a:endParaRPr lang="nl-NL" sz="1400" b="1"/>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206"/>
                                        </p:tgtEl>
                                        <p:attrNameLst>
                                          <p:attrName>style.visibility</p:attrName>
                                        </p:attrNameLst>
                                      </p:cBhvr>
                                      <p:to>
                                        <p:strVal val="visible"/>
                                      </p:to>
                                    </p:set>
                                    <p:animEffect transition="in" filter="wipe(left)">
                                      <p:cBhvr>
                                        <p:cTn id="12" dur="500"/>
                                        <p:tgtEl>
                                          <p:spTgt spid="26220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62207"/>
                                        </p:tgtEl>
                                        <p:attrNameLst>
                                          <p:attrName>style.visibility</p:attrName>
                                        </p:attrNameLst>
                                      </p:cBhvr>
                                      <p:to>
                                        <p:strVal val="visible"/>
                                      </p:to>
                                    </p:set>
                                    <p:animEffect transition="in" filter="wipe(up)">
                                      <p:cBhvr>
                                        <p:cTn id="16" dur="500"/>
                                        <p:tgtEl>
                                          <p:spTgt spid="26220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62211"/>
                                        </p:tgtEl>
                                        <p:attrNameLst>
                                          <p:attrName>style.visibility</p:attrName>
                                        </p:attrNameLst>
                                      </p:cBhvr>
                                      <p:to>
                                        <p:strVal val="visible"/>
                                      </p:to>
                                    </p:set>
                                    <p:animEffect transition="in" filter="dissolve">
                                      <p:cBhvr>
                                        <p:cTn id="21" dur="500"/>
                                        <p:tgtEl>
                                          <p:spTgt spid="26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206" grpId="0" animBg="1"/>
      <p:bldP spid="262207" grpId="0" animBg="1"/>
      <p:bldP spid="2622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19413" y="2490788"/>
            <a:ext cx="4483100" cy="3005137"/>
            <a:chOff x="1839" y="1546"/>
            <a:chExt cx="2824" cy="1916"/>
          </a:xfrm>
        </p:grpSpPr>
        <p:grpSp>
          <p:nvGrpSpPr>
            <p:cNvPr id="3" name="Group 3"/>
            <p:cNvGrpSpPr>
              <a:grpSpLocks/>
            </p:cNvGrpSpPr>
            <p:nvPr/>
          </p:nvGrpSpPr>
          <p:grpSpPr bwMode="auto">
            <a:xfrm flipH="1">
              <a:off x="3054" y="1546"/>
              <a:ext cx="1609" cy="1916"/>
              <a:chOff x="2870" y="1898"/>
              <a:chExt cx="2478" cy="1860"/>
            </a:xfrm>
          </p:grpSpPr>
          <p:sp>
            <p:nvSpPr>
              <p:cNvPr id="361476" name="Freeform 4"/>
              <p:cNvSpPr>
                <a:spLocks/>
              </p:cNvSpPr>
              <p:nvPr/>
            </p:nvSpPr>
            <p:spPr bwMode="auto">
              <a:xfrm>
                <a:off x="2870" y="3626"/>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38100">
                <a:solidFill>
                  <a:schemeClr val="accent2"/>
                </a:solidFill>
                <a:prstDash val="solid"/>
                <a:round/>
                <a:headEnd/>
                <a:tailEnd/>
              </a:ln>
            </p:spPr>
            <p:txBody>
              <a:bodyPr/>
              <a:lstStyle/>
              <a:p>
                <a:endParaRPr lang="en-GB"/>
              </a:p>
            </p:txBody>
          </p:sp>
          <p:sp>
            <p:nvSpPr>
              <p:cNvPr id="361477" name="Freeform 5"/>
              <p:cNvSpPr>
                <a:spLocks/>
              </p:cNvSpPr>
              <p:nvPr/>
            </p:nvSpPr>
            <p:spPr bwMode="auto">
              <a:xfrm>
                <a:off x="3692" y="2156"/>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38100">
                <a:solidFill>
                  <a:schemeClr val="accent2"/>
                </a:solidFill>
                <a:prstDash val="solid"/>
                <a:round/>
                <a:headEnd/>
                <a:tailEnd/>
              </a:ln>
            </p:spPr>
            <p:txBody>
              <a:bodyPr/>
              <a:lstStyle/>
              <a:p>
                <a:endParaRPr lang="en-GB"/>
              </a:p>
            </p:txBody>
          </p:sp>
          <p:sp>
            <p:nvSpPr>
              <p:cNvPr id="361478" name="Freeform 6"/>
              <p:cNvSpPr>
                <a:spLocks/>
              </p:cNvSpPr>
              <p:nvPr/>
            </p:nvSpPr>
            <p:spPr bwMode="auto">
              <a:xfrm>
                <a:off x="4520" y="1898"/>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38100">
                <a:solidFill>
                  <a:schemeClr val="accent2"/>
                </a:solidFill>
                <a:prstDash val="solid"/>
                <a:round/>
                <a:headEnd/>
                <a:tailEnd/>
              </a:ln>
            </p:spPr>
            <p:txBody>
              <a:bodyPr/>
              <a:lstStyle/>
              <a:p>
                <a:endParaRPr lang="en-GB"/>
              </a:p>
            </p:txBody>
          </p:sp>
        </p:grpSp>
        <p:sp>
          <p:nvSpPr>
            <p:cNvPr id="361479" name="Line 7"/>
            <p:cNvSpPr>
              <a:spLocks noChangeShapeType="1"/>
            </p:cNvSpPr>
            <p:nvPr/>
          </p:nvSpPr>
          <p:spPr bwMode="auto">
            <a:xfrm>
              <a:off x="1839" y="1548"/>
              <a:ext cx="1215" cy="0"/>
            </a:xfrm>
            <a:prstGeom prst="line">
              <a:avLst/>
            </a:prstGeom>
            <a:noFill/>
            <a:ln w="38100">
              <a:solidFill>
                <a:schemeClr val="accent2"/>
              </a:solidFill>
              <a:round/>
              <a:headEnd/>
              <a:tailEnd/>
            </a:ln>
            <a:effectLst/>
          </p:spPr>
          <p:txBody>
            <a:bodyPr/>
            <a:lstStyle/>
            <a:p>
              <a:endParaRPr lang="en-GB"/>
            </a:p>
          </p:txBody>
        </p:sp>
      </p:grpSp>
      <p:grpSp>
        <p:nvGrpSpPr>
          <p:cNvPr id="4" name="Group 8"/>
          <p:cNvGrpSpPr>
            <a:grpSpLocks/>
          </p:cNvGrpSpPr>
          <p:nvPr/>
        </p:nvGrpSpPr>
        <p:grpSpPr bwMode="auto">
          <a:xfrm>
            <a:off x="2662238" y="2044700"/>
            <a:ext cx="4014787" cy="3798888"/>
            <a:chOff x="1677" y="1288"/>
            <a:chExt cx="2529" cy="2393"/>
          </a:xfrm>
        </p:grpSpPr>
        <p:grpSp>
          <p:nvGrpSpPr>
            <p:cNvPr id="5" name="Group 9"/>
            <p:cNvGrpSpPr>
              <a:grpSpLocks/>
            </p:cNvGrpSpPr>
            <p:nvPr/>
          </p:nvGrpSpPr>
          <p:grpSpPr bwMode="auto">
            <a:xfrm>
              <a:off x="1677" y="1288"/>
              <a:ext cx="344" cy="562"/>
              <a:chOff x="1677" y="1280"/>
              <a:chExt cx="344" cy="562"/>
            </a:xfrm>
          </p:grpSpPr>
          <p:grpSp>
            <p:nvGrpSpPr>
              <p:cNvPr id="6" name="Group 10"/>
              <p:cNvGrpSpPr>
                <a:grpSpLocks/>
              </p:cNvGrpSpPr>
              <p:nvPr/>
            </p:nvGrpSpPr>
            <p:grpSpPr bwMode="auto">
              <a:xfrm rot="-5400000">
                <a:off x="1567" y="1390"/>
                <a:ext cx="562" cy="342"/>
                <a:chOff x="291" y="1945"/>
                <a:chExt cx="2478" cy="1818"/>
              </a:xfrm>
            </p:grpSpPr>
            <p:sp>
              <p:nvSpPr>
                <p:cNvPr id="361483" name="Freeform 11"/>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61484" name="Freeform 12"/>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61485" name="Freeform 13"/>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61486" name="Line 14"/>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7" name="Group 15"/>
            <p:cNvGrpSpPr>
              <a:grpSpLocks/>
            </p:cNvGrpSpPr>
            <p:nvPr/>
          </p:nvGrpSpPr>
          <p:grpSpPr bwMode="auto">
            <a:xfrm>
              <a:off x="2584" y="1288"/>
              <a:ext cx="344" cy="562"/>
              <a:chOff x="1677" y="1280"/>
              <a:chExt cx="344" cy="562"/>
            </a:xfrm>
          </p:grpSpPr>
          <p:grpSp>
            <p:nvGrpSpPr>
              <p:cNvPr id="8" name="Group 16"/>
              <p:cNvGrpSpPr>
                <a:grpSpLocks/>
              </p:cNvGrpSpPr>
              <p:nvPr/>
            </p:nvGrpSpPr>
            <p:grpSpPr bwMode="auto">
              <a:xfrm rot="-5400000">
                <a:off x="1567" y="1390"/>
                <a:ext cx="562" cy="342"/>
                <a:chOff x="291" y="1945"/>
                <a:chExt cx="2478" cy="1818"/>
              </a:xfrm>
            </p:grpSpPr>
            <p:sp>
              <p:nvSpPr>
                <p:cNvPr id="361489" name="Freeform 17"/>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61490" name="Freeform 18"/>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61491" name="Freeform 19"/>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61492" name="Line 20"/>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9" name="Group 21"/>
            <p:cNvGrpSpPr>
              <a:grpSpLocks/>
            </p:cNvGrpSpPr>
            <p:nvPr/>
          </p:nvGrpSpPr>
          <p:grpSpPr bwMode="auto">
            <a:xfrm>
              <a:off x="2845" y="1288"/>
              <a:ext cx="344" cy="562"/>
              <a:chOff x="1677" y="1280"/>
              <a:chExt cx="344" cy="562"/>
            </a:xfrm>
          </p:grpSpPr>
          <p:grpSp>
            <p:nvGrpSpPr>
              <p:cNvPr id="10" name="Group 22"/>
              <p:cNvGrpSpPr>
                <a:grpSpLocks/>
              </p:cNvGrpSpPr>
              <p:nvPr/>
            </p:nvGrpSpPr>
            <p:grpSpPr bwMode="auto">
              <a:xfrm rot="-5400000">
                <a:off x="1567" y="1390"/>
                <a:ext cx="562" cy="342"/>
                <a:chOff x="291" y="1945"/>
                <a:chExt cx="2478" cy="1818"/>
              </a:xfrm>
            </p:grpSpPr>
            <p:sp>
              <p:nvSpPr>
                <p:cNvPr id="361495" name="Freeform 23"/>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61496" name="Freeform 24"/>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61497" name="Freeform 25"/>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61498" name="Line 26"/>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1" name="Group 27"/>
            <p:cNvGrpSpPr>
              <a:grpSpLocks/>
            </p:cNvGrpSpPr>
            <p:nvPr/>
          </p:nvGrpSpPr>
          <p:grpSpPr bwMode="auto">
            <a:xfrm>
              <a:off x="3097" y="1352"/>
              <a:ext cx="344" cy="562"/>
              <a:chOff x="1677" y="1280"/>
              <a:chExt cx="344" cy="562"/>
            </a:xfrm>
          </p:grpSpPr>
          <p:grpSp>
            <p:nvGrpSpPr>
              <p:cNvPr id="12" name="Group 28"/>
              <p:cNvGrpSpPr>
                <a:grpSpLocks/>
              </p:cNvGrpSpPr>
              <p:nvPr/>
            </p:nvGrpSpPr>
            <p:grpSpPr bwMode="auto">
              <a:xfrm rot="-5400000">
                <a:off x="1567" y="1390"/>
                <a:ext cx="562" cy="342"/>
                <a:chOff x="291" y="1945"/>
                <a:chExt cx="2478" cy="1818"/>
              </a:xfrm>
            </p:grpSpPr>
            <p:sp>
              <p:nvSpPr>
                <p:cNvPr id="361501" name="Freeform 29"/>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61502" name="Freeform 30"/>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61503" name="Freeform 31"/>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61504" name="Line 32"/>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3" name="Group 33"/>
            <p:cNvGrpSpPr>
              <a:grpSpLocks/>
            </p:cNvGrpSpPr>
            <p:nvPr/>
          </p:nvGrpSpPr>
          <p:grpSpPr bwMode="auto">
            <a:xfrm>
              <a:off x="3357" y="1834"/>
              <a:ext cx="344" cy="562"/>
              <a:chOff x="1677" y="1280"/>
              <a:chExt cx="344" cy="562"/>
            </a:xfrm>
          </p:grpSpPr>
          <p:grpSp>
            <p:nvGrpSpPr>
              <p:cNvPr id="14" name="Group 34"/>
              <p:cNvGrpSpPr>
                <a:grpSpLocks/>
              </p:cNvGrpSpPr>
              <p:nvPr/>
            </p:nvGrpSpPr>
            <p:grpSpPr bwMode="auto">
              <a:xfrm rot="-5400000">
                <a:off x="1567" y="1390"/>
                <a:ext cx="562" cy="342"/>
                <a:chOff x="291" y="1945"/>
                <a:chExt cx="2478" cy="1818"/>
              </a:xfrm>
            </p:grpSpPr>
            <p:sp>
              <p:nvSpPr>
                <p:cNvPr id="361507" name="Freeform 35"/>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61508" name="Freeform 36"/>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61509" name="Freeform 37"/>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61510" name="Line 38"/>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5" name="Group 39"/>
            <p:cNvGrpSpPr>
              <a:grpSpLocks/>
            </p:cNvGrpSpPr>
            <p:nvPr/>
          </p:nvGrpSpPr>
          <p:grpSpPr bwMode="auto">
            <a:xfrm>
              <a:off x="3609" y="2701"/>
              <a:ext cx="344" cy="562"/>
              <a:chOff x="1677" y="1280"/>
              <a:chExt cx="344" cy="562"/>
            </a:xfrm>
          </p:grpSpPr>
          <p:grpSp>
            <p:nvGrpSpPr>
              <p:cNvPr id="16" name="Group 40"/>
              <p:cNvGrpSpPr>
                <a:grpSpLocks/>
              </p:cNvGrpSpPr>
              <p:nvPr/>
            </p:nvGrpSpPr>
            <p:grpSpPr bwMode="auto">
              <a:xfrm rot="-5400000">
                <a:off x="1567" y="1390"/>
                <a:ext cx="562" cy="342"/>
                <a:chOff x="291" y="1945"/>
                <a:chExt cx="2478" cy="1818"/>
              </a:xfrm>
            </p:grpSpPr>
            <p:sp>
              <p:nvSpPr>
                <p:cNvPr id="361513" name="Freeform 41"/>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61514" name="Freeform 42"/>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61515" name="Freeform 43"/>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61516" name="Line 44"/>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7" name="Group 45"/>
            <p:cNvGrpSpPr>
              <a:grpSpLocks/>
            </p:cNvGrpSpPr>
            <p:nvPr/>
          </p:nvGrpSpPr>
          <p:grpSpPr bwMode="auto">
            <a:xfrm>
              <a:off x="3862" y="3119"/>
              <a:ext cx="344" cy="562"/>
              <a:chOff x="1677" y="1280"/>
              <a:chExt cx="344" cy="562"/>
            </a:xfrm>
          </p:grpSpPr>
          <p:grpSp>
            <p:nvGrpSpPr>
              <p:cNvPr id="18" name="Group 46"/>
              <p:cNvGrpSpPr>
                <a:grpSpLocks/>
              </p:cNvGrpSpPr>
              <p:nvPr/>
            </p:nvGrpSpPr>
            <p:grpSpPr bwMode="auto">
              <a:xfrm rot="-5400000">
                <a:off x="1567" y="1390"/>
                <a:ext cx="562" cy="342"/>
                <a:chOff x="291" y="1945"/>
                <a:chExt cx="2478" cy="1818"/>
              </a:xfrm>
            </p:grpSpPr>
            <p:sp>
              <p:nvSpPr>
                <p:cNvPr id="361519" name="Freeform 47"/>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61520" name="Freeform 48"/>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61521" name="Freeform 49"/>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61522" name="Line 50"/>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sp>
        <p:nvSpPr>
          <p:cNvPr id="361523" name="Rectangle 51"/>
          <p:cNvSpPr>
            <a:spLocks noGrp="1" noChangeArrowheads="1"/>
          </p:cNvSpPr>
          <p:nvPr>
            <p:ph type="title"/>
          </p:nvPr>
        </p:nvSpPr>
        <p:spPr/>
        <p:txBody>
          <a:bodyPr/>
          <a:lstStyle/>
          <a:p>
            <a:r>
              <a:rPr lang="en-US"/>
              <a:t>Fit model, least squares?</a:t>
            </a:r>
          </a:p>
        </p:txBody>
      </p:sp>
      <p:grpSp>
        <p:nvGrpSpPr>
          <p:cNvPr id="19" name="Group 52"/>
          <p:cNvGrpSpPr>
            <a:grpSpLocks/>
          </p:cNvGrpSpPr>
          <p:nvPr/>
        </p:nvGrpSpPr>
        <p:grpSpPr bwMode="auto">
          <a:xfrm>
            <a:off x="1227138" y="2192338"/>
            <a:ext cx="6042025" cy="4310062"/>
            <a:chOff x="773" y="1381"/>
            <a:chExt cx="3806" cy="2715"/>
          </a:xfrm>
        </p:grpSpPr>
        <p:sp>
          <p:nvSpPr>
            <p:cNvPr id="361525" name="Line 53"/>
            <p:cNvSpPr>
              <a:spLocks noChangeShapeType="1"/>
            </p:cNvSpPr>
            <p:nvPr/>
          </p:nvSpPr>
          <p:spPr bwMode="auto">
            <a:xfrm>
              <a:off x="1415" y="1381"/>
              <a:ext cx="1" cy="2085"/>
            </a:xfrm>
            <a:prstGeom prst="line">
              <a:avLst/>
            </a:prstGeom>
            <a:noFill/>
            <a:ln w="0">
              <a:solidFill>
                <a:srgbClr val="000000"/>
              </a:solidFill>
              <a:round/>
              <a:headEnd/>
              <a:tailEnd/>
            </a:ln>
          </p:spPr>
          <p:txBody>
            <a:bodyPr/>
            <a:lstStyle/>
            <a:p>
              <a:endParaRPr lang="en-GB"/>
            </a:p>
          </p:txBody>
        </p:sp>
        <p:sp>
          <p:nvSpPr>
            <p:cNvPr id="361526" name="Line 54"/>
            <p:cNvSpPr>
              <a:spLocks noChangeShapeType="1"/>
            </p:cNvSpPr>
            <p:nvPr/>
          </p:nvSpPr>
          <p:spPr bwMode="auto">
            <a:xfrm>
              <a:off x="1373" y="3466"/>
              <a:ext cx="42" cy="1"/>
            </a:xfrm>
            <a:prstGeom prst="line">
              <a:avLst/>
            </a:prstGeom>
            <a:noFill/>
            <a:ln w="0">
              <a:solidFill>
                <a:srgbClr val="000000"/>
              </a:solidFill>
              <a:round/>
              <a:headEnd/>
              <a:tailEnd/>
            </a:ln>
          </p:spPr>
          <p:txBody>
            <a:bodyPr/>
            <a:lstStyle/>
            <a:p>
              <a:endParaRPr lang="en-GB"/>
            </a:p>
          </p:txBody>
        </p:sp>
        <p:sp>
          <p:nvSpPr>
            <p:cNvPr id="361527" name="Line 55"/>
            <p:cNvSpPr>
              <a:spLocks noChangeShapeType="1"/>
            </p:cNvSpPr>
            <p:nvPr/>
          </p:nvSpPr>
          <p:spPr bwMode="auto">
            <a:xfrm>
              <a:off x="1373" y="3088"/>
              <a:ext cx="42" cy="1"/>
            </a:xfrm>
            <a:prstGeom prst="line">
              <a:avLst/>
            </a:prstGeom>
            <a:noFill/>
            <a:ln w="0">
              <a:solidFill>
                <a:srgbClr val="000000"/>
              </a:solidFill>
              <a:round/>
              <a:headEnd/>
              <a:tailEnd/>
            </a:ln>
          </p:spPr>
          <p:txBody>
            <a:bodyPr/>
            <a:lstStyle/>
            <a:p>
              <a:endParaRPr lang="en-GB"/>
            </a:p>
          </p:txBody>
        </p:sp>
        <p:sp>
          <p:nvSpPr>
            <p:cNvPr id="361528" name="Line 56"/>
            <p:cNvSpPr>
              <a:spLocks noChangeShapeType="1"/>
            </p:cNvSpPr>
            <p:nvPr/>
          </p:nvSpPr>
          <p:spPr bwMode="auto">
            <a:xfrm>
              <a:off x="1373" y="2710"/>
              <a:ext cx="42" cy="1"/>
            </a:xfrm>
            <a:prstGeom prst="line">
              <a:avLst/>
            </a:prstGeom>
            <a:noFill/>
            <a:ln w="0">
              <a:solidFill>
                <a:srgbClr val="000000"/>
              </a:solidFill>
              <a:round/>
              <a:headEnd/>
              <a:tailEnd/>
            </a:ln>
          </p:spPr>
          <p:txBody>
            <a:bodyPr/>
            <a:lstStyle/>
            <a:p>
              <a:endParaRPr lang="en-GB"/>
            </a:p>
          </p:txBody>
        </p:sp>
        <p:sp>
          <p:nvSpPr>
            <p:cNvPr id="361529" name="Line 57"/>
            <p:cNvSpPr>
              <a:spLocks noChangeShapeType="1"/>
            </p:cNvSpPr>
            <p:nvPr/>
          </p:nvSpPr>
          <p:spPr bwMode="auto">
            <a:xfrm>
              <a:off x="1373" y="2333"/>
              <a:ext cx="42" cy="1"/>
            </a:xfrm>
            <a:prstGeom prst="line">
              <a:avLst/>
            </a:prstGeom>
            <a:noFill/>
            <a:ln w="0">
              <a:solidFill>
                <a:srgbClr val="000000"/>
              </a:solidFill>
              <a:round/>
              <a:headEnd/>
              <a:tailEnd/>
            </a:ln>
          </p:spPr>
          <p:txBody>
            <a:bodyPr/>
            <a:lstStyle/>
            <a:p>
              <a:endParaRPr lang="en-GB"/>
            </a:p>
          </p:txBody>
        </p:sp>
        <p:sp>
          <p:nvSpPr>
            <p:cNvPr id="361530" name="Line 58"/>
            <p:cNvSpPr>
              <a:spLocks noChangeShapeType="1"/>
            </p:cNvSpPr>
            <p:nvPr/>
          </p:nvSpPr>
          <p:spPr bwMode="auto">
            <a:xfrm>
              <a:off x="1373" y="1955"/>
              <a:ext cx="42" cy="1"/>
            </a:xfrm>
            <a:prstGeom prst="line">
              <a:avLst/>
            </a:prstGeom>
            <a:noFill/>
            <a:ln w="0">
              <a:solidFill>
                <a:srgbClr val="000000"/>
              </a:solidFill>
              <a:round/>
              <a:headEnd/>
              <a:tailEnd/>
            </a:ln>
          </p:spPr>
          <p:txBody>
            <a:bodyPr/>
            <a:lstStyle/>
            <a:p>
              <a:endParaRPr lang="en-GB"/>
            </a:p>
          </p:txBody>
        </p:sp>
        <p:sp>
          <p:nvSpPr>
            <p:cNvPr id="361531" name="Line 59"/>
            <p:cNvSpPr>
              <a:spLocks noChangeShapeType="1"/>
            </p:cNvSpPr>
            <p:nvPr/>
          </p:nvSpPr>
          <p:spPr bwMode="auto">
            <a:xfrm>
              <a:off x="1373" y="1577"/>
              <a:ext cx="42" cy="1"/>
            </a:xfrm>
            <a:prstGeom prst="line">
              <a:avLst/>
            </a:prstGeom>
            <a:noFill/>
            <a:ln w="0">
              <a:solidFill>
                <a:srgbClr val="000000"/>
              </a:solidFill>
              <a:round/>
              <a:headEnd/>
              <a:tailEnd/>
            </a:ln>
          </p:spPr>
          <p:txBody>
            <a:bodyPr/>
            <a:lstStyle/>
            <a:p>
              <a:endParaRPr lang="en-GB"/>
            </a:p>
          </p:txBody>
        </p:sp>
        <p:sp>
          <p:nvSpPr>
            <p:cNvPr id="361532" name="Line 60"/>
            <p:cNvSpPr>
              <a:spLocks noChangeShapeType="1"/>
            </p:cNvSpPr>
            <p:nvPr/>
          </p:nvSpPr>
          <p:spPr bwMode="auto">
            <a:xfrm>
              <a:off x="1415" y="3466"/>
              <a:ext cx="3053" cy="1"/>
            </a:xfrm>
            <a:prstGeom prst="line">
              <a:avLst/>
            </a:prstGeom>
            <a:noFill/>
            <a:ln w="0">
              <a:solidFill>
                <a:srgbClr val="000000"/>
              </a:solidFill>
              <a:round/>
              <a:headEnd/>
              <a:tailEnd/>
            </a:ln>
          </p:spPr>
          <p:txBody>
            <a:bodyPr/>
            <a:lstStyle/>
            <a:p>
              <a:endParaRPr lang="en-GB"/>
            </a:p>
          </p:txBody>
        </p:sp>
        <p:sp>
          <p:nvSpPr>
            <p:cNvPr id="361533" name="Line 61"/>
            <p:cNvSpPr>
              <a:spLocks noChangeShapeType="1"/>
            </p:cNvSpPr>
            <p:nvPr/>
          </p:nvSpPr>
          <p:spPr bwMode="auto">
            <a:xfrm flipV="1">
              <a:off x="1415" y="3466"/>
              <a:ext cx="1" cy="42"/>
            </a:xfrm>
            <a:prstGeom prst="line">
              <a:avLst/>
            </a:prstGeom>
            <a:noFill/>
            <a:ln w="0">
              <a:solidFill>
                <a:srgbClr val="000000"/>
              </a:solidFill>
              <a:round/>
              <a:headEnd/>
              <a:tailEnd/>
            </a:ln>
          </p:spPr>
          <p:txBody>
            <a:bodyPr/>
            <a:lstStyle/>
            <a:p>
              <a:endParaRPr lang="en-GB"/>
            </a:p>
          </p:txBody>
        </p:sp>
        <p:sp>
          <p:nvSpPr>
            <p:cNvPr id="361534" name="Line 62"/>
            <p:cNvSpPr>
              <a:spLocks noChangeShapeType="1"/>
            </p:cNvSpPr>
            <p:nvPr/>
          </p:nvSpPr>
          <p:spPr bwMode="auto">
            <a:xfrm flipV="1">
              <a:off x="2433" y="3466"/>
              <a:ext cx="1" cy="42"/>
            </a:xfrm>
            <a:prstGeom prst="line">
              <a:avLst/>
            </a:prstGeom>
            <a:noFill/>
            <a:ln w="0">
              <a:solidFill>
                <a:srgbClr val="000000"/>
              </a:solidFill>
              <a:round/>
              <a:headEnd/>
              <a:tailEnd/>
            </a:ln>
          </p:spPr>
          <p:txBody>
            <a:bodyPr/>
            <a:lstStyle/>
            <a:p>
              <a:endParaRPr lang="en-GB"/>
            </a:p>
          </p:txBody>
        </p:sp>
        <p:sp>
          <p:nvSpPr>
            <p:cNvPr id="361535" name="Line 63"/>
            <p:cNvSpPr>
              <a:spLocks noChangeShapeType="1"/>
            </p:cNvSpPr>
            <p:nvPr/>
          </p:nvSpPr>
          <p:spPr bwMode="auto">
            <a:xfrm flipV="1">
              <a:off x="3450" y="3466"/>
              <a:ext cx="1" cy="42"/>
            </a:xfrm>
            <a:prstGeom prst="line">
              <a:avLst/>
            </a:prstGeom>
            <a:noFill/>
            <a:ln w="0">
              <a:solidFill>
                <a:srgbClr val="000000"/>
              </a:solidFill>
              <a:round/>
              <a:headEnd/>
              <a:tailEnd/>
            </a:ln>
          </p:spPr>
          <p:txBody>
            <a:bodyPr/>
            <a:lstStyle/>
            <a:p>
              <a:endParaRPr lang="en-GB"/>
            </a:p>
          </p:txBody>
        </p:sp>
        <p:sp>
          <p:nvSpPr>
            <p:cNvPr id="361536" name="Line 64"/>
            <p:cNvSpPr>
              <a:spLocks noChangeShapeType="1"/>
            </p:cNvSpPr>
            <p:nvPr/>
          </p:nvSpPr>
          <p:spPr bwMode="auto">
            <a:xfrm flipV="1">
              <a:off x="4468" y="3466"/>
              <a:ext cx="1" cy="42"/>
            </a:xfrm>
            <a:prstGeom prst="line">
              <a:avLst/>
            </a:prstGeom>
            <a:noFill/>
            <a:ln w="0">
              <a:solidFill>
                <a:srgbClr val="000000"/>
              </a:solidFill>
              <a:round/>
              <a:headEnd/>
              <a:tailEnd/>
            </a:ln>
          </p:spPr>
          <p:txBody>
            <a:bodyPr/>
            <a:lstStyle/>
            <a:p>
              <a:endParaRPr lang="en-GB"/>
            </a:p>
          </p:txBody>
        </p:sp>
        <p:sp>
          <p:nvSpPr>
            <p:cNvPr id="361537" name="Freeform 65"/>
            <p:cNvSpPr>
              <a:spLocks/>
            </p:cNvSpPr>
            <p:nvPr/>
          </p:nvSpPr>
          <p:spPr bwMode="auto">
            <a:xfrm>
              <a:off x="3673" y="1927"/>
              <a:ext cx="42" cy="14"/>
            </a:xfrm>
            <a:custGeom>
              <a:avLst/>
              <a:gdLst/>
              <a:ahLst/>
              <a:cxnLst>
                <a:cxn ang="0">
                  <a:pos x="0" y="0"/>
                </a:cxn>
                <a:cxn ang="0">
                  <a:pos x="14" y="14"/>
                </a:cxn>
                <a:cxn ang="0">
                  <a:pos x="42" y="14"/>
                </a:cxn>
                <a:cxn ang="0">
                  <a:pos x="28" y="0"/>
                </a:cxn>
                <a:cxn ang="0">
                  <a:pos x="0" y="0"/>
                </a:cxn>
              </a:cxnLst>
              <a:rect l="0" t="0" r="r" b="b"/>
              <a:pathLst>
                <a:path w="42" h="14">
                  <a:moveTo>
                    <a:pt x="0" y="0"/>
                  </a:moveTo>
                  <a:lnTo>
                    <a:pt x="14" y="14"/>
                  </a:lnTo>
                  <a:lnTo>
                    <a:pt x="42" y="14"/>
                  </a:lnTo>
                  <a:lnTo>
                    <a:pt x="28" y="0"/>
                  </a:lnTo>
                  <a:lnTo>
                    <a:pt x="0" y="0"/>
                  </a:lnTo>
                  <a:close/>
                </a:path>
              </a:pathLst>
            </a:custGeom>
            <a:solidFill>
              <a:srgbClr val="000000"/>
            </a:solidFill>
            <a:ln w="9525">
              <a:noFill/>
              <a:round/>
              <a:headEnd/>
              <a:tailEnd/>
            </a:ln>
          </p:spPr>
          <p:txBody>
            <a:bodyPr/>
            <a:lstStyle/>
            <a:p>
              <a:endParaRPr lang="en-GB"/>
            </a:p>
          </p:txBody>
        </p:sp>
        <p:sp>
          <p:nvSpPr>
            <p:cNvPr id="361538" name="Freeform 66"/>
            <p:cNvSpPr>
              <a:spLocks/>
            </p:cNvSpPr>
            <p:nvPr/>
          </p:nvSpPr>
          <p:spPr bwMode="auto">
            <a:xfrm>
              <a:off x="3938" y="3270"/>
              <a:ext cx="42" cy="28"/>
            </a:xfrm>
            <a:custGeom>
              <a:avLst/>
              <a:gdLst/>
              <a:ahLst/>
              <a:cxnLst>
                <a:cxn ang="0">
                  <a:pos x="0" y="14"/>
                </a:cxn>
                <a:cxn ang="0">
                  <a:pos x="28" y="28"/>
                </a:cxn>
                <a:cxn ang="0">
                  <a:pos x="42" y="14"/>
                </a:cxn>
                <a:cxn ang="0">
                  <a:pos x="14" y="0"/>
                </a:cxn>
                <a:cxn ang="0">
                  <a:pos x="0" y="14"/>
                </a:cxn>
              </a:cxnLst>
              <a:rect l="0" t="0" r="r" b="b"/>
              <a:pathLst>
                <a:path w="42" h="28">
                  <a:moveTo>
                    <a:pt x="0" y="14"/>
                  </a:moveTo>
                  <a:lnTo>
                    <a:pt x="28" y="28"/>
                  </a:lnTo>
                  <a:lnTo>
                    <a:pt x="42" y="14"/>
                  </a:lnTo>
                  <a:lnTo>
                    <a:pt x="14" y="0"/>
                  </a:lnTo>
                  <a:lnTo>
                    <a:pt x="0" y="14"/>
                  </a:lnTo>
                  <a:close/>
                </a:path>
              </a:pathLst>
            </a:custGeom>
            <a:solidFill>
              <a:srgbClr val="000000"/>
            </a:solidFill>
            <a:ln w="9525">
              <a:noFill/>
              <a:round/>
              <a:headEnd/>
              <a:tailEnd/>
            </a:ln>
          </p:spPr>
          <p:txBody>
            <a:bodyPr/>
            <a:lstStyle/>
            <a:p>
              <a:endParaRPr lang="en-GB"/>
            </a:p>
          </p:txBody>
        </p:sp>
        <p:sp>
          <p:nvSpPr>
            <p:cNvPr id="361539" name="Oval 67"/>
            <p:cNvSpPr>
              <a:spLocks noChangeArrowheads="1"/>
            </p:cNvSpPr>
            <p:nvPr/>
          </p:nvSpPr>
          <p:spPr bwMode="auto">
            <a:xfrm>
              <a:off x="198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361540" name="Oval 68"/>
            <p:cNvSpPr>
              <a:spLocks noChangeArrowheads="1"/>
            </p:cNvSpPr>
            <p:nvPr/>
          </p:nvSpPr>
          <p:spPr bwMode="auto">
            <a:xfrm>
              <a:off x="290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361541" name="Oval 69"/>
            <p:cNvSpPr>
              <a:spLocks noChangeArrowheads="1"/>
            </p:cNvSpPr>
            <p:nvPr/>
          </p:nvSpPr>
          <p:spPr bwMode="auto">
            <a:xfrm>
              <a:off x="3158"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361542" name="Oval 70"/>
            <p:cNvSpPr>
              <a:spLocks noChangeArrowheads="1"/>
            </p:cNvSpPr>
            <p:nvPr/>
          </p:nvSpPr>
          <p:spPr bwMode="auto">
            <a:xfrm>
              <a:off x="3408" y="1535"/>
              <a:ext cx="70" cy="70"/>
            </a:xfrm>
            <a:prstGeom prst="ellipse">
              <a:avLst/>
            </a:prstGeom>
            <a:solidFill>
              <a:srgbClr val="FFFF00"/>
            </a:solidFill>
            <a:ln w="22225">
              <a:solidFill>
                <a:srgbClr val="000000"/>
              </a:solidFill>
              <a:round/>
              <a:headEnd/>
              <a:tailEnd/>
            </a:ln>
          </p:spPr>
          <p:txBody>
            <a:bodyPr/>
            <a:lstStyle/>
            <a:p>
              <a:endParaRPr lang="en-GB"/>
            </a:p>
          </p:txBody>
        </p:sp>
        <p:sp>
          <p:nvSpPr>
            <p:cNvPr id="361543" name="Oval 71"/>
            <p:cNvSpPr>
              <a:spLocks noChangeArrowheads="1"/>
            </p:cNvSpPr>
            <p:nvPr/>
          </p:nvSpPr>
          <p:spPr bwMode="auto">
            <a:xfrm>
              <a:off x="3673" y="1913"/>
              <a:ext cx="70" cy="70"/>
            </a:xfrm>
            <a:prstGeom prst="ellipse">
              <a:avLst/>
            </a:prstGeom>
            <a:solidFill>
              <a:srgbClr val="FFFF00"/>
            </a:solidFill>
            <a:ln w="22225">
              <a:solidFill>
                <a:srgbClr val="000000"/>
              </a:solidFill>
              <a:round/>
              <a:headEnd/>
              <a:tailEnd/>
            </a:ln>
          </p:spPr>
          <p:txBody>
            <a:bodyPr/>
            <a:lstStyle/>
            <a:p>
              <a:endParaRPr lang="en-GB"/>
            </a:p>
          </p:txBody>
        </p:sp>
        <p:sp>
          <p:nvSpPr>
            <p:cNvPr id="361544" name="Oval 72"/>
            <p:cNvSpPr>
              <a:spLocks noChangeArrowheads="1"/>
            </p:cNvSpPr>
            <p:nvPr/>
          </p:nvSpPr>
          <p:spPr bwMode="auto">
            <a:xfrm>
              <a:off x="3924" y="3228"/>
              <a:ext cx="70" cy="70"/>
            </a:xfrm>
            <a:prstGeom prst="ellipse">
              <a:avLst/>
            </a:prstGeom>
            <a:solidFill>
              <a:srgbClr val="FFFF00"/>
            </a:solidFill>
            <a:ln w="22225">
              <a:solidFill>
                <a:srgbClr val="000000"/>
              </a:solidFill>
              <a:round/>
              <a:headEnd/>
              <a:tailEnd/>
            </a:ln>
          </p:spPr>
          <p:txBody>
            <a:bodyPr/>
            <a:lstStyle/>
            <a:p>
              <a:endParaRPr lang="en-GB"/>
            </a:p>
          </p:txBody>
        </p:sp>
        <p:sp>
          <p:nvSpPr>
            <p:cNvPr id="361545" name="Oval 73"/>
            <p:cNvSpPr>
              <a:spLocks noChangeArrowheads="1"/>
            </p:cNvSpPr>
            <p:nvPr/>
          </p:nvSpPr>
          <p:spPr bwMode="auto">
            <a:xfrm>
              <a:off x="4175" y="3424"/>
              <a:ext cx="70" cy="70"/>
            </a:xfrm>
            <a:prstGeom prst="ellipse">
              <a:avLst/>
            </a:prstGeom>
            <a:solidFill>
              <a:srgbClr val="FFFF00"/>
            </a:solidFill>
            <a:ln w="22225">
              <a:solidFill>
                <a:srgbClr val="000000"/>
              </a:solidFill>
              <a:round/>
              <a:headEnd/>
              <a:tailEnd/>
            </a:ln>
          </p:spPr>
          <p:txBody>
            <a:bodyPr/>
            <a:lstStyle/>
            <a:p>
              <a:endParaRPr lang="en-GB"/>
            </a:p>
          </p:txBody>
        </p:sp>
        <p:sp>
          <p:nvSpPr>
            <p:cNvPr id="361546" name="Rectangle 74"/>
            <p:cNvSpPr>
              <a:spLocks noChangeArrowheads="1"/>
            </p:cNvSpPr>
            <p:nvPr/>
          </p:nvSpPr>
          <p:spPr bwMode="auto">
            <a:xfrm>
              <a:off x="1220" y="3368"/>
              <a:ext cx="153" cy="196"/>
            </a:xfrm>
            <a:prstGeom prst="rect">
              <a:avLst/>
            </a:prstGeom>
            <a:noFill/>
            <a:ln w="9525">
              <a:noFill/>
              <a:miter lim="800000"/>
              <a:headEnd/>
              <a:tailEnd/>
            </a:ln>
          </p:spPr>
          <p:txBody>
            <a:bodyPr wrap="none" lIns="0" tIns="0" rIns="0" bIns="0">
              <a:spAutoFit/>
            </a:bodyPr>
            <a:lstStyle/>
            <a:p>
              <a:r>
                <a:rPr lang="en-US" sz="1900">
                  <a:solidFill>
                    <a:srgbClr val="000000"/>
                  </a:solidFill>
                </a:rPr>
                <a:t>0</a:t>
              </a:r>
              <a:endParaRPr lang="en-US"/>
            </a:p>
          </p:txBody>
        </p:sp>
        <p:sp>
          <p:nvSpPr>
            <p:cNvPr id="361547" name="Rectangle 75"/>
            <p:cNvSpPr>
              <a:spLocks noChangeArrowheads="1"/>
            </p:cNvSpPr>
            <p:nvPr/>
          </p:nvSpPr>
          <p:spPr bwMode="auto">
            <a:xfrm>
              <a:off x="1136" y="2990"/>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20</a:t>
              </a:r>
              <a:endParaRPr lang="en-US"/>
            </a:p>
          </p:txBody>
        </p:sp>
        <p:sp>
          <p:nvSpPr>
            <p:cNvPr id="361548" name="Rectangle 76"/>
            <p:cNvSpPr>
              <a:spLocks noChangeArrowheads="1"/>
            </p:cNvSpPr>
            <p:nvPr/>
          </p:nvSpPr>
          <p:spPr bwMode="auto">
            <a:xfrm>
              <a:off x="1136" y="2613"/>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40</a:t>
              </a:r>
              <a:endParaRPr lang="en-US"/>
            </a:p>
          </p:txBody>
        </p:sp>
        <p:sp>
          <p:nvSpPr>
            <p:cNvPr id="361549" name="Rectangle 77"/>
            <p:cNvSpPr>
              <a:spLocks noChangeArrowheads="1"/>
            </p:cNvSpPr>
            <p:nvPr/>
          </p:nvSpPr>
          <p:spPr bwMode="auto">
            <a:xfrm>
              <a:off x="1136" y="2235"/>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60</a:t>
              </a:r>
              <a:endParaRPr lang="en-US"/>
            </a:p>
          </p:txBody>
        </p:sp>
        <p:sp>
          <p:nvSpPr>
            <p:cNvPr id="361550" name="Rectangle 78"/>
            <p:cNvSpPr>
              <a:spLocks noChangeArrowheads="1"/>
            </p:cNvSpPr>
            <p:nvPr/>
          </p:nvSpPr>
          <p:spPr bwMode="auto">
            <a:xfrm>
              <a:off x="1136" y="1857"/>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80</a:t>
              </a:r>
              <a:endParaRPr lang="en-US"/>
            </a:p>
          </p:txBody>
        </p:sp>
        <p:sp>
          <p:nvSpPr>
            <p:cNvPr id="361551" name="Rectangle 79"/>
            <p:cNvSpPr>
              <a:spLocks noChangeArrowheads="1"/>
            </p:cNvSpPr>
            <p:nvPr/>
          </p:nvSpPr>
          <p:spPr bwMode="auto">
            <a:xfrm>
              <a:off x="1053" y="1479"/>
              <a:ext cx="321" cy="196"/>
            </a:xfrm>
            <a:prstGeom prst="rect">
              <a:avLst/>
            </a:prstGeom>
            <a:noFill/>
            <a:ln w="9525">
              <a:noFill/>
              <a:miter lim="800000"/>
              <a:headEnd/>
              <a:tailEnd/>
            </a:ln>
          </p:spPr>
          <p:txBody>
            <a:bodyPr wrap="none" lIns="0" tIns="0" rIns="0" bIns="0">
              <a:spAutoFit/>
            </a:bodyPr>
            <a:lstStyle/>
            <a:p>
              <a:r>
                <a:rPr lang="en-US" sz="1900">
                  <a:solidFill>
                    <a:srgbClr val="000000"/>
                  </a:solidFill>
                </a:rPr>
                <a:t>100</a:t>
              </a:r>
              <a:endParaRPr lang="en-US"/>
            </a:p>
          </p:txBody>
        </p:sp>
        <p:sp>
          <p:nvSpPr>
            <p:cNvPr id="361552" name="Rectangle 80"/>
            <p:cNvSpPr>
              <a:spLocks noChangeArrowheads="1"/>
            </p:cNvSpPr>
            <p:nvPr/>
          </p:nvSpPr>
          <p:spPr bwMode="auto">
            <a:xfrm>
              <a:off x="1234" y="3592"/>
              <a:ext cx="446" cy="196"/>
            </a:xfrm>
            <a:prstGeom prst="rect">
              <a:avLst/>
            </a:prstGeom>
            <a:noFill/>
            <a:ln w="9525">
              <a:noFill/>
              <a:miter lim="800000"/>
              <a:headEnd/>
              <a:tailEnd/>
            </a:ln>
          </p:spPr>
          <p:txBody>
            <a:bodyPr wrap="none" lIns="0" tIns="0" rIns="0" bIns="0">
              <a:spAutoFit/>
            </a:bodyPr>
            <a:lstStyle/>
            <a:p>
              <a:r>
                <a:rPr lang="en-US" sz="1900">
                  <a:solidFill>
                    <a:srgbClr val="000000"/>
                  </a:solidFill>
                </a:rPr>
                <a:t>0.001</a:t>
              </a:r>
              <a:endParaRPr lang="en-US"/>
            </a:p>
          </p:txBody>
        </p:sp>
        <p:sp>
          <p:nvSpPr>
            <p:cNvPr id="361553" name="Rectangle 81"/>
            <p:cNvSpPr>
              <a:spLocks noChangeArrowheads="1"/>
            </p:cNvSpPr>
            <p:nvPr/>
          </p:nvSpPr>
          <p:spPr bwMode="auto">
            <a:xfrm>
              <a:off x="2293" y="3592"/>
              <a:ext cx="362" cy="196"/>
            </a:xfrm>
            <a:prstGeom prst="rect">
              <a:avLst/>
            </a:prstGeom>
            <a:noFill/>
            <a:ln w="9525">
              <a:noFill/>
              <a:miter lim="800000"/>
              <a:headEnd/>
              <a:tailEnd/>
            </a:ln>
          </p:spPr>
          <p:txBody>
            <a:bodyPr wrap="none" lIns="0" tIns="0" rIns="0" bIns="0">
              <a:spAutoFit/>
            </a:bodyPr>
            <a:lstStyle/>
            <a:p>
              <a:r>
                <a:rPr lang="en-US" sz="1900">
                  <a:solidFill>
                    <a:srgbClr val="000000"/>
                  </a:solidFill>
                </a:rPr>
                <a:t>0.01</a:t>
              </a:r>
              <a:endParaRPr lang="en-US"/>
            </a:p>
          </p:txBody>
        </p:sp>
        <p:sp>
          <p:nvSpPr>
            <p:cNvPr id="361554" name="Rectangle 82"/>
            <p:cNvSpPr>
              <a:spLocks noChangeArrowheads="1"/>
            </p:cNvSpPr>
            <p:nvPr/>
          </p:nvSpPr>
          <p:spPr bwMode="auto">
            <a:xfrm>
              <a:off x="3353" y="3592"/>
              <a:ext cx="279" cy="196"/>
            </a:xfrm>
            <a:prstGeom prst="rect">
              <a:avLst/>
            </a:prstGeom>
            <a:noFill/>
            <a:ln w="9525">
              <a:noFill/>
              <a:miter lim="800000"/>
              <a:headEnd/>
              <a:tailEnd/>
            </a:ln>
          </p:spPr>
          <p:txBody>
            <a:bodyPr wrap="none" lIns="0" tIns="0" rIns="0" bIns="0">
              <a:spAutoFit/>
            </a:bodyPr>
            <a:lstStyle/>
            <a:p>
              <a:r>
                <a:rPr lang="en-US" sz="1900">
                  <a:solidFill>
                    <a:srgbClr val="000000"/>
                  </a:solidFill>
                </a:rPr>
                <a:t>0.1</a:t>
              </a:r>
              <a:endParaRPr lang="en-US"/>
            </a:p>
          </p:txBody>
        </p:sp>
        <p:sp>
          <p:nvSpPr>
            <p:cNvPr id="361555" name="Rectangle 83"/>
            <p:cNvSpPr>
              <a:spLocks noChangeArrowheads="1"/>
            </p:cNvSpPr>
            <p:nvPr/>
          </p:nvSpPr>
          <p:spPr bwMode="auto">
            <a:xfrm>
              <a:off x="4426" y="3592"/>
              <a:ext cx="153" cy="196"/>
            </a:xfrm>
            <a:prstGeom prst="rect">
              <a:avLst/>
            </a:prstGeom>
            <a:noFill/>
            <a:ln w="9525">
              <a:noFill/>
              <a:miter lim="800000"/>
              <a:headEnd/>
              <a:tailEnd/>
            </a:ln>
          </p:spPr>
          <p:txBody>
            <a:bodyPr wrap="none" lIns="0" tIns="0" rIns="0" bIns="0">
              <a:spAutoFit/>
            </a:bodyPr>
            <a:lstStyle/>
            <a:p>
              <a:r>
                <a:rPr lang="en-US" sz="1900">
                  <a:solidFill>
                    <a:srgbClr val="000000"/>
                  </a:solidFill>
                </a:rPr>
                <a:t>1</a:t>
              </a:r>
              <a:endParaRPr lang="en-US"/>
            </a:p>
          </p:txBody>
        </p:sp>
        <p:sp>
          <p:nvSpPr>
            <p:cNvPr id="361556" name="Rectangle 84"/>
            <p:cNvSpPr>
              <a:spLocks noChangeArrowheads="1"/>
            </p:cNvSpPr>
            <p:nvPr/>
          </p:nvSpPr>
          <p:spPr bwMode="auto">
            <a:xfrm>
              <a:off x="2140" y="3886"/>
              <a:ext cx="1603" cy="210"/>
            </a:xfrm>
            <a:prstGeom prst="rect">
              <a:avLst/>
            </a:prstGeom>
            <a:noFill/>
            <a:ln w="9525">
              <a:noFill/>
              <a:miter lim="800000"/>
              <a:headEnd/>
              <a:tailEnd/>
            </a:ln>
          </p:spPr>
          <p:txBody>
            <a:bodyPr wrap="none" lIns="0" tIns="0" rIns="0" bIns="0">
              <a:spAutoFit/>
            </a:bodyPr>
            <a:lstStyle/>
            <a:p>
              <a:r>
                <a:rPr lang="en-US" sz="1900" b="1">
                  <a:solidFill>
                    <a:srgbClr val="000000"/>
                  </a:solidFill>
                </a:rPr>
                <a:t>concentration (mg/L)</a:t>
              </a:r>
              <a:endParaRPr lang="en-US"/>
            </a:p>
          </p:txBody>
        </p:sp>
        <p:sp>
          <p:nvSpPr>
            <p:cNvPr id="361557" name="Rectangle 85"/>
            <p:cNvSpPr>
              <a:spLocks noChangeArrowheads="1"/>
            </p:cNvSpPr>
            <p:nvPr/>
          </p:nvSpPr>
          <p:spPr bwMode="auto">
            <a:xfrm rot="16200000">
              <a:off x="411" y="2291"/>
              <a:ext cx="934" cy="210"/>
            </a:xfrm>
            <a:prstGeom prst="rect">
              <a:avLst/>
            </a:prstGeom>
            <a:noFill/>
            <a:ln w="9525">
              <a:noFill/>
              <a:miter lim="800000"/>
              <a:headEnd/>
              <a:tailEnd/>
            </a:ln>
          </p:spPr>
          <p:txBody>
            <a:bodyPr wrap="none" lIns="0" tIns="0" rIns="0" bIns="0">
              <a:spAutoFit/>
            </a:bodyPr>
            <a:lstStyle/>
            <a:p>
              <a:r>
                <a:rPr lang="en-US" sz="1900" b="1">
                  <a:solidFill>
                    <a:srgbClr val="000000"/>
                  </a:solidFill>
                </a:rPr>
                <a:t>survival (%)</a:t>
              </a:r>
              <a:endParaRPr lang="en-US"/>
            </a:p>
          </p:txBody>
        </p:sp>
      </p:grpSp>
      <p:sp>
        <p:nvSpPr>
          <p:cNvPr id="361558" name="Rectangle 86"/>
          <p:cNvSpPr>
            <a:spLocks noChangeArrowheads="1"/>
          </p:cNvSpPr>
          <p:nvPr/>
        </p:nvSpPr>
        <p:spPr bwMode="auto">
          <a:xfrm>
            <a:off x="3911600" y="3378200"/>
            <a:ext cx="5003800" cy="12700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a:lstStyle/>
          <a:p>
            <a:pPr marL="342900" indent="-342900">
              <a:spcBef>
                <a:spcPct val="20000"/>
              </a:spcBef>
              <a:buFont typeface="Wingdings" pitchFamily="2" charset="2"/>
              <a:buNone/>
            </a:pPr>
            <a:r>
              <a:rPr lang="en-US" sz="2400" b="1" dirty="0">
                <a:solidFill>
                  <a:srgbClr val="FF0000"/>
                </a:solidFill>
              </a:rPr>
              <a:t>Error is </a:t>
            </a:r>
            <a:r>
              <a:rPr lang="en-US" sz="2400" b="1" i="1" dirty="0">
                <a:solidFill>
                  <a:srgbClr val="FF0000"/>
                </a:solidFill>
              </a:rPr>
              <a:t>not</a:t>
            </a:r>
            <a:r>
              <a:rPr lang="en-US" sz="2400" b="1" dirty="0">
                <a:solidFill>
                  <a:srgbClr val="FF0000"/>
                </a:solidFill>
              </a:rPr>
              <a:t> normal:</a:t>
            </a:r>
          </a:p>
          <a:p>
            <a:pPr marL="742950" lvl="1" indent="-285750">
              <a:spcBef>
                <a:spcPct val="20000"/>
              </a:spcBef>
              <a:buFontTx/>
              <a:buChar char="–"/>
            </a:pPr>
            <a:r>
              <a:rPr lang="en-US" sz="2000" i="1" dirty="0"/>
              <a:t>discrete</a:t>
            </a:r>
            <a:r>
              <a:rPr lang="en-US" sz="2000" dirty="0"/>
              <a:t> numbers of survivors</a:t>
            </a:r>
          </a:p>
          <a:p>
            <a:pPr marL="742950" lvl="1" indent="-285750">
              <a:spcBef>
                <a:spcPct val="20000"/>
              </a:spcBef>
              <a:buFontTx/>
              <a:buChar char="–"/>
            </a:pPr>
            <a:r>
              <a:rPr lang="en-US" sz="2000" dirty="0"/>
              <a:t>response must be between 0-100%</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1558"/>
                                        </p:tgtEl>
                                        <p:attrNameLst>
                                          <p:attrName>style.visibility</p:attrName>
                                        </p:attrNameLst>
                                      </p:cBhvr>
                                      <p:to>
                                        <p:strVal val="visible"/>
                                      </p:to>
                                    </p:set>
                                    <p:animEffect transition="in" filter="dissolve">
                                      <p:cBhvr>
                                        <p:cTn id="17" dur="500"/>
                                        <p:tgtEl>
                                          <p:spTgt spid="361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5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How to fit the model</a:t>
            </a:r>
          </a:p>
        </p:txBody>
      </p:sp>
      <p:sp>
        <p:nvSpPr>
          <p:cNvPr id="183299" name="Rectangle 3"/>
          <p:cNvSpPr>
            <a:spLocks noGrp="1" noChangeArrowheads="1"/>
          </p:cNvSpPr>
          <p:nvPr>
            <p:ph type="body" idx="1"/>
          </p:nvPr>
        </p:nvSpPr>
        <p:spPr/>
        <p:txBody>
          <a:bodyPr/>
          <a:lstStyle/>
          <a:p>
            <a:pPr>
              <a:lnSpc>
                <a:spcPct val="90000"/>
              </a:lnSpc>
              <a:buNone/>
            </a:pPr>
            <a:r>
              <a:rPr lang="en-US" b="1" dirty="0" smtClean="0">
                <a:solidFill>
                  <a:srgbClr val="009900"/>
                </a:solidFill>
              </a:rPr>
              <a:t>Assumptions</a:t>
            </a:r>
          </a:p>
          <a:p>
            <a:pPr>
              <a:lnSpc>
                <a:spcPct val="90000"/>
              </a:lnSpc>
            </a:pPr>
            <a:r>
              <a:rPr lang="en-US" dirty="0" smtClean="0"/>
              <a:t>Result </a:t>
            </a:r>
            <a:r>
              <a:rPr lang="en-US" dirty="0"/>
              <a:t>at each concentration </a:t>
            </a:r>
            <a:r>
              <a:rPr lang="en-US" dirty="0" smtClean="0"/>
              <a:t>is </a:t>
            </a:r>
            <a:r>
              <a:rPr lang="en-US" dirty="0"/>
              <a:t>binomial </a:t>
            </a:r>
            <a:r>
              <a:rPr lang="en-US" dirty="0" smtClean="0"/>
              <a:t>trial, </a:t>
            </a:r>
            <a:r>
              <a:rPr lang="en-US" b="1" i="1" dirty="0" smtClean="0">
                <a:solidFill>
                  <a:srgbClr val="009900"/>
                </a:solidFill>
              </a:rPr>
              <a:t>B(</a:t>
            </a:r>
            <a:r>
              <a:rPr lang="en-US" b="1" i="1" dirty="0" err="1" smtClean="0">
                <a:solidFill>
                  <a:srgbClr val="009900"/>
                </a:solidFill>
              </a:rPr>
              <a:t>n,p</a:t>
            </a:r>
            <a:r>
              <a:rPr lang="en-US" b="1" i="1" dirty="0" smtClean="0">
                <a:solidFill>
                  <a:srgbClr val="009900"/>
                </a:solidFill>
              </a:rPr>
              <a:t>)</a:t>
            </a:r>
            <a:endParaRPr lang="en-US" b="1" i="1" dirty="0">
              <a:solidFill>
                <a:srgbClr val="009900"/>
              </a:solidFill>
            </a:endParaRPr>
          </a:p>
          <a:p>
            <a:pPr lvl="1">
              <a:lnSpc>
                <a:spcPct val="90000"/>
              </a:lnSpc>
            </a:pPr>
            <a:r>
              <a:rPr lang="en-US" dirty="0" smtClean="0"/>
              <a:t>probability </a:t>
            </a:r>
            <a:r>
              <a:rPr lang="en-US" dirty="0"/>
              <a:t>to survive is </a:t>
            </a:r>
            <a:r>
              <a:rPr lang="en-US" b="1" i="1" dirty="0">
                <a:solidFill>
                  <a:srgbClr val="009900"/>
                </a:solidFill>
              </a:rPr>
              <a:t>p</a:t>
            </a:r>
            <a:r>
              <a:rPr lang="en-US" dirty="0"/>
              <a:t>, to die </a:t>
            </a:r>
            <a:r>
              <a:rPr lang="en-US" b="1" i="1" dirty="0">
                <a:solidFill>
                  <a:srgbClr val="009900"/>
                </a:solidFill>
              </a:rPr>
              <a:t>1-p</a:t>
            </a:r>
          </a:p>
          <a:p>
            <a:pPr lvl="1">
              <a:lnSpc>
                <a:spcPct val="90000"/>
              </a:lnSpc>
            </a:pPr>
            <a:r>
              <a:rPr lang="en-US" dirty="0" smtClean="0"/>
              <a:t>predicted </a:t>
            </a:r>
            <a:r>
              <a:rPr lang="en-US" b="1" i="1" dirty="0" smtClean="0">
                <a:solidFill>
                  <a:srgbClr val="009900"/>
                </a:solidFill>
              </a:rPr>
              <a:t>p </a:t>
            </a:r>
            <a:r>
              <a:rPr lang="en-US" b="1" dirty="0">
                <a:solidFill>
                  <a:srgbClr val="009900"/>
                </a:solidFill>
              </a:rPr>
              <a:t>= </a:t>
            </a:r>
            <a:r>
              <a:rPr lang="en-US" b="1" i="1" dirty="0">
                <a:solidFill>
                  <a:srgbClr val="009900"/>
                </a:solidFill>
              </a:rPr>
              <a:t>f</a:t>
            </a:r>
            <a:r>
              <a:rPr lang="en-US" b="1" dirty="0">
                <a:solidFill>
                  <a:srgbClr val="009900"/>
                </a:solidFill>
              </a:rPr>
              <a:t>(</a:t>
            </a:r>
            <a:r>
              <a:rPr lang="en-US" b="1" i="1" dirty="0">
                <a:solidFill>
                  <a:srgbClr val="009900"/>
                </a:solidFill>
              </a:rPr>
              <a:t>c</a:t>
            </a:r>
            <a:r>
              <a:rPr lang="en-US" b="1" dirty="0">
                <a:solidFill>
                  <a:srgbClr val="009900"/>
                </a:solidFill>
              </a:rPr>
              <a:t>) </a:t>
            </a:r>
            <a:endParaRPr lang="en-US" b="1" dirty="0" smtClean="0">
              <a:solidFill>
                <a:srgbClr val="009900"/>
              </a:solidFill>
            </a:endParaRPr>
          </a:p>
          <a:p>
            <a:pPr lvl="1">
              <a:lnSpc>
                <a:spcPct val="90000"/>
              </a:lnSpc>
            </a:pPr>
            <a:endParaRPr lang="en-US" sz="1000" i="1" dirty="0"/>
          </a:p>
          <a:p>
            <a:pPr>
              <a:lnSpc>
                <a:spcPct val="90000"/>
              </a:lnSpc>
            </a:pPr>
            <a:r>
              <a:rPr lang="en-US" dirty="0"/>
              <a:t>Estimate parameters of the model </a:t>
            </a:r>
            <a:r>
              <a:rPr lang="en-US" b="1" i="1" dirty="0">
                <a:solidFill>
                  <a:srgbClr val="009900"/>
                </a:solidFill>
              </a:rPr>
              <a:t>f</a:t>
            </a:r>
            <a:endParaRPr lang="en-US" i="1" dirty="0"/>
          </a:p>
          <a:p>
            <a:pPr lvl="1">
              <a:lnSpc>
                <a:spcPct val="90000"/>
              </a:lnSpc>
            </a:pPr>
            <a:r>
              <a:rPr lang="en-US" dirty="0"/>
              <a:t>maximum likelihood </a:t>
            </a:r>
            <a:r>
              <a:rPr lang="en-US" dirty="0" smtClean="0"/>
              <a:t>estimation is most appropriate</a:t>
            </a:r>
          </a:p>
          <a:p>
            <a:pPr lvl="1">
              <a:lnSpc>
                <a:spcPct val="90000"/>
              </a:lnSpc>
            </a:pPr>
            <a:r>
              <a:rPr lang="en-US" dirty="0" smtClean="0"/>
              <a:t>find parameters that </a:t>
            </a:r>
            <a:r>
              <a:rPr lang="en-US" dirty="0" err="1" smtClean="0"/>
              <a:t>maximise</a:t>
            </a:r>
            <a:r>
              <a:rPr lang="en-US" dirty="0" smtClean="0"/>
              <a:t> the </a:t>
            </a:r>
            <a:r>
              <a:rPr lang="en-US" i="1" dirty="0" smtClean="0"/>
              <a:t>probability</a:t>
            </a:r>
            <a:r>
              <a:rPr lang="en-US" dirty="0" smtClean="0"/>
              <a:t> of the sample</a:t>
            </a:r>
            <a:endParaRPr lang="en-US" dirty="0"/>
          </a:p>
        </p:txBody>
      </p:sp>
      <p:grpSp>
        <p:nvGrpSpPr>
          <p:cNvPr id="2" name="Group 4"/>
          <p:cNvGrpSpPr>
            <a:grpSpLocks/>
          </p:cNvGrpSpPr>
          <p:nvPr/>
        </p:nvGrpSpPr>
        <p:grpSpPr bwMode="auto">
          <a:xfrm>
            <a:off x="5662569" y="4467492"/>
            <a:ext cx="2932156" cy="2174608"/>
            <a:chOff x="3050" y="1209"/>
            <a:chExt cx="2058" cy="1527"/>
          </a:xfrm>
        </p:grpSpPr>
        <p:sp>
          <p:nvSpPr>
            <p:cNvPr id="183301" name="Line 5"/>
            <p:cNvSpPr>
              <a:spLocks noChangeShapeType="1"/>
            </p:cNvSpPr>
            <p:nvPr/>
          </p:nvSpPr>
          <p:spPr bwMode="auto">
            <a:xfrm>
              <a:off x="3166" y="1347"/>
              <a:ext cx="1942" cy="1"/>
            </a:xfrm>
            <a:prstGeom prst="line">
              <a:avLst/>
            </a:prstGeom>
            <a:noFill/>
            <a:ln w="6350">
              <a:solidFill>
                <a:srgbClr val="000000"/>
              </a:solidFill>
              <a:prstDash val="sysDot"/>
              <a:round/>
              <a:headEnd/>
              <a:tailEnd/>
            </a:ln>
          </p:spPr>
          <p:txBody>
            <a:bodyPr/>
            <a:lstStyle/>
            <a:p>
              <a:endParaRPr lang="en-GB"/>
            </a:p>
          </p:txBody>
        </p:sp>
        <p:sp>
          <p:nvSpPr>
            <p:cNvPr id="183302" name="Rectangle 6"/>
            <p:cNvSpPr>
              <a:spLocks noChangeArrowheads="1"/>
            </p:cNvSpPr>
            <p:nvPr/>
          </p:nvSpPr>
          <p:spPr bwMode="auto">
            <a:xfrm>
              <a:off x="3050" y="1271"/>
              <a:ext cx="134" cy="143"/>
            </a:xfrm>
            <a:prstGeom prst="rect">
              <a:avLst/>
            </a:prstGeom>
            <a:noFill/>
            <a:ln w="9525">
              <a:noFill/>
              <a:miter lim="800000"/>
              <a:headEnd/>
              <a:tailEnd/>
            </a:ln>
          </p:spPr>
          <p:txBody>
            <a:bodyPr/>
            <a:lstStyle/>
            <a:p>
              <a:endParaRPr lang="en-GB"/>
            </a:p>
          </p:txBody>
        </p:sp>
        <p:sp>
          <p:nvSpPr>
            <p:cNvPr id="183303" name="Rectangle 7"/>
            <p:cNvSpPr>
              <a:spLocks noChangeArrowheads="1"/>
            </p:cNvSpPr>
            <p:nvPr/>
          </p:nvSpPr>
          <p:spPr bwMode="auto">
            <a:xfrm>
              <a:off x="3095" y="1298"/>
              <a:ext cx="77" cy="166"/>
            </a:xfrm>
            <a:prstGeom prst="rect">
              <a:avLst/>
            </a:prstGeom>
            <a:noFill/>
            <a:ln w="9525">
              <a:noFill/>
              <a:miter lim="800000"/>
              <a:headEnd/>
              <a:tailEnd/>
            </a:ln>
          </p:spPr>
          <p:txBody>
            <a:bodyPr wrap="none" lIns="0" tIns="0" rIns="0" bIns="0">
              <a:spAutoFit/>
            </a:bodyPr>
            <a:lstStyle/>
            <a:p>
              <a:r>
                <a:rPr lang="en-US" sz="1100">
                  <a:solidFill>
                    <a:srgbClr val="000000"/>
                  </a:solidFill>
                </a:rPr>
                <a:t>1</a:t>
              </a:r>
              <a:endParaRPr lang="en-US"/>
            </a:p>
          </p:txBody>
        </p:sp>
        <p:sp>
          <p:nvSpPr>
            <p:cNvPr id="183304" name="Line 8"/>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183305" name="Line 9"/>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183306" name="Line 10"/>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183307" name="Line 11"/>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183308" name="Line 12"/>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183309" name="Line 13"/>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183310" name="Rectangle 14"/>
            <p:cNvSpPr>
              <a:spLocks noChangeArrowheads="1"/>
            </p:cNvSpPr>
            <p:nvPr/>
          </p:nvSpPr>
          <p:spPr bwMode="auto">
            <a:xfrm rot="16200000">
              <a:off x="3097" y="2367"/>
              <a:ext cx="210" cy="0"/>
            </a:xfrm>
            <a:prstGeom prst="rect">
              <a:avLst/>
            </a:prstGeom>
            <a:noFill/>
            <a:ln w="9525">
              <a:noFill/>
              <a:miter lim="800000"/>
              <a:headEnd/>
              <a:tailEnd/>
            </a:ln>
          </p:spPr>
          <p:txBody>
            <a:bodyPr vert="eaVert" wrap="none" lIns="0" tIns="0" rIns="0" bIns="0">
              <a:spAutoFit/>
            </a:bodyPr>
            <a:lstStyle/>
            <a:p>
              <a:endParaRPr lang="nl-NL"/>
            </a:p>
          </p:txBody>
        </p:sp>
        <p:sp>
          <p:nvSpPr>
            <p:cNvPr id="183311" name="Line 15"/>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183312" name="Line 16"/>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183313" name="Line 17"/>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183314" name="Line 18"/>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sp>
          <p:nvSpPr>
            <p:cNvPr id="183315" name="Line 19"/>
            <p:cNvSpPr>
              <a:spLocks noChangeShapeType="1"/>
            </p:cNvSpPr>
            <p:nvPr/>
          </p:nvSpPr>
          <p:spPr bwMode="auto">
            <a:xfrm>
              <a:off x="3166" y="2735"/>
              <a:ext cx="1938" cy="1"/>
            </a:xfrm>
            <a:prstGeom prst="line">
              <a:avLst/>
            </a:prstGeom>
            <a:noFill/>
            <a:ln w="28575">
              <a:solidFill>
                <a:srgbClr val="000000"/>
              </a:solidFill>
              <a:round/>
              <a:headEnd/>
              <a:tailEnd/>
            </a:ln>
          </p:spPr>
          <p:txBody>
            <a:bodyPr/>
            <a:lstStyle/>
            <a:p>
              <a:endParaRPr lang="en-GB"/>
            </a:p>
          </p:txBody>
        </p:sp>
        <p:sp>
          <p:nvSpPr>
            <p:cNvPr id="183316" name="Line 20"/>
            <p:cNvSpPr>
              <a:spLocks noChangeShapeType="1"/>
            </p:cNvSpPr>
            <p:nvPr/>
          </p:nvSpPr>
          <p:spPr bwMode="auto">
            <a:xfrm flipV="1">
              <a:off x="3166" y="1209"/>
              <a:ext cx="1" cy="1526"/>
            </a:xfrm>
            <a:prstGeom prst="line">
              <a:avLst/>
            </a:prstGeom>
            <a:noFill/>
            <a:ln w="28575">
              <a:solidFill>
                <a:srgbClr val="000000"/>
              </a:solidFill>
              <a:round/>
              <a:headEnd/>
              <a:tailEnd/>
            </a:ln>
          </p:spPr>
          <p:txBody>
            <a:bodyPr/>
            <a:lstStyle/>
            <a:p>
              <a:endParaRPr lang="en-GB"/>
            </a:p>
          </p:txBody>
        </p:sp>
        <p:grpSp>
          <p:nvGrpSpPr>
            <p:cNvPr id="3" name="Group 21"/>
            <p:cNvGrpSpPr>
              <a:grpSpLocks/>
            </p:cNvGrpSpPr>
            <p:nvPr/>
          </p:nvGrpSpPr>
          <p:grpSpPr bwMode="auto">
            <a:xfrm flipH="1">
              <a:off x="3166" y="1347"/>
              <a:ext cx="1844" cy="1384"/>
              <a:chOff x="3166" y="1347"/>
              <a:chExt cx="1844" cy="1384"/>
            </a:xfrm>
          </p:grpSpPr>
          <p:sp>
            <p:nvSpPr>
              <p:cNvPr id="183318" name="Freeform 22"/>
              <p:cNvSpPr>
                <a:spLocks/>
              </p:cNvSpPr>
              <p:nvPr/>
            </p:nvSpPr>
            <p:spPr bwMode="auto">
              <a:xfrm>
                <a:off x="3166" y="2633"/>
                <a:ext cx="612" cy="98"/>
              </a:xfrm>
              <a:custGeom>
                <a:avLst/>
                <a:gdLst/>
                <a:ahLst/>
                <a:cxnLst>
                  <a:cxn ang="0">
                    <a:pos x="2" y="22"/>
                  </a:cxn>
                  <a:cxn ang="0">
                    <a:pos x="5" y="22"/>
                  </a:cxn>
                  <a:cxn ang="0">
                    <a:pos x="8" y="22"/>
                  </a:cxn>
                  <a:cxn ang="0">
                    <a:pos x="11" y="22"/>
                  </a:cxn>
                  <a:cxn ang="0">
                    <a:pos x="15" y="22"/>
                  </a:cxn>
                  <a:cxn ang="0">
                    <a:pos x="18" y="22"/>
                  </a:cxn>
                  <a:cxn ang="0">
                    <a:pos x="21" y="22"/>
                  </a:cxn>
                  <a:cxn ang="0">
                    <a:pos x="24" y="22"/>
                  </a:cxn>
                  <a:cxn ang="0">
                    <a:pos x="28" y="22"/>
                  </a:cxn>
                  <a:cxn ang="0">
                    <a:pos x="31" y="22"/>
                  </a:cxn>
                  <a:cxn ang="0">
                    <a:pos x="34" y="22"/>
                  </a:cxn>
                  <a:cxn ang="0">
                    <a:pos x="37" y="22"/>
                  </a:cxn>
                  <a:cxn ang="0">
                    <a:pos x="41" y="22"/>
                  </a:cxn>
                  <a:cxn ang="0">
                    <a:pos x="44" y="22"/>
                  </a:cxn>
                  <a:cxn ang="0">
                    <a:pos x="47" y="22"/>
                  </a:cxn>
                  <a:cxn ang="0">
                    <a:pos x="50" y="22"/>
                  </a:cxn>
                  <a:cxn ang="0">
                    <a:pos x="54" y="22"/>
                  </a:cxn>
                  <a:cxn ang="0">
                    <a:pos x="57" y="22"/>
                  </a:cxn>
                  <a:cxn ang="0">
                    <a:pos x="60" y="22"/>
                  </a:cxn>
                  <a:cxn ang="0">
                    <a:pos x="64" y="22"/>
                  </a:cxn>
                  <a:cxn ang="0">
                    <a:pos x="67" y="22"/>
                  </a:cxn>
                  <a:cxn ang="0">
                    <a:pos x="70" y="21"/>
                  </a:cxn>
                  <a:cxn ang="0">
                    <a:pos x="73" y="21"/>
                  </a:cxn>
                  <a:cxn ang="0">
                    <a:pos x="77" y="21"/>
                  </a:cxn>
                  <a:cxn ang="0">
                    <a:pos x="80" y="21"/>
                  </a:cxn>
                  <a:cxn ang="0">
                    <a:pos x="83" y="20"/>
                  </a:cxn>
                  <a:cxn ang="0">
                    <a:pos x="86" y="20"/>
                  </a:cxn>
                  <a:cxn ang="0">
                    <a:pos x="90" y="20"/>
                  </a:cxn>
                  <a:cxn ang="0">
                    <a:pos x="93" y="19"/>
                  </a:cxn>
                  <a:cxn ang="0">
                    <a:pos x="96" y="18"/>
                  </a:cxn>
                  <a:cxn ang="0">
                    <a:pos x="99" y="18"/>
                  </a:cxn>
                  <a:cxn ang="0">
                    <a:pos x="103" y="17"/>
                  </a:cxn>
                  <a:cxn ang="0">
                    <a:pos x="106" y="16"/>
                  </a:cxn>
                  <a:cxn ang="0">
                    <a:pos x="109" y="15"/>
                  </a:cxn>
                  <a:cxn ang="0">
                    <a:pos x="112" y="14"/>
                  </a:cxn>
                  <a:cxn ang="0">
                    <a:pos x="116" y="13"/>
                  </a:cxn>
                  <a:cxn ang="0">
                    <a:pos x="119" y="11"/>
                  </a:cxn>
                  <a:cxn ang="0">
                    <a:pos x="122" y="10"/>
                  </a:cxn>
                  <a:cxn ang="0">
                    <a:pos x="125" y="8"/>
                  </a:cxn>
                  <a:cxn ang="0">
                    <a:pos x="129" y="6"/>
                  </a:cxn>
                  <a:cxn ang="0">
                    <a:pos x="132" y="4"/>
                  </a:cxn>
                  <a:cxn ang="0">
                    <a:pos x="135" y="2"/>
                  </a:cxn>
                </a:cxnLst>
                <a:rect l="0" t="0" r="r" b="b"/>
                <a:pathLst>
                  <a:path w="137" h="22">
                    <a:moveTo>
                      <a:pt x="0" y="22"/>
                    </a:moveTo>
                    <a:lnTo>
                      <a:pt x="1" y="22"/>
                    </a:lnTo>
                    <a:lnTo>
                      <a:pt x="2" y="22"/>
                    </a:lnTo>
                    <a:lnTo>
                      <a:pt x="3" y="22"/>
                    </a:lnTo>
                    <a:lnTo>
                      <a:pt x="4" y="22"/>
                    </a:lnTo>
                    <a:lnTo>
                      <a:pt x="5" y="22"/>
                    </a:lnTo>
                    <a:lnTo>
                      <a:pt x="6" y="22"/>
                    </a:lnTo>
                    <a:lnTo>
                      <a:pt x="7" y="22"/>
                    </a:lnTo>
                    <a:lnTo>
                      <a:pt x="8" y="22"/>
                    </a:lnTo>
                    <a:lnTo>
                      <a:pt x="9" y="22"/>
                    </a:lnTo>
                    <a:lnTo>
                      <a:pt x="10" y="22"/>
                    </a:lnTo>
                    <a:lnTo>
                      <a:pt x="11" y="22"/>
                    </a:lnTo>
                    <a:lnTo>
                      <a:pt x="13" y="22"/>
                    </a:lnTo>
                    <a:lnTo>
                      <a:pt x="14" y="22"/>
                    </a:lnTo>
                    <a:lnTo>
                      <a:pt x="15" y="22"/>
                    </a:lnTo>
                    <a:lnTo>
                      <a:pt x="16" y="22"/>
                    </a:lnTo>
                    <a:lnTo>
                      <a:pt x="17" y="22"/>
                    </a:lnTo>
                    <a:lnTo>
                      <a:pt x="18" y="22"/>
                    </a:lnTo>
                    <a:lnTo>
                      <a:pt x="19" y="22"/>
                    </a:lnTo>
                    <a:lnTo>
                      <a:pt x="20" y="22"/>
                    </a:lnTo>
                    <a:lnTo>
                      <a:pt x="21" y="22"/>
                    </a:lnTo>
                    <a:lnTo>
                      <a:pt x="22" y="22"/>
                    </a:lnTo>
                    <a:lnTo>
                      <a:pt x="23" y="22"/>
                    </a:lnTo>
                    <a:lnTo>
                      <a:pt x="24" y="22"/>
                    </a:lnTo>
                    <a:lnTo>
                      <a:pt x="26" y="22"/>
                    </a:lnTo>
                    <a:lnTo>
                      <a:pt x="27" y="22"/>
                    </a:lnTo>
                    <a:lnTo>
                      <a:pt x="28" y="22"/>
                    </a:lnTo>
                    <a:lnTo>
                      <a:pt x="29" y="22"/>
                    </a:lnTo>
                    <a:lnTo>
                      <a:pt x="30" y="22"/>
                    </a:lnTo>
                    <a:lnTo>
                      <a:pt x="31" y="22"/>
                    </a:lnTo>
                    <a:lnTo>
                      <a:pt x="32" y="22"/>
                    </a:lnTo>
                    <a:lnTo>
                      <a:pt x="33" y="22"/>
                    </a:lnTo>
                    <a:lnTo>
                      <a:pt x="34" y="22"/>
                    </a:lnTo>
                    <a:lnTo>
                      <a:pt x="35" y="22"/>
                    </a:lnTo>
                    <a:lnTo>
                      <a:pt x="36" y="22"/>
                    </a:lnTo>
                    <a:lnTo>
                      <a:pt x="37" y="22"/>
                    </a:lnTo>
                    <a:lnTo>
                      <a:pt x="39" y="22"/>
                    </a:lnTo>
                    <a:lnTo>
                      <a:pt x="40" y="22"/>
                    </a:lnTo>
                    <a:lnTo>
                      <a:pt x="41" y="22"/>
                    </a:lnTo>
                    <a:lnTo>
                      <a:pt x="42" y="22"/>
                    </a:lnTo>
                    <a:lnTo>
                      <a:pt x="43" y="22"/>
                    </a:lnTo>
                    <a:lnTo>
                      <a:pt x="44" y="22"/>
                    </a:lnTo>
                    <a:lnTo>
                      <a:pt x="45" y="22"/>
                    </a:lnTo>
                    <a:lnTo>
                      <a:pt x="46" y="22"/>
                    </a:lnTo>
                    <a:lnTo>
                      <a:pt x="47" y="22"/>
                    </a:lnTo>
                    <a:lnTo>
                      <a:pt x="48" y="22"/>
                    </a:lnTo>
                    <a:lnTo>
                      <a:pt x="49" y="22"/>
                    </a:lnTo>
                    <a:lnTo>
                      <a:pt x="50" y="22"/>
                    </a:lnTo>
                    <a:lnTo>
                      <a:pt x="52" y="22"/>
                    </a:lnTo>
                    <a:lnTo>
                      <a:pt x="53" y="22"/>
                    </a:lnTo>
                    <a:lnTo>
                      <a:pt x="54" y="22"/>
                    </a:lnTo>
                    <a:lnTo>
                      <a:pt x="55" y="22"/>
                    </a:lnTo>
                    <a:lnTo>
                      <a:pt x="56" y="22"/>
                    </a:lnTo>
                    <a:lnTo>
                      <a:pt x="57" y="22"/>
                    </a:lnTo>
                    <a:lnTo>
                      <a:pt x="58" y="22"/>
                    </a:lnTo>
                    <a:lnTo>
                      <a:pt x="59" y="22"/>
                    </a:lnTo>
                    <a:lnTo>
                      <a:pt x="60" y="22"/>
                    </a:lnTo>
                    <a:lnTo>
                      <a:pt x="61" y="22"/>
                    </a:lnTo>
                    <a:lnTo>
                      <a:pt x="62" y="22"/>
                    </a:lnTo>
                    <a:lnTo>
                      <a:pt x="64" y="22"/>
                    </a:lnTo>
                    <a:lnTo>
                      <a:pt x="65" y="22"/>
                    </a:lnTo>
                    <a:lnTo>
                      <a:pt x="66" y="22"/>
                    </a:lnTo>
                    <a:lnTo>
                      <a:pt x="67" y="22"/>
                    </a:lnTo>
                    <a:lnTo>
                      <a:pt x="68" y="22"/>
                    </a:lnTo>
                    <a:lnTo>
                      <a:pt x="69" y="21"/>
                    </a:lnTo>
                    <a:lnTo>
                      <a:pt x="70" y="21"/>
                    </a:lnTo>
                    <a:lnTo>
                      <a:pt x="71" y="21"/>
                    </a:lnTo>
                    <a:lnTo>
                      <a:pt x="72" y="21"/>
                    </a:lnTo>
                    <a:lnTo>
                      <a:pt x="73" y="21"/>
                    </a:lnTo>
                    <a:lnTo>
                      <a:pt x="74" y="21"/>
                    </a:lnTo>
                    <a:lnTo>
                      <a:pt x="75" y="21"/>
                    </a:lnTo>
                    <a:lnTo>
                      <a:pt x="77" y="21"/>
                    </a:lnTo>
                    <a:lnTo>
                      <a:pt x="78" y="21"/>
                    </a:lnTo>
                    <a:lnTo>
                      <a:pt x="79" y="21"/>
                    </a:lnTo>
                    <a:lnTo>
                      <a:pt x="80" y="21"/>
                    </a:lnTo>
                    <a:lnTo>
                      <a:pt x="81" y="21"/>
                    </a:lnTo>
                    <a:lnTo>
                      <a:pt x="82" y="20"/>
                    </a:lnTo>
                    <a:lnTo>
                      <a:pt x="83" y="20"/>
                    </a:lnTo>
                    <a:lnTo>
                      <a:pt x="84" y="20"/>
                    </a:lnTo>
                    <a:lnTo>
                      <a:pt x="85" y="20"/>
                    </a:lnTo>
                    <a:lnTo>
                      <a:pt x="86" y="20"/>
                    </a:lnTo>
                    <a:lnTo>
                      <a:pt x="87" y="20"/>
                    </a:lnTo>
                    <a:lnTo>
                      <a:pt x="88" y="20"/>
                    </a:lnTo>
                    <a:lnTo>
                      <a:pt x="90" y="20"/>
                    </a:lnTo>
                    <a:lnTo>
                      <a:pt x="91" y="19"/>
                    </a:lnTo>
                    <a:lnTo>
                      <a:pt x="92" y="19"/>
                    </a:lnTo>
                    <a:lnTo>
                      <a:pt x="93" y="19"/>
                    </a:lnTo>
                    <a:lnTo>
                      <a:pt x="94" y="19"/>
                    </a:lnTo>
                    <a:lnTo>
                      <a:pt x="95" y="19"/>
                    </a:lnTo>
                    <a:lnTo>
                      <a:pt x="96" y="18"/>
                    </a:lnTo>
                    <a:lnTo>
                      <a:pt x="97" y="18"/>
                    </a:lnTo>
                    <a:lnTo>
                      <a:pt x="98" y="18"/>
                    </a:lnTo>
                    <a:lnTo>
                      <a:pt x="99" y="18"/>
                    </a:lnTo>
                    <a:lnTo>
                      <a:pt x="100" y="17"/>
                    </a:lnTo>
                    <a:lnTo>
                      <a:pt x="101" y="17"/>
                    </a:lnTo>
                    <a:lnTo>
                      <a:pt x="103" y="17"/>
                    </a:lnTo>
                    <a:lnTo>
                      <a:pt x="104" y="17"/>
                    </a:lnTo>
                    <a:lnTo>
                      <a:pt x="105" y="16"/>
                    </a:lnTo>
                    <a:lnTo>
                      <a:pt x="106" y="16"/>
                    </a:lnTo>
                    <a:lnTo>
                      <a:pt x="107" y="16"/>
                    </a:lnTo>
                    <a:lnTo>
                      <a:pt x="108" y="15"/>
                    </a:lnTo>
                    <a:lnTo>
                      <a:pt x="109" y="15"/>
                    </a:lnTo>
                    <a:lnTo>
                      <a:pt x="110" y="15"/>
                    </a:lnTo>
                    <a:lnTo>
                      <a:pt x="111" y="14"/>
                    </a:lnTo>
                    <a:lnTo>
                      <a:pt x="112" y="14"/>
                    </a:lnTo>
                    <a:lnTo>
                      <a:pt x="113" y="14"/>
                    </a:lnTo>
                    <a:lnTo>
                      <a:pt x="115" y="13"/>
                    </a:lnTo>
                    <a:lnTo>
                      <a:pt x="116" y="13"/>
                    </a:lnTo>
                    <a:lnTo>
                      <a:pt x="117" y="12"/>
                    </a:lnTo>
                    <a:lnTo>
                      <a:pt x="118" y="12"/>
                    </a:lnTo>
                    <a:lnTo>
                      <a:pt x="119" y="11"/>
                    </a:lnTo>
                    <a:lnTo>
                      <a:pt x="120" y="11"/>
                    </a:lnTo>
                    <a:lnTo>
                      <a:pt x="121" y="10"/>
                    </a:lnTo>
                    <a:lnTo>
                      <a:pt x="122" y="10"/>
                    </a:lnTo>
                    <a:lnTo>
                      <a:pt x="123" y="9"/>
                    </a:lnTo>
                    <a:lnTo>
                      <a:pt x="124" y="9"/>
                    </a:lnTo>
                    <a:lnTo>
                      <a:pt x="125" y="8"/>
                    </a:lnTo>
                    <a:lnTo>
                      <a:pt x="126" y="7"/>
                    </a:lnTo>
                    <a:lnTo>
                      <a:pt x="128" y="7"/>
                    </a:lnTo>
                    <a:lnTo>
                      <a:pt x="129" y="6"/>
                    </a:lnTo>
                    <a:lnTo>
                      <a:pt x="130" y="5"/>
                    </a:lnTo>
                    <a:lnTo>
                      <a:pt x="131" y="5"/>
                    </a:lnTo>
                    <a:lnTo>
                      <a:pt x="132" y="4"/>
                    </a:lnTo>
                    <a:lnTo>
                      <a:pt x="133" y="3"/>
                    </a:lnTo>
                    <a:lnTo>
                      <a:pt x="134" y="3"/>
                    </a:lnTo>
                    <a:lnTo>
                      <a:pt x="135" y="2"/>
                    </a:lnTo>
                    <a:lnTo>
                      <a:pt x="136" y="1"/>
                    </a:lnTo>
                    <a:lnTo>
                      <a:pt x="137" y="0"/>
                    </a:lnTo>
                  </a:path>
                </a:pathLst>
              </a:custGeom>
              <a:noFill/>
              <a:ln w="28575">
                <a:solidFill>
                  <a:srgbClr val="3333CC"/>
                </a:solidFill>
                <a:prstDash val="solid"/>
                <a:round/>
                <a:headEnd/>
                <a:tailEnd/>
              </a:ln>
            </p:spPr>
            <p:txBody>
              <a:bodyPr/>
              <a:lstStyle/>
              <a:p>
                <a:endParaRPr lang="en-GB"/>
              </a:p>
            </p:txBody>
          </p:sp>
          <p:sp>
            <p:nvSpPr>
              <p:cNvPr id="183319" name="Freeform 23"/>
              <p:cNvSpPr>
                <a:spLocks/>
              </p:cNvSpPr>
              <p:nvPr/>
            </p:nvSpPr>
            <p:spPr bwMode="auto">
              <a:xfrm>
                <a:off x="3778" y="1539"/>
                <a:ext cx="616" cy="1094"/>
              </a:xfrm>
              <a:custGeom>
                <a:avLst/>
                <a:gdLst/>
                <a:ahLst/>
                <a:cxnLst>
                  <a:cxn ang="0">
                    <a:pos x="2" y="243"/>
                  </a:cxn>
                  <a:cxn ang="0">
                    <a:pos x="6" y="240"/>
                  </a:cxn>
                  <a:cxn ang="0">
                    <a:pos x="9" y="237"/>
                  </a:cxn>
                  <a:cxn ang="0">
                    <a:pos x="12" y="234"/>
                  </a:cxn>
                  <a:cxn ang="0">
                    <a:pos x="15" y="231"/>
                  </a:cxn>
                  <a:cxn ang="0">
                    <a:pos x="19" y="227"/>
                  </a:cxn>
                  <a:cxn ang="0">
                    <a:pos x="22" y="223"/>
                  </a:cxn>
                  <a:cxn ang="0">
                    <a:pos x="25" y="218"/>
                  </a:cxn>
                  <a:cxn ang="0">
                    <a:pos x="29" y="214"/>
                  </a:cxn>
                  <a:cxn ang="0">
                    <a:pos x="32" y="209"/>
                  </a:cxn>
                  <a:cxn ang="0">
                    <a:pos x="35" y="203"/>
                  </a:cxn>
                  <a:cxn ang="0">
                    <a:pos x="38" y="198"/>
                  </a:cxn>
                  <a:cxn ang="0">
                    <a:pos x="42" y="192"/>
                  </a:cxn>
                  <a:cxn ang="0">
                    <a:pos x="45" y="186"/>
                  </a:cxn>
                  <a:cxn ang="0">
                    <a:pos x="48" y="180"/>
                  </a:cxn>
                  <a:cxn ang="0">
                    <a:pos x="51" y="174"/>
                  </a:cxn>
                  <a:cxn ang="0">
                    <a:pos x="55" y="167"/>
                  </a:cxn>
                  <a:cxn ang="0">
                    <a:pos x="58" y="160"/>
                  </a:cxn>
                  <a:cxn ang="0">
                    <a:pos x="61" y="153"/>
                  </a:cxn>
                  <a:cxn ang="0">
                    <a:pos x="64" y="146"/>
                  </a:cxn>
                  <a:cxn ang="0">
                    <a:pos x="68" y="139"/>
                  </a:cxn>
                  <a:cxn ang="0">
                    <a:pos x="71" y="132"/>
                  </a:cxn>
                  <a:cxn ang="0">
                    <a:pos x="74" y="124"/>
                  </a:cxn>
                  <a:cxn ang="0">
                    <a:pos x="77" y="117"/>
                  </a:cxn>
                  <a:cxn ang="0">
                    <a:pos x="81" y="110"/>
                  </a:cxn>
                  <a:cxn ang="0">
                    <a:pos x="84" y="102"/>
                  </a:cxn>
                  <a:cxn ang="0">
                    <a:pos x="87" y="95"/>
                  </a:cxn>
                  <a:cxn ang="0">
                    <a:pos x="90" y="87"/>
                  </a:cxn>
                  <a:cxn ang="0">
                    <a:pos x="94" y="80"/>
                  </a:cxn>
                  <a:cxn ang="0">
                    <a:pos x="97" y="73"/>
                  </a:cxn>
                  <a:cxn ang="0">
                    <a:pos x="100" y="66"/>
                  </a:cxn>
                  <a:cxn ang="0">
                    <a:pos x="103" y="59"/>
                  </a:cxn>
                  <a:cxn ang="0">
                    <a:pos x="107" y="53"/>
                  </a:cxn>
                  <a:cxn ang="0">
                    <a:pos x="110" y="46"/>
                  </a:cxn>
                  <a:cxn ang="0">
                    <a:pos x="113" y="40"/>
                  </a:cxn>
                  <a:cxn ang="0">
                    <a:pos x="116" y="34"/>
                  </a:cxn>
                  <a:cxn ang="0">
                    <a:pos x="120" y="28"/>
                  </a:cxn>
                  <a:cxn ang="0">
                    <a:pos x="123" y="22"/>
                  </a:cxn>
                  <a:cxn ang="0">
                    <a:pos x="126" y="17"/>
                  </a:cxn>
                  <a:cxn ang="0">
                    <a:pos x="129" y="12"/>
                  </a:cxn>
                  <a:cxn ang="0">
                    <a:pos x="133" y="7"/>
                  </a:cxn>
                  <a:cxn ang="0">
                    <a:pos x="136" y="3"/>
                  </a:cxn>
                </a:cxnLst>
                <a:rect l="0" t="0" r="r" b="b"/>
                <a:pathLst>
                  <a:path w="138" h="245">
                    <a:moveTo>
                      <a:pt x="0" y="245"/>
                    </a:moveTo>
                    <a:lnTo>
                      <a:pt x="1" y="244"/>
                    </a:lnTo>
                    <a:lnTo>
                      <a:pt x="2" y="243"/>
                    </a:lnTo>
                    <a:lnTo>
                      <a:pt x="4" y="242"/>
                    </a:lnTo>
                    <a:lnTo>
                      <a:pt x="5" y="241"/>
                    </a:lnTo>
                    <a:lnTo>
                      <a:pt x="6" y="240"/>
                    </a:lnTo>
                    <a:lnTo>
                      <a:pt x="7" y="239"/>
                    </a:lnTo>
                    <a:lnTo>
                      <a:pt x="8" y="238"/>
                    </a:lnTo>
                    <a:lnTo>
                      <a:pt x="9" y="237"/>
                    </a:lnTo>
                    <a:lnTo>
                      <a:pt x="10" y="236"/>
                    </a:lnTo>
                    <a:lnTo>
                      <a:pt x="11" y="235"/>
                    </a:lnTo>
                    <a:lnTo>
                      <a:pt x="12" y="234"/>
                    </a:lnTo>
                    <a:lnTo>
                      <a:pt x="13" y="233"/>
                    </a:lnTo>
                    <a:lnTo>
                      <a:pt x="14" y="232"/>
                    </a:lnTo>
                    <a:lnTo>
                      <a:pt x="15" y="231"/>
                    </a:lnTo>
                    <a:lnTo>
                      <a:pt x="17" y="229"/>
                    </a:lnTo>
                    <a:lnTo>
                      <a:pt x="18" y="228"/>
                    </a:lnTo>
                    <a:lnTo>
                      <a:pt x="19" y="227"/>
                    </a:lnTo>
                    <a:lnTo>
                      <a:pt x="20" y="225"/>
                    </a:lnTo>
                    <a:lnTo>
                      <a:pt x="21" y="224"/>
                    </a:lnTo>
                    <a:lnTo>
                      <a:pt x="22" y="223"/>
                    </a:lnTo>
                    <a:lnTo>
                      <a:pt x="23" y="221"/>
                    </a:lnTo>
                    <a:lnTo>
                      <a:pt x="24" y="220"/>
                    </a:lnTo>
                    <a:lnTo>
                      <a:pt x="25" y="218"/>
                    </a:lnTo>
                    <a:lnTo>
                      <a:pt x="26" y="217"/>
                    </a:lnTo>
                    <a:lnTo>
                      <a:pt x="27" y="215"/>
                    </a:lnTo>
                    <a:lnTo>
                      <a:pt x="29" y="214"/>
                    </a:lnTo>
                    <a:lnTo>
                      <a:pt x="30" y="212"/>
                    </a:lnTo>
                    <a:lnTo>
                      <a:pt x="31" y="210"/>
                    </a:lnTo>
                    <a:lnTo>
                      <a:pt x="32" y="209"/>
                    </a:lnTo>
                    <a:lnTo>
                      <a:pt x="33" y="207"/>
                    </a:lnTo>
                    <a:lnTo>
                      <a:pt x="34" y="205"/>
                    </a:lnTo>
                    <a:lnTo>
                      <a:pt x="35" y="203"/>
                    </a:lnTo>
                    <a:lnTo>
                      <a:pt x="36" y="202"/>
                    </a:lnTo>
                    <a:lnTo>
                      <a:pt x="37" y="200"/>
                    </a:lnTo>
                    <a:lnTo>
                      <a:pt x="38" y="198"/>
                    </a:lnTo>
                    <a:lnTo>
                      <a:pt x="39" y="196"/>
                    </a:lnTo>
                    <a:lnTo>
                      <a:pt x="40" y="194"/>
                    </a:lnTo>
                    <a:lnTo>
                      <a:pt x="42" y="192"/>
                    </a:lnTo>
                    <a:lnTo>
                      <a:pt x="43" y="190"/>
                    </a:lnTo>
                    <a:lnTo>
                      <a:pt x="44" y="188"/>
                    </a:lnTo>
                    <a:lnTo>
                      <a:pt x="45" y="186"/>
                    </a:lnTo>
                    <a:lnTo>
                      <a:pt x="46" y="184"/>
                    </a:lnTo>
                    <a:lnTo>
                      <a:pt x="47" y="182"/>
                    </a:lnTo>
                    <a:lnTo>
                      <a:pt x="48" y="180"/>
                    </a:lnTo>
                    <a:lnTo>
                      <a:pt x="49" y="178"/>
                    </a:lnTo>
                    <a:lnTo>
                      <a:pt x="50" y="176"/>
                    </a:lnTo>
                    <a:lnTo>
                      <a:pt x="51" y="174"/>
                    </a:lnTo>
                    <a:lnTo>
                      <a:pt x="52" y="172"/>
                    </a:lnTo>
                    <a:lnTo>
                      <a:pt x="53" y="169"/>
                    </a:lnTo>
                    <a:lnTo>
                      <a:pt x="55" y="167"/>
                    </a:lnTo>
                    <a:lnTo>
                      <a:pt x="56" y="165"/>
                    </a:lnTo>
                    <a:lnTo>
                      <a:pt x="57" y="163"/>
                    </a:lnTo>
                    <a:lnTo>
                      <a:pt x="58" y="160"/>
                    </a:lnTo>
                    <a:lnTo>
                      <a:pt x="59" y="158"/>
                    </a:lnTo>
                    <a:lnTo>
                      <a:pt x="60" y="156"/>
                    </a:lnTo>
                    <a:lnTo>
                      <a:pt x="61" y="153"/>
                    </a:lnTo>
                    <a:lnTo>
                      <a:pt x="62" y="151"/>
                    </a:lnTo>
                    <a:lnTo>
                      <a:pt x="63" y="149"/>
                    </a:lnTo>
                    <a:lnTo>
                      <a:pt x="64" y="146"/>
                    </a:lnTo>
                    <a:lnTo>
                      <a:pt x="65" y="144"/>
                    </a:lnTo>
                    <a:lnTo>
                      <a:pt x="66" y="142"/>
                    </a:lnTo>
                    <a:lnTo>
                      <a:pt x="68" y="139"/>
                    </a:lnTo>
                    <a:lnTo>
                      <a:pt x="69" y="137"/>
                    </a:lnTo>
                    <a:lnTo>
                      <a:pt x="70" y="134"/>
                    </a:lnTo>
                    <a:lnTo>
                      <a:pt x="71" y="132"/>
                    </a:lnTo>
                    <a:lnTo>
                      <a:pt x="72" y="129"/>
                    </a:lnTo>
                    <a:lnTo>
                      <a:pt x="73" y="127"/>
                    </a:lnTo>
                    <a:lnTo>
                      <a:pt x="74" y="124"/>
                    </a:lnTo>
                    <a:lnTo>
                      <a:pt x="75" y="122"/>
                    </a:lnTo>
                    <a:lnTo>
                      <a:pt x="76" y="119"/>
                    </a:lnTo>
                    <a:lnTo>
                      <a:pt x="77" y="117"/>
                    </a:lnTo>
                    <a:lnTo>
                      <a:pt x="78" y="115"/>
                    </a:lnTo>
                    <a:lnTo>
                      <a:pt x="80" y="112"/>
                    </a:lnTo>
                    <a:lnTo>
                      <a:pt x="81" y="110"/>
                    </a:lnTo>
                    <a:lnTo>
                      <a:pt x="82" y="107"/>
                    </a:lnTo>
                    <a:lnTo>
                      <a:pt x="83" y="105"/>
                    </a:lnTo>
                    <a:lnTo>
                      <a:pt x="84" y="102"/>
                    </a:lnTo>
                    <a:lnTo>
                      <a:pt x="85" y="100"/>
                    </a:lnTo>
                    <a:lnTo>
                      <a:pt x="86" y="97"/>
                    </a:lnTo>
                    <a:lnTo>
                      <a:pt x="87" y="95"/>
                    </a:lnTo>
                    <a:lnTo>
                      <a:pt x="88" y="92"/>
                    </a:lnTo>
                    <a:lnTo>
                      <a:pt x="89" y="90"/>
                    </a:lnTo>
                    <a:lnTo>
                      <a:pt x="90" y="87"/>
                    </a:lnTo>
                    <a:lnTo>
                      <a:pt x="91" y="85"/>
                    </a:lnTo>
                    <a:lnTo>
                      <a:pt x="93" y="83"/>
                    </a:lnTo>
                    <a:lnTo>
                      <a:pt x="94" y="80"/>
                    </a:lnTo>
                    <a:lnTo>
                      <a:pt x="95" y="78"/>
                    </a:lnTo>
                    <a:lnTo>
                      <a:pt x="96" y="75"/>
                    </a:lnTo>
                    <a:lnTo>
                      <a:pt x="97" y="73"/>
                    </a:lnTo>
                    <a:lnTo>
                      <a:pt x="98" y="71"/>
                    </a:lnTo>
                    <a:lnTo>
                      <a:pt x="99" y="68"/>
                    </a:lnTo>
                    <a:lnTo>
                      <a:pt x="100" y="66"/>
                    </a:lnTo>
                    <a:lnTo>
                      <a:pt x="101" y="64"/>
                    </a:lnTo>
                    <a:lnTo>
                      <a:pt x="102" y="61"/>
                    </a:lnTo>
                    <a:lnTo>
                      <a:pt x="103" y="59"/>
                    </a:lnTo>
                    <a:lnTo>
                      <a:pt x="104" y="57"/>
                    </a:lnTo>
                    <a:lnTo>
                      <a:pt x="106" y="55"/>
                    </a:lnTo>
                    <a:lnTo>
                      <a:pt x="107" y="53"/>
                    </a:lnTo>
                    <a:lnTo>
                      <a:pt x="108" y="50"/>
                    </a:lnTo>
                    <a:lnTo>
                      <a:pt x="109" y="48"/>
                    </a:lnTo>
                    <a:lnTo>
                      <a:pt x="110" y="46"/>
                    </a:lnTo>
                    <a:lnTo>
                      <a:pt x="111" y="44"/>
                    </a:lnTo>
                    <a:lnTo>
                      <a:pt x="112" y="42"/>
                    </a:lnTo>
                    <a:lnTo>
                      <a:pt x="113" y="40"/>
                    </a:lnTo>
                    <a:lnTo>
                      <a:pt x="114" y="38"/>
                    </a:lnTo>
                    <a:lnTo>
                      <a:pt x="115" y="36"/>
                    </a:lnTo>
                    <a:lnTo>
                      <a:pt x="116" y="34"/>
                    </a:lnTo>
                    <a:lnTo>
                      <a:pt x="117" y="32"/>
                    </a:lnTo>
                    <a:lnTo>
                      <a:pt x="119" y="30"/>
                    </a:lnTo>
                    <a:lnTo>
                      <a:pt x="120" y="28"/>
                    </a:lnTo>
                    <a:lnTo>
                      <a:pt x="121" y="26"/>
                    </a:lnTo>
                    <a:lnTo>
                      <a:pt x="122" y="24"/>
                    </a:lnTo>
                    <a:lnTo>
                      <a:pt x="123" y="22"/>
                    </a:lnTo>
                    <a:lnTo>
                      <a:pt x="124" y="21"/>
                    </a:lnTo>
                    <a:lnTo>
                      <a:pt x="125" y="19"/>
                    </a:lnTo>
                    <a:lnTo>
                      <a:pt x="126" y="17"/>
                    </a:lnTo>
                    <a:lnTo>
                      <a:pt x="127" y="15"/>
                    </a:lnTo>
                    <a:lnTo>
                      <a:pt x="128" y="14"/>
                    </a:lnTo>
                    <a:lnTo>
                      <a:pt x="129" y="12"/>
                    </a:lnTo>
                    <a:lnTo>
                      <a:pt x="130" y="11"/>
                    </a:lnTo>
                    <a:lnTo>
                      <a:pt x="132" y="9"/>
                    </a:lnTo>
                    <a:lnTo>
                      <a:pt x="133" y="7"/>
                    </a:lnTo>
                    <a:lnTo>
                      <a:pt x="134" y="6"/>
                    </a:lnTo>
                    <a:lnTo>
                      <a:pt x="135" y="4"/>
                    </a:lnTo>
                    <a:lnTo>
                      <a:pt x="136" y="3"/>
                    </a:lnTo>
                    <a:lnTo>
                      <a:pt x="137" y="2"/>
                    </a:lnTo>
                    <a:lnTo>
                      <a:pt x="138" y="0"/>
                    </a:lnTo>
                  </a:path>
                </a:pathLst>
              </a:custGeom>
              <a:noFill/>
              <a:ln w="28575">
                <a:solidFill>
                  <a:srgbClr val="3333CC"/>
                </a:solidFill>
                <a:prstDash val="solid"/>
                <a:round/>
                <a:headEnd/>
                <a:tailEnd/>
              </a:ln>
            </p:spPr>
            <p:txBody>
              <a:bodyPr/>
              <a:lstStyle/>
              <a:p>
                <a:endParaRPr lang="en-GB"/>
              </a:p>
            </p:txBody>
          </p:sp>
          <p:sp>
            <p:nvSpPr>
              <p:cNvPr id="183320" name="Freeform 24"/>
              <p:cNvSpPr>
                <a:spLocks/>
              </p:cNvSpPr>
              <p:nvPr/>
            </p:nvSpPr>
            <p:spPr bwMode="auto">
              <a:xfrm>
                <a:off x="4394" y="1347"/>
                <a:ext cx="616" cy="192"/>
              </a:xfrm>
              <a:custGeom>
                <a:avLst/>
                <a:gdLst/>
                <a:ahLst/>
                <a:cxnLst>
                  <a:cxn ang="0">
                    <a:pos x="2" y="40"/>
                  </a:cxn>
                  <a:cxn ang="0">
                    <a:pos x="6" y="37"/>
                  </a:cxn>
                  <a:cxn ang="0">
                    <a:pos x="9" y="33"/>
                  </a:cxn>
                  <a:cxn ang="0">
                    <a:pos x="12" y="30"/>
                  </a:cxn>
                  <a:cxn ang="0">
                    <a:pos x="15" y="27"/>
                  </a:cxn>
                  <a:cxn ang="0">
                    <a:pos x="19" y="24"/>
                  </a:cxn>
                  <a:cxn ang="0">
                    <a:pos x="22" y="21"/>
                  </a:cxn>
                  <a:cxn ang="0">
                    <a:pos x="25" y="19"/>
                  </a:cxn>
                  <a:cxn ang="0">
                    <a:pos x="28" y="17"/>
                  </a:cxn>
                  <a:cxn ang="0">
                    <a:pos x="32" y="15"/>
                  </a:cxn>
                  <a:cxn ang="0">
                    <a:pos x="35" y="13"/>
                  </a:cxn>
                  <a:cxn ang="0">
                    <a:pos x="38" y="11"/>
                  </a:cxn>
                  <a:cxn ang="0">
                    <a:pos x="41" y="10"/>
                  </a:cxn>
                  <a:cxn ang="0">
                    <a:pos x="45" y="9"/>
                  </a:cxn>
                  <a:cxn ang="0">
                    <a:pos x="48" y="7"/>
                  </a:cxn>
                  <a:cxn ang="0">
                    <a:pos x="51" y="6"/>
                  </a:cxn>
                  <a:cxn ang="0">
                    <a:pos x="54" y="5"/>
                  </a:cxn>
                  <a:cxn ang="0">
                    <a:pos x="58" y="5"/>
                  </a:cxn>
                  <a:cxn ang="0">
                    <a:pos x="61" y="4"/>
                  </a:cxn>
                  <a:cxn ang="0">
                    <a:pos x="64" y="3"/>
                  </a:cxn>
                  <a:cxn ang="0">
                    <a:pos x="67" y="3"/>
                  </a:cxn>
                  <a:cxn ang="0">
                    <a:pos x="71" y="2"/>
                  </a:cxn>
                  <a:cxn ang="0">
                    <a:pos x="74" y="2"/>
                  </a:cxn>
                  <a:cxn ang="0">
                    <a:pos x="77" y="2"/>
                  </a:cxn>
                  <a:cxn ang="0">
                    <a:pos x="80" y="1"/>
                  </a:cxn>
                  <a:cxn ang="0">
                    <a:pos x="84" y="1"/>
                  </a:cxn>
                  <a:cxn ang="0">
                    <a:pos x="87" y="1"/>
                  </a:cxn>
                  <a:cxn ang="0">
                    <a:pos x="90" y="1"/>
                  </a:cxn>
                  <a:cxn ang="0">
                    <a:pos x="93" y="0"/>
                  </a:cxn>
                  <a:cxn ang="0">
                    <a:pos x="97" y="0"/>
                  </a:cxn>
                  <a:cxn ang="0">
                    <a:pos x="100" y="0"/>
                  </a:cxn>
                  <a:cxn ang="0">
                    <a:pos x="103" y="0"/>
                  </a:cxn>
                  <a:cxn ang="0">
                    <a:pos x="106" y="0"/>
                  </a:cxn>
                  <a:cxn ang="0">
                    <a:pos x="110" y="0"/>
                  </a:cxn>
                  <a:cxn ang="0">
                    <a:pos x="113" y="0"/>
                  </a:cxn>
                  <a:cxn ang="0">
                    <a:pos x="116" y="0"/>
                  </a:cxn>
                  <a:cxn ang="0">
                    <a:pos x="119" y="0"/>
                  </a:cxn>
                  <a:cxn ang="0">
                    <a:pos x="123" y="0"/>
                  </a:cxn>
                  <a:cxn ang="0">
                    <a:pos x="126" y="0"/>
                  </a:cxn>
                  <a:cxn ang="0">
                    <a:pos x="129" y="0"/>
                  </a:cxn>
                  <a:cxn ang="0">
                    <a:pos x="132" y="0"/>
                  </a:cxn>
                  <a:cxn ang="0">
                    <a:pos x="136" y="0"/>
                  </a:cxn>
                </a:cxnLst>
                <a:rect l="0" t="0" r="r" b="b"/>
                <a:pathLst>
                  <a:path w="138" h="43">
                    <a:moveTo>
                      <a:pt x="0" y="43"/>
                    </a:moveTo>
                    <a:lnTo>
                      <a:pt x="1" y="42"/>
                    </a:lnTo>
                    <a:lnTo>
                      <a:pt x="2" y="40"/>
                    </a:lnTo>
                    <a:lnTo>
                      <a:pt x="3" y="39"/>
                    </a:lnTo>
                    <a:lnTo>
                      <a:pt x="4" y="38"/>
                    </a:lnTo>
                    <a:lnTo>
                      <a:pt x="6" y="37"/>
                    </a:lnTo>
                    <a:lnTo>
                      <a:pt x="7" y="35"/>
                    </a:lnTo>
                    <a:lnTo>
                      <a:pt x="8" y="34"/>
                    </a:lnTo>
                    <a:lnTo>
                      <a:pt x="9" y="33"/>
                    </a:lnTo>
                    <a:lnTo>
                      <a:pt x="10" y="32"/>
                    </a:lnTo>
                    <a:lnTo>
                      <a:pt x="11" y="31"/>
                    </a:lnTo>
                    <a:lnTo>
                      <a:pt x="12" y="30"/>
                    </a:lnTo>
                    <a:lnTo>
                      <a:pt x="13" y="29"/>
                    </a:lnTo>
                    <a:lnTo>
                      <a:pt x="14" y="28"/>
                    </a:lnTo>
                    <a:lnTo>
                      <a:pt x="15" y="27"/>
                    </a:lnTo>
                    <a:lnTo>
                      <a:pt x="16" y="26"/>
                    </a:lnTo>
                    <a:lnTo>
                      <a:pt x="17" y="25"/>
                    </a:lnTo>
                    <a:lnTo>
                      <a:pt x="19" y="24"/>
                    </a:lnTo>
                    <a:lnTo>
                      <a:pt x="20" y="23"/>
                    </a:lnTo>
                    <a:lnTo>
                      <a:pt x="21" y="22"/>
                    </a:lnTo>
                    <a:lnTo>
                      <a:pt x="22" y="21"/>
                    </a:lnTo>
                    <a:lnTo>
                      <a:pt x="23" y="20"/>
                    </a:lnTo>
                    <a:lnTo>
                      <a:pt x="24" y="20"/>
                    </a:lnTo>
                    <a:lnTo>
                      <a:pt x="25" y="19"/>
                    </a:lnTo>
                    <a:lnTo>
                      <a:pt x="26" y="18"/>
                    </a:lnTo>
                    <a:lnTo>
                      <a:pt x="27" y="17"/>
                    </a:lnTo>
                    <a:lnTo>
                      <a:pt x="28" y="17"/>
                    </a:lnTo>
                    <a:lnTo>
                      <a:pt x="29" y="16"/>
                    </a:lnTo>
                    <a:lnTo>
                      <a:pt x="30" y="15"/>
                    </a:lnTo>
                    <a:lnTo>
                      <a:pt x="32" y="15"/>
                    </a:lnTo>
                    <a:lnTo>
                      <a:pt x="33" y="14"/>
                    </a:lnTo>
                    <a:lnTo>
                      <a:pt x="34" y="13"/>
                    </a:lnTo>
                    <a:lnTo>
                      <a:pt x="35" y="13"/>
                    </a:lnTo>
                    <a:lnTo>
                      <a:pt x="36" y="12"/>
                    </a:lnTo>
                    <a:lnTo>
                      <a:pt x="37" y="12"/>
                    </a:lnTo>
                    <a:lnTo>
                      <a:pt x="38" y="11"/>
                    </a:lnTo>
                    <a:lnTo>
                      <a:pt x="39" y="11"/>
                    </a:lnTo>
                    <a:lnTo>
                      <a:pt x="40" y="10"/>
                    </a:lnTo>
                    <a:lnTo>
                      <a:pt x="41" y="10"/>
                    </a:lnTo>
                    <a:lnTo>
                      <a:pt x="42" y="9"/>
                    </a:lnTo>
                    <a:lnTo>
                      <a:pt x="43" y="9"/>
                    </a:lnTo>
                    <a:lnTo>
                      <a:pt x="45" y="9"/>
                    </a:lnTo>
                    <a:lnTo>
                      <a:pt x="46" y="8"/>
                    </a:lnTo>
                    <a:lnTo>
                      <a:pt x="47" y="8"/>
                    </a:lnTo>
                    <a:lnTo>
                      <a:pt x="48" y="7"/>
                    </a:lnTo>
                    <a:lnTo>
                      <a:pt x="49" y="7"/>
                    </a:lnTo>
                    <a:lnTo>
                      <a:pt x="50" y="7"/>
                    </a:lnTo>
                    <a:lnTo>
                      <a:pt x="51" y="6"/>
                    </a:lnTo>
                    <a:lnTo>
                      <a:pt x="52" y="6"/>
                    </a:lnTo>
                    <a:lnTo>
                      <a:pt x="53" y="6"/>
                    </a:lnTo>
                    <a:lnTo>
                      <a:pt x="54" y="5"/>
                    </a:lnTo>
                    <a:lnTo>
                      <a:pt x="55" y="5"/>
                    </a:lnTo>
                    <a:lnTo>
                      <a:pt x="57" y="5"/>
                    </a:lnTo>
                    <a:lnTo>
                      <a:pt x="58" y="5"/>
                    </a:lnTo>
                    <a:lnTo>
                      <a:pt x="59" y="4"/>
                    </a:lnTo>
                    <a:lnTo>
                      <a:pt x="60" y="4"/>
                    </a:lnTo>
                    <a:lnTo>
                      <a:pt x="61" y="4"/>
                    </a:lnTo>
                    <a:lnTo>
                      <a:pt x="62" y="4"/>
                    </a:lnTo>
                    <a:lnTo>
                      <a:pt x="63" y="3"/>
                    </a:lnTo>
                    <a:lnTo>
                      <a:pt x="64" y="3"/>
                    </a:lnTo>
                    <a:lnTo>
                      <a:pt x="65" y="3"/>
                    </a:lnTo>
                    <a:lnTo>
                      <a:pt x="66" y="3"/>
                    </a:lnTo>
                    <a:lnTo>
                      <a:pt x="67" y="3"/>
                    </a:lnTo>
                    <a:lnTo>
                      <a:pt x="68" y="3"/>
                    </a:lnTo>
                    <a:lnTo>
                      <a:pt x="70" y="2"/>
                    </a:lnTo>
                    <a:lnTo>
                      <a:pt x="71" y="2"/>
                    </a:lnTo>
                    <a:lnTo>
                      <a:pt x="72" y="2"/>
                    </a:lnTo>
                    <a:lnTo>
                      <a:pt x="73" y="2"/>
                    </a:lnTo>
                    <a:lnTo>
                      <a:pt x="74" y="2"/>
                    </a:lnTo>
                    <a:lnTo>
                      <a:pt x="75" y="2"/>
                    </a:lnTo>
                    <a:lnTo>
                      <a:pt x="76" y="2"/>
                    </a:lnTo>
                    <a:lnTo>
                      <a:pt x="77" y="2"/>
                    </a:lnTo>
                    <a:lnTo>
                      <a:pt x="78" y="1"/>
                    </a:lnTo>
                    <a:lnTo>
                      <a:pt x="79" y="1"/>
                    </a:lnTo>
                    <a:lnTo>
                      <a:pt x="80" y="1"/>
                    </a:lnTo>
                    <a:lnTo>
                      <a:pt x="81" y="1"/>
                    </a:lnTo>
                    <a:lnTo>
                      <a:pt x="83" y="1"/>
                    </a:lnTo>
                    <a:lnTo>
                      <a:pt x="84" y="1"/>
                    </a:lnTo>
                    <a:lnTo>
                      <a:pt x="85" y="1"/>
                    </a:lnTo>
                    <a:lnTo>
                      <a:pt x="86" y="1"/>
                    </a:lnTo>
                    <a:lnTo>
                      <a:pt x="87" y="1"/>
                    </a:lnTo>
                    <a:lnTo>
                      <a:pt x="88" y="1"/>
                    </a:lnTo>
                    <a:lnTo>
                      <a:pt x="89" y="1"/>
                    </a:lnTo>
                    <a:lnTo>
                      <a:pt x="90" y="1"/>
                    </a:lnTo>
                    <a:lnTo>
                      <a:pt x="91" y="0"/>
                    </a:lnTo>
                    <a:lnTo>
                      <a:pt x="92" y="0"/>
                    </a:lnTo>
                    <a:lnTo>
                      <a:pt x="93" y="0"/>
                    </a:lnTo>
                    <a:lnTo>
                      <a:pt x="94"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4" y="0"/>
                    </a:lnTo>
                    <a:lnTo>
                      <a:pt x="135" y="0"/>
                    </a:lnTo>
                    <a:lnTo>
                      <a:pt x="136" y="0"/>
                    </a:lnTo>
                    <a:lnTo>
                      <a:pt x="137" y="0"/>
                    </a:lnTo>
                    <a:lnTo>
                      <a:pt x="138" y="0"/>
                    </a:lnTo>
                  </a:path>
                </a:pathLst>
              </a:custGeom>
              <a:noFill/>
              <a:ln w="28575">
                <a:solidFill>
                  <a:srgbClr val="3333CC"/>
                </a:solidFill>
                <a:prstDash val="solid"/>
                <a:round/>
                <a:headEnd/>
                <a:tailEnd/>
              </a:ln>
            </p:spPr>
            <p:txBody>
              <a:bodyPr/>
              <a:lstStyle/>
              <a:p>
                <a:endParaRPr lang="en-GB"/>
              </a:p>
            </p:txBody>
          </p:sp>
        </p:grpSp>
        <p:sp>
          <p:nvSpPr>
            <p:cNvPr id="183321" name="Rectangle 25"/>
            <p:cNvSpPr>
              <a:spLocks noChangeArrowheads="1"/>
            </p:cNvSpPr>
            <p:nvPr/>
          </p:nvSpPr>
          <p:spPr bwMode="auto">
            <a:xfrm rot="16200000">
              <a:off x="3097" y="2367"/>
              <a:ext cx="210" cy="0"/>
            </a:xfrm>
            <a:prstGeom prst="rect">
              <a:avLst/>
            </a:prstGeom>
            <a:noFill/>
            <a:ln w="9525">
              <a:noFill/>
              <a:miter lim="800000"/>
              <a:headEnd/>
              <a:tailEnd/>
            </a:ln>
          </p:spPr>
          <p:txBody>
            <a:bodyPr vert="eaVert" wrap="none" lIns="0" tIns="0" rIns="0" bIns="0">
              <a:spAutoFit/>
            </a:bodyPr>
            <a:lstStyle/>
            <a:p>
              <a:endParaRPr lang="nl-NL"/>
            </a:p>
          </p:txBody>
        </p:sp>
        <p:sp>
          <p:nvSpPr>
            <p:cNvPr id="183322" name="Rectangle 26"/>
            <p:cNvSpPr>
              <a:spLocks noChangeArrowheads="1"/>
            </p:cNvSpPr>
            <p:nvPr/>
          </p:nvSpPr>
          <p:spPr bwMode="auto">
            <a:xfrm>
              <a:off x="3050" y="1271"/>
              <a:ext cx="134" cy="143"/>
            </a:xfrm>
            <a:prstGeom prst="rect">
              <a:avLst/>
            </a:prstGeom>
            <a:noFill/>
            <a:ln w="9525">
              <a:noFill/>
              <a:miter lim="800000"/>
              <a:headEnd/>
              <a:tailEnd/>
            </a:ln>
          </p:spPr>
          <p:txBody>
            <a:bodyPr/>
            <a:lstStyle/>
            <a:p>
              <a:endParaRPr lang="en-GB"/>
            </a:p>
          </p:txBody>
        </p:sp>
        <p:sp>
          <p:nvSpPr>
            <p:cNvPr id="183323" name="Rectangle 27"/>
            <p:cNvSpPr>
              <a:spLocks noChangeArrowheads="1"/>
            </p:cNvSpPr>
            <p:nvPr/>
          </p:nvSpPr>
          <p:spPr bwMode="auto">
            <a:xfrm>
              <a:off x="3095" y="1298"/>
              <a:ext cx="77" cy="166"/>
            </a:xfrm>
            <a:prstGeom prst="rect">
              <a:avLst/>
            </a:prstGeom>
            <a:noFill/>
            <a:ln w="9525">
              <a:noFill/>
              <a:miter lim="800000"/>
              <a:headEnd/>
              <a:tailEnd/>
            </a:ln>
          </p:spPr>
          <p:txBody>
            <a:bodyPr wrap="none" lIns="0" tIns="0" rIns="0" bIns="0">
              <a:spAutoFit/>
            </a:bodyPr>
            <a:lstStyle/>
            <a:p>
              <a:r>
                <a:rPr lang="en-US" sz="1100">
                  <a:solidFill>
                    <a:srgbClr val="000000"/>
                  </a:solidFill>
                </a:rPr>
                <a:t>1</a:t>
              </a:r>
              <a:endParaRPr lang="en-US"/>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dissolve">
                                      <p:cBhvr>
                                        <p:cTn id="7" dur="500"/>
                                        <p:tgtEl>
                                          <p:spTgt spid="18329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3299">
                                            <p:txEl>
                                              <p:pRg st="1" end="1"/>
                                            </p:txEl>
                                          </p:spTgt>
                                        </p:tgtEl>
                                        <p:attrNameLst>
                                          <p:attrName>style.visibility</p:attrName>
                                        </p:attrNameLst>
                                      </p:cBhvr>
                                      <p:to>
                                        <p:strVal val="visible"/>
                                      </p:to>
                                    </p:set>
                                    <p:animEffect transition="in" filter="dissolve">
                                      <p:cBhvr>
                                        <p:cTn id="11" dur="500"/>
                                        <p:tgtEl>
                                          <p:spTgt spid="183299">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3299">
                                            <p:txEl>
                                              <p:pRg st="2" end="2"/>
                                            </p:txEl>
                                          </p:spTgt>
                                        </p:tgtEl>
                                        <p:attrNameLst>
                                          <p:attrName>style.visibility</p:attrName>
                                        </p:attrNameLst>
                                      </p:cBhvr>
                                      <p:to>
                                        <p:strVal val="visible"/>
                                      </p:to>
                                    </p:set>
                                    <p:animEffect transition="in" filter="dissolve">
                                      <p:cBhvr>
                                        <p:cTn id="14" dur="500"/>
                                        <p:tgtEl>
                                          <p:spTgt spid="183299">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83299">
                                            <p:txEl>
                                              <p:pRg st="3" end="3"/>
                                            </p:txEl>
                                          </p:spTgt>
                                        </p:tgtEl>
                                        <p:attrNameLst>
                                          <p:attrName>style.visibility</p:attrName>
                                        </p:attrNameLst>
                                      </p:cBhvr>
                                      <p:to>
                                        <p:strVal val="visible"/>
                                      </p:to>
                                    </p:set>
                                    <p:animEffect transition="in" filter="dissolve">
                                      <p:cBhvr>
                                        <p:cTn id="17" dur="500"/>
                                        <p:tgtEl>
                                          <p:spTgt spid="183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3299">
                                            <p:txEl>
                                              <p:pRg st="5" end="5"/>
                                            </p:txEl>
                                          </p:spTgt>
                                        </p:tgtEl>
                                        <p:attrNameLst>
                                          <p:attrName>style.visibility</p:attrName>
                                        </p:attrNameLst>
                                      </p:cBhvr>
                                      <p:to>
                                        <p:strVal val="visible"/>
                                      </p:to>
                                    </p:set>
                                    <p:animEffect transition="in" filter="dissolve">
                                      <p:cBhvr>
                                        <p:cTn id="22" dur="500"/>
                                        <p:tgtEl>
                                          <p:spTgt spid="18329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3299">
                                            <p:txEl>
                                              <p:pRg st="6" end="6"/>
                                            </p:txEl>
                                          </p:spTgt>
                                        </p:tgtEl>
                                        <p:attrNameLst>
                                          <p:attrName>style.visibility</p:attrName>
                                        </p:attrNameLst>
                                      </p:cBhvr>
                                      <p:to>
                                        <p:strVal val="visible"/>
                                      </p:to>
                                    </p:set>
                                    <p:animEffect transition="in" filter="dissolve">
                                      <p:cBhvr>
                                        <p:cTn id="25" dur="500"/>
                                        <p:tgtEl>
                                          <p:spTgt spid="183299">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83299">
                                            <p:txEl>
                                              <p:pRg st="7" end="7"/>
                                            </p:txEl>
                                          </p:spTgt>
                                        </p:tgtEl>
                                        <p:attrNameLst>
                                          <p:attrName>style.visibility</p:attrName>
                                        </p:attrNameLst>
                                      </p:cBhvr>
                                      <p:to>
                                        <p:strVal val="visible"/>
                                      </p:to>
                                    </p:set>
                                    <p:animEffect transition="in" filter="dissolve">
                                      <p:cBhvr>
                                        <p:cTn id="28" dur="500"/>
                                        <p:tgtEl>
                                          <p:spTgt spid="1832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uiExpand="1"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19413" y="2490788"/>
            <a:ext cx="4483100" cy="3005137"/>
            <a:chOff x="1839" y="1546"/>
            <a:chExt cx="2824" cy="1916"/>
          </a:xfrm>
        </p:grpSpPr>
        <p:grpSp>
          <p:nvGrpSpPr>
            <p:cNvPr id="3" name="Group 3"/>
            <p:cNvGrpSpPr>
              <a:grpSpLocks/>
            </p:cNvGrpSpPr>
            <p:nvPr/>
          </p:nvGrpSpPr>
          <p:grpSpPr bwMode="auto">
            <a:xfrm flipH="1">
              <a:off x="3054" y="1546"/>
              <a:ext cx="1609" cy="1916"/>
              <a:chOff x="2870" y="1898"/>
              <a:chExt cx="2478" cy="1860"/>
            </a:xfrm>
          </p:grpSpPr>
          <p:sp>
            <p:nvSpPr>
              <p:cNvPr id="309252" name="Freeform 4"/>
              <p:cNvSpPr>
                <a:spLocks/>
              </p:cNvSpPr>
              <p:nvPr/>
            </p:nvSpPr>
            <p:spPr bwMode="auto">
              <a:xfrm>
                <a:off x="2870" y="3626"/>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38100">
                <a:solidFill>
                  <a:schemeClr val="accent2"/>
                </a:solidFill>
                <a:prstDash val="solid"/>
                <a:round/>
                <a:headEnd/>
                <a:tailEnd/>
              </a:ln>
            </p:spPr>
            <p:txBody>
              <a:bodyPr/>
              <a:lstStyle/>
              <a:p>
                <a:endParaRPr lang="en-GB"/>
              </a:p>
            </p:txBody>
          </p:sp>
          <p:sp>
            <p:nvSpPr>
              <p:cNvPr id="309253" name="Freeform 5"/>
              <p:cNvSpPr>
                <a:spLocks/>
              </p:cNvSpPr>
              <p:nvPr/>
            </p:nvSpPr>
            <p:spPr bwMode="auto">
              <a:xfrm>
                <a:off x="3692" y="2156"/>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38100">
                <a:solidFill>
                  <a:schemeClr val="accent2"/>
                </a:solidFill>
                <a:prstDash val="solid"/>
                <a:round/>
                <a:headEnd/>
                <a:tailEnd/>
              </a:ln>
            </p:spPr>
            <p:txBody>
              <a:bodyPr/>
              <a:lstStyle/>
              <a:p>
                <a:endParaRPr lang="en-GB"/>
              </a:p>
            </p:txBody>
          </p:sp>
          <p:sp>
            <p:nvSpPr>
              <p:cNvPr id="309254" name="Freeform 6"/>
              <p:cNvSpPr>
                <a:spLocks/>
              </p:cNvSpPr>
              <p:nvPr/>
            </p:nvSpPr>
            <p:spPr bwMode="auto">
              <a:xfrm>
                <a:off x="4520" y="1898"/>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38100">
                <a:solidFill>
                  <a:schemeClr val="accent2"/>
                </a:solidFill>
                <a:prstDash val="solid"/>
                <a:round/>
                <a:headEnd/>
                <a:tailEnd/>
              </a:ln>
            </p:spPr>
            <p:txBody>
              <a:bodyPr/>
              <a:lstStyle/>
              <a:p>
                <a:endParaRPr lang="en-GB"/>
              </a:p>
            </p:txBody>
          </p:sp>
        </p:grpSp>
        <p:sp>
          <p:nvSpPr>
            <p:cNvPr id="309255" name="Line 7"/>
            <p:cNvSpPr>
              <a:spLocks noChangeShapeType="1"/>
            </p:cNvSpPr>
            <p:nvPr/>
          </p:nvSpPr>
          <p:spPr bwMode="auto">
            <a:xfrm>
              <a:off x="1839" y="1548"/>
              <a:ext cx="1215" cy="0"/>
            </a:xfrm>
            <a:prstGeom prst="line">
              <a:avLst/>
            </a:prstGeom>
            <a:noFill/>
            <a:ln w="38100">
              <a:solidFill>
                <a:schemeClr val="accent2"/>
              </a:solidFill>
              <a:round/>
              <a:headEnd/>
              <a:tailEnd/>
            </a:ln>
            <a:effectLst/>
          </p:spPr>
          <p:txBody>
            <a:bodyPr/>
            <a:lstStyle/>
            <a:p>
              <a:endParaRPr lang="en-GB"/>
            </a:p>
          </p:txBody>
        </p:sp>
      </p:grpSp>
      <p:grpSp>
        <p:nvGrpSpPr>
          <p:cNvPr id="4" name="Group 8"/>
          <p:cNvGrpSpPr>
            <a:grpSpLocks/>
          </p:cNvGrpSpPr>
          <p:nvPr/>
        </p:nvGrpSpPr>
        <p:grpSpPr bwMode="auto">
          <a:xfrm>
            <a:off x="2662238" y="2044700"/>
            <a:ext cx="4014787" cy="3798888"/>
            <a:chOff x="1677" y="1288"/>
            <a:chExt cx="2529" cy="2393"/>
          </a:xfrm>
        </p:grpSpPr>
        <p:grpSp>
          <p:nvGrpSpPr>
            <p:cNvPr id="5" name="Group 9"/>
            <p:cNvGrpSpPr>
              <a:grpSpLocks/>
            </p:cNvGrpSpPr>
            <p:nvPr/>
          </p:nvGrpSpPr>
          <p:grpSpPr bwMode="auto">
            <a:xfrm>
              <a:off x="1677" y="1288"/>
              <a:ext cx="344" cy="562"/>
              <a:chOff x="1677" y="1280"/>
              <a:chExt cx="344" cy="562"/>
            </a:xfrm>
          </p:grpSpPr>
          <p:grpSp>
            <p:nvGrpSpPr>
              <p:cNvPr id="6" name="Group 10"/>
              <p:cNvGrpSpPr>
                <a:grpSpLocks/>
              </p:cNvGrpSpPr>
              <p:nvPr/>
            </p:nvGrpSpPr>
            <p:grpSpPr bwMode="auto">
              <a:xfrm rot="-5400000">
                <a:off x="1567" y="1390"/>
                <a:ext cx="562" cy="342"/>
                <a:chOff x="291" y="1945"/>
                <a:chExt cx="2478" cy="1818"/>
              </a:xfrm>
            </p:grpSpPr>
            <p:sp>
              <p:nvSpPr>
                <p:cNvPr id="309259" name="Freeform 11"/>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09260" name="Freeform 12"/>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09261" name="Freeform 13"/>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09262" name="Line 14"/>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7" name="Group 15"/>
            <p:cNvGrpSpPr>
              <a:grpSpLocks/>
            </p:cNvGrpSpPr>
            <p:nvPr/>
          </p:nvGrpSpPr>
          <p:grpSpPr bwMode="auto">
            <a:xfrm>
              <a:off x="2584" y="1288"/>
              <a:ext cx="344" cy="562"/>
              <a:chOff x="1677" y="1280"/>
              <a:chExt cx="344" cy="562"/>
            </a:xfrm>
          </p:grpSpPr>
          <p:grpSp>
            <p:nvGrpSpPr>
              <p:cNvPr id="8" name="Group 16"/>
              <p:cNvGrpSpPr>
                <a:grpSpLocks/>
              </p:cNvGrpSpPr>
              <p:nvPr/>
            </p:nvGrpSpPr>
            <p:grpSpPr bwMode="auto">
              <a:xfrm rot="-5400000">
                <a:off x="1567" y="1390"/>
                <a:ext cx="562" cy="342"/>
                <a:chOff x="291" y="1945"/>
                <a:chExt cx="2478" cy="1818"/>
              </a:xfrm>
            </p:grpSpPr>
            <p:sp>
              <p:nvSpPr>
                <p:cNvPr id="309265" name="Freeform 17"/>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09266" name="Freeform 18"/>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09267" name="Freeform 19"/>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09268" name="Line 20"/>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9" name="Group 21"/>
            <p:cNvGrpSpPr>
              <a:grpSpLocks/>
            </p:cNvGrpSpPr>
            <p:nvPr/>
          </p:nvGrpSpPr>
          <p:grpSpPr bwMode="auto">
            <a:xfrm>
              <a:off x="2845" y="1288"/>
              <a:ext cx="344" cy="562"/>
              <a:chOff x="1677" y="1280"/>
              <a:chExt cx="344" cy="562"/>
            </a:xfrm>
          </p:grpSpPr>
          <p:grpSp>
            <p:nvGrpSpPr>
              <p:cNvPr id="10" name="Group 22"/>
              <p:cNvGrpSpPr>
                <a:grpSpLocks/>
              </p:cNvGrpSpPr>
              <p:nvPr/>
            </p:nvGrpSpPr>
            <p:grpSpPr bwMode="auto">
              <a:xfrm rot="-5400000">
                <a:off x="1567" y="1390"/>
                <a:ext cx="562" cy="342"/>
                <a:chOff x="291" y="1945"/>
                <a:chExt cx="2478" cy="1818"/>
              </a:xfrm>
            </p:grpSpPr>
            <p:sp>
              <p:nvSpPr>
                <p:cNvPr id="309271" name="Freeform 23"/>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09272" name="Freeform 24"/>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09273" name="Freeform 25"/>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09274" name="Line 26"/>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1" name="Group 27"/>
            <p:cNvGrpSpPr>
              <a:grpSpLocks/>
            </p:cNvGrpSpPr>
            <p:nvPr/>
          </p:nvGrpSpPr>
          <p:grpSpPr bwMode="auto">
            <a:xfrm>
              <a:off x="3097" y="1352"/>
              <a:ext cx="344" cy="562"/>
              <a:chOff x="1677" y="1280"/>
              <a:chExt cx="344" cy="562"/>
            </a:xfrm>
          </p:grpSpPr>
          <p:grpSp>
            <p:nvGrpSpPr>
              <p:cNvPr id="12" name="Group 28"/>
              <p:cNvGrpSpPr>
                <a:grpSpLocks/>
              </p:cNvGrpSpPr>
              <p:nvPr/>
            </p:nvGrpSpPr>
            <p:grpSpPr bwMode="auto">
              <a:xfrm rot="-5400000">
                <a:off x="1567" y="1390"/>
                <a:ext cx="562" cy="342"/>
                <a:chOff x="291" y="1945"/>
                <a:chExt cx="2478" cy="1818"/>
              </a:xfrm>
            </p:grpSpPr>
            <p:sp>
              <p:nvSpPr>
                <p:cNvPr id="309277" name="Freeform 29"/>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09278" name="Freeform 30"/>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09279" name="Freeform 31"/>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09280" name="Line 32"/>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3" name="Group 33"/>
            <p:cNvGrpSpPr>
              <a:grpSpLocks/>
            </p:cNvGrpSpPr>
            <p:nvPr/>
          </p:nvGrpSpPr>
          <p:grpSpPr bwMode="auto">
            <a:xfrm>
              <a:off x="3357" y="1834"/>
              <a:ext cx="344" cy="562"/>
              <a:chOff x="1677" y="1280"/>
              <a:chExt cx="344" cy="562"/>
            </a:xfrm>
          </p:grpSpPr>
          <p:grpSp>
            <p:nvGrpSpPr>
              <p:cNvPr id="14" name="Group 34"/>
              <p:cNvGrpSpPr>
                <a:grpSpLocks/>
              </p:cNvGrpSpPr>
              <p:nvPr/>
            </p:nvGrpSpPr>
            <p:grpSpPr bwMode="auto">
              <a:xfrm rot="-5400000">
                <a:off x="1567" y="1390"/>
                <a:ext cx="562" cy="342"/>
                <a:chOff x="291" y="1945"/>
                <a:chExt cx="2478" cy="1818"/>
              </a:xfrm>
            </p:grpSpPr>
            <p:sp>
              <p:nvSpPr>
                <p:cNvPr id="309283" name="Freeform 35"/>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09284" name="Freeform 36"/>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09285" name="Freeform 37"/>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09286" name="Line 38"/>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5" name="Group 39"/>
            <p:cNvGrpSpPr>
              <a:grpSpLocks/>
            </p:cNvGrpSpPr>
            <p:nvPr/>
          </p:nvGrpSpPr>
          <p:grpSpPr bwMode="auto">
            <a:xfrm>
              <a:off x="3609" y="2701"/>
              <a:ext cx="344" cy="562"/>
              <a:chOff x="1677" y="1280"/>
              <a:chExt cx="344" cy="562"/>
            </a:xfrm>
          </p:grpSpPr>
          <p:grpSp>
            <p:nvGrpSpPr>
              <p:cNvPr id="16" name="Group 40"/>
              <p:cNvGrpSpPr>
                <a:grpSpLocks/>
              </p:cNvGrpSpPr>
              <p:nvPr/>
            </p:nvGrpSpPr>
            <p:grpSpPr bwMode="auto">
              <a:xfrm rot="-5400000">
                <a:off x="1567" y="1390"/>
                <a:ext cx="562" cy="342"/>
                <a:chOff x="291" y="1945"/>
                <a:chExt cx="2478" cy="1818"/>
              </a:xfrm>
            </p:grpSpPr>
            <p:sp>
              <p:nvSpPr>
                <p:cNvPr id="309289" name="Freeform 41"/>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09290" name="Freeform 42"/>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09291" name="Freeform 43"/>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09292" name="Line 44"/>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7" name="Group 45"/>
            <p:cNvGrpSpPr>
              <a:grpSpLocks/>
            </p:cNvGrpSpPr>
            <p:nvPr/>
          </p:nvGrpSpPr>
          <p:grpSpPr bwMode="auto">
            <a:xfrm>
              <a:off x="3862" y="3119"/>
              <a:ext cx="344" cy="562"/>
              <a:chOff x="1677" y="1280"/>
              <a:chExt cx="344" cy="562"/>
            </a:xfrm>
          </p:grpSpPr>
          <p:grpSp>
            <p:nvGrpSpPr>
              <p:cNvPr id="18" name="Group 46"/>
              <p:cNvGrpSpPr>
                <a:grpSpLocks/>
              </p:cNvGrpSpPr>
              <p:nvPr/>
            </p:nvGrpSpPr>
            <p:grpSpPr bwMode="auto">
              <a:xfrm rot="-5400000">
                <a:off x="1567" y="1390"/>
                <a:ext cx="562" cy="342"/>
                <a:chOff x="291" y="1945"/>
                <a:chExt cx="2478" cy="1818"/>
              </a:xfrm>
            </p:grpSpPr>
            <p:sp>
              <p:nvSpPr>
                <p:cNvPr id="309295" name="Freeform 47"/>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309296" name="Freeform 48"/>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309297" name="Freeform 49"/>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309298" name="Line 50"/>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sp>
        <p:nvSpPr>
          <p:cNvPr id="309299" name="Rectangle 51"/>
          <p:cNvSpPr>
            <a:spLocks noGrp="1" noChangeArrowheads="1"/>
          </p:cNvSpPr>
          <p:nvPr>
            <p:ph type="title"/>
          </p:nvPr>
        </p:nvSpPr>
        <p:spPr/>
        <p:txBody>
          <a:bodyPr/>
          <a:lstStyle/>
          <a:p>
            <a:r>
              <a:rPr lang="en-US"/>
              <a:t>Fit model, least squares?</a:t>
            </a:r>
          </a:p>
        </p:txBody>
      </p:sp>
      <p:grpSp>
        <p:nvGrpSpPr>
          <p:cNvPr id="19" name="Group 52"/>
          <p:cNvGrpSpPr>
            <a:grpSpLocks/>
          </p:cNvGrpSpPr>
          <p:nvPr/>
        </p:nvGrpSpPr>
        <p:grpSpPr bwMode="auto">
          <a:xfrm>
            <a:off x="1227138" y="2192338"/>
            <a:ext cx="6042025" cy="4310062"/>
            <a:chOff x="773" y="1381"/>
            <a:chExt cx="3806" cy="2715"/>
          </a:xfrm>
        </p:grpSpPr>
        <p:sp>
          <p:nvSpPr>
            <p:cNvPr id="309301" name="Line 53"/>
            <p:cNvSpPr>
              <a:spLocks noChangeShapeType="1"/>
            </p:cNvSpPr>
            <p:nvPr/>
          </p:nvSpPr>
          <p:spPr bwMode="auto">
            <a:xfrm>
              <a:off x="1415" y="1381"/>
              <a:ext cx="1" cy="2085"/>
            </a:xfrm>
            <a:prstGeom prst="line">
              <a:avLst/>
            </a:prstGeom>
            <a:noFill/>
            <a:ln w="0">
              <a:solidFill>
                <a:srgbClr val="000000"/>
              </a:solidFill>
              <a:round/>
              <a:headEnd/>
              <a:tailEnd/>
            </a:ln>
          </p:spPr>
          <p:txBody>
            <a:bodyPr/>
            <a:lstStyle/>
            <a:p>
              <a:endParaRPr lang="en-GB"/>
            </a:p>
          </p:txBody>
        </p:sp>
        <p:sp>
          <p:nvSpPr>
            <p:cNvPr id="309302" name="Line 54"/>
            <p:cNvSpPr>
              <a:spLocks noChangeShapeType="1"/>
            </p:cNvSpPr>
            <p:nvPr/>
          </p:nvSpPr>
          <p:spPr bwMode="auto">
            <a:xfrm>
              <a:off x="1373" y="3466"/>
              <a:ext cx="42" cy="1"/>
            </a:xfrm>
            <a:prstGeom prst="line">
              <a:avLst/>
            </a:prstGeom>
            <a:noFill/>
            <a:ln w="0">
              <a:solidFill>
                <a:srgbClr val="000000"/>
              </a:solidFill>
              <a:round/>
              <a:headEnd/>
              <a:tailEnd/>
            </a:ln>
          </p:spPr>
          <p:txBody>
            <a:bodyPr/>
            <a:lstStyle/>
            <a:p>
              <a:endParaRPr lang="en-GB"/>
            </a:p>
          </p:txBody>
        </p:sp>
        <p:sp>
          <p:nvSpPr>
            <p:cNvPr id="309303" name="Line 55"/>
            <p:cNvSpPr>
              <a:spLocks noChangeShapeType="1"/>
            </p:cNvSpPr>
            <p:nvPr/>
          </p:nvSpPr>
          <p:spPr bwMode="auto">
            <a:xfrm>
              <a:off x="1373" y="3088"/>
              <a:ext cx="42" cy="1"/>
            </a:xfrm>
            <a:prstGeom prst="line">
              <a:avLst/>
            </a:prstGeom>
            <a:noFill/>
            <a:ln w="0">
              <a:solidFill>
                <a:srgbClr val="000000"/>
              </a:solidFill>
              <a:round/>
              <a:headEnd/>
              <a:tailEnd/>
            </a:ln>
          </p:spPr>
          <p:txBody>
            <a:bodyPr/>
            <a:lstStyle/>
            <a:p>
              <a:endParaRPr lang="en-GB"/>
            </a:p>
          </p:txBody>
        </p:sp>
        <p:sp>
          <p:nvSpPr>
            <p:cNvPr id="309304" name="Line 56"/>
            <p:cNvSpPr>
              <a:spLocks noChangeShapeType="1"/>
            </p:cNvSpPr>
            <p:nvPr/>
          </p:nvSpPr>
          <p:spPr bwMode="auto">
            <a:xfrm>
              <a:off x="1373" y="2710"/>
              <a:ext cx="42" cy="1"/>
            </a:xfrm>
            <a:prstGeom prst="line">
              <a:avLst/>
            </a:prstGeom>
            <a:noFill/>
            <a:ln w="0">
              <a:solidFill>
                <a:srgbClr val="000000"/>
              </a:solidFill>
              <a:round/>
              <a:headEnd/>
              <a:tailEnd/>
            </a:ln>
          </p:spPr>
          <p:txBody>
            <a:bodyPr/>
            <a:lstStyle/>
            <a:p>
              <a:endParaRPr lang="en-GB"/>
            </a:p>
          </p:txBody>
        </p:sp>
        <p:sp>
          <p:nvSpPr>
            <p:cNvPr id="309305" name="Line 57"/>
            <p:cNvSpPr>
              <a:spLocks noChangeShapeType="1"/>
            </p:cNvSpPr>
            <p:nvPr/>
          </p:nvSpPr>
          <p:spPr bwMode="auto">
            <a:xfrm>
              <a:off x="1373" y="2333"/>
              <a:ext cx="42" cy="1"/>
            </a:xfrm>
            <a:prstGeom prst="line">
              <a:avLst/>
            </a:prstGeom>
            <a:noFill/>
            <a:ln w="0">
              <a:solidFill>
                <a:srgbClr val="000000"/>
              </a:solidFill>
              <a:round/>
              <a:headEnd/>
              <a:tailEnd/>
            </a:ln>
          </p:spPr>
          <p:txBody>
            <a:bodyPr/>
            <a:lstStyle/>
            <a:p>
              <a:endParaRPr lang="en-GB"/>
            </a:p>
          </p:txBody>
        </p:sp>
        <p:sp>
          <p:nvSpPr>
            <p:cNvPr id="309306" name="Line 58"/>
            <p:cNvSpPr>
              <a:spLocks noChangeShapeType="1"/>
            </p:cNvSpPr>
            <p:nvPr/>
          </p:nvSpPr>
          <p:spPr bwMode="auto">
            <a:xfrm>
              <a:off x="1373" y="1955"/>
              <a:ext cx="42" cy="1"/>
            </a:xfrm>
            <a:prstGeom prst="line">
              <a:avLst/>
            </a:prstGeom>
            <a:noFill/>
            <a:ln w="0">
              <a:solidFill>
                <a:srgbClr val="000000"/>
              </a:solidFill>
              <a:round/>
              <a:headEnd/>
              <a:tailEnd/>
            </a:ln>
          </p:spPr>
          <p:txBody>
            <a:bodyPr/>
            <a:lstStyle/>
            <a:p>
              <a:endParaRPr lang="en-GB"/>
            </a:p>
          </p:txBody>
        </p:sp>
        <p:sp>
          <p:nvSpPr>
            <p:cNvPr id="309307" name="Line 59"/>
            <p:cNvSpPr>
              <a:spLocks noChangeShapeType="1"/>
            </p:cNvSpPr>
            <p:nvPr/>
          </p:nvSpPr>
          <p:spPr bwMode="auto">
            <a:xfrm>
              <a:off x="1373" y="1577"/>
              <a:ext cx="42" cy="1"/>
            </a:xfrm>
            <a:prstGeom prst="line">
              <a:avLst/>
            </a:prstGeom>
            <a:noFill/>
            <a:ln w="0">
              <a:solidFill>
                <a:srgbClr val="000000"/>
              </a:solidFill>
              <a:round/>
              <a:headEnd/>
              <a:tailEnd/>
            </a:ln>
          </p:spPr>
          <p:txBody>
            <a:bodyPr/>
            <a:lstStyle/>
            <a:p>
              <a:endParaRPr lang="en-GB"/>
            </a:p>
          </p:txBody>
        </p:sp>
        <p:sp>
          <p:nvSpPr>
            <p:cNvPr id="309308" name="Line 60"/>
            <p:cNvSpPr>
              <a:spLocks noChangeShapeType="1"/>
            </p:cNvSpPr>
            <p:nvPr/>
          </p:nvSpPr>
          <p:spPr bwMode="auto">
            <a:xfrm>
              <a:off x="1415" y="3466"/>
              <a:ext cx="3053" cy="1"/>
            </a:xfrm>
            <a:prstGeom prst="line">
              <a:avLst/>
            </a:prstGeom>
            <a:noFill/>
            <a:ln w="0">
              <a:solidFill>
                <a:srgbClr val="000000"/>
              </a:solidFill>
              <a:round/>
              <a:headEnd/>
              <a:tailEnd/>
            </a:ln>
          </p:spPr>
          <p:txBody>
            <a:bodyPr/>
            <a:lstStyle/>
            <a:p>
              <a:endParaRPr lang="en-GB"/>
            </a:p>
          </p:txBody>
        </p:sp>
        <p:sp>
          <p:nvSpPr>
            <p:cNvPr id="309309" name="Line 61"/>
            <p:cNvSpPr>
              <a:spLocks noChangeShapeType="1"/>
            </p:cNvSpPr>
            <p:nvPr/>
          </p:nvSpPr>
          <p:spPr bwMode="auto">
            <a:xfrm flipV="1">
              <a:off x="1415" y="3466"/>
              <a:ext cx="1" cy="42"/>
            </a:xfrm>
            <a:prstGeom prst="line">
              <a:avLst/>
            </a:prstGeom>
            <a:noFill/>
            <a:ln w="0">
              <a:solidFill>
                <a:srgbClr val="000000"/>
              </a:solidFill>
              <a:round/>
              <a:headEnd/>
              <a:tailEnd/>
            </a:ln>
          </p:spPr>
          <p:txBody>
            <a:bodyPr/>
            <a:lstStyle/>
            <a:p>
              <a:endParaRPr lang="en-GB"/>
            </a:p>
          </p:txBody>
        </p:sp>
        <p:sp>
          <p:nvSpPr>
            <p:cNvPr id="309310" name="Line 62"/>
            <p:cNvSpPr>
              <a:spLocks noChangeShapeType="1"/>
            </p:cNvSpPr>
            <p:nvPr/>
          </p:nvSpPr>
          <p:spPr bwMode="auto">
            <a:xfrm flipV="1">
              <a:off x="2433" y="3466"/>
              <a:ext cx="1" cy="42"/>
            </a:xfrm>
            <a:prstGeom prst="line">
              <a:avLst/>
            </a:prstGeom>
            <a:noFill/>
            <a:ln w="0">
              <a:solidFill>
                <a:srgbClr val="000000"/>
              </a:solidFill>
              <a:round/>
              <a:headEnd/>
              <a:tailEnd/>
            </a:ln>
          </p:spPr>
          <p:txBody>
            <a:bodyPr/>
            <a:lstStyle/>
            <a:p>
              <a:endParaRPr lang="en-GB"/>
            </a:p>
          </p:txBody>
        </p:sp>
        <p:sp>
          <p:nvSpPr>
            <p:cNvPr id="309311" name="Line 63"/>
            <p:cNvSpPr>
              <a:spLocks noChangeShapeType="1"/>
            </p:cNvSpPr>
            <p:nvPr/>
          </p:nvSpPr>
          <p:spPr bwMode="auto">
            <a:xfrm flipV="1">
              <a:off x="3450" y="3466"/>
              <a:ext cx="1" cy="42"/>
            </a:xfrm>
            <a:prstGeom prst="line">
              <a:avLst/>
            </a:prstGeom>
            <a:noFill/>
            <a:ln w="0">
              <a:solidFill>
                <a:srgbClr val="000000"/>
              </a:solidFill>
              <a:round/>
              <a:headEnd/>
              <a:tailEnd/>
            </a:ln>
          </p:spPr>
          <p:txBody>
            <a:bodyPr/>
            <a:lstStyle/>
            <a:p>
              <a:endParaRPr lang="en-GB"/>
            </a:p>
          </p:txBody>
        </p:sp>
        <p:sp>
          <p:nvSpPr>
            <p:cNvPr id="309312" name="Line 64"/>
            <p:cNvSpPr>
              <a:spLocks noChangeShapeType="1"/>
            </p:cNvSpPr>
            <p:nvPr/>
          </p:nvSpPr>
          <p:spPr bwMode="auto">
            <a:xfrm flipV="1">
              <a:off x="4468" y="3466"/>
              <a:ext cx="1" cy="42"/>
            </a:xfrm>
            <a:prstGeom prst="line">
              <a:avLst/>
            </a:prstGeom>
            <a:noFill/>
            <a:ln w="0">
              <a:solidFill>
                <a:srgbClr val="000000"/>
              </a:solidFill>
              <a:round/>
              <a:headEnd/>
              <a:tailEnd/>
            </a:ln>
          </p:spPr>
          <p:txBody>
            <a:bodyPr/>
            <a:lstStyle/>
            <a:p>
              <a:endParaRPr lang="en-GB"/>
            </a:p>
          </p:txBody>
        </p:sp>
        <p:sp>
          <p:nvSpPr>
            <p:cNvPr id="309313" name="Freeform 65"/>
            <p:cNvSpPr>
              <a:spLocks/>
            </p:cNvSpPr>
            <p:nvPr/>
          </p:nvSpPr>
          <p:spPr bwMode="auto">
            <a:xfrm>
              <a:off x="3673" y="1927"/>
              <a:ext cx="42" cy="14"/>
            </a:xfrm>
            <a:custGeom>
              <a:avLst/>
              <a:gdLst/>
              <a:ahLst/>
              <a:cxnLst>
                <a:cxn ang="0">
                  <a:pos x="0" y="0"/>
                </a:cxn>
                <a:cxn ang="0">
                  <a:pos x="14" y="14"/>
                </a:cxn>
                <a:cxn ang="0">
                  <a:pos x="42" y="14"/>
                </a:cxn>
                <a:cxn ang="0">
                  <a:pos x="28" y="0"/>
                </a:cxn>
                <a:cxn ang="0">
                  <a:pos x="0" y="0"/>
                </a:cxn>
              </a:cxnLst>
              <a:rect l="0" t="0" r="r" b="b"/>
              <a:pathLst>
                <a:path w="42" h="14">
                  <a:moveTo>
                    <a:pt x="0" y="0"/>
                  </a:moveTo>
                  <a:lnTo>
                    <a:pt x="14" y="14"/>
                  </a:lnTo>
                  <a:lnTo>
                    <a:pt x="42" y="14"/>
                  </a:lnTo>
                  <a:lnTo>
                    <a:pt x="28" y="0"/>
                  </a:lnTo>
                  <a:lnTo>
                    <a:pt x="0" y="0"/>
                  </a:lnTo>
                  <a:close/>
                </a:path>
              </a:pathLst>
            </a:custGeom>
            <a:solidFill>
              <a:srgbClr val="000000"/>
            </a:solidFill>
            <a:ln w="9525">
              <a:noFill/>
              <a:round/>
              <a:headEnd/>
              <a:tailEnd/>
            </a:ln>
          </p:spPr>
          <p:txBody>
            <a:bodyPr/>
            <a:lstStyle/>
            <a:p>
              <a:endParaRPr lang="en-GB"/>
            </a:p>
          </p:txBody>
        </p:sp>
        <p:sp>
          <p:nvSpPr>
            <p:cNvPr id="309314" name="Freeform 66"/>
            <p:cNvSpPr>
              <a:spLocks/>
            </p:cNvSpPr>
            <p:nvPr/>
          </p:nvSpPr>
          <p:spPr bwMode="auto">
            <a:xfrm>
              <a:off x="3938" y="3270"/>
              <a:ext cx="42" cy="28"/>
            </a:xfrm>
            <a:custGeom>
              <a:avLst/>
              <a:gdLst/>
              <a:ahLst/>
              <a:cxnLst>
                <a:cxn ang="0">
                  <a:pos x="0" y="14"/>
                </a:cxn>
                <a:cxn ang="0">
                  <a:pos x="28" y="28"/>
                </a:cxn>
                <a:cxn ang="0">
                  <a:pos x="42" y="14"/>
                </a:cxn>
                <a:cxn ang="0">
                  <a:pos x="14" y="0"/>
                </a:cxn>
                <a:cxn ang="0">
                  <a:pos x="0" y="14"/>
                </a:cxn>
              </a:cxnLst>
              <a:rect l="0" t="0" r="r" b="b"/>
              <a:pathLst>
                <a:path w="42" h="28">
                  <a:moveTo>
                    <a:pt x="0" y="14"/>
                  </a:moveTo>
                  <a:lnTo>
                    <a:pt x="28" y="28"/>
                  </a:lnTo>
                  <a:lnTo>
                    <a:pt x="42" y="14"/>
                  </a:lnTo>
                  <a:lnTo>
                    <a:pt x="14" y="0"/>
                  </a:lnTo>
                  <a:lnTo>
                    <a:pt x="0" y="14"/>
                  </a:lnTo>
                  <a:close/>
                </a:path>
              </a:pathLst>
            </a:custGeom>
            <a:solidFill>
              <a:srgbClr val="000000"/>
            </a:solidFill>
            <a:ln w="9525">
              <a:noFill/>
              <a:round/>
              <a:headEnd/>
              <a:tailEnd/>
            </a:ln>
          </p:spPr>
          <p:txBody>
            <a:bodyPr/>
            <a:lstStyle/>
            <a:p>
              <a:endParaRPr lang="en-GB"/>
            </a:p>
          </p:txBody>
        </p:sp>
        <p:sp>
          <p:nvSpPr>
            <p:cNvPr id="309315" name="Oval 67"/>
            <p:cNvSpPr>
              <a:spLocks noChangeArrowheads="1"/>
            </p:cNvSpPr>
            <p:nvPr/>
          </p:nvSpPr>
          <p:spPr bwMode="auto">
            <a:xfrm>
              <a:off x="198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309316" name="Oval 68"/>
            <p:cNvSpPr>
              <a:spLocks noChangeArrowheads="1"/>
            </p:cNvSpPr>
            <p:nvPr/>
          </p:nvSpPr>
          <p:spPr bwMode="auto">
            <a:xfrm>
              <a:off x="290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309317" name="Oval 69"/>
            <p:cNvSpPr>
              <a:spLocks noChangeArrowheads="1"/>
            </p:cNvSpPr>
            <p:nvPr/>
          </p:nvSpPr>
          <p:spPr bwMode="auto">
            <a:xfrm>
              <a:off x="3158"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309318" name="Oval 70"/>
            <p:cNvSpPr>
              <a:spLocks noChangeArrowheads="1"/>
            </p:cNvSpPr>
            <p:nvPr/>
          </p:nvSpPr>
          <p:spPr bwMode="auto">
            <a:xfrm>
              <a:off x="3408" y="1535"/>
              <a:ext cx="70" cy="70"/>
            </a:xfrm>
            <a:prstGeom prst="ellipse">
              <a:avLst/>
            </a:prstGeom>
            <a:solidFill>
              <a:srgbClr val="FFFF00"/>
            </a:solidFill>
            <a:ln w="22225">
              <a:solidFill>
                <a:srgbClr val="000000"/>
              </a:solidFill>
              <a:round/>
              <a:headEnd/>
              <a:tailEnd/>
            </a:ln>
          </p:spPr>
          <p:txBody>
            <a:bodyPr/>
            <a:lstStyle/>
            <a:p>
              <a:endParaRPr lang="en-GB"/>
            </a:p>
          </p:txBody>
        </p:sp>
        <p:sp>
          <p:nvSpPr>
            <p:cNvPr id="309319" name="Oval 71"/>
            <p:cNvSpPr>
              <a:spLocks noChangeArrowheads="1"/>
            </p:cNvSpPr>
            <p:nvPr/>
          </p:nvSpPr>
          <p:spPr bwMode="auto">
            <a:xfrm>
              <a:off x="3673" y="1913"/>
              <a:ext cx="70" cy="70"/>
            </a:xfrm>
            <a:prstGeom prst="ellipse">
              <a:avLst/>
            </a:prstGeom>
            <a:solidFill>
              <a:srgbClr val="FFFF00"/>
            </a:solidFill>
            <a:ln w="22225">
              <a:solidFill>
                <a:srgbClr val="000000"/>
              </a:solidFill>
              <a:round/>
              <a:headEnd/>
              <a:tailEnd/>
            </a:ln>
          </p:spPr>
          <p:txBody>
            <a:bodyPr/>
            <a:lstStyle/>
            <a:p>
              <a:endParaRPr lang="en-GB"/>
            </a:p>
          </p:txBody>
        </p:sp>
        <p:sp>
          <p:nvSpPr>
            <p:cNvPr id="309320" name="Oval 72"/>
            <p:cNvSpPr>
              <a:spLocks noChangeArrowheads="1"/>
            </p:cNvSpPr>
            <p:nvPr/>
          </p:nvSpPr>
          <p:spPr bwMode="auto">
            <a:xfrm>
              <a:off x="3924" y="3228"/>
              <a:ext cx="70" cy="70"/>
            </a:xfrm>
            <a:prstGeom prst="ellipse">
              <a:avLst/>
            </a:prstGeom>
            <a:solidFill>
              <a:srgbClr val="FFFF00"/>
            </a:solidFill>
            <a:ln w="22225">
              <a:solidFill>
                <a:srgbClr val="000000"/>
              </a:solidFill>
              <a:round/>
              <a:headEnd/>
              <a:tailEnd/>
            </a:ln>
          </p:spPr>
          <p:txBody>
            <a:bodyPr/>
            <a:lstStyle/>
            <a:p>
              <a:endParaRPr lang="en-GB"/>
            </a:p>
          </p:txBody>
        </p:sp>
        <p:sp>
          <p:nvSpPr>
            <p:cNvPr id="309321" name="Oval 73"/>
            <p:cNvSpPr>
              <a:spLocks noChangeArrowheads="1"/>
            </p:cNvSpPr>
            <p:nvPr/>
          </p:nvSpPr>
          <p:spPr bwMode="auto">
            <a:xfrm>
              <a:off x="4175" y="3424"/>
              <a:ext cx="70" cy="70"/>
            </a:xfrm>
            <a:prstGeom prst="ellipse">
              <a:avLst/>
            </a:prstGeom>
            <a:solidFill>
              <a:srgbClr val="FFFF00"/>
            </a:solidFill>
            <a:ln w="22225">
              <a:solidFill>
                <a:srgbClr val="000000"/>
              </a:solidFill>
              <a:round/>
              <a:headEnd/>
              <a:tailEnd/>
            </a:ln>
          </p:spPr>
          <p:txBody>
            <a:bodyPr/>
            <a:lstStyle/>
            <a:p>
              <a:endParaRPr lang="en-GB"/>
            </a:p>
          </p:txBody>
        </p:sp>
        <p:sp>
          <p:nvSpPr>
            <p:cNvPr id="309322" name="Rectangle 74"/>
            <p:cNvSpPr>
              <a:spLocks noChangeArrowheads="1"/>
            </p:cNvSpPr>
            <p:nvPr/>
          </p:nvSpPr>
          <p:spPr bwMode="auto">
            <a:xfrm>
              <a:off x="1220" y="3368"/>
              <a:ext cx="153" cy="196"/>
            </a:xfrm>
            <a:prstGeom prst="rect">
              <a:avLst/>
            </a:prstGeom>
            <a:noFill/>
            <a:ln w="9525">
              <a:noFill/>
              <a:miter lim="800000"/>
              <a:headEnd/>
              <a:tailEnd/>
            </a:ln>
          </p:spPr>
          <p:txBody>
            <a:bodyPr wrap="none" lIns="0" tIns="0" rIns="0" bIns="0">
              <a:spAutoFit/>
            </a:bodyPr>
            <a:lstStyle/>
            <a:p>
              <a:r>
                <a:rPr lang="en-US" sz="1900">
                  <a:solidFill>
                    <a:srgbClr val="000000"/>
                  </a:solidFill>
                </a:rPr>
                <a:t>0</a:t>
              </a:r>
              <a:endParaRPr lang="en-US"/>
            </a:p>
          </p:txBody>
        </p:sp>
        <p:sp>
          <p:nvSpPr>
            <p:cNvPr id="309323" name="Rectangle 75"/>
            <p:cNvSpPr>
              <a:spLocks noChangeArrowheads="1"/>
            </p:cNvSpPr>
            <p:nvPr/>
          </p:nvSpPr>
          <p:spPr bwMode="auto">
            <a:xfrm>
              <a:off x="1136" y="2990"/>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20</a:t>
              </a:r>
              <a:endParaRPr lang="en-US"/>
            </a:p>
          </p:txBody>
        </p:sp>
        <p:sp>
          <p:nvSpPr>
            <p:cNvPr id="309324" name="Rectangle 76"/>
            <p:cNvSpPr>
              <a:spLocks noChangeArrowheads="1"/>
            </p:cNvSpPr>
            <p:nvPr/>
          </p:nvSpPr>
          <p:spPr bwMode="auto">
            <a:xfrm>
              <a:off x="1136" y="2613"/>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40</a:t>
              </a:r>
              <a:endParaRPr lang="en-US"/>
            </a:p>
          </p:txBody>
        </p:sp>
        <p:sp>
          <p:nvSpPr>
            <p:cNvPr id="309325" name="Rectangle 77"/>
            <p:cNvSpPr>
              <a:spLocks noChangeArrowheads="1"/>
            </p:cNvSpPr>
            <p:nvPr/>
          </p:nvSpPr>
          <p:spPr bwMode="auto">
            <a:xfrm>
              <a:off x="1136" y="2235"/>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60</a:t>
              </a:r>
              <a:endParaRPr lang="en-US"/>
            </a:p>
          </p:txBody>
        </p:sp>
        <p:sp>
          <p:nvSpPr>
            <p:cNvPr id="309326" name="Rectangle 78"/>
            <p:cNvSpPr>
              <a:spLocks noChangeArrowheads="1"/>
            </p:cNvSpPr>
            <p:nvPr/>
          </p:nvSpPr>
          <p:spPr bwMode="auto">
            <a:xfrm>
              <a:off x="1136" y="1857"/>
              <a:ext cx="237" cy="196"/>
            </a:xfrm>
            <a:prstGeom prst="rect">
              <a:avLst/>
            </a:prstGeom>
            <a:noFill/>
            <a:ln w="9525">
              <a:noFill/>
              <a:miter lim="800000"/>
              <a:headEnd/>
              <a:tailEnd/>
            </a:ln>
          </p:spPr>
          <p:txBody>
            <a:bodyPr wrap="none" lIns="0" tIns="0" rIns="0" bIns="0">
              <a:spAutoFit/>
            </a:bodyPr>
            <a:lstStyle/>
            <a:p>
              <a:r>
                <a:rPr lang="en-US" sz="1900">
                  <a:solidFill>
                    <a:srgbClr val="000000"/>
                  </a:solidFill>
                </a:rPr>
                <a:t>80</a:t>
              </a:r>
              <a:endParaRPr lang="en-US"/>
            </a:p>
          </p:txBody>
        </p:sp>
        <p:sp>
          <p:nvSpPr>
            <p:cNvPr id="309327" name="Rectangle 79"/>
            <p:cNvSpPr>
              <a:spLocks noChangeArrowheads="1"/>
            </p:cNvSpPr>
            <p:nvPr/>
          </p:nvSpPr>
          <p:spPr bwMode="auto">
            <a:xfrm>
              <a:off x="1053" y="1479"/>
              <a:ext cx="321" cy="196"/>
            </a:xfrm>
            <a:prstGeom prst="rect">
              <a:avLst/>
            </a:prstGeom>
            <a:noFill/>
            <a:ln w="9525">
              <a:noFill/>
              <a:miter lim="800000"/>
              <a:headEnd/>
              <a:tailEnd/>
            </a:ln>
          </p:spPr>
          <p:txBody>
            <a:bodyPr wrap="none" lIns="0" tIns="0" rIns="0" bIns="0">
              <a:spAutoFit/>
            </a:bodyPr>
            <a:lstStyle/>
            <a:p>
              <a:r>
                <a:rPr lang="en-US" sz="1900">
                  <a:solidFill>
                    <a:srgbClr val="000000"/>
                  </a:solidFill>
                </a:rPr>
                <a:t>100</a:t>
              </a:r>
              <a:endParaRPr lang="en-US"/>
            </a:p>
          </p:txBody>
        </p:sp>
        <p:sp>
          <p:nvSpPr>
            <p:cNvPr id="309328" name="Rectangle 80"/>
            <p:cNvSpPr>
              <a:spLocks noChangeArrowheads="1"/>
            </p:cNvSpPr>
            <p:nvPr/>
          </p:nvSpPr>
          <p:spPr bwMode="auto">
            <a:xfrm>
              <a:off x="1234" y="3592"/>
              <a:ext cx="446" cy="196"/>
            </a:xfrm>
            <a:prstGeom prst="rect">
              <a:avLst/>
            </a:prstGeom>
            <a:noFill/>
            <a:ln w="9525">
              <a:noFill/>
              <a:miter lim="800000"/>
              <a:headEnd/>
              <a:tailEnd/>
            </a:ln>
          </p:spPr>
          <p:txBody>
            <a:bodyPr wrap="none" lIns="0" tIns="0" rIns="0" bIns="0">
              <a:spAutoFit/>
            </a:bodyPr>
            <a:lstStyle/>
            <a:p>
              <a:r>
                <a:rPr lang="en-US" sz="1900">
                  <a:solidFill>
                    <a:srgbClr val="000000"/>
                  </a:solidFill>
                </a:rPr>
                <a:t>0.001</a:t>
              </a:r>
              <a:endParaRPr lang="en-US"/>
            </a:p>
          </p:txBody>
        </p:sp>
        <p:sp>
          <p:nvSpPr>
            <p:cNvPr id="309329" name="Rectangle 81"/>
            <p:cNvSpPr>
              <a:spLocks noChangeArrowheads="1"/>
            </p:cNvSpPr>
            <p:nvPr/>
          </p:nvSpPr>
          <p:spPr bwMode="auto">
            <a:xfrm>
              <a:off x="2293" y="3592"/>
              <a:ext cx="362" cy="196"/>
            </a:xfrm>
            <a:prstGeom prst="rect">
              <a:avLst/>
            </a:prstGeom>
            <a:noFill/>
            <a:ln w="9525">
              <a:noFill/>
              <a:miter lim="800000"/>
              <a:headEnd/>
              <a:tailEnd/>
            </a:ln>
          </p:spPr>
          <p:txBody>
            <a:bodyPr wrap="none" lIns="0" tIns="0" rIns="0" bIns="0">
              <a:spAutoFit/>
            </a:bodyPr>
            <a:lstStyle/>
            <a:p>
              <a:r>
                <a:rPr lang="en-US" sz="1900">
                  <a:solidFill>
                    <a:srgbClr val="000000"/>
                  </a:solidFill>
                </a:rPr>
                <a:t>0.01</a:t>
              </a:r>
              <a:endParaRPr lang="en-US"/>
            </a:p>
          </p:txBody>
        </p:sp>
        <p:sp>
          <p:nvSpPr>
            <p:cNvPr id="309330" name="Rectangle 82"/>
            <p:cNvSpPr>
              <a:spLocks noChangeArrowheads="1"/>
            </p:cNvSpPr>
            <p:nvPr/>
          </p:nvSpPr>
          <p:spPr bwMode="auto">
            <a:xfrm>
              <a:off x="3353" y="3592"/>
              <a:ext cx="279" cy="196"/>
            </a:xfrm>
            <a:prstGeom prst="rect">
              <a:avLst/>
            </a:prstGeom>
            <a:noFill/>
            <a:ln w="9525">
              <a:noFill/>
              <a:miter lim="800000"/>
              <a:headEnd/>
              <a:tailEnd/>
            </a:ln>
          </p:spPr>
          <p:txBody>
            <a:bodyPr wrap="none" lIns="0" tIns="0" rIns="0" bIns="0">
              <a:spAutoFit/>
            </a:bodyPr>
            <a:lstStyle/>
            <a:p>
              <a:r>
                <a:rPr lang="en-US" sz="1900">
                  <a:solidFill>
                    <a:srgbClr val="000000"/>
                  </a:solidFill>
                </a:rPr>
                <a:t>0.1</a:t>
              </a:r>
              <a:endParaRPr lang="en-US"/>
            </a:p>
          </p:txBody>
        </p:sp>
        <p:sp>
          <p:nvSpPr>
            <p:cNvPr id="309331" name="Rectangle 83"/>
            <p:cNvSpPr>
              <a:spLocks noChangeArrowheads="1"/>
            </p:cNvSpPr>
            <p:nvPr/>
          </p:nvSpPr>
          <p:spPr bwMode="auto">
            <a:xfrm>
              <a:off x="4426" y="3592"/>
              <a:ext cx="153" cy="196"/>
            </a:xfrm>
            <a:prstGeom prst="rect">
              <a:avLst/>
            </a:prstGeom>
            <a:noFill/>
            <a:ln w="9525">
              <a:noFill/>
              <a:miter lim="800000"/>
              <a:headEnd/>
              <a:tailEnd/>
            </a:ln>
          </p:spPr>
          <p:txBody>
            <a:bodyPr wrap="none" lIns="0" tIns="0" rIns="0" bIns="0">
              <a:spAutoFit/>
            </a:bodyPr>
            <a:lstStyle/>
            <a:p>
              <a:r>
                <a:rPr lang="en-US" sz="1900">
                  <a:solidFill>
                    <a:srgbClr val="000000"/>
                  </a:solidFill>
                </a:rPr>
                <a:t>1</a:t>
              </a:r>
              <a:endParaRPr lang="en-US"/>
            </a:p>
          </p:txBody>
        </p:sp>
        <p:sp>
          <p:nvSpPr>
            <p:cNvPr id="309332" name="Rectangle 84"/>
            <p:cNvSpPr>
              <a:spLocks noChangeArrowheads="1"/>
            </p:cNvSpPr>
            <p:nvPr/>
          </p:nvSpPr>
          <p:spPr bwMode="auto">
            <a:xfrm>
              <a:off x="2140" y="3886"/>
              <a:ext cx="1603" cy="210"/>
            </a:xfrm>
            <a:prstGeom prst="rect">
              <a:avLst/>
            </a:prstGeom>
            <a:noFill/>
            <a:ln w="9525">
              <a:noFill/>
              <a:miter lim="800000"/>
              <a:headEnd/>
              <a:tailEnd/>
            </a:ln>
          </p:spPr>
          <p:txBody>
            <a:bodyPr wrap="none" lIns="0" tIns="0" rIns="0" bIns="0">
              <a:spAutoFit/>
            </a:bodyPr>
            <a:lstStyle/>
            <a:p>
              <a:r>
                <a:rPr lang="en-US" sz="1900" b="1">
                  <a:solidFill>
                    <a:srgbClr val="000000"/>
                  </a:solidFill>
                </a:rPr>
                <a:t>concentration (mg/L)</a:t>
              </a:r>
              <a:endParaRPr lang="en-US"/>
            </a:p>
          </p:txBody>
        </p:sp>
        <p:sp>
          <p:nvSpPr>
            <p:cNvPr id="309333" name="Rectangle 85"/>
            <p:cNvSpPr>
              <a:spLocks noChangeArrowheads="1"/>
            </p:cNvSpPr>
            <p:nvPr/>
          </p:nvSpPr>
          <p:spPr bwMode="auto">
            <a:xfrm rot="16200000">
              <a:off x="411" y="2291"/>
              <a:ext cx="934" cy="210"/>
            </a:xfrm>
            <a:prstGeom prst="rect">
              <a:avLst/>
            </a:prstGeom>
            <a:noFill/>
            <a:ln w="9525">
              <a:noFill/>
              <a:miter lim="800000"/>
              <a:headEnd/>
              <a:tailEnd/>
            </a:ln>
          </p:spPr>
          <p:txBody>
            <a:bodyPr wrap="none" lIns="0" tIns="0" rIns="0" bIns="0">
              <a:spAutoFit/>
            </a:bodyPr>
            <a:lstStyle/>
            <a:p>
              <a:r>
                <a:rPr lang="en-US" sz="1900" b="1">
                  <a:solidFill>
                    <a:srgbClr val="000000"/>
                  </a:solidFill>
                </a:rPr>
                <a:t>survival (%)</a:t>
              </a:r>
              <a:endParaRPr lang="en-US"/>
            </a:p>
          </p:txBody>
        </p:sp>
      </p:grpSp>
    </p:spTree>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2919413" y="2490788"/>
            <a:ext cx="4483100" cy="3005137"/>
            <a:chOff x="1839" y="1546"/>
            <a:chExt cx="2824" cy="1916"/>
          </a:xfrm>
        </p:grpSpPr>
        <p:grpSp>
          <p:nvGrpSpPr>
            <p:cNvPr id="3" name="Group 1027"/>
            <p:cNvGrpSpPr>
              <a:grpSpLocks/>
            </p:cNvGrpSpPr>
            <p:nvPr/>
          </p:nvGrpSpPr>
          <p:grpSpPr bwMode="auto">
            <a:xfrm flipH="1">
              <a:off x="3054" y="1546"/>
              <a:ext cx="1609" cy="1916"/>
              <a:chOff x="2870" y="1898"/>
              <a:chExt cx="2478" cy="1860"/>
            </a:xfrm>
          </p:grpSpPr>
          <p:sp>
            <p:nvSpPr>
              <p:cNvPr id="184324" name="Freeform 1028"/>
              <p:cNvSpPr>
                <a:spLocks/>
              </p:cNvSpPr>
              <p:nvPr/>
            </p:nvSpPr>
            <p:spPr bwMode="auto">
              <a:xfrm>
                <a:off x="2870" y="3626"/>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38100">
                <a:solidFill>
                  <a:schemeClr val="accent2"/>
                </a:solidFill>
                <a:prstDash val="solid"/>
                <a:round/>
                <a:headEnd/>
                <a:tailEnd/>
              </a:ln>
            </p:spPr>
            <p:txBody>
              <a:bodyPr/>
              <a:lstStyle/>
              <a:p>
                <a:endParaRPr lang="en-GB"/>
              </a:p>
            </p:txBody>
          </p:sp>
          <p:sp>
            <p:nvSpPr>
              <p:cNvPr id="184325" name="Freeform 1029"/>
              <p:cNvSpPr>
                <a:spLocks/>
              </p:cNvSpPr>
              <p:nvPr/>
            </p:nvSpPr>
            <p:spPr bwMode="auto">
              <a:xfrm>
                <a:off x="3692" y="2156"/>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38100">
                <a:solidFill>
                  <a:schemeClr val="accent2"/>
                </a:solidFill>
                <a:prstDash val="solid"/>
                <a:round/>
                <a:headEnd/>
                <a:tailEnd/>
              </a:ln>
            </p:spPr>
            <p:txBody>
              <a:bodyPr/>
              <a:lstStyle/>
              <a:p>
                <a:endParaRPr lang="en-GB"/>
              </a:p>
            </p:txBody>
          </p:sp>
          <p:sp>
            <p:nvSpPr>
              <p:cNvPr id="184326" name="Freeform 1030"/>
              <p:cNvSpPr>
                <a:spLocks/>
              </p:cNvSpPr>
              <p:nvPr/>
            </p:nvSpPr>
            <p:spPr bwMode="auto">
              <a:xfrm>
                <a:off x="4520" y="1898"/>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38100">
                <a:solidFill>
                  <a:schemeClr val="accent2"/>
                </a:solidFill>
                <a:prstDash val="solid"/>
                <a:round/>
                <a:headEnd/>
                <a:tailEnd/>
              </a:ln>
            </p:spPr>
            <p:txBody>
              <a:bodyPr/>
              <a:lstStyle/>
              <a:p>
                <a:endParaRPr lang="en-GB"/>
              </a:p>
            </p:txBody>
          </p:sp>
        </p:grpSp>
        <p:sp>
          <p:nvSpPr>
            <p:cNvPr id="184327" name="Line 1031"/>
            <p:cNvSpPr>
              <a:spLocks noChangeShapeType="1"/>
            </p:cNvSpPr>
            <p:nvPr/>
          </p:nvSpPr>
          <p:spPr bwMode="auto">
            <a:xfrm>
              <a:off x="1839" y="1548"/>
              <a:ext cx="1215" cy="0"/>
            </a:xfrm>
            <a:prstGeom prst="line">
              <a:avLst/>
            </a:prstGeom>
            <a:noFill/>
            <a:ln w="38100">
              <a:solidFill>
                <a:schemeClr val="accent2"/>
              </a:solidFill>
              <a:round/>
              <a:headEnd/>
              <a:tailEnd/>
            </a:ln>
            <a:effectLst/>
          </p:spPr>
          <p:txBody>
            <a:bodyPr/>
            <a:lstStyle/>
            <a:p>
              <a:endParaRPr lang="en-GB"/>
            </a:p>
          </p:txBody>
        </p:sp>
      </p:grpSp>
      <p:grpSp>
        <p:nvGrpSpPr>
          <p:cNvPr id="4" name="Group 1169"/>
          <p:cNvGrpSpPr>
            <a:grpSpLocks/>
          </p:cNvGrpSpPr>
          <p:nvPr/>
        </p:nvGrpSpPr>
        <p:grpSpPr bwMode="auto">
          <a:xfrm>
            <a:off x="2568575" y="2392363"/>
            <a:ext cx="4122738" cy="3151187"/>
            <a:chOff x="1618" y="1507"/>
            <a:chExt cx="2597" cy="1985"/>
          </a:xfrm>
        </p:grpSpPr>
        <p:sp>
          <p:nvSpPr>
            <p:cNvPr id="184464" name="Rectangle 1168"/>
            <p:cNvSpPr>
              <a:spLocks noChangeArrowheads="1"/>
            </p:cNvSpPr>
            <p:nvPr/>
          </p:nvSpPr>
          <p:spPr bwMode="auto">
            <a:xfrm flipV="1">
              <a:off x="4186" y="3445"/>
              <a:ext cx="27"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06" name="Rectangle 1110"/>
            <p:cNvSpPr>
              <a:spLocks noChangeArrowheads="1"/>
            </p:cNvSpPr>
            <p:nvPr/>
          </p:nvSpPr>
          <p:spPr bwMode="auto">
            <a:xfrm>
              <a:off x="1618" y="1547"/>
              <a:ext cx="394"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08" name="Rectangle 1112"/>
            <p:cNvSpPr>
              <a:spLocks noChangeArrowheads="1"/>
            </p:cNvSpPr>
            <p:nvPr/>
          </p:nvSpPr>
          <p:spPr bwMode="auto">
            <a:xfrm>
              <a:off x="1941" y="1625"/>
              <a:ext cx="71"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09" name="Line 1113"/>
            <p:cNvSpPr>
              <a:spLocks noChangeShapeType="1"/>
            </p:cNvSpPr>
            <p:nvPr/>
          </p:nvSpPr>
          <p:spPr bwMode="auto">
            <a:xfrm>
              <a:off x="2013" y="1507"/>
              <a:ext cx="0" cy="284"/>
            </a:xfrm>
            <a:prstGeom prst="line">
              <a:avLst/>
            </a:prstGeom>
            <a:noFill/>
            <a:ln w="9525">
              <a:solidFill>
                <a:schemeClr val="tx1"/>
              </a:solidFill>
              <a:round/>
              <a:headEnd/>
              <a:tailEnd/>
            </a:ln>
            <a:effectLst/>
          </p:spPr>
          <p:txBody>
            <a:bodyPr/>
            <a:lstStyle/>
            <a:p>
              <a:endParaRPr lang="en-GB"/>
            </a:p>
          </p:txBody>
        </p:sp>
        <p:sp>
          <p:nvSpPr>
            <p:cNvPr id="184412" name="Rectangle 1116"/>
            <p:cNvSpPr>
              <a:spLocks noChangeArrowheads="1"/>
            </p:cNvSpPr>
            <p:nvPr/>
          </p:nvSpPr>
          <p:spPr bwMode="auto">
            <a:xfrm>
              <a:off x="2533" y="1547"/>
              <a:ext cx="394"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14" name="Rectangle 1118"/>
            <p:cNvSpPr>
              <a:spLocks noChangeArrowheads="1"/>
            </p:cNvSpPr>
            <p:nvPr/>
          </p:nvSpPr>
          <p:spPr bwMode="auto">
            <a:xfrm>
              <a:off x="2856" y="1625"/>
              <a:ext cx="71"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15" name="Line 1119"/>
            <p:cNvSpPr>
              <a:spLocks noChangeShapeType="1"/>
            </p:cNvSpPr>
            <p:nvPr/>
          </p:nvSpPr>
          <p:spPr bwMode="auto">
            <a:xfrm>
              <a:off x="2928" y="1507"/>
              <a:ext cx="0" cy="284"/>
            </a:xfrm>
            <a:prstGeom prst="line">
              <a:avLst/>
            </a:prstGeom>
            <a:noFill/>
            <a:ln w="9525">
              <a:solidFill>
                <a:schemeClr val="tx1"/>
              </a:solidFill>
              <a:round/>
              <a:headEnd/>
              <a:tailEnd/>
            </a:ln>
            <a:effectLst/>
          </p:spPr>
          <p:txBody>
            <a:bodyPr/>
            <a:lstStyle/>
            <a:p>
              <a:endParaRPr lang="en-GB"/>
            </a:p>
          </p:txBody>
        </p:sp>
        <p:sp>
          <p:nvSpPr>
            <p:cNvPr id="184417" name="Rectangle 1121"/>
            <p:cNvSpPr>
              <a:spLocks noChangeArrowheads="1"/>
            </p:cNvSpPr>
            <p:nvPr/>
          </p:nvSpPr>
          <p:spPr bwMode="auto">
            <a:xfrm>
              <a:off x="2786" y="1547"/>
              <a:ext cx="394"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19" name="Rectangle 1123"/>
            <p:cNvSpPr>
              <a:spLocks noChangeArrowheads="1"/>
            </p:cNvSpPr>
            <p:nvPr/>
          </p:nvSpPr>
          <p:spPr bwMode="auto">
            <a:xfrm>
              <a:off x="3109" y="1625"/>
              <a:ext cx="71"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20" name="Line 1124"/>
            <p:cNvSpPr>
              <a:spLocks noChangeShapeType="1"/>
            </p:cNvSpPr>
            <p:nvPr/>
          </p:nvSpPr>
          <p:spPr bwMode="auto">
            <a:xfrm>
              <a:off x="3181" y="1507"/>
              <a:ext cx="0" cy="284"/>
            </a:xfrm>
            <a:prstGeom prst="line">
              <a:avLst/>
            </a:prstGeom>
            <a:noFill/>
            <a:ln w="9525">
              <a:solidFill>
                <a:schemeClr val="tx1"/>
              </a:solidFill>
              <a:round/>
              <a:headEnd/>
              <a:tailEnd/>
            </a:ln>
            <a:effectLst/>
          </p:spPr>
          <p:txBody>
            <a:bodyPr/>
            <a:lstStyle/>
            <a:p>
              <a:endParaRPr lang="en-GB"/>
            </a:p>
          </p:txBody>
        </p:sp>
        <p:sp>
          <p:nvSpPr>
            <p:cNvPr id="184422" name="Rectangle 1126"/>
            <p:cNvSpPr>
              <a:spLocks noChangeArrowheads="1"/>
            </p:cNvSpPr>
            <p:nvPr/>
          </p:nvSpPr>
          <p:spPr bwMode="auto">
            <a:xfrm>
              <a:off x="3156" y="1626"/>
              <a:ext cx="276"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23" name="Rectangle 1127"/>
            <p:cNvSpPr>
              <a:spLocks noChangeArrowheads="1"/>
            </p:cNvSpPr>
            <p:nvPr/>
          </p:nvSpPr>
          <p:spPr bwMode="auto">
            <a:xfrm>
              <a:off x="3291" y="1705"/>
              <a:ext cx="141"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24" name="Rectangle 1128"/>
            <p:cNvSpPr>
              <a:spLocks noChangeArrowheads="1"/>
            </p:cNvSpPr>
            <p:nvPr/>
          </p:nvSpPr>
          <p:spPr bwMode="auto">
            <a:xfrm>
              <a:off x="3384" y="1784"/>
              <a:ext cx="48"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25" name="Line 1129"/>
            <p:cNvSpPr>
              <a:spLocks noChangeShapeType="1"/>
            </p:cNvSpPr>
            <p:nvPr/>
          </p:nvSpPr>
          <p:spPr bwMode="auto">
            <a:xfrm>
              <a:off x="3433" y="1531"/>
              <a:ext cx="0" cy="331"/>
            </a:xfrm>
            <a:prstGeom prst="line">
              <a:avLst/>
            </a:prstGeom>
            <a:noFill/>
            <a:ln w="9525">
              <a:solidFill>
                <a:schemeClr val="tx1"/>
              </a:solidFill>
              <a:round/>
              <a:headEnd/>
              <a:tailEnd/>
            </a:ln>
            <a:effectLst/>
          </p:spPr>
          <p:txBody>
            <a:bodyPr/>
            <a:lstStyle/>
            <a:p>
              <a:endParaRPr lang="en-GB"/>
            </a:p>
          </p:txBody>
        </p:sp>
        <p:sp>
          <p:nvSpPr>
            <p:cNvPr id="184426" name="Rectangle 1130"/>
            <p:cNvSpPr>
              <a:spLocks noChangeArrowheads="1"/>
            </p:cNvSpPr>
            <p:nvPr/>
          </p:nvSpPr>
          <p:spPr bwMode="auto">
            <a:xfrm>
              <a:off x="3212" y="1548"/>
              <a:ext cx="220"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29" name="Rectangle 1133"/>
            <p:cNvSpPr>
              <a:spLocks noChangeArrowheads="1"/>
            </p:cNvSpPr>
            <p:nvPr/>
          </p:nvSpPr>
          <p:spPr bwMode="auto">
            <a:xfrm flipV="1">
              <a:off x="3820" y="3376"/>
              <a:ext cx="394"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30" name="Rectangle 1134"/>
            <p:cNvSpPr>
              <a:spLocks noChangeArrowheads="1"/>
            </p:cNvSpPr>
            <p:nvPr/>
          </p:nvSpPr>
          <p:spPr bwMode="auto">
            <a:xfrm flipV="1">
              <a:off x="3994" y="3297"/>
              <a:ext cx="220"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31" name="Rectangle 1135"/>
            <p:cNvSpPr>
              <a:spLocks noChangeArrowheads="1"/>
            </p:cNvSpPr>
            <p:nvPr/>
          </p:nvSpPr>
          <p:spPr bwMode="auto">
            <a:xfrm flipV="1">
              <a:off x="4143" y="3218"/>
              <a:ext cx="71"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32" name="Line 1136"/>
            <p:cNvSpPr>
              <a:spLocks noChangeShapeType="1"/>
            </p:cNvSpPr>
            <p:nvPr/>
          </p:nvSpPr>
          <p:spPr bwMode="auto">
            <a:xfrm flipV="1">
              <a:off x="4215" y="3179"/>
              <a:ext cx="0" cy="284"/>
            </a:xfrm>
            <a:prstGeom prst="line">
              <a:avLst/>
            </a:prstGeom>
            <a:noFill/>
            <a:ln w="9525">
              <a:solidFill>
                <a:schemeClr val="tx1"/>
              </a:solidFill>
              <a:round/>
              <a:headEnd/>
              <a:tailEnd/>
            </a:ln>
            <a:effectLst/>
          </p:spPr>
          <p:txBody>
            <a:bodyPr/>
            <a:lstStyle/>
            <a:p>
              <a:endParaRPr lang="en-GB"/>
            </a:p>
          </p:txBody>
        </p:sp>
        <p:sp>
          <p:nvSpPr>
            <p:cNvPr id="184441" name="Rectangle 1145"/>
            <p:cNvSpPr>
              <a:spLocks noChangeArrowheads="1"/>
            </p:cNvSpPr>
            <p:nvPr/>
          </p:nvSpPr>
          <p:spPr bwMode="auto">
            <a:xfrm flipV="1">
              <a:off x="3542" y="1984"/>
              <a:ext cx="157"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42" name="Rectangle 1146"/>
            <p:cNvSpPr>
              <a:spLocks noChangeArrowheads="1"/>
            </p:cNvSpPr>
            <p:nvPr/>
          </p:nvSpPr>
          <p:spPr bwMode="auto">
            <a:xfrm flipV="1">
              <a:off x="3606" y="1905"/>
              <a:ext cx="93"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43" name="Rectangle 1147"/>
            <p:cNvSpPr>
              <a:spLocks noChangeArrowheads="1"/>
            </p:cNvSpPr>
            <p:nvPr/>
          </p:nvSpPr>
          <p:spPr bwMode="auto">
            <a:xfrm flipV="1">
              <a:off x="3651" y="1826"/>
              <a:ext cx="48"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44" name="Line 1148"/>
            <p:cNvSpPr>
              <a:spLocks noChangeShapeType="1"/>
            </p:cNvSpPr>
            <p:nvPr/>
          </p:nvSpPr>
          <p:spPr bwMode="auto">
            <a:xfrm flipV="1">
              <a:off x="3700" y="1731"/>
              <a:ext cx="0" cy="568"/>
            </a:xfrm>
            <a:prstGeom prst="line">
              <a:avLst/>
            </a:prstGeom>
            <a:noFill/>
            <a:ln w="9525">
              <a:solidFill>
                <a:schemeClr val="tx1"/>
              </a:solidFill>
              <a:round/>
              <a:headEnd/>
              <a:tailEnd/>
            </a:ln>
            <a:effectLst/>
          </p:spPr>
          <p:txBody>
            <a:bodyPr/>
            <a:lstStyle/>
            <a:p>
              <a:endParaRPr lang="en-GB"/>
            </a:p>
          </p:txBody>
        </p:sp>
        <p:sp>
          <p:nvSpPr>
            <p:cNvPr id="184445" name="Rectangle 1149"/>
            <p:cNvSpPr>
              <a:spLocks noChangeArrowheads="1"/>
            </p:cNvSpPr>
            <p:nvPr/>
          </p:nvSpPr>
          <p:spPr bwMode="auto">
            <a:xfrm flipV="1">
              <a:off x="3558" y="2062"/>
              <a:ext cx="141"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46" name="Rectangle 1150"/>
            <p:cNvSpPr>
              <a:spLocks noChangeArrowheads="1"/>
            </p:cNvSpPr>
            <p:nvPr/>
          </p:nvSpPr>
          <p:spPr bwMode="auto">
            <a:xfrm flipV="1">
              <a:off x="3651" y="2141"/>
              <a:ext cx="48"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49" name="Rectangle 1153"/>
            <p:cNvSpPr>
              <a:spLocks noChangeArrowheads="1"/>
            </p:cNvSpPr>
            <p:nvPr/>
          </p:nvSpPr>
          <p:spPr bwMode="auto">
            <a:xfrm flipV="1">
              <a:off x="3672" y="1748"/>
              <a:ext cx="27"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50" name="Rectangle 1154"/>
            <p:cNvSpPr>
              <a:spLocks noChangeArrowheads="1"/>
            </p:cNvSpPr>
            <p:nvPr/>
          </p:nvSpPr>
          <p:spPr bwMode="auto">
            <a:xfrm flipV="1">
              <a:off x="3672" y="2214"/>
              <a:ext cx="27"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52" name="Rectangle 1156"/>
            <p:cNvSpPr>
              <a:spLocks noChangeArrowheads="1"/>
            </p:cNvSpPr>
            <p:nvPr/>
          </p:nvSpPr>
          <p:spPr bwMode="auto">
            <a:xfrm flipV="1">
              <a:off x="3772" y="2973"/>
              <a:ext cx="205"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54" name="Rectangle 1158"/>
            <p:cNvSpPr>
              <a:spLocks noChangeArrowheads="1"/>
            </p:cNvSpPr>
            <p:nvPr/>
          </p:nvSpPr>
          <p:spPr bwMode="auto">
            <a:xfrm flipV="1">
              <a:off x="3929" y="2815"/>
              <a:ext cx="48"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55" name="Line 1159"/>
            <p:cNvSpPr>
              <a:spLocks noChangeShapeType="1"/>
            </p:cNvSpPr>
            <p:nvPr/>
          </p:nvSpPr>
          <p:spPr bwMode="auto">
            <a:xfrm flipV="1">
              <a:off x="3978" y="2784"/>
              <a:ext cx="0" cy="426"/>
            </a:xfrm>
            <a:prstGeom prst="line">
              <a:avLst/>
            </a:prstGeom>
            <a:noFill/>
            <a:ln w="9525">
              <a:solidFill>
                <a:schemeClr val="tx1"/>
              </a:solidFill>
              <a:round/>
              <a:headEnd/>
              <a:tailEnd/>
            </a:ln>
            <a:effectLst/>
          </p:spPr>
          <p:txBody>
            <a:bodyPr/>
            <a:lstStyle/>
            <a:p>
              <a:endParaRPr lang="en-GB"/>
            </a:p>
          </p:txBody>
        </p:sp>
        <p:sp>
          <p:nvSpPr>
            <p:cNvPr id="184456" name="Rectangle 1160"/>
            <p:cNvSpPr>
              <a:spLocks noChangeArrowheads="1"/>
            </p:cNvSpPr>
            <p:nvPr/>
          </p:nvSpPr>
          <p:spPr bwMode="auto">
            <a:xfrm flipV="1">
              <a:off x="3875" y="2891"/>
              <a:ext cx="102"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57" name="Rectangle 1161"/>
            <p:cNvSpPr>
              <a:spLocks noChangeArrowheads="1"/>
            </p:cNvSpPr>
            <p:nvPr/>
          </p:nvSpPr>
          <p:spPr bwMode="auto">
            <a:xfrm flipV="1">
              <a:off x="3947" y="3135"/>
              <a:ext cx="27"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sp>
          <p:nvSpPr>
            <p:cNvPr id="184458" name="Rectangle 1162"/>
            <p:cNvSpPr>
              <a:spLocks noChangeArrowheads="1"/>
            </p:cNvSpPr>
            <p:nvPr/>
          </p:nvSpPr>
          <p:spPr bwMode="auto">
            <a:xfrm flipV="1">
              <a:off x="3836" y="3049"/>
              <a:ext cx="141" cy="47"/>
            </a:xfrm>
            <a:prstGeom prst="rect">
              <a:avLst/>
            </a:prstGeom>
            <a:solidFill>
              <a:srgbClr val="FF0000"/>
            </a:solidFill>
            <a:ln w="9525">
              <a:solidFill>
                <a:schemeClr val="tx1"/>
              </a:solidFill>
              <a:miter lim="800000"/>
              <a:headEnd/>
              <a:tailEnd/>
            </a:ln>
            <a:effectLst/>
          </p:spPr>
          <p:txBody>
            <a:bodyPr wrap="none" anchor="ctr"/>
            <a:lstStyle/>
            <a:p>
              <a:endParaRPr lang="en-GB"/>
            </a:p>
          </p:txBody>
        </p:sp>
      </p:grpSp>
      <p:sp>
        <p:nvSpPr>
          <p:cNvPr id="184405" name="Rectangle 1109"/>
          <p:cNvSpPr>
            <a:spLocks noGrp="1" noChangeArrowheads="1"/>
          </p:cNvSpPr>
          <p:nvPr>
            <p:ph type="title"/>
          </p:nvPr>
        </p:nvSpPr>
        <p:spPr/>
        <p:txBody>
          <a:bodyPr/>
          <a:lstStyle/>
          <a:p>
            <a:r>
              <a:rPr lang="en-US"/>
              <a:t>Max. likelihood estimation</a:t>
            </a:r>
          </a:p>
        </p:txBody>
      </p:sp>
      <p:grpSp>
        <p:nvGrpSpPr>
          <p:cNvPr id="5" name="Group 1032"/>
          <p:cNvGrpSpPr>
            <a:grpSpLocks/>
          </p:cNvGrpSpPr>
          <p:nvPr/>
        </p:nvGrpSpPr>
        <p:grpSpPr bwMode="auto">
          <a:xfrm>
            <a:off x="1225550" y="2192338"/>
            <a:ext cx="5935663" cy="4265612"/>
            <a:chOff x="772" y="1381"/>
            <a:chExt cx="3739" cy="2687"/>
          </a:xfrm>
        </p:grpSpPr>
        <p:sp>
          <p:nvSpPr>
            <p:cNvPr id="184329" name="Line 1033"/>
            <p:cNvSpPr>
              <a:spLocks noChangeShapeType="1"/>
            </p:cNvSpPr>
            <p:nvPr/>
          </p:nvSpPr>
          <p:spPr bwMode="auto">
            <a:xfrm>
              <a:off x="1415" y="1381"/>
              <a:ext cx="1" cy="2085"/>
            </a:xfrm>
            <a:prstGeom prst="line">
              <a:avLst/>
            </a:prstGeom>
            <a:noFill/>
            <a:ln w="0">
              <a:solidFill>
                <a:srgbClr val="000000"/>
              </a:solidFill>
              <a:round/>
              <a:headEnd/>
              <a:tailEnd/>
            </a:ln>
          </p:spPr>
          <p:txBody>
            <a:bodyPr/>
            <a:lstStyle/>
            <a:p>
              <a:endParaRPr lang="en-GB"/>
            </a:p>
          </p:txBody>
        </p:sp>
        <p:sp>
          <p:nvSpPr>
            <p:cNvPr id="184330" name="Line 1034"/>
            <p:cNvSpPr>
              <a:spLocks noChangeShapeType="1"/>
            </p:cNvSpPr>
            <p:nvPr/>
          </p:nvSpPr>
          <p:spPr bwMode="auto">
            <a:xfrm>
              <a:off x="1373" y="3466"/>
              <a:ext cx="42" cy="1"/>
            </a:xfrm>
            <a:prstGeom prst="line">
              <a:avLst/>
            </a:prstGeom>
            <a:noFill/>
            <a:ln w="0">
              <a:solidFill>
                <a:srgbClr val="000000"/>
              </a:solidFill>
              <a:round/>
              <a:headEnd/>
              <a:tailEnd/>
            </a:ln>
          </p:spPr>
          <p:txBody>
            <a:bodyPr/>
            <a:lstStyle/>
            <a:p>
              <a:endParaRPr lang="en-GB"/>
            </a:p>
          </p:txBody>
        </p:sp>
        <p:sp>
          <p:nvSpPr>
            <p:cNvPr id="184331" name="Line 1035"/>
            <p:cNvSpPr>
              <a:spLocks noChangeShapeType="1"/>
            </p:cNvSpPr>
            <p:nvPr/>
          </p:nvSpPr>
          <p:spPr bwMode="auto">
            <a:xfrm>
              <a:off x="1373" y="3088"/>
              <a:ext cx="42" cy="1"/>
            </a:xfrm>
            <a:prstGeom prst="line">
              <a:avLst/>
            </a:prstGeom>
            <a:noFill/>
            <a:ln w="0">
              <a:solidFill>
                <a:srgbClr val="000000"/>
              </a:solidFill>
              <a:round/>
              <a:headEnd/>
              <a:tailEnd/>
            </a:ln>
          </p:spPr>
          <p:txBody>
            <a:bodyPr/>
            <a:lstStyle/>
            <a:p>
              <a:endParaRPr lang="en-GB"/>
            </a:p>
          </p:txBody>
        </p:sp>
        <p:sp>
          <p:nvSpPr>
            <p:cNvPr id="184332" name="Line 1036"/>
            <p:cNvSpPr>
              <a:spLocks noChangeShapeType="1"/>
            </p:cNvSpPr>
            <p:nvPr/>
          </p:nvSpPr>
          <p:spPr bwMode="auto">
            <a:xfrm>
              <a:off x="1373" y="2710"/>
              <a:ext cx="42" cy="1"/>
            </a:xfrm>
            <a:prstGeom prst="line">
              <a:avLst/>
            </a:prstGeom>
            <a:noFill/>
            <a:ln w="0">
              <a:solidFill>
                <a:srgbClr val="000000"/>
              </a:solidFill>
              <a:round/>
              <a:headEnd/>
              <a:tailEnd/>
            </a:ln>
          </p:spPr>
          <p:txBody>
            <a:bodyPr/>
            <a:lstStyle/>
            <a:p>
              <a:endParaRPr lang="en-GB"/>
            </a:p>
          </p:txBody>
        </p:sp>
        <p:sp>
          <p:nvSpPr>
            <p:cNvPr id="184333" name="Line 1037"/>
            <p:cNvSpPr>
              <a:spLocks noChangeShapeType="1"/>
            </p:cNvSpPr>
            <p:nvPr/>
          </p:nvSpPr>
          <p:spPr bwMode="auto">
            <a:xfrm>
              <a:off x="1373" y="2333"/>
              <a:ext cx="42" cy="1"/>
            </a:xfrm>
            <a:prstGeom prst="line">
              <a:avLst/>
            </a:prstGeom>
            <a:noFill/>
            <a:ln w="0">
              <a:solidFill>
                <a:srgbClr val="000000"/>
              </a:solidFill>
              <a:round/>
              <a:headEnd/>
              <a:tailEnd/>
            </a:ln>
          </p:spPr>
          <p:txBody>
            <a:bodyPr/>
            <a:lstStyle/>
            <a:p>
              <a:endParaRPr lang="en-GB"/>
            </a:p>
          </p:txBody>
        </p:sp>
        <p:sp>
          <p:nvSpPr>
            <p:cNvPr id="184334" name="Line 1038"/>
            <p:cNvSpPr>
              <a:spLocks noChangeShapeType="1"/>
            </p:cNvSpPr>
            <p:nvPr/>
          </p:nvSpPr>
          <p:spPr bwMode="auto">
            <a:xfrm>
              <a:off x="1373" y="1955"/>
              <a:ext cx="42" cy="1"/>
            </a:xfrm>
            <a:prstGeom prst="line">
              <a:avLst/>
            </a:prstGeom>
            <a:noFill/>
            <a:ln w="0">
              <a:solidFill>
                <a:srgbClr val="000000"/>
              </a:solidFill>
              <a:round/>
              <a:headEnd/>
              <a:tailEnd/>
            </a:ln>
          </p:spPr>
          <p:txBody>
            <a:bodyPr/>
            <a:lstStyle/>
            <a:p>
              <a:endParaRPr lang="en-GB"/>
            </a:p>
          </p:txBody>
        </p:sp>
        <p:sp>
          <p:nvSpPr>
            <p:cNvPr id="184335" name="Line 1039"/>
            <p:cNvSpPr>
              <a:spLocks noChangeShapeType="1"/>
            </p:cNvSpPr>
            <p:nvPr/>
          </p:nvSpPr>
          <p:spPr bwMode="auto">
            <a:xfrm>
              <a:off x="1373" y="1577"/>
              <a:ext cx="42" cy="1"/>
            </a:xfrm>
            <a:prstGeom prst="line">
              <a:avLst/>
            </a:prstGeom>
            <a:noFill/>
            <a:ln w="0">
              <a:solidFill>
                <a:srgbClr val="000000"/>
              </a:solidFill>
              <a:round/>
              <a:headEnd/>
              <a:tailEnd/>
            </a:ln>
          </p:spPr>
          <p:txBody>
            <a:bodyPr/>
            <a:lstStyle/>
            <a:p>
              <a:endParaRPr lang="en-GB"/>
            </a:p>
          </p:txBody>
        </p:sp>
        <p:sp>
          <p:nvSpPr>
            <p:cNvPr id="184336" name="Line 1040"/>
            <p:cNvSpPr>
              <a:spLocks noChangeShapeType="1"/>
            </p:cNvSpPr>
            <p:nvPr/>
          </p:nvSpPr>
          <p:spPr bwMode="auto">
            <a:xfrm>
              <a:off x="1415" y="3466"/>
              <a:ext cx="3053" cy="1"/>
            </a:xfrm>
            <a:prstGeom prst="line">
              <a:avLst/>
            </a:prstGeom>
            <a:noFill/>
            <a:ln w="0">
              <a:solidFill>
                <a:srgbClr val="000000"/>
              </a:solidFill>
              <a:round/>
              <a:headEnd/>
              <a:tailEnd/>
            </a:ln>
          </p:spPr>
          <p:txBody>
            <a:bodyPr/>
            <a:lstStyle/>
            <a:p>
              <a:endParaRPr lang="en-GB"/>
            </a:p>
          </p:txBody>
        </p:sp>
        <p:sp>
          <p:nvSpPr>
            <p:cNvPr id="184337" name="Line 1041"/>
            <p:cNvSpPr>
              <a:spLocks noChangeShapeType="1"/>
            </p:cNvSpPr>
            <p:nvPr/>
          </p:nvSpPr>
          <p:spPr bwMode="auto">
            <a:xfrm flipV="1">
              <a:off x="1415" y="3466"/>
              <a:ext cx="1" cy="42"/>
            </a:xfrm>
            <a:prstGeom prst="line">
              <a:avLst/>
            </a:prstGeom>
            <a:noFill/>
            <a:ln w="0">
              <a:solidFill>
                <a:srgbClr val="000000"/>
              </a:solidFill>
              <a:round/>
              <a:headEnd/>
              <a:tailEnd/>
            </a:ln>
          </p:spPr>
          <p:txBody>
            <a:bodyPr/>
            <a:lstStyle/>
            <a:p>
              <a:endParaRPr lang="en-GB"/>
            </a:p>
          </p:txBody>
        </p:sp>
        <p:sp>
          <p:nvSpPr>
            <p:cNvPr id="184338" name="Line 1042"/>
            <p:cNvSpPr>
              <a:spLocks noChangeShapeType="1"/>
            </p:cNvSpPr>
            <p:nvPr/>
          </p:nvSpPr>
          <p:spPr bwMode="auto">
            <a:xfrm flipV="1">
              <a:off x="2433" y="3466"/>
              <a:ext cx="1" cy="42"/>
            </a:xfrm>
            <a:prstGeom prst="line">
              <a:avLst/>
            </a:prstGeom>
            <a:noFill/>
            <a:ln w="0">
              <a:solidFill>
                <a:srgbClr val="000000"/>
              </a:solidFill>
              <a:round/>
              <a:headEnd/>
              <a:tailEnd/>
            </a:ln>
          </p:spPr>
          <p:txBody>
            <a:bodyPr/>
            <a:lstStyle/>
            <a:p>
              <a:endParaRPr lang="en-GB"/>
            </a:p>
          </p:txBody>
        </p:sp>
        <p:sp>
          <p:nvSpPr>
            <p:cNvPr id="184339" name="Line 1043"/>
            <p:cNvSpPr>
              <a:spLocks noChangeShapeType="1"/>
            </p:cNvSpPr>
            <p:nvPr/>
          </p:nvSpPr>
          <p:spPr bwMode="auto">
            <a:xfrm flipV="1">
              <a:off x="3450" y="3466"/>
              <a:ext cx="1" cy="42"/>
            </a:xfrm>
            <a:prstGeom prst="line">
              <a:avLst/>
            </a:prstGeom>
            <a:noFill/>
            <a:ln w="0">
              <a:solidFill>
                <a:srgbClr val="000000"/>
              </a:solidFill>
              <a:round/>
              <a:headEnd/>
              <a:tailEnd/>
            </a:ln>
          </p:spPr>
          <p:txBody>
            <a:bodyPr/>
            <a:lstStyle/>
            <a:p>
              <a:endParaRPr lang="en-GB"/>
            </a:p>
          </p:txBody>
        </p:sp>
        <p:sp>
          <p:nvSpPr>
            <p:cNvPr id="184340" name="Line 1044"/>
            <p:cNvSpPr>
              <a:spLocks noChangeShapeType="1"/>
            </p:cNvSpPr>
            <p:nvPr/>
          </p:nvSpPr>
          <p:spPr bwMode="auto">
            <a:xfrm flipV="1">
              <a:off x="4468" y="3466"/>
              <a:ext cx="1" cy="42"/>
            </a:xfrm>
            <a:prstGeom prst="line">
              <a:avLst/>
            </a:prstGeom>
            <a:noFill/>
            <a:ln w="0">
              <a:solidFill>
                <a:srgbClr val="000000"/>
              </a:solidFill>
              <a:round/>
              <a:headEnd/>
              <a:tailEnd/>
            </a:ln>
          </p:spPr>
          <p:txBody>
            <a:bodyPr/>
            <a:lstStyle/>
            <a:p>
              <a:endParaRPr lang="en-GB"/>
            </a:p>
          </p:txBody>
        </p:sp>
        <p:sp>
          <p:nvSpPr>
            <p:cNvPr id="184341" name="Freeform 1045"/>
            <p:cNvSpPr>
              <a:spLocks/>
            </p:cNvSpPr>
            <p:nvPr/>
          </p:nvSpPr>
          <p:spPr bwMode="auto">
            <a:xfrm>
              <a:off x="3673" y="1927"/>
              <a:ext cx="42" cy="14"/>
            </a:xfrm>
            <a:custGeom>
              <a:avLst/>
              <a:gdLst/>
              <a:ahLst/>
              <a:cxnLst>
                <a:cxn ang="0">
                  <a:pos x="0" y="0"/>
                </a:cxn>
                <a:cxn ang="0">
                  <a:pos x="14" y="14"/>
                </a:cxn>
                <a:cxn ang="0">
                  <a:pos x="42" y="14"/>
                </a:cxn>
                <a:cxn ang="0">
                  <a:pos x="28" y="0"/>
                </a:cxn>
                <a:cxn ang="0">
                  <a:pos x="0" y="0"/>
                </a:cxn>
              </a:cxnLst>
              <a:rect l="0" t="0" r="r" b="b"/>
              <a:pathLst>
                <a:path w="42" h="14">
                  <a:moveTo>
                    <a:pt x="0" y="0"/>
                  </a:moveTo>
                  <a:lnTo>
                    <a:pt x="14" y="14"/>
                  </a:lnTo>
                  <a:lnTo>
                    <a:pt x="42" y="14"/>
                  </a:lnTo>
                  <a:lnTo>
                    <a:pt x="28" y="0"/>
                  </a:lnTo>
                  <a:lnTo>
                    <a:pt x="0" y="0"/>
                  </a:lnTo>
                  <a:close/>
                </a:path>
              </a:pathLst>
            </a:custGeom>
            <a:solidFill>
              <a:srgbClr val="000000"/>
            </a:solidFill>
            <a:ln w="9525">
              <a:noFill/>
              <a:round/>
              <a:headEnd/>
              <a:tailEnd/>
            </a:ln>
          </p:spPr>
          <p:txBody>
            <a:bodyPr/>
            <a:lstStyle/>
            <a:p>
              <a:endParaRPr lang="en-GB"/>
            </a:p>
          </p:txBody>
        </p:sp>
        <p:sp>
          <p:nvSpPr>
            <p:cNvPr id="184342" name="Freeform 1046"/>
            <p:cNvSpPr>
              <a:spLocks/>
            </p:cNvSpPr>
            <p:nvPr/>
          </p:nvSpPr>
          <p:spPr bwMode="auto">
            <a:xfrm>
              <a:off x="3938" y="3270"/>
              <a:ext cx="42" cy="28"/>
            </a:xfrm>
            <a:custGeom>
              <a:avLst/>
              <a:gdLst/>
              <a:ahLst/>
              <a:cxnLst>
                <a:cxn ang="0">
                  <a:pos x="0" y="14"/>
                </a:cxn>
                <a:cxn ang="0">
                  <a:pos x="28" y="28"/>
                </a:cxn>
                <a:cxn ang="0">
                  <a:pos x="42" y="14"/>
                </a:cxn>
                <a:cxn ang="0">
                  <a:pos x="14" y="0"/>
                </a:cxn>
                <a:cxn ang="0">
                  <a:pos x="0" y="14"/>
                </a:cxn>
              </a:cxnLst>
              <a:rect l="0" t="0" r="r" b="b"/>
              <a:pathLst>
                <a:path w="42" h="28">
                  <a:moveTo>
                    <a:pt x="0" y="14"/>
                  </a:moveTo>
                  <a:lnTo>
                    <a:pt x="28" y="28"/>
                  </a:lnTo>
                  <a:lnTo>
                    <a:pt x="42" y="14"/>
                  </a:lnTo>
                  <a:lnTo>
                    <a:pt x="14" y="0"/>
                  </a:lnTo>
                  <a:lnTo>
                    <a:pt x="0" y="14"/>
                  </a:lnTo>
                  <a:close/>
                </a:path>
              </a:pathLst>
            </a:custGeom>
            <a:solidFill>
              <a:srgbClr val="000000"/>
            </a:solidFill>
            <a:ln w="9525">
              <a:noFill/>
              <a:round/>
              <a:headEnd/>
              <a:tailEnd/>
            </a:ln>
          </p:spPr>
          <p:txBody>
            <a:bodyPr/>
            <a:lstStyle/>
            <a:p>
              <a:endParaRPr lang="en-GB"/>
            </a:p>
          </p:txBody>
        </p:sp>
        <p:sp>
          <p:nvSpPr>
            <p:cNvPr id="184343" name="Oval 1047"/>
            <p:cNvSpPr>
              <a:spLocks noChangeArrowheads="1"/>
            </p:cNvSpPr>
            <p:nvPr/>
          </p:nvSpPr>
          <p:spPr bwMode="auto">
            <a:xfrm>
              <a:off x="198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184344" name="Oval 1048"/>
            <p:cNvSpPr>
              <a:spLocks noChangeArrowheads="1"/>
            </p:cNvSpPr>
            <p:nvPr/>
          </p:nvSpPr>
          <p:spPr bwMode="auto">
            <a:xfrm>
              <a:off x="290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184345" name="Oval 1049"/>
            <p:cNvSpPr>
              <a:spLocks noChangeArrowheads="1"/>
            </p:cNvSpPr>
            <p:nvPr/>
          </p:nvSpPr>
          <p:spPr bwMode="auto">
            <a:xfrm>
              <a:off x="3158"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184346" name="Oval 1050"/>
            <p:cNvSpPr>
              <a:spLocks noChangeArrowheads="1"/>
            </p:cNvSpPr>
            <p:nvPr/>
          </p:nvSpPr>
          <p:spPr bwMode="auto">
            <a:xfrm>
              <a:off x="3408" y="1535"/>
              <a:ext cx="70" cy="70"/>
            </a:xfrm>
            <a:prstGeom prst="ellipse">
              <a:avLst/>
            </a:prstGeom>
            <a:solidFill>
              <a:srgbClr val="FFFF00"/>
            </a:solidFill>
            <a:ln w="22225">
              <a:solidFill>
                <a:srgbClr val="000000"/>
              </a:solidFill>
              <a:round/>
              <a:headEnd/>
              <a:tailEnd/>
            </a:ln>
          </p:spPr>
          <p:txBody>
            <a:bodyPr/>
            <a:lstStyle/>
            <a:p>
              <a:endParaRPr lang="en-GB"/>
            </a:p>
          </p:txBody>
        </p:sp>
        <p:sp>
          <p:nvSpPr>
            <p:cNvPr id="184347" name="Oval 1051"/>
            <p:cNvSpPr>
              <a:spLocks noChangeArrowheads="1"/>
            </p:cNvSpPr>
            <p:nvPr/>
          </p:nvSpPr>
          <p:spPr bwMode="auto">
            <a:xfrm>
              <a:off x="3673" y="1913"/>
              <a:ext cx="70" cy="70"/>
            </a:xfrm>
            <a:prstGeom prst="ellipse">
              <a:avLst/>
            </a:prstGeom>
            <a:solidFill>
              <a:srgbClr val="FFFF00"/>
            </a:solidFill>
            <a:ln w="22225">
              <a:solidFill>
                <a:srgbClr val="000000"/>
              </a:solidFill>
              <a:round/>
              <a:headEnd/>
              <a:tailEnd/>
            </a:ln>
          </p:spPr>
          <p:txBody>
            <a:bodyPr/>
            <a:lstStyle/>
            <a:p>
              <a:endParaRPr lang="en-GB"/>
            </a:p>
          </p:txBody>
        </p:sp>
        <p:sp>
          <p:nvSpPr>
            <p:cNvPr id="184348" name="Oval 1052"/>
            <p:cNvSpPr>
              <a:spLocks noChangeArrowheads="1"/>
            </p:cNvSpPr>
            <p:nvPr/>
          </p:nvSpPr>
          <p:spPr bwMode="auto">
            <a:xfrm>
              <a:off x="3924" y="3228"/>
              <a:ext cx="70" cy="70"/>
            </a:xfrm>
            <a:prstGeom prst="ellipse">
              <a:avLst/>
            </a:prstGeom>
            <a:solidFill>
              <a:srgbClr val="FFFF00"/>
            </a:solidFill>
            <a:ln w="22225">
              <a:solidFill>
                <a:srgbClr val="000000"/>
              </a:solidFill>
              <a:round/>
              <a:headEnd/>
              <a:tailEnd/>
            </a:ln>
          </p:spPr>
          <p:txBody>
            <a:bodyPr/>
            <a:lstStyle/>
            <a:p>
              <a:endParaRPr lang="en-GB"/>
            </a:p>
          </p:txBody>
        </p:sp>
        <p:sp>
          <p:nvSpPr>
            <p:cNvPr id="184349" name="Oval 1053"/>
            <p:cNvSpPr>
              <a:spLocks noChangeArrowheads="1"/>
            </p:cNvSpPr>
            <p:nvPr/>
          </p:nvSpPr>
          <p:spPr bwMode="auto">
            <a:xfrm>
              <a:off x="4175" y="3424"/>
              <a:ext cx="70" cy="70"/>
            </a:xfrm>
            <a:prstGeom prst="ellipse">
              <a:avLst/>
            </a:prstGeom>
            <a:solidFill>
              <a:srgbClr val="FFFF00"/>
            </a:solidFill>
            <a:ln w="22225">
              <a:solidFill>
                <a:srgbClr val="000000"/>
              </a:solidFill>
              <a:round/>
              <a:headEnd/>
              <a:tailEnd/>
            </a:ln>
          </p:spPr>
          <p:txBody>
            <a:bodyPr/>
            <a:lstStyle/>
            <a:p>
              <a:endParaRPr lang="en-GB"/>
            </a:p>
          </p:txBody>
        </p:sp>
        <p:sp>
          <p:nvSpPr>
            <p:cNvPr id="184350" name="Rectangle 1054"/>
            <p:cNvSpPr>
              <a:spLocks noChangeArrowheads="1"/>
            </p:cNvSpPr>
            <p:nvPr/>
          </p:nvSpPr>
          <p:spPr bwMode="auto">
            <a:xfrm>
              <a:off x="1220" y="3368"/>
              <a:ext cx="85" cy="182"/>
            </a:xfrm>
            <a:prstGeom prst="rect">
              <a:avLst/>
            </a:prstGeom>
            <a:noFill/>
            <a:ln w="9525">
              <a:noFill/>
              <a:miter lim="800000"/>
              <a:headEnd/>
              <a:tailEnd/>
            </a:ln>
          </p:spPr>
          <p:txBody>
            <a:bodyPr wrap="none" lIns="0" tIns="0" rIns="0" bIns="0">
              <a:spAutoFit/>
            </a:bodyPr>
            <a:lstStyle/>
            <a:p>
              <a:r>
                <a:rPr lang="en-US" sz="1900">
                  <a:solidFill>
                    <a:srgbClr val="000000"/>
                  </a:solidFill>
                </a:rPr>
                <a:t>0</a:t>
              </a:r>
              <a:endParaRPr lang="en-US"/>
            </a:p>
          </p:txBody>
        </p:sp>
        <p:sp>
          <p:nvSpPr>
            <p:cNvPr id="184351" name="Rectangle 1055"/>
            <p:cNvSpPr>
              <a:spLocks noChangeArrowheads="1"/>
            </p:cNvSpPr>
            <p:nvPr/>
          </p:nvSpPr>
          <p:spPr bwMode="auto">
            <a:xfrm>
              <a:off x="1136" y="2990"/>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20</a:t>
              </a:r>
              <a:endParaRPr lang="en-US"/>
            </a:p>
          </p:txBody>
        </p:sp>
        <p:sp>
          <p:nvSpPr>
            <p:cNvPr id="184352" name="Rectangle 1056"/>
            <p:cNvSpPr>
              <a:spLocks noChangeArrowheads="1"/>
            </p:cNvSpPr>
            <p:nvPr/>
          </p:nvSpPr>
          <p:spPr bwMode="auto">
            <a:xfrm>
              <a:off x="1136" y="2613"/>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40</a:t>
              </a:r>
              <a:endParaRPr lang="en-US"/>
            </a:p>
          </p:txBody>
        </p:sp>
        <p:sp>
          <p:nvSpPr>
            <p:cNvPr id="184353" name="Rectangle 1057"/>
            <p:cNvSpPr>
              <a:spLocks noChangeArrowheads="1"/>
            </p:cNvSpPr>
            <p:nvPr/>
          </p:nvSpPr>
          <p:spPr bwMode="auto">
            <a:xfrm>
              <a:off x="1136" y="2235"/>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60</a:t>
              </a:r>
              <a:endParaRPr lang="en-US"/>
            </a:p>
          </p:txBody>
        </p:sp>
        <p:sp>
          <p:nvSpPr>
            <p:cNvPr id="184354" name="Rectangle 1058"/>
            <p:cNvSpPr>
              <a:spLocks noChangeArrowheads="1"/>
            </p:cNvSpPr>
            <p:nvPr/>
          </p:nvSpPr>
          <p:spPr bwMode="auto">
            <a:xfrm>
              <a:off x="1136" y="1857"/>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80</a:t>
              </a:r>
              <a:endParaRPr lang="en-US"/>
            </a:p>
          </p:txBody>
        </p:sp>
        <p:sp>
          <p:nvSpPr>
            <p:cNvPr id="184355" name="Rectangle 1059"/>
            <p:cNvSpPr>
              <a:spLocks noChangeArrowheads="1"/>
            </p:cNvSpPr>
            <p:nvPr/>
          </p:nvSpPr>
          <p:spPr bwMode="auto">
            <a:xfrm>
              <a:off x="1053" y="1479"/>
              <a:ext cx="255" cy="182"/>
            </a:xfrm>
            <a:prstGeom prst="rect">
              <a:avLst/>
            </a:prstGeom>
            <a:noFill/>
            <a:ln w="9525">
              <a:noFill/>
              <a:miter lim="800000"/>
              <a:headEnd/>
              <a:tailEnd/>
            </a:ln>
          </p:spPr>
          <p:txBody>
            <a:bodyPr wrap="none" lIns="0" tIns="0" rIns="0" bIns="0">
              <a:spAutoFit/>
            </a:bodyPr>
            <a:lstStyle/>
            <a:p>
              <a:r>
                <a:rPr lang="en-US" sz="1900">
                  <a:solidFill>
                    <a:srgbClr val="000000"/>
                  </a:solidFill>
                </a:rPr>
                <a:t>100</a:t>
              </a:r>
              <a:endParaRPr lang="en-US"/>
            </a:p>
          </p:txBody>
        </p:sp>
        <p:sp>
          <p:nvSpPr>
            <p:cNvPr id="184356" name="Rectangle 1060"/>
            <p:cNvSpPr>
              <a:spLocks noChangeArrowheads="1"/>
            </p:cNvSpPr>
            <p:nvPr/>
          </p:nvSpPr>
          <p:spPr bwMode="auto">
            <a:xfrm>
              <a:off x="1234" y="3592"/>
              <a:ext cx="382" cy="182"/>
            </a:xfrm>
            <a:prstGeom prst="rect">
              <a:avLst/>
            </a:prstGeom>
            <a:noFill/>
            <a:ln w="9525">
              <a:noFill/>
              <a:miter lim="800000"/>
              <a:headEnd/>
              <a:tailEnd/>
            </a:ln>
          </p:spPr>
          <p:txBody>
            <a:bodyPr wrap="none" lIns="0" tIns="0" rIns="0" bIns="0">
              <a:spAutoFit/>
            </a:bodyPr>
            <a:lstStyle/>
            <a:p>
              <a:r>
                <a:rPr lang="en-US" sz="1900">
                  <a:solidFill>
                    <a:srgbClr val="000000"/>
                  </a:solidFill>
                </a:rPr>
                <a:t>0.001</a:t>
              </a:r>
              <a:endParaRPr lang="en-US"/>
            </a:p>
          </p:txBody>
        </p:sp>
        <p:sp>
          <p:nvSpPr>
            <p:cNvPr id="184357" name="Rectangle 1061"/>
            <p:cNvSpPr>
              <a:spLocks noChangeArrowheads="1"/>
            </p:cNvSpPr>
            <p:nvPr/>
          </p:nvSpPr>
          <p:spPr bwMode="auto">
            <a:xfrm>
              <a:off x="2293" y="3592"/>
              <a:ext cx="297" cy="182"/>
            </a:xfrm>
            <a:prstGeom prst="rect">
              <a:avLst/>
            </a:prstGeom>
            <a:noFill/>
            <a:ln w="9525">
              <a:noFill/>
              <a:miter lim="800000"/>
              <a:headEnd/>
              <a:tailEnd/>
            </a:ln>
          </p:spPr>
          <p:txBody>
            <a:bodyPr wrap="none" lIns="0" tIns="0" rIns="0" bIns="0">
              <a:spAutoFit/>
            </a:bodyPr>
            <a:lstStyle/>
            <a:p>
              <a:r>
                <a:rPr lang="en-US" sz="1900">
                  <a:solidFill>
                    <a:srgbClr val="000000"/>
                  </a:solidFill>
                </a:rPr>
                <a:t>0.01</a:t>
              </a:r>
              <a:endParaRPr lang="en-US"/>
            </a:p>
          </p:txBody>
        </p:sp>
        <p:sp>
          <p:nvSpPr>
            <p:cNvPr id="184358" name="Rectangle 1062"/>
            <p:cNvSpPr>
              <a:spLocks noChangeArrowheads="1"/>
            </p:cNvSpPr>
            <p:nvPr/>
          </p:nvSpPr>
          <p:spPr bwMode="auto">
            <a:xfrm>
              <a:off x="3353" y="3592"/>
              <a:ext cx="212" cy="182"/>
            </a:xfrm>
            <a:prstGeom prst="rect">
              <a:avLst/>
            </a:prstGeom>
            <a:noFill/>
            <a:ln w="9525">
              <a:noFill/>
              <a:miter lim="800000"/>
              <a:headEnd/>
              <a:tailEnd/>
            </a:ln>
          </p:spPr>
          <p:txBody>
            <a:bodyPr wrap="none" lIns="0" tIns="0" rIns="0" bIns="0">
              <a:spAutoFit/>
            </a:bodyPr>
            <a:lstStyle/>
            <a:p>
              <a:r>
                <a:rPr lang="en-US" sz="1900">
                  <a:solidFill>
                    <a:srgbClr val="000000"/>
                  </a:solidFill>
                </a:rPr>
                <a:t>0.1</a:t>
              </a:r>
              <a:endParaRPr lang="en-US"/>
            </a:p>
          </p:txBody>
        </p:sp>
        <p:sp>
          <p:nvSpPr>
            <p:cNvPr id="184359" name="Rectangle 1063"/>
            <p:cNvSpPr>
              <a:spLocks noChangeArrowheads="1"/>
            </p:cNvSpPr>
            <p:nvPr/>
          </p:nvSpPr>
          <p:spPr bwMode="auto">
            <a:xfrm>
              <a:off x="4426" y="3592"/>
              <a:ext cx="85" cy="182"/>
            </a:xfrm>
            <a:prstGeom prst="rect">
              <a:avLst/>
            </a:prstGeom>
            <a:noFill/>
            <a:ln w="9525">
              <a:noFill/>
              <a:miter lim="800000"/>
              <a:headEnd/>
              <a:tailEnd/>
            </a:ln>
          </p:spPr>
          <p:txBody>
            <a:bodyPr wrap="none" lIns="0" tIns="0" rIns="0" bIns="0">
              <a:spAutoFit/>
            </a:bodyPr>
            <a:lstStyle/>
            <a:p>
              <a:r>
                <a:rPr lang="en-US" sz="1900">
                  <a:solidFill>
                    <a:srgbClr val="000000"/>
                  </a:solidFill>
                </a:rPr>
                <a:t>1</a:t>
              </a:r>
              <a:endParaRPr lang="en-US"/>
            </a:p>
          </p:txBody>
        </p:sp>
        <p:sp>
          <p:nvSpPr>
            <p:cNvPr id="184360" name="Rectangle 1064"/>
            <p:cNvSpPr>
              <a:spLocks noChangeArrowheads="1"/>
            </p:cNvSpPr>
            <p:nvPr/>
          </p:nvSpPr>
          <p:spPr bwMode="auto">
            <a:xfrm>
              <a:off x="2140" y="3886"/>
              <a:ext cx="1515" cy="182"/>
            </a:xfrm>
            <a:prstGeom prst="rect">
              <a:avLst/>
            </a:prstGeom>
            <a:noFill/>
            <a:ln w="9525">
              <a:noFill/>
              <a:miter lim="800000"/>
              <a:headEnd/>
              <a:tailEnd/>
            </a:ln>
          </p:spPr>
          <p:txBody>
            <a:bodyPr wrap="none" lIns="0" tIns="0" rIns="0" bIns="0">
              <a:spAutoFit/>
            </a:bodyPr>
            <a:lstStyle/>
            <a:p>
              <a:r>
                <a:rPr lang="en-US" sz="1900" b="1">
                  <a:solidFill>
                    <a:srgbClr val="000000"/>
                  </a:solidFill>
                </a:rPr>
                <a:t>concentration (mg/L)</a:t>
              </a:r>
              <a:endParaRPr lang="en-US"/>
            </a:p>
          </p:txBody>
        </p:sp>
        <p:sp>
          <p:nvSpPr>
            <p:cNvPr id="184361" name="Rectangle 1065"/>
            <p:cNvSpPr>
              <a:spLocks noChangeArrowheads="1"/>
            </p:cNvSpPr>
            <p:nvPr/>
          </p:nvSpPr>
          <p:spPr bwMode="auto">
            <a:xfrm rot="16200000">
              <a:off x="435" y="2344"/>
              <a:ext cx="855" cy="182"/>
            </a:xfrm>
            <a:prstGeom prst="rect">
              <a:avLst/>
            </a:prstGeom>
            <a:noFill/>
            <a:ln w="9525">
              <a:noFill/>
              <a:miter lim="800000"/>
              <a:headEnd/>
              <a:tailEnd/>
            </a:ln>
          </p:spPr>
          <p:txBody>
            <a:bodyPr wrap="none" lIns="0" tIns="0" rIns="0" bIns="0">
              <a:spAutoFit/>
            </a:bodyPr>
            <a:lstStyle/>
            <a:p>
              <a:r>
                <a:rPr lang="en-US" sz="1900" b="1">
                  <a:solidFill>
                    <a:srgbClr val="000000"/>
                  </a:solidFill>
                </a:rPr>
                <a:t>survival (%)</a:t>
              </a:r>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dirty="0"/>
              <a:t>Which </a:t>
            </a:r>
            <a:r>
              <a:rPr lang="en-US" dirty="0" smtClean="0"/>
              <a:t>model curve?</a:t>
            </a:r>
            <a:endParaRPr lang="en-US" dirty="0"/>
          </a:p>
        </p:txBody>
      </p:sp>
      <p:sp>
        <p:nvSpPr>
          <p:cNvPr id="216067" name="Rectangle 3"/>
          <p:cNvSpPr>
            <a:spLocks noGrp="1" noChangeArrowheads="1"/>
          </p:cNvSpPr>
          <p:nvPr>
            <p:ph type="body" idx="1"/>
          </p:nvPr>
        </p:nvSpPr>
        <p:spPr>
          <a:xfrm>
            <a:off x="685800" y="1905000"/>
            <a:ext cx="7772400" cy="4114800"/>
          </a:xfrm>
        </p:spPr>
        <p:txBody>
          <a:bodyPr/>
          <a:lstStyle/>
          <a:p>
            <a:pPr>
              <a:buFont typeface="Wingdings" pitchFamily="2" charset="2"/>
              <a:buNone/>
            </a:pPr>
            <a:r>
              <a:rPr lang="en-US" b="1" dirty="0">
                <a:solidFill>
                  <a:srgbClr val="009900"/>
                </a:solidFill>
              </a:rPr>
              <a:t>Popular distributions</a:t>
            </a:r>
          </a:p>
          <a:p>
            <a:pPr lvl="1"/>
            <a:r>
              <a:rPr lang="en-US" dirty="0"/>
              <a:t>log-normal (</a:t>
            </a:r>
            <a:r>
              <a:rPr lang="en-US" dirty="0" err="1"/>
              <a:t>probit</a:t>
            </a:r>
            <a:r>
              <a:rPr lang="en-US" dirty="0"/>
              <a:t>)</a:t>
            </a:r>
          </a:p>
          <a:p>
            <a:pPr lvl="1"/>
            <a:r>
              <a:rPr lang="en-US" dirty="0"/>
              <a:t>log-logistic (</a:t>
            </a:r>
            <a:r>
              <a:rPr lang="en-US" dirty="0" err="1"/>
              <a:t>logit</a:t>
            </a:r>
            <a:r>
              <a:rPr lang="en-US" dirty="0"/>
              <a:t>)</a:t>
            </a:r>
          </a:p>
          <a:p>
            <a:pPr lvl="1"/>
            <a:r>
              <a:rPr lang="en-US" dirty="0" err="1"/>
              <a:t>Weibull</a:t>
            </a:r>
            <a:endParaRPr lang="en-US" dirty="0"/>
          </a:p>
          <a:p>
            <a:pPr lvl="1"/>
            <a:endParaRPr lang="en-US" sz="1200" dirty="0"/>
          </a:p>
          <a:p>
            <a:pPr>
              <a:buFont typeface="Wingdings" pitchFamily="2" charset="2"/>
              <a:buNone/>
            </a:pPr>
            <a:r>
              <a:rPr lang="en-US" b="1" dirty="0">
                <a:solidFill>
                  <a:srgbClr val="FF0000"/>
                </a:solidFill>
              </a:rPr>
              <a:t>ISO/OECD guidance document</a:t>
            </a:r>
          </a:p>
        </p:txBody>
      </p:sp>
      <p:sp>
        <p:nvSpPr>
          <p:cNvPr id="216070" name="Text Box 6"/>
          <p:cNvSpPr txBox="1">
            <a:spLocks noChangeArrowheads="1"/>
          </p:cNvSpPr>
          <p:nvPr/>
        </p:nvSpPr>
        <p:spPr bwMode="auto">
          <a:xfrm>
            <a:off x="2462213" y="4635500"/>
            <a:ext cx="6329362" cy="1196975"/>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r>
              <a:rPr lang="en-US" sz="2400" i="1"/>
              <a:t>A statistical regression model itself does not have any meaning, and the choice of the model is largely arbitrary.</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dissolve">
                                      <p:cBhvr>
                                        <p:cTn id="7" dur="500"/>
                                        <p:tgtEl>
                                          <p:spTgt spid="21606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6067">
                                            <p:txEl>
                                              <p:pRg st="1" end="1"/>
                                            </p:txEl>
                                          </p:spTgt>
                                        </p:tgtEl>
                                        <p:attrNameLst>
                                          <p:attrName>style.visibility</p:attrName>
                                        </p:attrNameLst>
                                      </p:cBhvr>
                                      <p:to>
                                        <p:strVal val="visible"/>
                                      </p:to>
                                    </p:set>
                                    <p:animEffect transition="in" filter="dissolve">
                                      <p:cBhvr>
                                        <p:cTn id="10" dur="500"/>
                                        <p:tgtEl>
                                          <p:spTgt spid="21606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6067">
                                            <p:txEl>
                                              <p:pRg st="2" end="2"/>
                                            </p:txEl>
                                          </p:spTgt>
                                        </p:tgtEl>
                                        <p:attrNameLst>
                                          <p:attrName>style.visibility</p:attrName>
                                        </p:attrNameLst>
                                      </p:cBhvr>
                                      <p:to>
                                        <p:strVal val="visible"/>
                                      </p:to>
                                    </p:set>
                                    <p:animEffect transition="in" filter="dissolve">
                                      <p:cBhvr>
                                        <p:cTn id="13" dur="500"/>
                                        <p:tgtEl>
                                          <p:spTgt spid="21606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6067">
                                            <p:txEl>
                                              <p:pRg st="3" end="3"/>
                                            </p:txEl>
                                          </p:spTgt>
                                        </p:tgtEl>
                                        <p:attrNameLst>
                                          <p:attrName>style.visibility</p:attrName>
                                        </p:attrNameLst>
                                      </p:cBhvr>
                                      <p:to>
                                        <p:strVal val="visible"/>
                                      </p:to>
                                    </p:set>
                                    <p:animEffect transition="in" filter="dissolve">
                                      <p:cBhvr>
                                        <p:cTn id="16" dur="500"/>
                                        <p:tgtEl>
                                          <p:spTgt spid="21606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16067">
                                            <p:txEl>
                                              <p:pRg st="5" end="5"/>
                                            </p:txEl>
                                          </p:spTgt>
                                        </p:tgtEl>
                                        <p:attrNameLst>
                                          <p:attrName>style.visibility</p:attrName>
                                        </p:attrNameLst>
                                      </p:cBhvr>
                                      <p:to>
                                        <p:strVal val="visible"/>
                                      </p:to>
                                    </p:set>
                                    <p:animEffect transition="in" filter="dissolve">
                                      <p:cBhvr>
                                        <p:cTn id="21" dur="500"/>
                                        <p:tgtEl>
                                          <p:spTgt spid="216067">
                                            <p:txEl>
                                              <p:pRg st="5" end="5"/>
                                            </p:txEl>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16070"/>
                                        </p:tgtEl>
                                        <p:attrNameLst>
                                          <p:attrName>style.visibility</p:attrName>
                                        </p:attrNameLst>
                                      </p:cBhvr>
                                      <p:to>
                                        <p:strVal val="visible"/>
                                      </p:to>
                                    </p:set>
                                    <p:animEffect transition="in" filter="dissolve">
                                      <p:cBhvr>
                                        <p:cTn id="25" dur="500"/>
                                        <p:tgtEl>
                                          <p:spTgt spid="216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uiExpand="1" build="p" autoUpdateAnimBg="0"/>
      <p:bldP spid="21607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Resulting fits: close-up</a:t>
            </a:r>
          </a:p>
        </p:txBody>
      </p:sp>
      <p:sp>
        <p:nvSpPr>
          <p:cNvPr id="192517" name="Rectangle 5"/>
          <p:cNvSpPr>
            <a:spLocks noChangeArrowheads="1"/>
          </p:cNvSpPr>
          <p:nvPr/>
        </p:nvSpPr>
        <p:spPr bwMode="auto">
          <a:xfrm>
            <a:off x="1143000" y="2127250"/>
            <a:ext cx="4930775" cy="3884613"/>
          </a:xfrm>
          <a:prstGeom prst="rect">
            <a:avLst/>
          </a:prstGeom>
          <a:noFill/>
          <a:ln w="0">
            <a:noFill/>
            <a:miter lim="800000"/>
            <a:headEnd/>
            <a:tailEnd/>
          </a:ln>
        </p:spPr>
        <p:txBody>
          <a:bodyPr/>
          <a:lstStyle/>
          <a:p>
            <a:endParaRPr lang="en-GB"/>
          </a:p>
        </p:txBody>
      </p:sp>
      <p:sp>
        <p:nvSpPr>
          <p:cNvPr id="192518" name="Line 6"/>
          <p:cNvSpPr>
            <a:spLocks noChangeShapeType="1"/>
          </p:cNvSpPr>
          <p:nvPr/>
        </p:nvSpPr>
        <p:spPr bwMode="auto">
          <a:xfrm>
            <a:off x="1143000" y="5986463"/>
            <a:ext cx="4930775" cy="1587"/>
          </a:xfrm>
          <a:prstGeom prst="line">
            <a:avLst/>
          </a:prstGeom>
          <a:noFill/>
          <a:ln w="0">
            <a:solidFill>
              <a:srgbClr val="000000"/>
            </a:solidFill>
            <a:round/>
            <a:headEnd/>
            <a:tailEnd/>
          </a:ln>
        </p:spPr>
        <p:txBody>
          <a:bodyPr/>
          <a:lstStyle/>
          <a:p>
            <a:endParaRPr lang="en-GB"/>
          </a:p>
        </p:txBody>
      </p:sp>
      <p:sp>
        <p:nvSpPr>
          <p:cNvPr id="192519" name="Line 7"/>
          <p:cNvSpPr>
            <a:spLocks noChangeShapeType="1"/>
          </p:cNvSpPr>
          <p:nvPr/>
        </p:nvSpPr>
        <p:spPr bwMode="auto">
          <a:xfrm flipV="1">
            <a:off x="1143000" y="2127250"/>
            <a:ext cx="1588" cy="3884613"/>
          </a:xfrm>
          <a:prstGeom prst="line">
            <a:avLst/>
          </a:prstGeom>
          <a:noFill/>
          <a:ln w="0">
            <a:solidFill>
              <a:srgbClr val="000000"/>
            </a:solidFill>
            <a:round/>
            <a:headEnd/>
            <a:tailEnd/>
          </a:ln>
        </p:spPr>
        <p:txBody>
          <a:bodyPr/>
          <a:lstStyle/>
          <a:p>
            <a:endParaRPr lang="en-GB"/>
          </a:p>
        </p:txBody>
      </p:sp>
      <p:sp>
        <p:nvSpPr>
          <p:cNvPr id="192520" name="Line 8"/>
          <p:cNvSpPr>
            <a:spLocks noChangeShapeType="1"/>
          </p:cNvSpPr>
          <p:nvPr/>
        </p:nvSpPr>
        <p:spPr bwMode="auto">
          <a:xfrm flipV="1">
            <a:off x="2109788" y="5953125"/>
            <a:ext cx="1587" cy="33338"/>
          </a:xfrm>
          <a:prstGeom prst="line">
            <a:avLst/>
          </a:prstGeom>
          <a:noFill/>
          <a:ln w="0">
            <a:solidFill>
              <a:srgbClr val="000000"/>
            </a:solidFill>
            <a:round/>
            <a:headEnd/>
            <a:tailEnd/>
          </a:ln>
        </p:spPr>
        <p:txBody>
          <a:bodyPr/>
          <a:lstStyle/>
          <a:p>
            <a:endParaRPr lang="en-GB"/>
          </a:p>
        </p:txBody>
      </p:sp>
      <p:sp>
        <p:nvSpPr>
          <p:cNvPr id="192521" name="Line 9"/>
          <p:cNvSpPr>
            <a:spLocks noChangeShapeType="1"/>
          </p:cNvSpPr>
          <p:nvPr/>
        </p:nvSpPr>
        <p:spPr bwMode="auto">
          <a:xfrm flipV="1">
            <a:off x="1893888" y="5953125"/>
            <a:ext cx="1587" cy="33338"/>
          </a:xfrm>
          <a:prstGeom prst="line">
            <a:avLst/>
          </a:prstGeom>
          <a:noFill/>
          <a:ln w="0">
            <a:solidFill>
              <a:srgbClr val="000000"/>
            </a:solidFill>
            <a:round/>
            <a:headEnd/>
            <a:tailEnd/>
          </a:ln>
        </p:spPr>
        <p:txBody>
          <a:bodyPr/>
          <a:lstStyle/>
          <a:p>
            <a:endParaRPr lang="en-GB"/>
          </a:p>
        </p:txBody>
      </p:sp>
      <p:sp>
        <p:nvSpPr>
          <p:cNvPr id="192522" name="Line 10"/>
          <p:cNvSpPr>
            <a:spLocks noChangeShapeType="1"/>
          </p:cNvSpPr>
          <p:nvPr/>
        </p:nvSpPr>
        <p:spPr bwMode="auto">
          <a:xfrm flipV="1">
            <a:off x="1654175" y="5953125"/>
            <a:ext cx="1588" cy="33338"/>
          </a:xfrm>
          <a:prstGeom prst="line">
            <a:avLst/>
          </a:prstGeom>
          <a:noFill/>
          <a:ln w="0">
            <a:solidFill>
              <a:srgbClr val="000000"/>
            </a:solidFill>
            <a:round/>
            <a:headEnd/>
            <a:tailEnd/>
          </a:ln>
        </p:spPr>
        <p:txBody>
          <a:bodyPr/>
          <a:lstStyle/>
          <a:p>
            <a:endParaRPr lang="en-GB"/>
          </a:p>
        </p:txBody>
      </p:sp>
      <p:sp>
        <p:nvSpPr>
          <p:cNvPr id="192523" name="Line 11"/>
          <p:cNvSpPr>
            <a:spLocks noChangeShapeType="1"/>
          </p:cNvSpPr>
          <p:nvPr/>
        </p:nvSpPr>
        <p:spPr bwMode="auto">
          <a:xfrm flipV="1">
            <a:off x="1382713" y="5953125"/>
            <a:ext cx="1587" cy="33338"/>
          </a:xfrm>
          <a:prstGeom prst="line">
            <a:avLst/>
          </a:prstGeom>
          <a:noFill/>
          <a:ln w="0">
            <a:solidFill>
              <a:srgbClr val="000000"/>
            </a:solidFill>
            <a:round/>
            <a:headEnd/>
            <a:tailEnd/>
          </a:ln>
        </p:spPr>
        <p:txBody>
          <a:bodyPr/>
          <a:lstStyle/>
          <a:p>
            <a:endParaRPr lang="en-GB"/>
          </a:p>
        </p:txBody>
      </p:sp>
      <p:sp>
        <p:nvSpPr>
          <p:cNvPr id="192524" name="Line 12"/>
          <p:cNvSpPr>
            <a:spLocks noChangeShapeType="1"/>
          </p:cNvSpPr>
          <p:nvPr/>
        </p:nvSpPr>
        <p:spPr bwMode="auto">
          <a:xfrm flipV="1">
            <a:off x="2109788" y="5930900"/>
            <a:ext cx="1587" cy="55563"/>
          </a:xfrm>
          <a:prstGeom prst="line">
            <a:avLst/>
          </a:prstGeom>
          <a:noFill/>
          <a:ln w="0">
            <a:solidFill>
              <a:srgbClr val="000000"/>
            </a:solidFill>
            <a:round/>
            <a:headEnd/>
            <a:tailEnd/>
          </a:ln>
        </p:spPr>
        <p:txBody>
          <a:bodyPr/>
          <a:lstStyle/>
          <a:p>
            <a:endParaRPr lang="en-GB"/>
          </a:p>
        </p:txBody>
      </p:sp>
      <p:sp>
        <p:nvSpPr>
          <p:cNvPr id="192525" name="Rectangle 13"/>
          <p:cNvSpPr>
            <a:spLocks noChangeArrowheads="1"/>
          </p:cNvSpPr>
          <p:nvPr/>
        </p:nvSpPr>
        <p:spPr bwMode="auto">
          <a:xfrm>
            <a:off x="1984375" y="6078538"/>
            <a:ext cx="1682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10</a:t>
            </a:r>
            <a:endParaRPr lang="en-US"/>
          </a:p>
        </p:txBody>
      </p:sp>
      <p:sp>
        <p:nvSpPr>
          <p:cNvPr id="192526" name="Rectangle 14"/>
          <p:cNvSpPr>
            <a:spLocks noChangeArrowheads="1"/>
          </p:cNvSpPr>
          <p:nvPr/>
        </p:nvSpPr>
        <p:spPr bwMode="auto">
          <a:xfrm>
            <a:off x="2143125" y="6021388"/>
            <a:ext cx="90488" cy="122237"/>
          </a:xfrm>
          <a:prstGeom prst="rect">
            <a:avLst/>
          </a:prstGeom>
          <a:noFill/>
          <a:ln w="9525">
            <a:noFill/>
            <a:miter lim="800000"/>
            <a:headEnd/>
            <a:tailEnd/>
          </a:ln>
        </p:spPr>
        <p:txBody>
          <a:bodyPr wrap="none" lIns="0" tIns="0" rIns="0" bIns="0">
            <a:spAutoFit/>
          </a:bodyPr>
          <a:lstStyle/>
          <a:p>
            <a:r>
              <a:rPr lang="en-US" sz="800">
                <a:solidFill>
                  <a:srgbClr val="000000"/>
                </a:solidFill>
                <a:latin typeface="Helvetica" pitchFamily="34" charset="0"/>
              </a:rPr>
              <a:t>-1</a:t>
            </a:r>
            <a:endParaRPr lang="en-US"/>
          </a:p>
        </p:txBody>
      </p:sp>
      <p:sp>
        <p:nvSpPr>
          <p:cNvPr id="192527" name="Line 15"/>
          <p:cNvSpPr>
            <a:spLocks noChangeShapeType="1"/>
          </p:cNvSpPr>
          <p:nvPr/>
        </p:nvSpPr>
        <p:spPr bwMode="auto">
          <a:xfrm flipV="1">
            <a:off x="3529013" y="5953125"/>
            <a:ext cx="1587" cy="33338"/>
          </a:xfrm>
          <a:prstGeom prst="line">
            <a:avLst/>
          </a:prstGeom>
          <a:noFill/>
          <a:ln w="0">
            <a:solidFill>
              <a:srgbClr val="000000"/>
            </a:solidFill>
            <a:round/>
            <a:headEnd/>
            <a:tailEnd/>
          </a:ln>
        </p:spPr>
        <p:txBody>
          <a:bodyPr/>
          <a:lstStyle/>
          <a:p>
            <a:endParaRPr lang="en-GB"/>
          </a:p>
        </p:txBody>
      </p:sp>
      <p:sp>
        <p:nvSpPr>
          <p:cNvPr id="192528" name="Line 16"/>
          <p:cNvSpPr>
            <a:spLocks noChangeShapeType="1"/>
          </p:cNvSpPr>
          <p:nvPr/>
        </p:nvSpPr>
        <p:spPr bwMode="auto">
          <a:xfrm flipV="1">
            <a:off x="4370388" y="5953125"/>
            <a:ext cx="1587" cy="33338"/>
          </a:xfrm>
          <a:prstGeom prst="line">
            <a:avLst/>
          </a:prstGeom>
          <a:noFill/>
          <a:ln w="0">
            <a:solidFill>
              <a:srgbClr val="000000"/>
            </a:solidFill>
            <a:round/>
            <a:headEnd/>
            <a:tailEnd/>
          </a:ln>
        </p:spPr>
        <p:txBody>
          <a:bodyPr/>
          <a:lstStyle/>
          <a:p>
            <a:endParaRPr lang="en-GB"/>
          </a:p>
        </p:txBody>
      </p:sp>
      <p:sp>
        <p:nvSpPr>
          <p:cNvPr id="192529" name="Line 17"/>
          <p:cNvSpPr>
            <a:spLocks noChangeShapeType="1"/>
          </p:cNvSpPr>
          <p:nvPr/>
        </p:nvSpPr>
        <p:spPr bwMode="auto">
          <a:xfrm flipV="1">
            <a:off x="4960938" y="5953125"/>
            <a:ext cx="1587" cy="33338"/>
          </a:xfrm>
          <a:prstGeom prst="line">
            <a:avLst/>
          </a:prstGeom>
          <a:noFill/>
          <a:ln w="0">
            <a:solidFill>
              <a:srgbClr val="000000"/>
            </a:solidFill>
            <a:round/>
            <a:headEnd/>
            <a:tailEnd/>
          </a:ln>
        </p:spPr>
        <p:txBody>
          <a:bodyPr/>
          <a:lstStyle/>
          <a:p>
            <a:endParaRPr lang="en-GB"/>
          </a:p>
        </p:txBody>
      </p:sp>
      <p:sp>
        <p:nvSpPr>
          <p:cNvPr id="192530" name="Line 18"/>
          <p:cNvSpPr>
            <a:spLocks noChangeShapeType="1"/>
          </p:cNvSpPr>
          <p:nvPr/>
        </p:nvSpPr>
        <p:spPr bwMode="auto">
          <a:xfrm flipV="1">
            <a:off x="5414963" y="5953125"/>
            <a:ext cx="1587" cy="33338"/>
          </a:xfrm>
          <a:prstGeom prst="line">
            <a:avLst/>
          </a:prstGeom>
          <a:noFill/>
          <a:ln w="0">
            <a:solidFill>
              <a:srgbClr val="000000"/>
            </a:solidFill>
            <a:round/>
            <a:headEnd/>
            <a:tailEnd/>
          </a:ln>
        </p:spPr>
        <p:txBody>
          <a:bodyPr/>
          <a:lstStyle/>
          <a:p>
            <a:endParaRPr lang="en-GB"/>
          </a:p>
        </p:txBody>
      </p:sp>
      <p:sp>
        <p:nvSpPr>
          <p:cNvPr id="192531" name="Line 19"/>
          <p:cNvSpPr>
            <a:spLocks noChangeShapeType="1"/>
          </p:cNvSpPr>
          <p:nvPr/>
        </p:nvSpPr>
        <p:spPr bwMode="auto">
          <a:xfrm flipV="1">
            <a:off x="5789613" y="5953125"/>
            <a:ext cx="1587" cy="33338"/>
          </a:xfrm>
          <a:prstGeom prst="line">
            <a:avLst/>
          </a:prstGeom>
          <a:noFill/>
          <a:ln w="0">
            <a:solidFill>
              <a:srgbClr val="000000"/>
            </a:solidFill>
            <a:round/>
            <a:headEnd/>
            <a:tailEnd/>
          </a:ln>
        </p:spPr>
        <p:txBody>
          <a:bodyPr/>
          <a:lstStyle/>
          <a:p>
            <a:endParaRPr lang="en-GB"/>
          </a:p>
        </p:txBody>
      </p:sp>
      <p:sp>
        <p:nvSpPr>
          <p:cNvPr id="192532" name="Line 20"/>
          <p:cNvSpPr>
            <a:spLocks noChangeShapeType="1"/>
          </p:cNvSpPr>
          <p:nvPr/>
        </p:nvSpPr>
        <p:spPr bwMode="auto">
          <a:xfrm>
            <a:off x="1143000" y="5989638"/>
            <a:ext cx="46038" cy="1587"/>
          </a:xfrm>
          <a:prstGeom prst="line">
            <a:avLst/>
          </a:prstGeom>
          <a:noFill/>
          <a:ln w="0">
            <a:solidFill>
              <a:srgbClr val="000000"/>
            </a:solidFill>
            <a:round/>
            <a:headEnd/>
            <a:tailEnd/>
          </a:ln>
        </p:spPr>
        <p:txBody>
          <a:bodyPr/>
          <a:lstStyle/>
          <a:p>
            <a:endParaRPr lang="en-GB"/>
          </a:p>
        </p:txBody>
      </p:sp>
      <p:sp>
        <p:nvSpPr>
          <p:cNvPr id="192533" name="Rectangle 21"/>
          <p:cNvSpPr>
            <a:spLocks noChangeArrowheads="1"/>
          </p:cNvSpPr>
          <p:nvPr/>
        </p:nvSpPr>
        <p:spPr bwMode="auto">
          <a:xfrm>
            <a:off x="1019175" y="5899150"/>
            <a:ext cx="147638"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a:t>
            </a:r>
            <a:endParaRPr lang="en-US"/>
          </a:p>
        </p:txBody>
      </p:sp>
      <p:sp>
        <p:nvSpPr>
          <p:cNvPr id="192534" name="Line 22"/>
          <p:cNvSpPr>
            <a:spLocks noChangeShapeType="1"/>
          </p:cNvSpPr>
          <p:nvPr/>
        </p:nvSpPr>
        <p:spPr bwMode="auto">
          <a:xfrm>
            <a:off x="1143000" y="5614988"/>
            <a:ext cx="46038" cy="1587"/>
          </a:xfrm>
          <a:prstGeom prst="line">
            <a:avLst/>
          </a:prstGeom>
          <a:noFill/>
          <a:ln w="0">
            <a:solidFill>
              <a:srgbClr val="000000"/>
            </a:solidFill>
            <a:round/>
            <a:headEnd/>
            <a:tailEnd/>
          </a:ln>
        </p:spPr>
        <p:txBody>
          <a:bodyPr/>
          <a:lstStyle/>
          <a:p>
            <a:endParaRPr lang="en-GB"/>
          </a:p>
        </p:txBody>
      </p:sp>
      <p:sp>
        <p:nvSpPr>
          <p:cNvPr id="192535" name="Rectangle 23"/>
          <p:cNvSpPr>
            <a:spLocks noChangeArrowheads="1"/>
          </p:cNvSpPr>
          <p:nvPr/>
        </p:nvSpPr>
        <p:spPr bwMode="auto">
          <a:xfrm>
            <a:off x="893763" y="5524500"/>
            <a:ext cx="273050"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0.1</a:t>
            </a:r>
            <a:endParaRPr lang="en-US"/>
          </a:p>
        </p:txBody>
      </p:sp>
      <p:sp>
        <p:nvSpPr>
          <p:cNvPr id="192536" name="Line 24"/>
          <p:cNvSpPr>
            <a:spLocks noChangeShapeType="1"/>
          </p:cNvSpPr>
          <p:nvPr/>
        </p:nvSpPr>
        <p:spPr bwMode="auto">
          <a:xfrm>
            <a:off x="1143000" y="5240338"/>
            <a:ext cx="46038" cy="1587"/>
          </a:xfrm>
          <a:prstGeom prst="line">
            <a:avLst/>
          </a:prstGeom>
          <a:noFill/>
          <a:ln w="0">
            <a:solidFill>
              <a:srgbClr val="000000"/>
            </a:solidFill>
            <a:round/>
            <a:headEnd/>
            <a:tailEnd/>
          </a:ln>
        </p:spPr>
        <p:txBody>
          <a:bodyPr/>
          <a:lstStyle/>
          <a:p>
            <a:endParaRPr lang="en-GB"/>
          </a:p>
        </p:txBody>
      </p:sp>
      <p:sp>
        <p:nvSpPr>
          <p:cNvPr id="192537" name="Rectangle 25"/>
          <p:cNvSpPr>
            <a:spLocks noChangeArrowheads="1"/>
          </p:cNvSpPr>
          <p:nvPr/>
        </p:nvSpPr>
        <p:spPr bwMode="auto">
          <a:xfrm>
            <a:off x="893763" y="5149850"/>
            <a:ext cx="273050"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0.2</a:t>
            </a:r>
            <a:endParaRPr lang="en-US"/>
          </a:p>
        </p:txBody>
      </p:sp>
      <p:sp>
        <p:nvSpPr>
          <p:cNvPr id="192538" name="Line 26"/>
          <p:cNvSpPr>
            <a:spLocks noChangeShapeType="1"/>
          </p:cNvSpPr>
          <p:nvPr/>
        </p:nvSpPr>
        <p:spPr bwMode="auto">
          <a:xfrm>
            <a:off x="1143000" y="4876800"/>
            <a:ext cx="46038" cy="1588"/>
          </a:xfrm>
          <a:prstGeom prst="line">
            <a:avLst/>
          </a:prstGeom>
          <a:noFill/>
          <a:ln w="0">
            <a:solidFill>
              <a:srgbClr val="000000"/>
            </a:solidFill>
            <a:round/>
            <a:headEnd/>
            <a:tailEnd/>
          </a:ln>
        </p:spPr>
        <p:txBody>
          <a:bodyPr/>
          <a:lstStyle/>
          <a:p>
            <a:endParaRPr lang="en-GB"/>
          </a:p>
        </p:txBody>
      </p:sp>
      <p:sp>
        <p:nvSpPr>
          <p:cNvPr id="192539" name="Rectangle 27"/>
          <p:cNvSpPr>
            <a:spLocks noChangeArrowheads="1"/>
          </p:cNvSpPr>
          <p:nvPr/>
        </p:nvSpPr>
        <p:spPr bwMode="auto">
          <a:xfrm>
            <a:off x="893763" y="4786313"/>
            <a:ext cx="273050" cy="204787"/>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0.3</a:t>
            </a:r>
            <a:endParaRPr lang="en-US"/>
          </a:p>
        </p:txBody>
      </p:sp>
      <p:sp>
        <p:nvSpPr>
          <p:cNvPr id="192540" name="Line 28"/>
          <p:cNvSpPr>
            <a:spLocks noChangeShapeType="1"/>
          </p:cNvSpPr>
          <p:nvPr/>
        </p:nvSpPr>
        <p:spPr bwMode="auto">
          <a:xfrm>
            <a:off x="1143000" y="4502150"/>
            <a:ext cx="46038" cy="1588"/>
          </a:xfrm>
          <a:prstGeom prst="line">
            <a:avLst/>
          </a:prstGeom>
          <a:noFill/>
          <a:ln w="0">
            <a:solidFill>
              <a:srgbClr val="000000"/>
            </a:solidFill>
            <a:round/>
            <a:headEnd/>
            <a:tailEnd/>
          </a:ln>
        </p:spPr>
        <p:txBody>
          <a:bodyPr/>
          <a:lstStyle/>
          <a:p>
            <a:endParaRPr lang="en-GB"/>
          </a:p>
        </p:txBody>
      </p:sp>
      <p:sp>
        <p:nvSpPr>
          <p:cNvPr id="192541" name="Rectangle 29"/>
          <p:cNvSpPr>
            <a:spLocks noChangeArrowheads="1"/>
          </p:cNvSpPr>
          <p:nvPr/>
        </p:nvSpPr>
        <p:spPr bwMode="auto">
          <a:xfrm>
            <a:off x="893763" y="4410075"/>
            <a:ext cx="273050"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0.4</a:t>
            </a:r>
            <a:endParaRPr lang="en-US"/>
          </a:p>
        </p:txBody>
      </p:sp>
      <p:sp>
        <p:nvSpPr>
          <p:cNvPr id="192542" name="Line 30"/>
          <p:cNvSpPr>
            <a:spLocks noChangeShapeType="1"/>
          </p:cNvSpPr>
          <p:nvPr/>
        </p:nvSpPr>
        <p:spPr bwMode="auto">
          <a:xfrm>
            <a:off x="1143000" y="4127500"/>
            <a:ext cx="46038" cy="1588"/>
          </a:xfrm>
          <a:prstGeom prst="line">
            <a:avLst/>
          </a:prstGeom>
          <a:noFill/>
          <a:ln w="0">
            <a:solidFill>
              <a:srgbClr val="000000"/>
            </a:solidFill>
            <a:round/>
            <a:headEnd/>
            <a:tailEnd/>
          </a:ln>
        </p:spPr>
        <p:txBody>
          <a:bodyPr/>
          <a:lstStyle/>
          <a:p>
            <a:endParaRPr lang="en-GB"/>
          </a:p>
        </p:txBody>
      </p:sp>
      <p:sp>
        <p:nvSpPr>
          <p:cNvPr id="192543" name="Rectangle 31"/>
          <p:cNvSpPr>
            <a:spLocks noChangeArrowheads="1"/>
          </p:cNvSpPr>
          <p:nvPr/>
        </p:nvSpPr>
        <p:spPr bwMode="auto">
          <a:xfrm>
            <a:off x="893763" y="4035425"/>
            <a:ext cx="273050"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0.5</a:t>
            </a:r>
            <a:endParaRPr lang="en-US"/>
          </a:p>
        </p:txBody>
      </p:sp>
      <p:sp>
        <p:nvSpPr>
          <p:cNvPr id="192544" name="Line 32"/>
          <p:cNvSpPr>
            <a:spLocks noChangeShapeType="1"/>
          </p:cNvSpPr>
          <p:nvPr/>
        </p:nvSpPr>
        <p:spPr bwMode="auto">
          <a:xfrm>
            <a:off x="1143000" y="3751263"/>
            <a:ext cx="46038" cy="1587"/>
          </a:xfrm>
          <a:prstGeom prst="line">
            <a:avLst/>
          </a:prstGeom>
          <a:noFill/>
          <a:ln w="0">
            <a:solidFill>
              <a:srgbClr val="000000"/>
            </a:solidFill>
            <a:round/>
            <a:headEnd/>
            <a:tailEnd/>
          </a:ln>
        </p:spPr>
        <p:txBody>
          <a:bodyPr/>
          <a:lstStyle/>
          <a:p>
            <a:endParaRPr lang="en-GB"/>
          </a:p>
        </p:txBody>
      </p:sp>
      <p:sp>
        <p:nvSpPr>
          <p:cNvPr id="192545" name="Rectangle 33"/>
          <p:cNvSpPr>
            <a:spLocks noChangeArrowheads="1"/>
          </p:cNvSpPr>
          <p:nvPr/>
        </p:nvSpPr>
        <p:spPr bwMode="auto">
          <a:xfrm>
            <a:off x="893763" y="3660775"/>
            <a:ext cx="273050"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0.6</a:t>
            </a:r>
            <a:endParaRPr lang="en-US"/>
          </a:p>
        </p:txBody>
      </p:sp>
      <p:sp>
        <p:nvSpPr>
          <p:cNvPr id="192546" name="Line 34"/>
          <p:cNvSpPr>
            <a:spLocks noChangeShapeType="1"/>
          </p:cNvSpPr>
          <p:nvPr/>
        </p:nvSpPr>
        <p:spPr bwMode="auto">
          <a:xfrm>
            <a:off x="1143000" y="3387725"/>
            <a:ext cx="46038" cy="1588"/>
          </a:xfrm>
          <a:prstGeom prst="line">
            <a:avLst/>
          </a:prstGeom>
          <a:noFill/>
          <a:ln w="0">
            <a:solidFill>
              <a:srgbClr val="000000"/>
            </a:solidFill>
            <a:round/>
            <a:headEnd/>
            <a:tailEnd/>
          </a:ln>
        </p:spPr>
        <p:txBody>
          <a:bodyPr/>
          <a:lstStyle/>
          <a:p>
            <a:endParaRPr lang="en-GB"/>
          </a:p>
        </p:txBody>
      </p:sp>
      <p:sp>
        <p:nvSpPr>
          <p:cNvPr id="192547" name="Rectangle 35"/>
          <p:cNvSpPr>
            <a:spLocks noChangeArrowheads="1"/>
          </p:cNvSpPr>
          <p:nvPr/>
        </p:nvSpPr>
        <p:spPr bwMode="auto">
          <a:xfrm>
            <a:off x="893763" y="3297238"/>
            <a:ext cx="273050" cy="204787"/>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0.7</a:t>
            </a:r>
            <a:endParaRPr lang="en-US"/>
          </a:p>
        </p:txBody>
      </p:sp>
      <p:sp>
        <p:nvSpPr>
          <p:cNvPr id="192548" name="Line 36"/>
          <p:cNvSpPr>
            <a:spLocks noChangeShapeType="1"/>
          </p:cNvSpPr>
          <p:nvPr/>
        </p:nvSpPr>
        <p:spPr bwMode="auto">
          <a:xfrm>
            <a:off x="1143000" y="3013075"/>
            <a:ext cx="46038" cy="1588"/>
          </a:xfrm>
          <a:prstGeom prst="line">
            <a:avLst/>
          </a:prstGeom>
          <a:noFill/>
          <a:ln w="0">
            <a:solidFill>
              <a:srgbClr val="000000"/>
            </a:solidFill>
            <a:round/>
            <a:headEnd/>
            <a:tailEnd/>
          </a:ln>
        </p:spPr>
        <p:txBody>
          <a:bodyPr/>
          <a:lstStyle/>
          <a:p>
            <a:endParaRPr lang="en-GB"/>
          </a:p>
        </p:txBody>
      </p:sp>
      <p:sp>
        <p:nvSpPr>
          <p:cNvPr id="192549" name="Rectangle 37"/>
          <p:cNvSpPr>
            <a:spLocks noChangeArrowheads="1"/>
          </p:cNvSpPr>
          <p:nvPr/>
        </p:nvSpPr>
        <p:spPr bwMode="auto">
          <a:xfrm>
            <a:off x="893763" y="2922588"/>
            <a:ext cx="273050" cy="204787"/>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0.8</a:t>
            </a:r>
            <a:endParaRPr lang="en-US"/>
          </a:p>
        </p:txBody>
      </p:sp>
      <p:sp>
        <p:nvSpPr>
          <p:cNvPr id="192550" name="Line 38"/>
          <p:cNvSpPr>
            <a:spLocks noChangeShapeType="1"/>
          </p:cNvSpPr>
          <p:nvPr/>
        </p:nvSpPr>
        <p:spPr bwMode="auto">
          <a:xfrm>
            <a:off x="1143000" y="2638425"/>
            <a:ext cx="46038" cy="1588"/>
          </a:xfrm>
          <a:prstGeom prst="line">
            <a:avLst/>
          </a:prstGeom>
          <a:noFill/>
          <a:ln w="0">
            <a:solidFill>
              <a:srgbClr val="000000"/>
            </a:solidFill>
            <a:round/>
            <a:headEnd/>
            <a:tailEnd/>
          </a:ln>
        </p:spPr>
        <p:txBody>
          <a:bodyPr/>
          <a:lstStyle/>
          <a:p>
            <a:endParaRPr lang="en-GB"/>
          </a:p>
        </p:txBody>
      </p:sp>
      <p:sp>
        <p:nvSpPr>
          <p:cNvPr id="192551" name="Rectangle 39"/>
          <p:cNvSpPr>
            <a:spLocks noChangeArrowheads="1"/>
          </p:cNvSpPr>
          <p:nvPr/>
        </p:nvSpPr>
        <p:spPr bwMode="auto">
          <a:xfrm>
            <a:off x="893763" y="2547938"/>
            <a:ext cx="273050" cy="204787"/>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0.9</a:t>
            </a:r>
            <a:endParaRPr lang="en-US"/>
          </a:p>
        </p:txBody>
      </p:sp>
      <p:sp>
        <p:nvSpPr>
          <p:cNvPr id="192552" name="Line 40"/>
          <p:cNvSpPr>
            <a:spLocks noChangeShapeType="1"/>
          </p:cNvSpPr>
          <p:nvPr/>
        </p:nvSpPr>
        <p:spPr bwMode="auto">
          <a:xfrm>
            <a:off x="1143000" y="2263775"/>
            <a:ext cx="46038" cy="1588"/>
          </a:xfrm>
          <a:prstGeom prst="line">
            <a:avLst/>
          </a:prstGeom>
          <a:noFill/>
          <a:ln w="0">
            <a:solidFill>
              <a:srgbClr val="000000"/>
            </a:solidFill>
            <a:round/>
            <a:headEnd/>
            <a:tailEnd/>
          </a:ln>
        </p:spPr>
        <p:txBody>
          <a:bodyPr/>
          <a:lstStyle/>
          <a:p>
            <a:endParaRPr lang="en-GB"/>
          </a:p>
        </p:txBody>
      </p:sp>
      <p:sp>
        <p:nvSpPr>
          <p:cNvPr id="192553" name="Rectangle 41"/>
          <p:cNvSpPr>
            <a:spLocks noChangeArrowheads="1"/>
          </p:cNvSpPr>
          <p:nvPr/>
        </p:nvSpPr>
        <p:spPr bwMode="auto">
          <a:xfrm>
            <a:off x="1019175" y="2173288"/>
            <a:ext cx="147638" cy="204787"/>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1</a:t>
            </a:r>
            <a:endParaRPr lang="en-US"/>
          </a:p>
        </p:txBody>
      </p:sp>
      <p:sp>
        <p:nvSpPr>
          <p:cNvPr id="192558" name="Freeform 46"/>
          <p:cNvSpPr>
            <a:spLocks/>
          </p:cNvSpPr>
          <p:nvPr/>
        </p:nvSpPr>
        <p:spPr bwMode="auto">
          <a:xfrm>
            <a:off x="1143000" y="2263775"/>
            <a:ext cx="4498975" cy="3714750"/>
          </a:xfrm>
          <a:custGeom>
            <a:avLst/>
            <a:gdLst/>
            <a:ahLst/>
            <a:cxnLst>
              <a:cxn ang="0">
                <a:pos x="72" y="0"/>
              </a:cxn>
              <a:cxn ang="0">
                <a:pos x="272" y="7"/>
              </a:cxn>
              <a:cxn ang="0">
                <a:pos x="451" y="7"/>
              </a:cxn>
              <a:cxn ang="0">
                <a:pos x="602" y="14"/>
              </a:cxn>
              <a:cxn ang="0">
                <a:pos x="745" y="21"/>
              </a:cxn>
              <a:cxn ang="0">
                <a:pos x="866" y="43"/>
              </a:cxn>
              <a:cxn ang="0">
                <a:pos x="981" y="71"/>
              </a:cxn>
              <a:cxn ang="0">
                <a:pos x="1088" y="122"/>
              </a:cxn>
              <a:cxn ang="0">
                <a:pos x="1181" y="193"/>
              </a:cxn>
              <a:cxn ang="0">
                <a:pos x="1274" y="293"/>
              </a:cxn>
              <a:cxn ang="0">
                <a:pos x="1353" y="415"/>
              </a:cxn>
              <a:cxn ang="0">
                <a:pos x="1439" y="572"/>
              </a:cxn>
              <a:cxn ang="0">
                <a:pos x="1510" y="751"/>
              </a:cxn>
              <a:cxn ang="0">
                <a:pos x="1582" y="945"/>
              </a:cxn>
              <a:cxn ang="0">
                <a:pos x="1646" y="1138"/>
              </a:cxn>
              <a:cxn ang="0">
                <a:pos x="1711" y="1331"/>
              </a:cxn>
              <a:cxn ang="0">
                <a:pos x="1768" y="1503"/>
              </a:cxn>
              <a:cxn ang="0">
                <a:pos x="1832" y="1653"/>
              </a:cxn>
              <a:cxn ang="0">
                <a:pos x="1883" y="1782"/>
              </a:cxn>
              <a:cxn ang="0">
                <a:pos x="1940" y="1889"/>
              </a:cxn>
              <a:cxn ang="0">
                <a:pos x="1990" y="1975"/>
              </a:cxn>
              <a:cxn ang="0">
                <a:pos x="2040" y="2047"/>
              </a:cxn>
              <a:cxn ang="0">
                <a:pos x="2083" y="2104"/>
              </a:cxn>
              <a:cxn ang="0">
                <a:pos x="2133" y="2154"/>
              </a:cxn>
              <a:cxn ang="0">
                <a:pos x="2176" y="2190"/>
              </a:cxn>
              <a:cxn ang="0">
                <a:pos x="2219" y="2218"/>
              </a:cxn>
              <a:cxn ang="0">
                <a:pos x="2255" y="2240"/>
              </a:cxn>
              <a:cxn ang="0">
                <a:pos x="2298" y="2261"/>
              </a:cxn>
              <a:cxn ang="0">
                <a:pos x="2333" y="2276"/>
              </a:cxn>
              <a:cxn ang="0">
                <a:pos x="2376" y="2290"/>
              </a:cxn>
              <a:cxn ang="0">
                <a:pos x="2412" y="2297"/>
              </a:cxn>
              <a:cxn ang="0">
                <a:pos x="2448" y="2304"/>
              </a:cxn>
              <a:cxn ang="0">
                <a:pos x="2484" y="2311"/>
              </a:cxn>
              <a:cxn ang="0">
                <a:pos x="2512" y="2319"/>
              </a:cxn>
              <a:cxn ang="0">
                <a:pos x="2548" y="2319"/>
              </a:cxn>
              <a:cxn ang="0">
                <a:pos x="2577" y="2326"/>
              </a:cxn>
              <a:cxn ang="0">
                <a:pos x="2612" y="2326"/>
              </a:cxn>
              <a:cxn ang="0">
                <a:pos x="2641" y="2333"/>
              </a:cxn>
              <a:cxn ang="0">
                <a:pos x="2670" y="2333"/>
              </a:cxn>
              <a:cxn ang="0">
                <a:pos x="2698" y="2333"/>
              </a:cxn>
              <a:cxn ang="0">
                <a:pos x="2727" y="2340"/>
              </a:cxn>
              <a:cxn ang="0">
                <a:pos x="2756" y="2340"/>
              </a:cxn>
              <a:cxn ang="0">
                <a:pos x="2784" y="2340"/>
              </a:cxn>
              <a:cxn ang="0">
                <a:pos x="2813" y="2340"/>
              </a:cxn>
              <a:cxn ang="0">
                <a:pos x="2834" y="2340"/>
              </a:cxn>
            </a:cxnLst>
            <a:rect l="0" t="0" r="r" b="b"/>
            <a:pathLst>
              <a:path w="2834" h="2340">
                <a:moveTo>
                  <a:pt x="0" y="0"/>
                </a:moveTo>
                <a:lnTo>
                  <a:pt x="72" y="0"/>
                </a:lnTo>
                <a:lnTo>
                  <a:pt x="172" y="7"/>
                </a:lnTo>
                <a:lnTo>
                  <a:pt x="272" y="7"/>
                </a:lnTo>
                <a:lnTo>
                  <a:pt x="365" y="7"/>
                </a:lnTo>
                <a:lnTo>
                  <a:pt x="451" y="7"/>
                </a:lnTo>
                <a:lnTo>
                  <a:pt x="530" y="7"/>
                </a:lnTo>
                <a:lnTo>
                  <a:pt x="602" y="14"/>
                </a:lnTo>
                <a:lnTo>
                  <a:pt x="673" y="21"/>
                </a:lnTo>
                <a:lnTo>
                  <a:pt x="745" y="21"/>
                </a:lnTo>
                <a:lnTo>
                  <a:pt x="809" y="36"/>
                </a:lnTo>
                <a:lnTo>
                  <a:pt x="866" y="43"/>
                </a:lnTo>
                <a:lnTo>
                  <a:pt x="924" y="57"/>
                </a:lnTo>
                <a:lnTo>
                  <a:pt x="981" y="71"/>
                </a:lnTo>
                <a:lnTo>
                  <a:pt x="1031" y="100"/>
                </a:lnTo>
                <a:lnTo>
                  <a:pt x="1088" y="122"/>
                </a:lnTo>
                <a:lnTo>
                  <a:pt x="1131" y="157"/>
                </a:lnTo>
                <a:lnTo>
                  <a:pt x="1181" y="193"/>
                </a:lnTo>
                <a:lnTo>
                  <a:pt x="1231" y="236"/>
                </a:lnTo>
                <a:lnTo>
                  <a:pt x="1274" y="293"/>
                </a:lnTo>
                <a:lnTo>
                  <a:pt x="1317" y="351"/>
                </a:lnTo>
                <a:lnTo>
                  <a:pt x="1353" y="415"/>
                </a:lnTo>
                <a:lnTo>
                  <a:pt x="1396" y="494"/>
                </a:lnTo>
                <a:lnTo>
                  <a:pt x="1439" y="572"/>
                </a:lnTo>
                <a:lnTo>
                  <a:pt x="1475" y="658"/>
                </a:lnTo>
                <a:lnTo>
                  <a:pt x="1510" y="751"/>
                </a:lnTo>
                <a:lnTo>
                  <a:pt x="1546" y="844"/>
                </a:lnTo>
                <a:lnTo>
                  <a:pt x="1582" y="945"/>
                </a:lnTo>
                <a:lnTo>
                  <a:pt x="1611" y="1045"/>
                </a:lnTo>
                <a:lnTo>
                  <a:pt x="1646" y="1138"/>
                </a:lnTo>
                <a:lnTo>
                  <a:pt x="1682" y="1238"/>
                </a:lnTo>
                <a:lnTo>
                  <a:pt x="1711" y="1331"/>
                </a:lnTo>
                <a:lnTo>
                  <a:pt x="1739" y="1417"/>
                </a:lnTo>
                <a:lnTo>
                  <a:pt x="1768" y="1503"/>
                </a:lnTo>
                <a:lnTo>
                  <a:pt x="1804" y="1581"/>
                </a:lnTo>
                <a:lnTo>
                  <a:pt x="1832" y="1653"/>
                </a:lnTo>
                <a:lnTo>
                  <a:pt x="1854" y="1717"/>
                </a:lnTo>
                <a:lnTo>
                  <a:pt x="1883" y="1782"/>
                </a:lnTo>
                <a:lnTo>
                  <a:pt x="1911" y="1839"/>
                </a:lnTo>
                <a:lnTo>
                  <a:pt x="1940" y="1889"/>
                </a:lnTo>
                <a:lnTo>
                  <a:pt x="1961" y="1939"/>
                </a:lnTo>
                <a:lnTo>
                  <a:pt x="1990" y="1975"/>
                </a:lnTo>
                <a:lnTo>
                  <a:pt x="2011" y="2018"/>
                </a:lnTo>
                <a:lnTo>
                  <a:pt x="2040" y="2047"/>
                </a:lnTo>
                <a:lnTo>
                  <a:pt x="2061" y="2082"/>
                </a:lnTo>
                <a:lnTo>
                  <a:pt x="2083" y="2104"/>
                </a:lnTo>
                <a:lnTo>
                  <a:pt x="2104" y="2132"/>
                </a:lnTo>
                <a:lnTo>
                  <a:pt x="2133" y="2154"/>
                </a:lnTo>
                <a:lnTo>
                  <a:pt x="2154" y="2168"/>
                </a:lnTo>
                <a:lnTo>
                  <a:pt x="2176" y="2190"/>
                </a:lnTo>
                <a:lnTo>
                  <a:pt x="2197" y="2204"/>
                </a:lnTo>
                <a:lnTo>
                  <a:pt x="2219" y="2218"/>
                </a:lnTo>
                <a:lnTo>
                  <a:pt x="2240" y="2233"/>
                </a:lnTo>
                <a:lnTo>
                  <a:pt x="2255" y="2240"/>
                </a:lnTo>
                <a:lnTo>
                  <a:pt x="2276" y="2254"/>
                </a:lnTo>
                <a:lnTo>
                  <a:pt x="2298" y="2261"/>
                </a:lnTo>
                <a:lnTo>
                  <a:pt x="2319" y="2268"/>
                </a:lnTo>
                <a:lnTo>
                  <a:pt x="2333" y="2276"/>
                </a:lnTo>
                <a:lnTo>
                  <a:pt x="2355" y="2283"/>
                </a:lnTo>
                <a:lnTo>
                  <a:pt x="2376" y="2290"/>
                </a:lnTo>
                <a:lnTo>
                  <a:pt x="2391" y="2290"/>
                </a:lnTo>
                <a:lnTo>
                  <a:pt x="2412" y="2297"/>
                </a:lnTo>
                <a:lnTo>
                  <a:pt x="2426" y="2304"/>
                </a:lnTo>
                <a:lnTo>
                  <a:pt x="2448" y="2304"/>
                </a:lnTo>
                <a:lnTo>
                  <a:pt x="2462" y="2311"/>
                </a:lnTo>
                <a:lnTo>
                  <a:pt x="2484" y="2311"/>
                </a:lnTo>
                <a:lnTo>
                  <a:pt x="2498" y="2311"/>
                </a:lnTo>
                <a:lnTo>
                  <a:pt x="2512" y="2319"/>
                </a:lnTo>
                <a:lnTo>
                  <a:pt x="2534" y="2319"/>
                </a:lnTo>
                <a:lnTo>
                  <a:pt x="2548" y="2319"/>
                </a:lnTo>
                <a:lnTo>
                  <a:pt x="2562" y="2326"/>
                </a:lnTo>
                <a:lnTo>
                  <a:pt x="2577" y="2326"/>
                </a:lnTo>
                <a:lnTo>
                  <a:pt x="2598" y="2326"/>
                </a:lnTo>
                <a:lnTo>
                  <a:pt x="2612" y="2326"/>
                </a:lnTo>
                <a:lnTo>
                  <a:pt x="2627" y="2333"/>
                </a:lnTo>
                <a:lnTo>
                  <a:pt x="2641" y="2333"/>
                </a:lnTo>
                <a:lnTo>
                  <a:pt x="2655" y="2333"/>
                </a:lnTo>
                <a:lnTo>
                  <a:pt x="2670" y="2333"/>
                </a:lnTo>
                <a:lnTo>
                  <a:pt x="2684" y="2333"/>
                </a:lnTo>
                <a:lnTo>
                  <a:pt x="2698" y="2333"/>
                </a:lnTo>
                <a:lnTo>
                  <a:pt x="2713" y="2333"/>
                </a:lnTo>
                <a:lnTo>
                  <a:pt x="2727" y="2340"/>
                </a:lnTo>
                <a:lnTo>
                  <a:pt x="2741" y="2340"/>
                </a:lnTo>
                <a:lnTo>
                  <a:pt x="2756" y="2340"/>
                </a:lnTo>
                <a:lnTo>
                  <a:pt x="2770" y="2340"/>
                </a:lnTo>
                <a:lnTo>
                  <a:pt x="2784" y="2340"/>
                </a:lnTo>
                <a:lnTo>
                  <a:pt x="2799" y="2340"/>
                </a:lnTo>
                <a:lnTo>
                  <a:pt x="2813" y="2340"/>
                </a:lnTo>
                <a:lnTo>
                  <a:pt x="2827" y="2340"/>
                </a:lnTo>
                <a:lnTo>
                  <a:pt x="2834" y="2340"/>
                </a:lnTo>
              </a:path>
            </a:pathLst>
          </a:custGeom>
          <a:noFill/>
          <a:ln w="38100">
            <a:solidFill>
              <a:srgbClr val="000000"/>
            </a:solidFill>
            <a:prstDash val="solid"/>
            <a:round/>
            <a:headEnd/>
            <a:tailEnd/>
          </a:ln>
        </p:spPr>
        <p:txBody>
          <a:bodyPr/>
          <a:lstStyle/>
          <a:p>
            <a:endParaRPr lang="en-GB"/>
          </a:p>
        </p:txBody>
      </p:sp>
      <p:sp>
        <p:nvSpPr>
          <p:cNvPr id="192559" name="Freeform 47"/>
          <p:cNvSpPr>
            <a:spLocks/>
          </p:cNvSpPr>
          <p:nvPr/>
        </p:nvSpPr>
        <p:spPr bwMode="auto">
          <a:xfrm>
            <a:off x="1143000" y="2263775"/>
            <a:ext cx="4498975" cy="3725863"/>
          </a:xfrm>
          <a:custGeom>
            <a:avLst/>
            <a:gdLst/>
            <a:ahLst/>
            <a:cxnLst>
              <a:cxn ang="0">
                <a:pos x="72" y="0"/>
              </a:cxn>
              <a:cxn ang="0">
                <a:pos x="272" y="0"/>
              </a:cxn>
              <a:cxn ang="0">
                <a:pos x="451" y="0"/>
              </a:cxn>
              <a:cxn ang="0">
                <a:pos x="602" y="7"/>
              </a:cxn>
              <a:cxn ang="0">
                <a:pos x="745" y="14"/>
              </a:cxn>
              <a:cxn ang="0">
                <a:pos x="866" y="29"/>
              </a:cxn>
              <a:cxn ang="0">
                <a:pos x="981" y="57"/>
              </a:cxn>
              <a:cxn ang="0">
                <a:pos x="1088" y="107"/>
              </a:cxn>
              <a:cxn ang="0">
                <a:pos x="1181" y="193"/>
              </a:cxn>
              <a:cxn ang="0">
                <a:pos x="1274" y="300"/>
              </a:cxn>
              <a:cxn ang="0">
                <a:pos x="1353" y="436"/>
              </a:cxn>
              <a:cxn ang="0">
                <a:pos x="1439" y="594"/>
              </a:cxn>
              <a:cxn ang="0">
                <a:pos x="1510" y="766"/>
              </a:cxn>
              <a:cxn ang="0">
                <a:pos x="1582" y="945"/>
              </a:cxn>
              <a:cxn ang="0">
                <a:pos x="1646" y="1123"/>
              </a:cxn>
              <a:cxn ang="0">
                <a:pos x="1711" y="1295"/>
              </a:cxn>
              <a:cxn ang="0">
                <a:pos x="1768" y="1453"/>
              </a:cxn>
              <a:cxn ang="0">
                <a:pos x="1832" y="1603"/>
              </a:cxn>
              <a:cxn ang="0">
                <a:pos x="1883" y="1732"/>
              </a:cxn>
              <a:cxn ang="0">
                <a:pos x="1940" y="1839"/>
              </a:cxn>
              <a:cxn ang="0">
                <a:pos x="1990" y="1939"/>
              </a:cxn>
              <a:cxn ang="0">
                <a:pos x="2040" y="2018"/>
              </a:cxn>
              <a:cxn ang="0">
                <a:pos x="2083" y="2082"/>
              </a:cxn>
              <a:cxn ang="0">
                <a:pos x="2133" y="2140"/>
              </a:cxn>
              <a:cxn ang="0">
                <a:pos x="2176" y="2183"/>
              </a:cxn>
              <a:cxn ang="0">
                <a:pos x="2219" y="2218"/>
              </a:cxn>
              <a:cxn ang="0">
                <a:pos x="2255" y="2247"/>
              </a:cxn>
              <a:cxn ang="0">
                <a:pos x="2298" y="2268"/>
              </a:cxn>
              <a:cxn ang="0">
                <a:pos x="2333" y="2290"/>
              </a:cxn>
              <a:cxn ang="0">
                <a:pos x="2376" y="2297"/>
              </a:cxn>
              <a:cxn ang="0">
                <a:pos x="2412" y="2311"/>
              </a:cxn>
              <a:cxn ang="0">
                <a:pos x="2448" y="2319"/>
              </a:cxn>
              <a:cxn ang="0">
                <a:pos x="2484" y="2326"/>
              </a:cxn>
              <a:cxn ang="0">
                <a:pos x="2512" y="2333"/>
              </a:cxn>
              <a:cxn ang="0">
                <a:pos x="2548" y="2333"/>
              </a:cxn>
              <a:cxn ang="0">
                <a:pos x="2577" y="2340"/>
              </a:cxn>
              <a:cxn ang="0">
                <a:pos x="2612" y="2340"/>
              </a:cxn>
              <a:cxn ang="0">
                <a:pos x="2641" y="2340"/>
              </a:cxn>
              <a:cxn ang="0">
                <a:pos x="2670" y="2340"/>
              </a:cxn>
              <a:cxn ang="0">
                <a:pos x="2698" y="2347"/>
              </a:cxn>
              <a:cxn ang="0">
                <a:pos x="2727" y="2347"/>
              </a:cxn>
              <a:cxn ang="0">
                <a:pos x="2756" y="2347"/>
              </a:cxn>
              <a:cxn ang="0">
                <a:pos x="2784" y="2347"/>
              </a:cxn>
              <a:cxn ang="0">
                <a:pos x="2813" y="2347"/>
              </a:cxn>
              <a:cxn ang="0">
                <a:pos x="2834" y="2347"/>
              </a:cxn>
            </a:cxnLst>
            <a:rect l="0" t="0" r="r" b="b"/>
            <a:pathLst>
              <a:path w="2834" h="2347">
                <a:moveTo>
                  <a:pt x="0" y="0"/>
                </a:moveTo>
                <a:lnTo>
                  <a:pt x="72" y="0"/>
                </a:lnTo>
                <a:lnTo>
                  <a:pt x="172" y="0"/>
                </a:lnTo>
                <a:lnTo>
                  <a:pt x="272" y="0"/>
                </a:lnTo>
                <a:lnTo>
                  <a:pt x="365" y="0"/>
                </a:lnTo>
                <a:lnTo>
                  <a:pt x="451" y="0"/>
                </a:lnTo>
                <a:lnTo>
                  <a:pt x="530" y="7"/>
                </a:lnTo>
                <a:lnTo>
                  <a:pt x="602" y="7"/>
                </a:lnTo>
                <a:lnTo>
                  <a:pt x="673" y="7"/>
                </a:lnTo>
                <a:lnTo>
                  <a:pt x="745" y="14"/>
                </a:lnTo>
                <a:lnTo>
                  <a:pt x="809" y="14"/>
                </a:lnTo>
                <a:lnTo>
                  <a:pt x="866" y="29"/>
                </a:lnTo>
                <a:lnTo>
                  <a:pt x="924" y="43"/>
                </a:lnTo>
                <a:lnTo>
                  <a:pt x="981" y="57"/>
                </a:lnTo>
                <a:lnTo>
                  <a:pt x="1031" y="79"/>
                </a:lnTo>
                <a:lnTo>
                  <a:pt x="1088" y="107"/>
                </a:lnTo>
                <a:lnTo>
                  <a:pt x="1131" y="143"/>
                </a:lnTo>
                <a:lnTo>
                  <a:pt x="1181" y="193"/>
                </a:lnTo>
                <a:lnTo>
                  <a:pt x="1231" y="243"/>
                </a:lnTo>
                <a:lnTo>
                  <a:pt x="1274" y="300"/>
                </a:lnTo>
                <a:lnTo>
                  <a:pt x="1317" y="365"/>
                </a:lnTo>
                <a:lnTo>
                  <a:pt x="1353" y="436"/>
                </a:lnTo>
                <a:lnTo>
                  <a:pt x="1396" y="508"/>
                </a:lnTo>
                <a:lnTo>
                  <a:pt x="1439" y="594"/>
                </a:lnTo>
                <a:lnTo>
                  <a:pt x="1475" y="680"/>
                </a:lnTo>
                <a:lnTo>
                  <a:pt x="1510" y="766"/>
                </a:lnTo>
                <a:lnTo>
                  <a:pt x="1546" y="851"/>
                </a:lnTo>
                <a:lnTo>
                  <a:pt x="1582" y="945"/>
                </a:lnTo>
                <a:lnTo>
                  <a:pt x="1611" y="1038"/>
                </a:lnTo>
                <a:lnTo>
                  <a:pt x="1646" y="1123"/>
                </a:lnTo>
                <a:lnTo>
                  <a:pt x="1682" y="1209"/>
                </a:lnTo>
                <a:lnTo>
                  <a:pt x="1711" y="1295"/>
                </a:lnTo>
                <a:lnTo>
                  <a:pt x="1739" y="1374"/>
                </a:lnTo>
                <a:lnTo>
                  <a:pt x="1768" y="1453"/>
                </a:lnTo>
                <a:lnTo>
                  <a:pt x="1804" y="1531"/>
                </a:lnTo>
                <a:lnTo>
                  <a:pt x="1832" y="1603"/>
                </a:lnTo>
                <a:lnTo>
                  <a:pt x="1854" y="1667"/>
                </a:lnTo>
                <a:lnTo>
                  <a:pt x="1883" y="1732"/>
                </a:lnTo>
                <a:lnTo>
                  <a:pt x="1911" y="1789"/>
                </a:lnTo>
                <a:lnTo>
                  <a:pt x="1940" y="1839"/>
                </a:lnTo>
                <a:lnTo>
                  <a:pt x="1961" y="1889"/>
                </a:lnTo>
                <a:lnTo>
                  <a:pt x="1990" y="1939"/>
                </a:lnTo>
                <a:lnTo>
                  <a:pt x="2011" y="1982"/>
                </a:lnTo>
                <a:lnTo>
                  <a:pt x="2040" y="2018"/>
                </a:lnTo>
                <a:lnTo>
                  <a:pt x="2061" y="2054"/>
                </a:lnTo>
                <a:lnTo>
                  <a:pt x="2083" y="2082"/>
                </a:lnTo>
                <a:lnTo>
                  <a:pt x="2104" y="2111"/>
                </a:lnTo>
                <a:lnTo>
                  <a:pt x="2133" y="2140"/>
                </a:lnTo>
                <a:lnTo>
                  <a:pt x="2154" y="2161"/>
                </a:lnTo>
                <a:lnTo>
                  <a:pt x="2176" y="2183"/>
                </a:lnTo>
                <a:lnTo>
                  <a:pt x="2197" y="2204"/>
                </a:lnTo>
                <a:lnTo>
                  <a:pt x="2219" y="2218"/>
                </a:lnTo>
                <a:lnTo>
                  <a:pt x="2240" y="2233"/>
                </a:lnTo>
                <a:lnTo>
                  <a:pt x="2255" y="2247"/>
                </a:lnTo>
                <a:lnTo>
                  <a:pt x="2276" y="2261"/>
                </a:lnTo>
                <a:lnTo>
                  <a:pt x="2298" y="2268"/>
                </a:lnTo>
                <a:lnTo>
                  <a:pt x="2319" y="2276"/>
                </a:lnTo>
                <a:lnTo>
                  <a:pt x="2333" y="2290"/>
                </a:lnTo>
                <a:lnTo>
                  <a:pt x="2355" y="2297"/>
                </a:lnTo>
                <a:lnTo>
                  <a:pt x="2376" y="2297"/>
                </a:lnTo>
                <a:lnTo>
                  <a:pt x="2391" y="2304"/>
                </a:lnTo>
                <a:lnTo>
                  <a:pt x="2412" y="2311"/>
                </a:lnTo>
                <a:lnTo>
                  <a:pt x="2426" y="2319"/>
                </a:lnTo>
                <a:lnTo>
                  <a:pt x="2448" y="2319"/>
                </a:lnTo>
                <a:lnTo>
                  <a:pt x="2462" y="2326"/>
                </a:lnTo>
                <a:lnTo>
                  <a:pt x="2484" y="2326"/>
                </a:lnTo>
                <a:lnTo>
                  <a:pt x="2498" y="2326"/>
                </a:lnTo>
                <a:lnTo>
                  <a:pt x="2512" y="2333"/>
                </a:lnTo>
                <a:lnTo>
                  <a:pt x="2534" y="2333"/>
                </a:lnTo>
                <a:lnTo>
                  <a:pt x="2548" y="2333"/>
                </a:lnTo>
                <a:lnTo>
                  <a:pt x="2562" y="2333"/>
                </a:lnTo>
                <a:lnTo>
                  <a:pt x="2577" y="2340"/>
                </a:lnTo>
                <a:lnTo>
                  <a:pt x="2598" y="2340"/>
                </a:lnTo>
                <a:lnTo>
                  <a:pt x="2612" y="2340"/>
                </a:lnTo>
                <a:lnTo>
                  <a:pt x="2627" y="2340"/>
                </a:lnTo>
                <a:lnTo>
                  <a:pt x="2641" y="2340"/>
                </a:lnTo>
                <a:lnTo>
                  <a:pt x="2655" y="2340"/>
                </a:lnTo>
                <a:lnTo>
                  <a:pt x="2670" y="2340"/>
                </a:lnTo>
                <a:lnTo>
                  <a:pt x="2684" y="2340"/>
                </a:lnTo>
                <a:lnTo>
                  <a:pt x="2698" y="2347"/>
                </a:lnTo>
                <a:lnTo>
                  <a:pt x="2713" y="2347"/>
                </a:lnTo>
                <a:lnTo>
                  <a:pt x="2727" y="2347"/>
                </a:lnTo>
                <a:lnTo>
                  <a:pt x="2741" y="2347"/>
                </a:lnTo>
                <a:lnTo>
                  <a:pt x="2756" y="2347"/>
                </a:lnTo>
                <a:lnTo>
                  <a:pt x="2770" y="2347"/>
                </a:lnTo>
                <a:lnTo>
                  <a:pt x="2784" y="2347"/>
                </a:lnTo>
                <a:lnTo>
                  <a:pt x="2799" y="2347"/>
                </a:lnTo>
                <a:lnTo>
                  <a:pt x="2813" y="2347"/>
                </a:lnTo>
                <a:lnTo>
                  <a:pt x="2827" y="2347"/>
                </a:lnTo>
                <a:lnTo>
                  <a:pt x="2834" y="2347"/>
                </a:lnTo>
              </a:path>
            </a:pathLst>
          </a:custGeom>
          <a:noFill/>
          <a:ln w="38100">
            <a:solidFill>
              <a:srgbClr val="FF0000"/>
            </a:solidFill>
            <a:prstDash val="solid"/>
            <a:round/>
            <a:headEnd/>
            <a:tailEnd/>
          </a:ln>
        </p:spPr>
        <p:txBody>
          <a:bodyPr/>
          <a:lstStyle/>
          <a:p>
            <a:endParaRPr lang="en-GB"/>
          </a:p>
        </p:txBody>
      </p:sp>
      <p:sp>
        <p:nvSpPr>
          <p:cNvPr id="192560" name="Freeform 48"/>
          <p:cNvSpPr>
            <a:spLocks/>
          </p:cNvSpPr>
          <p:nvPr/>
        </p:nvSpPr>
        <p:spPr bwMode="auto">
          <a:xfrm>
            <a:off x="1143000" y="2274888"/>
            <a:ext cx="4498975" cy="3714750"/>
          </a:xfrm>
          <a:custGeom>
            <a:avLst/>
            <a:gdLst/>
            <a:ahLst/>
            <a:cxnLst>
              <a:cxn ang="0">
                <a:pos x="72" y="0"/>
              </a:cxn>
              <a:cxn ang="0">
                <a:pos x="272" y="7"/>
              </a:cxn>
              <a:cxn ang="0">
                <a:pos x="451" y="14"/>
              </a:cxn>
              <a:cxn ang="0">
                <a:pos x="602" y="29"/>
              </a:cxn>
              <a:cxn ang="0">
                <a:pos x="745" y="43"/>
              </a:cxn>
              <a:cxn ang="0">
                <a:pos x="866" y="72"/>
              </a:cxn>
              <a:cxn ang="0">
                <a:pos x="981" y="107"/>
              </a:cxn>
              <a:cxn ang="0">
                <a:pos x="1088" y="157"/>
              </a:cxn>
              <a:cxn ang="0">
                <a:pos x="1181" y="215"/>
              </a:cxn>
              <a:cxn ang="0">
                <a:pos x="1274" y="286"/>
              </a:cxn>
              <a:cxn ang="0">
                <a:pos x="1353" y="379"/>
              </a:cxn>
              <a:cxn ang="0">
                <a:pos x="1439" y="487"/>
              </a:cxn>
              <a:cxn ang="0">
                <a:pos x="1510" y="608"/>
              </a:cxn>
              <a:cxn ang="0">
                <a:pos x="1582" y="744"/>
              </a:cxn>
              <a:cxn ang="0">
                <a:pos x="1646" y="895"/>
              </a:cxn>
              <a:cxn ang="0">
                <a:pos x="1711" y="1052"/>
              </a:cxn>
              <a:cxn ang="0">
                <a:pos x="1768" y="1217"/>
              </a:cxn>
              <a:cxn ang="0">
                <a:pos x="1832" y="1381"/>
              </a:cxn>
              <a:cxn ang="0">
                <a:pos x="1883" y="1546"/>
              </a:cxn>
              <a:cxn ang="0">
                <a:pos x="1940" y="1703"/>
              </a:cxn>
              <a:cxn ang="0">
                <a:pos x="1990" y="1839"/>
              </a:cxn>
              <a:cxn ang="0">
                <a:pos x="2040" y="1961"/>
              </a:cxn>
              <a:cxn ang="0">
                <a:pos x="2083" y="2068"/>
              </a:cxn>
              <a:cxn ang="0">
                <a:pos x="2133" y="2147"/>
              </a:cxn>
              <a:cxn ang="0">
                <a:pos x="2176" y="2211"/>
              </a:cxn>
              <a:cxn ang="0">
                <a:pos x="2219" y="2261"/>
              </a:cxn>
              <a:cxn ang="0">
                <a:pos x="2255" y="2290"/>
              </a:cxn>
              <a:cxn ang="0">
                <a:pos x="2298" y="2312"/>
              </a:cxn>
              <a:cxn ang="0">
                <a:pos x="2333" y="2326"/>
              </a:cxn>
              <a:cxn ang="0">
                <a:pos x="2376" y="2333"/>
              </a:cxn>
              <a:cxn ang="0">
                <a:pos x="2412" y="2340"/>
              </a:cxn>
              <a:cxn ang="0">
                <a:pos x="2448" y="2340"/>
              </a:cxn>
              <a:cxn ang="0">
                <a:pos x="2484" y="2340"/>
              </a:cxn>
              <a:cxn ang="0">
                <a:pos x="2512" y="2340"/>
              </a:cxn>
              <a:cxn ang="0">
                <a:pos x="2548" y="2340"/>
              </a:cxn>
              <a:cxn ang="0">
                <a:pos x="2577" y="2340"/>
              </a:cxn>
              <a:cxn ang="0">
                <a:pos x="2612" y="2340"/>
              </a:cxn>
              <a:cxn ang="0">
                <a:pos x="2641" y="2340"/>
              </a:cxn>
              <a:cxn ang="0">
                <a:pos x="2670" y="2340"/>
              </a:cxn>
              <a:cxn ang="0">
                <a:pos x="2698" y="2340"/>
              </a:cxn>
              <a:cxn ang="0">
                <a:pos x="2727" y="2340"/>
              </a:cxn>
              <a:cxn ang="0">
                <a:pos x="2756" y="2340"/>
              </a:cxn>
              <a:cxn ang="0">
                <a:pos x="2784" y="2340"/>
              </a:cxn>
              <a:cxn ang="0">
                <a:pos x="2813" y="2340"/>
              </a:cxn>
              <a:cxn ang="0">
                <a:pos x="2834" y="2340"/>
              </a:cxn>
            </a:cxnLst>
            <a:rect l="0" t="0" r="r" b="b"/>
            <a:pathLst>
              <a:path w="2834" h="2340">
                <a:moveTo>
                  <a:pt x="0" y="0"/>
                </a:moveTo>
                <a:lnTo>
                  <a:pt x="72" y="0"/>
                </a:lnTo>
                <a:lnTo>
                  <a:pt x="172" y="0"/>
                </a:lnTo>
                <a:lnTo>
                  <a:pt x="272" y="7"/>
                </a:lnTo>
                <a:lnTo>
                  <a:pt x="365" y="7"/>
                </a:lnTo>
                <a:lnTo>
                  <a:pt x="451" y="14"/>
                </a:lnTo>
                <a:lnTo>
                  <a:pt x="530" y="22"/>
                </a:lnTo>
                <a:lnTo>
                  <a:pt x="602" y="29"/>
                </a:lnTo>
                <a:lnTo>
                  <a:pt x="673" y="36"/>
                </a:lnTo>
                <a:lnTo>
                  <a:pt x="745" y="43"/>
                </a:lnTo>
                <a:lnTo>
                  <a:pt x="809" y="57"/>
                </a:lnTo>
                <a:lnTo>
                  <a:pt x="866" y="72"/>
                </a:lnTo>
                <a:lnTo>
                  <a:pt x="924" y="93"/>
                </a:lnTo>
                <a:lnTo>
                  <a:pt x="981" y="107"/>
                </a:lnTo>
                <a:lnTo>
                  <a:pt x="1031" y="129"/>
                </a:lnTo>
                <a:lnTo>
                  <a:pt x="1088" y="157"/>
                </a:lnTo>
                <a:lnTo>
                  <a:pt x="1131" y="186"/>
                </a:lnTo>
                <a:lnTo>
                  <a:pt x="1181" y="215"/>
                </a:lnTo>
                <a:lnTo>
                  <a:pt x="1231" y="251"/>
                </a:lnTo>
                <a:lnTo>
                  <a:pt x="1274" y="286"/>
                </a:lnTo>
                <a:lnTo>
                  <a:pt x="1317" y="329"/>
                </a:lnTo>
                <a:lnTo>
                  <a:pt x="1353" y="379"/>
                </a:lnTo>
                <a:lnTo>
                  <a:pt x="1396" y="429"/>
                </a:lnTo>
                <a:lnTo>
                  <a:pt x="1439" y="487"/>
                </a:lnTo>
                <a:lnTo>
                  <a:pt x="1475" y="544"/>
                </a:lnTo>
                <a:lnTo>
                  <a:pt x="1510" y="608"/>
                </a:lnTo>
                <a:lnTo>
                  <a:pt x="1546" y="673"/>
                </a:lnTo>
                <a:lnTo>
                  <a:pt x="1582" y="744"/>
                </a:lnTo>
                <a:lnTo>
                  <a:pt x="1611" y="816"/>
                </a:lnTo>
                <a:lnTo>
                  <a:pt x="1646" y="895"/>
                </a:lnTo>
                <a:lnTo>
                  <a:pt x="1682" y="973"/>
                </a:lnTo>
                <a:lnTo>
                  <a:pt x="1711" y="1052"/>
                </a:lnTo>
                <a:lnTo>
                  <a:pt x="1739" y="1131"/>
                </a:lnTo>
                <a:lnTo>
                  <a:pt x="1768" y="1217"/>
                </a:lnTo>
                <a:lnTo>
                  <a:pt x="1804" y="1302"/>
                </a:lnTo>
                <a:lnTo>
                  <a:pt x="1832" y="1381"/>
                </a:lnTo>
                <a:lnTo>
                  <a:pt x="1854" y="1467"/>
                </a:lnTo>
                <a:lnTo>
                  <a:pt x="1883" y="1546"/>
                </a:lnTo>
                <a:lnTo>
                  <a:pt x="1911" y="1625"/>
                </a:lnTo>
                <a:lnTo>
                  <a:pt x="1940" y="1703"/>
                </a:lnTo>
                <a:lnTo>
                  <a:pt x="1961" y="1775"/>
                </a:lnTo>
                <a:lnTo>
                  <a:pt x="1990" y="1839"/>
                </a:lnTo>
                <a:lnTo>
                  <a:pt x="2011" y="1904"/>
                </a:lnTo>
                <a:lnTo>
                  <a:pt x="2040" y="1961"/>
                </a:lnTo>
                <a:lnTo>
                  <a:pt x="2061" y="2018"/>
                </a:lnTo>
                <a:lnTo>
                  <a:pt x="2083" y="2068"/>
                </a:lnTo>
                <a:lnTo>
                  <a:pt x="2104" y="2111"/>
                </a:lnTo>
                <a:lnTo>
                  <a:pt x="2133" y="2147"/>
                </a:lnTo>
                <a:lnTo>
                  <a:pt x="2154" y="2183"/>
                </a:lnTo>
                <a:lnTo>
                  <a:pt x="2176" y="2211"/>
                </a:lnTo>
                <a:lnTo>
                  <a:pt x="2197" y="2240"/>
                </a:lnTo>
                <a:lnTo>
                  <a:pt x="2219" y="2261"/>
                </a:lnTo>
                <a:lnTo>
                  <a:pt x="2240" y="2276"/>
                </a:lnTo>
                <a:lnTo>
                  <a:pt x="2255" y="2290"/>
                </a:lnTo>
                <a:lnTo>
                  <a:pt x="2276" y="2304"/>
                </a:lnTo>
                <a:lnTo>
                  <a:pt x="2298" y="2312"/>
                </a:lnTo>
                <a:lnTo>
                  <a:pt x="2319" y="2319"/>
                </a:lnTo>
                <a:lnTo>
                  <a:pt x="2333" y="2326"/>
                </a:lnTo>
                <a:lnTo>
                  <a:pt x="2355" y="2333"/>
                </a:lnTo>
                <a:lnTo>
                  <a:pt x="2376" y="2333"/>
                </a:lnTo>
                <a:lnTo>
                  <a:pt x="2391" y="2333"/>
                </a:lnTo>
                <a:lnTo>
                  <a:pt x="2412" y="2340"/>
                </a:lnTo>
                <a:lnTo>
                  <a:pt x="2426" y="2340"/>
                </a:lnTo>
                <a:lnTo>
                  <a:pt x="2448" y="2340"/>
                </a:lnTo>
                <a:lnTo>
                  <a:pt x="2462" y="2340"/>
                </a:lnTo>
                <a:lnTo>
                  <a:pt x="2484" y="2340"/>
                </a:lnTo>
                <a:lnTo>
                  <a:pt x="2498" y="2340"/>
                </a:lnTo>
                <a:lnTo>
                  <a:pt x="2512" y="2340"/>
                </a:lnTo>
                <a:lnTo>
                  <a:pt x="2534" y="2340"/>
                </a:lnTo>
                <a:lnTo>
                  <a:pt x="2548" y="2340"/>
                </a:lnTo>
                <a:lnTo>
                  <a:pt x="2562" y="2340"/>
                </a:lnTo>
                <a:lnTo>
                  <a:pt x="2577" y="2340"/>
                </a:lnTo>
                <a:lnTo>
                  <a:pt x="2598" y="2340"/>
                </a:lnTo>
                <a:lnTo>
                  <a:pt x="2612" y="2340"/>
                </a:lnTo>
                <a:lnTo>
                  <a:pt x="2627" y="2340"/>
                </a:lnTo>
                <a:lnTo>
                  <a:pt x="2641" y="2340"/>
                </a:lnTo>
                <a:lnTo>
                  <a:pt x="2655" y="2340"/>
                </a:lnTo>
                <a:lnTo>
                  <a:pt x="2670" y="2340"/>
                </a:lnTo>
                <a:lnTo>
                  <a:pt x="2684" y="2340"/>
                </a:lnTo>
                <a:lnTo>
                  <a:pt x="2698" y="2340"/>
                </a:lnTo>
                <a:lnTo>
                  <a:pt x="2713" y="2340"/>
                </a:lnTo>
                <a:lnTo>
                  <a:pt x="2727" y="2340"/>
                </a:lnTo>
                <a:lnTo>
                  <a:pt x="2741" y="2340"/>
                </a:lnTo>
                <a:lnTo>
                  <a:pt x="2756" y="2340"/>
                </a:lnTo>
                <a:lnTo>
                  <a:pt x="2770" y="2340"/>
                </a:lnTo>
                <a:lnTo>
                  <a:pt x="2784" y="2340"/>
                </a:lnTo>
                <a:lnTo>
                  <a:pt x="2799" y="2340"/>
                </a:lnTo>
                <a:lnTo>
                  <a:pt x="2813" y="2340"/>
                </a:lnTo>
                <a:lnTo>
                  <a:pt x="2827" y="2340"/>
                </a:lnTo>
                <a:lnTo>
                  <a:pt x="2834" y="2340"/>
                </a:lnTo>
              </a:path>
            </a:pathLst>
          </a:custGeom>
          <a:noFill/>
          <a:ln w="38100">
            <a:solidFill>
              <a:srgbClr val="00FF00"/>
            </a:solidFill>
            <a:prstDash val="solid"/>
            <a:round/>
            <a:headEnd/>
            <a:tailEnd/>
          </a:ln>
        </p:spPr>
        <p:txBody>
          <a:bodyPr/>
          <a:lstStyle/>
          <a:p>
            <a:endParaRPr lang="en-GB"/>
          </a:p>
        </p:txBody>
      </p:sp>
      <p:sp>
        <p:nvSpPr>
          <p:cNvPr id="192561" name="Freeform 49"/>
          <p:cNvSpPr>
            <a:spLocks/>
          </p:cNvSpPr>
          <p:nvPr/>
        </p:nvSpPr>
        <p:spPr bwMode="auto">
          <a:xfrm>
            <a:off x="1143000" y="2263775"/>
            <a:ext cx="4498975" cy="3725863"/>
          </a:xfrm>
          <a:custGeom>
            <a:avLst/>
            <a:gdLst/>
            <a:ahLst/>
            <a:cxnLst>
              <a:cxn ang="0">
                <a:pos x="72" y="0"/>
              </a:cxn>
              <a:cxn ang="0">
                <a:pos x="272" y="0"/>
              </a:cxn>
              <a:cxn ang="0">
                <a:pos x="451" y="7"/>
              </a:cxn>
              <a:cxn ang="0">
                <a:pos x="602" y="7"/>
              </a:cxn>
              <a:cxn ang="0">
                <a:pos x="745" y="21"/>
              </a:cxn>
              <a:cxn ang="0">
                <a:pos x="866" y="43"/>
              </a:cxn>
              <a:cxn ang="0">
                <a:pos x="981" y="71"/>
              </a:cxn>
              <a:cxn ang="0">
                <a:pos x="1088" y="129"/>
              </a:cxn>
              <a:cxn ang="0">
                <a:pos x="1181" y="200"/>
              </a:cxn>
              <a:cxn ang="0">
                <a:pos x="1274" y="300"/>
              </a:cxn>
              <a:cxn ang="0">
                <a:pos x="1353" y="422"/>
              </a:cxn>
              <a:cxn ang="0">
                <a:pos x="1439" y="565"/>
              </a:cxn>
              <a:cxn ang="0">
                <a:pos x="1510" y="730"/>
              </a:cxn>
              <a:cxn ang="0">
                <a:pos x="1582" y="894"/>
              </a:cxn>
              <a:cxn ang="0">
                <a:pos x="1646" y="1066"/>
              </a:cxn>
              <a:cxn ang="0">
                <a:pos x="1711" y="1238"/>
              </a:cxn>
              <a:cxn ang="0">
                <a:pos x="1768" y="1403"/>
              </a:cxn>
              <a:cxn ang="0">
                <a:pos x="1832" y="1553"/>
              </a:cxn>
              <a:cxn ang="0">
                <a:pos x="1883" y="1696"/>
              </a:cxn>
              <a:cxn ang="0">
                <a:pos x="1940" y="1818"/>
              </a:cxn>
              <a:cxn ang="0">
                <a:pos x="1990" y="1918"/>
              </a:cxn>
              <a:cxn ang="0">
                <a:pos x="2040" y="2011"/>
              </a:cxn>
              <a:cxn ang="0">
                <a:pos x="2083" y="2082"/>
              </a:cxn>
              <a:cxn ang="0">
                <a:pos x="2133" y="2147"/>
              </a:cxn>
              <a:cxn ang="0">
                <a:pos x="2176" y="2190"/>
              </a:cxn>
              <a:cxn ang="0">
                <a:pos x="2219" y="2233"/>
              </a:cxn>
              <a:cxn ang="0">
                <a:pos x="2255" y="2261"/>
              </a:cxn>
              <a:cxn ang="0">
                <a:pos x="2298" y="2283"/>
              </a:cxn>
              <a:cxn ang="0">
                <a:pos x="2333" y="2297"/>
              </a:cxn>
              <a:cxn ang="0">
                <a:pos x="2376" y="2311"/>
              </a:cxn>
              <a:cxn ang="0">
                <a:pos x="2412" y="2326"/>
              </a:cxn>
              <a:cxn ang="0">
                <a:pos x="2448" y="2333"/>
              </a:cxn>
              <a:cxn ang="0">
                <a:pos x="2484" y="2333"/>
              </a:cxn>
              <a:cxn ang="0">
                <a:pos x="2512" y="2340"/>
              </a:cxn>
              <a:cxn ang="0">
                <a:pos x="2548" y="2340"/>
              </a:cxn>
              <a:cxn ang="0">
                <a:pos x="2577" y="2340"/>
              </a:cxn>
              <a:cxn ang="0">
                <a:pos x="2612" y="2347"/>
              </a:cxn>
              <a:cxn ang="0">
                <a:pos x="2641" y="2347"/>
              </a:cxn>
              <a:cxn ang="0">
                <a:pos x="2670" y="2347"/>
              </a:cxn>
              <a:cxn ang="0">
                <a:pos x="2698" y="2347"/>
              </a:cxn>
              <a:cxn ang="0">
                <a:pos x="2727" y="2347"/>
              </a:cxn>
              <a:cxn ang="0">
                <a:pos x="2756" y="2347"/>
              </a:cxn>
              <a:cxn ang="0">
                <a:pos x="2784" y="2347"/>
              </a:cxn>
              <a:cxn ang="0">
                <a:pos x="2813" y="2347"/>
              </a:cxn>
              <a:cxn ang="0">
                <a:pos x="2834" y="2347"/>
              </a:cxn>
            </a:cxnLst>
            <a:rect l="0" t="0" r="r" b="b"/>
            <a:pathLst>
              <a:path w="2834" h="2347">
                <a:moveTo>
                  <a:pt x="0" y="0"/>
                </a:moveTo>
                <a:lnTo>
                  <a:pt x="72" y="0"/>
                </a:lnTo>
                <a:lnTo>
                  <a:pt x="172" y="0"/>
                </a:lnTo>
                <a:lnTo>
                  <a:pt x="272" y="0"/>
                </a:lnTo>
                <a:lnTo>
                  <a:pt x="365" y="7"/>
                </a:lnTo>
                <a:lnTo>
                  <a:pt x="451" y="7"/>
                </a:lnTo>
                <a:lnTo>
                  <a:pt x="530" y="7"/>
                </a:lnTo>
                <a:lnTo>
                  <a:pt x="602" y="7"/>
                </a:lnTo>
                <a:lnTo>
                  <a:pt x="673" y="14"/>
                </a:lnTo>
                <a:lnTo>
                  <a:pt x="745" y="21"/>
                </a:lnTo>
                <a:lnTo>
                  <a:pt x="809" y="29"/>
                </a:lnTo>
                <a:lnTo>
                  <a:pt x="866" y="43"/>
                </a:lnTo>
                <a:lnTo>
                  <a:pt x="924" y="57"/>
                </a:lnTo>
                <a:lnTo>
                  <a:pt x="981" y="71"/>
                </a:lnTo>
                <a:lnTo>
                  <a:pt x="1031" y="100"/>
                </a:lnTo>
                <a:lnTo>
                  <a:pt x="1088" y="129"/>
                </a:lnTo>
                <a:lnTo>
                  <a:pt x="1131" y="164"/>
                </a:lnTo>
                <a:lnTo>
                  <a:pt x="1181" y="200"/>
                </a:lnTo>
                <a:lnTo>
                  <a:pt x="1231" y="250"/>
                </a:lnTo>
                <a:lnTo>
                  <a:pt x="1274" y="300"/>
                </a:lnTo>
                <a:lnTo>
                  <a:pt x="1317" y="358"/>
                </a:lnTo>
                <a:lnTo>
                  <a:pt x="1353" y="422"/>
                </a:lnTo>
                <a:lnTo>
                  <a:pt x="1396" y="494"/>
                </a:lnTo>
                <a:lnTo>
                  <a:pt x="1439" y="565"/>
                </a:lnTo>
                <a:lnTo>
                  <a:pt x="1475" y="644"/>
                </a:lnTo>
                <a:lnTo>
                  <a:pt x="1510" y="730"/>
                </a:lnTo>
                <a:lnTo>
                  <a:pt x="1546" y="809"/>
                </a:lnTo>
                <a:lnTo>
                  <a:pt x="1582" y="894"/>
                </a:lnTo>
                <a:lnTo>
                  <a:pt x="1611" y="980"/>
                </a:lnTo>
                <a:lnTo>
                  <a:pt x="1646" y="1066"/>
                </a:lnTo>
                <a:lnTo>
                  <a:pt x="1682" y="1152"/>
                </a:lnTo>
                <a:lnTo>
                  <a:pt x="1711" y="1238"/>
                </a:lnTo>
                <a:lnTo>
                  <a:pt x="1739" y="1324"/>
                </a:lnTo>
                <a:lnTo>
                  <a:pt x="1768" y="1403"/>
                </a:lnTo>
                <a:lnTo>
                  <a:pt x="1804" y="1481"/>
                </a:lnTo>
                <a:lnTo>
                  <a:pt x="1832" y="1553"/>
                </a:lnTo>
                <a:lnTo>
                  <a:pt x="1854" y="1624"/>
                </a:lnTo>
                <a:lnTo>
                  <a:pt x="1883" y="1696"/>
                </a:lnTo>
                <a:lnTo>
                  <a:pt x="1911" y="1753"/>
                </a:lnTo>
                <a:lnTo>
                  <a:pt x="1940" y="1818"/>
                </a:lnTo>
                <a:lnTo>
                  <a:pt x="1961" y="1868"/>
                </a:lnTo>
                <a:lnTo>
                  <a:pt x="1990" y="1918"/>
                </a:lnTo>
                <a:lnTo>
                  <a:pt x="2011" y="1968"/>
                </a:lnTo>
                <a:lnTo>
                  <a:pt x="2040" y="2011"/>
                </a:lnTo>
                <a:lnTo>
                  <a:pt x="2061" y="2047"/>
                </a:lnTo>
                <a:lnTo>
                  <a:pt x="2083" y="2082"/>
                </a:lnTo>
                <a:lnTo>
                  <a:pt x="2104" y="2118"/>
                </a:lnTo>
                <a:lnTo>
                  <a:pt x="2133" y="2147"/>
                </a:lnTo>
                <a:lnTo>
                  <a:pt x="2154" y="2168"/>
                </a:lnTo>
                <a:lnTo>
                  <a:pt x="2176" y="2190"/>
                </a:lnTo>
                <a:lnTo>
                  <a:pt x="2197" y="2211"/>
                </a:lnTo>
                <a:lnTo>
                  <a:pt x="2219" y="2233"/>
                </a:lnTo>
                <a:lnTo>
                  <a:pt x="2240" y="2247"/>
                </a:lnTo>
                <a:lnTo>
                  <a:pt x="2255" y="2261"/>
                </a:lnTo>
                <a:lnTo>
                  <a:pt x="2276" y="2268"/>
                </a:lnTo>
                <a:lnTo>
                  <a:pt x="2298" y="2283"/>
                </a:lnTo>
                <a:lnTo>
                  <a:pt x="2319" y="2290"/>
                </a:lnTo>
                <a:lnTo>
                  <a:pt x="2333" y="2297"/>
                </a:lnTo>
                <a:lnTo>
                  <a:pt x="2355" y="2304"/>
                </a:lnTo>
                <a:lnTo>
                  <a:pt x="2376" y="2311"/>
                </a:lnTo>
                <a:lnTo>
                  <a:pt x="2391" y="2319"/>
                </a:lnTo>
                <a:lnTo>
                  <a:pt x="2412" y="2326"/>
                </a:lnTo>
                <a:lnTo>
                  <a:pt x="2426" y="2326"/>
                </a:lnTo>
                <a:lnTo>
                  <a:pt x="2448" y="2333"/>
                </a:lnTo>
                <a:lnTo>
                  <a:pt x="2462" y="2333"/>
                </a:lnTo>
                <a:lnTo>
                  <a:pt x="2484" y="2333"/>
                </a:lnTo>
                <a:lnTo>
                  <a:pt x="2498" y="2340"/>
                </a:lnTo>
                <a:lnTo>
                  <a:pt x="2512" y="2340"/>
                </a:lnTo>
                <a:lnTo>
                  <a:pt x="2534" y="2340"/>
                </a:lnTo>
                <a:lnTo>
                  <a:pt x="2548" y="2340"/>
                </a:lnTo>
                <a:lnTo>
                  <a:pt x="2562" y="2340"/>
                </a:lnTo>
                <a:lnTo>
                  <a:pt x="2577" y="2340"/>
                </a:lnTo>
                <a:lnTo>
                  <a:pt x="2598" y="2347"/>
                </a:lnTo>
                <a:lnTo>
                  <a:pt x="2612" y="2347"/>
                </a:lnTo>
                <a:lnTo>
                  <a:pt x="2627" y="2347"/>
                </a:lnTo>
                <a:lnTo>
                  <a:pt x="2641" y="2347"/>
                </a:lnTo>
                <a:lnTo>
                  <a:pt x="2655" y="2347"/>
                </a:lnTo>
                <a:lnTo>
                  <a:pt x="2670" y="2347"/>
                </a:lnTo>
                <a:lnTo>
                  <a:pt x="2684" y="2347"/>
                </a:lnTo>
                <a:lnTo>
                  <a:pt x="2698" y="2347"/>
                </a:lnTo>
                <a:lnTo>
                  <a:pt x="2713" y="2347"/>
                </a:lnTo>
                <a:lnTo>
                  <a:pt x="2727" y="2347"/>
                </a:lnTo>
                <a:lnTo>
                  <a:pt x="2741" y="2347"/>
                </a:lnTo>
                <a:lnTo>
                  <a:pt x="2756" y="2347"/>
                </a:lnTo>
                <a:lnTo>
                  <a:pt x="2770" y="2347"/>
                </a:lnTo>
                <a:lnTo>
                  <a:pt x="2784" y="2347"/>
                </a:lnTo>
                <a:lnTo>
                  <a:pt x="2799" y="2347"/>
                </a:lnTo>
                <a:lnTo>
                  <a:pt x="2813" y="2347"/>
                </a:lnTo>
                <a:lnTo>
                  <a:pt x="2827" y="2347"/>
                </a:lnTo>
                <a:lnTo>
                  <a:pt x="2834" y="2347"/>
                </a:lnTo>
              </a:path>
            </a:pathLst>
          </a:custGeom>
          <a:noFill/>
          <a:ln w="38100">
            <a:solidFill>
              <a:srgbClr val="00FFFF"/>
            </a:solidFill>
            <a:prstDash val="solid"/>
            <a:round/>
            <a:headEnd/>
            <a:tailEnd/>
          </a:ln>
        </p:spPr>
        <p:txBody>
          <a:bodyPr/>
          <a:lstStyle/>
          <a:p>
            <a:endParaRPr lang="en-GB"/>
          </a:p>
        </p:txBody>
      </p:sp>
      <p:sp>
        <p:nvSpPr>
          <p:cNvPr id="192562" name="Rectangle 50"/>
          <p:cNvSpPr>
            <a:spLocks noChangeArrowheads="1"/>
          </p:cNvSpPr>
          <p:nvPr/>
        </p:nvSpPr>
        <p:spPr bwMode="auto">
          <a:xfrm>
            <a:off x="3154363" y="6270625"/>
            <a:ext cx="91122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concentration</a:t>
            </a:r>
            <a:endParaRPr lang="en-US"/>
          </a:p>
        </p:txBody>
      </p:sp>
      <p:sp>
        <p:nvSpPr>
          <p:cNvPr id="192563" name="Rectangle 51"/>
          <p:cNvSpPr>
            <a:spLocks noChangeArrowheads="1"/>
          </p:cNvSpPr>
          <p:nvPr/>
        </p:nvSpPr>
        <p:spPr bwMode="auto">
          <a:xfrm rot="16200000">
            <a:off x="151606" y="3960020"/>
            <a:ext cx="113982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fraction surviving</a:t>
            </a:r>
            <a:endParaRPr lang="en-US"/>
          </a:p>
        </p:txBody>
      </p:sp>
      <p:sp>
        <p:nvSpPr>
          <p:cNvPr id="192564" name="Rectangle 52"/>
          <p:cNvSpPr>
            <a:spLocks noChangeArrowheads="1"/>
          </p:cNvSpPr>
          <p:nvPr/>
        </p:nvSpPr>
        <p:spPr bwMode="auto">
          <a:xfrm>
            <a:off x="1462088" y="4740275"/>
            <a:ext cx="1249362" cy="965200"/>
          </a:xfrm>
          <a:prstGeom prst="rect">
            <a:avLst/>
          </a:prstGeom>
          <a:solidFill>
            <a:srgbClr val="FFFFFF"/>
          </a:solidFill>
          <a:ln w="9525">
            <a:noFill/>
            <a:miter lim="800000"/>
            <a:headEnd/>
            <a:tailEnd/>
          </a:ln>
        </p:spPr>
        <p:txBody>
          <a:bodyPr/>
          <a:lstStyle/>
          <a:p>
            <a:endParaRPr lang="en-GB"/>
          </a:p>
        </p:txBody>
      </p:sp>
      <p:sp>
        <p:nvSpPr>
          <p:cNvPr id="192565" name="Rectangle 53"/>
          <p:cNvSpPr>
            <a:spLocks noChangeArrowheads="1"/>
          </p:cNvSpPr>
          <p:nvPr/>
        </p:nvSpPr>
        <p:spPr bwMode="auto">
          <a:xfrm>
            <a:off x="1462088" y="4740275"/>
            <a:ext cx="1249362" cy="965200"/>
          </a:xfrm>
          <a:prstGeom prst="rect">
            <a:avLst/>
          </a:prstGeom>
          <a:noFill/>
          <a:ln w="0">
            <a:solidFill>
              <a:srgbClr val="FFFFFF"/>
            </a:solidFill>
            <a:miter lim="800000"/>
            <a:headEnd/>
            <a:tailEnd/>
          </a:ln>
        </p:spPr>
        <p:txBody>
          <a:bodyPr/>
          <a:lstStyle/>
          <a:p>
            <a:endParaRPr lang="en-GB"/>
          </a:p>
        </p:txBody>
      </p:sp>
      <p:sp>
        <p:nvSpPr>
          <p:cNvPr id="192566" name="Line 54"/>
          <p:cNvSpPr>
            <a:spLocks noChangeShapeType="1"/>
          </p:cNvSpPr>
          <p:nvPr/>
        </p:nvSpPr>
        <p:spPr bwMode="auto">
          <a:xfrm>
            <a:off x="1462088" y="4740275"/>
            <a:ext cx="1249362" cy="1588"/>
          </a:xfrm>
          <a:prstGeom prst="line">
            <a:avLst/>
          </a:prstGeom>
          <a:noFill/>
          <a:ln w="0">
            <a:solidFill>
              <a:srgbClr val="000000"/>
            </a:solidFill>
            <a:round/>
            <a:headEnd/>
            <a:tailEnd/>
          </a:ln>
        </p:spPr>
        <p:txBody>
          <a:bodyPr/>
          <a:lstStyle/>
          <a:p>
            <a:endParaRPr lang="en-GB"/>
          </a:p>
        </p:txBody>
      </p:sp>
      <p:sp>
        <p:nvSpPr>
          <p:cNvPr id="192567" name="Line 55"/>
          <p:cNvSpPr>
            <a:spLocks noChangeShapeType="1"/>
          </p:cNvSpPr>
          <p:nvPr/>
        </p:nvSpPr>
        <p:spPr bwMode="auto">
          <a:xfrm>
            <a:off x="1462088" y="5705475"/>
            <a:ext cx="1249362" cy="1588"/>
          </a:xfrm>
          <a:prstGeom prst="line">
            <a:avLst/>
          </a:prstGeom>
          <a:noFill/>
          <a:ln w="0">
            <a:solidFill>
              <a:srgbClr val="000000"/>
            </a:solidFill>
            <a:round/>
            <a:headEnd/>
            <a:tailEnd/>
          </a:ln>
        </p:spPr>
        <p:txBody>
          <a:bodyPr/>
          <a:lstStyle/>
          <a:p>
            <a:endParaRPr lang="en-GB"/>
          </a:p>
        </p:txBody>
      </p:sp>
      <p:sp>
        <p:nvSpPr>
          <p:cNvPr id="192568" name="Line 56"/>
          <p:cNvSpPr>
            <a:spLocks noChangeShapeType="1"/>
          </p:cNvSpPr>
          <p:nvPr/>
        </p:nvSpPr>
        <p:spPr bwMode="auto">
          <a:xfrm flipV="1">
            <a:off x="2711450" y="4740275"/>
            <a:ext cx="1588" cy="965200"/>
          </a:xfrm>
          <a:prstGeom prst="line">
            <a:avLst/>
          </a:prstGeom>
          <a:noFill/>
          <a:ln w="0">
            <a:solidFill>
              <a:srgbClr val="000000"/>
            </a:solidFill>
            <a:round/>
            <a:headEnd/>
            <a:tailEnd/>
          </a:ln>
        </p:spPr>
        <p:txBody>
          <a:bodyPr/>
          <a:lstStyle/>
          <a:p>
            <a:endParaRPr lang="en-GB"/>
          </a:p>
        </p:txBody>
      </p:sp>
      <p:sp>
        <p:nvSpPr>
          <p:cNvPr id="192569" name="Line 57"/>
          <p:cNvSpPr>
            <a:spLocks noChangeShapeType="1"/>
          </p:cNvSpPr>
          <p:nvPr/>
        </p:nvSpPr>
        <p:spPr bwMode="auto">
          <a:xfrm flipV="1">
            <a:off x="1462088" y="4740275"/>
            <a:ext cx="1587" cy="965200"/>
          </a:xfrm>
          <a:prstGeom prst="line">
            <a:avLst/>
          </a:prstGeom>
          <a:noFill/>
          <a:ln w="0">
            <a:solidFill>
              <a:srgbClr val="000000"/>
            </a:solidFill>
            <a:round/>
            <a:headEnd/>
            <a:tailEnd/>
          </a:ln>
        </p:spPr>
        <p:txBody>
          <a:bodyPr/>
          <a:lstStyle/>
          <a:p>
            <a:endParaRPr lang="en-GB"/>
          </a:p>
        </p:txBody>
      </p:sp>
      <p:sp>
        <p:nvSpPr>
          <p:cNvPr id="192570" name="Line 58"/>
          <p:cNvSpPr>
            <a:spLocks noChangeShapeType="1"/>
          </p:cNvSpPr>
          <p:nvPr/>
        </p:nvSpPr>
        <p:spPr bwMode="auto">
          <a:xfrm>
            <a:off x="1462088" y="5705475"/>
            <a:ext cx="1249362" cy="1588"/>
          </a:xfrm>
          <a:prstGeom prst="line">
            <a:avLst/>
          </a:prstGeom>
          <a:noFill/>
          <a:ln w="0">
            <a:solidFill>
              <a:srgbClr val="000000"/>
            </a:solidFill>
            <a:round/>
            <a:headEnd/>
            <a:tailEnd/>
          </a:ln>
        </p:spPr>
        <p:txBody>
          <a:bodyPr/>
          <a:lstStyle/>
          <a:p>
            <a:endParaRPr lang="en-GB"/>
          </a:p>
        </p:txBody>
      </p:sp>
      <p:sp>
        <p:nvSpPr>
          <p:cNvPr id="192571" name="Line 59"/>
          <p:cNvSpPr>
            <a:spLocks noChangeShapeType="1"/>
          </p:cNvSpPr>
          <p:nvPr/>
        </p:nvSpPr>
        <p:spPr bwMode="auto">
          <a:xfrm flipV="1">
            <a:off x="1462088" y="4740275"/>
            <a:ext cx="1587" cy="965200"/>
          </a:xfrm>
          <a:prstGeom prst="line">
            <a:avLst/>
          </a:prstGeom>
          <a:noFill/>
          <a:ln w="0">
            <a:solidFill>
              <a:srgbClr val="000000"/>
            </a:solidFill>
            <a:round/>
            <a:headEnd/>
            <a:tailEnd/>
          </a:ln>
        </p:spPr>
        <p:txBody>
          <a:bodyPr/>
          <a:lstStyle/>
          <a:p>
            <a:endParaRPr lang="en-GB"/>
          </a:p>
        </p:txBody>
      </p:sp>
      <p:sp>
        <p:nvSpPr>
          <p:cNvPr id="192572" name="Line 60"/>
          <p:cNvSpPr>
            <a:spLocks noChangeShapeType="1"/>
          </p:cNvSpPr>
          <p:nvPr/>
        </p:nvSpPr>
        <p:spPr bwMode="auto">
          <a:xfrm>
            <a:off x="1462088" y="4740275"/>
            <a:ext cx="1249362" cy="1588"/>
          </a:xfrm>
          <a:prstGeom prst="line">
            <a:avLst/>
          </a:prstGeom>
          <a:noFill/>
          <a:ln w="0">
            <a:solidFill>
              <a:srgbClr val="000000"/>
            </a:solidFill>
            <a:round/>
            <a:headEnd/>
            <a:tailEnd/>
          </a:ln>
        </p:spPr>
        <p:txBody>
          <a:bodyPr/>
          <a:lstStyle/>
          <a:p>
            <a:endParaRPr lang="en-GB"/>
          </a:p>
        </p:txBody>
      </p:sp>
      <p:sp>
        <p:nvSpPr>
          <p:cNvPr id="192573" name="Line 61"/>
          <p:cNvSpPr>
            <a:spLocks noChangeShapeType="1"/>
          </p:cNvSpPr>
          <p:nvPr/>
        </p:nvSpPr>
        <p:spPr bwMode="auto">
          <a:xfrm>
            <a:off x="1462088" y="5705475"/>
            <a:ext cx="1249362" cy="1588"/>
          </a:xfrm>
          <a:prstGeom prst="line">
            <a:avLst/>
          </a:prstGeom>
          <a:noFill/>
          <a:ln w="0">
            <a:solidFill>
              <a:srgbClr val="000000"/>
            </a:solidFill>
            <a:round/>
            <a:headEnd/>
            <a:tailEnd/>
          </a:ln>
        </p:spPr>
        <p:txBody>
          <a:bodyPr/>
          <a:lstStyle/>
          <a:p>
            <a:endParaRPr lang="en-GB"/>
          </a:p>
        </p:txBody>
      </p:sp>
      <p:sp>
        <p:nvSpPr>
          <p:cNvPr id="192574" name="Line 62"/>
          <p:cNvSpPr>
            <a:spLocks noChangeShapeType="1"/>
          </p:cNvSpPr>
          <p:nvPr/>
        </p:nvSpPr>
        <p:spPr bwMode="auto">
          <a:xfrm flipV="1">
            <a:off x="2711450" y="4740275"/>
            <a:ext cx="1588" cy="965200"/>
          </a:xfrm>
          <a:prstGeom prst="line">
            <a:avLst/>
          </a:prstGeom>
          <a:noFill/>
          <a:ln w="0">
            <a:solidFill>
              <a:srgbClr val="000000"/>
            </a:solidFill>
            <a:round/>
            <a:headEnd/>
            <a:tailEnd/>
          </a:ln>
        </p:spPr>
        <p:txBody>
          <a:bodyPr/>
          <a:lstStyle/>
          <a:p>
            <a:endParaRPr lang="en-GB"/>
          </a:p>
        </p:txBody>
      </p:sp>
      <p:sp>
        <p:nvSpPr>
          <p:cNvPr id="192575" name="Line 63"/>
          <p:cNvSpPr>
            <a:spLocks noChangeShapeType="1"/>
          </p:cNvSpPr>
          <p:nvPr/>
        </p:nvSpPr>
        <p:spPr bwMode="auto">
          <a:xfrm flipV="1">
            <a:off x="1462088" y="4740275"/>
            <a:ext cx="1587" cy="965200"/>
          </a:xfrm>
          <a:prstGeom prst="line">
            <a:avLst/>
          </a:prstGeom>
          <a:noFill/>
          <a:ln w="0">
            <a:solidFill>
              <a:srgbClr val="000000"/>
            </a:solidFill>
            <a:round/>
            <a:headEnd/>
            <a:tailEnd/>
          </a:ln>
        </p:spPr>
        <p:txBody>
          <a:bodyPr/>
          <a:lstStyle/>
          <a:p>
            <a:endParaRPr lang="en-GB"/>
          </a:p>
        </p:txBody>
      </p:sp>
      <p:sp>
        <p:nvSpPr>
          <p:cNvPr id="192576" name="Rectangle 64"/>
          <p:cNvSpPr>
            <a:spLocks noChangeArrowheads="1"/>
          </p:cNvSpPr>
          <p:nvPr/>
        </p:nvSpPr>
        <p:spPr bwMode="auto">
          <a:xfrm>
            <a:off x="1893888" y="4762500"/>
            <a:ext cx="352425"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data</a:t>
            </a:r>
            <a:endParaRPr lang="en-US"/>
          </a:p>
        </p:txBody>
      </p:sp>
      <p:sp>
        <p:nvSpPr>
          <p:cNvPr id="192577" name="Rectangle 65"/>
          <p:cNvSpPr>
            <a:spLocks noChangeArrowheads="1"/>
          </p:cNvSpPr>
          <p:nvPr/>
        </p:nvSpPr>
        <p:spPr bwMode="auto">
          <a:xfrm>
            <a:off x="1893888" y="4945063"/>
            <a:ext cx="773112" cy="204787"/>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log-logistic</a:t>
            </a:r>
            <a:endParaRPr lang="en-US"/>
          </a:p>
        </p:txBody>
      </p:sp>
      <p:sp>
        <p:nvSpPr>
          <p:cNvPr id="192578" name="Rectangle 66"/>
          <p:cNvSpPr>
            <a:spLocks noChangeArrowheads="1"/>
          </p:cNvSpPr>
          <p:nvPr/>
        </p:nvSpPr>
        <p:spPr bwMode="auto">
          <a:xfrm>
            <a:off x="1893888" y="5126038"/>
            <a:ext cx="773112" cy="204787"/>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log-normal</a:t>
            </a:r>
            <a:endParaRPr lang="en-US"/>
          </a:p>
        </p:txBody>
      </p:sp>
      <p:sp>
        <p:nvSpPr>
          <p:cNvPr id="192579" name="Rectangle 67"/>
          <p:cNvSpPr>
            <a:spLocks noChangeArrowheads="1"/>
          </p:cNvSpPr>
          <p:nvPr/>
        </p:nvSpPr>
        <p:spPr bwMode="auto">
          <a:xfrm>
            <a:off x="1893888" y="5308600"/>
            <a:ext cx="496887"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Weibull</a:t>
            </a:r>
            <a:endParaRPr lang="en-US"/>
          </a:p>
        </p:txBody>
      </p:sp>
      <p:sp>
        <p:nvSpPr>
          <p:cNvPr id="192580" name="Rectangle 68"/>
          <p:cNvSpPr>
            <a:spLocks noChangeArrowheads="1"/>
          </p:cNvSpPr>
          <p:nvPr/>
        </p:nvSpPr>
        <p:spPr bwMode="auto">
          <a:xfrm>
            <a:off x="1893888" y="5489575"/>
            <a:ext cx="568325" cy="204788"/>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gamma</a:t>
            </a:r>
            <a:endParaRPr lang="en-US"/>
          </a:p>
        </p:txBody>
      </p:sp>
      <p:sp>
        <p:nvSpPr>
          <p:cNvPr id="192581" name="Oval 69"/>
          <p:cNvSpPr>
            <a:spLocks noChangeArrowheads="1"/>
          </p:cNvSpPr>
          <p:nvPr/>
        </p:nvSpPr>
        <p:spPr bwMode="auto">
          <a:xfrm>
            <a:off x="1631950" y="4808538"/>
            <a:ext cx="90488" cy="90487"/>
          </a:xfrm>
          <a:prstGeom prst="ellipse">
            <a:avLst/>
          </a:prstGeom>
          <a:solidFill>
            <a:srgbClr val="FFFF00"/>
          </a:solidFill>
          <a:ln w="0">
            <a:solidFill>
              <a:srgbClr val="000000"/>
            </a:solidFill>
            <a:round/>
            <a:headEnd/>
            <a:tailEnd/>
          </a:ln>
        </p:spPr>
        <p:txBody>
          <a:bodyPr/>
          <a:lstStyle/>
          <a:p>
            <a:endParaRPr lang="en-GB"/>
          </a:p>
        </p:txBody>
      </p:sp>
      <p:sp>
        <p:nvSpPr>
          <p:cNvPr id="192582" name="Line 70"/>
          <p:cNvSpPr>
            <a:spLocks noChangeShapeType="1"/>
          </p:cNvSpPr>
          <p:nvPr/>
        </p:nvSpPr>
        <p:spPr bwMode="auto">
          <a:xfrm>
            <a:off x="1541463" y="5035550"/>
            <a:ext cx="260350" cy="1588"/>
          </a:xfrm>
          <a:prstGeom prst="line">
            <a:avLst/>
          </a:prstGeom>
          <a:noFill/>
          <a:ln w="38100">
            <a:solidFill>
              <a:srgbClr val="000000"/>
            </a:solidFill>
            <a:round/>
            <a:headEnd/>
            <a:tailEnd/>
          </a:ln>
        </p:spPr>
        <p:txBody>
          <a:bodyPr/>
          <a:lstStyle/>
          <a:p>
            <a:endParaRPr lang="en-GB"/>
          </a:p>
        </p:txBody>
      </p:sp>
      <p:sp>
        <p:nvSpPr>
          <p:cNvPr id="192583" name="Line 71"/>
          <p:cNvSpPr>
            <a:spLocks noChangeShapeType="1"/>
          </p:cNvSpPr>
          <p:nvPr/>
        </p:nvSpPr>
        <p:spPr bwMode="auto">
          <a:xfrm>
            <a:off x="1541463" y="5218113"/>
            <a:ext cx="260350" cy="1587"/>
          </a:xfrm>
          <a:prstGeom prst="line">
            <a:avLst/>
          </a:prstGeom>
          <a:noFill/>
          <a:ln w="38100">
            <a:solidFill>
              <a:srgbClr val="FF0000"/>
            </a:solidFill>
            <a:round/>
            <a:headEnd/>
            <a:tailEnd/>
          </a:ln>
        </p:spPr>
        <p:txBody>
          <a:bodyPr/>
          <a:lstStyle/>
          <a:p>
            <a:endParaRPr lang="en-GB"/>
          </a:p>
        </p:txBody>
      </p:sp>
      <p:sp>
        <p:nvSpPr>
          <p:cNvPr id="192584" name="Line 72"/>
          <p:cNvSpPr>
            <a:spLocks noChangeShapeType="1"/>
          </p:cNvSpPr>
          <p:nvPr/>
        </p:nvSpPr>
        <p:spPr bwMode="auto">
          <a:xfrm>
            <a:off x="1541463" y="5410200"/>
            <a:ext cx="260350" cy="1588"/>
          </a:xfrm>
          <a:prstGeom prst="line">
            <a:avLst/>
          </a:prstGeom>
          <a:noFill/>
          <a:ln w="38100">
            <a:solidFill>
              <a:srgbClr val="00FF00"/>
            </a:solidFill>
            <a:round/>
            <a:headEnd/>
            <a:tailEnd/>
          </a:ln>
        </p:spPr>
        <p:txBody>
          <a:bodyPr/>
          <a:lstStyle/>
          <a:p>
            <a:endParaRPr lang="en-GB"/>
          </a:p>
        </p:txBody>
      </p:sp>
      <p:sp>
        <p:nvSpPr>
          <p:cNvPr id="192585" name="Line 73"/>
          <p:cNvSpPr>
            <a:spLocks noChangeShapeType="1"/>
          </p:cNvSpPr>
          <p:nvPr/>
        </p:nvSpPr>
        <p:spPr bwMode="auto">
          <a:xfrm>
            <a:off x="1541463" y="5592763"/>
            <a:ext cx="260350" cy="1587"/>
          </a:xfrm>
          <a:prstGeom prst="line">
            <a:avLst/>
          </a:prstGeom>
          <a:noFill/>
          <a:ln w="38100">
            <a:solidFill>
              <a:srgbClr val="00FFFF"/>
            </a:solidFill>
            <a:round/>
            <a:headEnd/>
            <a:tailEnd/>
          </a:ln>
        </p:spPr>
        <p:txBody>
          <a:bodyPr/>
          <a:lstStyle/>
          <a:p>
            <a:endParaRPr lang="en-GB"/>
          </a:p>
        </p:txBody>
      </p:sp>
      <p:sp>
        <p:nvSpPr>
          <p:cNvPr id="192557" name="Oval 45"/>
          <p:cNvSpPr>
            <a:spLocks noChangeArrowheads="1"/>
          </p:cNvSpPr>
          <p:nvPr/>
        </p:nvSpPr>
        <p:spPr bwMode="auto">
          <a:xfrm>
            <a:off x="5597525" y="5945188"/>
            <a:ext cx="90488" cy="90487"/>
          </a:xfrm>
          <a:prstGeom prst="ellipse">
            <a:avLst/>
          </a:prstGeom>
          <a:solidFill>
            <a:srgbClr val="FFFF00"/>
          </a:solidFill>
          <a:ln w="0">
            <a:solidFill>
              <a:srgbClr val="000000"/>
            </a:solidFill>
            <a:round/>
            <a:headEnd/>
            <a:tailEnd/>
          </a:ln>
        </p:spPr>
        <p:txBody>
          <a:bodyPr/>
          <a:lstStyle/>
          <a:p>
            <a:endParaRPr lang="en-GB"/>
          </a:p>
        </p:txBody>
      </p:sp>
      <p:sp>
        <p:nvSpPr>
          <p:cNvPr id="192556" name="Oval 44"/>
          <p:cNvSpPr>
            <a:spLocks noChangeArrowheads="1"/>
          </p:cNvSpPr>
          <p:nvPr/>
        </p:nvSpPr>
        <p:spPr bwMode="auto">
          <a:xfrm>
            <a:off x="4449763" y="5568950"/>
            <a:ext cx="90487" cy="92075"/>
          </a:xfrm>
          <a:prstGeom prst="ellipse">
            <a:avLst/>
          </a:prstGeom>
          <a:solidFill>
            <a:srgbClr val="FFFF00"/>
          </a:solidFill>
          <a:ln w="0">
            <a:solidFill>
              <a:srgbClr val="000000"/>
            </a:solidFill>
            <a:round/>
            <a:headEnd/>
            <a:tailEnd/>
          </a:ln>
        </p:spPr>
        <p:txBody>
          <a:bodyPr/>
          <a:lstStyle/>
          <a:p>
            <a:endParaRPr lang="en-GB"/>
          </a:p>
        </p:txBody>
      </p:sp>
      <p:sp>
        <p:nvSpPr>
          <p:cNvPr id="192555" name="Oval 43"/>
          <p:cNvSpPr>
            <a:spLocks noChangeArrowheads="1"/>
          </p:cNvSpPr>
          <p:nvPr/>
        </p:nvSpPr>
        <p:spPr bwMode="auto">
          <a:xfrm>
            <a:off x="3268663" y="2968625"/>
            <a:ext cx="90487" cy="90488"/>
          </a:xfrm>
          <a:prstGeom prst="ellipse">
            <a:avLst/>
          </a:prstGeom>
          <a:solidFill>
            <a:srgbClr val="FFFF00"/>
          </a:solidFill>
          <a:ln w="0">
            <a:solidFill>
              <a:srgbClr val="000000"/>
            </a:solidFill>
            <a:round/>
            <a:headEnd/>
            <a:tailEnd/>
          </a:ln>
        </p:spPr>
        <p:txBody>
          <a:bodyPr/>
          <a:lstStyle/>
          <a:p>
            <a:endParaRPr lang="en-GB"/>
          </a:p>
        </p:txBody>
      </p:sp>
      <p:sp>
        <p:nvSpPr>
          <p:cNvPr id="192554" name="Oval 42"/>
          <p:cNvSpPr>
            <a:spLocks noChangeArrowheads="1"/>
          </p:cNvSpPr>
          <p:nvPr/>
        </p:nvSpPr>
        <p:spPr bwMode="auto">
          <a:xfrm>
            <a:off x="2063750" y="2217738"/>
            <a:ext cx="90488" cy="92075"/>
          </a:xfrm>
          <a:prstGeom prst="ellipse">
            <a:avLst/>
          </a:prstGeom>
          <a:solidFill>
            <a:srgbClr val="FFFF00"/>
          </a:solidFill>
          <a:ln w="0">
            <a:solidFill>
              <a:srgbClr val="000000"/>
            </a:solidFill>
            <a:round/>
            <a:headEnd/>
            <a:tailEnd/>
          </a:ln>
        </p:spPr>
        <p:txBody>
          <a:bodyPr/>
          <a:lstStyle/>
          <a:p>
            <a:endParaRPr lang="en-GB"/>
          </a:p>
        </p:txBody>
      </p:sp>
      <p:graphicFrame>
        <p:nvGraphicFramePr>
          <p:cNvPr id="192613" name="Group 101"/>
          <p:cNvGraphicFramePr>
            <a:graphicFrameLocks noGrp="1"/>
          </p:cNvGraphicFramePr>
          <p:nvPr/>
        </p:nvGraphicFramePr>
        <p:xfrm>
          <a:off x="5508625" y="1892300"/>
          <a:ext cx="3360738" cy="2097088"/>
        </p:xfrm>
        <a:graphic>
          <a:graphicData uri="http://schemas.openxmlformats.org/drawingml/2006/table">
            <a:tbl>
              <a:tblPr/>
              <a:tblGrid>
                <a:gridCol w="1482725"/>
                <a:gridCol w="889000"/>
                <a:gridCol w="989013"/>
              </a:tblGrid>
              <a:tr h="4445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nl-NL"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LC50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log </a:t>
                      </a:r>
                      <a:r>
                        <a:rPr kumimoji="0" lang="en-US" sz="1800" b="0" i="0" u="none" strike="noStrike" cap="none" normalizeH="0" baseline="0" dirty="0" err="1" smtClean="0">
                          <a:ln>
                            <a:noFill/>
                          </a:ln>
                          <a:solidFill>
                            <a:schemeClr val="tx1"/>
                          </a:solidFill>
                          <a:effectLst/>
                          <a:latin typeface="Arial" charset="0"/>
                        </a:rPr>
                        <a:t>lik</a:t>
                      </a:r>
                      <a:r>
                        <a:rPr kumimoji="0" lang="en-US" sz="18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Log-logistic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-16.681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Log-normal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chemeClr val="tx1"/>
                          </a:solidFill>
                          <a:effectLst/>
                          <a:latin typeface="Arial" charset="0"/>
                        </a:rPr>
                        <a:t>0.226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-16.541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254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Weibull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-16.876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000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Gamma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-16.582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r>
            </a:tbl>
          </a:graphicData>
        </a:graphic>
      </p:graphicFrame>
      <p:sp>
        <p:nvSpPr>
          <p:cNvPr id="192612" name="Line 100"/>
          <p:cNvSpPr>
            <a:spLocks noChangeShapeType="1"/>
          </p:cNvSpPr>
          <p:nvPr/>
        </p:nvSpPr>
        <p:spPr bwMode="auto">
          <a:xfrm>
            <a:off x="1165225" y="4133850"/>
            <a:ext cx="3306763" cy="0"/>
          </a:xfrm>
          <a:prstGeom prst="line">
            <a:avLst/>
          </a:prstGeom>
          <a:noFill/>
          <a:ln w="19050">
            <a:solidFill>
              <a:schemeClr val="tx1"/>
            </a:solidFill>
            <a:prstDash val="sysDash"/>
            <a:round/>
            <a:headEnd/>
            <a:tailEnd/>
          </a:ln>
          <a:effectLst/>
        </p:spPr>
        <p:txBody>
          <a:bodyPr/>
          <a:lstStyle/>
          <a:p>
            <a:endParaRPr lang="en-GB"/>
          </a:p>
        </p:txBody>
      </p:sp>
      <p:pic>
        <p:nvPicPr>
          <p:cNvPr id="192614" name="Picture 102" descr="daphnia3"/>
          <p:cNvPicPr>
            <a:picLocks noChangeAspect="1" noChangeArrowheads="1"/>
          </p:cNvPicPr>
          <p:nvPr/>
        </p:nvPicPr>
        <p:blipFill>
          <a:blip r:embed="rId2" cstate="print"/>
          <a:srcRect/>
          <a:stretch>
            <a:fillRect/>
          </a:stretch>
        </p:blipFill>
        <p:spPr bwMode="auto">
          <a:xfrm>
            <a:off x="6970713" y="4165600"/>
            <a:ext cx="1714500" cy="243840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2613"/>
                                        </p:tgtEl>
                                        <p:attrNameLst>
                                          <p:attrName>style.visibility</p:attrName>
                                        </p:attrNameLst>
                                      </p:cBhvr>
                                      <p:to>
                                        <p:strVal val="visible"/>
                                      </p:to>
                                    </p:set>
                                    <p:animEffect transition="in" filter="dissolve">
                                      <p:cBhvr>
                                        <p:cTn id="7" dur="500"/>
                                        <p:tgtEl>
                                          <p:spTgt spid="192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2381250" y="2657475"/>
            <a:ext cx="3481388" cy="3006725"/>
            <a:chOff x="2212" y="1674"/>
            <a:chExt cx="2193" cy="1894"/>
          </a:xfrm>
        </p:grpSpPr>
        <p:sp>
          <p:nvSpPr>
            <p:cNvPr id="246822" name="Line 38"/>
            <p:cNvSpPr>
              <a:spLocks noChangeShapeType="1"/>
            </p:cNvSpPr>
            <p:nvPr/>
          </p:nvSpPr>
          <p:spPr bwMode="auto">
            <a:xfrm>
              <a:off x="3632" y="1674"/>
              <a:ext cx="261" cy="379"/>
            </a:xfrm>
            <a:prstGeom prst="line">
              <a:avLst/>
            </a:prstGeom>
            <a:noFill/>
            <a:ln w="28575">
              <a:solidFill>
                <a:schemeClr val="tx1"/>
              </a:solidFill>
              <a:round/>
              <a:headEnd/>
              <a:tailEnd/>
            </a:ln>
            <a:effectLst/>
          </p:spPr>
          <p:txBody>
            <a:bodyPr/>
            <a:lstStyle/>
            <a:p>
              <a:endParaRPr lang="en-GB"/>
            </a:p>
          </p:txBody>
        </p:sp>
        <p:sp>
          <p:nvSpPr>
            <p:cNvPr id="246823" name="Line 39"/>
            <p:cNvSpPr>
              <a:spLocks noChangeShapeType="1"/>
            </p:cNvSpPr>
            <p:nvPr/>
          </p:nvSpPr>
          <p:spPr bwMode="auto">
            <a:xfrm>
              <a:off x="3900" y="2053"/>
              <a:ext cx="245" cy="1318"/>
            </a:xfrm>
            <a:prstGeom prst="line">
              <a:avLst/>
            </a:prstGeom>
            <a:noFill/>
            <a:ln w="28575">
              <a:solidFill>
                <a:schemeClr val="tx1"/>
              </a:solidFill>
              <a:round/>
              <a:headEnd/>
              <a:tailEnd/>
            </a:ln>
            <a:effectLst/>
          </p:spPr>
          <p:txBody>
            <a:bodyPr/>
            <a:lstStyle/>
            <a:p>
              <a:endParaRPr lang="en-GB"/>
            </a:p>
          </p:txBody>
        </p:sp>
        <p:sp>
          <p:nvSpPr>
            <p:cNvPr id="246824" name="Line 40"/>
            <p:cNvSpPr>
              <a:spLocks noChangeShapeType="1"/>
            </p:cNvSpPr>
            <p:nvPr/>
          </p:nvSpPr>
          <p:spPr bwMode="auto">
            <a:xfrm>
              <a:off x="4153" y="3371"/>
              <a:ext cx="252" cy="197"/>
            </a:xfrm>
            <a:prstGeom prst="line">
              <a:avLst/>
            </a:prstGeom>
            <a:noFill/>
            <a:ln w="28575">
              <a:solidFill>
                <a:schemeClr val="tx1"/>
              </a:solidFill>
              <a:round/>
              <a:headEnd/>
              <a:tailEnd/>
            </a:ln>
            <a:effectLst/>
          </p:spPr>
          <p:txBody>
            <a:bodyPr/>
            <a:lstStyle/>
            <a:p>
              <a:endParaRPr lang="en-GB"/>
            </a:p>
          </p:txBody>
        </p:sp>
        <p:sp>
          <p:nvSpPr>
            <p:cNvPr id="246821" name="Line 37"/>
            <p:cNvSpPr>
              <a:spLocks noChangeShapeType="1"/>
            </p:cNvSpPr>
            <p:nvPr/>
          </p:nvSpPr>
          <p:spPr bwMode="auto">
            <a:xfrm>
              <a:off x="2212" y="1674"/>
              <a:ext cx="1420" cy="0"/>
            </a:xfrm>
            <a:prstGeom prst="line">
              <a:avLst/>
            </a:prstGeom>
            <a:noFill/>
            <a:ln w="28575">
              <a:solidFill>
                <a:schemeClr val="tx1"/>
              </a:solidFill>
              <a:round/>
              <a:headEnd/>
              <a:tailEnd/>
            </a:ln>
            <a:effectLst/>
          </p:spPr>
          <p:txBody>
            <a:bodyPr/>
            <a:lstStyle/>
            <a:p>
              <a:endParaRPr lang="en-GB"/>
            </a:p>
          </p:txBody>
        </p:sp>
      </p:grpSp>
      <p:sp>
        <p:nvSpPr>
          <p:cNvPr id="246786" name="Rectangle 2"/>
          <p:cNvSpPr>
            <a:spLocks noGrp="1" noChangeArrowheads="1"/>
          </p:cNvSpPr>
          <p:nvPr>
            <p:ph type="title"/>
          </p:nvPr>
        </p:nvSpPr>
        <p:spPr/>
        <p:txBody>
          <a:bodyPr/>
          <a:lstStyle/>
          <a:p>
            <a:r>
              <a:rPr lang="en-US"/>
              <a:t>Non-parametric analysis</a:t>
            </a:r>
          </a:p>
        </p:txBody>
      </p:sp>
      <p:sp>
        <p:nvSpPr>
          <p:cNvPr id="246832" name="Rectangle 48"/>
          <p:cNvSpPr>
            <a:spLocks noGrp="1" noChangeArrowheads="1"/>
          </p:cNvSpPr>
          <p:nvPr>
            <p:ph type="body" idx="1"/>
          </p:nvPr>
        </p:nvSpPr>
        <p:spPr>
          <a:xfrm>
            <a:off x="406400" y="1739900"/>
            <a:ext cx="7772400" cy="4114800"/>
          </a:xfrm>
        </p:spPr>
        <p:txBody>
          <a:bodyPr/>
          <a:lstStyle/>
          <a:p>
            <a:pPr>
              <a:buFont typeface="Wingdings" pitchFamily="2" charset="2"/>
              <a:buNone/>
            </a:pPr>
            <a:r>
              <a:rPr lang="en-US" sz="2800" b="1" dirty="0">
                <a:solidFill>
                  <a:srgbClr val="009900"/>
                </a:solidFill>
              </a:rPr>
              <a:t>Spearman-</a:t>
            </a:r>
            <a:r>
              <a:rPr lang="en-US" sz="2800" b="1" dirty="0" err="1">
                <a:solidFill>
                  <a:srgbClr val="009900"/>
                </a:solidFill>
              </a:rPr>
              <a:t>K</a:t>
            </a:r>
            <a:r>
              <a:rPr lang="en-US" sz="2800" b="1" dirty="0" err="1">
                <a:solidFill>
                  <a:srgbClr val="009900"/>
                </a:solidFill>
                <a:cs typeface="Arial" charset="0"/>
              </a:rPr>
              <a:t>ä</a:t>
            </a:r>
            <a:r>
              <a:rPr lang="en-US" sz="2800" b="1" dirty="0" err="1">
                <a:solidFill>
                  <a:srgbClr val="009900"/>
                </a:solidFill>
              </a:rPr>
              <a:t>rber</a:t>
            </a:r>
            <a:r>
              <a:rPr lang="en-US" sz="2800" b="1" dirty="0">
                <a:solidFill>
                  <a:srgbClr val="009900"/>
                </a:solidFill>
              </a:rPr>
              <a:t>:</a:t>
            </a:r>
            <a:r>
              <a:rPr lang="en-US" sz="2800" dirty="0"/>
              <a:t> </a:t>
            </a:r>
            <a:r>
              <a:rPr lang="en-US" sz="2800" dirty="0" err="1"/>
              <a:t>wted</a:t>
            </a:r>
            <a:r>
              <a:rPr lang="en-US" sz="2800" dirty="0"/>
              <a:t>. average of midpoints</a:t>
            </a:r>
          </a:p>
        </p:txBody>
      </p:sp>
      <p:grpSp>
        <p:nvGrpSpPr>
          <p:cNvPr id="3" name="Group 3"/>
          <p:cNvGrpSpPr>
            <a:grpSpLocks/>
          </p:cNvGrpSpPr>
          <p:nvPr/>
        </p:nvGrpSpPr>
        <p:grpSpPr bwMode="auto">
          <a:xfrm>
            <a:off x="400050" y="2357438"/>
            <a:ext cx="5935663" cy="4265612"/>
            <a:chOff x="772" y="1381"/>
            <a:chExt cx="3739" cy="2687"/>
          </a:xfrm>
        </p:grpSpPr>
        <p:sp>
          <p:nvSpPr>
            <p:cNvPr id="246788" name="Line 4"/>
            <p:cNvSpPr>
              <a:spLocks noChangeShapeType="1"/>
            </p:cNvSpPr>
            <p:nvPr/>
          </p:nvSpPr>
          <p:spPr bwMode="auto">
            <a:xfrm>
              <a:off x="1415" y="1381"/>
              <a:ext cx="1" cy="2085"/>
            </a:xfrm>
            <a:prstGeom prst="line">
              <a:avLst/>
            </a:prstGeom>
            <a:noFill/>
            <a:ln w="0">
              <a:solidFill>
                <a:srgbClr val="000000"/>
              </a:solidFill>
              <a:round/>
              <a:headEnd/>
              <a:tailEnd/>
            </a:ln>
          </p:spPr>
          <p:txBody>
            <a:bodyPr/>
            <a:lstStyle/>
            <a:p>
              <a:endParaRPr lang="en-GB"/>
            </a:p>
          </p:txBody>
        </p:sp>
        <p:sp>
          <p:nvSpPr>
            <p:cNvPr id="246789" name="Line 5"/>
            <p:cNvSpPr>
              <a:spLocks noChangeShapeType="1"/>
            </p:cNvSpPr>
            <p:nvPr/>
          </p:nvSpPr>
          <p:spPr bwMode="auto">
            <a:xfrm>
              <a:off x="1373" y="3466"/>
              <a:ext cx="42" cy="1"/>
            </a:xfrm>
            <a:prstGeom prst="line">
              <a:avLst/>
            </a:prstGeom>
            <a:noFill/>
            <a:ln w="0">
              <a:solidFill>
                <a:srgbClr val="000000"/>
              </a:solidFill>
              <a:round/>
              <a:headEnd/>
              <a:tailEnd/>
            </a:ln>
          </p:spPr>
          <p:txBody>
            <a:bodyPr/>
            <a:lstStyle/>
            <a:p>
              <a:endParaRPr lang="en-GB"/>
            </a:p>
          </p:txBody>
        </p:sp>
        <p:sp>
          <p:nvSpPr>
            <p:cNvPr id="246790" name="Line 6"/>
            <p:cNvSpPr>
              <a:spLocks noChangeShapeType="1"/>
            </p:cNvSpPr>
            <p:nvPr/>
          </p:nvSpPr>
          <p:spPr bwMode="auto">
            <a:xfrm>
              <a:off x="1373" y="3088"/>
              <a:ext cx="42" cy="1"/>
            </a:xfrm>
            <a:prstGeom prst="line">
              <a:avLst/>
            </a:prstGeom>
            <a:noFill/>
            <a:ln w="0">
              <a:solidFill>
                <a:srgbClr val="000000"/>
              </a:solidFill>
              <a:round/>
              <a:headEnd/>
              <a:tailEnd/>
            </a:ln>
          </p:spPr>
          <p:txBody>
            <a:bodyPr/>
            <a:lstStyle/>
            <a:p>
              <a:endParaRPr lang="en-GB"/>
            </a:p>
          </p:txBody>
        </p:sp>
        <p:sp>
          <p:nvSpPr>
            <p:cNvPr id="246791" name="Line 7"/>
            <p:cNvSpPr>
              <a:spLocks noChangeShapeType="1"/>
            </p:cNvSpPr>
            <p:nvPr/>
          </p:nvSpPr>
          <p:spPr bwMode="auto">
            <a:xfrm>
              <a:off x="1373" y="2710"/>
              <a:ext cx="42" cy="1"/>
            </a:xfrm>
            <a:prstGeom prst="line">
              <a:avLst/>
            </a:prstGeom>
            <a:noFill/>
            <a:ln w="0">
              <a:solidFill>
                <a:srgbClr val="000000"/>
              </a:solidFill>
              <a:round/>
              <a:headEnd/>
              <a:tailEnd/>
            </a:ln>
          </p:spPr>
          <p:txBody>
            <a:bodyPr/>
            <a:lstStyle/>
            <a:p>
              <a:endParaRPr lang="en-GB"/>
            </a:p>
          </p:txBody>
        </p:sp>
        <p:sp>
          <p:nvSpPr>
            <p:cNvPr id="246792" name="Line 8"/>
            <p:cNvSpPr>
              <a:spLocks noChangeShapeType="1"/>
            </p:cNvSpPr>
            <p:nvPr/>
          </p:nvSpPr>
          <p:spPr bwMode="auto">
            <a:xfrm>
              <a:off x="1373" y="2333"/>
              <a:ext cx="42" cy="1"/>
            </a:xfrm>
            <a:prstGeom prst="line">
              <a:avLst/>
            </a:prstGeom>
            <a:noFill/>
            <a:ln w="0">
              <a:solidFill>
                <a:srgbClr val="000000"/>
              </a:solidFill>
              <a:round/>
              <a:headEnd/>
              <a:tailEnd/>
            </a:ln>
          </p:spPr>
          <p:txBody>
            <a:bodyPr/>
            <a:lstStyle/>
            <a:p>
              <a:endParaRPr lang="en-GB"/>
            </a:p>
          </p:txBody>
        </p:sp>
        <p:sp>
          <p:nvSpPr>
            <p:cNvPr id="246793" name="Line 9"/>
            <p:cNvSpPr>
              <a:spLocks noChangeShapeType="1"/>
            </p:cNvSpPr>
            <p:nvPr/>
          </p:nvSpPr>
          <p:spPr bwMode="auto">
            <a:xfrm>
              <a:off x="1373" y="1955"/>
              <a:ext cx="42" cy="1"/>
            </a:xfrm>
            <a:prstGeom prst="line">
              <a:avLst/>
            </a:prstGeom>
            <a:noFill/>
            <a:ln w="0">
              <a:solidFill>
                <a:srgbClr val="000000"/>
              </a:solidFill>
              <a:round/>
              <a:headEnd/>
              <a:tailEnd/>
            </a:ln>
          </p:spPr>
          <p:txBody>
            <a:bodyPr/>
            <a:lstStyle/>
            <a:p>
              <a:endParaRPr lang="en-GB"/>
            </a:p>
          </p:txBody>
        </p:sp>
        <p:sp>
          <p:nvSpPr>
            <p:cNvPr id="246794" name="Line 10"/>
            <p:cNvSpPr>
              <a:spLocks noChangeShapeType="1"/>
            </p:cNvSpPr>
            <p:nvPr/>
          </p:nvSpPr>
          <p:spPr bwMode="auto">
            <a:xfrm>
              <a:off x="1373" y="1577"/>
              <a:ext cx="42" cy="1"/>
            </a:xfrm>
            <a:prstGeom prst="line">
              <a:avLst/>
            </a:prstGeom>
            <a:noFill/>
            <a:ln w="0">
              <a:solidFill>
                <a:srgbClr val="000000"/>
              </a:solidFill>
              <a:round/>
              <a:headEnd/>
              <a:tailEnd/>
            </a:ln>
          </p:spPr>
          <p:txBody>
            <a:bodyPr/>
            <a:lstStyle/>
            <a:p>
              <a:endParaRPr lang="en-GB"/>
            </a:p>
          </p:txBody>
        </p:sp>
        <p:sp>
          <p:nvSpPr>
            <p:cNvPr id="246795" name="Line 11"/>
            <p:cNvSpPr>
              <a:spLocks noChangeShapeType="1"/>
            </p:cNvSpPr>
            <p:nvPr/>
          </p:nvSpPr>
          <p:spPr bwMode="auto">
            <a:xfrm>
              <a:off x="1415" y="3466"/>
              <a:ext cx="3053" cy="1"/>
            </a:xfrm>
            <a:prstGeom prst="line">
              <a:avLst/>
            </a:prstGeom>
            <a:noFill/>
            <a:ln w="0">
              <a:solidFill>
                <a:srgbClr val="000000"/>
              </a:solidFill>
              <a:round/>
              <a:headEnd/>
              <a:tailEnd/>
            </a:ln>
          </p:spPr>
          <p:txBody>
            <a:bodyPr/>
            <a:lstStyle/>
            <a:p>
              <a:endParaRPr lang="en-GB"/>
            </a:p>
          </p:txBody>
        </p:sp>
        <p:sp>
          <p:nvSpPr>
            <p:cNvPr id="246796" name="Line 12"/>
            <p:cNvSpPr>
              <a:spLocks noChangeShapeType="1"/>
            </p:cNvSpPr>
            <p:nvPr/>
          </p:nvSpPr>
          <p:spPr bwMode="auto">
            <a:xfrm flipV="1">
              <a:off x="1415" y="3466"/>
              <a:ext cx="1" cy="42"/>
            </a:xfrm>
            <a:prstGeom prst="line">
              <a:avLst/>
            </a:prstGeom>
            <a:noFill/>
            <a:ln w="0">
              <a:solidFill>
                <a:srgbClr val="000000"/>
              </a:solidFill>
              <a:round/>
              <a:headEnd/>
              <a:tailEnd/>
            </a:ln>
          </p:spPr>
          <p:txBody>
            <a:bodyPr/>
            <a:lstStyle/>
            <a:p>
              <a:endParaRPr lang="en-GB"/>
            </a:p>
          </p:txBody>
        </p:sp>
        <p:sp>
          <p:nvSpPr>
            <p:cNvPr id="246797" name="Line 13"/>
            <p:cNvSpPr>
              <a:spLocks noChangeShapeType="1"/>
            </p:cNvSpPr>
            <p:nvPr/>
          </p:nvSpPr>
          <p:spPr bwMode="auto">
            <a:xfrm flipV="1">
              <a:off x="2433" y="3466"/>
              <a:ext cx="1" cy="42"/>
            </a:xfrm>
            <a:prstGeom prst="line">
              <a:avLst/>
            </a:prstGeom>
            <a:noFill/>
            <a:ln w="0">
              <a:solidFill>
                <a:srgbClr val="000000"/>
              </a:solidFill>
              <a:round/>
              <a:headEnd/>
              <a:tailEnd/>
            </a:ln>
          </p:spPr>
          <p:txBody>
            <a:bodyPr/>
            <a:lstStyle/>
            <a:p>
              <a:endParaRPr lang="en-GB"/>
            </a:p>
          </p:txBody>
        </p:sp>
        <p:sp>
          <p:nvSpPr>
            <p:cNvPr id="246798" name="Line 14"/>
            <p:cNvSpPr>
              <a:spLocks noChangeShapeType="1"/>
            </p:cNvSpPr>
            <p:nvPr/>
          </p:nvSpPr>
          <p:spPr bwMode="auto">
            <a:xfrm flipV="1">
              <a:off x="3450" y="3466"/>
              <a:ext cx="1" cy="42"/>
            </a:xfrm>
            <a:prstGeom prst="line">
              <a:avLst/>
            </a:prstGeom>
            <a:noFill/>
            <a:ln w="0">
              <a:solidFill>
                <a:srgbClr val="000000"/>
              </a:solidFill>
              <a:round/>
              <a:headEnd/>
              <a:tailEnd/>
            </a:ln>
          </p:spPr>
          <p:txBody>
            <a:bodyPr/>
            <a:lstStyle/>
            <a:p>
              <a:endParaRPr lang="en-GB"/>
            </a:p>
          </p:txBody>
        </p:sp>
        <p:sp>
          <p:nvSpPr>
            <p:cNvPr id="246799" name="Line 15"/>
            <p:cNvSpPr>
              <a:spLocks noChangeShapeType="1"/>
            </p:cNvSpPr>
            <p:nvPr/>
          </p:nvSpPr>
          <p:spPr bwMode="auto">
            <a:xfrm flipV="1">
              <a:off x="4468" y="3466"/>
              <a:ext cx="1" cy="42"/>
            </a:xfrm>
            <a:prstGeom prst="line">
              <a:avLst/>
            </a:prstGeom>
            <a:noFill/>
            <a:ln w="0">
              <a:solidFill>
                <a:srgbClr val="000000"/>
              </a:solidFill>
              <a:round/>
              <a:headEnd/>
              <a:tailEnd/>
            </a:ln>
          </p:spPr>
          <p:txBody>
            <a:bodyPr/>
            <a:lstStyle/>
            <a:p>
              <a:endParaRPr lang="en-GB"/>
            </a:p>
          </p:txBody>
        </p:sp>
        <p:sp>
          <p:nvSpPr>
            <p:cNvPr id="246800" name="Freeform 16"/>
            <p:cNvSpPr>
              <a:spLocks/>
            </p:cNvSpPr>
            <p:nvPr/>
          </p:nvSpPr>
          <p:spPr bwMode="auto">
            <a:xfrm>
              <a:off x="3673" y="1927"/>
              <a:ext cx="42" cy="14"/>
            </a:xfrm>
            <a:custGeom>
              <a:avLst/>
              <a:gdLst/>
              <a:ahLst/>
              <a:cxnLst>
                <a:cxn ang="0">
                  <a:pos x="0" y="0"/>
                </a:cxn>
                <a:cxn ang="0">
                  <a:pos x="14" y="14"/>
                </a:cxn>
                <a:cxn ang="0">
                  <a:pos x="42" y="14"/>
                </a:cxn>
                <a:cxn ang="0">
                  <a:pos x="28" y="0"/>
                </a:cxn>
                <a:cxn ang="0">
                  <a:pos x="0" y="0"/>
                </a:cxn>
              </a:cxnLst>
              <a:rect l="0" t="0" r="r" b="b"/>
              <a:pathLst>
                <a:path w="42" h="14">
                  <a:moveTo>
                    <a:pt x="0" y="0"/>
                  </a:moveTo>
                  <a:lnTo>
                    <a:pt x="14" y="14"/>
                  </a:lnTo>
                  <a:lnTo>
                    <a:pt x="42" y="14"/>
                  </a:lnTo>
                  <a:lnTo>
                    <a:pt x="28" y="0"/>
                  </a:lnTo>
                  <a:lnTo>
                    <a:pt x="0" y="0"/>
                  </a:lnTo>
                  <a:close/>
                </a:path>
              </a:pathLst>
            </a:custGeom>
            <a:solidFill>
              <a:srgbClr val="000000"/>
            </a:solidFill>
            <a:ln w="9525">
              <a:noFill/>
              <a:round/>
              <a:headEnd/>
              <a:tailEnd/>
            </a:ln>
          </p:spPr>
          <p:txBody>
            <a:bodyPr/>
            <a:lstStyle/>
            <a:p>
              <a:endParaRPr lang="en-GB"/>
            </a:p>
          </p:txBody>
        </p:sp>
        <p:sp>
          <p:nvSpPr>
            <p:cNvPr id="246801" name="Freeform 17"/>
            <p:cNvSpPr>
              <a:spLocks/>
            </p:cNvSpPr>
            <p:nvPr/>
          </p:nvSpPr>
          <p:spPr bwMode="auto">
            <a:xfrm>
              <a:off x="3938" y="3270"/>
              <a:ext cx="42" cy="28"/>
            </a:xfrm>
            <a:custGeom>
              <a:avLst/>
              <a:gdLst/>
              <a:ahLst/>
              <a:cxnLst>
                <a:cxn ang="0">
                  <a:pos x="0" y="14"/>
                </a:cxn>
                <a:cxn ang="0">
                  <a:pos x="28" y="28"/>
                </a:cxn>
                <a:cxn ang="0">
                  <a:pos x="42" y="14"/>
                </a:cxn>
                <a:cxn ang="0">
                  <a:pos x="14" y="0"/>
                </a:cxn>
                <a:cxn ang="0">
                  <a:pos x="0" y="14"/>
                </a:cxn>
              </a:cxnLst>
              <a:rect l="0" t="0" r="r" b="b"/>
              <a:pathLst>
                <a:path w="42" h="28">
                  <a:moveTo>
                    <a:pt x="0" y="14"/>
                  </a:moveTo>
                  <a:lnTo>
                    <a:pt x="28" y="28"/>
                  </a:lnTo>
                  <a:lnTo>
                    <a:pt x="42" y="14"/>
                  </a:lnTo>
                  <a:lnTo>
                    <a:pt x="14" y="0"/>
                  </a:lnTo>
                  <a:lnTo>
                    <a:pt x="0" y="14"/>
                  </a:lnTo>
                  <a:close/>
                </a:path>
              </a:pathLst>
            </a:custGeom>
            <a:solidFill>
              <a:srgbClr val="000000"/>
            </a:solidFill>
            <a:ln w="9525">
              <a:noFill/>
              <a:round/>
              <a:headEnd/>
              <a:tailEnd/>
            </a:ln>
          </p:spPr>
          <p:txBody>
            <a:bodyPr/>
            <a:lstStyle/>
            <a:p>
              <a:endParaRPr lang="en-GB"/>
            </a:p>
          </p:txBody>
        </p:sp>
        <p:sp>
          <p:nvSpPr>
            <p:cNvPr id="246802" name="Oval 18"/>
            <p:cNvSpPr>
              <a:spLocks noChangeArrowheads="1"/>
            </p:cNvSpPr>
            <p:nvPr/>
          </p:nvSpPr>
          <p:spPr bwMode="auto">
            <a:xfrm>
              <a:off x="198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246803" name="Oval 19"/>
            <p:cNvSpPr>
              <a:spLocks noChangeArrowheads="1"/>
            </p:cNvSpPr>
            <p:nvPr/>
          </p:nvSpPr>
          <p:spPr bwMode="auto">
            <a:xfrm>
              <a:off x="2907"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246804" name="Oval 20"/>
            <p:cNvSpPr>
              <a:spLocks noChangeArrowheads="1"/>
            </p:cNvSpPr>
            <p:nvPr/>
          </p:nvSpPr>
          <p:spPr bwMode="auto">
            <a:xfrm>
              <a:off x="3158" y="1535"/>
              <a:ext cx="69" cy="70"/>
            </a:xfrm>
            <a:prstGeom prst="ellipse">
              <a:avLst/>
            </a:prstGeom>
            <a:solidFill>
              <a:srgbClr val="FFFF00"/>
            </a:solidFill>
            <a:ln w="22225">
              <a:solidFill>
                <a:srgbClr val="000000"/>
              </a:solidFill>
              <a:round/>
              <a:headEnd/>
              <a:tailEnd/>
            </a:ln>
          </p:spPr>
          <p:txBody>
            <a:bodyPr/>
            <a:lstStyle/>
            <a:p>
              <a:endParaRPr lang="en-GB"/>
            </a:p>
          </p:txBody>
        </p:sp>
        <p:sp>
          <p:nvSpPr>
            <p:cNvPr id="246805" name="Oval 21"/>
            <p:cNvSpPr>
              <a:spLocks noChangeArrowheads="1"/>
            </p:cNvSpPr>
            <p:nvPr/>
          </p:nvSpPr>
          <p:spPr bwMode="auto">
            <a:xfrm>
              <a:off x="3408" y="1535"/>
              <a:ext cx="70" cy="70"/>
            </a:xfrm>
            <a:prstGeom prst="ellipse">
              <a:avLst/>
            </a:prstGeom>
            <a:solidFill>
              <a:srgbClr val="FFFF00"/>
            </a:solidFill>
            <a:ln w="22225">
              <a:solidFill>
                <a:srgbClr val="000000"/>
              </a:solidFill>
              <a:round/>
              <a:headEnd/>
              <a:tailEnd/>
            </a:ln>
          </p:spPr>
          <p:txBody>
            <a:bodyPr/>
            <a:lstStyle/>
            <a:p>
              <a:endParaRPr lang="en-GB"/>
            </a:p>
          </p:txBody>
        </p:sp>
        <p:sp>
          <p:nvSpPr>
            <p:cNvPr id="246806" name="Oval 22"/>
            <p:cNvSpPr>
              <a:spLocks noChangeArrowheads="1"/>
            </p:cNvSpPr>
            <p:nvPr/>
          </p:nvSpPr>
          <p:spPr bwMode="auto">
            <a:xfrm>
              <a:off x="3673" y="1913"/>
              <a:ext cx="70" cy="70"/>
            </a:xfrm>
            <a:prstGeom prst="ellipse">
              <a:avLst/>
            </a:prstGeom>
            <a:solidFill>
              <a:srgbClr val="FFFF00"/>
            </a:solidFill>
            <a:ln w="22225">
              <a:solidFill>
                <a:srgbClr val="000000"/>
              </a:solidFill>
              <a:round/>
              <a:headEnd/>
              <a:tailEnd/>
            </a:ln>
          </p:spPr>
          <p:txBody>
            <a:bodyPr/>
            <a:lstStyle/>
            <a:p>
              <a:endParaRPr lang="en-GB"/>
            </a:p>
          </p:txBody>
        </p:sp>
        <p:sp>
          <p:nvSpPr>
            <p:cNvPr id="246807" name="Oval 23"/>
            <p:cNvSpPr>
              <a:spLocks noChangeArrowheads="1"/>
            </p:cNvSpPr>
            <p:nvPr/>
          </p:nvSpPr>
          <p:spPr bwMode="auto">
            <a:xfrm>
              <a:off x="3924" y="3228"/>
              <a:ext cx="70" cy="70"/>
            </a:xfrm>
            <a:prstGeom prst="ellipse">
              <a:avLst/>
            </a:prstGeom>
            <a:solidFill>
              <a:srgbClr val="FFFF00"/>
            </a:solidFill>
            <a:ln w="22225">
              <a:solidFill>
                <a:srgbClr val="000000"/>
              </a:solidFill>
              <a:round/>
              <a:headEnd/>
              <a:tailEnd/>
            </a:ln>
          </p:spPr>
          <p:txBody>
            <a:bodyPr/>
            <a:lstStyle/>
            <a:p>
              <a:endParaRPr lang="en-GB"/>
            </a:p>
          </p:txBody>
        </p:sp>
        <p:sp>
          <p:nvSpPr>
            <p:cNvPr id="246808" name="Oval 24"/>
            <p:cNvSpPr>
              <a:spLocks noChangeArrowheads="1"/>
            </p:cNvSpPr>
            <p:nvPr/>
          </p:nvSpPr>
          <p:spPr bwMode="auto">
            <a:xfrm>
              <a:off x="4175" y="3424"/>
              <a:ext cx="70" cy="70"/>
            </a:xfrm>
            <a:prstGeom prst="ellipse">
              <a:avLst/>
            </a:prstGeom>
            <a:solidFill>
              <a:srgbClr val="FFFF00"/>
            </a:solidFill>
            <a:ln w="22225">
              <a:solidFill>
                <a:srgbClr val="000000"/>
              </a:solidFill>
              <a:round/>
              <a:headEnd/>
              <a:tailEnd/>
            </a:ln>
          </p:spPr>
          <p:txBody>
            <a:bodyPr/>
            <a:lstStyle/>
            <a:p>
              <a:endParaRPr lang="en-GB"/>
            </a:p>
          </p:txBody>
        </p:sp>
        <p:sp>
          <p:nvSpPr>
            <p:cNvPr id="246809" name="Rectangle 25"/>
            <p:cNvSpPr>
              <a:spLocks noChangeArrowheads="1"/>
            </p:cNvSpPr>
            <p:nvPr/>
          </p:nvSpPr>
          <p:spPr bwMode="auto">
            <a:xfrm>
              <a:off x="1220" y="3368"/>
              <a:ext cx="85" cy="182"/>
            </a:xfrm>
            <a:prstGeom prst="rect">
              <a:avLst/>
            </a:prstGeom>
            <a:noFill/>
            <a:ln w="9525">
              <a:noFill/>
              <a:miter lim="800000"/>
              <a:headEnd/>
              <a:tailEnd/>
            </a:ln>
          </p:spPr>
          <p:txBody>
            <a:bodyPr wrap="none" lIns="0" tIns="0" rIns="0" bIns="0">
              <a:spAutoFit/>
            </a:bodyPr>
            <a:lstStyle/>
            <a:p>
              <a:r>
                <a:rPr lang="en-US" sz="1900">
                  <a:solidFill>
                    <a:srgbClr val="000000"/>
                  </a:solidFill>
                </a:rPr>
                <a:t>0</a:t>
              </a:r>
              <a:endParaRPr lang="en-US"/>
            </a:p>
          </p:txBody>
        </p:sp>
        <p:sp>
          <p:nvSpPr>
            <p:cNvPr id="246810" name="Rectangle 26"/>
            <p:cNvSpPr>
              <a:spLocks noChangeArrowheads="1"/>
            </p:cNvSpPr>
            <p:nvPr/>
          </p:nvSpPr>
          <p:spPr bwMode="auto">
            <a:xfrm>
              <a:off x="1136" y="2990"/>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20</a:t>
              </a:r>
              <a:endParaRPr lang="en-US"/>
            </a:p>
          </p:txBody>
        </p:sp>
        <p:sp>
          <p:nvSpPr>
            <p:cNvPr id="246811" name="Rectangle 27"/>
            <p:cNvSpPr>
              <a:spLocks noChangeArrowheads="1"/>
            </p:cNvSpPr>
            <p:nvPr/>
          </p:nvSpPr>
          <p:spPr bwMode="auto">
            <a:xfrm>
              <a:off x="1136" y="2613"/>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40</a:t>
              </a:r>
              <a:endParaRPr lang="en-US"/>
            </a:p>
          </p:txBody>
        </p:sp>
        <p:sp>
          <p:nvSpPr>
            <p:cNvPr id="246812" name="Rectangle 28"/>
            <p:cNvSpPr>
              <a:spLocks noChangeArrowheads="1"/>
            </p:cNvSpPr>
            <p:nvPr/>
          </p:nvSpPr>
          <p:spPr bwMode="auto">
            <a:xfrm>
              <a:off x="1136" y="2235"/>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60</a:t>
              </a:r>
              <a:endParaRPr lang="en-US"/>
            </a:p>
          </p:txBody>
        </p:sp>
        <p:sp>
          <p:nvSpPr>
            <p:cNvPr id="246813" name="Rectangle 29"/>
            <p:cNvSpPr>
              <a:spLocks noChangeArrowheads="1"/>
            </p:cNvSpPr>
            <p:nvPr/>
          </p:nvSpPr>
          <p:spPr bwMode="auto">
            <a:xfrm>
              <a:off x="1136" y="1857"/>
              <a:ext cx="170" cy="182"/>
            </a:xfrm>
            <a:prstGeom prst="rect">
              <a:avLst/>
            </a:prstGeom>
            <a:noFill/>
            <a:ln w="9525">
              <a:noFill/>
              <a:miter lim="800000"/>
              <a:headEnd/>
              <a:tailEnd/>
            </a:ln>
          </p:spPr>
          <p:txBody>
            <a:bodyPr wrap="none" lIns="0" tIns="0" rIns="0" bIns="0">
              <a:spAutoFit/>
            </a:bodyPr>
            <a:lstStyle/>
            <a:p>
              <a:r>
                <a:rPr lang="en-US" sz="1900">
                  <a:solidFill>
                    <a:srgbClr val="000000"/>
                  </a:solidFill>
                </a:rPr>
                <a:t>80</a:t>
              </a:r>
              <a:endParaRPr lang="en-US"/>
            </a:p>
          </p:txBody>
        </p:sp>
        <p:sp>
          <p:nvSpPr>
            <p:cNvPr id="246814" name="Rectangle 30"/>
            <p:cNvSpPr>
              <a:spLocks noChangeArrowheads="1"/>
            </p:cNvSpPr>
            <p:nvPr/>
          </p:nvSpPr>
          <p:spPr bwMode="auto">
            <a:xfrm>
              <a:off x="1053" y="1479"/>
              <a:ext cx="255" cy="182"/>
            </a:xfrm>
            <a:prstGeom prst="rect">
              <a:avLst/>
            </a:prstGeom>
            <a:noFill/>
            <a:ln w="9525">
              <a:noFill/>
              <a:miter lim="800000"/>
              <a:headEnd/>
              <a:tailEnd/>
            </a:ln>
          </p:spPr>
          <p:txBody>
            <a:bodyPr wrap="none" lIns="0" tIns="0" rIns="0" bIns="0">
              <a:spAutoFit/>
            </a:bodyPr>
            <a:lstStyle/>
            <a:p>
              <a:r>
                <a:rPr lang="en-US" sz="1900">
                  <a:solidFill>
                    <a:srgbClr val="000000"/>
                  </a:solidFill>
                </a:rPr>
                <a:t>100</a:t>
              </a:r>
              <a:endParaRPr lang="en-US"/>
            </a:p>
          </p:txBody>
        </p:sp>
        <p:sp>
          <p:nvSpPr>
            <p:cNvPr id="246815" name="Rectangle 31"/>
            <p:cNvSpPr>
              <a:spLocks noChangeArrowheads="1"/>
            </p:cNvSpPr>
            <p:nvPr/>
          </p:nvSpPr>
          <p:spPr bwMode="auto">
            <a:xfrm>
              <a:off x="1234" y="3592"/>
              <a:ext cx="382" cy="182"/>
            </a:xfrm>
            <a:prstGeom prst="rect">
              <a:avLst/>
            </a:prstGeom>
            <a:noFill/>
            <a:ln w="9525">
              <a:noFill/>
              <a:miter lim="800000"/>
              <a:headEnd/>
              <a:tailEnd/>
            </a:ln>
          </p:spPr>
          <p:txBody>
            <a:bodyPr wrap="none" lIns="0" tIns="0" rIns="0" bIns="0">
              <a:spAutoFit/>
            </a:bodyPr>
            <a:lstStyle/>
            <a:p>
              <a:r>
                <a:rPr lang="en-US" sz="1900">
                  <a:solidFill>
                    <a:srgbClr val="000000"/>
                  </a:solidFill>
                </a:rPr>
                <a:t>0.001</a:t>
              </a:r>
              <a:endParaRPr lang="en-US"/>
            </a:p>
          </p:txBody>
        </p:sp>
        <p:sp>
          <p:nvSpPr>
            <p:cNvPr id="246816" name="Rectangle 32"/>
            <p:cNvSpPr>
              <a:spLocks noChangeArrowheads="1"/>
            </p:cNvSpPr>
            <p:nvPr/>
          </p:nvSpPr>
          <p:spPr bwMode="auto">
            <a:xfrm>
              <a:off x="2293" y="3592"/>
              <a:ext cx="297" cy="182"/>
            </a:xfrm>
            <a:prstGeom prst="rect">
              <a:avLst/>
            </a:prstGeom>
            <a:noFill/>
            <a:ln w="9525">
              <a:noFill/>
              <a:miter lim="800000"/>
              <a:headEnd/>
              <a:tailEnd/>
            </a:ln>
          </p:spPr>
          <p:txBody>
            <a:bodyPr wrap="none" lIns="0" tIns="0" rIns="0" bIns="0">
              <a:spAutoFit/>
            </a:bodyPr>
            <a:lstStyle/>
            <a:p>
              <a:r>
                <a:rPr lang="en-US" sz="1900">
                  <a:solidFill>
                    <a:srgbClr val="000000"/>
                  </a:solidFill>
                </a:rPr>
                <a:t>0.01</a:t>
              </a:r>
              <a:endParaRPr lang="en-US"/>
            </a:p>
          </p:txBody>
        </p:sp>
        <p:sp>
          <p:nvSpPr>
            <p:cNvPr id="246817" name="Rectangle 33"/>
            <p:cNvSpPr>
              <a:spLocks noChangeArrowheads="1"/>
            </p:cNvSpPr>
            <p:nvPr/>
          </p:nvSpPr>
          <p:spPr bwMode="auto">
            <a:xfrm>
              <a:off x="3353" y="3592"/>
              <a:ext cx="212" cy="182"/>
            </a:xfrm>
            <a:prstGeom prst="rect">
              <a:avLst/>
            </a:prstGeom>
            <a:noFill/>
            <a:ln w="9525">
              <a:noFill/>
              <a:miter lim="800000"/>
              <a:headEnd/>
              <a:tailEnd/>
            </a:ln>
          </p:spPr>
          <p:txBody>
            <a:bodyPr wrap="none" lIns="0" tIns="0" rIns="0" bIns="0">
              <a:spAutoFit/>
            </a:bodyPr>
            <a:lstStyle/>
            <a:p>
              <a:r>
                <a:rPr lang="en-US" sz="1900">
                  <a:solidFill>
                    <a:srgbClr val="000000"/>
                  </a:solidFill>
                </a:rPr>
                <a:t>0.1</a:t>
              </a:r>
              <a:endParaRPr lang="en-US"/>
            </a:p>
          </p:txBody>
        </p:sp>
        <p:sp>
          <p:nvSpPr>
            <p:cNvPr id="246818" name="Rectangle 34"/>
            <p:cNvSpPr>
              <a:spLocks noChangeArrowheads="1"/>
            </p:cNvSpPr>
            <p:nvPr/>
          </p:nvSpPr>
          <p:spPr bwMode="auto">
            <a:xfrm>
              <a:off x="4426" y="3592"/>
              <a:ext cx="85" cy="182"/>
            </a:xfrm>
            <a:prstGeom prst="rect">
              <a:avLst/>
            </a:prstGeom>
            <a:noFill/>
            <a:ln w="9525">
              <a:noFill/>
              <a:miter lim="800000"/>
              <a:headEnd/>
              <a:tailEnd/>
            </a:ln>
          </p:spPr>
          <p:txBody>
            <a:bodyPr wrap="none" lIns="0" tIns="0" rIns="0" bIns="0">
              <a:spAutoFit/>
            </a:bodyPr>
            <a:lstStyle/>
            <a:p>
              <a:r>
                <a:rPr lang="en-US" sz="1900">
                  <a:solidFill>
                    <a:srgbClr val="000000"/>
                  </a:solidFill>
                </a:rPr>
                <a:t>1</a:t>
              </a:r>
              <a:endParaRPr lang="en-US"/>
            </a:p>
          </p:txBody>
        </p:sp>
        <p:sp>
          <p:nvSpPr>
            <p:cNvPr id="246819" name="Rectangle 35"/>
            <p:cNvSpPr>
              <a:spLocks noChangeArrowheads="1"/>
            </p:cNvSpPr>
            <p:nvPr/>
          </p:nvSpPr>
          <p:spPr bwMode="auto">
            <a:xfrm>
              <a:off x="2140" y="3886"/>
              <a:ext cx="1785" cy="182"/>
            </a:xfrm>
            <a:prstGeom prst="rect">
              <a:avLst/>
            </a:prstGeom>
            <a:noFill/>
            <a:ln w="9525">
              <a:noFill/>
              <a:miter lim="800000"/>
              <a:headEnd/>
              <a:tailEnd/>
            </a:ln>
          </p:spPr>
          <p:txBody>
            <a:bodyPr wrap="none" lIns="0" tIns="0" rIns="0" bIns="0">
              <a:spAutoFit/>
            </a:bodyPr>
            <a:lstStyle/>
            <a:p>
              <a:r>
                <a:rPr lang="en-US" sz="1900" b="1">
                  <a:solidFill>
                    <a:srgbClr val="000000"/>
                  </a:solidFill>
                </a:rPr>
                <a:t>log concentration (mg/L)</a:t>
              </a:r>
              <a:endParaRPr lang="en-US"/>
            </a:p>
          </p:txBody>
        </p:sp>
        <p:sp>
          <p:nvSpPr>
            <p:cNvPr id="246820" name="Rectangle 36"/>
            <p:cNvSpPr>
              <a:spLocks noChangeArrowheads="1"/>
            </p:cNvSpPr>
            <p:nvPr/>
          </p:nvSpPr>
          <p:spPr bwMode="auto">
            <a:xfrm rot="16200000">
              <a:off x="435" y="2344"/>
              <a:ext cx="855" cy="182"/>
            </a:xfrm>
            <a:prstGeom prst="rect">
              <a:avLst/>
            </a:prstGeom>
            <a:noFill/>
            <a:ln w="9525">
              <a:noFill/>
              <a:miter lim="800000"/>
              <a:headEnd/>
              <a:tailEnd/>
            </a:ln>
          </p:spPr>
          <p:txBody>
            <a:bodyPr wrap="none" lIns="0" tIns="0" rIns="0" bIns="0">
              <a:spAutoFit/>
            </a:bodyPr>
            <a:lstStyle/>
            <a:p>
              <a:r>
                <a:rPr lang="en-US" sz="1900" b="1">
                  <a:solidFill>
                    <a:srgbClr val="000000"/>
                  </a:solidFill>
                </a:rPr>
                <a:t>survival (%)</a:t>
              </a:r>
              <a:endParaRPr lang="en-US"/>
            </a:p>
          </p:txBody>
        </p:sp>
      </p:grpSp>
      <p:grpSp>
        <p:nvGrpSpPr>
          <p:cNvPr id="4" name="Group 47"/>
          <p:cNvGrpSpPr>
            <a:grpSpLocks/>
          </p:cNvGrpSpPr>
          <p:nvPr/>
        </p:nvGrpSpPr>
        <p:grpSpPr bwMode="auto">
          <a:xfrm>
            <a:off x="3106738" y="2670175"/>
            <a:ext cx="2528887" cy="3006725"/>
            <a:chOff x="2477" y="1570"/>
            <a:chExt cx="1593" cy="1894"/>
          </a:xfrm>
        </p:grpSpPr>
        <p:sp>
          <p:nvSpPr>
            <p:cNvPr id="246825" name="Line 41"/>
            <p:cNvSpPr>
              <a:spLocks noChangeShapeType="1"/>
            </p:cNvSpPr>
            <p:nvPr/>
          </p:nvSpPr>
          <p:spPr bwMode="auto">
            <a:xfrm>
              <a:off x="2477" y="1570"/>
              <a:ext cx="0" cy="1894"/>
            </a:xfrm>
            <a:prstGeom prst="line">
              <a:avLst/>
            </a:prstGeom>
            <a:noFill/>
            <a:ln w="19050">
              <a:solidFill>
                <a:schemeClr val="tx1"/>
              </a:solidFill>
              <a:prstDash val="sysDot"/>
              <a:round/>
              <a:headEnd/>
              <a:tailEnd/>
            </a:ln>
            <a:effectLst/>
          </p:spPr>
          <p:txBody>
            <a:bodyPr/>
            <a:lstStyle/>
            <a:p>
              <a:endParaRPr lang="en-GB"/>
            </a:p>
          </p:txBody>
        </p:sp>
        <p:sp>
          <p:nvSpPr>
            <p:cNvPr id="246826" name="Line 42"/>
            <p:cNvSpPr>
              <a:spLocks noChangeShapeType="1"/>
            </p:cNvSpPr>
            <p:nvPr/>
          </p:nvSpPr>
          <p:spPr bwMode="auto">
            <a:xfrm>
              <a:off x="3068" y="1570"/>
              <a:ext cx="0" cy="1894"/>
            </a:xfrm>
            <a:prstGeom prst="line">
              <a:avLst/>
            </a:prstGeom>
            <a:noFill/>
            <a:ln w="19050">
              <a:solidFill>
                <a:schemeClr val="tx1"/>
              </a:solidFill>
              <a:prstDash val="sysDot"/>
              <a:round/>
              <a:headEnd/>
              <a:tailEnd/>
            </a:ln>
            <a:effectLst/>
          </p:spPr>
          <p:txBody>
            <a:bodyPr/>
            <a:lstStyle/>
            <a:p>
              <a:endParaRPr lang="en-GB"/>
            </a:p>
          </p:txBody>
        </p:sp>
        <p:sp>
          <p:nvSpPr>
            <p:cNvPr id="246827" name="Line 43"/>
            <p:cNvSpPr>
              <a:spLocks noChangeShapeType="1"/>
            </p:cNvSpPr>
            <p:nvPr/>
          </p:nvSpPr>
          <p:spPr bwMode="auto">
            <a:xfrm>
              <a:off x="3321" y="1570"/>
              <a:ext cx="0" cy="1894"/>
            </a:xfrm>
            <a:prstGeom prst="line">
              <a:avLst/>
            </a:prstGeom>
            <a:noFill/>
            <a:ln w="19050">
              <a:solidFill>
                <a:schemeClr val="tx1"/>
              </a:solidFill>
              <a:prstDash val="sysDot"/>
              <a:round/>
              <a:headEnd/>
              <a:tailEnd/>
            </a:ln>
            <a:effectLst/>
          </p:spPr>
          <p:txBody>
            <a:bodyPr/>
            <a:lstStyle/>
            <a:p>
              <a:endParaRPr lang="en-GB"/>
            </a:p>
          </p:txBody>
        </p:sp>
        <p:sp>
          <p:nvSpPr>
            <p:cNvPr id="246828" name="Line 44"/>
            <p:cNvSpPr>
              <a:spLocks noChangeShapeType="1"/>
            </p:cNvSpPr>
            <p:nvPr/>
          </p:nvSpPr>
          <p:spPr bwMode="auto">
            <a:xfrm>
              <a:off x="3573" y="1768"/>
              <a:ext cx="0" cy="1696"/>
            </a:xfrm>
            <a:prstGeom prst="line">
              <a:avLst/>
            </a:prstGeom>
            <a:noFill/>
            <a:ln w="19050">
              <a:solidFill>
                <a:schemeClr val="tx1"/>
              </a:solidFill>
              <a:prstDash val="sysDot"/>
              <a:round/>
              <a:headEnd/>
              <a:tailEnd/>
            </a:ln>
            <a:effectLst/>
          </p:spPr>
          <p:txBody>
            <a:bodyPr/>
            <a:lstStyle/>
            <a:p>
              <a:endParaRPr lang="en-GB"/>
            </a:p>
          </p:txBody>
        </p:sp>
        <p:sp>
          <p:nvSpPr>
            <p:cNvPr id="246829" name="Line 45"/>
            <p:cNvSpPr>
              <a:spLocks noChangeShapeType="1"/>
            </p:cNvSpPr>
            <p:nvPr/>
          </p:nvSpPr>
          <p:spPr bwMode="auto">
            <a:xfrm>
              <a:off x="3818" y="2549"/>
              <a:ext cx="0" cy="915"/>
            </a:xfrm>
            <a:prstGeom prst="line">
              <a:avLst/>
            </a:prstGeom>
            <a:noFill/>
            <a:ln w="19050">
              <a:solidFill>
                <a:schemeClr val="tx1"/>
              </a:solidFill>
              <a:prstDash val="sysDot"/>
              <a:round/>
              <a:headEnd/>
              <a:tailEnd/>
            </a:ln>
            <a:effectLst/>
          </p:spPr>
          <p:txBody>
            <a:bodyPr/>
            <a:lstStyle/>
            <a:p>
              <a:endParaRPr lang="en-GB"/>
            </a:p>
          </p:txBody>
        </p:sp>
        <p:sp>
          <p:nvSpPr>
            <p:cNvPr id="246830" name="Line 46"/>
            <p:cNvSpPr>
              <a:spLocks noChangeShapeType="1"/>
            </p:cNvSpPr>
            <p:nvPr/>
          </p:nvSpPr>
          <p:spPr bwMode="auto">
            <a:xfrm>
              <a:off x="4070" y="3377"/>
              <a:ext cx="0" cy="87"/>
            </a:xfrm>
            <a:prstGeom prst="line">
              <a:avLst/>
            </a:prstGeom>
            <a:noFill/>
            <a:ln w="19050">
              <a:solidFill>
                <a:schemeClr val="tx1"/>
              </a:solidFill>
              <a:prstDash val="sysDot"/>
              <a:round/>
              <a:headEnd/>
              <a:tailEnd/>
            </a:ln>
            <a:effectLst/>
          </p:spPr>
          <p:txBody>
            <a:bodyPr/>
            <a:lstStyle/>
            <a:p>
              <a:endParaRPr lang="en-GB"/>
            </a:p>
          </p:txBody>
        </p:sp>
      </p:grpSp>
      <p:sp>
        <p:nvSpPr>
          <p:cNvPr id="246834" name="Rectangle 50"/>
          <p:cNvSpPr>
            <a:spLocks noChangeArrowheads="1"/>
          </p:cNvSpPr>
          <p:nvPr/>
        </p:nvSpPr>
        <p:spPr bwMode="auto">
          <a:xfrm>
            <a:off x="5651500" y="2540000"/>
            <a:ext cx="2930438" cy="17018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a:lstStyle/>
          <a:p>
            <a:pPr marL="342900" indent="-342900">
              <a:spcBef>
                <a:spcPct val="20000"/>
              </a:spcBef>
              <a:buFont typeface="Wingdings" pitchFamily="2" charset="2"/>
              <a:buChar char="Ø"/>
            </a:pPr>
            <a:r>
              <a:rPr lang="en-US" sz="2000" dirty="0"/>
              <a:t>weights is number of deaths in interval</a:t>
            </a:r>
          </a:p>
          <a:p>
            <a:pPr marL="342900" indent="-342900">
              <a:spcBef>
                <a:spcPct val="20000"/>
              </a:spcBef>
              <a:buFont typeface="Wingdings" pitchFamily="2" charset="2"/>
              <a:buChar char="Ø"/>
            </a:pPr>
            <a:r>
              <a:rPr lang="en-US" sz="2000" dirty="0" smtClean="0"/>
              <a:t>for symmetric distribution (on log scale)</a:t>
            </a:r>
            <a:endParaRPr lang="en-US" sz="20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6834"/>
                                        </p:tgtEl>
                                        <p:attrNameLst>
                                          <p:attrName>style.visibility</p:attrName>
                                        </p:attrNameLst>
                                      </p:cBhvr>
                                      <p:to>
                                        <p:strVal val="visible"/>
                                      </p:to>
                                    </p:set>
                                    <p:animEffect transition="in" filter="dissolve">
                                      <p:cBhvr>
                                        <p:cTn id="20" dur="500"/>
                                        <p:tgtEl>
                                          <p:spTgt spid="246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Line 2"/>
          <p:cNvSpPr>
            <a:spLocks noChangeShapeType="1"/>
          </p:cNvSpPr>
          <p:nvPr/>
        </p:nvSpPr>
        <p:spPr bwMode="auto">
          <a:xfrm>
            <a:off x="4651094" y="2649131"/>
            <a:ext cx="414338" cy="601663"/>
          </a:xfrm>
          <a:prstGeom prst="line">
            <a:avLst/>
          </a:prstGeom>
          <a:noFill/>
          <a:ln w="28575">
            <a:solidFill>
              <a:schemeClr val="tx1"/>
            </a:solidFill>
            <a:round/>
            <a:headEnd/>
            <a:tailEnd/>
          </a:ln>
          <a:effectLst/>
        </p:spPr>
        <p:txBody>
          <a:bodyPr/>
          <a:lstStyle/>
          <a:p>
            <a:endParaRPr lang="en-GB"/>
          </a:p>
        </p:txBody>
      </p:sp>
      <p:sp>
        <p:nvSpPr>
          <p:cNvPr id="247811" name="Line 3"/>
          <p:cNvSpPr>
            <a:spLocks noChangeShapeType="1"/>
          </p:cNvSpPr>
          <p:nvPr/>
        </p:nvSpPr>
        <p:spPr bwMode="auto">
          <a:xfrm>
            <a:off x="5076544" y="3250794"/>
            <a:ext cx="388938" cy="2092325"/>
          </a:xfrm>
          <a:prstGeom prst="line">
            <a:avLst/>
          </a:prstGeom>
          <a:noFill/>
          <a:ln w="28575">
            <a:solidFill>
              <a:schemeClr val="tx1"/>
            </a:solidFill>
            <a:round/>
            <a:headEnd/>
            <a:tailEnd/>
          </a:ln>
          <a:effectLst/>
        </p:spPr>
        <p:txBody>
          <a:bodyPr/>
          <a:lstStyle/>
          <a:p>
            <a:endParaRPr lang="en-GB"/>
          </a:p>
        </p:txBody>
      </p:sp>
      <p:sp>
        <p:nvSpPr>
          <p:cNvPr id="247812" name="Line 4"/>
          <p:cNvSpPr>
            <a:spLocks noChangeShapeType="1"/>
          </p:cNvSpPr>
          <p:nvPr/>
        </p:nvSpPr>
        <p:spPr bwMode="auto">
          <a:xfrm>
            <a:off x="5478182" y="5343119"/>
            <a:ext cx="400050" cy="312737"/>
          </a:xfrm>
          <a:prstGeom prst="line">
            <a:avLst/>
          </a:prstGeom>
          <a:noFill/>
          <a:ln w="28575">
            <a:solidFill>
              <a:schemeClr val="tx1"/>
            </a:solidFill>
            <a:round/>
            <a:headEnd/>
            <a:tailEnd/>
          </a:ln>
          <a:effectLst/>
        </p:spPr>
        <p:txBody>
          <a:bodyPr/>
          <a:lstStyle/>
          <a:p>
            <a:endParaRPr lang="en-GB"/>
          </a:p>
        </p:txBody>
      </p:sp>
      <p:sp>
        <p:nvSpPr>
          <p:cNvPr id="247813" name="Line 5"/>
          <p:cNvSpPr>
            <a:spLocks noChangeShapeType="1"/>
          </p:cNvSpPr>
          <p:nvPr/>
        </p:nvSpPr>
        <p:spPr bwMode="auto">
          <a:xfrm>
            <a:off x="2396844" y="2649131"/>
            <a:ext cx="2254250" cy="0"/>
          </a:xfrm>
          <a:prstGeom prst="line">
            <a:avLst/>
          </a:prstGeom>
          <a:noFill/>
          <a:ln w="28575">
            <a:solidFill>
              <a:schemeClr val="tx1"/>
            </a:solidFill>
            <a:round/>
            <a:headEnd/>
            <a:tailEnd/>
          </a:ln>
          <a:effectLst/>
        </p:spPr>
        <p:txBody>
          <a:bodyPr/>
          <a:lstStyle/>
          <a:p>
            <a:endParaRPr lang="en-GB"/>
          </a:p>
        </p:txBody>
      </p:sp>
      <p:sp>
        <p:nvSpPr>
          <p:cNvPr id="247814" name="Rectangle 6"/>
          <p:cNvSpPr>
            <a:spLocks noGrp="1" noChangeArrowheads="1"/>
          </p:cNvSpPr>
          <p:nvPr>
            <p:ph type="title"/>
          </p:nvPr>
        </p:nvSpPr>
        <p:spPr/>
        <p:txBody>
          <a:bodyPr/>
          <a:lstStyle/>
          <a:p>
            <a:r>
              <a:rPr lang="en-US" dirty="0"/>
              <a:t>“Trimmed” Spearman-</a:t>
            </a:r>
            <a:r>
              <a:rPr lang="en-US" dirty="0" err="1"/>
              <a:t>K</a:t>
            </a:r>
            <a:r>
              <a:rPr lang="en-US" dirty="0" err="1">
                <a:cs typeface="Arial" charset="0"/>
              </a:rPr>
              <a:t>ä</a:t>
            </a:r>
            <a:r>
              <a:rPr lang="en-US" dirty="0" err="1"/>
              <a:t>rber</a:t>
            </a:r>
            <a:endParaRPr lang="en-US" dirty="0"/>
          </a:p>
        </p:txBody>
      </p:sp>
      <p:sp>
        <p:nvSpPr>
          <p:cNvPr id="247816" name="Line 8"/>
          <p:cNvSpPr>
            <a:spLocks noChangeShapeType="1"/>
          </p:cNvSpPr>
          <p:nvPr/>
        </p:nvSpPr>
        <p:spPr bwMode="auto">
          <a:xfrm>
            <a:off x="1436407" y="2349094"/>
            <a:ext cx="1587" cy="3309937"/>
          </a:xfrm>
          <a:prstGeom prst="line">
            <a:avLst/>
          </a:prstGeom>
          <a:noFill/>
          <a:ln w="0">
            <a:solidFill>
              <a:srgbClr val="000000"/>
            </a:solidFill>
            <a:round/>
            <a:headEnd/>
            <a:tailEnd/>
          </a:ln>
        </p:spPr>
        <p:txBody>
          <a:bodyPr/>
          <a:lstStyle/>
          <a:p>
            <a:endParaRPr lang="en-GB"/>
          </a:p>
        </p:txBody>
      </p:sp>
      <p:sp>
        <p:nvSpPr>
          <p:cNvPr id="247817" name="Line 9"/>
          <p:cNvSpPr>
            <a:spLocks noChangeShapeType="1"/>
          </p:cNvSpPr>
          <p:nvPr/>
        </p:nvSpPr>
        <p:spPr bwMode="auto">
          <a:xfrm>
            <a:off x="1369732" y="5659031"/>
            <a:ext cx="66675" cy="1588"/>
          </a:xfrm>
          <a:prstGeom prst="line">
            <a:avLst/>
          </a:prstGeom>
          <a:noFill/>
          <a:ln w="0">
            <a:solidFill>
              <a:srgbClr val="000000"/>
            </a:solidFill>
            <a:round/>
            <a:headEnd/>
            <a:tailEnd/>
          </a:ln>
        </p:spPr>
        <p:txBody>
          <a:bodyPr/>
          <a:lstStyle/>
          <a:p>
            <a:endParaRPr lang="en-GB"/>
          </a:p>
        </p:txBody>
      </p:sp>
      <p:sp>
        <p:nvSpPr>
          <p:cNvPr id="247818" name="Line 10"/>
          <p:cNvSpPr>
            <a:spLocks noChangeShapeType="1"/>
          </p:cNvSpPr>
          <p:nvPr/>
        </p:nvSpPr>
        <p:spPr bwMode="auto">
          <a:xfrm>
            <a:off x="1369732" y="5058956"/>
            <a:ext cx="66675" cy="1588"/>
          </a:xfrm>
          <a:prstGeom prst="line">
            <a:avLst/>
          </a:prstGeom>
          <a:noFill/>
          <a:ln w="0">
            <a:solidFill>
              <a:srgbClr val="000000"/>
            </a:solidFill>
            <a:round/>
            <a:headEnd/>
            <a:tailEnd/>
          </a:ln>
        </p:spPr>
        <p:txBody>
          <a:bodyPr/>
          <a:lstStyle/>
          <a:p>
            <a:endParaRPr lang="en-GB"/>
          </a:p>
        </p:txBody>
      </p:sp>
      <p:sp>
        <p:nvSpPr>
          <p:cNvPr id="247819" name="Line 11"/>
          <p:cNvSpPr>
            <a:spLocks noChangeShapeType="1"/>
          </p:cNvSpPr>
          <p:nvPr/>
        </p:nvSpPr>
        <p:spPr bwMode="auto">
          <a:xfrm>
            <a:off x="1369732" y="4458881"/>
            <a:ext cx="66675" cy="1588"/>
          </a:xfrm>
          <a:prstGeom prst="line">
            <a:avLst/>
          </a:prstGeom>
          <a:noFill/>
          <a:ln w="0">
            <a:solidFill>
              <a:srgbClr val="000000"/>
            </a:solidFill>
            <a:round/>
            <a:headEnd/>
            <a:tailEnd/>
          </a:ln>
        </p:spPr>
        <p:txBody>
          <a:bodyPr/>
          <a:lstStyle/>
          <a:p>
            <a:endParaRPr lang="en-GB"/>
          </a:p>
        </p:txBody>
      </p:sp>
      <p:sp>
        <p:nvSpPr>
          <p:cNvPr id="247820" name="Line 12"/>
          <p:cNvSpPr>
            <a:spLocks noChangeShapeType="1"/>
          </p:cNvSpPr>
          <p:nvPr/>
        </p:nvSpPr>
        <p:spPr bwMode="auto">
          <a:xfrm>
            <a:off x="1369732" y="3860394"/>
            <a:ext cx="66675" cy="1587"/>
          </a:xfrm>
          <a:prstGeom prst="line">
            <a:avLst/>
          </a:prstGeom>
          <a:noFill/>
          <a:ln w="0">
            <a:solidFill>
              <a:srgbClr val="000000"/>
            </a:solidFill>
            <a:round/>
            <a:headEnd/>
            <a:tailEnd/>
          </a:ln>
        </p:spPr>
        <p:txBody>
          <a:bodyPr/>
          <a:lstStyle/>
          <a:p>
            <a:endParaRPr lang="en-GB"/>
          </a:p>
        </p:txBody>
      </p:sp>
      <p:sp>
        <p:nvSpPr>
          <p:cNvPr id="247821" name="Line 13"/>
          <p:cNvSpPr>
            <a:spLocks noChangeShapeType="1"/>
          </p:cNvSpPr>
          <p:nvPr/>
        </p:nvSpPr>
        <p:spPr bwMode="auto">
          <a:xfrm>
            <a:off x="1369732" y="3260319"/>
            <a:ext cx="66675" cy="1587"/>
          </a:xfrm>
          <a:prstGeom prst="line">
            <a:avLst/>
          </a:prstGeom>
          <a:noFill/>
          <a:ln w="0">
            <a:solidFill>
              <a:srgbClr val="000000"/>
            </a:solidFill>
            <a:round/>
            <a:headEnd/>
            <a:tailEnd/>
          </a:ln>
        </p:spPr>
        <p:txBody>
          <a:bodyPr/>
          <a:lstStyle/>
          <a:p>
            <a:endParaRPr lang="en-GB"/>
          </a:p>
        </p:txBody>
      </p:sp>
      <p:sp>
        <p:nvSpPr>
          <p:cNvPr id="247822" name="Line 14"/>
          <p:cNvSpPr>
            <a:spLocks noChangeShapeType="1"/>
          </p:cNvSpPr>
          <p:nvPr/>
        </p:nvSpPr>
        <p:spPr bwMode="auto">
          <a:xfrm>
            <a:off x="1369732" y="2660244"/>
            <a:ext cx="66675" cy="1587"/>
          </a:xfrm>
          <a:prstGeom prst="line">
            <a:avLst/>
          </a:prstGeom>
          <a:noFill/>
          <a:ln w="0">
            <a:solidFill>
              <a:srgbClr val="000000"/>
            </a:solidFill>
            <a:round/>
            <a:headEnd/>
            <a:tailEnd/>
          </a:ln>
        </p:spPr>
        <p:txBody>
          <a:bodyPr/>
          <a:lstStyle/>
          <a:p>
            <a:endParaRPr lang="en-GB"/>
          </a:p>
        </p:txBody>
      </p:sp>
      <p:sp>
        <p:nvSpPr>
          <p:cNvPr id="247823" name="Line 15"/>
          <p:cNvSpPr>
            <a:spLocks noChangeShapeType="1"/>
          </p:cNvSpPr>
          <p:nvPr/>
        </p:nvSpPr>
        <p:spPr bwMode="auto">
          <a:xfrm>
            <a:off x="1436407" y="5659031"/>
            <a:ext cx="4846637" cy="1588"/>
          </a:xfrm>
          <a:prstGeom prst="line">
            <a:avLst/>
          </a:prstGeom>
          <a:noFill/>
          <a:ln w="0">
            <a:solidFill>
              <a:srgbClr val="000000"/>
            </a:solidFill>
            <a:round/>
            <a:headEnd/>
            <a:tailEnd/>
          </a:ln>
        </p:spPr>
        <p:txBody>
          <a:bodyPr/>
          <a:lstStyle/>
          <a:p>
            <a:endParaRPr lang="en-GB"/>
          </a:p>
        </p:txBody>
      </p:sp>
      <p:sp>
        <p:nvSpPr>
          <p:cNvPr id="247824" name="Line 16"/>
          <p:cNvSpPr>
            <a:spLocks noChangeShapeType="1"/>
          </p:cNvSpPr>
          <p:nvPr/>
        </p:nvSpPr>
        <p:spPr bwMode="auto">
          <a:xfrm flipV="1">
            <a:off x="1436407" y="5659031"/>
            <a:ext cx="1587" cy="66675"/>
          </a:xfrm>
          <a:prstGeom prst="line">
            <a:avLst/>
          </a:prstGeom>
          <a:noFill/>
          <a:ln w="0">
            <a:solidFill>
              <a:srgbClr val="000000"/>
            </a:solidFill>
            <a:round/>
            <a:headEnd/>
            <a:tailEnd/>
          </a:ln>
        </p:spPr>
        <p:txBody>
          <a:bodyPr/>
          <a:lstStyle/>
          <a:p>
            <a:endParaRPr lang="en-GB"/>
          </a:p>
        </p:txBody>
      </p:sp>
      <p:sp>
        <p:nvSpPr>
          <p:cNvPr id="247825" name="Line 17"/>
          <p:cNvSpPr>
            <a:spLocks noChangeShapeType="1"/>
          </p:cNvSpPr>
          <p:nvPr/>
        </p:nvSpPr>
        <p:spPr bwMode="auto">
          <a:xfrm flipV="1">
            <a:off x="3052482" y="5659031"/>
            <a:ext cx="1587" cy="66675"/>
          </a:xfrm>
          <a:prstGeom prst="line">
            <a:avLst/>
          </a:prstGeom>
          <a:noFill/>
          <a:ln w="0">
            <a:solidFill>
              <a:srgbClr val="000000"/>
            </a:solidFill>
            <a:round/>
            <a:headEnd/>
            <a:tailEnd/>
          </a:ln>
        </p:spPr>
        <p:txBody>
          <a:bodyPr/>
          <a:lstStyle/>
          <a:p>
            <a:endParaRPr lang="en-GB"/>
          </a:p>
        </p:txBody>
      </p:sp>
      <p:sp>
        <p:nvSpPr>
          <p:cNvPr id="247826" name="Line 18"/>
          <p:cNvSpPr>
            <a:spLocks noChangeShapeType="1"/>
          </p:cNvSpPr>
          <p:nvPr/>
        </p:nvSpPr>
        <p:spPr bwMode="auto">
          <a:xfrm flipV="1">
            <a:off x="4666969" y="5659031"/>
            <a:ext cx="1588" cy="66675"/>
          </a:xfrm>
          <a:prstGeom prst="line">
            <a:avLst/>
          </a:prstGeom>
          <a:noFill/>
          <a:ln w="0">
            <a:solidFill>
              <a:srgbClr val="000000"/>
            </a:solidFill>
            <a:round/>
            <a:headEnd/>
            <a:tailEnd/>
          </a:ln>
        </p:spPr>
        <p:txBody>
          <a:bodyPr/>
          <a:lstStyle/>
          <a:p>
            <a:endParaRPr lang="en-GB"/>
          </a:p>
        </p:txBody>
      </p:sp>
      <p:sp>
        <p:nvSpPr>
          <p:cNvPr id="247827" name="Line 19"/>
          <p:cNvSpPr>
            <a:spLocks noChangeShapeType="1"/>
          </p:cNvSpPr>
          <p:nvPr/>
        </p:nvSpPr>
        <p:spPr bwMode="auto">
          <a:xfrm flipV="1">
            <a:off x="6283044" y="5659031"/>
            <a:ext cx="1588" cy="66675"/>
          </a:xfrm>
          <a:prstGeom prst="line">
            <a:avLst/>
          </a:prstGeom>
          <a:noFill/>
          <a:ln w="0">
            <a:solidFill>
              <a:srgbClr val="000000"/>
            </a:solidFill>
            <a:round/>
            <a:headEnd/>
            <a:tailEnd/>
          </a:ln>
        </p:spPr>
        <p:txBody>
          <a:bodyPr/>
          <a:lstStyle/>
          <a:p>
            <a:endParaRPr lang="en-GB"/>
          </a:p>
        </p:txBody>
      </p:sp>
      <p:sp>
        <p:nvSpPr>
          <p:cNvPr id="247828" name="Freeform 20"/>
          <p:cNvSpPr>
            <a:spLocks/>
          </p:cNvSpPr>
          <p:nvPr/>
        </p:nvSpPr>
        <p:spPr bwMode="auto">
          <a:xfrm>
            <a:off x="5020982" y="3215869"/>
            <a:ext cx="66675" cy="22225"/>
          </a:xfrm>
          <a:custGeom>
            <a:avLst/>
            <a:gdLst/>
            <a:ahLst/>
            <a:cxnLst>
              <a:cxn ang="0">
                <a:pos x="0" y="0"/>
              </a:cxn>
              <a:cxn ang="0">
                <a:pos x="14" y="14"/>
              </a:cxn>
              <a:cxn ang="0">
                <a:pos x="42" y="14"/>
              </a:cxn>
              <a:cxn ang="0">
                <a:pos x="28" y="0"/>
              </a:cxn>
              <a:cxn ang="0">
                <a:pos x="0" y="0"/>
              </a:cxn>
            </a:cxnLst>
            <a:rect l="0" t="0" r="r" b="b"/>
            <a:pathLst>
              <a:path w="42" h="14">
                <a:moveTo>
                  <a:pt x="0" y="0"/>
                </a:moveTo>
                <a:lnTo>
                  <a:pt x="14" y="14"/>
                </a:lnTo>
                <a:lnTo>
                  <a:pt x="42" y="14"/>
                </a:lnTo>
                <a:lnTo>
                  <a:pt x="28" y="0"/>
                </a:lnTo>
                <a:lnTo>
                  <a:pt x="0" y="0"/>
                </a:lnTo>
                <a:close/>
              </a:path>
            </a:pathLst>
          </a:custGeom>
          <a:solidFill>
            <a:srgbClr val="000000"/>
          </a:solidFill>
          <a:ln w="9525">
            <a:noFill/>
            <a:round/>
            <a:headEnd/>
            <a:tailEnd/>
          </a:ln>
        </p:spPr>
        <p:txBody>
          <a:bodyPr/>
          <a:lstStyle/>
          <a:p>
            <a:endParaRPr lang="en-GB"/>
          </a:p>
        </p:txBody>
      </p:sp>
      <p:sp>
        <p:nvSpPr>
          <p:cNvPr id="247829" name="Freeform 21"/>
          <p:cNvSpPr>
            <a:spLocks/>
          </p:cNvSpPr>
          <p:nvPr/>
        </p:nvSpPr>
        <p:spPr bwMode="auto">
          <a:xfrm>
            <a:off x="5441669" y="5347881"/>
            <a:ext cx="66675" cy="44450"/>
          </a:xfrm>
          <a:custGeom>
            <a:avLst/>
            <a:gdLst/>
            <a:ahLst/>
            <a:cxnLst>
              <a:cxn ang="0">
                <a:pos x="0" y="14"/>
              </a:cxn>
              <a:cxn ang="0">
                <a:pos x="28" y="28"/>
              </a:cxn>
              <a:cxn ang="0">
                <a:pos x="42" y="14"/>
              </a:cxn>
              <a:cxn ang="0">
                <a:pos x="14" y="0"/>
              </a:cxn>
              <a:cxn ang="0">
                <a:pos x="0" y="14"/>
              </a:cxn>
            </a:cxnLst>
            <a:rect l="0" t="0" r="r" b="b"/>
            <a:pathLst>
              <a:path w="42" h="28">
                <a:moveTo>
                  <a:pt x="0" y="14"/>
                </a:moveTo>
                <a:lnTo>
                  <a:pt x="28" y="28"/>
                </a:lnTo>
                <a:lnTo>
                  <a:pt x="42" y="14"/>
                </a:lnTo>
                <a:lnTo>
                  <a:pt x="14" y="0"/>
                </a:lnTo>
                <a:lnTo>
                  <a:pt x="0" y="14"/>
                </a:lnTo>
                <a:close/>
              </a:path>
            </a:pathLst>
          </a:custGeom>
          <a:solidFill>
            <a:srgbClr val="000000"/>
          </a:solidFill>
          <a:ln w="9525">
            <a:noFill/>
            <a:round/>
            <a:headEnd/>
            <a:tailEnd/>
          </a:ln>
        </p:spPr>
        <p:txBody>
          <a:bodyPr/>
          <a:lstStyle/>
          <a:p>
            <a:endParaRPr lang="en-GB"/>
          </a:p>
        </p:txBody>
      </p:sp>
      <p:sp>
        <p:nvSpPr>
          <p:cNvPr id="247831" name="Oval 23"/>
          <p:cNvSpPr>
            <a:spLocks noChangeArrowheads="1"/>
          </p:cNvSpPr>
          <p:nvPr/>
        </p:nvSpPr>
        <p:spPr bwMode="auto">
          <a:xfrm>
            <a:off x="3804957" y="2593569"/>
            <a:ext cx="109537" cy="111125"/>
          </a:xfrm>
          <a:prstGeom prst="ellipse">
            <a:avLst/>
          </a:prstGeom>
          <a:solidFill>
            <a:srgbClr val="FFFF00"/>
          </a:solidFill>
          <a:ln w="22225">
            <a:solidFill>
              <a:srgbClr val="000000"/>
            </a:solidFill>
            <a:round/>
            <a:headEnd/>
            <a:tailEnd/>
          </a:ln>
        </p:spPr>
        <p:txBody>
          <a:bodyPr/>
          <a:lstStyle/>
          <a:p>
            <a:endParaRPr lang="en-GB"/>
          </a:p>
        </p:txBody>
      </p:sp>
      <p:sp>
        <p:nvSpPr>
          <p:cNvPr id="247832" name="Oval 24"/>
          <p:cNvSpPr>
            <a:spLocks noChangeArrowheads="1"/>
          </p:cNvSpPr>
          <p:nvPr/>
        </p:nvSpPr>
        <p:spPr bwMode="auto">
          <a:xfrm>
            <a:off x="4203419" y="2593569"/>
            <a:ext cx="109538" cy="111125"/>
          </a:xfrm>
          <a:prstGeom prst="ellipse">
            <a:avLst/>
          </a:prstGeom>
          <a:solidFill>
            <a:srgbClr val="FFFF00"/>
          </a:solidFill>
          <a:ln w="22225">
            <a:solidFill>
              <a:srgbClr val="000000"/>
            </a:solidFill>
            <a:round/>
            <a:headEnd/>
            <a:tailEnd/>
          </a:ln>
        </p:spPr>
        <p:txBody>
          <a:bodyPr/>
          <a:lstStyle/>
          <a:p>
            <a:endParaRPr lang="en-GB"/>
          </a:p>
        </p:txBody>
      </p:sp>
      <p:sp>
        <p:nvSpPr>
          <p:cNvPr id="247833" name="Oval 25"/>
          <p:cNvSpPr>
            <a:spLocks noChangeArrowheads="1"/>
          </p:cNvSpPr>
          <p:nvPr/>
        </p:nvSpPr>
        <p:spPr bwMode="auto">
          <a:xfrm>
            <a:off x="4600294" y="2593569"/>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47834" name="Oval 26"/>
          <p:cNvSpPr>
            <a:spLocks noChangeArrowheads="1"/>
          </p:cNvSpPr>
          <p:nvPr/>
        </p:nvSpPr>
        <p:spPr bwMode="auto">
          <a:xfrm>
            <a:off x="5020982" y="3193644"/>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47835" name="Oval 27"/>
          <p:cNvSpPr>
            <a:spLocks noChangeArrowheads="1"/>
          </p:cNvSpPr>
          <p:nvPr/>
        </p:nvSpPr>
        <p:spPr bwMode="auto">
          <a:xfrm>
            <a:off x="5419444" y="5281206"/>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47836" name="Oval 28"/>
          <p:cNvSpPr>
            <a:spLocks noChangeArrowheads="1"/>
          </p:cNvSpPr>
          <p:nvPr/>
        </p:nvSpPr>
        <p:spPr bwMode="auto">
          <a:xfrm>
            <a:off x="5817907" y="5592356"/>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47837" name="Rectangle 29"/>
          <p:cNvSpPr>
            <a:spLocks noChangeArrowheads="1"/>
          </p:cNvSpPr>
          <p:nvPr/>
        </p:nvSpPr>
        <p:spPr bwMode="auto">
          <a:xfrm>
            <a:off x="1126844" y="5503456"/>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rPr>
              <a:t>0</a:t>
            </a:r>
            <a:endParaRPr lang="en-US"/>
          </a:p>
        </p:txBody>
      </p:sp>
      <p:sp>
        <p:nvSpPr>
          <p:cNvPr id="247838" name="Rectangle 30"/>
          <p:cNvSpPr>
            <a:spLocks noChangeArrowheads="1"/>
          </p:cNvSpPr>
          <p:nvPr/>
        </p:nvSpPr>
        <p:spPr bwMode="auto">
          <a:xfrm>
            <a:off x="993494" y="4903381"/>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20</a:t>
            </a:r>
            <a:endParaRPr lang="en-US"/>
          </a:p>
        </p:txBody>
      </p:sp>
      <p:sp>
        <p:nvSpPr>
          <p:cNvPr id="247839" name="Rectangle 31"/>
          <p:cNvSpPr>
            <a:spLocks noChangeArrowheads="1"/>
          </p:cNvSpPr>
          <p:nvPr/>
        </p:nvSpPr>
        <p:spPr bwMode="auto">
          <a:xfrm>
            <a:off x="993494" y="4304894"/>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40</a:t>
            </a:r>
            <a:endParaRPr lang="en-US"/>
          </a:p>
        </p:txBody>
      </p:sp>
      <p:sp>
        <p:nvSpPr>
          <p:cNvPr id="247840" name="Rectangle 32"/>
          <p:cNvSpPr>
            <a:spLocks noChangeArrowheads="1"/>
          </p:cNvSpPr>
          <p:nvPr/>
        </p:nvSpPr>
        <p:spPr bwMode="auto">
          <a:xfrm>
            <a:off x="993494" y="3704819"/>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60</a:t>
            </a:r>
            <a:endParaRPr lang="en-US"/>
          </a:p>
        </p:txBody>
      </p:sp>
      <p:sp>
        <p:nvSpPr>
          <p:cNvPr id="247841" name="Rectangle 33"/>
          <p:cNvSpPr>
            <a:spLocks noChangeArrowheads="1"/>
          </p:cNvSpPr>
          <p:nvPr/>
        </p:nvSpPr>
        <p:spPr bwMode="auto">
          <a:xfrm>
            <a:off x="993494" y="3104744"/>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80</a:t>
            </a:r>
            <a:endParaRPr lang="en-US"/>
          </a:p>
        </p:txBody>
      </p:sp>
      <p:sp>
        <p:nvSpPr>
          <p:cNvPr id="247842" name="Rectangle 34"/>
          <p:cNvSpPr>
            <a:spLocks noChangeArrowheads="1"/>
          </p:cNvSpPr>
          <p:nvPr/>
        </p:nvSpPr>
        <p:spPr bwMode="auto">
          <a:xfrm>
            <a:off x="861732" y="2504669"/>
            <a:ext cx="404812" cy="288925"/>
          </a:xfrm>
          <a:prstGeom prst="rect">
            <a:avLst/>
          </a:prstGeom>
          <a:noFill/>
          <a:ln w="9525">
            <a:noFill/>
            <a:miter lim="800000"/>
            <a:headEnd/>
            <a:tailEnd/>
          </a:ln>
        </p:spPr>
        <p:txBody>
          <a:bodyPr wrap="none" lIns="0" tIns="0" rIns="0" bIns="0">
            <a:spAutoFit/>
          </a:bodyPr>
          <a:lstStyle/>
          <a:p>
            <a:r>
              <a:rPr lang="en-US" sz="1900">
                <a:solidFill>
                  <a:srgbClr val="000000"/>
                </a:solidFill>
              </a:rPr>
              <a:t>100</a:t>
            </a:r>
            <a:endParaRPr lang="en-US"/>
          </a:p>
        </p:txBody>
      </p:sp>
      <p:sp>
        <p:nvSpPr>
          <p:cNvPr id="247843" name="Rectangle 35"/>
          <p:cNvSpPr>
            <a:spLocks noChangeArrowheads="1"/>
          </p:cNvSpPr>
          <p:nvPr/>
        </p:nvSpPr>
        <p:spPr bwMode="auto">
          <a:xfrm>
            <a:off x="1149069" y="5859056"/>
            <a:ext cx="606425" cy="288925"/>
          </a:xfrm>
          <a:prstGeom prst="rect">
            <a:avLst/>
          </a:prstGeom>
          <a:noFill/>
          <a:ln w="9525">
            <a:noFill/>
            <a:miter lim="800000"/>
            <a:headEnd/>
            <a:tailEnd/>
          </a:ln>
        </p:spPr>
        <p:txBody>
          <a:bodyPr wrap="none" lIns="0" tIns="0" rIns="0" bIns="0">
            <a:spAutoFit/>
          </a:bodyPr>
          <a:lstStyle/>
          <a:p>
            <a:r>
              <a:rPr lang="en-US" sz="1900">
                <a:solidFill>
                  <a:srgbClr val="000000"/>
                </a:solidFill>
              </a:rPr>
              <a:t>0.001</a:t>
            </a:r>
            <a:endParaRPr lang="en-US"/>
          </a:p>
        </p:txBody>
      </p:sp>
      <p:sp>
        <p:nvSpPr>
          <p:cNvPr id="247844" name="Rectangle 36"/>
          <p:cNvSpPr>
            <a:spLocks noChangeArrowheads="1"/>
          </p:cNvSpPr>
          <p:nvPr/>
        </p:nvSpPr>
        <p:spPr bwMode="auto">
          <a:xfrm>
            <a:off x="2830232" y="5859056"/>
            <a:ext cx="471487" cy="288925"/>
          </a:xfrm>
          <a:prstGeom prst="rect">
            <a:avLst/>
          </a:prstGeom>
          <a:noFill/>
          <a:ln w="9525">
            <a:noFill/>
            <a:miter lim="800000"/>
            <a:headEnd/>
            <a:tailEnd/>
          </a:ln>
        </p:spPr>
        <p:txBody>
          <a:bodyPr wrap="none" lIns="0" tIns="0" rIns="0" bIns="0">
            <a:spAutoFit/>
          </a:bodyPr>
          <a:lstStyle/>
          <a:p>
            <a:r>
              <a:rPr lang="en-US" sz="1900">
                <a:solidFill>
                  <a:srgbClr val="000000"/>
                </a:solidFill>
              </a:rPr>
              <a:t>0.01</a:t>
            </a:r>
            <a:endParaRPr lang="en-US"/>
          </a:p>
        </p:txBody>
      </p:sp>
      <p:sp>
        <p:nvSpPr>
          <p:cNvPr id="247845" name="Rectangle 37"/>
          <p:cNvSpPr>
            <a:spLocks noChangeArrowheads="1"/>
          </p:cNvSpPr>
          <p:nvPr/>
        </p:nvSpPr>
        <p:spPr bwMode="auto">
          <a:xfrm>
            <a:off x="4512982" y="5859056"/>
            <a:ext cx="336550" cy="288925"/>
          </a:xfrm>
          <a:prstGeom prst="rect">
            <a:avLst/>
          </a:prstGeom>
          <a:noFill/>
          <a:ln w="9525">
            <a:noFill/>
            <a:miter lim="800000"/>
            <a:headEnd/>
            <a:tailEnd/>
          </a:ln>
        </p:spPr>
        <p:txBody>
          <a:bodyPr wrap="none" lIns="0" tIns="0" rIns="0" bIns="0">
            <a:spAutoFit/>
          </a:bodyPr>
          <a:lstStyle/>
          <a:p>
            <a:r>
              <a:rPr lang="en-US" sz="1900">
                <a:solidFill>
                  <a:srgbClr val="000000"/>
                </a:solidFill>
              </a:rPr>
              <a:t>0.1</a:t>
            </a:r>
            <a:endParaRPr lang="en-US"/>
          </a:p>
        </p:txBody>
      </p:sp>
      <p:sp>
        <p:nvSpPr>
          <p:cNvPr id="247846" name="Rectangle 38"/>
          <p:cNvSpPr>
            <a:spLocks noChangeArrowheads="1"/>
          </p:cNvSpPr>
          <p:nvPr/>
        </p:nvSpPr>
        <p:spPr bwMode="auto">
          <a:xfrm>
            <a:off x="6216369" y="5859056"/>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rPr>
              <a:t>1</a:t>
            </a:r>
            <a:endParaRPr lang="en-US"/>
          </a:p>
        </p:txBody>
      </p:sp>
      <p:sp>
        <p:nvSpPr>
          <p:cNvPr id="247847" name="Rectangle 39"/>
          <p:cNvSpPr>
            <a:spLocks noChangeArrowheads="1"/>
          </p:cNvSpPr>
          <p:nvPr/>
        </p:nvSpPr>
        <p:spPr bwMode="auto">
          <a:xfrm>
            <a:off x="2587344" y="6325781"/>
            <a:ext cx="2833688" cy="288925"/>
          </a:xfrm>
          <a:prstGeom prst="rect">
            <a:avLst/>
          </a:prstGeom>
          <a:noFill/>
          <a:ln w="9525">
            <a:noFill/>
            <a:miter lim="800000"/>
            <a:headEnd/>
            <a:tailEnd/>
          </a:ln>
        </p:spPr>
        <p:txBody>
          <a:bodyPr wrap="none" lIns="0" tIns="0" rIns="0" bIns="0">
            <a:spAutoFit/>
          </a:bodyPr>
          <a:lstStyle/>
          <a:p>
            <a:r>
              <a:rPr lang="en-US" sz="1900" b="1">
                <a:solidFill>
                  <a:srgbClr val="000000"/>
                </a:solidFill>
              </a:rPr>
              <a:t>log concentration (mg/L)</a:t>
            </a:r>
            <a:endParaRPr lang="en-US"/>
          </a:p>
        </p:txBody>
      </p:sp>
      <p:sp>
        <p:nvSpPr>
          <p:cNvPr id="247848" name="Rectangle 40"/>
          <p:cNvSpPr>
            <a:spLocks noChangeArrowheads="1"/>
          </p:cNvSpPr>
          <p:nvPr/>
        </p:nvSpPr>
        <p:spPr bwMode="auto">
          <a:xfrm rot="16200000">
            <a:off x="-118549" y="3877062"/>
            <a:ext cx="1357312" cy="288925"/>
          </a:xfrm>
          <a:prstGeom prst="rect">
            <a:avLst/>
          </a:prstGeom>
          <a:noFill/>
          <a:ln w="9525">
            <a:noFill/>
            <a:miter lim="800000"/>
            <a:headEnd/>
            <a:tailEnd/>
          </a:ln>
        </p:spPr>
        <p:txBody>
          <a:bodyPr wrap="none" lIns="0" tIns="0" rIns="0" bIns="0">
            <a:spAutoFit/>
          </a:bodyPr>
          <a:lstStyle/>
          <a:p>
            <a:r>
              <a:rPr lang="en-US" sz="1900" b="1">
                <a:solidFill>
                  <a:srgbClr val="000000"/>
                </a:solidFill>
              </a:rPr>
              <a:t>survival (%)</a:t>
            </a:r>
            <a:endParaRPr lang="en-US"/>
          </a:p>
        </p:txBody>
      </p:sp>
      <p:grpSp>
        <p:nvGrpSpPr>
          <p:cNvPr id="2" name="Group 57"/>
          <p:cNvGrpSpPr>
            <a:grpSpLocks/>
          </p:cNvGrpSpPr>
          <p:nvPr/>
        </p:nvGrpSpPr>
        <p:grpSpPr bwMode="auto">
          <a:xfrm>
            <a:off x="4874932" y="3014256"/>
            <a:ext cx="687387" cy="2654300"/>
            <a:chOff x="3581" y="1800"/>
            <a:chExt cx="433" cy="1672"/>
          </a:xfrm>
        </p:grpSpPr>
        <p:sp>
          <p:nvSpPr>
            <p:cNvPr id="247853" name="Line 45"/>
            <p:cNvSpPr>
              <a:spLocks noChangeShapeType="1"/>
            </p:cNvSpPr>
            <p:nvPr/>
          </p:nvSpPr>
          <p:spPr bwMode="auto">
            <a:xfrm>
              <a:off x="3581" y="1800"/>
              <a:ext cx="0" cy="1672"/>
            </a:xfrm>
            <a:prstGeom prst="line">
              <a:avLst/>
            </a:prstGeom>
            <a:noFill/>
            <a:ln w="19050">
              <a:solidFill>
                <a:schemeClr val="tx1"/>
              </a:solidFill>
              <a:prstDash val="sysDot"/>
              <a:round/>
              <a:headEnd/>
              <a:tailEnd/>
            </a:ln>
            <a:effectLst/>
          </p:spPr>
          <p:txBody>
            <a:bodyPr/>
            <a:lstStyle/>
            <a:p>
              <a:endParaRPr lang="en-GB"/>
            </a:p>
          </p:txBody>
        </p:sp>
        <p:sp>
          <p:nvSpPr>
            <p:cNvPr id="247854" name="Line 46"/>
            <p:cNvSpPr>
              <a:spLocks noChangeShapeType="1"/>
            </p:cNvSpPr>
            <p:nvPr/>
          </p:nvSpPr>
          <p:spPr bwMode="auto">
            <a:xfrm>
              <a:off x="3818" y="2557"/>
              <a:ext cx="0" cy="915"/>
            </a:xfrm>
            <a:prstGeom prst="line">
              <a:avLst/>
            </a:prstGeom>
            <a:noFill/>
            <a:ln w="19050">
              <a:solidFill>
                <a:schemeClr val="tx1"/>
              </a:solidFill>
              <a:prstDash val="sysDot"/>
              <a:round/>
              <a:headEnd/>
              <a:tailEnd/>
            </a:ln>
            <a:effectLst/>
          </p:spPr>
          <p:txBody>
            <a:bodyPr/>
            <a:lstStyle/>
            <a:p>
              <a:endParaRPr lang="en-GB"/>
            </a:p>
          </p:txBody>
        </p:sp>
        <p:sp>
          <p:nvSpPr>
            <p:cNvPr id="247855" name="Line 47"/>
            <p:cNvSpPr>
              <a:spLocks noChangeShapeType="1"/>
            </p:cNvSpPr>
            <p:nvPr/>
          </p:nvSpPr>
          <p:spPr bwMode="auto">
            <a:xfrm>
              <a:off x="4014" y="3314"/>
              <a:ext cx="0" cy="158"/>
            </a:xfrm>
            <a:prstGeom prst="line">
              <a:avLst/>
            </a:prstGeom>
            <a:noFill/>
            <a:ln w="19050">
              <a:solidFill>
                <a:schemeClr val="tx1"/>
              </a:solidFill>
              <a:prstDash val="sysDot"/>
              <a:round/>
              <a:headEnd/>
              <a:tailEnd/>
            </a:ln>
            <a:effectLst/>
          </p:spPr>
          <p:txBody>
            <a:bodyPr/>
            <a:lstStyle/>
            <a:p>
              <a:endParaRPr lang="en-GB"/>
            </a:p>
          </p:txBody>
        </p:sp>
      </p:grpSp>
      <p:grpSp>
        <p:nvGrpSpPr>
          <p:cNvPr id="3" name="Group 55"/>
          <p:cNvGrpSpPr>
            <a:grpSpLocks/>
          </p:cNvGrpSpPr>
          <p:nvPr/>
        </p:nvGrpSpPr>
        <p:grpSpPr bwMode="auto">
          <a:xfrm>
            <a:off x="1431644" y="2812644"/>
            <a:ext cx="4222750" cy="2667000"/>
            <a:chOff x="1412" y="1673"/>
            <a:chExt cx="2660" cy="1680"/>
          </a:xfrm>
        </p:grpSpPr>
        <p:sp>
          <p:nvSpPr>
            <p:cNvPr id="247856" name="Line 48"/>
            <p:cNvSpPr>
              <a:spLocks noChangeShapeType="1"/>
            </p:cNvSpPr>
            <p:nvPr/>
          </p:nvSpPr>
          <p:spPr bwMode="auto">
            <a:xfrm>
              <a:off x="1412" y="1673"/>
              <a:ext cx="2099" cy="0"/>
            </a:xfrm>
            <a:prstGeom prst="line">
              <a:avLst/>
            </a:prstGeom>
            <a:noFill/>
            <a:ln w="25400">
              <a:solidFill>
                <a:srgbClr val="33CC33"/>
              </a:solidFill>
              <a:round/>
              <a:headEnd/>
              <a:tailEnd/>
            </a:ln>
            <a:effectLst/>
          </p:spPr>
          <p:txBody>
            <a:bodyPr/>
            <a:lstStyle/>
            <a:p>
              <a:endParaRPr lang="en-GB"/>
            </a:p>
          </p:txBody>
        </p:sp>
        <p:sp>
          <p:nvSpPr>
            <p:cNvPr id="247857" name="Line 49"/>
            <p:cNvSpPr>
              <a:spLocks noChangeShapeType="1"/>
            </p:cNvSpPr>
            <p:nvPr/>
          </p:nvSpPr>
          <p:spPr bwMode="auto">
            <a:xfrm>
              <a:off x="1412" y="3353"/>
              <a:ext cx="2660" cy="0"/>
            </a:xfrm>
            <a:prstGeom prst="line">
              <a:avLst/>
            </a:prstGeom>
            <a:noFill/>
            <a:ln w="25400">
              <a:solidFill>
                <a:srgbClr val="33CC33"/>
              </a:solidFill>
              <a:round/>
              <a:headEnd/>
              <a:tailEnd/>
            </a:ln>
            <a:effectLst/>
          </p:spPr>
          <p:txBody>
            <a:bodyPr/>
            <a:lstStyle/>
            <a:p>
              <a:endParaRPr lang="en-GB"/>
            </a:p>
          </p:txBody>
        </p:sp>
      </p:grpSp>
      <p:grpSp>
        <p:nvGrpSpPr>
          <p:cNvPr id="4" name="Group 56"/>
          <p:cNvGrpSpPr>
            <a:grpSpLocks/>
          </p:cNvGrpSpPr>
          <p:nvPr/>
        </p:nvGrpSpPr>
        <p:grpSpPr bwMode="auto">
          <a:xfrm>
            <a:off x="4713007" y="2758669"/>
            <a:ext cx="1012825" cy="2782887"/>
            <a:chOff x="3479" y="1639"/>
            <a:chExt cx="638" cy="1753"/>
          </a:xfrm>
        </p:grpSpPr>
        <p:sp>
          <p:nvSpPr>
            <p:cNvPr id="247830" name="Oval 22"/>
            <p:cNvSpPr>
              <a:spLocks noChangeArrowheads="1"/>
            </p:cNvSpPr>
            <p:nvPr/>
          </p:nvSpPr>
          <p:spPr bwMode="auto">
            <a:xfrm>
              <a:off x="3479" y="1639"/>
              <a:ext cx="69" cy="70"/>
            </a:xfrm>
            <a:prstGeom prst="ellipse">
              <a:avLst/>
            </a:prstGeom>
            <a:solidFill>
              <a:srgbClr val="FF0000"/>
            </a:solidFill>
            <a:ln w="22225">
              <a:solidFill>
                <a:srgbClr val="000000"/>
              </a:solidFill>
              <a:round/>
              <a:headEnd/>
              <a:tailEnd/>
            </a:ln>
          </p:spPr>
          <p:txBody>
            <a:bodyPr/>
            <a:lstStyle/>
            <a:p>
              <a:endParaRPr lang="en-GB"/>
            </a:p>
          </p:txBody>
        </p:sp>
        <p:sp>
          <p:nvSpPr>
            <p:cNvPr id="247858" name="Oval 50"/>
            <p:cNvSpPr>
              <a:spLocks noChangeArrowheads="1"/>
            </p:cNvSpPr>
            <p:nvPr/>
          </p:nvSpPr>
          <p:spPr bwMode="auto">
            <a:xfrm>
              <a:off x="4048" y="3322"/>
              <a:ext cx="69" cy="70"/>
            </a:xfrm>
            <a:prstGeom prst="ellipse">
              <a:avLst/>
            </a:prstGeom>
            <a:solidFill>
              <a:srgbClr val="FF0000"/>
            </a:solidFill>
            <a:ln w="22225">
              <a:solidFill>
                <a:srgbClr val="000000"/>
              </a:solidFill>
              <a:round/>
              <a:headEnd/>
              <a:tailEnd/>
            </a:ln>
          </p:spPr>
          <p:txBody>
            <a:bodyPr/>
            <a:lstStyle/>
            <a:p>
              <a:endParaRPr lang="en-GB"/>
            </a:p>
          </p:txBody>
        </p:sp>
      </p:grpSp>
      <p:sp>
        <p:nvSpPr>
          <p:cNvPr id="247859" name="Oval 51"/>
          <p:cNvSpPr>
            <a:spLocks noChangeArrowheads="1"/>
          </p:cNvSpPr>
          <p:nvPr/>
        </p:nvSpPr>
        <p:spPr bwMode="auto">
          <a:xfrm>
            <a:off x="2333344" y="2582456"/>
            <a:ext cx="109538" cy="111125"/>
          </a:xfrm>
          <a:prstGeom prst="ellipse">
            <a:avLst/>
          </a:prstGeom>
          <a:solidFill>
            <a:srgbClr val="FFFF00"/>
          </a:solidFill>
          <a:ln w="22225">
            <a:solidFill>
              <a:srgbClr val="000000"/>
            </a:solidFill>
            <a:round/>
            <a:headEnd/>
            <a:tailEnd/>
          </a:ln>
        </p:spPr>
        <p:txBody>
          <a:bodyPr/>
          <a:lstStyle/>
          <a:p>
            <a:endParaRPr lang="en-GB"/>
          </a:p>
        </p:txBody>
      </p:sp>
      <p:grpSp>
        <p:nvGrpSpPr>
          <p:cNvPr id="5" name="Group 54"/>
          <p:cNvGrpSpPr>
            <a:grpSpLocks/>
          </p:cNvGrpSpPr>
          <p:nvPr/>
        </p:nvGrpSpPr>
        <p:grpSpPr bwMode="auto">
          <a:xfrm>
            <a:off x="4751107" y="2399894"/>
            <a:ext cx="2014537" cy="627062"/>
            <a:chOff x="3503" y="1413"/>
            <a:chExt cx="1269" cy="395"/>
          </a:xfrm>
        </p:grpSpPr>
        <p:sp>
          <p:nvSpPr>
            <p:cNvPr id="247860" name="Text Box 52"/>
            <p:cNvSpPr txBox="1">
              <a:spLocks noChangeArrowheads="1"/>
            </p:cNvSpPr>
            <p:nvPr/>
          </p:nvSpPr>
          <p:spPr bwMode="auto">
            <a:xfrm>
              <a:off x="3750" y="1616"/>
              <a:ext cx="1022" cy="192"/>
            </a:xfrm>
            <a:prstGeom prst="rect">
              <a:avLst/>
            </a:prstGeom>
            <a:noFill/>
            <a:ln w="9525">
              <a:noFill/>
              <a:miter lim="800000"/>
              <a:headEnd/>
              <a:tailEnd/>
            </a:ln>
            <a:effectLst/>
          </p:spPr>
          <p:txBody>
            <a:bodyPr wrap="none">
              <a:spAutoFit/>
            </a:bodyPr>
            <a:lstStyle/>
            <a:p>
              <a:r>
                <a:rPr lang="en-US"/>
                <a:t>Interpolate at 95%</a:t>
              </a:r>
            </a:p>
          </p:txBody>
        </p:sp>
        <p:sp>
          <p:nvSpPr>
            <p:cNvPr id="247861" name="AutoShape 53"/>
            <p:cNvSpPr>
              <a:spLocks noChangeArrowheads="1"/>
            </p:cNvSpPr>
            <p:nvPr/>
          </p:nvSpPr>
          <p:spPr bwMode="auto">
            <a:xfrm rot="5808057">
              <a:off x="3590" y="1326"/>
              <a:ext cx="205" cy="379"/>
            </a:xfrm>
            <a:prstGeom prst="curvedRightArrow">
              <a:avLst>
                <a:gd name="adj1" fmla="val 36976"/>
                <a:gd name="adj2" fmla="val 73951"/>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grpSp>
        <p:nvGrpSpPr>
          <p:cNvPr id="6" name="Group 58"/>
          <p:cNvGrpSpPr>
            <a:grpSpLocks/>
          </p:cNvGrpSpPr>
          <p:nvPr/>
        </p:nvGrpSpPr>
        <p:grpSpPr bwMode="auto">
          <a:xfrm>
            <a:off x="5667094" y="5025619"/>
            <a:ext cx="1916113" cy="627062"/>
            <a:chOff x="3503" y="1413"/>
            <a:chExt cx="1207" cy="395"/>
          </a:xfrm>
        </p:grpSpPr>
        <p:sp>
          <p:nvSpPr>
            <p:cNvPr id="247867" name="Text Box 59"/>
            <p:cNvSpPr txBox="1">
              <a:spLocks noChangeArrowheads="1"/>
            </p:cNvSpPr>
            <p:nvPr/>
          </p:nvSpPr>
          <p:spPr bwMode="auto">
            <a:xfrm>
              <a:off x="3750" y="1616"/>
              <a:ext cx="960" cy="192"/>
            </a:xfrm>
            <a:prstGeom prst="rect">
              <a:avLst/>
            </a:prstGeom>
            <a:noFill/>
            <a:ln w="9525">
              <a:noFill/>
              <a:miter lim="800000"/>
              <a:headEnd/>
              <a:tailEnd/>
            </a:ln>
            <a:effectLst/>
          </p:spPr>
          <p:txBody>
            <a:bodyPr wrap="none">
              <a:spAutoFit/>
            </a:bodyPr>
            <a:lstStyle/>
            <a:p>
              <a:r>
                <a:rPr lang="en-US"/>
                <a:t>Interpolate at 5%</a:t>
              </a:r>
            </a:p>
          </p:txBody>
        </p:sp>
        <p:sp>
          <p:nvSpPr>
            <p:cNvPr id="247868" name="AutoShape 60"/>
            <p:cNvSpPr>
              <a:spLocks noChangeArrowheads="1"/>
            </p:cNvSpPr>
            <p:nvPr/>
          </p:nvSpPr>
          <p:spPr bwMode="auto">
            <a:xfrm rot="5808057">
              <a:off x="3590" y="1326"/>
              <a:ext cx="205" cy="379"/>
            </a:xfrm>
            <a:prstGeom prst="curvedRightArrow">
              <a:avLst>
                <a:gd name="adj1" fmla="val 36976"/>
                <a:gd name="adj2" fmla="val 73951"/>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dirty="0"/>
              <a:t>Summary: </a:t>
            </a:r>
            <a:r>
              <a:rPr lang="en-US" dirty="0" smtClean="0"/>
              <a:t>survival data</a:t>
            </a:r>
            <a:endParaRPr lang="en-US" dirty="0"/>
          </a:p>
        </p:txBody>
      </p:sp>
      <p:sp>
        <p:nvSpPr>
          <p:cNvPr id="308227" name="Rectangle 3"/>
          <p:cNvSpPr>
            <a:spLocks noGrp="1" noChangeArrowheads="1"/>
          </p:cNvSpPr>
          <p:nvPr>
            <p:ph type="body" idx="1"/>
          </p:nvPr>
        </p:nvSpPr>
        <p:spPr/>
        <p:txBody>
          <a:bodyPr/>
          <a:lstStyle/>
          <a:p>
            <a:pPr>
              <a:buFont typeface="Wingdings" pitchFamily="2" charset="2"/>
              <a:buNone/>
            </a:pPr>
            <a:r>
              <a:rPr lang="en-US" b="1" dirty="0" smtClean="0">
                <a:solidFill>
                  <a:srgbClr val="009900"/>
                </a:solidFill>
              </a:rPr>
              <a:t>Survival data are ‘</a:t>
            </a:r>
            <a:r>
              <a:rPr lang="en-US" b="1" dirty="0" err="1" smtClean="0">
                <a:solidFill>
                  <a:srgbClr val="009900"/>
                </a:solidFill>
              </a:rPr>
              <a:t>quantal</a:t>
            </a:r>
            <a:r>
              <a:rPr lang="en-US" b="1" dirty="0" smtClean="0">
                <a:solidFill>
                  <a:srgbClr val="009900"/>
                </a:solidFill>
              </a:rPr>
              <a:t>’ </a:t>
            </a:r>
            <a:r>
              <a:rPr lang="en-US" b="1" dirty="0">
                <a:solidFill>
                  <a:srgbClr val="009900"/>
                </a:solidFill>
              </a:rPr>
              <a:t>responses</a:t>
            </a:r>
          </a:p>
          <a:p>
            <a:pPr lvl="1"/>
            <a:r>
              <a:rPr lang="en-GB" dirty="0" smtClean="0"/>
              <a:t>data are fraction of individuals responding</a:t>
            </a:r>
            <a:endParaRPr lang="en-GB" dirty="0"/>
          </a:p>
          <a:p>
            <a:pPr lvl="1"/>
            <a:r>
              <a:rPr lang="nl-NL" dirty="0" smtClean="0"/>
              <a:t>possible mechanism can be tolerance distribution</a:t>
            </a:r>
            <a:endParaRPr lang="en-US" dirty="0"/>
          </a:p>
          <a:p>
            <a:endParaRPr lang="en-US" sz="1100" b="1" dirty="0">
              <a:solidFill>
                <a:srgbClr val="FF0000"/>
              </a:solidFill>
            </a:endParaRPr>
          </a:p>
          <a:p>
            <a:pPr>
              <a:buFont typeface="Wingdings" pitchFamily="2" charset="2"/>
              <a:buNone/>
            </a:pPr>
            <a:r>
              <a:rPr lang="en-US" b="1" dirty="0">
                <a:solidFill>
                  <a:srgbClr val="009900"/>
                </a:solidFill>
              </a:rPr>
              <a:t>Analysis types</a:t>
            </a:r>
          </a:p>
          <a:p>
            <a:pPr lvl="1"/>
            <a:r>
              <a:rPr lang="en-US" dirty="0" smtClean="0">
                <a:sym typeface="Wingdings" pitchFamily="2" charset="2"/>
              </a:rPr>
              <a:t>regression </a:t>
            </a:r>
            <a:r>
              <a:rPr lang="en-US" dirty="0">
                <a:sym typeface="Wingdings" pitchFamily="2" charset="2"/>
              </a:rPr>
              <a:t>(</a:t>
            </a:r>
            <a:r>
              <a:rPr lang="en-US" i="1" dirty="0">
                <a:sym typeface="Wingdings" pitchFamily="2" charset="2"/>
              </a:rPr>
              <a:t>e.g.</a:t>
            </a:r>
            <a:r>
              <a:rPr lang="en-US" dirty="0">
                <a:sym typeface="Wingdings" pitchFamily="2" charset="2"/>
              </a:rPr>
              <a:t>, </a:t>
            </a:r>
            <a:r>
              <a:rPr lang="en-US" dirty="0" smtClean="0">
                <a:sym typeface="Wingdings" pitchFamily="2" charset="2"/>
              </a:rPr>
              <a:t>log-logistic or log-normal) </a:t>
            </a:r>
            <a:r>
              <a:rPr lang="en-US" dirty="0">
                <a:sym typeface="Wingdings" pitchFamily="2" charset="2"/>
              </a:rPr>
              <a:t> </a:t>
            </a:r>
            <a:r>
              <a:rPr lang="en-US" dirty="0" err="1" smtClean="0">
                <a:sym typeface="Wingdings" pitchFamily="2" charset="2"/>
              </a:rPr>
              <a:t>LC</a:t>
            </a:r>
            <a:r>
              <a:rPr lang="en-US" i="1" dirty="0" err="1" smtClean="0">
                <a:sym typeface="Wingdings" pitchFamily="2" charset="2"/>
              </a:rPr>
              <a:t>x</a:t>
            </a:r>
            <a:endParaRPr lang="en-US" i="1" dirty="0" smtClean="0">
              <a:sym typeface="Wingdings" pitchFamily="2" charset="2"/>
            </a:endParaRPr>
          </a:p>
          <a:p>
            <a:pPr lvl="1"/>
            <a:r>
              <a:rPr lang="en-US" dirty="0" smtClean="0">
                <a:sym typeface="Wingdings" pitchFamily="2" charset="2"/>
              </a:rPr>
              <a:t>non-parametric (e.g., Spearman-</a:t>
            </a:r>
            <a:r>
              <a:rPr lang="en-US" dirty="0" err="1" smtClean="0">
                <a:sym typeface="Wingdings" pitchFamily="2" charset="2"/>
              </a:rPr>
              <a:t>Kärber</a:t>
            </a:r>
            <a:r>
              <a:rPr lang="en-US" dirty="0" smtClean="0">
                <a:sym typeface="Wingdings" pitchFamily="2" charset="2"/>
              </a:rPr>
              <a:t>)  LC50</a:t>
            </a:r>
            <a:endParaRPr lang="en-US" dirty="0">
              <a:sym typeface="Wingdings" pitchFamily="2" charset="2"/>
            </a:endParaRPr>
          </a:p>
          <a:p>
            <a:pPr lvl="1">
              <a:buFontTx/>
              <a:buNone/>
            </a:pPr>
            <a:endParaRPr lang="en-US" dirty="0">
              <a:sym typeface="Wingdings" pitchFamily="2" charset="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dissolve">
                                      <p:cBhvr>
                                        <p:cTn id="7" dur="500"/>
                                        <p:tgtEl>
                                          <p:spTgt spid="308227">
                                            <p:txEl>
                                              <p:pRg st="0" end="0"/>
                                            </p:txEl>
                                          </p:spTgt>
                                        </p:tgtEl>
                                      </p:cBhvr>
                                    </p:animEffect>
                                  </p:childTnLst>
                                  <p:subTnLst>
                                    <p:animClr>
                                      <p:cBhvr override="childStyle">
                                        <p:cTn dur="1" fill="hold" display="0" masterRel="nextClick" afterEffect="1"/>
                                        <p:tgtEl>
                                          <p:spTgt spid="308227">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308227">
                                            <p:txEl>
                                              <p:pRg st="1" end="1"/>
                                            </p:txEl>
                                          </p:spTgt>
                                        </p:tgtEl>
                                        <p:attrNameLst>
                                          <p:attrName>style.visibility</p:attrName>
                                        </p:attrNameLst>
                                      </p:cBhvr>
                                      <p:to>
                                        <p:strVal val="visible"/>
                                      </p:to>
                                    </p:set>
                                    <p:animEffect transition="in" filter="dissolve">
                                      <p:cBhvr>
                                        <p:cTn id="10" dur="500"/>
                                        <p:tgtEl>
                                          <p:spTgt spid="308227">
                                            <p:txEl>
                                              <p:pRg st="1" end="1"/>
                                            </p:txEl>
                                          </p:spTgt>
                                        </p:tgtEl>
                                      </p:cBhvr>
                                    </p:animEffect>
                                  </p:childTnLst>
                                  <p:subTnLst>
                                    <p:animClr>
                                      <p:cBhvr override="childStyle">
                                        <p:cTn dur="1" fill="hold" display="0" masterRel="nextClick" afterEffect="1"/>
                                        <p:tgtEl>
                                          <p:spTgt spid="308227">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308227">
                                            <p:txEl>
                                              <p:pRg st="2" end="2"/>
                                            </p:txEl>
                                          </p:spTgt>
                                        </p:tgtEl>
                                        <p:attrNameLst>
                                          <p:attrName>style.visibility</p:attrName>
                                        </p:attrNameLst>
                                      </p:cBhvr>
                                      <p:to>
                                        <p:strVal val="visible"/>
                                      </p:to>
                                    </p:set>
                                    <p:animEffect transition="in" filter="dissolve">
                                      <p:cBhvr>
                                        <p:cTn id="13" dur="500"/>
                                        <p:tgtEl>
                                          <p:spTgt spid="308227">
                                            <p:txEl>
                                              <p:pRg st="2" end="2"/>
                                            </p:txEl>
                                          </p:spTgt>
                                        </p:tgtEl>
                                      </p:cBhvr>
                                    </p:animEffect>
                                  </p:childTnLst>
                                  <p:subTnLst>
                                    <p:animClr>
                                      <p:cBhvr override="childStyle">
                                        <p:cTn dur="1" fill="hold" display="0" masterRel="nextClick" afterEffect="1"/>
                                        <p:tgtEl>
                                          <p:spTgt spid="308227">
                                            <p:txEl>
                                              <p:pRg st="2" end="2"/>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08227">
                                            <p:txEl>
                                              <p:pRg st="4" end="4"/>
                                            </p:txEl>
                                          </p:spTgt>
                                        </p:tgtEl>
                                        <p:attrNameLst>
                                          <p:attrName>style.visibility</p:attrName>
                                        </p:attrNameLst>
                                      </p:cBhvr>
                                      <p:to>
                                        <p:strVal val="visible"/>
                                      </p:to>
                                    </p:set>
                                    <p:animEffect transition="in" filter="dissolve">
                                      <p:cBhvr>
                                        <p:cTn id="18" dur="500"/>
                                        <p:tgtEl>
                                          <p:spTgt spid="308227">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8227">
                                            <p:txEl>
                                              <p:pRg st="5" end="5"/>
                                            </p:txEl>
                                          </p:spTgt>
                                        </p:tgtEl>
                                        <p:attrNameLst>
                                          <p:attrName>style.visibility</p:attrName>
                                        </p:attrNameLst>
                                      </p:cBhvr>
                                      <p:to>
                                        <p:strVal val="visible"/>
                                      </p:to>
                                    </p:set>
                                    <p:animEffect transition="in" filter="dissolve">
                                      <p:cBhvr>
                                        <p:cTn id="21" dur="500"/>
                                        <p:tgtEl>
                                          <p:spTgt spid="308227">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8227">
                                            <p:txEl>
                                              <p:pRg st="6" end="6"/>
                                            </p:txEl>
                                          </p:spTgt>
                                        </p:tgtEl>
                                        <p:attrNameLst>
                                          <p:attrName>style.visibility</p:attrName>
                                        </p:attrNameLst>
                                      </p:cBhvr>
                                      <p:to>
                                        <p:strVal val="visible"/>
                                      </p:to>
                                    </p:set>
                                    <p:animEffect transition="in" filter="dissolve">
                                      <p:cBhvr>
                                        <p:cTn id="24" dur="500"/>
                                        <p:tgtEl>
                                          <p:spTgt spid="308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Test organisms (aquatic)</a:t>
            </a:r>
          </a:p>
        </p:txBody>
      </p:sp>
      <p:pic>
        <p:nvPicPr>
          <p:cNvPr id="212996" name="Picture 4" descr="daphnia3"/>
          <p:cNvPicPr>
            <a:picLocks noChangeAspect="1" noChangeArrowheads="1"/>
          </p:cNvPicPr>
          <p:nvPr/>
        </p:nvPicPr>
        <p:blipFill>
          <a:blip r:embed="rId2" cstate="print"/>
          <a:srcRect/>
          <a:stretch>
            <a:fillRect/>
          </a:stretch>
        </p:blipFill>
        <p:spPr bwMode="auto">
          <a:xfrm>
            <a:off x="4200525" y="3009900"/>
            <a:ext cx="1714500" cy="2438400"/>
          </a:xfrm>
          <a:prstGeom prst="rect">
            <a:avLst/>
          </a:prstGeom>
          <a:noFill/>
        </p:spPr>
      </p:pic>
      <p:grpSp>
        <p:nvGrpSpPr>
          <p:cNvPr id="2" name="Group 8"/>
          <p:cNvGrpSpPr>
            <a:grpSpLocks/>
          </p:cNvGrpSpPr>
          <p:nvPr/>
        </p:nvGrpSpPr>
        <p:grpSpPr bwMode="auto">
          <a:xfrm>
            <a:off x="6678613" y="2347913"/>
            <a:ext cx="2192337" cy="3935412"/>
            <a:chOff x="4207" y="1679"/>
            <a:chExt cx="1381" cy="2479"/>
          </a:xfrm>
        </p:grpSpPr>
        <p:pic>
          <p:nvPicPr>
            <p:cNvPr id="212997" name="Picture 5" descr="blondguppy"/>
            <p:cNvPicPr>
              <a:picLocks noChangeAspect="1" noChangeArrowheads="1"/>
            </p:cNvPicPr>
            <p:nvPr/>
          </p:nvPicPr>
          <p:blipFill>
            <a:blip r:embed="rId3" cstate="print"/>
            <a:srcRect/>
            <a:stretch>
              <a:fillRect/>
            </a:stretch>
          </p:blipFill>
          <p:spPr bwMode="auto">
            <a:xfrm>
              <a:off x="4207" y="1679"/>
              <a:ext cx="1347" cy="837"/>
            </a:xfrm>
            <a:prstGeom prst="rect">
              <a:avLst/>
            </a:prstGeom>
            <a:noFill/>
          </p:spPr>
        </p:pic>
        <p:pic>
          <p:nvPicPr>
            <p:cNvPr id="212998" name="Picture 6" descr="zebradanio"/>
            <p:cNvPicPr>
              <a:picLocks noChangeAspect="1" noChangeArrowheads="1"/>
            </p:cNvPicPr>
            <p:nvPr/>
          </p:nvPicPr>
          <p:blipFill>
            <a:blip r:embed="rId4" cstate="print"/>
            <a:srcRect/>
            <a:stretch>
              <a:fillRect/>
            </a:stretch>
          </p:blipFill>
          <p:spPr bwMode="auto">
            <a:xfrm>
              <a:off x="4212" y="2765"/>
              <a:ext cx="1376" cy="1393"/>
            </a:xfrm>
            <a:prstGeom prst="rect">
              <a:avLst/>
            </a:prstGeom>
            <a:noFill/>
          </p:spPr>
        </p:pic>
      </p:grpSp>
      <p:pic>
        <p:nvPicPr>
          <p:cNvPr id="212999" name="Picture 7" descr="chlorella"/>
          <p:cNvPicPr>
            <a:picLocks noChangeAspect="1" noChangeArrowheads="1"/>
          </p:cNvPicPr>
          <p:nvPr/>
        </p:nvPicPr>
        <p:blipFill>
          <a:blip r:embed="rId5" cstate="print"/>
          <a:srcRect/>
          <a:stretch>
            <a:fillRect/>
          </a:stretch>
        </p:blipFill>
        <p:spPr bwMode="auto">
          <a:xfrm>
            <a:off x="411163" y="3184525"/>
            <a:ext cx="2551112" cy="1912938"/>
          </a:xfrm>
          <a:prstGeom prst="rect">
            <a:avLst/>
          </a:prstGeom>
          <a:noFill/>
        </p:spPr>
      </p:pic>
      <p:sp>
        <p:nvSpPr>
          <p:cNvPr id="213001" name="AutoShape 9"/>
          <p:cNvSpPr>
            <a:spLocks noChangeArrowheads="1"/>
          </p:cNvSpPr>
          <p:nvPr/>
        </p:nvSpPr>
        <p:spPr bwMode="auto">
          <a:xfrm>
            <a:off x="3094038" y="3829050"/>
            <a:ext cx="939800" cy="7381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GB"/>
          </a:p>
        </p:txBody>
      </p:sp>
      <p:sp>
        <p:nvSpPr>
          <p:cNvPr id="213002" name="AutoShape 10"/>
          <p:cNvSpPr>
            <a:spLocks noChangeArrowheads="1"/>
          </p:cNvSpPr>
          <p:nvPr/>
        </p:nvSpPr>
        <p:spPr bwMode="auto">
          <a:xfrm>
            <a:off x="5711825" y="3829050"/>
            <a:ext cx="939800" cy="7381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GB"/>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2999"/>
                                        </p:tgtEl>
                                        <p:attrNameLst>
                                          <p:attrName>style.visibility</p:attrName>
                                        </p:attrNameLst>
                                      </p:cBhvr>
                                      <p:to>
                                        <p:strVal val="visible"/>
                                      </p:to>
                                    </p:set>
                                    <p:animEffect transition="in" filter="wipe(left)">
                                      <p:cBhvr>
                                        <p:cTn id="7" dur="500"/>
                                        <p:tgtEl>
                                          <p:spTgt spid="21299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2996"/>
                                        </p:tgtEl>
                                        <p:attrNameLst>
                                          <p:attrName>style.visibility</p:attrName>
                                        </p:attrNameLst>
                                      </p:cBhvr>
                                      <p:to>
                                        <p:strVal val="visible"/>
                                      </p:to>
                                    </p:set>
                                    <p:animEffect transition="in" filter="wipe(left)">
                                      <p:cBhvr>
                                        <p:cTn id="11" dur="500"/>
                                        <p:tgtEl>
                                          <p:spTgt spid="21299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3001"/>
                                        </p:tgtEl>
                                        <p:attrNameLst>
                                          <p:attrName>style.visibility</p:attrName>
                                        </p:attrNameLst>
                                      </p:cBhvr>
                                      <p:to>
                                        <p:strVal val="visible"/>
                                      </p:to>
                                    </p:set>
                                    <p:animEffect transition="in" filter="wipe(left)">
                                      <p:cBhvr>
                                        <p:cTn id="20" dur="500"/>
                                        <p:tgtEl>
                                          <p:spTgt spid="21300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13002"/>
                                        </p:tgtEl>
                                        <p:attrNameLst>
                                          <p:attrName>style.visibility</p:attrName>
                                        </p:attrNameLst>
                                      </p:cBhvr>
                                      <p:to>
                                        <p:strVal val="visible"/>
                                      </p:to>
                                    </p:set>
                                    <p:animEffect transition="in" filter="wipe(left)">
                                      <p:cBhvr>
                                        <p:cTn id="24" dur="500"/>
                                        <p:tgtEl>
                                          <p:spTgt spid="213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animBg="1"/>
      <p:bldP spid="2130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76" y="2991404"/>
            <a:ext cx="6191793" cy="509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dirty="0" smtClean="0"/>
              <a:t>Contents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‘Classic’ dose-response analysis</a:t>
            </a:r>
          </a:p>
          <a:p>
            <a:r>
              <a:rPr lang="nl-NL" dirty="0" smtClean="0"/>
              <a:t>Background and general approach</a:t>
            </a:r>
          </a:p>
          <a:p>
            <a:r>
              <a:rPr lang="nl-NL" dirty="0" smtClean="0"/>
              <a:t>Analysis of survival data</a:t>
            </a:r>
          </a:p>
          <a:p>
            <a:r>
              <a:rPr lang="nl-NL" dirty="0" smtClean="0"/>
              <a:t>Analysis of growth and reproduction data</a:t>
            </a:r>
          </a:p>
          <a:p>
            <a:pPr lvl="1"/>
            <a:endParaRPr lang="nl-NL" dirty="0" smtClean="0"/>
          </a:p>
          <a:p>
            <a:pPr>
              <a:buNone/>
            </a:pPr>
            <a:r>
              <a:rPr lang="nl-NL" b="1" dirty="0" smtClean="0">
                <a:solidFill>
                  <a:srgbClr val="009900"/>
                </a:solidFill>
              </a:rPr>
              <a:t>Dynamic modelling</a:t>
            </a:r>
          </a:p>
          <a:p>
            <a:r>
              <a:rPr lang="nl-NL" dirty="0" smtClean="0"/>
              <a:t>Limitations of the classic approach</a:t>
            </a:r>
          </a:p>
          <a:p>
            <a:r>
              <a:rPr lang="nl-NL" dirty="0" smtClean="0"/>
              <a:t>Dynamic modelling as an alternative</a:t>
            </a:r>
            <a:endParaRPr lang="en-GB"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Difference graded-quantal</a:t>
            </a:r>
          </a:p>
        </p:txBody>
      </p:sp>
      <p:sp>
        <p:nvSpPr>
          <p:cNvPr id="284675" name="Rectangle 3"/>
          <p:cNvSpPr>
            <a:spLocks noGrp="1" noChangeArrowheads="1"/>
          </p:cNvSpPr>
          <p:nvPr>
            <p:ph type="body" idx="1"/>
          </p:nvPr>
        </p:nvSpPr>
        <p:spPr>
          <a:xfrm>
            <a:off x="457200" y="1750345"/>
            <a:ext cx="8229600" cy="4426152"/>
          </a:xfrm>
        </p:spPr>
        <p:txBody>
          <a:bodyPr/>
          <a:lstStyle/>
          <a:p>
            <a:pPr>
              <a:buFont typeface="Wingdings" pitchFamily="2" charset="2"/>
              <a:buNone/>
            </a:pPr>
            <a:r>
              <a:rPr lang="en-US" b="1" dirty="0" err="1">
                <a:solidFill>
                  <a:srgbClr val="FF0000"/>
                </a:solidFill>
              </a:rPr>
              <a:t>Quantal</a:t>
            </a:r>
            <a:r>
              <a:rPr lang="en-US" b="1" dirty="0">
                <a:solidFill>
                  <a:srgbClr val="FF0000"/>
                </a:solidFill>
              </a:rPr>
              <a:t>:</a:t>
            </a:r>
            <a:r>
              <a:rPr lang="en-US" dirty="0"/>
              <a:t> </a:t>
            </a:r>
            <a:r>
              <a:rPr lang="en-US" dirty="0" smtClean="0"/>
              <a:t>count </a:t>
            </a:r>
            <a:r>
              <a:rPr lang="en-US" i="1" dirty="0" smtClean="0"/>
              <a:t>fraction</a:t>
            </a:r>
            <a:r>
              <a:rPr lang="en-US" dirty="0" smtClean="0"/>
              <a:t> </a:t>
            </a:r>
            <a:r>
              <a:rPr lang="en-US" dirty="0"/>
              <a:t>of animals responding</a:t>
            </a:r>
          </a:p>
          <a:p>
            <a:pPr lvl="1"/>
            <a:r>
              <a:rPr lang="en-US" i="1" dirty="0"/>
              <a:t>e.g.</a:t>
            </a:r>
            <a:r>
              <a:rPr lang="en-US" dirty="0"/>
              <a:t> 8 out of 20 = 0.4</a:t>
            </a:r>
          </a:p>
          <a:p>
            <a:pPr lvl="1"/>
            <a:r>
              <a:rPr lang="en-US" dirty="0"/>
              <a:t>always between 0% and 100%</a:t>
            </a:r>
          </a:p>
          <a:p>
            <a:pPr lvl="1"/>
            <a:r>
              <a:rPr lang="en-US" dirty="0"/>
              <a:t>no standard </a:t>
            </a:r>
            <a:r>
              <a:rPr lang="en-US" dirty="0" smtClean="0"/>
              <a:t>deviations</a:t>
            </a:r>
          </a:p>
          <a:p>
            <a:pPr lvl="1"/>
            <a:r>
              <a:rPr lang="en-US" dirty="0" smtClean="0"/>
              <a:t>usually mortality or immobility</a:t>
            </a:r>
          </a:p>
          <a:p>
            <a:pPr lvl="1"/>
            <a:r>
              <a:rPr lang="en-US" dirty="0" smtClean="0"/>
              <a:t>LC50</a:t>
            </a:r>
            <a:endParaRPr lang="en-US" dirty="0"/>
          </a:p>
          <a:p>
            <a:pPr lvl="1"/>
            <a:endParaRPr lang="en-US" sz="1000" dirty="0"/>
          </a:p>
          <a:p>
            <a:pPr>
              <a:buFont typeface="Wingdings" pitchFamily="2" charset="2"/>
              <a:buNone/>
            </a:pPr>
            <a:r>
              <a:rPr lang="en-US" b="1" dirty="0">
                <a:solidFill>
                  <a:srgbClr val="009900"/>
                </a:solidFill>
              </a:rPr>
              <a:t>Graded:</a:t>
            </a:r>
            <a:r>
              <a:rPr lang="en-US" dirty="0"/>
              <a:t> </a:t>
            </a:r>
            <a:r>
              <a:rPr lang="en-US" dirty="0" smtClean="0"/>
              <a:t>measure </a:t>
            </a:r>
            <a:r>
              <a:rPr lang="en-US" i="1" dirty="0" smtClean="0"/>
              <a:t>degree</a:t>
            </a:r>
            <a:r>
              <a:rPr lang="en-US" dirty="0" smtClean="0"/>
              <a:t> </a:t>
            </a:r>
            <a:r>
              <a:rPr lang="en-US" dirty="0"/>
              <a:t>of response </a:t>
            </a:r>
            <a:r>
              <a:rPr lang="en-US" dirty="0" smtClean="0"/>
              <a:t>for each individual</a:t>
            </a:r>
            <a:endParaRPr lang="en-US" dirty="0"/>
          </a:p>
          <a:p>
            <a:pPr lvl="1"/>
            <a:r>
              <a:rPr lang="en-US" i="1" dirty="0"/>
              <a:t>e.g.</a:t>
            </a:r>
            <a:r>
              <a:rPr lang="en-US" dirty="0"/>
              <a:t> 85 eggs or body weight of 23 g</a:t>
            </a:r>
          </a:p>
          <a:p>
            <a:pPr lvl="1"/>
            <a:r>
              <a:rPr lang="en-US" dirty="0"/>
              <a:t>usually between 0 and infinite</a:t>
            </a:r>
          </a:p>
          <a:p>
            <a:pPr lvl="1"/>
            <a:r>
              <a:rPr lang="en-US" dirty="0"/>
              <a:t>standard deviations when &gt;1 </a:t>
            </a:r>
            <a:r>
              <a:rPr lang="en-US" dirty="0" smtClean="0"/>
              <a:t>animal</a:t>
            </a:r>
          </a:p>
          <a:p>
            <a:pPr lvl="1"/>
            <a:r>
              <a:rPr lang="en-US" dirty="0" smtClean="0"/>
              <a:t>usually growth or reproduction</a:t>
            </a:r>
          </a:p>
          <a:p>
            <a:pPr lvl="1"/>
            <a:r>
              <a:rPr lang="en-US" dirty="0" smtClean="0"/>
              <a:t>NOEC, </a:t>
            </a:r>
            <a:r>
              <a:rPr lang="en-US" dirty="0" err="1" smtClean="0"/>
              <a:t>EC</a:t>
            </a:r>
            <a:r>
              <a:rPr lang="en-US" i="1" dirty="0" err="1" smtClean="0"/>
              <a:t>x</a:t>
            </a:r>
            <a:endParaRPr lang="en-US" i="1" dirty="0"/>
          </a:p>
        </p:txBody>
      </p:sp>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Analysis of continuous data</a:t>
            </a:r>
          </a:p>
        </p:txBody>
      </p:sp>
      <p:sp>
        <p:nvSpPr>
          <p:cNvPr id="283651" name="Rectangle 3"/>
          <p:cNvSpPr>
            <a:spLocks noGrp="1" noChangeArrowheads="1"/>
          </p:cNvSpPr>
          <p:nvPr>
            <p:ph type="body" idx="1"/>
          </p:nvPr>
        </p:nvSpPr>
        <p:spPr/>
        <p:txBody>
          <a:bodyPr/>
          <a:lstStyle/>
          <a:p>
            <a:pPr>
              <a:buFont typeface="Wingdings" pitchFamily="2" charset="2"/>
              <a:buNone/>
            </a:pPr>
            <a:r>
              <a:rPr lang="en-GB" b="1" dirty="0" smtClean="0">
                <a:solidFill>
                  <a:srgbClr val="009900"/>
                </a:solidFill>
              </a:rPr>
              <a:t>Endpoints for individual</a:t>
            </a:r>
            <a:endParaRPr lang="en-US" dirty="0"/>
          </a:p>
          <a:p>
            <a:pPr lvl="1"/>
            <a:r>
              <a:rPr lang="en-US" dirty="0" smtClean="0"/>
              <a:t>in </a:t>
            </a:r>
            <a:r>
              <a:rPr lang="en-US" dirty="0"/>
              <a:t>ecotoxicology, usually growth (fish) and reproduction (</a:t>
            </a:r>
            <a:r>
              <a:rPr lang="en-US" i="1" dirty="0"/>
              <a:t>Daphnia</a:t>
            </a:r>
            <a:r>
              <a:rPr lang="en-US" dirty="0"/>
              <a:t>)</a:t>
            </a:r>
          </a:p>
          <a:p>
            <a:pPr lvl="1"/>
            <a:endParaRPr lang="en-US" dirty="0"/>
          </a:p>
          <a:p>
            <a:pPr>
              <a:buFont typeface="Wingdings" pitchFamily="2" charset="2"/>
              <a:buNone/>
            </a:pPr>
            <a:r>
              <a:rPr lang="en-US" b="1" dirty="0">
                <a:solidFill>
                  <a:srgbClr val="009900"/>
                </a:solidFill>
              </a:rPr>
              <a:t>Two approaches</a:t>
            </a:r>
          </a:p>
          <a:p>
            <a:pPr lvl="1"/>
            <a:r>
              <a:rPr lang="en-US" dirty="0"/>
              <a:t>NOEC and LOEC (statistical testing)</a:t>
            </a:r>
          </a:p>
          <a:p>
            <a:pPr lvl="1"/>
            <a:r>
              <a:rPr lang="en-US" dirty="0" err="1"/>
              <a:t>EC</a:t>
            </a:r>
            <a:r>
              <a:rPr lang="en-US" i="1" dirty="0" err="1"/>
              <a:t>x</a:t>
            </a:r>
            <a:r>
              <a:rPr lang="en-US" dirty="0"/>
              <a:t> (regression </a:t>
            </a:r>
            <a:r>
              <a:rPr lang="en-US" dirty="0" err="1"/>
              <a:t>modelling</a:t>
            </a:r>
            <a:r>
              <a:rPr lang="en-US" dirty="0"/>
              <a: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dissolve">
                                      <p:cBhvr>
                                        <p:cTn id="7" dur="500"/>
                                        <p:tgtEl>
                                          <p:spTgt spid="283651">
                                            <p:txEl>
                                              <p:pRg st="0" end="0"/>
                                            </p:txEl>
                                          </p:spTgt>
                                        </p:tgtEl>
                                      </p:cBhvr>
                                    </p:animEffect>
                                  </p:childTnLst>
                                  <p:subTnLst>
                                    <p:animClr>
                                      <p:cBhvr override="childStyle">
                                        <p:cTn dur="1" fill="hold" display="0" masterRel="nextClick" afterEffect="1"/>
                                        <p:tgtEl>
                                          <p:spTgt spid="283651">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283651">
                                            <p:txEl>
                                              <p:pRg st="1" end="1"/>
                                            </p:txEl>
                                          </p:spTgt>
                                        </p:tgtEl>
                                        <p:attrNameLst>
                                          <p:attrName>style.visibility</p:attrName>
                                        </p:attrNameLst>
                                      </p:cBhvr>
                                      <p:to>
                                        <p:strVal val="visible"/>
                                      </p:to>
                                    </p:set>
                                    <p:animEffect transition="in" filter="dissolve">
                                      <p:cBhvr>
                                        <p:cTn id="10" dur="500"/>
                                        <p:tgtEl>
                                          <p:spTgt spid="283651">
                                            <p:txEl>
                                              <p:pRg st="1" end="1"/>
                                            </p:txEl>
                                          </p:spTgt>
                                        </p:tgtEl>
                                      </p:cBhvr>
                                    </p:animEffect>
                                  </p:childTnLst>
                                  <p:subTnLst>
                                    <p:animClr>
                                      <p:cBhvr override="childStyle">
                                        <p:cTn dur="1" fill="hold" display="0" masterRel="nextClick" afterEffect="1"/>
                                        <p:tgtEl>
                                          <p:spTgt spid="283651">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3651">
                                            <p:txEl>
                                              <p:pRg st="3" end="3"/>
                                            </p:txEl>
                                          </p:spTgt>
                                        </p:tgtEl>
                                        <p:attrNameLst>
                                          <p:attrName>style.visibility</p:attrName>
                                        </p:attrNameLst>
                                      </p:cBhvr>
                                      <p:to>
                                        <p:strVal val="visible"/>
                                      </p:to>
                                    </p:set>
                                    <p:animEffect transition="in" filter="dissolve">
                                      <p:cBhvr>
                                        <p:cTn id="15" dur="500"/>
                                        <p:tgtEl>
                                          <p:spTgt spid="283651">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3651">
                                            <p:txEl>
                                              <p:pRg st="4" end="4"/>
                                            </p:txEl>
                                          </p:spTgt>
                                        </p:tgtEl>
                                        <p:attrNameLst>
                                          <p:attrName>style.visibility</p:attrName>
                                        </p:attrNameLst>
                                      </p:cBhvr>
                                      <p:to>
                                        <p:strVal val="visible"/>
                                      </p:to>
                                    </p:set>
                                    <p:animEffect transition="in" filter="dissolve">
                                      <p:cBhvr>
                                        <p:cTn id="18" dur="500"/>
                                        <p:tgtEl>
                                          <p:spTgt spid="283651">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3651">
                                            <p:txEl>
                                              <p:pRg st="5" end="5"/>
                                            </p:txEl>
                                          </p:spTgt>
                                        </p:tgtEl>
                                        <p:attrNameLst>
                                          <p:attrName>style.visibility</p:attrName>
                                        </p:attrNameLst>
                                      </p:cBhvr>
                                      <p:to>
                                        <p:strVal val="visible"/>
                                      </p:to>
                                    </p:set>
                                    <p:animEffect transition="in" filter="dissolve">
                                      <p:cBhvr>
                                        <p:cTn id="21" dur="500"/>
                                        <p:tgtEl>
                                          <p:spTgt spid="283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uiExpand="1"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Derive NOEC</a:t>
            </a:r>
          </a:p>
        </p:txBody>
      </p:sp>
      <p:pic>
        <p:nvPicPr>
          <p:cNvPr id="285699" name="Picture 3"/>
          <p:cNvPicPr>
            <a:picLocks noChangeAspect="1" noChangeArrowheads="1"/>
          </p:cNvPicPr>
          <p:nvPr/>
        </p:nvPicPr>
        <p:blipFill>
          <a:blip r:embed="rId2" cstate="print"/>
          <a:srcRect/>
          <a:stretch>
            <a:fillRect/>
          </a:stretch>
        </p:blipFill>
        <p:spPr bwMode="auto">
          <a:xfrm>
            <a:off x="1020763" y="2327275"/>
            <a:ext cx="7513637" cy="3611563"/>
          </a:xfrm>
          <a:prstGeom prst="rect">
            <a:avLst/>
          </a:prstGeom>
          <a:noFill/>
          <a:ln w="9525">
            <a:noFill/>
            <a:miter lim="800000"/>
            <a:headEnd/>
            <a:tailEnd/>
          </a:ln>
          <a:effectLst/>
        </p:spPr>
      </p:pic>
      <p:grpSp>
        <p:nvGrpSpPr>
          <p:cNvPr id="2" name="Group 4"/>
          <p:cNvGrpSpPr>
            <a:grpSpLocks/>
          </p:cNvGrpSpPr>
          <p:nvPr/>
        </p:nvGrpSpPr>
        <p:grpSpPr bwMode="auto">
          <a:xfrm>
            <a:off x="3014663" y="2036763"/>
            <a:ext cx="2041525" cy="703262"/>
            <a:chOff x="1899" y="1283"/>
            <a:chExt cx="1286" cy="443"/>
          </a:xfrm>
        </p:grpSpPr>
        <p:sp>
          <p:nvSpPr>
            <p:cNvPr id="285701" name="Oval 5"/>
            <p:cNvSpPr>
              <a:spLocks noChangeArrowheads="1"/>
            </p:cNvSpPr>
            <p:nvPr/>
          </p:nvSpPr>
          <p:spPr bwMode="auto">
            <a:xfrm>
              <a:off x="2531" y="1440"/>
              <a:ext cx="654" cy="286"/>
            </a:xfrm>
            <a:prstGeom prst="ellipse">
              <a:avLst/>
            </a:prstGeom>
            <a:solidFill>
              <a:srgbClr val="FFFF99"/>
            </a:solidFill>
            <a:ln w="9525">
              <a:solidFill>
                <a:schemeClr val="tx1"/>
              </a:solidFill>
              <a:round/>
              <a:headEnd/>
              <a:tailEnd/>
            </a:ln>
            <a:effectLst/>
          </p:spPr>
          <p:txBody>
            <a:bodyPr wrap="none" anchor="ctr"/>
            <a:lstStyle/>
            <a:p>
              <a:endParaRPr lang="en-GB"/>
            </a:p>
          </p:txBody>
        </p:sp>
        <p:sp>
          <p:nvSpPr>
            <p:cNvPr id="285702" name="Rectangle 6"/>
            <p:cNvSpPr>
              <a:spLocks noChangeArrowheads="1"/>
            </p:cNvSpPr>
            <p:nvPr/>
          </p:nvSpPr>
          <p:spPr bwMode="auto">
            <a:xfrm>
              <a:off x="2650" y="1487"/>
              <a:ext cx="463" cy="192"/>
            </a:xfrm>
            <a:prstGeom prst="rect">
              <a:avLst/>
            </a:prstGeom>
            <a:noFill/>
            <a:ln w="9525">
              <a:noFill/>
              <a:miter lim="800000"/>
              <a:headEnd/>
              <a:tailEnd/>
            </a:ln>
          </p:spPr>
          <p:txBody>
            <a:bodyPr wrap="none" lIns="0" tIns="0" rIns="0" bIns="0">
              <a:spAutoFit/>
            </a:bodyPr>
            <a:lstStyle/>
            <a:p>
              <a:r>
                <a:rPr lang="nl-NL" sz="2000" b="1">
                  <a:solidFill>
                    <a:srgbClr val="000000"/>
                  </a:solidFill>
                </a:rPr>
                <a:t>NOEC</a:t>
              </a:r>
              <a:endParaRPr lang="nl-NL" sz="3600" b="1">
                <a:latin typeface="Times New Roman" pitchFamily="18" charset="0"/>
              </a:endParaRPr>
            </a:p>
          </p:txBody>
        </p:sp>
        <p:sp>
          <p:nvSpPr>
            <p:cNvPr id="285703" name="AutoShape 7"/>
            <p:cNvSpPr>
              <a:spLocks noChangeArrowheads="1"/>
            </p:cNvSpPr>
            <p:nvPr/>
          </p:nvSpPr>
          <p:spPr bwMode="auto">
            <a:xfrm rot="-17560867">
              <a:off x="2092" y="1090"/>
              <a:ext cx="292" cy="678"/>
            </a:xfrm>
            <a:prstGeom prst="curvedRightArrow">
              <a:avLst>
                <a:gd name="adj1" fmla="val 46438"/>
                <a:gd name="adj2" fmla="val 92877"/>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285704" name="Rectangle 8"/>
          <p:cNvSpPr>
            <a:spLocks noChangeArrowheads="1"/>
          </p:cNvSpPr>
          <p:nvPr/>
        </p:nvSpPr>
        <p:spPr bwMode="auto">
          <a:xfrm rot="16200000">
            <a:off x="-52387" y="3979863"/>
            <a:ext cx="1457325" cy="365125"/>
          </a:xfrm>
          <a:prstGeom prst="rect">
            <a:avLst/>
          </a:prstGeom>
          <a:noFill/>
          <a:ln w="9525">
            <a:noFill/>
            <a:miter lim="800000"/>
            <a:headEnd/>
            <a:tailEnd/>
          </a:ln>
        </p:spPr>
        <p:txBody>
          <a:bodyPr wrap="none" lIns="0" tIns="0" rIns="0" bIns="0">
            <a:spAutoFit/>
          </a:bodyPr>
          <a:lstStyle/>
          <a:p>
            <a:r>
              <a:rPr lang="nl-NL" sz="2400" b="1">
                <a:solidFill>
                  <a:srgbClr val="000000"/>
                </a:solidFill>
              </a:rPr>
              <a:t>Response</a:t>
            </a:r>
            <a:endParaRPr lang="nl-NL" sz="4000">
              <a:latin typeface="Times New Roman" pitchFamily="18" charset="0"/>
            </a:endParaRPr>
          </a:p>
        </p:txBody>
      </p:sp>
      <p:sp>
        <p:nvSpPr>
          <p:cNvPr id="285705" name="Rectangle 9"/>
          <p:cNvSpPr>
            <a:spLocks noChangeArrowheads="1"/>
          </p:cNvSpPr>
          <p:nvPr/>
        </p:nvSpPr>
        <p:spPr bwMode="auto">
          <a:xfrm>
            <a:off x="3543300" y="6054725"/>
            <a:ext cx="2554288" cy="365125"/>
          </a:xfrm>
          <a:prstGeom prst="rect">
            <a:avLst/>
          </a:prstGeom>
          <a:noFill/>
          <a:ln w="9525">
            <a:noFill/>
            <a:miter lim="800000"/>
            <a:headEnd/>
            <a:tailEnd/>
          </a:ln>
        </p:spPr>
        <p:txBody>
          <a:bodyPr wrap="none" lIns="0" tIns="0" rIns="0" bIns="0">
            <a:spAutoFit/>
          </a:bodyPr>
          <a:lstStyle/>
          <a:p>
            <a:r>
              <a:rPr lang="nl-NL" sz="2400" b="1">
                <a:solidFill>
                  <a:srgbClr val="000000"/>
                </a:solidFill>
              </a:rPr>
              <a:t>log concentration</a:t>
            </a:r>
            <a:endParaRPr lang="nl-NL" sz="4000">
              <a:latin typeface="Times New Roman" pitchFamily="18" charset="0"/>
            </a:endParaRPr>
          </a:p>
        </p:txBody>
      </p:sp>
      <p:grpSp>
        <p:nvGrpSpPr>
          <p:cNvPr id="3" name="Group 10"/>
          <p:cNvGrpSpPr>
            <a:grpSpLocks/>
          </p:cNvGrpSpPr>
          <p:nvPr/>
        </p:nvGrpSpPr>
        <p:grpSpPr bwMode="auto">
          <a:xfrm>
            <a:off x="1601788" y="1660525"/>
            <a:ext cx="1963737" cy="741363"/>
            <a:chOff x="2356" y="1843"/>
            <a:chExt cx="1237" cy="467"/>
          </a:xfrm>
        </p:grpSpPr>
        <p:sp>
          <p:nvSpPr>
            <p:cNvPr id="285707" name="Oval 11"/>
            <p:cNvSpPr>
              <a:spLocks noChangeArrowheads="1"/>
            </p:cNvSpPr>
            <p:nvPr/>
          </p:nvSpPr>
          <p:spPr bwMode="auto">
            <a:xfrm>
              <a:off x="2939" y="2024"/>
              <a:ext cx="654" cy="286"/>
            </a:xfrm>
            <a:prstGeom prst="ellipse">
              <a:avLst/>
            </a:prstGeom>
            <a:solidFill>
              <a:srgbClr val="FFFF99"/>
            </a:solidFill>
            <a:ln w="9525">
              <a:solidFill>
                <a:schemeClr val="tx1"/>
              </a:solidFill>
              <a:round/>
              <a:headEnd/>
              <a:tailEnd/>
            </a:ln>
            <a:effectLst/>
          </p:spPr>
          <p:txBody>
            <a:bodyPr wrap="none" anchor="ctr"/>
            <a:lstStyle/>
            <a:p>
              <a:endParaRPr lang="en-GB"/>
            </a:p>
          </p:txBody>
        </p:sp>
        <p:sp>
          <p:nvSpPr>
            <p:cNvPr id="285708" name="Rectangle 12"/>
            <p:cNvSpPr>
              <a:spLocks noChangeArrowheads="1"/>
            </p:cNvSpPr>
            <p:nvPr/>
          </p:nvSpPr>
          <p:spPr bwMode="auto">
            <a:xfrm>
              <a:off x="3042" y="2079"/>
              <a:ext cx="471" cy="192"/>
            </a:xfrm>
            <a:prstGeom prst="rect">
              <a:avLst/>
            </a:prstGeom>
            <a:noFill/>
            <a:ln w="9525">
              <a:noFill/>
              <a:miter lim="800000"/>
              <a:headEnd/>
              <a:tailEnd/>
            </a:ln>
          </p:spPr>
          <p:txBody>
            <a:bodyPr wrap="none" lIns="0" tIns="0" rIns="0" bIns="0">
              <a:spAutoFit/>
            </a:bodyPr>
            <a:lstStyle/>
            <a:p>
              <a:r>
                <a:rPr lang="en-US" sz="2000" b="1">
                  <a:solidFill>
                    <a:srgbClr val="000000"/>
                  </a:solidFill>
                </a:rPr>
                <a:t>Contr.</a:t>
              </a:r>
              <a:endParaRPr lang="nl-NL" sz="3600" b="1">
                <a:latin typeface="Times New Roman" pitchFamily="18" charset="0"/>
              </a:endParaRPr>
            </a:p>
          </p:txBody>
        </p:sp>
        <p:sp>
          <p:nvSpPr>
            <p:cNvPr id="285709" name="AutoShape 13"/>
            <p:cNvSpPr>
              <a:spLocks noChangeArrowheads="1"/>
            </p:cNvSpPr>
            <p:nvPr/>
          </p:nvSpPr>
          <p:spPr bwMode="auto">
            <a:xfrm rot="-17560867">
              <a:off x="2549" y="1650"/>
              <a:ext cx="292" cy="678"/>
            </a:xfrm>
            <a:prstGeom prst="curvedRightArrow">
              <a:avLst>
                <a:gd name="adj1" fmla="val 46438"/>
                <a:gd name="adj2" fmla="val 92877"/>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grpSp>
        <p:nvGrpSpPr>
          <p:cNvPr id="4" name="Group 14"/>
          <p:cNvGrpSpPr>
            <a:grpSpLocks/>
          </p:cNvGrpSpPr>
          <p:nvPr/>
        </p:nvGrpSpPr>
        <p:grpSpPr bwMode="auto">
          <a:xfrm>
            <a:off x="3740150" y="2925763"/>
            <a:ext cx="1963738" cy="1322387"/>
            <a:chOff x="2356" y="1843"/>
            <a:chExt cx="1237" cy="833"/>
          </a:xfrm>
        </p:grpSpPr>
        <p:grpSp>
          <p:nvGrpSpPr>
            <p:cNvPr id="5" name="Group 15"/>
            <p:cNvGrpSpPr>
              <a:grpSpLocks/>
            </p:cNvGrpSpPr>
            <p:nvPr/>
          </p:nvGrpSpPr>
          <p:grpSpPr bwMode="auto">
            <a:xfrm>
              <a:off x="2356" y="1843"/>
              <a:ext cx="1237" cy="467"/>
              <a:chOff x="2356" y="1843"/>
              <a:chExt cx="1237" cy="467"/>
            </a:xfrm>
          </p:grpSpPr>
          <p:sp>
            <p:nvSpPr>
              <p:cNvPr id="285712" name="Oval 16"/>
              <p:cNvSpPr>
                <a:spLocks noChangeArrowheads="1"/>
              </p:cNvSpPr>
              <p:nvPr/>
            </p:nvSpPr>
            <p:spPr bwMode="auto">
              <a:xfrm>
                <a:off x="2939" y="2024"/>
                <a:ext cx="654" cy="286"/>
              </a:xfrm>
              <a:prstGeom prst="ellipse">
                <a:avLst/>
              </a:prstGeom>
              <a:solidFill>
                <a:srgbClr val="FFFF99"/>
              </a:solidFill>
              <a:ln w="9525">
                <a:solidFill>
                  <a:schemeClr val="tx1"/>
                </a:solidFill>
                <a:round/>
                <a:headEnd/>
                <a:tailEnd/>
              </a:ln>
              <a:effectLst/>
            </p:spPr>
            <p:txBody>
              <a:bodyPr wrap="none" anchor="ctr"/>
              <a:lstStyle/>
              <a:p>
                <a:endParaRPr lang="en-GB"/>
              </a:p>
            </p:txBody>
          </p:sp>
          <p:sp>
            <p:nvSpPr>
              <p:cNvPr id="285713" name="Rectangle 17"/>
              <p:cNvSpPr>
                <a:spLocks noChangeArrowheads="1"/>
              </p:cNvSpPr>
              <p:nvPr/>
            </p:nvSpPr>
            <p:spPr bwMode="auto">
              <a:xfrm>
                <a:off x="3042" y="2079"/>
                <a:ext cx="445" cy="192"/>
              </a:xfrm>
              <a:prstGeom prst="rect">
                <a:avLst/>
              </a:prstGeom>
              <a:noFill/>
              <a:ln w="9525">
                <a:noFill/>
                <a:miter lim="800000"/>
                <a:headEnd/>
                <a:tailEnd/>
              </a:ln>
            </p:spPr>
            <p:txBody>
              <a:bodyPr wrap="none" lIns="0" tIns="0" rIns="0" bIns="0">
                <a:spAutoFit/>
              </a:bodyPr>
              <a:lstStyle/>
              <a:p>
                <a:r>
                  <a:rPr lang="nl-NL" sz="2000" b="1">
                    <a:solidFill>
                      <a:srgbClr val="000000"/>
                    </a:solidFill>
                  </a:rPr>
                  <a:t>LOEC</a:t>
                </a:r>
                <a:endParaRPr lang="nl-NL" sz="3600" b="1">
                  <a:latin typeface="Times New Roman" pitchFamily="18" charset="0"/>
                </a:endParaRPr>
              </a:p>
            </p:txBody>
          </p:sp>
          <p:sp>
            <p:nvSpPr>
              <p:cNvPr id="285714" name="AutoShape 18"/>
              <p:cNvSpPr>
                <a:spLocks noChangeArrowheads="1"/>
              </p:cNvSpPr>
              <p:nvPr/>
            </p:nvSpPr>
            <p:spPr bwMode="auto">
              <a:xfrm rot="-17560867">
                <a:off x="2549" y="1650"/>
                <a:ext cx="292" cy="678"/>
              </a:xfrm>
              <a:prstGeom prst="curvedRightArrow">
                <a:avLst>
                  <a:gd name="adj1" fmla="val 46438"/>
                  <a:gd name="adj2" fmla="val 92877"/>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grpSp>
        <p:sp>
          <p:nvSpPr>
            <p:cNvPr id="285715" name="Text Box 19"/>
            <p:cNvSpPr txBox="1">
              <a:spLocks noChangeArrowheads="1"/>
            </p:cNvSpPr>
            <p:nvPr/>
          </p:nvSpPr>
          <p:spPr bwMode="auto">
            <a:xfrm>
              <a:off x="2552" y="2042"/>
              <a:ext cx="303" cy="634"/>
            </a:xfrm>
            <a:prstGeom prst="rect">
              <a:avLst/>
            </a:prstGeom>
            <a:noFill/>
            <a:ln w="9525">
              <a:noFill/>
              <a:miter lim="800000"/>
              <a:headEnd/>
              <a:tailEnd/>
            </a:ln>
            <a:effectLst/>
          </p:spPr>
          <p:txBody>
            <a:bodyPr wrap="none">
              <a:spAutoFit/>
            </a:bodyPr>
            <a:lstStyle/>
            <a:p>
              <a:r>
                <a:rPr lang="en-US" sz="6000"/>
                <a:t>*</a:t>
              </a:r>
              <a:endParaRPr lang="nl-NL" sz="6000"/>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Derivation NOEC</a:t>
            </a:r>
          </a:p>
        </p:txBody>
      </p:sp>
      <p:sp>
        <p:nvSpPr>
          <p:cNvPr id="288771" name="Rectangle 3"/>
          <p:cNvSpPr>
            <a:spLocks noGrp="1" noChangeArrowheads="1"/>
          </p:cNvSpPr>
          <p:nvPr>
            <p:ph type="body" idx="1"/>
          </p:nvPr>
        </p:nvSpPr>
        <p:spPr>
          <a:xfrm>
            <a:off x="685800" y="1981200"/>
            <a:ext cx="8050213" cy="4114800"/>
          </a:xfrm>
        </p:spPr>
        <p:txBody>
          <a:bodyPr/>
          <a:lstStyle/>
          <a:p>
            <a:pPr indent="-165100">
              <a:lnSpc>
                <a:spcPct val="90000"/>
              </a:lnSpc>
            </a:pPr>
            <a:r>
              <a:rPr lang="en-US" dirty="0"/>
              <a:t>ANOVA: are responses in all groups equal?        		</a:t>
            </a:r>
            <a:r>
              <a:rPr lang="en-US" b="1" dirty="0">
                <a:solidFill>
                  <a:srgbClr val="FF0000"/>
                </a:solidFill>
              </a:rPr>
              <a:t>H</a:t>
            </a:r>
            <a:r>
              <a:rPr lang="en-US" b="1" baseline="-25000" dirty="0">
                <a:solidFill>
                  <a:srgbClr val="FF0000"/>
                </a:solidFill>
              </a:rPr>
              <a:t>0</a:t>
            </a:r>
            <a:r>
              <a:rPr lang="en-US" b="1" dirty="0">
                <a:solidFill>
                  <a:srgbClr val="FF0000"/>
                </a:solidFill>
              </a:rPr>
              <a:t>: R(1) = R(2) = R(3) …</a:t>
            </a:r>
          </a:p>
          <a:p>
            <a:pPr indent="-165100">
              <a:lnSpc>
                <a:spcPct val="90000"/>
              </a:lnSpc>
            </a:pPr>
            <a:endParaRPr lang="en-US" sz="1100" dirty="0"/>
          </a:p>
          <a:p>
            <a:pPr indent="-165100">
              <a:lnSpc>
                <a:spcPct val="90000"/>
              </a:lnSpc>
              <a:buFont typeface="Wingdings" pitchFamily="2" charset="2"/>
              <a:buNone/>
            </a:pPr>
            <a:r>
              <a:rPr lang="en-US" dirty="0"/>
              <a:t>   Post test: multiple comparisons to control</a:t>
            </a:r>
            <a:r>
              <a:rPr lang="en-US" i="1" dirty="0"/>
              <a:t>, e.g.</a:t>
            </a:r>
            <a:r>
              <a:rPr lang="en-US" dirty="0"/>
              <a:t>:</a:t>
            </a:r>
          </a:p>
          <a:p>
            <a:pPr marL="820738" lvl="1">
              <a:lnSpc>
                <a:spcPct val="90000"/>
              </a:lnSpc>
            </a:pPr>
            <a:r>
              <a:rPr lang="en-US" dirty="0"/>
              <a:t>t-test with </a:t>
            </a:r>
            <a:r>
              <a:rPr lang="en-US" i="1" dirty="0"/>
              <a:t>e.g</a:t>
            </a:r>
            <a:r>
              <a:rPr lang="en-US" i="1" dirty="0" smtClean="0"/>
              <a:t>.,</a:t>
            </a:r>
            <a:r>
              <a:rPr lang="en-US" dirty="0" smtClean="0"/>
              <a:t> </a:t>
            </a:r>
            <a:r>
              <a:rPr lang="en-US" dirty="0" err="1"/>
              <a:t>Bonferroni</a:t>
            </a:r>
            <a:r>
              <a:rPr lang="en-US" dirty="0"/>
              <a:t> correction</a:t>
            </a:r>
          </a:p>
          <a:p>
            <a:pPr marL="820738" lvl="1">
              <a:lnSpc>
                <a:spcPct val="90000"/>
              </a:lnSpc>
            </a:pPr>
            <a:r>
              <a:rPr lang="en-US" dirty="0" err="1"/>
              <a:t>Dunnett’s</a:t>
            </a:r>
            <a:r>
              <a:rPr lang="en-US" dirty="0"/>
              <a:t> test</a:t>
            </a:r>
          </a:p>
          <a:p>
            <a:pPr marL="820738" lvl="1">
              <a:lnSpc>
                <a:spcPct val="90000"/>
              </a:lnSpc>
            </a:pPr>
            <a:r>
              <a:rPr lang="en-US" dirty="0" smtClean="0"/>
              <a:t>Mann-Whitney </a:t>
            </a:r>
            <a:r>
              <a:rPr lang="en-US" dirty="0"/>
              <a:t>test with correction</a:t>
            </a:r>
          </a:p>
          <a:p>
            <a:pPr indent="-165100">
              <a:lnSpc>
                <a:spcPct val="90000"/>
              </a:lnSpc>
            </a:pPr>
            <a:endParaRPr lang="en-US" sz="1100" dirty="0"/>
          </a:p>
          <a:p>
            <a:pPr indent="-165100">
              <a:lnSpc>
                <a:spcPct val="90000"/>
              </a:lnSpc>
            </a:pPr>
            <a:r>
              <a:rPr lang="en-US" dirty="0"/>
              <a:t>Trend tests </a:t>
            </a:r>
          </a:p>
          <a:p>
            <a:pPr marL="820738" lvl="1">
              <a:lnSpc>
                <a:spcPct val="90000"/>
              </a:lnSpc>
            </a:pPr>
            <a:r>
              <a:rPr lang="en-US" dirty="0"/>
              <a:t>stepwise: remove highest dose until no sign. trend is left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dissolve">
                                      <p:cBhvr>
                                        <p:cTn id="7" dur="500"/>
                                        <p:tgtEl>
                                          <p:spTgt spid="288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71">
                                            <p:txEl>
                                              <p:pRg st="2" end="2"/>
                                            </p:txEl>
                                          </p:spTgt>
                                        </p:tgtEl>
                                        <p:attrNameLst>
                                          <p:attrName>style.visibility</p:attrName>
                                        </p:attrNameLst>
                                      </p:cBhvr>
                                      <p:to>
                                        <p:strVal val="visible"/>
                                      </p:to>
                                    </p:set>
                                    <p:animEffect transition="in" filter="dissolve">
                                      <p:cBhvr>
                                        <p:cTn id="12" dur="500"/>
                                        <p:tgtEl>
                                          <p:spTgt spid="288771">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88771">
                                            <p:txEl>
                                              <p:pRg st="3" end="3"/>
                                            </p:txEl>
                                          </p:spTgt>
                                        </p:tgtEl>
                                        <p:attrNameLst>
                                          <p:attrName>style.visibility</p:attrName>
                                        </p:attrNameLst>
                                      </p:cBhvr>
                                      <p:to>
                                        <p:strVal val="visible"/>
                                      </p:to>
                                    </p:set>
                                    <p:animEffect transition="in" filter="dissolve">
                                      <p:cBhvr>
                                        <p:cTn id="15" dur="500"/>
                                        <p:tgtEl>
                                          <p:spTgt spid="288771">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8771">
                                            <p:txEl>
                                              <p:pRg st="4" end="4"/>
                                            </p:txEl>
                                          </p:spTgt>
                                        </p:tgtEl>
                                        <p:attrNameLst>
                                          <p:attrName>style.visibility</p:attrName>
                                        </p:attrNameLst>
                                      </p:cBhvr>
                                      <p:to>
                                        <p:strVal val="visible"/>
                                      </p:to>
                                    </p:set>
                                    <p:animEffect transition="in" filter="dissolve">
                                      <p:cBhvr>
                                        <p:cTn id="18" dur="500"/>
                                        <p:tgtEl>
                                          <p:spTgt spid="288771">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8771">
                                            <p:txEl>
                                              <p:pRg st="5" end="5"/>
                                            </p:txEl>
                                          </p:spTgt>
                                        </p:tgtEl>
                                        <p:attrNameLst>
                                          <p:attrName>style.visibility</p:attrName>
                                        </p:attrNameLst>
                                      </p:cBhvr>
                                      <p:to>
                                        <p:strVal val="visible"/>
                                      </p:to>
                                    </p:set>
                                    <p:animEffect transition="in" filter="dissolve">
                                      <p:cBhvr>
                                        <p:cTn id="21" dur="500"/>
                                        <p:tgtEl>
                                          <p:spTgt spid="28877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8771">
                                            <p:txEl>
                                              <p:pRg st="7" end="7"/>
                                            </p:txEl>
                                          </p:spTgt>
                                        </p:tgtEl>
                                        <p:attrNameLst>
                                          <p:attrName>style.visibility</p:attrName>
                                        </p:attrNameLst>
                                      </p:cBhvr>
                                      <p:to>
                                        <p:strVal val="visible"/>
                                      </p:to>
                                    </p:set>
                                    <p:animEffect transition="in" filter="dissolve">
                                      <p:cBhvr>
                                        <p:cTn id="26" dur="500"/>
                                        <p:tgtEl>
                                          <p:spTgt spid="288771">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88771">
                                            <p:txEl>
                                              <p:pRg st="8" end="8"/>
                                            </p:txEl>
                                          </p:spTgt>
                                        </p:tgtEl>
                                        <p:attrNameLst>
                                          <p:attrName>style.visibility</p:attrName>
                                        </p:attrNameLst>
                                      </p:cBhvr>
                                      <p:to>
                                        <p:strVal val="visible"/>
                                      </p:to>
                                    </p:set>
                                    <p:animEffect transition="in" filter="dissolve">
                                      <p:cBhvr>
                                        <p:cTn id="29" dur="500"/>
                                        <p:tgtEl>
                                          <p:spTgt spid="288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What’s wrong?</a:t>
            </a:r>
          </a:p>
        </p:txBody>
      </p:sp>
      <p:sp>
        <p:nvSpPr>
          <p:cNvPr id="289795" name="Rectangle 3"/>
          <p:cNvSpPr>
            <a:spLocks noGrp="1" noChangeArrowheads="1"/>
          </p:cNvSpPr>
          <p:nvPr>
            <p:ph type="body" idx="1"/>
          </p:nvPr>
        </p:nvSpPr>
        <p:spPr>
          <a:xfrm>
            <a:off x="685800" y="1831975"/>
            <a:ext cx="7772400" cy="4114800"/>
          </a:xfrm>
        </p:spPr>
        <p:txBody>
          <a:bodyPr/>
          <a:lstStyle/>
          <a:p>
            <a:pPr>
              <a:lnSpc>
                <a:spcPct val="90000"/>
              </a:lnSpc>
            </a:pPr>
            <a:r>
              <a:rPr lang="en-US" dirty="0"/>
              <a:t>Inefficient use of data </a:t>
            </a:r>
            <a:endParaRPr lang="en-US" dirty="0" smtClean="0"/>
          </a:p>
          <a:p>
            <a:pPr lvl="1">
              <a:lnSpc>
                <a:spcPct val="90000"/>
              </a:lnSpc>
            </a:pPr>
            <a:r>
              <a:rPr lang="en-US" sz="1800" dirty="0" smtClean="0"/>
              <a:t>most </a:t>
            </a:r>
            <a:r>
              <a:rPr lang="en-US" sz="1800" dirty="0"/>
              <a:t>data </a:t>
            </a:r>
            <a:r>
              <a:rPr lang="en-US" sz="1800" dirty="0" smtClean="0"/>
              <a:t>points are ignored</a:t>
            </a:r>
          </a:p>
          <a:p>
            <a:pPr lvl="1">
              <a:lnSpc>
                <a:spcPct val="90000"/>
              </a:lnSpc>
            </a:pPr>
            <a:r>
              <a:rPr lang="en-US" sz="1800" dirty="0" smtClean="0"/>
              <a:t>NOEC has to be one of the test concentrations</a:t>
            </a:r>
          </a:p>
          <a:p>
            <a:pPr lvl="1">
              <a:lnSpc>
                <a:spcPct val="90000"/>
              </a:lnSpc>
            </a:pPr>
            <a:endParaRPr lang="en-US" sz="1000" dirty="0"/>
          </a:p>
          <a:p>
            <a:pPr>
              <a:lnSpc>
                <a:spcPct val="90000"/>
              </a:lnSpc>
            </a:pPr>
            <a:r>
              <a:rPr lang="en-US" dirty="0" smtClean="0"/>
              <a:t>Wrong use of statistics</a:t>
            </a:r>
          </a:p>
          <a:p>
            <a:pPr lvl="1">
              <a:lnSpc>
                <a:spcPct val="90000"/>
              </a:lnSpc>
            </a:pPr>
            <a:r>
              <a:rPr lang="en-US" sz="1800" dirty="0" smtClean="0"/>
              <a:t>no </a:t>
            </a:r>
            <a:r>
              <a:rPr lang="en-US" sz="1800" i="1" dirty="0"/>
              <a:t>statistically significant</a:t>
            </a:r>
            <a:r>
              <a:rPr lang="en-US" sz="1800" dirty="0"/>
              <a:t> effect </a:t>
            </a:r>
            <a:r>
              <a:rPr lang="en-US" sz="1800" dirty="0" smtClean="0"/>
              <a:t>≠ </a:t>
            </a:r>
            <a:r>
              <a:rPr lang="en-US" sz="1800" i="1" dirty="0"/>
              <a:t>no</a:t>
            </a:r>
            <a:r>
              <a:rPr lang="en-US" sz="1800" dirty="0"/>
              <a:t> effect</a:t>
            </a:r>
          </a:p>
          <a:p>
            <a:pPr lvl="1">
              <a:lnSpc>
                <a:spcPct val="90000"/>
              </a:lnSpc>
            </a:pPr>
            <a:r>
              <a:rPr lang="en-US" sz="1800" dirty="0"/>
              <a:t>large </a:t>
            </a:r>
            <a:r>
              <a:rPr lang="en-US" sz="1800" dirty="0" smtClean="0"/>
              <a:t>variation in effects at </a:t>
            </a:r>
            <a:r>
              <a:rPr lang="en-US" sz="1800" dirty="0"/>
              <a:t>the </a:t>
            </a:r>
            <a:r>
              <a:rPr lang="en-US" sz="1800" dirty="0" smtClean="0"/>
              <a:t>NOEC (&lt;10 – &gt;50%)</a:t>
            </a:r>
            <a:endParaRPr lang="en-US" sz="1800" dirty="0"/>
          </a:p>
          <a:p>
            <a:pPr lvl="1">
              <a:lnSpc>
                <a:spcPct val="90000"/>
              </a:lnSpc>
            </a:pPr>
            <a:r>
              <a:rPr lang="en-US" sz="1800" dirty="0"/>
              <a:t>large variability </a:t>
            </a:r>
            <a:r>
              <a:rPr lang="en-US" sz="1800" dirty="0" smtClean="0"/>
              <a:t>in test leads </a:t>
            </a:r>
            <a:r>
              <a:rPr lang="en-US" sz="1800" dirty="0"/>
              <a:t>to </a:t>
            </a:r>
            <a:r>
              <a:rPr lang="en-US" sz="1800" i="1" dirty="0"/>
              <a:t>high</a:t>
            </a:r>
            <a:r>
              <a:rPr lang="en-US" sz="1800" dirty="0"/>
              <a:t> </a:t>
            </a:r>
            <a:r>
              <a:rPr lang="en-US" sz="1800" dirty="0" smtClean="0"/>
              <a:t>(</a:t>
            </a:r>
            <a:r>
              <a:rPr lang="en-US" sz="1800" dirty="0" err="1" smtClean="0"/>
              <a:t>unprotective</a:t>
            </a:r>
            <a:r>
              <a:rPr lang="en-US" sz="1800" dirty="0" smtClean="0"/>
              <a:t>) NOECs</a:t>
            </a:r>
          </a:p>
          <a:p>
            <a:pPr lvl="1">
              <a:lnSpc>
                <a:spcPct val="90000"/>
              </a:lnSpc>
            </a:pPr>
            <a:endParaRPr lang="en-US" sz="1000" dirty="0"/>
          </a:p>
          <a:p>
            <a:pPr>
              <a:lnSpc>
                <a:spcPct val="90000"/>
              </a:lnSpc>
            </a:pPr>
            <a:r>
              <a:rPr lang="en-US" dirty="0" smtClean="0"/>
              <a:t>But, </a:t>
            </a:r>
            <a:r>
              <a:rPr lang="en-US" dirty="0"/>
              <a:t>NOEC is still used!</a:t>
            </a:r>
          </a:p>
        </p:txBody>
      </p:sp>
      <p:pic>
        <p:nvPicPr>
          <p:cNvPr id="289796" name="Picture 4"/>
          <p:cNvPicPr>
            <a:picLocks noChangeAspect="1" noChangeArrowheads="1"/>
          </p:cNvPicPr>
          <p:nvPr/>
        </p:nvPicPr>
        <p:blipFill>
          <a:blip r:embed="rId2" cstate="print"/>
          <a:srcRect/>
          <a:stretch>
            <a:fillRect/>
          </a:stretch>
        </p:blipFill>
        <p:spPr bwMode="auto">
          <a:xfrm>
            <a:off x="5221288" y="4506913"/>
            <a:ext cx="3683000" cy="2289175"/>
          </a:xfrm>
          <a:prstGeom prst="rect">
            <a:avLst/>
          </a:prstGeom>
          <a:noFill/>
          <a:ln w="9525">
            <a:noFill/>
            <a:miter lim="800000"/>
            <a:headEnd/>
            <a:tailEnd/>
          </a:ln>
          <a:effectLst/>
        </p:spPr>
      </p:pic>
      <p:sp>
        <p:nvSpPr>
          <p:cNvPr id="289797" name="Text Box 5"/>
          <p:cNvSpPr txBox="1">
            <a:spLocks noChangeArrowheads="1"/>
          </p:cNvSpPr>
          <p:nvPr/>
        </p:nvSpPr>
        <p:spPr bwMode="auto">
          <a:xfrm>
            <a:off x="177800" y="6211888"/>
            <a:ext cx="4995863" cy="336550"/>
          </a:xfrm>
          <a:prstGeom prst="rect">
            <a:avLst/>
          </a:prstGeom>
          <a:noFill/>
          <a:ln w="9525">
            <a:noFill/>
            <a:miter lim="800000"/>
            <a:headEnd/>
            <a:tailEnd/>
          </a:ln>
          <a:effectLst/>
        </p:spPr>
        <p:txBody>
          <a:bodyPr wrap="none">
            <a:spAutoFit/>
          </a:bodyPr>
          <a:lstStyle/>
          <a:p>
            <a:r>
              <a:rPr lang="nl-NL" sz="1600" i="1"/>
              <a:t>See e.g., Laskowski (1995), Crane &amp; Newman (2000)</a:t>
            </a:r>
            <a:endParaRPr lang="en-GB" sz="1600" i="1"/>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dissolve">
                                      <p:cBhvr>
                                        <p:cTn id="7" dur="500"/>
                                        <p:tgtEl>
                                          <p:spTgt spid="289795">
                                            <p:txEl>
                                              <p:pRg st="0" end="0"/>
                                            </p:txEl>
                                          </p:spTgt>
                                        </p:tgtEl>
                                      </p:cBhvr>
                                    </p:animEffect>
                                  </p:childTnLst>
                                  <p:subTnLst>
                                    <p:animClr>
                                      <p:cBhvr override="childStyle">
                                        <p:cTn dur="1" fill="hold" display="0" masterRel="nextClick" afterEffect="1"/>
                                        <p:tgtEl>
                                          <p:spTgt spid="289795">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289795">
                                            <p:txEl>
                                              <p:pRg st="1" end="1"/>
                                            </p:txEl>
                                          </p:spTgt>
                                        </p:tgtEl>
                                        <p:attrNameLst>
                                          <p:attrName>style.visibility</p:attrName>
                                        </p:attrNameLst>
                                      </p:cBhvr>
                                      <p:to>
                                        <p:strVal val="visible"/>
                                      </p:to>
                                    </p:set>
                                    <p:animEffect transition="in" filter="dissolve">
                                      <p:cBhvr>
                                        <p:cTn id="10" dur="500"/>
                                        <p:tgtEl>
                                          <p:spTgt spid="289795">
                                            <p:txEl>
                                              <p:pRg st="1" end="1"/>
                                            </p:txEl>
                                          </p:spTgt>
                                        </p:tgtEl>
                                      </p:cBhvr>
                                    </p:animEffect>
                                  </p:childTnLst>
                                  <p:subTnLst>
                                    <p:animClr>
                                      <p:cBhvr override="childStyle">
                                        <p:cTn dur="1" fill="hold" display="0" masterRel="nextClick" afterEffect="1"/>
                                        <p:tgtEl>
                                          <p:spTgt spid="289795">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289795">
                                            <p:txEl>
                                              <p:pRg st="2" end="2"/>
                                            </p:txEl>
                                          </p:spTgt>
                                        </p:tgtEl>
                                        <p:attrNameLst>
                                          <p:attrName>style.visibility</p:attrName>
                                        </p:attrNameLst>
                                      </p:cBhvr>
                                      <p:to>
                                        <p:strVal val="visible"/>
                                      </p:to>
                                    </p:set>
                                    <p:animEffect transition="in" filter="dissolve">
                                      <p:cBhvr>
                                        <p:cTn id="13" dur="500"/>
                                        <p:tgtEl>
                                          <p:spTgt spid="289795">
                                            <p:txEl>
                                              <p:pRg st="2" end="2"/>
                                            </p:txEl>
                                          </p:spTgt>
                                        </p:tgtEl>
                                      </p:cBhvr>
                                    </p:animEffect>
                                  </p:childTnLst>
                                  <p:subTnLst>
                                    <p:animClr>
                                      <p:cBhvr override="childStyle">
                                        <p:cTn dur="1" fill="hold" display="0" masterRel="nextClick" afterEffect="1"/>
                                        <p:tgtEl>
                                          <p:spTgt spid="289795">
                                            <p:txEl>
                                              <p:pRg st="2" end="2"/>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89795">
                                            <p:txEl>
                                              <p:pRg st="4" end="4"/>
                                            </p:txEl>
                                          </p:spTgt>
                                        </p:tgtEl>
                                        <p:attrNameLst>
                                          <p:attrName>style.visibility</p:attrName>
                                        </p:attrNameLst>
                                      </p:cBhvr>
                                      <p:to>
                                        <p:strVal val="visible"/>
                                      </p:to>
                                    </p:set>
                                    <p:animEffect transition="in" filter="dissolve">
                                      <p:cBhvr>
                                        <p:cTn id="18" dur="500"/>
                                        <p:tgtEl>
                                          <p:spTgt spid="289795">
                                            <p:txEl>
                                              <p:pRg st="4" end="4"/>
                                            </p:txEl>
                                          </p:spTgt>
                                        </p:tgtEl>
                                      </p:cBhvr>
                                    </p:animEffect>
                                  </p:childTnLst>
                                  <p:subTnLst>
                                    <p:animClr>
                                      <p:cBhvr override="childStyle">
                                        <p:cTn dur="1" fill="hold" display="0" masterRel="nextClick" afterEffect="1"/>
                                        <p:tgtEl>
                                          <p:spTgt spid="289795">
                                            <p:txEl>
                                              <p:pRg st="4" end="4"/>
                                            </p:txEl>
                                          </p:spTgt>
                                        </p:tgtEl>
                                        <p:attrNameLst>
                                          <p:attrName>ppt_c</p:attrName>
                                        </p:attrNameLst>
                                      </p:cBhvr>
                                      <p:to>
                                        <a:schemeClr val="accent1"/>
                                      </p:to>
                                    </p:animClr>
                                  </p:subTnLst>
                                </p:cTn>
                              </p:par>
                              <p:par>
                                <p:cTn id="19" presetID="9" presetClass="entr" presetSubtype="0" fill="hold" grpId="0" nodeType="withEffect">
                                  <p:stCondLst>
                                    <p:cond delay="0"/>
                                  </p:stCondLst>
                                  <p:childTnLst>
                                    <p:set>
                                      <p:cBhvr>
                                        <p:cTn id="20" dur="1" fill="hold">
                                          <p:stCondLst>
                                            <p:cond delay="0"/>
                                          </p:stCondLst>
                                        </p:cTn>
                                        <p:tgtEl>
                                          <p:spTgt spid="289795">
                                            <p:txEl>
                                              <p:pRg st="5" end="5"/>
                                            </p:txEl>
                                          </p:spTgt>
                                        </p:tgtEl>
                                        <p:attrNameLst>
                                          <p:attrName>style.visibility</p:attrName>
                                        </p:attrNameLst>
                                      </p:cBhvr>
                                      <p:to>
                                        <p:strVal val="visible"/>
                                      </p:to>
                                    </p:set>
                                    <p:animEffect transition="in" filter="dissolve">
                                      <p:cBhvr>
                                        <p:cTn id="21" dur="500"/>
                                        <p:tgtEl>
                                          <p:spTgt spid="289795">
                                            <p:txEl>
                                              <p:pRg st="5" end="5"/>
                                            </p:txEl>
                                          </p:spTgt>
                                        </p:tgtEl>
                                      </p:cBhvr>
                                    </p:animEffect>
                                  </p:childTnLst>
                                  <p:subTnLst>
                                    <p:animClr>
                                      <p:cBhvr override="childStyle">
                                        <p:cTn dur="1" fill="hold" display="0" masterRel="nextClick" afterEffect="1"/>
                                        <p:tgtEl>
                                          <p:spTgt spid="289795">
                                            <p:txEl>
                                              <p:pRg st="5" end="5"/>
                                            </p:txEl>
                                          </p:spTgt>
                                        </p:tgtEl>
                                        <p:attrNameLst>
                                          <p:attrName>ppt_c</p:attrName>
                                        </p:attrNameLst>
                                      </p:cBhvr>
                                      <p:to>
                                        <a:schemeClr val="accent1"/>
                                      </p:to>
                                    </p:animClr>
                                  </p:subTnLst>
                                </p:cTn>
                              </p:par>
                              <p:par>
                                <p:cTn id="22" presetID="9" presetClass="entr" presetSubtype="0" fill="hold" grpId="0" nodeType="withEffect">
                                  <p:stCondLst>
                                    <p:cond delay="0"/>
                                  </p:stCondLst>
                                  <p:childTnLst>
                                    <p:set>
                                      <p:cBhvr>
                                        <p:cTn id="23" dur="1" fill="hold">
                                          <p:stCondLst>
                                            <p:cond delay="0"/>
                                          </p:stCondLst>
                                        </p:cTn>
                                        <p:tgtEl>
                                          <p:spTgt spid="289795">
                                            <p:txEl>
                                              <p:pRg st="6" end="6"/>
                                            </p:txEl>
                                          </p:spTgt>
                                        </p:tgtEl>
                                        <p:attrNameLst>
                                          <p:attrName>style.visibility</p:attrName>
                                        </p:attrNameLst>
                                      </p:cBhvr>
                                      <p:to>
                                        <p:strVal val="visible"/>
                                      </p:to>
                                    </p:set>
                                    <p:animEffect transition="in" filter="dissolve">
                                      <p:cBhvr>
                                        <p:cTn id="24" dur="500"/>
                                        <p:tgtEl>
                                          <p:spTgt spid="289795">
                                            <p:txEl>
                                              <p:pRg st="6" end="6"/>
                                            </p:txEl>
                                          </p:spTgt>
                                        </p:tgtEl>
                                      </p:cBhvr>
                                    </p:animEffect>
                                  </p:childTnLst>
                                  <p:subTnLst>
                                    <p:animClr>
                                      <p:cBhvr override="childStyle">
                                        <p:cTn dur="1" fill="hold" display="0" masterRel="nextClick" afterEffect="1"/>
                                        <p:tgtEl>
                                          <p:spTgt spid="289795">
                                            <p:txEl>
                                              <p:pRg st="6" end="6"/>
                                            </p:txEl>
                                          </p:spTgt>
                                        </p:tgtEl>
                                        <p:attrNameLst>
                                          <p:attrName>ppt_c</p:attrName>
                                        </p:attrNameLst>
                                      </p:cBhvr>
                                      <p:to>
                                        <a:schemeClr val="accent1"/>
                                      </p:to>
                                    </p:animClr>
                                  </p:subTnLst>
                                </p:cTn>
                              </p:par>
                              <p:par>
                                <p:cTn id="25" presetID="9" presetClass="entr" presetSubtype="0" fill="hold" grpId="0" nodeType="withEffect">
                                  <p:stCondLst>
                                    <p:cond delay="0"/>
                                  </p:stCondLst>
                                  <p:childTnLst>
                                    <p:set>
                                      <p:cBhvr>
                                        <p:cTn id="26" dur="1" fill="hold">
                                          <p:stCondLst>
                                            <p:cond delay="0"/>
                                          </p:stCondLst>
                                        </p:cTn>
                                        <p:tgtEl>
                                          <p:spTgt spid="289795">
                                            <p:txEl>
                                              <p:pRg st="7" end="7"/>
                                            </p:txEl>
                                          </p:spTgt>
                                        </p:tgtEl>
                                        <p:attrNameLst>
                                          <p:attrName>style.visibility</p:attrName>
                                        </p:attrNameLst>
                                      </p:cBhvr>
                                      <p:to>
                                        <p:strVal val="visible"/>
                                      </p:to>
                                    </p:set>
                                    <p:animEffect transition="in" filter="dissolve">
                                      <p:cBhvr>
                                        <p:cTn id="27" dur="500"/>
                                        <p:tgtEl>
                                          <p:spTgt spid="289795">
                                            <p:txEl>
                                              <p:pRg st="7" end="7"/>
                                            </p:txEl>
                                          </p:spTgt>
                                        </p:tgtEl>
                                      </p:cBhvr>
                                    </p:animEffect>
                                  </p:childTnLst>
                                  <p:subTnLst>
                                    <p:animClr>
                                      <p:cBhvr override="childStyle">
                                        <p:cTn dur="1" fill="hold" display="0" masterRel="nextClick" afterEffect="1"/>
                                        <p:tgtEl>
                                          <p:spTgt spid="289795">
                                            <p:txEl>
                                              <p:pRg st="7" end="7"/>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9795">
                                            <p:txEl>
                                              <p:pRg st="9" end="9"/>
                                            </p:txEl>
                                          </p:spTgt>
                                        </p:tgtEl>
                                        <p:attrNameLst>
                                          <p:attrName>style.visibility</p:attrName>
                                        </p:attrNameLst>
                                      </p:cBhvr>
                                      <p:to>
                                        <p:strVal val="visible"/>
                                      </p:to>
                                    </p:set>
                                    <p:animEffect transition="in" filter="dissolve">
                                      <p:cBhvr>
                                        <p:cTn id="32" dur="500"/>
                                        <p:tgtEl>
                                          <p:spTgt spid="289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t>Regression modelling</a:t>
            </a:r>
          </a:p>
        </p:txBody>
      </p:sp>
      <p:sp>
        <p:nvSpPr>
          <p:cNvPr id="291843" name="Rectangle 3"/>
          <p:cNvSpPr>
            <a:spLocks noGrp="1" noChangeArrowheads="1"/>
          </p:cNvSpPr>
          <p:nvPr>
            <p:ph type="body" idx="1"/>
          </p:nvPr>
        </p:nvSpPr>
        <p:spPr>
          <a:xfrm>
            <a:off x="457200" y="1830641"/>
            <a:ext cx="8229600" cy="4426152"/>
          </a:xfrm>
        </p:spPr>
        <p:txBody>
          <a:bodyPr/>
          <a:lstStyle/>
          <a:p>
            <a:pPr>
              <a:buFont typeface="Wingdings" pitchFamily="2" charset="2"/>
              <a:buNone/>
            </a:pPr>
            <a:r>
              <a:rPr lang="en-US" b="1" dirty="0">
                <a:solidFill>
                  <a:srgbClr val="009900"/>
                </a:solidFill>
              </a:rPr>
              <a:t>Select model</a:t>
            </a:r>
          </a:p>
          <a:p>
            <a:pPr lvl="1"/>
            <a:r>
              <a:rPr lang="en-US" dirty="0"/>
              <a:t>log-logistic (ecotoxicology)</a:t>
            </a:r>
          </a:p>
          <a:p>
            <a:pPr lvl="1"/>
            <a:r>
              <a:rPr lang="en-US" dirty="0"/>
              <a:t>anything that fits (mainly toxicology)</a:t>
            </a:r>
          </a:p>
          <a:p>
            <a:pPr lvl="2"/>
            <a:r>
              <a:rPr lang="en-US" dirty="0"/>
              <a:t>straight line</a:t>
            </a:r>
          </a:p>
          <a:p>
            <a:pPr lvl="2"/>
            <a:r>
              <a:rPr lang="en-US" dirty="0"/>
              <a:t>exponential curve</a:t>
            </a:r>
          </a:p>
          <a:p>
            <a:pPr lvl="2"/>
            <a:r>
              <a:rPr lang="en-US" dirty="0"/>
              <a:t>polynomial</a:t>
            </a:r>
          </a:p>
          <a:p>
            <a:pPr>
              <a:buFont typeface="Wingdings" pitchFamily="2" charset="2"/>
              <a:buNone/>
            </a:pPr>
            <a:endParaRPr lang="en-US" dirty="0"/>
          </a:p>
        </p:txBody>
      </p:sp>
      <p:pic>
        <p:nvPicPr>
          <p:cNvPr id="291844" name="Picture 4"/>
          <p:cNvPicPr>
            <a:picLocks noChangeAspect="1" noChangeArrowheads="1"/>
          </p:cNvPicPr>
          <p:nvPr/>
        </p:nvPicPr>
        <p:blipFill>
          <a:blip r:embed="rId2" cstate="print"/>
          <a:srcRect/>
          <a:stretch>
            <a:fillRect/>
          </a:stretch>
        </p:blipFill>
        <p:spPr bwMode="auto">
          <a:xfrm>
            <a:off x="4281488" y="4430713"/>
            <a:ext cx="4506912" cy="2293937"/>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dissolve">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dissolve">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dissolve">
                                      <p:cBhvr>
                                        <p:cTn id="17" dur="500"/>
                                        <p:tgtEl>
                                          <p:spTgt spid="29184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91843">
                                            <p:txEl>
                                              <p:pRg st="3" end="3"/>
                                            </p:txEl>
                                          </p:spTgt>
                                        </p:tgtEl>
                                        <p:attrNameLst>
                                          <p:attrName>style.visibility</p:attrName>
                                        </p:attrNameLst>
                                      </p:cBhvr>
                                      <p:to>
                                        <p:strVal val="visible"/>
                                      </p:to>
                                    </p:set>
                                    <p:animEffect transition="in" filter="dissolve">
                                      <p:cBhvr>
                                        <p:cTn id="20" dur="500"/>
                                        <p:tgtEl>
                                          <p:spTgt spid="29184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91843">
                                            <p:txEl>
                                              <p:pRg st="4" end="4"/>
                                            </p:txEl>
                                          </p:spTgt>
                                        </p:tgtEl>
                                        <p:attrNameLst>
                                          <p:attrName>style.visibility</p:attrName>
                                        </p:attrNameLst>
                                      </p:cBhvr>
                                      <p:to>
                                        <p:strVal val="visible"/>
                                      </p:to>
                                    </p:set>
                                    <p:animEffect transition="in" filter="dissolve">
                                      <p:cBhvr>
                                        <p:cTn id="23" dur="500"/>
                                        <p:tgtEl>
                                          <p:spTgt spid="29184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91843">
                                            <p:txEl>
                                              <p:pRg st="5" end="5"/>
                                            </p:txEl>
                                          </p:spTgt>
                                        </p:tgtEl>
                                        <p:attrNameLst>
                                          <p:attrName>style.visibility</p:attrName>
                                        </p:attrNameLst>
                                      </p:cBhvr>
                                      <p:to>
                                        <p:strVal val="visible"/>
                                      </p:to>
                                    </p:set>
                                    <p:animEffect transition="in" filter="dissolve">
                                      <p:cBhvr>
                                        <p:cTn id="26" dur="500"/>
                                        <p:tgtEl>
                                          <p:spTgt spid="291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19413" y="2490788"/>
            <a:ext cx="4483100" cy="3005137"/>
            <a:chOff x="1839" y="1546"/>
            <a:chExt cx="2824" cy="1916"/>
          </a:xfrm>
        </p:grpSpPr>
        <p:grpSp>
          <p:nvGrpSpPr>
            <p:cNvPr id="3" name="Group 3"/>
            <p:cNvGrpSpPr>
              <a:grpSpLocks/>
            </p:cNvGrpSpPr>
            <p:nvPr/>
          </p:nvGrpSpPr>
          <p:grpSpPr bwMode="auto">
            <a:xfrm flipH="1">
              <a:off x="3054" y="1546"/>
              <a:ext cx="1609" cy="1916"/>
              <a:chOff x="2870" y="1898"/>
              <a:chExt cx="2478" cy="1860"/>
            </a:xfrm>
          </p:grpSpPr>
          <p:sp>
            <p:nvSpPr>
              <p:cNvPr id="294916" name="Freeform 4"/>
              <p:cNvSpPr>
                <a:spLocks/>
              </p:cNvSpPr>
              <p:nvPr/>
            </p:nvSpPr>
            <p:spPr bwMode="auto">
              <a:xfrm>
                <a:off x="2870" y="3626"/>
                <a:ext cx="822" cy="132"/>
              </a:xfrm>
              <a:custGeom>
                <a:avLst/>
                <a:gdLst/>
                <a:ahLst/>
                <a:cxnLst>
                  <a:cxn ang="0">
                    <a:pos x="12" y="132"/>
                  </a:cxn>
                  <a:cxn ang="0">
                    <a:pos x="30" y="132"/>
                  </a:cxn>
                  <a:cxn ang="0">
                    <a:pos x="48" y="132"/>
                  </a:cxn>
                  <a:cxn ang="0">
                    <a:pos x="66" y="132"/>
                  </a:cxn>
                  <a:cxn ang="0">
                    <a:pos x="90" y="132"/>
                  </a:cxn>
                  <a:cxn ang="0">
                    <a:pos x="108" y="132"/>
                  </a:cxn>
                  <a:cxn ang="0">
                    <a:pos x="126" y="132"/>
                  </a:cxn>
                  <a:cxn ang="0">
                    <a:pos x="144" y="132"/>
                  </a:cxn>
                  <a:cxn ang="0">
                    <a:pos x="168" y="132"/>
                  </a:cxn>
                  <a:cxn ang="0">
                    <a:pos x="186" y="132"/>
                  </a:cxn>
                  <a:cxn ang="0">
                    <a:pos x="204" y="132"/>
                  </a:cxn>
                  <a:cxn ang="0">
                    <a:pos x="222" y="132"/>
                  </a:cxn>
                  <a:cxn ang="0">
                    <a:pos x="246" y="132"/>
                  </a:cxn>
                  <a:cxn ang="0">
                    <a:pos x="264" y="132"/>
                  </a:cxn>
                  <a:cxn ang="0">
                    <a:pos x="282" y="132"/>
                  </a:cxn>
                  <a:cxn ang="0">
                    <a:pos x="300" y="132"/>
                  </a:cxn>
                  <a:cxn ang="0">
                    <a:pos x="324" y="132"/>
                  </a:cxn>
                  <a:cxn ang="0">
                    <a:pos x="342" y="132"/>
                  </a:cxn>
                  <a:cxn ang="0">
                    <a:pos x="360" y="132"/>
                  </a:cxn>
                  <a:cxn ang="0">
                    <a:pos x="384" y="132"/>
                  </a:cxn>
                  <a:cxn ang="0">
                    <a:pos x="402" y="132"/>
                  </a:cxn>
                  <a:cxn ang="0">
                    <a:pos x="420" y="126"/>
                  </a:cxn>
                  <a:cxn ang="0">
                    <a:pos x="438" y="126"/>
                  </a:cxn>
                  <a:cxn ang="0">
                    <a:pos x="462" y="126"/>
                  </a:cxn>
                  <a:cxn ang="0">
                    <a:pos x="480" y="126"/>
                  </a:cxn>
                  <a:cxn ang="0">
                    <a:pos x="498" y="120"/>
                  </a:cxn>
                  <a:cxn ang="0">
                    <a:pos x="516" y="120"/>
                  </a:cxn>
                  <a:cxn ang="0">
                    <a:pos x="540" y="120"/>
                  </a:cxn>
                  <a:cxn ang="0">
                    <a:pos x="558" y="114"/>
                  </a:cxn>
                  <a:cxn ang="0">
                    <a:pos x="576" y="108"/>
                  </a:cxn>
                  <a:cxn ang="0">
                    <a:pos x="594" y="108"/>
                  </a:cxn>
                  <a:cxn ang="0">
                    <a:pos x="618" y="102"/>
                  </a:cxn>
                  <a:cxn ang="0">
                    <a:pos x="636" y="96"/>
                  </a:cxn>
                  <a:cxn ang="0">
                    <a:pos x="654" y="90"/>
                  </a:cxn>
                  <a:cxn ang="0">
                    <a:pos x="672" y="84"/>
                  </a:cxn>
                  <a:cxn ang="0">
                    <a:pos x="696" y="78"/>
                  </a:cxn>
                  <a:cxn ang="0">
                    <a:pos x="714" y="66"/>
                  </a:cxn>
                  <a:cxn ang="0">
                    <a:pos x="732" y="60"/>
                  </a:cxn>
                  <a:cxn ang="0">
                    <a:pos x="750" y="48"/>
                  </a:cxn>
                  <a:cxn ang="0">
                    <a:pos x="774" y="36"/>
                  </a:cxn>
                  <a:cxn ang="0">
                    <a:pos x="792" y="24"/>
                  </a:cxn>
                  <a:cxn ang="0">
                    <a:pos x="810" y="12"/>
                  </a:cxn>
                </a:cxnLst>
                <a:rect l="0" t="0" r="r" b="b"/>
                <a:pathLst>
                  <a:path w="822" h="132">
                    <a:moveTo>
                      <a:pt x="0" y="132"/>
                    </a:moveTo>
                    <a:lnTo>
                      <a:pt x="6" y="132"/>
                    </a:lnTo>
                    <a:lnTo>
                      <a:pt x="12" y="132"/>
                    </a:lnTo>
                    <a:lnTo>
                      <a:pt x="18" y="132"/>
                    </a:lnTo>
                    <a:lnTo>
                      <a:pt x="24" y="132"/>
                    </a:lnTo>
                    <a:lnTo>
                      <a:pt x="30" y="132"/>
                    </a:lnTo>
                    <a:lnTo>
                      <a:pt x="36" y="132"/>
                    </a:lnTo>
                    <a:lnTo>
                      <a:pt x="42" y="132"/>
                    </a:lnTo>
                    <a:lnTo>
                      <a:pt x="48" y="132"/>
                    </a:lnTo>
                    <a:lnTo>
                      <a:pt x="54" y="132"/>
                    </a:lnTo>
                    <a:lnTo>
                      <a:pt x="60" y="132"/>
                    </a:lnTo>
                    <a:lnTo>
                      <a:pt x="66" y="132"/>
                    </a:lnTo>
                    <a:lnTo>
                      <a:pt x="78" y="132"/>
                    </a:lnTo>
                    <a:lnTo>
                      <a:pt x="84" y="132"/>
                    </a:lnTo>
                    <a:lnTo>
                      <a:pt x="90" y="132"/>
                    </a:lnTo>
                    <a:lnTo>
                      <a:pt x="96" y="132"/>
                    </a:lnTo>
                    <a:lnTo>
                      <a:pt x="102" y="132"/>
                    </a:lnTo>
                    <a:lnTo>
                      <a:pt x="108" y="132"/>
                    </a:lnTo>
                    <a:lnTo>
                      <a:pt x="114" y="132"/>
                    </a:lnTo>
                    <a:lnTo>
                      <a:pt x="120" y="132"/>
                    </a:lnTo>
                    <a:lnTo>
                      <a:pt x="126" y="132"/>
                    </a:lnTo>
                    <a:lnTo>
                      <a:pt x="132" y="132"/>
                    </a:lnTo>
                    <a:lnTo>
                      <a:pt x="138" y="132"/>
                    </a:lnTo>
                    <a:lnTo>
                      <a:pt x="144" y="132"/>
                    </a:lnTo>
                    <a:lnTo>
                      <a:pt x="156" y="132"/>
                    </a:lnTo>
                    <a:lnTo>
                      <a:pt x="162" y="132"/>
                    </a:lnTo>
                    <a:lnTo>
                      <a:pt x="168" y="132"/>
                    </a:lnTo>
                    <a:lnTo>
                      <a:pt x="174" y="132"/>
                    </a:lnTo>
                    <a:lnTo>
                      <a:pt x="180" y="132"/>
                    </a:lnTo>
                    <a:lnTo>
                      <a:pt x="186" y="132"/>
                    </a:lnTo>
                    <a:lnTo>
                      <a:pt x="192" y="132"/>
                    </a:lnTo>
                    <a:lnTo>
                      <a:pt x="198" y="132"/>
                    </a:lnTo>
                    <a:lnTo>
                      <a:pt x="204" y="132"/>
                    </a:lnTo>
                    <a:lnTo>
                      <a:pt x="210" y="132"/>
                    </a:lnTo>
                    <a:lnTo>
                      <a:pt x="216" y="132"/>
                    </a:lnTo>
                    <a:lnTo>
                      <a:pt x="222" y="132"/>
                    </a:lnTo>
                    <a:lnTo>
                      <a:pt x="234" y="132"/>
                    </a:lnTo>
                    <a:lnTo>
                      <a:pt x="240" y="132"/>
                    </a:lnTo>
                    <a:lnTo>
                      <a:pt x="246" y="132"/>
                    </a:lnTo>
                    <a:lnTo>
                      <a:pt x="252" y="132"/>
                    </a:lnTo>
                    <a:lnTo>
                      <a:pt x="258" y="132"/>
                    </a:lnTo>
                    <a:lnTo>
                      <a:pt x="264" y="132"/>
                    </a:lnTo>
                    <a:lnTo>
                      <a:pt x="270" y="132"/>
                    </a:lnTo>
                    <a:lnTo>
                      <a:pt x="276" y="132"/>
                    </a:lnTo>
                    <a:lnTo>
                      <a:pt x="282" y="132"/>
                    </a:lnTo>
                    <a:lnTo>
                      <a:pt x="288" y="132"/>
                    </a:lnTo>
                    <a:lnTo>
                      <a:pt x="294" y="132"/>
                    </a:lnTo>
                    <a:lnTo>
                      <a:pt x="300" y="132"/>
                    </a:lnTo>
                    <a:lnTo>
                      <a:pt x="312" y="132"/>
                    </a:lnTo>
                    <a:lnTo>
                      <a:pt x="318" y="132"/>
                    </a:lnTo>
                    <a:lnTo>
                      <a:pt x="324" y="132"/>
                    </a:lnTo>
                    <a:lnTo>
                      <a:pt x="330" y="132"/>
                    </a:lnTo>
                    <a:lnTo>
                      <a:pt x="336" y="132"/>
                    </a:lnTo>
                    <a:lnTo>
                      <a:pt x="342" y="132"/>
                    </a:lnTo>
                    <a:lnTo>
                      <a:pt x="348" y="132"/>
                    </a:lnTo>
                    <a:lnTo>
                      <a:pt x="354" y="132"/>
                    </a:lnTo>
                    <a:lnTo>
                      <a:pt x="360" y="132"/>
                    </a:lnTo>
                    <a:lnTo>
                      <a:pt x="366" y="132"/>
                    </a:lnTo>
                    <a:lnTo>
                      <a:pt x="372" y="132"/>
                    </a:lnTo>
                    <a:lnTo>
                      <a:pt x="384" y="132"/>
                    </a:lnTo>
                    <a:lnTo>
                      <a:pt x="390" y="132"/>
                    </a:lnTo>
                    <a:lnTo>
                      <a:pt x="396" y="132"/>
                    </a:lnTo>
                    <a:lnTo>
                      <a:pt x="402" y="132"/>
                    </a:lnTo>
                    <a:lnTo>
                      <a:pt x="408" y="132"/>
                    </a:lnTo>
                    <a:lnTo>
                      <a:pt x="414" y="126"/>
                    </a:lnTo>
                    <a:lnTo>
                      <a:pt x="420" y="126"/>
                    </a:lnTo>
                    <a:lnTo>
                      <a:pt x="426" y="126"/>
                    </a:lnTo>
                    <a:lnTo>
                      <a:pt x="432" y="126"/>
                    </a:lnTo>
                    <a:lnTo>
                      <a:pt x="438" y="126"/>
                    </a:lnTo>
                    <a:lnTo>
                      <a:pt x="444" y="126"/>
                    </a:lnTo>
                    <a:lnTo>
                      <a:pt x="450" y="126"/>
                    </a:lnTo>
                    <a:lnTo>
                      <a:pt x="462" y="126"/>
                    </a:lnTo>
                    <a:lnTo>
                      <a:pt x="468" y="126"/>
                    </a:lnTo>
                    <a:lnTo>
                      <a:pt x="474" y="126"/>
                    </a:lnTo>
                    <a:lnTo>
                      <a:pt x="480" y="126"/>
                    </a:lnTo>
                    <a:lnTo>
                      <a:pt x="486" y="126"/>
                    </a:lnTo>
                    <a:lnTo>
                      <a:pt x="492" y="120"/>
                    </a:lnTo>
                    <a:lnTo>
                      <a:pt x="498" y="120"/>
                    </a:lnTo>
                    <a:lnTo>
                      <a:pt x="504" y="120"/>
                    </a:lnTo>
                    <a:lnTo>
                      <a:pt x="510" y="120"/>
                    </a:lnTo>
                    <a:lnTo>
                      <a:pt x="516" y="120"/>
                    </a:lnTo>
                    <a:lnTo>
                      <a:pt x="522" y="120"/>
                    </a:lnTo>
                    <a:lnTo>
                      <a:pt x="528" y="120"/>
                    </a:lnTo>
                    <a:lnTo>
                      <a:pt x="540" y="120"/>
                    </a:lnTo>
                    <a:lnTo>
                      <a:pt x="546" y="114"/>
                    </a:lnTo>
                    <a:lnTo>
                      <a:pt x="552" y="114"/>
                    </a:lnTo>
                    <a:lnTo>
                      <a:pt x="558" y="114"/>
                    </a:lnTo>
                    <a:lnTo>
                      <a:pt x="564" y="114"/>
                    </a:lnTo>
                    <a:lnTo>
                      <a:pt x="570" y="114"/>
                    </a:lnTo>
                    <a:lnTo>
                      <a:pt x="576" y="108"/>
                    </a:lnTo>
                    <a:lnTo>
                      <a:pt x="582" y="108"/>
                    </a:lnTo>
                    <a:lnTo>
                      <a:pt x="588" y="108"/>
                    </a:lnTo>
                    <a:lnTo>
                      <a:pt x="594" y="108"/>
                    </a:lnTo>
                    <a:lnTo>
                      <a:pt x="600" y="102"/>
                    </a:lnTo>
                    <a:lnTo>
                      <a:pt x="606" y="102"/>
                    </a:lnTo>
                    <a:lnTo>
                      <a:pt x="618" y="102"/>
                    </a:lnTo>
                    <a:lnTo>
                      <a:pt x="624" y="102"/>
                    </a:lnTo>
                    <a:lnTo>
                      <a:pt x="630" y="96"/>
                    </a:lnTo>
                    <a:lnTo>
                      <a:pt x="636" y="96"/>
                    </a:lnTo>
                    <a:lnTo>
                      <a:pt x="642" y="96"/>
                    </a:lnTo>
                    <a:lnTo>
                      <a:pt x="648" y="90"/>
                    </a:lnTo>
                    <a:lnTo>
                      <a:pt x="654" y="90"/>
                    </a:lnTo>
                    <a:lnTo>
                      <a:pt x="660" y="90"/>
                    </a:lnTo>
                    <a:lnTo>
                      <a:pt x="666" y="84"/>
                    </a:lnTo>
                    <a:lnTo>
                      <a:pt x="672" y="84"/>
                    </a:lnTo>
                    <a:lnTo>
                      <a:pt x="678" y="84"/>
                    </a:lnTo>
                    <a:lnTo>
                      <a:pt x="690" y="78"/>
                    </a:lnTo>
                    <a:lnTo>
                      <a:pt x="696" y="78"/>
                    </a:lnTo>
                    <a:lnTo>
                      <a:pt x="702" y="72"/>
                    </a:lnTo>
                    <a:lnTo>
                      <a:pt x="708" y="72"/>
                    </a:lnTo>
                    <a:lnTo>
                      <a:pt x="714" y="66"/>
                    </a:lnTo>
                    <a:lnTo>
                      <a:pt x="720" y="66"/>
                    </a:lnTo>
                    <a:lnTo>
                      <a:pt x="726" y="60"/>
                    </a:lnTo>
                    <a:lnTo>
                      <a:pt x="732" y="60"/>
                    </a:lnTo>
                    <a:lnTo>
                      <a:pt x="738" y="54"/>
                    </a:lnTo>
                    <a:lnTo>
                      <a:pt x="744" y="54"/>
                    </a:lnTo>
                    <a:lnTo>
                      <a:pt x="750" y="48"/>
                    </a:lnTo>
                    <a:lnTo>
                      <a:pt x="756" y="42"/>
                    </a:lnTo>
                    <a:lnTo>
                      <a:pt x="768" y="42"/>
                    </a:lnTo>
                    <a:lnTo>
                      <a:pt x="774" y="36"/>
                    </a:lnTo>
                    <a:lnTo>
                      <a:pt x="780" y="30"/>
                    </a:lnTo>
                    <a:lnTo>
                      <a:pt x="786" y="30"/>
                    </a:lnTo>
                    <a:lnTo>
                      <a:pt x="792" y="24"/>
                    </a:lnTo>
                    <a:lnTo>
                      <a:pt x="798" y="18"/>
                    </a:lnTo>
                    <a:lnTo>
                      <a:pt x="804" y="18"/>
                    </a:lnTo>
                    <a:lnTo>
                      <a:pt x="810" y="12"/>
                    </a:lnTo>
                    <a:lnTo>
                      <a:pt x="816" y="6"/>
                    </a:lnTo>
                    <a:lnTo>
                      <a:pt x="822" y="0"/>
                    </a:lnTo>
                  </a:path>
                </a:pathLst>
              </a:custGeom>
              <a:noFill/>
              <a:ln w="38100">
                <a:solidFill>
                  <a:schemeClr val="accent2"/>
                </a:solidFill>
                <a:prstDash val="solid"/>
                <a:round/>
                <a:headEnd/>
                <a:tailEnd/>
              </a:ln>
            </p:spPr>
            <p:txBody>
              <a:bodyPr/>
              <a:lstStyle/>
              <a:p>
                <a:endParaRPr lang="en-GB"/>
              </a:p>
            </p:txBody>
          </p:sp>
          <p:sp>
            <p:nvSpPr>
              <p:cNvPr id="294917" name="Freeform 5"/>
              <p:cNvSpPr>
                <a:spLocks/>
              </p:cNvSpPr>
              <p:nvPr/>
            </p:nvSpPr>
            <p:spPr bwMode="auto">
              <a:xfrm>
                <a:off x="3692" y="2156"/>
                <a:ext cx="828" cy="1470"/>
              </a:xfrm>
              <a:custGeom>
                <a:avLst/>
                <a:gdLst/>
                <a:ahLst/>
                <a:cxnLst>
                  <a:cxn ang="0">
                    <a:pos x="12" y="1458"/>
                  </a:cxn>
                  <a:cxn ang="0">
                    <a:pos x="36" y="1440"/>
                  </a:cxn>
                  <a:cxn ang="0">
                    <a:pos x="54" y="1422"/>
                  </a:cxn>
                  <a:cxn ang="0">
                    <a:pos x="72" y="1404"/>
                  </a:cxn>
                  <a:cxn ang="0">
                    <a:pos x="90" y="1386"/>
                  </a:cxn>
                  <a:cxn ang="0">
                    <a:pos x="114" y="1362"/>
                  </a:cxn>
                  <a:cxn ang="0">
                    <a:pos x="132" y="1338"/>
                  </a:cxn>
                  <a:cxn ang="0">
                    <a:pos x="150" y="1308"/>
                  </a:cxn>
                  <a:cxn ang="0">
                    <a:pos x="174" y="1284"/>
                  </a:cxn>
                  <a:cxn ang="0">
                    <a:pos x="192" y="1254"/>
                  </a:cxn>
                  <a:cxn ang="0">
                    <a:pos x="210" y="1218"/>
                  </a:cxn>
                  <a:cxn ang="0">
                    <a:pos x="228" y="1188"/>
                  </a:cxn>
                  <a:cxn ang="0">
                    <a:pos x="252" y="1152"/>
                  </a:cxn>
                  <a:cxn ang="0">
                    <a:pos x="270" y="1116"/>
                  </a:cxn>
                  <a:cxn ang="0">
                    <a:pos x="288" y="1080"/>
                  </a:cxn>
                  <a:cxn ang="0">
                    <a:pos x="306" y="1044"/>
                  </a:cxn>
                  <a:cxn ang="0">
                    <a:pos x="330" y="1002"/>
                  </a:cxn>
                  <a:cxn ang="0">
                    <a:pos x="348" y="960"/>
                  </a:cxn>
                  <a:cxn ang="0">
                    <a:pos x="366" y="918"/>
                  </a:cxn>
                  <a:cxn ang="0">
                    <a:pos x="384" y="876"/>
                  </a:cxn>
                  <a:cxn ang="0">
                    <a:pos x="408" y="834"/>
                  </a:cxn>
                  <a:cxn ang="0">
                    <a:pos x="426" y="792"/>
                  </a:cxn>
                  <a:cxn ang="0">
                    <a:pos x="444" y="744"/>
                  </a:cxn>
                  <a:cxn ang="0">
                    <a:pos x="462" y="702"/>
                  </a:cxn>
                  <a:cxn ang="0">
                    <a:pos x="486" y="660"/>
                  </a:cxn>
                  <a:cxn ang="0">
                    <a:pos x="504" y="612"/>
                  </a:cxn>
                  <a:cxn ang="0">
                    <a:pos x="522" y="570"/>
                  </a:cxn>
                  <a:cxn ang="0">
                    <a:pos x="540" y="522"/>
                  </a:cxn>
                  <a:cxn ang="0">
                    <a:pos x="564" y="480"/>
                  </a:cxn>
                  <a:cxn ang="0">
                    <a:pos x="582" y="438"/>
                  </a:cxn>
                  <a:cxn ang="0">
                    <a:pos x="600" y="396"/>
                  </a:cxn>
                  <a:cxn ang="0">
                    <a:pos x="618" y="354"/>
                  </a:cxn>
                  <a:cxn ang="0">
                    <a:pos x="642" y="318"/>
                  </a:cxn>
                  <a:cxn ang="0">
                    <a:pos x="660" y="276"/>
                  </a:cxn>
                  <a:cxn ang="0">
                    <a:pos x="678" y="240"/>
                  </a:cxn>
                  <a:cxn ang="0">
                    <a:pos x="696" y="204"/>
                  </a:cxn>
                  <a:cxn ang="0">
                    <a:pos x="720" y="168"/>
                  </a:cxn>
                  <a:cxn ang="0">
                    <a:pos x="738" y="132"/>
                  </a:cxn>
                  <a:cxn ang="0">
                    <a:pos x="756" y="102"/>
                  </a:cxn>
                  <a:cxn ang="0">
                    <a:pos x="774" y="72"/>
                  </a:cxn>
                  <a:cxn ang="0">
                    <a:pos x="798" y="42"/>
                  </a:cxn>
                  <a:cxn ang="0">
                    <a:pos x="816" y="18"/>
                  </a:cxn>
                </a:cxnLst>
                <a:rect l="0" t="0" r="r" b="b"/>
                <a:pathLst>
                  <a:path w="828" h="1470">
                    <a:moveTo>
                      <a:pt x="0" y="1470"/>
                    </a:moveTo>
                    <a:lnTo>
                      <a:pt x="6" y="1464"/>
                    </a:lnTo>
                    <a:lnTo>
                      <a:pt x="12" y="1458"/>
                    </a:lnTo>
                    <a:lnTo>
                      <a:pt x="24" y="1452"/>
                    </a:lnTo>
                    <a:lnTo>
                      <a:pt x="30" y="1446"/>
                    </a:lnTo>
                    <a:lnTo>
                      <a:pt x="36" y="1440"/>
                    </a:lnTo>
                    <a:lnTo>
                      <a:pt x="42" y="1434"/>
                    </a:lnTo>
                    <a:lnTo>
                      <a:pt x="48" y="1428"/>
                    </a:lnTo>
                    <a:lnTo>
                      <a:pt x="54" y="1422"/>
                    </a:lnTo>
                    <a:lnTo>
                      <a:pt x="60" y="1416"/>
                    </a:lnTo>
                    <a:lnTo>
                      <a:pt x="66" y="1410"/>
                    </a:lnTo>
                    <a:lnTo>
                      <a:pt x="72" y="1404"/>
                    </a:lnTo>
                    <a:lnTo>
                      <a:pt x="78" y="1398"/>
                    </a:lnTo>
                    <a:lnTo>
                      <a:pt x="84" y="1392"/>
                    </a:lnTo>
                    <a:lnTo>
                      <a:pt x="90" y="1386"/>
                    </a:lnTo>
                    <a:lnTo>
                      <a:pt x="102" y="1374"/>
                    </a:lnTo>
                    <a:lnTo>
                      <a:pt x="108" y="1368"/>
                    </a:lnTo>
                    <a:lnTo>
                      <a:pt x="114" y="1362"/>
                    </a:lnTo>
                    <a:lnTo>
                      <a:pt x="120" y="1350"/>
                    </a:lnTo>
                    <a:lnTo>
                      <a:pt x="126" y="1344"/>
                    </a:lnTo>
                    <a:lnTo>
                      <a:pt x="132" y="1338"/>
                    </a:lnTo>
                    <a:lnTo>
                      <a:pt x="138" y="1326"/>
                    </a:lnTo>
                    <a:lnTo>
                      <a:pt x="144" y="1320"/>
                    </a:lnTo>
                    <a:lnTo>
                      <a:pt x="150" y="1308"/>
                    </a:lnTo>
                    <a:lnTo>
                      <a:pt x="156" y="1302"/>
                    </a:lnTo>
                    <a:lnTo>
                      <a:pt x="162" y="1290"/>
                    </a:lnTo>
                    <a:lnTo>
                      <a:pt x="174" y="1284"/>
                    </a:lnTo>
                    <a:lnTo>
                      <a:pt x="180" y="1272"/>
                    </a:lnTo>
                    <a:lnTo>
                      <a:pt x="186" y="1260"/>
                    </a:lnTo>
                    <a:lnTo>
                      <a:pt x="192" y="1254"/>
                    </a:lnTo>
                    <a:lnTo>
                      <a:pt x="198" y="1242"/>
                    </a:lnTo>
                    <a:lnTo>
                      <a:pt x="204" y="1230"/>
                    </a:lnTo>
                    <a:lnTo>
                      <a:pt x="210" y="1218"/>
                    </a:lnTo>
                    <a:lnTo>
                      <a:pt x="216" y="1212"/>
                    </a:lnTo>
                    <a:lnTo>
                      <a:pt x="222" y="1200"/>
                    </a:lnTo>
                    <a:lnTo>
                      <a:pt x="228" y="1188"/>
                    </a:lnTo>
                    <a:lnTo>
                      <a:pt x="234" y="1176"/>
                    </a:lnTo>
                    <a:lnTo>
                      <a:pt x="240" y="1164"/>
                    </a:lnTo>
                    <a:lnTo>
                      <a:pt x="252" y="1152"/>
                    </a:lnTo>
                    <a:lnTo>
                      <a:pt x="258" y="1140"/>
                    </a:lnTo>
                    <a:lnTo>
                      <a:pt x="264" y="1128"/>
                    </a:lnTo>
                    <a:lnTo>
                      <a:pt x="270" y="1116"/>
                    </a:lnTo>
                    <a:lnTo>
                      <a:pt x="276" y="1104"/>
                    </a:lnTo>
                    <a:lnTo>
                      <a:pt x="282" y="1092"/>
                    </a:lnTo>
                    <a:lnTo>
                      <a:pt x="288" y="1080"/>
                    </a:lnTo>
                    <a:lnTo>
                      <a:pt x="294" y="1068"/>
                    </a:lnTo>
                    <a:lnTo>
                      <a:pt x="300" y="1056"/>
                    </a:lnTo>
                    <a:lnTo>
                      <a:pt x="306" y="1044"/>
                    </a:lnTo>
                    <a:lnTo>
                      <a:pt x="312" y="1032"/>
                    </a:lnTo>
                    <a:lnTo>
                      <a:pt x="318" y="1014"/>
                    </a:lnTo>
                    <a:lnTo>
                      <a:pt x="330" y="1002"/>
                    </a:lnTo>
                    <a:lnTo>
                      <a:pt x="336" y="990"/>
                    </a:lnTo>
                    <a:lnTo>
                      <a:pt x="342" y="978"/>
                    </a:lnTo>
                    <a:lnTo>
                      <a:pt x="348" y="960"/>
                    </a:lnTo>
                    <a:lnTo>
                      <a:pt x="354" y="948"/>
                    </a:lnTo>
                    <a:lnTo>
                      <a:pt x="360" y="936"/>
                    </a:lnTo>
                    <a:lnTo>
                      <a:pt x="366" y="918"/>
                    </a:lnTo>
                    <a:lnTo>
                      <a:pt x="372" y="906"/>
                    </a:lnTo>
                    <a:lnTo>
                      <a:pt x="378" y="894"/>
                    </a:lnTo>
                    <a:lnTo>
                      <a:pt x="384" y="876"/>
                    </a:lnTo>
                    <a:lnTo>
                      <a:pt x="390" y="864"/>
                    </a:lnTo>
                    <a:lnTo>
                      <a:pt x="396" y="852"/>
                    </a:lnTo>
                    <a:lnTo>
                      <a:pt x="408" y="834"/>
                    </a:lnTo>
                    <a:lnTo>
                      <a:pt x="414" y="822"/>
                    </a:lnTo>
                    <a:lnTo>
                      <a:pt x="420" y="804"/>
                    </a:lnTo>
                    <a:lnTo>
                      <a:pt x="426" y="792"/>
                    </a:lnTo>
                    <a:lnTo>
                      <a:pt x="432" y="774"/>
                    </a:lnTo>
                    <a:lnTo>
                      <a:pt x="438" y="762"/>
                    </a:lnTo>
                    <a:lnTo>
                      <a:pt x="444" y="744"/>
                    </a:lnTo>
                    <a:lnTo>
                      <a:pt x="450" y="732"/>
                    </a:lnTo>
                    <a:lnTo>
                      <a:pt x="456" y="714"/>
                    </a:lnTo>
                    <a:lnTo>
                      <a:pt x="462" y="702"/>
                    </a:lnTo>
                    <a:lnTo>
                      <a:pt x="468" y="690"/>
                    </a:lnTo>
                    <a:lnTo>
                      <a:pt x="480" y="672"/>
                    </a:lnTo>
                    <a:lnTo>
                      <a:pt x="486" y="660"/>
                    </a:lnTo>
                    <a:lnTo>
                      <a:pt x="492" y="642"/>
                    </a:lnTo>
                    <a:lnTo>
                      <a:pt x="498" y="630"/>
                    </a:lnTo>
                    <a:lnTo>
                      <a:pt x="504" y="612"/>
                    </a:lnTo>
                    <a:lnTo>
                      <a:pt x="510" y="600"/>
                    </a:lnTo>
                    <a:lnTo>
                      <a:pt x="516" y="582"/>
                    </a:lnTo>
                    <a:lnTo>
                      <a:pt x="522" y="570"/>
                    </a:lnTo>
                    <a:lnTo>
                      <a:pt x="528" y="552"/>
                    </a:lnTo>
                    <a:lnTo>
                      <a:pt x="534" y="540"/>
                    </a:lnTo>
                    <a:lnTo>
                      <a:pt x="540" y="522"/>
                    </a:lnTo>
                    <a:lnTo>
                      <a:pt x="546" y="510"/>
                    </a:lnTo>
                    <a:lnTo>
                      <a:pt x="558" y="498"/>
                    </a:lnTo>
                    <a:lnTo>
                      <a:pt x="564" y="480"/>
                    </a:lnTo>
                    <a:lnTo>
                      <a:pt x="570" y="468"/>
                    </a:lnTo>
                    <a:lnTo>
                      <a:pt x="576" y="450"/>
                    </a:lnTo>
                    <a:lnTo>
                      <a:pt x="582" y="438"/>
                    </a:lnTo>
                    <a:lnTo>
                      <a:pt x="588" y="426"/>
                    </a:lnTo>
                    <a:lnTo>
                      <a:pt x="594" y="408"/>
                    </a:lnTo>
                    <a:lnTo>
                      <a:pt x="600" y="396"/>
                    </a:lnTo>
                    <a:lnTo>
                      <a:pt x="606" y="384"/>
                    </a:lnTo>
                    <a:lnTo>
                      <a:pt x="612" y="366"/>
                    </a:lnTo>
                    <a:lnTo>
                      <a:pt x="618" y="354"/>
                    </a:lnTo>
                    <a:lnTo>
                      <a:pt x="624" y="342"/>
                    </a:lnTo>
                    <a:lnTo>
                      <a:pt x="636" y="330"/>
                    </a:lnTo>
                    <a:lnTo>
                      <a:pt x="642" y="318"/>
                    </a:lnTo>
                    <a:lnTo>
                      <a:pt x="648" y="300"/>
                    </a:lnTo>
                    <a:lnTo>
                      <a:pt x="654" y="288"/>
                    </a:lnTo>
                    <a:lnTo>
                      <a:pt x="660" y="276"/>
                    </a:lnTo>
                    <a:lnTo>
                      <a:pt x="666" y="264"/>
                    </a:lnTo>
                    <a:lnTo>
                      <a:pt x="672" y="252"/>
                    </a:lnTo>
                    <a:lnTo>
                      <a:pt x="678" y="240"/>
                    </a:lnTo>
                    <a:lnTo>
                      <a:pt x="684" y="228"/>
                    </a:lnTo>
                    <a:lnTo>
                      <a:pt x="690" y="216"/>
                    </a:lnTo>
                    <a:lnTo>
                      <a:pt x="696" y="204"/>
                    </a:lnTo>
                    <a:lnTo>
                      <a:pt x="702" y="192"/>
                    </a:lnTo>
                    <a:lnTo>
                      <a:pt x="714" y="180"/>
                    </a:lnTo>
                    <a:lnTo>
                      <a:pt x="720" y="168"/>
                    </a:lnTo>
                    <a:lnTo>
                      <a:pt x="726" y="156"/>
                    </a:lnTo>
                    <a:lnTo>
                      <a:pt x="732" y="144"/>
                    </a:lnTo>
                    <a:lnTo>
                      <a:pt x="738" y="132"/>
                    </a:lnTo>
                    <a:lnTo>
                      <a:pt x="744" y="126"/>
                    </a:lnTo>
                    <a:lnTo>
                      <a:pt x="750" y="114"/>
                    </a:lnTo>
                    <a:lnTo>
                      <a:pt x="756" y="102"/>
                    </a:lnTo>
                    <a:lnTo>
                      <a:pt x="762" y="90"/>
                    </a:lnTo>
                    <a:lnTo>
                      <a:pt x="768" y="84"/>
                    </a:lnTo>
                    <a:lnTo>
                      <a:pt x="774" y="72"/>
                    </a:lnTo>
                    <a:lnTo>
                      <a:pt x="780" y="66"/>
                    </a:lnTo>
                    <a:lnTo>
                      <a:pt x="792" y="54"/>
                    </a:lnTo>
                    <a:lnTo>
                      <a:pt x="798" y="42"/>
                    </a:lnTo>
                    <a:lnTo>
                      <a:pt x="804" y="36"/>
                    </a:lnTo>
                    <a:lnTo>
                      <a:pt x="810" y="24"/>
                    </a:lnTo>
                    <a:lnTo>
                      <a:pt x="816" y="18"/>
                    </a:lnTo>
                    <a:lnTo>
                      <a:pt x="822" y="12"/>
                    </a:lnTo>
                    <a:lnTo>
                      <a:pt x="828" y="0"/>
                    </a:lnTo>
                  </a:path>
                </a:pathLst>
              </a:custGeom>
              <a:noFill/>
              <a:ln w="38100">
                <a:solidFill>
                  <a:schemeClr val="accent2"/>
                </a:solidFill>
                <a:prstDash val="solid"/>
                <a:round/>
                <a:headEnd/>
                <a:tailEnd/>
              </a:ln>
            </p:spPr>
            <p:txBody>
              <a:bodyPr/>
              <a:lstStyle/>
              <a:p>
                <a:endParaRPr lang="en-GB"/>
              </a:p>
            </p:txBody>
          </p:sp>
          <p:sp>
            <p:nvSpPr>
              <p:cNvPr id="294918" name="Freeform 6"/>
              <p:cNvSpPr>
                <a:spLocks/>
              </p:cNvSpPr>
              <p:nvPr/>
            </p:nvSpPr>
            <p:spPr bwMode="auto">
              <a:xfrm>
                <a:off x="4520" y="1898"/>
                <a:ext cx="828" cy="258"/>
              </a:xfrm>
              <a:custGeom>
                <a:avLst/>
                <a:gdLst/>
                <a:ahLst/>
                <a:cxnLst>
                  <a:cxn ang="0">
                    <a:pos x="12" y="240"/>
                  </a:cxn>
                  <a:cxn ang="0">
                    <a:pos x="36" y="222"/>
                  </a:cxn>
                  <a:cxn ang="0">
                    <a:pos x="54" y="198"/>
                  </a:cxn>
                  <a:cxn ang="0">
                    <a:pos x="72" y="180"/>
                  </a:cxn>
                  <a:cxn ang="0">
                    <a:pos x="90" y="162"/>
                  </a:cxn>
                  <a:cxn ang="0">
                    <a:pos x="114" y="144"/>
                  </a:cxn>
                  <a:cxn ang="0">
                    <a:pos x="132" y="126"/>
                  </a:cxn>
                  <a:cxn ang="0">
                    <a:pos x="150" y="114"/>
                  </a:cxn>
                  <a:cxn ang="0">
                    <a:pos x="168" y="102"/>
                  </a:cxn>
                  <a:cxn ang="0">
                    <a:pos x="192" y="90"/>
                  </a:cxn>
                  <a:cxn ang="0">
                    <a:pos x="210" y="78"/>
                  </a:cxn>
                  <a:cxn ang="0">
                    <a:pos x="228" y="66"/>
                  </a:cxn>
                  <a:cxn ang="0">
                    <a:pos x="246" y="60"/>
                  </a:cxn>
                  <a:cxn ang="0">
                    <a:pos x="270" y="54"/>
                  </a:cxn>
                  <a:cxn ang="0">
                    <a:pos x="288" y="42"/>
                  </a:cxn>
                  <a:cxn ang="0">
                    <a:pos x="306" y="36"/>
                  </a:cxn>
                  <a:cxn ang="0">
                    <a:pos x="324" y="30"/>
                  </a:cxn>
                  <a:cxn ang="0">
                    <a:pos x="348" y="30"/>
                  </a:cxn>
                  <a:cxn ang="0">
                    <a:pos x="366" y="24"/>
                  </a:cxn>
                  <a:cxn ang="0">
                    <a:pos x="384" y="18"/>
                  </a:cxn>
                  <a:cxn ang="0">
                    <a:pos x="402" y="18"/>
                  </a:cxn>
                  <a:cxn ang="0">
                    <a:pos x="426" y="12"/>
                  </a:cxn>
                  <a:cxn ang="0">
                    <a:pos x="444" y="12"/>
                  </a:cxn>
                  <a:cxn ang="0">
                    <a:pos x="462" y="12"/>
                  </a:cxn>
                  <a:cxn ang="0">
                    <a:pos x="480" y="6"/>
                  </a:cxn>
                  <a:cxn ang="0">
                    <a:pos x="504" y="6"/>
                  </a:cxn>
                  <a:cxn ang="0">
                    <a:pos x="522" y="6"/>
                  </a:cxn>
                  <a:cxn ang="0">
                    <a:pos x="540" y="6"/>
                  </a:cxn>
                  <a:cxn ang="0">
                    <a:pos x="558" y="0"/>
                  </a:cxn>
                  <a:cxn ang="0">
                    <a:pos x="582" y="0"/>
                  </a:cxn>
                  <a:cxn ang="0">
                    <a:pos x="600" y="0"/>
                  </a:cxn>
                  <a:cxn ang="0">
                    <a:pos x="618" y="0"/>
                  </a:cxn>
                  <a:cxn ang="0">
                    <a:pos x="636" y="0"/>
                  </a:cxn>
                  <a:cxn ang="0">
                    <a:pos x="660" y="0"/>
                  </a:cxn>
                  <a:cxn ang="0">
                    <a:pos x="678" y="0"/>
                  </a:cxn>
                  <a:cxn ang="0">
                    <a:pos x="696" y="0"/>
                  </a:cxn>
                  <a:cxn ang="0">
                    <a:pos x="714" y="0"/>
                  </a:cxn>
                  <a:cxn ang="0">
                    <a:pos x="738" y="0"/>
                  </a:cxn>
                  <a:cxn ang="0">
                    <a:pos x="756" y="0"/>
                  </a:cxn>
                  <a:cxn ang="0">
                    <a:pos x="774" y="0"/>
                  </a:cxn>
                  <a:cxn ang="0">
                    <a:pos x="792" y="0"/>
                  </a:cxn>
                  <a:cxn ang="0">
                    <a:pos x="816" y="0"/>
                  </a:cxn>
                </a:cxnLst>
                <a:rect l="0" t="0" r="r" b="b"/>
                <a:pathLst>
                  <a:path w="828" h="258">
                    <a:moveTo>
                      <a:pt x="0" y="258"/>
                    </a:moveTo>
                    <a:lnTo>
                      <a:pt x="6" y="252"/>
                    </a:lnTo>
                    <a:lnTo>
                      <a:pt x="12" y="240"/>
                    </a:lnTo>
                    <a:lnTo>
                      <a:pt x="18" y="234"/>
                    </a:lnTo>
                    <a:lnTo>
                      <a:pt x="24" y="228"/>
                    </a:lnTo>
                    <a:lnTo>
                      <a:pt x="36" y="222"/>
                    </a:lnTo>
                    <a:lnTo>
                      <a:pt x="42" y="210"/>
                    </a:lnTo>
                    <a:lnTo>
                      <a:pt x="48" y="204"/>
                    </a:lnTo>
                    <a:lnTo>
                      <a:pt x="54" y="198"/>
                    </a:lnTo>
                    <a:lnTo>
                      <a:pt x="60" y="192"/>
                    </a:lnTo>
                    <a:lnTo>
                      <a:pt x="66" y="186"/>
                    </a:lnTo>
                    <a:lnTo>
                      <a:pt x="72" y="180"/>
                    </a:lnTo>
                    <a:lnTo>
                      <a:pt x="78" y="174"/>
                    </a:lnTo>
                    <a:lnTo>
                      <a:pt x="84" y="168"/>
                    </a:lnTo>
                    <a:lnTo>
                      <a:pt x="90" y="162"/>
                    </a:lnTo>
                    <a:lnTo>
                      <a:pt x="96" y="156"/>
                    </a:lnTo>
                    <a:lnTo>
                      <a:pt x="102" y="150"/>
                    </a:lnTo>
                    <a:lnTo>
                      <a:pt x="114" y="144"/>
                    </a:lnTo>
                    <a:lnTo>
                      <a:pt x="120" y="138"/>
                    </a:lnTo>
                    <a:lnTo>
                      <a:pt x="126" y="132"/>
                    </a:lnTo>
                    <a:lnTo>
                      <a:pt x="132" y="126"/>
                    </a:lnTo>
                    <a:lnTo>
                      <a:pt x="138" y="120"/>
                    </a:lnTo>
                    <a:lnTo>
                      <a:pt x="144" y="120"/>
                    </a:lnTo>
                    <a:lnTo>
                      <a:pt x="150" y="114"/>
                    </a:lnTo>
                    <a:lnTo>
                      <a:pt x="156" y="108"/>
                    </a:lnTo>
                    <a:lnTo>
                      <a:pt x="162" y="102"/>
                    </a:lnTo>
                    <a:lnTo>
                      <a:pt x="168" y="102"/>
                    </a:lnTo>
                    <a:lnTo>
                      <a:pt x="174" y="96"/>
                    </a:lnTo>
                    <a:lnTo>
                      <a:pt x="180" y="90"/>
                    </a:lnTo>
                    <a:lnTo>
                      <a:pt x="192" y="90"/>
                    </a:lnTo>
                    <a:lnTo>
                      <a:pt x="198" y="84"/>
                    </a:lnTo>
                    <a:lnTo>
                      <a:pt x="204" y="78"/>
                    </a:lnTo>
                    <a:lnTo>
                      <a:pt x="210" y="78"/>
                    </a:lnTo>
                    <a:lnTo>
                      <a:pt x="216" y="72"/>
                    </a:lnTo>
                    <a:lnTo>
                      <a:pt x="222" y="72"/>
                    </a:lnTo>
                    <a:lnTo>
                      <a:pt x="228" y="66"/>
                    </a:lnTo>
                    <a:lnTo>
                      <a:pt x="234" y="66"/>
                    </a:lnTo>
                    <a:lnTo>
                      <a:pt x="240" y="60"/>
                    </a:lnTo>
                    <a:lnTo>
                      <a:pt x="246" y="60"/>
                    </a:lnTo>
                    <a:lnTo>
                      <a:pt x="252" y="54"/>
                    </a:lnTo>
                    <a:lnTo>
                      <a:pt x="258" y="54"/>
                    </a:lnTo>
                    <a:lnTo>
                      <a:pt x="270" y="54"/>
                    </a:lnTo>
                    <a:lnTo>
                      <a:pt x="276" y="48"/>
                    </a:lnTo>
                    <a:lnTo>
                      <a:pt x="282" y="48"/>
                    </a:lnTo>
                    <a:lnTo>
                      <a:pt x="288" y="42"/>
                    </a:lnTo>
                    <a:lnTo>
                      <a:pt x="294" y="42"/>
                    </a:lnTo>
                    <a:lnTo>
                      <a:pt x="300" y="42"/>
                    </a:lnTo>
                    <a:lnTo>
                      <a:pt x="306" y="36"/>
                    </a:lnTo>
                    <a:lnTo>
                      <a:pt x="312" y="36"/>
                    </a:lnTo>
                    <a:lnTo>
                      <a:pt x="318" y="36"/>
                    </a:lnTo>
                    <a:lnTo>
                      <a:pt x="324" y="30"/>
                    </a:lnTo>
                    <a:lnTo>
                      <a:pt x="330" y="30"/>
                    </a:lnTo>
                    <a:lnTo>
                      <a:pt x="342" y="30"/>
                    </a:lnTo>
                    <a:lnTo>
                      <a:pt x="348" y="30"/>
                    </a:lnTo>
                    <a:lnTo>
                      <a:pt x="354" y="24"/>
                    </a:lnTo>
                    <a:lnTo>
                      <a:pt x="360" y="24"/>
                    </a:lnTo>
                    <a:lnTo>
                      <a:pt x="366" y="24"/>
                    </a:lnTo>
                    <a:lnTo>
                      <a:pt x="372" y="24"/>
                    </a:lnTo>
                    <a:lnTo>
                      <a:pt x="378" y="18"/>
                    </a:lnTo>
                    <a:lnTo>
                      <a:pt x="384" y="18"/>
                    </a:lnTo>
                    <a:lnTo>
                      <a:pt x="390" y="18"/>
                    </a:lnTo>
                    <a:lnTo>
                      <a:pt x="396" y="18"/>
                    </a:lnTo>
                    <a:lnTo>
                      <a:pt x="402" y="18"/>
                    </a:lnTo>
                    <a:lnTo>
                      <a:pt x="408" y="18"/>
                    </a:lnTo>
                    <a:lnTo>
                      <a:pt x="420" y="12"/>
                    </a:lnTo>
                    <a:lnTo>
                      <a:pt x="426" y="12"/>
                    </a:lnTo>
                    <a:lnTo>
                      <a:pt x="432" y="12"/>
                    </a:lnTo>
                    <a:lnTo>
                      <a:pt x="438" y="12"/>
                    </a:lnTo>
                    <a:lnTo>
                      <a:pt x="444" y="12"/>
                    </a:lnTo>
                    <a:lnTo>
                      <a:pt x="450" y="12"/>
                    </a:lnTo>
                    <a:lnTo>
                      <a:pt x="456" y="12"/>
                    </a:lnTo>
                    <a:lnTo>
                      <a:pt x="462" y="12"/>
                    </a:lnTo>
                    <a:lnTo>
                      <a:pt x="468" y="6"/>
                    </a:lnTo>
                    <a:lnTo>
                      <a:pt x="474" y="6"/>
                    </a:lnTo>
                    <a:lnTo>
                      <a:pt x="480" y="6"/>
                    </a:lnTo>
                    <a:lnTo>
                      <a:pt x="486" y="6"/>
                    </a:lnTo>
                    <a:lnTo>
                      <a:pt x="498" y="6"/>
                    </a:lnTo>
                    <a:lnTo>
                      <a:pt x="504" y="6"/>
                    </a:lnTo>
                    <a:lnTo>
                      <a:pt x="510" y="6"/>
                    </a:lnTo>
                    <a:lnTo>
                      <a:pt x="516" y="6"/>
                    </a:lnTo>
                    <a:lnTo>
                      <a:pt x="522" y="6"/>
                    </a:lnTo>
                    <a:lnTo>
                      <a:pt x="528" y="6"/>
                    </a:lnTo>
                    <a:lnTo>
                      <a:pt x="534" y="6"/>
                    </a:lnTo>
                    <a:lnTo>
                      <a:pt x="540" y="6"/>
                    </a:lnTo>
                    <a:lnTo>
                      <a:pt x="546" y="0"/>
                    </a:lnTo>
                    <a:lnTo>
                      <a:pt x="552" y="0"/>
                    </a:lnTo>
                    <a:lnTo>
                      <a:pt x="558" y="0"/>
                    </a:lnTo>
                    <a:lnTo>
                      <a:pt x="564" y="0"/>
                    </a:lnTo>
                    <a:lnTo>
                      <a:pt x="576" y="0"/>
                    </a:lnTo>
                    <a:lnTo>
                      <a:pt x="582" y="0"/>
                    </a:lnTo>
                    <a:lnTo>
                      <a:pt x="588" y="0"/>
                    </a:lnTo>
                    <a:lnTo>
                      <a:pt x="594" y="0"/>
                    </a:lnTo>
                    <a:lnTo>
                      <a:pt x="600" y="0"/>
                    </a:lnTo>
                    <a:lnTo>
                      <a:pt x="606" y="0"/>
                    </a:lnTo>
                    <a:lnTo>
                      <a:pt x="612" y="0"/>
                    </a:lnTo>
                    <a:lnTo>
                      <a:pt x="618" y="0"/>
                    </a:lnTo>
                    <a:lnTo>
                      <a:pt x="624" y="0"/>
                    </a:lnTo>
                    <a:lnTo>
                      <a:pt x="630" y="0"/>
                    </a:lnTo>
                    <a:lnTo>
                      <a:pt x="636"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6" y="0"/>
                    </a:lnTo>
                    <a:lnTo>
                      <a:pt x="732" y="0"/>
                    </a:lnTo>
                    <a:lnTo>
                      <a:pt x="738" y="0"/>
                    </a:lnTo>
                    <a:lnTo>
                      <a:pt x="744" y="0"/>
                    </a:lnTo>
                    <a:lnTo>
                      <a:pt x="750" y="0"/>
                    </a:lnTo>
                    <a:lnTo>
                      <a:pt x="756" y="0"/>
                    </a:lnTo>
                    <a:lnTo>
                      <a:pt x="762" y="0"/>
                    </a:lnTo>
                    <a:lnTo>
                      <a:pt x="768" y="0"/>
                    </a:lnTo>
                    <a:lnTo>
                      <a:pt x="774" y="0"/>
                    </a:lnTo>
                    <a:lnTo>
                      <a:pt x="780" y="0"/>
                    </a:lnTo>
                    <a:lnTo>
                      <a:pt x="786" y="0"/>
                    </a:lnTo>
                    <a:lnTo>
                      <a:pt x="792" y="0"/>
                    </a:lnTo>
                    <a:lnTo>
                      <a:pt x="804" y="0"/>
                    </a:lnTo>
                    <a:lnTo>
                      <a:pt x="810" y="0"/>
                    </a:lnTo>
                    <a:lnTo>
                      <a:pt x="816" y="0"/>
                    </a:lnTo>
                    <a:lnTo>
                      <a:pt x="822" y="0"/>
                    </a:lnTo>
                    <a:lnTo>
                      <a:pt x="828" y="0"/>
                    </a:lnTo>
                  </a:path>
                </a:pathLst>
              </a:custGeom>
              <a:noFill/>
              <a:ln w="38100">
                <a:solidFill>
                  <a:schemeClr val="accent2"/>
                </a:solidFill>
                <a:prstDash val="solid"/>
                <a:round/>
                <a:headEnd/>
                <a:tailEnd/>
              </a:ln>
            </p:spPr>
            <p:txBody>
              <a:bodyPr/>
              <a:lstStyle/>
              <a:p>
                <a:endParaRPr lang="en-GB"/>
              </a:p>
            </p:txBody>
          </p:sp>
        </p:grpSp>
        <p:sp>
          <p:nvSpPr>
            <p:cNvPr id="294919" name="Line 7"/>
            <p:cNvSpPr>
              <a:spLocks noChangeShapeType="1"/>
            </p:cNvSpPr>
            <p:nvPr/>
          </p:nvSpPr>
          <p:spPr bwMode="auto">
            <a:xfrm>
              <a:off x="1839" y="1548"/>
              <a:ext cx="1215" cy="0"/>
            </a:xfrm>
            <a:prstGeom prst="line">
              <a:avLst/>
            </a:prstGeom>
            <a:noFill/>
            <a:ln w="38100">
              <a:solidFill>
                <a:schemeClr val="accent2"/>
              </a:solidFill>
              <a:round/>
              <a:headEnd/>
              <a:tailEnd/>
            </a:ln>
            <a:effectLst/>
          </p:spPr>
          <p:txBody>
            <a:bodyPr/>
            <a:lstStyle/>
            <a:p>
              <a:endParaRPr lang="en-GB"/>
            </a:p>
          </p:txBody>
        </p:sp>
      </p:grpSp>
      <p:grpSp>
        <p:nvGrpSpPr>
          <p:cNvPr id="4" name="Group 8"/>
          <p:cNvGrpSpPr>
            <a:grpSpLocks/>
          </p:cNvGrpSpPr>
          <p:nvPr/>
        </p:nvGrpSpPr>
        <p:grpSpPr bwMode="auto">
          <a:xfrm>
            <a:off x="2662238" y="2044700"/>
            <a:ext cx="4014787" cy="3798888"/>
            <a:chOff x="1677" y="1288"/>
            <a:chExt cx="2529" cy="2393"/>
          </a:xfrm>
        </p:grpSpPr>
        <p:grpSp>
          <p:nvGrpSpPr>
            <p:cNvPr id="5" name="Group 9"/>
            <p:cNvGrpSpPr>
              <a:grpSpLocks/>
            </p:cNvGrpSpPr>
            <p:nvPr/>
          </p:nvGrpSpPr>
          <p:grpSpPr bwMode="auto">
            <a:xfrm>
              <a:off x="1677" y="1288"/>
              <a:ext cx="344" cy="562"/>
              <a:chOff x="1677" y="1280"/>
              <a:chExt cx="344" cy="562"/>
            </a:xfrm>
          </p:grpSpPr>
          <p:grpSp>
            <p:nvGrpSpPr>
              <p:cNvPr id="6" name="Group 10"/>
              <p:cNvGrpSpPr>
                <a:grpSpLocks/>
              </p:cNvGrpSpPr>
              <p:nvPr/>
            </p:nvGrpSpPr>
            <p:grpSpPr bwMode="auto">
              <a:xfrm rot="-5400000">
                <a:off x="1567" y="1390"/>
                <a:ext cx="562" cy="342"/>
                <a:chOff x="291" y="1945"/>
                <a:chExt cx="2478" cy="1818"/>
              </a:xfrm>
            </p:grpSpPr>
            <p:sp>
              <p:nvSpPr>
                <p:cNvPr id="294923" name="Freeform 11"/>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294924" name="Freeform 12"/>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294925" name="Freeform 13"/>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294926" name="Line 14"/>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7" name="Group 15"/>
            <p:cNvGrpSpPr>
              <a:grpSpLocks/>
            </p:cNvGrpSpPr>
            <p:nvPr/>
          </p:nvGrpSpPr>
          <p:grpSpPr bwMode="auto">
            <a:xfrm>
              <a:off x="2584" y="1288"/>
              <a:ext cx="344" cy="562"/>
              <a:chOff x="1677" y="1280"/>
              <a:chExt cx="344" cy="562"/>
            </a:xfrm>
          </p:grpSpPr>
          <p:grpSp>
            <p:nvGrpSpPr>
              <p:cNvPr id="8" name="Group 16"/>
              <p:cNvGrpSpPr>
                <a:grpSpLocks/>
              </p:cNvGrpSpPr>
              <p:nvPr/>
            </p:nvGrpSpPr>
            <p:grpSpPr bwMode="auto">
              <a:xfrm rot="-5400000">
                <a:off x="1567" y="1390"/>
                <a:ext cx="562" cy="342"/>
                <a:chOff x="291" y="1945"/>
                <a:chExt cx="2478" cy="1818"/>
              </a:xfrm>
            </p:grpSpPr>
            <p:sp>
              <p:nvSpPr>
                <p:cNvPr id="294929" name="Freeform 17"/>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294930" name="Freeform 18"/>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294931" name="Freeform 19"/>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294932" name="Line 20"/>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9" name="Group 21"/>
            <p:cNvGrpSpPr>
              <a:grpSpLocks/>
            </p:cNvGrpSpPr>
            <p:nvPr/>
          </p:nvGrpSpPr>
          <p:grpSpPr bwMode="auto">
            <a:xfrm>
              <a:off x="2845" y="1288"/>
              <a:ext cx="344" cy="562"/>
              <a:chOff x="1677" y="1280"/>
              <a:chExt cx="344" cy="562"/>
            </a:xfrm>
          </p:grpSpPr>
          <p:grpSp>
            <p:nvGrpSpPr>
              <p:cNvPr id="10" name="Group 22"/>
              <p:cNvGrpSpPr>
                <a:grpSpLocks/>
              </p:cNvGrpSpPr>
              <p:nvPr/>
            </p:nvGrpSpPr>
            <p:grpSpPr bwMode="auto">
              <a:xfrm rot="-5400000">
                <a:off x="1567" y="1390"/>
                <a:ext cx="562" cy="342"/>
                <a:chOff x="291" y="1945"/>
                <a:chExt cx="2478" cy="1818"/>
              </a:xfrm>
            </p:grpSpPr>
            <p:sp>
              <p:nvSpPr>
                <p:cNvPr id="294935" name="Freeform 23"/>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294936" name="Freeform 24"/>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294937" name="Freeform 25"/>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294938" name="Line 26"/>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1" name="Group 27"/>
            <p:cNvGrpSpPr>
              <a:grpSpLocks/>
            </p:cNvGrpSpPr>
            <p:nvPr/>
          </p:nvGrpSpPr>
          <p:grpSpPr bwMode="auto">
            <a:xfrm>
              <a:off x="3097" y="1352"/>
              <a:ext cx="344" cy="562"/>
              <a:chOff x="1677" y="1280"/>
              <a:chExt cx="344" cy="562"/>
            </a:xfrm>
          </p:grpSpPr>
          <p:grpSp>
            <p:nvGrpSpPr>
              <p:cNvPr id="12" name="Group 28"/>
              <p:cNvGrpSpPr>
                <a:grpSpLocks/>
              </p:cNvGrpSpPr>
              <p:nvPr/>
            </p:nvGrpSpPr>
            <p:grpSpPr bwMode="auto">
              <a:xfrm rot="-5400000">
                <a:off x="1567" y="1390"/>
                <a:ext cx="562" cy="342"/>
                <a:chOff x="291" y="1945"/>
                <a:chExt cx="2478" cy="1818"/>
              </a:xfrm>
            </p:grpSpPr>
            <p:sp>
              <p:nvSpPr>
                <p:cNvPr id="294941" name="Freeform 29"/>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294942" name="Freeform 30"/>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294943" name="Freeform 31"/>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294944" name="Line 32"/>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3" name="Group 33"/>
            <p:cNvGrpSpPr>
              <a:grpSpLocks/>
            </p:cNvGrpSpPr>
            <p:nvPr/>
          </p:nvGrpSpPr>
          <p:grpSpPr bwMode="auto">
            <a:xfrm>
              <a:off x="3357" y="1834"/>
              <a:ext cx="344" cy="562"/>
              <a:chOff x="1677" y="1280"/>
              <a:chExt cx="344" cy="562"/>
            </a:xfrm>
          </p:grpSpPr>
          <p:grpSp>
            <p:nvGrpSpPr>
              <p:cNvPr id="14" name="Group 34"/>
              <p:cNvGrpSpPr>
                <a:grpSpLocks/>
              </p:cNvGrpSpPr>
              <p:nvPr/>
            </p:nvGrpSpPr>
            <p:grpSpPr bwMode="auto">
              <a:xfrm rot="-5400000">
                <a:off x="1567" y="1390"/>
                <a:ext cx="562" cy="342"/>
                <a:chOff x="291" y="1945"/>
                <a:chExt cx="2478" cy="1818"/>
              </a:xfrm>
            </p:grpSpPr>
            <p:sp>
              <p:nvSpPr>
                <p:cNvPr id="294947" name="Freeform 35"/>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294948" name="Freeform 36"/>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294949" name="Freeform 37"/>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294950" name="Line 38"/>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5" name="Group 39"/>
            <p:cNvGrpSpPr>
              <a:grpSpLocks/>
            </p:cNvGrpSpPr>
            <p:nvPr/>
          </p:nvGrpSpPr>
          <p:grpSpPr bwMode="auto">
            <a:xfrm>
              <a:off x="3609" y="2701"/>
              <a:ext cx="344" cy="562"/>
              <a:chOff x="1677" y="1280"/>
              <a:chExt cx="344" cy="562"/>
            </a:xfrm>
          </p:grpSpPr>
          <p:grpSp>
            <p:nvGrpSpPr>
              <p:cNvPr id="16" name="Group 40"/>
              <p:cNvGrpSpPr>
                <a:grpSpLocks/>
              </p:cNvGrpSpPr>
              <p:nvPr/>
            </p:nvGrpSpPr>
            <p:grpSpPr bwMode="auto">
              <a:xfrm rot="-5400000">
                <a:off x="1567" y="1390"/>
                <a:ext cx="562" cy="342"/>
                <a:chOff x="291" y="1945"/>
                <a:chExt cx="2478" cy="1818"/>
              </a:xfrm>
            </p:grpSpPr>
            <p:sp>
              <p:nvSpPr>
                <p:cNvPr id="294953" name="Freeform 41"/>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294954" name="Freeform 42"/>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294955" name="Freeform 43"/>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294956" name="Line 44"/>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nvGrpSpPr>
            <p:cNvPr id="17" name="Group 45"/>
            <p:cNvGrpSpPr>
              <a:grpSpLocks/>
            </p:cNvGrpSpPr>
            <p:nvPr/>
          </p:nvGrpSpPr>
          <p:grpSpPr bwMode="auto">
            <a:xfrm>
              <a:off x="3862" y="3119"/>
              <a:ext cx="344" cy="562"/>
              <a:chOff x="1677" y="1280"/>
              <a:chExt cx="344" cy="562"/>
            </a:xfrm>
          </p:grpSpPr>
          <p:grpSp>
            <p:nvGrpSpPr>
              <p:cNvPr id="18" name="Group 46"/>
              <p:cNvGrpSpPr>
                <a:grpSpLocks/>
              </p:cNvGrpSpPr>
              <p:nvPr/>
            </p:nvGrpSpPr>
            <p:grpSpPr bwMode="auto">
              <a:xfrm rot="-5400000">
                <a:off x="1567" y="1390"/>
                <a:ext cx="562" cy="342"/>
                <a:chOff x="291" y="1945"/>
                <a:chExt cx="2478" cy="1818"/>
              </a:xfrm>
            </p:grpSpPr>
            <p:sp>
              <p:nvSpPr>
                <p:cNvPr id="294959" name="Freeform 47"/>
                <p:cNvSpPr>
                  <a:spLocks/>
                </p:cNvSpPr>
                <p:nvPr/>
              </p:nvSpPr>
              <p:spPr bwMode="auto">
                <a:xfrm>
                  <a:off x="291" y="3139"/>
                  <a:ext cx="822" cy="624"/>
                </a:xfrm>
                <a:custGeom>
                  <a:avLst/>
                  <a:gdLst/>
                  <a:ahLst/>
                  <a:cxnLst>
                    <a:cxn ang="0">
                      <a:pos x="12" y="624"/>
                    </a:cxn>
                    <a:cxn ang="0">
                      <a:pos x="30" y="624"/>
                    </a:cxn>
                    <a:cxn ang="0">
                      <a:pos x="48" y="624"/>
                    </a:cxn>
                    <a:cxn ang="0">
                      <a:pos x="66" y="624"/>
                    </a:cxn>
                    <a:cxn ang="0">
                      <a:pos x="90" y="624"/>
                    </a:cxn>
                    <a:cxn ang="0">
                      <a:pos x="108" y="624"/>
                    </a:cxn>
                    <a:cxn ang="0">
                      <a:pos x="126" y="624"/>
                    </a:cxn>
                    <a:cxn ang="0">
                      <a:pos x="144" y="624"/>
                    </a:cxn>
                    <a:cxn ang="0">
                      <a:pos x="168" y="624"/>
                    </a:cxn>
                    <a:cxn ang="0">
                      <a:pos x="186" y="624"/>
                    </a:cxn>
                    <a:cxn ang="0">
                      <a:pos x="204" y="618"/>
                    </a:cxn>
                    <a:cxn ang="0">
                      <a:pos x="222" y="618"/>
                    </a:cxn>
                    <a:cxn ang="0">
                      <a:pos x="246" y="618"/>
                    </a:cxn>
                    <a:cxn ang="0">
                      <a:pos x="264" y="618"/>
                    </a:cxn>
                    <a:cxn ang="0">
                      <a:pos x="282" y="612"/>
                    </a:cxn>
                    <a:cxn ang="0">
                      <a:pos x="300" y="612"/>
                    </a:cxn>
                    <a:cxn ang="0">
                      <a:pos x="324" y="606"/>
                    </a:cxn>
                    <a:cxn ang="0">
                      <a:pos x="342" y="600"/>
                    </a:cxn>
                    <a:cxn ang="0">
                      <a:pos x="360" y="600"/>
                    </a:cxn>
                    <a:cxn ang="0">
                      <a:pos x="384" y="594"/>
                    </a:cxn>
                    <a:cxn ang="0">
                      <a:pos x="402" y="588"/>
                    </a:cxn>
                    <a:cxn ang="0">
                      <a:pos x="420" y="582"/>
                    </a:cxn>
                    <a:cxn ang="0">
                      <a:pos x="438" y="570"/>
                    </a:cxn>
                    <a:cxn ang="0">
                      <a:pos x="462" y="564"/>
                    </a:cxn>
                    <a:cxn ang="0">
                      <a:pos x="480" y="552"/>
                    </a:cxn>
                    <a:cxn ang="0">
                      <a:pos x="498" y="540"/>
                    </a:cxn>
                    <a:cxn ang="0">
                      <a:pos x="516" y="522"/>
                    </a:cxn>
                    <a:cxn ang="0">
                      <a:pos x="540" y="510"/>
                    </a:cxn>
                    <a:cxn ang="0">
                      <a:pos x="558" y="492"/>
                    </a:cxn>
                    <a:cxn ang="0">
                      <a:pos x="576" y="474"/>
                    </a:cxn>
                    <a:cxn ang="0">
                      <a:pos x="594" y="450"/>
                    </a:cxn>
                    <a:cxn ang="0">
                      <a:pos x="618" y="426"/>
                    </a:cxn>
                    <a:cxn ang="0">
                      <a:pos x="636" y="402"/>
                    </a:cxn>
                    <a:cxn ang="0">
                      <a:pos x="654" y="372"/>
                    </a:cxn>
                    <a:cxn ang="0">
                      <a:pos x="672" y="342"/>
                    </a:cxn>
                    <a:cxn ang="0">
                      <a:pos x="696" y="306"/>
                    </a:cxn>
                    <a:cxn ang="0">
                      <a:pos x="714" y="264"/>
                    </a:cxn>
                    <a:cxn ang="0">
                      <a:pos x="732" y="228"/>
                    </a:cxn>
                    <a:cxn ang="0">
                      <a:pos x="750" y="186"/>
                    </a:cxn>
                    <a:cxn ang="0">
                      <a:pos x="774" y="138"/>
                    </a:cxn>
                    <a:cxn ang="0">
                      <a:pos x="792" y="90"/>
                    </a:cxn>
                    <a:cxn ang="0">
                      <a:pos x="810" y="36"/>
                    </a:cxn>
                  </a:cxnLst>
                  <a:rect l="0" t="0" r="r" b="b"/>
                  <a:pathLst>
                    <a:path w="822" h="624">
                      <a:moveTo>
                        <a:pt x="0" y="624"/>
                      </a:moveTo>
                      <a:lnTo>
                        <a:pt x="6" y="624"/>
                      </a:lnTo>
                      <a:lnTo>
                        <a:pt x="12" y="624"/>
                      </a:lnTo>
                      <a:lnTo>
                        <a:pt x="18" y="624"/>
                      </a:lnTo>
                      <a:lnTo>
                        <a:pt x="24" y="624"/>
                      </a:lnTo>
                      <a:lnTo>
                        <a:pt x="30" y="624"/>
                      </a:lnTo>
                      <a:lnTo>
                        <a:pt x="36" y="624"/>
                      </a:lnTo>
                      <a:lnTo>
                        <a:pt x="42" y="624"/>
                      </a:lnTo>
                      <a:lnTo>
                        <a:pt x="48" y="624"/>
                      </a:lnTo>
                      <a:lnTo>
                        <a:pt x="54" y="624"/>
                      </a:lnTo>
                      <a:lnTo>
                        <a:pt x="60" y="624"/>
                      </a:lnTo>
                      <a:lnTo>
                        <a:pt x="66" y="624"/>
                      </a:lnTo>
                      <a:lnTo>
                        <a:pt x="78" y="624"/>
                      </a:lnTo>
                      <a:lnTo>
                        <a:pt x="84" y="624"/>
                      </a:lnTo>
                      <a:lnTo>
                        <a:pt x="90" y="624"/>
                      </a:lnTo>
                      <a:lnTo>
                        <a:pt x="96" y="624"/>
                      </a:lnTo>
                      <a:lnTo>
                        <a:pt x="102" y="624"/>
                      </a:lnTo>
                      <a:lnTo>
                        <a:pt x="108" y="624"/>
                      </a:lnTo>
                      <a:lnTo>
                        <a:pt x="114" y="624"/>
                      </a:lnTo>
                      <a:lnTo>
                        <a:pt x="120" y="624"/>
                      </a:lnTo>
                      <a:lnTo>
                        <a:pt x="126" y="624"/>
                      </a:lnTo>
                      <a:lnTo>
                        <a:pt x="132" y="624"/>
                      </a:lnTo>
                      <a:lnTo>
                        <a:pt x="138" y="624"/>
                      </a:lnTo>
                      <a:lnTo>
                        <a:pt x="144" y="624"/>
                      </a:lnTo>
                      <a:lnTo>
                        <a:pt x="156" y="624"/>
                      </a:lnTo>
                      <a:lnTo>
                        <a:pt x="162" y="624"/>
                      </a:lnTo>
                      <a:lnTo>
                        <a:pt x="168" y="624"/>
                      </a:lnTo>
                      <a:lnTo>
                        <a:pt x="174" y="624"/>
                      </a:lnTo>
                      <a:lnTo>
                        <a:pt x="180" y="624"/>
                      </a:lnTo>
                      <a:lnTo>
                        <a:pt x="186" y="624"/>
                      </a:lnTo>
                      <a:lnTo>
                        <a:pt x="192" y="624"/>
                      </a:lnTo>
                      <a:lnTo>
                        <a:pt x="198" y="618"/>
                      </a:lnTo>
                      <a:lnTo>
                        <a:pt x="204" y="618"/>
                      </a:lnTo>
                      <a:lnTo>
                        <a:pt x="210" y="618"/>
                      </a:lnTo>
                      <a:lnTo>
                        <a:pt x="216" y="618"/>
                      </a:lnTo>
                      <a:lnTo>
                        <a:pt x="222" y="618"/>
                      </a:lnTo>
                      <a:lnTo>
                        <a:pt x="234" y="618"/>
                      </a:lnTo>
                      <a:lnTo>
                        <a:pt x="240" y="618"/>
                      </a:lnTo>
                      <a:lnTo>
                        <a:pt x="246" y="618"/>
                      </a:lnTo>
                      <a:lnTo>
                        <a:pt x="252" y="618"/>
                      </a:lnTo>
                      <a:lnTo>
                        <a:pt x="258" y="618"/>
                      </a:lnTo>
                      <a:lnTo>
                        <a:pt x="264" y="618"/>
                      </a:lnTo>
                      <a:lnTo>
                        <a:pt x="270" y="612"/>
                      </a:lnTo>
                      <a:lnTo>
                        <a:pt x="276" y="612"/>
                      </a:lnTo>
                      <a:lnTo>
                        <a:pt x="282" y="612"/>
                      </a:lnTo>
                      <a:lnTo>
                        <a:pt x="288" y="612"/>
                      </a:lnTo>
                      <a:lnTo>
                        <a:pt x="294" y="612"/>
                      </a:lnTo>
                      <a:lnTo>
                        <a:pt x="300" y="612"/>
                      </a:lnTo>
                      <a:lnTo>
                        <a:pt x="312" y="612"/>
                      </a:lnTo>
                      <a:lnTo>
                        <a:pt x="318" y="606"/>
                      </a:lnTo>
                      <a:lnTo>
                        <a:pt x="324" y="606"/>
                      </a:lnTo>
                      <a:lnTo>
                        <a:pt x="330" y="606"/>
                      </a:lnTo>
                      <a:lnTo>
                        <a:pt x="336" y="606"/>
                      </a:lnTo>
                      <a:lnTo>
                        <a:pt x="342" y="600"/>
                      </a:lnTo>
                      <a:lnTo>
                        <a:pt x="348" y="600"/>
                      </a:lnTo>
                      <a:lnTo>
                        <a:pt x="354" y="600"/>
                      </a:lnTo>
                      <a:lnTo>
                        <a:pt x="360" y="600"/>
                      </a:lnTo>
                      <a:lnTo>
                        <a:pt x="366" y="594"/>
                      </a:lnTo>
                      <a:lnTo>
                        <a:pt x="372" y="594"/>
                      </a:lnTo>
                      <a:lnTo>
                        <a:pt x="384" y="594"/>
                      </a:lnTo>
                      <a:lnTo>
                        <a:pt x="390" y="588"/>
                      </a:lnTo>
                      <a:lnTo>
                        <a:pt x="396" y="588"/>
                      </a:lnTo>
                      <a:lnTo>
                        <a:pt x="402" y="588"/>
                      </a:lnTo>
                      <a:lnTo>
                        <a:pt x="408" y="582"/>
                      </a:lnTo>
                      <a:lnTo>
                        <a:pt x="414" y="582"/>
                      </a:lnTo>
                      <a:lnTo>
                        <a:pt x="420" y="582"/>
                      </a:lnTo>
                      <a:lnTo>
                        <a:pt x="426" y="576"/>
                      </a:lnTo>
                      <a:lnTo>
                        <a:pt x="432" y="576"/>
                      </a:lnTo>
                      <a:lnTo>
                        <a:pt x="438" y="570"/>
                      </a:lnTo>
                      <a:lnTo>
                        <a:pt x="444" y="570"/>
                      </a:lnTo>
                      <a:lnTo>
                        <a:pt x="450" y="564"/>
                      </a:lnTo>
                      <a:lnTo>
                        <a:pt x="462" y="564"/>
                      </a:lnTo>
                      <a:lnTo>
                        <a:pt x="468" y="558"/>
                      </a:lnTo>
                      <a:lnTo>
                        <a:pt x="474" y="552"/>
                      </a:lnTo>
                      <a:lnTo>
                        <a:pt x="480" y="552"/>
                      </a:lnTo>
                      <a:lnTo>
                        <a:pt x="486" y="546"/>
                      </a:lnTo>
                      <a:lnTo>
                        <a:pt x="492" y="540"/>
                      </a:lnTo>
                      <a:lnTo>
                        <a:pt x="498" y="540"/>
                      </a:lnTo>
                      <a:lnTo>
                        <a:pt x="504" y="534"/>
                      </a:lnTo>
                      <a:lnTo>
                        <a:pt x="510" y="528"/>
                      </a:lnTo>
                      <a:lnTo>
                        <a:pt x="516" y="522"/>
                      </a:lnTo>
                      <a:lnTo>
                        <a:pt x="522" y="522"/>
                      </a:lnTo>
                      <a:lnTo>
                        <a:pt x="528" y="516"/>
                      </a:lnTo>
                      <a:lnTo>
                        <a:pt x="540" y="510"/>
                      </a:lnTo>
                      <a:lnTo>
                        <a:pt x="546" y="504"/>
                      </a:lnTo>
                      <a:lnTo>
                        <a:pt x="552" y="498"/>
                      </a:lnTo>
                      <a:lnTo>
                        <a:pt x="558" y="492"/>
                      </a:lnTo>
                      <a:lnTo>
                        <a:pt x="564" y="486"/>
                      </a:lnTo>
                      <a:lnTo>
                        <a:pt x="570" y="480"/>
                      </a:lnTo>
                      <a:lnTo>
                        <a:pt x="576" y="474"/>
                      </a:lnTo>
                      <a:lnTo>
                        <a:pt x="582" y="468"/>
                      </a:lnTo>
                      <a:lnTo>
                        <a:pt x="588" y="456"/>
                      </a:lnTo>
                      <a:lnTo>
                        <a:pt x="594" y="450"/>
                      </a:lnTo>
                      <a:lnTo>
                        <a:pt x="600" y="444"/>
                      </a:lnTo>
                      <a:lnTo>
                        <a:pt x="606" y="432"/>
                      </a:lnTo>
                      <a:lnTo>
                        <a:pt x="618" y="426"/>
                      </a:lnTo>
                      <a:lnTo>
                        <a:pt x="624" y="420"/>
                      </a:lnTo>
                      <a:lnTo>
                        <a:pt x="630" y="408"/>
                      </a:lnTo>
                      <a:lnTo>
                        <a:pt x="636" y="402"/>
                      </a:lnTo>
                      <a:lnTo>
                        <a:pt x="642" y="390"/>
                      </a:lnTo>
                      <a:lnTo>
                        <a:pt x="648" y="378"/>
                      </a:lnTo>
                      <a:lnTo>
                        <a:pt x="654" y="372"/>
                      </a:lnTo>
                      <a:lnTo>
                        <a:pt x="660" y="360"/>
                      </a:lnTo>
                      <a:lnTo>
                        <a:pt x="666" y="348"/>
                      </a:lnTo>
                      <a:lnTo>
                        <a:pt x="672" y="342"/>
                      </a:lnTo>
                      <a:lnTo>
                        <a:pt x="678" y="330"/>
                      </a:lnTo>
                      <a:lnTo>
                        <a:pt x="690" y="318"/>
                      </a:lnTo>
                      <a:lnTo>
                        <a:pt x="696" y="306"/>
                      </a:lnTo>
                      <a:lnTo>
                        <a:pt x="702" y="294"/>
                      </a:lnTo>
                      <a:lnTo>
                        <a:pt x="708" y="282"/>
                      </a:lnTo>
                      <a:lnTo>
                        <a:pt x="714" y="264"/>
                      </a:lnTo>
                      <a:lnTo>
                        <a:pt x="720" y="252"/>
                      </a:lnTo>
                      <a:lnTo>
                        <a:pt x="726" y="240"/>
                      </a:lnTo>
                      <a:lnTo>
                        <a:pt x="732" y="228"/>
                      </a:lnTo>
                      <a:lnTo>
                        <a:pt x="738" y="210"/>
                      </a:lnTo>
                      <a:lnTo>
                        <a:pt x="744" y="198"/>
                      </a:lnTo>
                      <a:lnTo>
                        <a:pt x="750" y="186"/>
                      </a:lnTo>
                      <a:lnTo>
                        <a:pt x="756" y="168"/>
                      </a:lnTo>
                      <a:lnTo>
                        <a:pt x="768" y="150"/>
                      </a:lnTo>
                      <a:lnTo>
                        <a:pt x="774" y="138"/>
                      </a:lnTo>
                      <a:lnTo>
                        <a:pt x="780" y="120"/>
                      </a:lnTo>
                      <a:lnTo>
                        <a:pt x="786" y="102"/>
                      </a:lnTo>
                      <a:lnTo>
                        <a:pt x="792" y="90"/>
                      </a:lnTo>
                      <a:lnTo>
                        <a:pt x="798" y="72"/>
                      </a:lnTo>
                      <a:lnTo>
                        <a:pt x="804" y="54"/>
                      </a:lnTo>
                      <a:lnTo>
                        <a:pt x="810" y="36"/>
                      </a:lnTo>
                      <a:lnTo>
                        <a:pt x="816" y="18"/>
                      </a:lnTo>
                      <a:lnTo>
                        <a:pt x="822" y="0"/>
                      </a:lnTo>
                    </a:path>
                  </a:pathLst>
                </a:custGeom>
                <a:noFill/>
                <a:ln w="25400">
                  <a:solidFill>
                    <a:srgbClr val="FF0000"/>
                  </a:solidFill>
                  <a:prstDash val="solid"/>
                  <a:round/>
                  <a:headEnd/>
                  <a:tailEnd/>
                </a:ln>
              </p:spPr>
              <p:txBody>
                <a:bodyPr/>
                <a:lstStyle/>
                <a:p>
                  <a:endParaRPr lang="en-GB"/>
                </a:p>
              </p:txBody>
            </p:sp>
            <p:sp>
              <p:nvSpPr>
                <p:cNvPr id="294960" name="Freeform 48"/>
                <p:cNvSpPr>
                  <a:spLocks/>
                </p:cNvSpPr>
                <p:nvPr/>
              </p:nvSpPr>
              <p:spPr bwMode="auto">
                <a:xfrm>
                  <a:off x="1113" y="1945"/>
                  <a:ext cx="828" cy="1194"/>
                </a:xfrm>
                <a:custGeom>
                  <a:avLst/>
                  <a:gdLst/>
                  <a:ahLst/>
                  <a:cxnLst>
                    <a:cxn ang="0">
                      <a:pos x="12" y="1158"/>
                    </a:cxn>
                    <a:cxn ang="0">
                      <a:pos x="36" y="1098"/>
                    </a:cxn>
                    <a:cxn ang="0">
                      <a:pos x="54" y="1038"/>
                    </a:cxn>
                    <a:cxn ang="0">
                      <a:pos x="72" y="978"/>
                    </a:cxn>
                    <a:cxn ang="0">
                      <a:pos x="90" y="912"/>
                    </a:cxn>
                    <a:cxn ang="0">
                      <a:pos x="114" y="852"/>
                    </a:cxn>
                    <a:cxn ang="0">
                      <a:pos x="132" y="786"/>
                    </a:cxn>
                    <a:cxn ang="0">
                      <a:pos x="150" y="720"/>
                    </a:cxn>
                    <a:cxn ang="0">
                      <a:pos x="174" y="654"/>
                    </a:cxn>
                    <a:cxn ang="0">
                      <a:pos x="192" y="588"/>
                    </a:cxn>
                    <a:cxn ang="0">
                      <a:pos x="210" y="522"/>
                    </a:cxn>
                    <a:cxn ang="0">
                      <a:pos x="228" y="456"/>
                    </a:cxn>
                    <a:cxn ang="0">
                      <a:pos x="252" y="396"/>
                    </a:cxn>
                    <a:cxn ang="0">
                      <a:pos x="270" y="336"/>
                    </a:cxn>
                    <a:cxn ang="0">
                      <a:pos x="288" y="282"/>
                    </a:cxn>
                    <a:cxn ang="0">
                      <a:pos x="306" y="234"/>
                    </a:cxn>
                    <a:cxn ang="0">
                      <a:pos x="330" y="186"/>
                    </a:cxn>
                    <a:cxn ang="0">
                      <a:pos x="348" y="144"/>
                    </a:cxn>
                    <a:cxn ang="0">
                      <a:pos x="366" y="102"/>
                    </a:cxn>
                    <a:cxn ang="0">
                      <a:pos x="384" y="72"/>
                    </a:cxn>
                    <a:cxn ang="0">
                      <a:pos x="408" y="48"/>
                    </a:cxn>
                    <a:cxn ang="0">
                      <a:pos x="426" y="24"/>
                    </a:cxn>
                    <a:cxn ang="0">
                      <a:pos x="444" y="12"/>
                    </a:cxn>
                    <a:cxn ang="0">
                      <a:pos x="462" y="6"/>
                    </a:cxn>
                    <a:cxn ang="0">
                      <a:pos x="486" y="0"/>
                    </a:cxn>
                    <a:cxn ang="0">
                      <a:pos x="504" y="6"/>
                    </a:cxn>
                    <a:cxn ang="0">
                      <a:pos x="522" y="18"/>
                    </a:cxn>
                    <a:cxn ang="0">
                      <a:pos x="540" y="36"/>
                    </a:cxn>
                    <a:cxn ang="0">
                      <a:pos x="564" y="60"/>
                    </a:cxn>
                    <a:cxn ang="0">
                      <a:pos x="582" y="90"/>
                    </a:cxn>
                    <a:cxn ang="0">
                      <a:pos x="600" y="126"/>
                    </a:cxn>
                    <a:cxn ang="0">
                      <a:pos x="618" y="168"/>
                    </a:cxn>
                    <a:cxn ang="0">
                      <a:pos x="642" y="216"/>
                    </a:cxn>
                    <a:cxn ang="0">
                      <a:pos x="660" y="264"/>
                    </a:cxn>
                    <a:cxn ang="0">
                      <a:pos x="678" y="318"/>
                    </a:cxn>
                    <a:cxn ang="0">
                      <a:pos x="696" y="378"/>
                    </a:cxn>
                    <a:cxn ang="0">
                      <a:pos x="720" y="438"/>
                    </a:cxn>
                    <a:cxn ang="0">
                      <a:pos x="738" y="498"/>
                    </a:cxn>
                    <a:cxn ang="0">
                      <a:pos x="756" y="564"/>
                    </a:cxn>
                    <a:cxn ang="0">
                      <a:pos x="774" y="630"/>
                    </a:cxn>
                    <a:cxn ang="0">
                      <a:pos x="798" y="696"/>
                    </a:cxn>
                    <a:cxn ang="0">
                      <a:pos x="816" y="762"/>
                    </a:cxn>
                  </a:cxnLst>
                  <a:rect l="0" t="0" r="r" b="b"/>
                  <a:pathLst>
                    <a:path w="828" h="1194">
                      <a:moveTo>
                        <a:pt x="0" y="1194"/>
                      </a:moveTo>
                      <a:lnTo>
                        <a:pt x="6" y="1176"/>
                      </a:lnTo>
                      <a:lnTo>
                        <a:pt x="12" y="1158"/>
                      </a:lnTo>
                      <a:lnTo>
                        <a:pt x="24" y="1140"/>
                      </a:lnTo>
                      <a:lnTo>
                        <a:pt x="30" y="1116"/>
                      </a:lnTo>
                      <a:lnTo>
                        <a:pt x="36" y="1098"/>
                      </a:lnTo>
                      <a:lnTo>
                        <a:pt x="42" y="1080"/>
                      </a:lnTo>
                      <a:lnTo>
                        <a:pt x="48" y="1062"/>
                      </a:lnTo>
                      <a:lnTo>
                        <a:pt x="54" y="1038"/>
                      </a:lnTo>
                      <a:lnTo>
                        <a:pt x="60" y="1020"/>
                      </a:lnTo>
                      <a:lnTo>
                        <a:pt x="66" y="996"/>
                      </a:lnTo>
                      <a:lnTo>
                        <a:pt x="72" y="978"/>
                      </a:lnTo>
                      <a:lnTo>
                        <a:pt x="78" y="954"/>
                      </a:lnTo>
                      <a:lnTo>
                        <a:pt x="84" y="936"/>
                      </a:lnTo>
                      <a:lnTo>
                        <a:pt x="90" y="912"/>
                      </a:lnTo>
                      <a:lnTo>
                        <a:pt x="102" y="894"/>
                      </a:lnTo>
                      <a:lnTo>
                        <a:pt x="108" y="870"/>
                      </a:lnTo>
                      <a:lnTo>
                        <a:pt x="114" y="852"/>
                      </a:lnTo>
                      <a:lnTo>
                        <a:pt x="120" y="828"/>
                      </a:lnTo>
                      <a:lnTo>
                        <a:pt x="126" y="804"/>
                      </a:lnTo>
                      <a:lnTo>
                        <a:pt x="132" y="786"/>
                      </a:lnTo>
                      <a:lnTo>
                        <a:pt x="138" y="762"/>
                      </a:lnTo>
                      <a:lnTo>
                        <a:pt x="144" y="738"/>
                      </a:lnTo>
                      <a:lnTo>
                        <a:pt x="150" y="720"/>
                      </a:lnTo>
                      <a:lnTo>
                        <a:pt x="156" y="696"/>
                      </a:lnTo>
                      <a:lnTo>
                        <a:pt x="162" y="672"/>
                      </a:lnTo>
                      <a:lnTo>
                        <a:pt x="174" y="654"/>
                      </a:lnTo>
                      <a:lnTo>
                        <a:pt x="180" y="630"/>
                      </a:lnTo>
                      <a:lnTo>
                        <a:pt x="186" y="606"/>
                      </a:lnTo>
                      <a:lnTo>
                        <a:pt x="192" y="588"/>
                      </a:lnTo>
                      <a:lnTo>
                        <a:pt x="198" y="564"/>
                      </a:lnTo>
                      <a:lnTo>
                        <a:pt x="204" y="540"/>
                      </a:lnTo>
                      <a:lnTo>
                        <a:pt x="210" y="522"/>
                      </a:lnTo>
                      <a:lnTo>
                        <a:pt x="216" y="498"/>
                      </a:lnTo>
                      <a:lnTo>
                        <a:pt x="222" y="480"/>
                      </a:lnTo>
                      <a:lnTo>
                        <a:pt x="228" y="456"/>
                      </a:lnTo>
                      <a:lnTo>
                        <a:pt x="234" y="438"/>
                      </a:lnTo>
                      <a:lnTo>
                        <a:pt x="240" y="420"/>
                      </a:lnTo>
                      <a:lnTo>
                        <a:pt x="252" y="396"/>
                      </a:lnTo>
                      <a:lnTo>
                        <a:pt x="258" y="378"/>
                      </a:lnTo>
                      <a:lnTo>
                        <a:pt x="264" y="360"/>
                      </a:lnTo>
                      <a:lnTo>
                        <a:pt x="270" y="336"/>
                      </a:lnTo>
                      <a:lnTo>
                        <a:pt x="276" y="318"/>
                      </a:lnTo>
                      <a:lnTo>
                        <a:pt x="282" y="300"/>
                      </a:lnTo>
                      <a:lnTo>
                        <a:pt x="288" y="282"/>
                      </a:lnTo>
                      <a:lnTo>
                        <a:pt x="294" y="264"/>
                      </a:lnTo>
                      <a:lnTo>
                        <a:pt x="300" y="246"/>
                      </a:lnTo>
                      <a:lnTo>
                        <a:pt x="306" y="234"/>
                      </a:lnTo>
                      <a:lnTo>
                        <a:pt x="312" y="216"/>
                      </a:lnTo>
                      <a:lnTo>
                        <a:pt x="318" y="198"/>
                      </a:lnTo>
                      <a:lnTo>
                        <a:pt x="330" y="186"/>
                      </a:lnTo>
                      <a:lnTo>
                        <a:pt x="336" y="168"/>
                      </a:lnTo>
                      <a:lnTo>
                        <a:pt x="342" y="156"/>
                      </a:lnTo>
                      <a:lnTo>
                        <a:pt x="348" y="144"/>
                      </a:lnTo>
                      <a:lnTo>
                        <a:pt x="354" y="126"/>
                      </a:lnTo>
                      <a:lnTo>
                        <a:pt x="360" y="114"/>
                      </a:lnTo>
                      <a:lnTo>
                        <a:pt x="366" y="102"/>
                      </a:lnTo>
                      <a:lnTo>
                        <a:pt x="372" y="90"/>
                      </a:lnTo>
                      <a:lnTo>
                        <a:pt x="378" y="84"/>
                      </a:lnTo>
                      <a:lnTo>
                        <a:pt x="384" y="72"/>
                      </a:lnTo>
                      <a:lnTo>
                        <a:pt x="390" y="60"/>
                      </a:lnTo>
                      <a:lnTo>
                        <a:pt x="396" y="54"/>
                      </a:lnTo>
                      <a:lnTo>
                        <a:pt x="408" y="48"/>
                      </a:lnTo>
                      <a:lnTo>
                        <a:pt x="414" y="36"/>
                      </a:lnTo>
                      <a:lnTo>
                        <a:pt x="420" y="30"/>
                      </a:lnTo>
                      <a:lnTo>
                        <a:pt x="426" y="24"/>
                      </a:lnTo>
                      <a:lnTo>
                        <a:pt x="432" y="18"/>
                      </a:lnTo>
                      <a:lnTo>
                        <a:pt x="438" y="12"/>
                      </a:lnTo>
                      <a:lnTo>
                        <a:pt x="444" y="12"/>
                      </a:lnTo>
                      <a:lnTo>
                        <a:pt x="450" y="6"/>
                      </a:lnTo>
                      <a:lnTo>
                        <a:pt x="456" y="6"/>
                      </a:lnTo>
                      <a:lnTo>
                        <a:pt x="462" y="6"/>
                      </a:lnTo>
                      <a:lnTo>
                        <a:pt x="468" y="0"/>
                      </a:lnTo>
                      <a:lnTo>
                        <a:pt x="480" y="0"/>
                      </a:lnTo>
                      <a:lnTo>
                        <a:pt x="486" y="0"/>
                      </a:lnTo>
                      <a:lnTo>
                        <a:pt x="492" y="6"/>
                      </a:lnTo>
                      <a:lnTo>
                        <a:pt x="498" y="6"/>
                      </a:lnTo>
                      <a:lnTo>
                        <a:pt x="504" y="6"/>
                      </a:lnTo>
                      <a:lnTo>
                        <a:pt x="510" y="12"/>
                      </a:lnTo>
                      <a:lnTo>
                        <a:pt x="516" y="12"/>
                      </a:lnTo>
                      <a:lnTo>
                        <a:pt x="522" y="18"/>
                      </a:lnTo>
                      <a:lnTo>
                        <a:pt x="528" y="24"/>
                      </a:lnTo>
                      <a:lnTo>
                        <a:pt x="534" y="30"/>
                      </a:lnTo>
                      <a:lnTo>
                        <a:pt x="540" y="36"/>
                      </a:lnTo>
                      <a:lnTo>
                        <a:pt x="546" y="48"/>
                      </a:lnTo>
                      <a:lnTo>
                        <a:pt x="558" y="54"/>
                      </a:lnTo>
                      <a:lnTo>
                        <a:pt x="564" y="60"/>
                      </a:lnTo>
                      <a:lnTo>
                        <a:pt x="570" y="72"/>
                      </a:lnTo>
                      <a:lnTo>
                        <a:pt x="576" y="84"/>
                      </a:lnTo>
                      <a:lnTo>
                        <a:pt x="582" y="90"/>
                      </a:lnTo>
                      <a:lnTo>
                        <a:pt x="588" y="102"/>
                      </a:lnTo>
                      <a:lnTo>
                        <a:pt x="594" y="114"/>
                      </a:lnTo>
                      <a:lnTo>
                        <a:pt x="600" y="126"/>
                      </a:lnTo>
                      <a:lnTo>
                        <a:pt x="606" y="144"/>
                      </a:lnTo>
                      <a:lnTo>
                        <a:pt x="612" y="156"/>
                      </a:lnTo>
                      <a:lnTo>
                        <a:pt x="618" y="168"/>
                      </a:lnTo>
                      <a:lnTo>
                        <a:pt x="624" y="186"/>
                      </a:lnTo>
                      <a:lnTo>
                        <a:pt x="636" y="198"/>
                      </a:lnTo>
                      <a:lnTo>
                        <a:pt x="642" y="216"/>
                      </a:lnTo>
                      <a:lnTo>
                        <a:pt x="648" y="234"/>
                      </a:lnTo>
                      <a:lnTo>
                        <a:pt x="654" y="246"/>
                      </a:lnTo>
                      <a:lnTo>
                        <a:pt x="660" y="264"/>
                      </a:lnTo>
                      <a:lnTo>
                        <a:pt x="666" y="282"/>
                      </a:lnTo>
                      <a:lnTo>
                        <a:pt x="672" y="300"/>
                      </a:lnTo>
                      <a:lnTo>
                        <a:pt x="678" y="318"/>
                      </a:lnTo>
                      <a:lnTo>
                        <a:pt x="684" y="336"/>
                      </a:lnTo>
                      <a:lnTo>
                        <a:pt x="690" y="360"/>
                      </a:lnTo>
                      <a:lnTo>
                        <a:pt x="696" y="378"/>
                      </a:lnTo>
                      <a:lnTo>
                        <a:pt x="702" y="396"/>
                      </a:lnTo>
                      <a:lnTo>
                        <a:pt x="714" y="420"/>
                      </a:lnTo>
                      <a:lnTo>
                        <a:pt x="720" y="438"/>
                      </a:lnTo>
                      <a:lnTo>
                        <a:pt x="726" y="456"/>
                      </a:lnTo>
                      <a:lnTo>
                        <a:pt x="732" y="480"/>
                      </a:lnTo>
                      <a:lnTo>
                        <a:pt x="738" y="498"/>
                      </a:lnTo>
                      <a:lnTo>
                        <a:pt x="744" y="522"/>
                      </a:lnTo>
                      <a:lnTo>
                        <a:pt x="750" y="540"/>
                      </a:lnTo>
                      <a:lnTo>
                        <a:pt x="756" y="564"/>
                      </a:lnTo>
                      <a:lnTo>
                        <a:pt x="762" y="588"/>
                      </a:lnTo>
                      <a:lnTo>
                        <a:pt x="768" y="606"/>
                      </a:lnTo>
                      <a:lnTo>
                        <a:pt x="774" y="630"/>
                      </a:lnTo>
                      <a:lnTo>
                        <a:pt x="780" y="654"/>
                      </a:lnTo>
                      <a:lnTo>
                        <a:pt x="792" y="672"/>
                      </a:lnTo>
                      <a:lnTo>
                        <a:pt x="798" y="696"/>
                      </a:lnTo>
                      <a:lnTo>
                        <a:pt x="804" y="720"/>
                      </a:lnTo>
                      <a:lnTo>
                        <a:pt x="810" y="738"/>
                      </a:lnTo>
                      <a:lnTo>
                        <a:pt x="816" y="762"/>
                      </a:lnTo>
                      <a:lnTo>
                        <a:pt x="822" y="786"/>
                      </a:lnTo>
                      <a:lnTo>
                        <a:pt x="828" y="804"/>
                      </a:lnTo>
                    </a:path>
                  </a:pathLst>
                </a:custGeom>
                <a:noFill/>
                <a:ln w="25400">
                  <a:solidFill>
                    <a:srgbClr val="FF0000"/>
                  </a:solidFill>
                  <a:prstDash val="solid"/>
                  <a:round/>
                  <a:headEnd/>
                  <a:tailEnd/>
                </a:ln>
              </p:spPr>
              <p:txBody>
                <a:bodyPr/>
                <a:lstStyle/>
                <a:p>
                  <a:endParaRPr lang="en-GB"/>
                </a:p>
              </p:txBody>
            </p:sp>
            <p:sp>
              <p:nvSpPr>
                <p:cNvPr id="294961" name="Freeform 49"/>
                <p:cNvSpPr>
                  <a:spLocks/>
                </p:cNvSpPr>
                <p:nvPr/>
              </p:nvSpPr>
              <p:spPr bwMode="auto">
                <a:xfrm>
                  <a:off x="1941" y="2749"/>
                  <a:ext cx="828" cy="1014"/>
                </a:xfrm>
                <a:custGeom>
                  <a:avLst/>
                  <a:gdLst/>
                  <a:ahLst/>
                  <a:cxnLst>
                    <a:cxn ang="0">
                      <a:pos x="12" y="48"/>
                    </a:cxn>
                    <a:cxn ang="0">
                      <a:pos x="36" y="108"/>
                    </a:cxn>
                    <a:cxn ang="0">
                      <a:pos x="54" y="174"/>
                    </a:cxn>
                    <a:cxn ang="0">
                      <a:pos x="72" y="234"/>
                    </a:cxn>
                    <a:cxn ang="0">
                      <a:pos x="90" y="294"/>
                    </a:cxn>
                    <a:cxn ang="0">
                      <a:pos x="114" y="354"/>
                    </a:cxn>
                    <a:cxn ang="0">
                      <a:pos x="132" y="408"/>
                    </a:cxn>
                    <a:cxn ang="0">
                      <a:pos x="150" y="462"/>
                    </a:cxn>
                    <a:cxn ang="0">
                      <a:pos x="168" y="510"/>
                    </a:cxn>
                    <a:cxn ang="0">
                      <a:pos x="192" y="558"/>
                    </a:cxn>
                    <a:cxn ang="0">
                      <a:pos x="210" y="600"/>
                    </a:cxn>
                    <a:cxn ang="0">
                      <a:pos x="228" y="642"/>
                    </a:cxn>
                    <a:cxn ang="0">
                      <a:pos x="246" y="684"/>
                    </a:cxn>
                    <a:cxn ang="0">
                      <a:pos x="270" y="720"/>
                    </a:cxn>
                    <a:cxn ang="0">
                      <a:pos x="288" y="750"/>
                    </a:cxn>
                    <a:cxn ang="0">
                      <a:pos x="306" y="780"/>
                    </a:cxn>
                    <a:cxn ang="0">
                      <a:pos x="324" y="810"/>
                    </a:cxn>
                    <a:cxn ang="0">
                      <a:pos x="348" y="834"/>
                    </a:cxn>
                    <a:cxn ang="0">
                      <a:pos x="366" y="858"/>
                    </a:cxn>
                    <a:cxn ang="0">
                      <a:pos x="384" y="876"/>
                    </a:cxn>
                    <a:cxn ang="0">
                      <a:pos x="402" y="894"/>
                    </a:cxn>
                    <a:cxn ang="0">
                      <a:pos x="426" y="912"/>
                    </a:cxn>
                    <a:cxn ang="0">
                      <a:pos x="444" y="924"/>
                    </a:cxn>
                    <a:cxn ang="0">
                      <a:pos x="462" y="936"/>
                    </a:cxn>
                    <a:cxn ang="0">
                      <a:pos x="480" y="948"/>
                    </a:cxn>
                    <a:cxn ang="0">
                      <a:pos x="504" y="960"/>
                    </a:cxn>
                    <a:cxn ang="0">
                      <a:pos x="522" y="966"/>
                    </a:cxn>
                    <a:cxn ang="0">
                      <a:pos x="540" y="972"/>
                    </a:cxn>
                    <a:cxn ang="0">
                      <a:pos x="558" y="978"/>
                    </a:cxn>
                    <a:cxn ang="0">
                      <a:pos x="582" y="984"/>
                    </a:cxn>
                    <a:cxn ang="0">
                      <a:pos x="600" y="990"/>
                    </a:cxn>
                    <a:cxn ang="0">
                      <a:pos x="618" y="996"/>
                    </a:cxn>
                    <a:cxn ang="0">
                      <a:pos x="636" y="1002"/>
                    </a:cxn>
                    <a:cxn ang="0">
                      <a:pos x="660" y="1002"/>
                    </a:cxn>
                    <a:cxn ang="0">
                      <a:pos x="678" y="1002"/>
                    </a:cxn>
                    <a:cxn ang="0">
                      <a:pos x="696" y="1008"/>
                    </a:cxn>
                    <a:cxn ang="0">
                      <a:pos x="714" y="1008"/>
                    </a:cxn>
                    <a:cxn ang="0">
                      <a:pos x="738" y="1008"/>
                    </a:cxn>
                    <a:cxn ang="0">
                      <a:pos x="756" y="1014"/>
                    </a:cxn>
                    <a:cxn ang="0">
                      <a:pos x="774" y="1014"/>
                    </a:cxn>
                    <a:cxn ang="0">
                      <a:pos x="792" y="1014"/>
                    </a:cxn>
                    <a:cxn ang="0">
                      <a:pos x="816" y="1014"/>
                    </a:cxn>
                  </a:cxnLst>
                  <a:rect l="0" t="0" r="r" b="b"/>
                  <a:pathLst>
                    <a:path w="828" h="1014">
                      <a:moveTo>
                        <a:pt x="0" y="0"/>
                      </a:moveTo>
                      <a:lnTo>
                        <a:pt x="6" y="24"/>
                      </a:lnTo>
                      <a:lnTo>
                        <a:pt x="12" y="48"/>
                      </a:lnTo>
                      <a:lnTo>
                        <a:pt x="18" y="66"/>
                      </a:lnTo>
                      <a:lnTo>
                        <a:pt x="24" y="90"/>
                      </a:lnTo>
                      <a:lnTo>
                        <a:pt x="36" y="108"/>
                      </a:lnTo>
                      <a:lnTo>
                        <a:pt x="42" y="132"/>
                      </a:lnTo>
                      <a:lnTo>
                        <a:pt x="48" y="150"/>
                      </a:lnTo>
                      <a:lnTo>
                        <a:pt x="54" y="174"/>
                      </a:lnTo>
                      <a:lnTo>
                        <a:pt x="60" y="192"/>
                      </a:lnTo>
                      <a:lnTo>
                        <a:pt x="66" y="216"/>
                      </a:lnTo>
                      <a:lnTo>
                        <a:pt x="72" y="234"/>
                      </a:lnTo>
                      <a:lnTo>
                        <a:pt x="78" y="258"/>
                      </a:lnTo>
                      <a:lnTo>
                        <a:pt x="84" y="276"/>
                      </a:lnTo>
                      <a:lnTo>
                        <a:pt x="90" y="294"/>
                      </a:lnTo>
                      <a:lnTo>
                        <a:pt x="96" y="312"/>
                      </a:lnTo>
                      <a:lnTo>
                        <a:pt x="102" y="336"/>
                      </a:lnTo>
                      <a:lnTo>
                        <a:pt x="114" y="354"/>
                      </a:lnTo>
                      <a:lnTo>
                        <a:pt x="120" y="372"/>
                      </a:lnTo>
                      <a:lnTo>
                        <a:pt x="126" y="390"/>
                      </a:lnTo>
                      <a:lnTo>
                        <a:pt x="132" y="408"/>
                      </a:lnTo>
                      <a:lnTo>
                        <a:pt x="138" y="426"/>
                      </a:lnTo>
                      <a:lnTo>
                        <a:pt x="144" y="444"/>
                      </a:lnTo>
                      <a:lnTo>
                        <a:pt x="150" y="462"/>
                      </a:lnTo>
                      <a:lnTo>
                        <a:pt x="156" y="480"/>
                      </a:lnTo>
                      <a:lnTo>
                        <a:pt x="162" y="492"/>
                      </a:lnTo>
                      <a:lnTo>
                        <a:pt x="168" y="510"/>
                      </a:lnTo>
                      <a:lnTo>
                        <a:pt x="174" y="528"/>
                      </a:lnTo>
                      <a:lnTo>
                        <a:pt x="180" y="540"/>
                      </a:lnTo>
                      <a:lnTo>
                        <a:pt x="192" y="558"/>
                      </a:lnTo>
                      <a:lnTo>
                        <a:pt x="198" y="576"/>
                      </a:lnTo>
                      <a:lnTo>
                        <a:pt x="204" y="588"/>
                      </a:lnTo>
                      <a:lnTo>
                        <a:pt x="210" y="600"/>
                      </a:lnTo>
                      <a:lnTo>
                        <a:pt x="216" y="618"/>
                      </a:lnTo>
                      <a:lnTo>
                        <a:pt x="222" y="630"/>
                      </a:lnTo>
                      <a:lnTo>
                        <a:pt x="228" y="642"/>
                      </a:lnTo>
                      <a:lnTo>
                        <a:pt x="234" y="654"/>
                      </a:lnTo>
                      <a:lnTo>
                        <a:pt x="240" y="672"/>
                      </a:lnTo>
                      <a:lnTo>
                        <a:pt x="246" y="684"/>
                      </a:lnTo>
                      <a:lnTo>
                        <a:pt x="252" y="696"/>
                      </a:lnTo>
                      <a:lnTo>
                        <a:pt x="258" y="708"/>
                      </a:lnTo>
                      <a:lnTo>
                        <a:pt x="270" y="720"/>
                      </a:lnTo>
                      <a:lnTo>
                        <a:pt x="276" y="732"/>
                      </a:lnTo>
                      <a:lnTo>
                        <a:pt x="282" y="738"/>
                      </a:lnTo>
                      <a:lnTo>
                        <a:pt x="288" y="750"/>
                      </a:lnTo>
                      <a:lnTo>
                        <a:pt x="294" y="762"/>
                      </a:lnTo>
                      <a:lnTo>
                        <a:pt x="300" y="768"/>
                      </a:lnTo>
                      <a:lnTo>
                        <a:pt x="306" y="780"/>
                      </a:lnTo>
                      <a:lnTo>
                        <a:pt x="312" y="792"/>
                      </a:lnTo>
                      <a:lnTo>
                        <a:pt x="318" y="798"/>
                      </a:lnTo>
                      <a:lnTo>
                        <a:pt x="324" y="810"/>
                      </a:lnTo>
                      <a:lnTo>
                        <a:pt x="330" y="816"/>
                      </a:lnTo>
                      <a:lnTo>
                        <a:pt x="342" y="822"/>
                      </a:lnTo>
                      <a:lnTo>
                        <a:pt x="348" y="834"/>
                      </a:lnTo>
                      <a:lnTo>
                        <a:pt x="354" y="840"/>
                      </a:lnTo>
                      <a:lnTo>
                        <a:pt x="360" y="846"/>
                      </a:lnTo>
                      <a:lnTo>
                        <a:pt x="366" y="858"/>
                      </a:lnTo>
                      <a:lnTo>
                        <a:pt x="372" y="864"/>
                      </a:lnTo>
                      <a:lnTo>
                        <a:pt x="378" y="870"/>
                      </a:lnTo>
                      <a:lnTo>
                        <a:pt x="384" y="876"/>
                      </a:lnTo>
                      <a:lnTo>
                        <a:pt x="390" y="882"/>
                      </a:lnTo>
                      <a:lnTo>
                        <a:pt x="396" y="888"/>
                      </a:lnTo>
                      <a:lnTo>
                        <a:pt x="402" y="894"/>
                      </a:lnTo>
                      <a:lnTo>
                        <a:pt x="408" y="900"/>
                      </a:lnTo>
                      <a:lnTo>
                        <a:pt x="420" y="906"/>
                      </a:lnTo>
                      <a:lnTo>
                        <a:pt x="426" y="912"/>
                      </a:lnTo>
                      <a:lnTo>
                        <a:pt x="432" y="912"/>
                      </a:lnTo>
                      <a:lnTo>
                        <a:pt x="438" y="918"/>
                      </a:lnTo>
                      <a:lnTo>
                        <a:pt x="444" y="924"/>
                      </a:lnTo>
                      <a:lnTo>
                        <a:pt x="450" y="930"/>
                      </a:lnTo>
                      <a:lnTo>
                        <a:pt x="456" y="930"/>
                      </a:lnTo>
                      <a:lnTo>
                        <a:pt x="462" y="936"/>
                      </a:lnTo>
                      <a:lnTo>
                        <a:pt x="468" y="942"/>
                      </a:lnTo>
                      <a:lnTo>
                        <a:pt x="474" y="942"/>
                      </a:lnTo>
                      <a:lnTo>
                        <a:pt x="480" y="948"/>
                      </a:lnTo>
                      <a:lnTo>
                        <a:pt x="486" y="954"/>
                      </a:lnTo>
                      <a:lnTo>
                        <a:pt x="498" y="954"/>
                      </a:lnTo>
                      <a:lnTo>
                        <a:pt x="504" y="960"/>
                      </a:lnTo>
                      <a:lnTo>
                        <a:pt x="510" y="960"/>
                      </a:lnTo>
                      <a:lnTo>
                        <a:pt x="516" y="966"/>
                      </a:lnTo>
                      <a:lnTo>
                        <a:pt x="522" y="966"/>
                      </a:lnTo>
                      <a:lnTo>
                        <a:pt x="528" y="972"/>
                      </a:lnTo>
                      <a:lnTo>
                        <a:pt x="534" y="972"/>
                      </a:lnTo>
                      <a:lnTo>
                        <a:pt x="540" y="972"/>
                      </a:lnTo>
                      <a:lnTo>
                        <a:pt x="546" y="978"/>
                      </a:lnTo>
                      <a:lnTo>
                        <a:pt x="552" y="978"/>
                      </a:lnTo>
                      <a:lnTo>
                        <a:pt x="558" y="978"/>
                      </a:lnTo>
                      <a:lnTo>
                        <a:pt x="564" y="984"/>
                      </a:lnTo>
                      <a:lnTo>
                        <a:pt x="576" y="984"/>
                      </a:lnTo>
                      <a:lnTo>
                        <a:pt x="582" y="984"/>
                      </a:lnTo>
                      <a:lnTo>
                        <a:pt x="588" y="990"/>
                      </a:lnTo>
                      <a:lnTo>
                        <a:pt x="594" y="990"/>
                      </a:lnTo>
                      <a:lnTo>
                        <a:pt x="600" y="990"/>
                      </a:lnTo>
                      <a:lnTo>
                        <a:pt x="606" y="990"/>
                      </a:lnTo>
                      <a:lnTo>
                        <a:pt x="612" y="996"/>
                      </a:lnTo>
                      <a:lnTo>
                        <a:pt x="618" y="996"/>
                      </a:lnTo>
                      <a:lnTo>
                        <a:pt x="624" y="996"/>
                      </a:lnTo>
                      <a:lnTo>
                        <a:pt x="630" y="996"/>
                      </a:lnTo>
                      <a:lnTo>
                        <a:pt x="636" y="1002"/>
                      </a:lnTo>
                      <a:lnTo>
                        <a:pt x="648" y="1002"/>
                      </a:lnTo>
                      <a:lnTo>
                        <a:pt x="654" y="1002"/>
                      </a:lnTo>
                      <a:lnTo>
                        <a:pt x="660" y="1002"/>
                      </a:lnTo>
                      <a:lnTo>
                        <a:pt x="666" y="1002"/>
                      </a:lnTo>
                      <a:lnTo>
                        <a:pt x="672" y="1002"/>
                      </a:lnTo>
                      <a:lnTo>
                        <a:pt x="678" y="1002"/>
                      </a:lnTo>
                      <a:lnTo>
                        <a:pt x="684" y="1008"/>
                      </a:lnTo>
                      <a:lnTo>
                        <a:pt x="690" y="1008"/>
                      </a:lnTo>
                      <a:lnTo>
                        <a:pt x="696" y="1008"/>
                      </a:lnTo>
                      <a:lnTo>
                        <a:pt x="702" y="1008"/>
                      </a:lnTo>
                      <a:lnTo>
                        <a:pt x="708" y="1008"/>
                      </a:lnTo>
                      <a:lnTo>
                        <a:pt x="714" y="1008"/>
                      </a:lnTo>
                      <a:lnTo>
                        <a:pt x="726" y="1008"/>
                      </a:lnTo>
                      <a:lnTo>
                        <a:pt x="732" y="1008"/>
                      </a:lnTo>
                      <a:lnTo>
                        <a:pt x="738" y="1008"/>
                      </a:lnTo>
                      <a:lnTo>
                        <a:pt x="744" y="1008"/>
                      </a:lnTo>
                      <a:lnTo>
                        <a:pt x="750" y="1008"/>
                      </a:lnTo>
                      <a:lnTo>
                        <a:pt x="756" y="1014"/>
                      </a:lnTo>
                      <a:lnTo>
                        <a:pt x="762" y="1014"/>
                      </a:lnTo>
                      <a:lnTo>
                        <a:pt x="768" y="1014"/>
                      </a:lnTo>
                      <a:lnTo>
                        <a:pt x="774" y="1014"/>
                      </a:lnTo>
                      <a:lnTo>
                        <a:pt x="780" y="1014"/>
                      </a:lnTo>
                      <a:lnTo>
                        <a:pt x="786" y="1014"/>
                      </a:lnTo>
                      <a:lnTo>
                        <a:pt x="792" y="1014"/>
                      </a:lnTo>
                      <a:lnTo>
                        <a:pt x="804" y="1014"/>
                      </a:lnTo>
                      <a:lnTo>
                        <a:pt x="810" y="1014"/>
                      </a:lnTo>
                      <a:lnTo>
                        <a:pt x="816" y="1014"/>
                      </a:lnTo>
                      <a:lnTo>
                        <a:pt x="822" y="1014"/>
                      </a:lnTo>
                      <a:lnTo>
                        <a:pt x="828" y="1014"/>
                      </a:lnTo>
                    </a:path>
                  </a:pathLst>
                </a:custGeom>
                <a:noFill/>
                <a:ln w="25400">
                  <a:solidFill>
                    <a:srgbClr val="FF0000"/>
                  </a:solidFill>
                  <a:prstDash val="solid"/>
                  <a:round/>
                  <a:headEnd/>
                  <a:tailEnd/>
                </a:ln>
              </p:spPr>
              <p:txBody>
                <a:bodyPr/>
                <a:lstStyle/>
                <a:p>
                  <a:endParaRPr lang="en-GB"/>
                </a:p>
              </p:txBody>
            </p:sp>
          </p:grpSp>
          <p:sp>
            <p:nvSpPr>
              <p:cNvPr id="294962" name="Line 50"/>
              <p:cNvSpPr>
                <a:spLocks noChangeShapeType="1"/>
              </p:cNvSpPr>
              <p:nvPr/>
            </p:nvSpPr>
            <p:spPr bwMode="auto">
              <a:xfrm>
                <a:off x="2021" y="1286"/>
                <a:ext cx="0" cy="537"/>
              </a:xfrm>
              <a:prstGeom prst="line">
                <a:avLst/>
              </a:prstGeom>
              <a:noFill/>
              <a:ln w="9525">
                <a:solidFill>
                  <a:schemeClr val="tx1"/>
                </a:solidFill>
                <a:round/>
                <a:headEnd/>
                <a:tailEnd/>
              </a:ln>
              <a:effectLst/>
            </p:spPr>
            <p:txBody>
              <a:bodyPr/>
              <a:lstStyle/>
              <a:p>
                <a:endParaRPr lang="en-GB"/>
              </a:p>
            </p:txBody>
          </p:sp>
        </p:grpSp>
      </p:grpSp>
      <p:sp>
        <p:nvSpPr>
          <p:cNvPr id="294963" name="Rectangle 51"/>
          <p:cNvSpPr>
            <a:spLocks noGrp="1" noChangeArrowheads="1"/>
          </p:cNvSpPr>
          <p:nvPr>
            <p:ph type="title"/>
          </p:nvPr>
        </p:nvSpPr>
        <p:spPr/>
        <p:txBody>
          <a:bodyPr/>
          <a:lstStyle/>
          <a:p>
            <a:r>
              <a:rPr lang="en-US"/>
              <a:t>Least-squares estimation</a:t>
            </a:r>
          </a:p>
        </p:txBody>
      </p:sp>
      <p:sp>
        <p:nvSpPr>
          <p:cNvPr id="294964" name="Rectangle 52"/>
          <p:cNvSpPr>
            <a:spLocks noChangeArrowheads="1"/>
          </p:cNvSpPr>
          <p:nvPr/>
        </p:nvSpPr>
        <p:spPr bwMode="auto">
          <a:xfrm>
            <a:off x="3397250" y="6169025"/>
            <a:ext cx="2405063" cy="288925"/>
          </a:xfrm>
          <a:prstGeom prst="rect">
            <a:avLst/>
          </a:prstGeom>
          <a:noFill/>
          <a:ln w="9525">
            <a:noFill/>
            <a:miter lim="800000"/>
            <a:headEnd/>
            <a:tailEnd/>
          </a:ln>
        </p:spPr>
        <p:txBody>
          <a:bodyPr wrap="none" lIns="0" tIns="0" rIns="0" bIns="0">
            <a:spAutoFit/>
          </a:bodyPr>
          <a:lstStyle/>
          <a:p>
            <a:r>
              <a:rPr lang="en-US" sz="1900" b="1">
                <a:solidFill>
                  <a:srgbClr val="000000"/>
                </a:solidFill>
              </a:rPr>
              <a:t>concentration (mg/L)</a:t>
            </a:r>
            <a:endParaRPr lang="en-US"/>
          </a:p>
        </p:txBody>
      </p:sp>
      <p:sp>
        <p:nvSpPr>
          <p:cNvPr id="294965" name="Line 53"/>
          <p:cNvSpPr>
            <a:spLocks noChangeShapeType="1"/>
          </p:cNvSpPr>
          <p:nvPr/>
        </p:nvSpPr>
        <p:spPr bwMode="auto">
          <a:xfrm>
            <a:off x="2246313" y="2192338"/>
            <a:ext cx="1587" cy="3309937"/>
          </a:xfrm>
          <a:prstGeom prst="line">
            <a:avLst/>
          </a:prstGeom>
          <a:noFill/>
          <a:ln w="0">
            <a:solidFill>
              <a:srgbClr val="000000"/>
            </a:solidFill>
            <a:round/>
            <a:headEnd/>
            <a:tailEnd/>
          </a:ln>
        </p:spPr>
        <p:txBody>
          <a:bodyPr/>
          <a:lstStyle/>
          <a:p>
            <a:endParaRPr lang="en-GB"/>
          </a:p>
        </p:txBody>
      </p:sp>
      <p:sp>
        <p:nvSpPr>
          <p:cNvPr id="294966" name="Line 54"/>
          <p:cNvSpPr>
            <a:spLocks noChangeShapeType="1"/>
          </p:cNvSpPr>
          <p:nvPr/>
        </p:nvSpPr>
        <p:spPr bwMode="auto">
          <a:xfrm>
            <a:off x="2179638" y="5502275"/>
            <a:ext cx="66675" cy="1588"/>
          </a:xfrm>
          <a:prstGeom prst="line">
            <a:avLst/>
          </a:prstGeom>
          <a:noFill/>
          <a:ln w="0">
            <a:solidFill>
              <a:srgbClr val="000000"/>
            </a:solidFill>
            <a:round/>
            <a:headEnd/>
            <a:tailEnd/>
          </a:ln>
        </p:spPr>
        <p:txBody>
          <a:bodyPr/>
          <a:lstStyle/>
          <a:p>
            <a:endParaRPr lang="en-GB"/>
          </a:p>
        </p:txBody>
      </p:sp>
      <p:sp>
        <p:nvSpPr>
          <p:cNvPr id="294967" name="Line 55"/>
          <p:cNvSpPr>
            <a:spLocks noChangeShapeType="1"/>
          </p:cNvSpPr>
          <p:nvPr/>
        </p:nvSpPr>
        <p:spPr bwMode="auto">
          <a:xfrm>
            <a:off x="2179638" y="4902200"/>
            <a:ext cx="66675" cy="1588"/>
          </a:xfrm>
          <a:prstGeom prst="line">
            <a:avLst/>
          </a:prstGeom>
          <a:noFill/>
          <a:ln w="0">
            <a:solidFill>
              <a:srgbClr val="000000"/>
            </a:solidFill>
            <a:round/>
            <a:headEnd/>
            <a:tailEnd/>
          </a:ln>
        </p:spPr>
        <p:txBody>
          <a:bodyPr/>
          <a:lstStyle/>
          <a:p>
            <a:endParaRPr lang="en-GB"/>
          </a:p>
        </p:txBody>
      </p:sp>
      <p:sp>
        <p:nvSpPr>
          <p:cNvPr id="294968" name="Line 56"/>
          <p:cNvSpPr>
            <a:spLocks noChangeShapeType="1"/>
          </p:cNvSpPr>
          <p:nvPr/>
        </p:nvSpPr>
        <p:spPr bwMode="auto">
          <a:xfrm>
            <a:off x="2179638" y="4302125"/>
            <a:ext cx="66675" cy="1588"/>
          </a:xfrm>
          <a:prstGeom prst="line">
            <a:avLst/>
          </a:prstGeom>
          <a:noFill/>
          <a:ln w="0">
            <a:solidFill>
              <a:srgbClr val="000000"/>
            </a:solidFill>
            <a:round/>
            <a:headEnd/>
            <a:tailEnd/>
          </a:ln>
        </p:spPr>
        <p:txBody>
          <a:bodyPr/>
          <a:lstStyle/>
          <a:p>
            <a:endParaRPr lang="en-GB"/>
          </a:p>
        </p:txBody>
      </p:sp>
      <p:sp>
        <p:nvSpPr>
          <p:cNvPr id="294969" name="Line 57"/>
          <p:cNvSpPr>
            <a:spLocks noChangeShapeType="1"/>
          </p:cNvSpPr>
          <p:nvPr/>
        </p:nvSpPr>
        <p:spPr bwMode="auto">
          <a:xfrm>
            <a:off x="2179638" y="3703638"/>
            <a:ext cx="66675" cy="1587"/>
          </a:xfrm>
          <a:prstGeom prst="line">
            <a:avLst/>
          </a:prstGeom>
          <a:noFill/>
          <a:ln w="0">
            <a:solidFill>
              <a:srgbClr val="000000"/>
            </a:solidFill>
            <a:round/>
            <a:headEnd/>
            <a:tailEnd/>
          </a:ln>
        </p:spPr>
        <p:txBody>
          <a:bodyPr/>
          <a:lstStyle/>
          <a:p>
            <a:endParaRPr lang="en-GB"/>
          </a:p>
        </p:txBody>
      </p:sp>
      <p:sp>
        <p:nvSpPr>
          <p:cNvPr id="294970" name="Line 58"/>
          <p:cNvSpPr>
            <a:spLocks noChangeShapeType="1"/>
          </p:cNvSpPr>
          <p:nvPr/>
        </p:nvSpPr>
        <p:spPr bwMode="auto">
          <a:xfrm>
            <a:off x="2179638" y="3103563"/>
            <a:ext cx="66675" cy="1587"/>
          </a:xfrm>
          <a:prstGeom prst="line">
            <a:avLst/>
          </a:prstGeom>
          <a:noFill/>
          <a:ln w="0">
            <a:solidFill>
              <a:srgbClr val="000000"/>
            </a:solidFill>
            <a:round/>
            <a:headEnd/>
            <a:tailEnd/>
          </a:ln>
        </p:spPr>
        <p:txBody>
          <a:bodyPr/>
          <a:lstStyle/>
          <a:p>
            <a:endParaRPr lang="en-GB"/>
          </a:p>
        </p:txBody>
      </p:sp>
      <p:sp>
        <p:nvSpPr>
          <p:cNvPr id="294971" name="Line 59"/>
          <p:cNvSpPr>
            <a:spLocks noChangeShapeType="1"/>
          </p:cNvSpPr>
          <p:nvPr/>
        </p:nvSpPr>
        <p:spPr bwMode="auto">
          <a:xfrm>
            <a:off x="2179638" y="2503488"/>
            <a:ext cx="66675" cy="1587"/>
          </a:xfrm>
          <a:prstGeom prst="line">
            <a:avLst/>
          </a:prstGeom>
          <a:noFill/>
          <a:ln w="0">
            <a:solidFill>
              <a:srgbClr val="000000"/>
            </a:solidFill>
            <a:round/>
            <a:headEnd/>
            <a:tailEnd/>
          </a:ln>
        </p:spPr>
        <p:txBody>
          <a:bodyPr/>
          <a:lstStyle/>
          <a:p>
            <a:endParaRPr lang="en-GB"/>
          </a:p>
        </p:txBody>
      </p:sp>
      <p:sp>
        <p:nvSpPr>
          <p:cNvPr id="294972" name="Line 60"/>
          <p:cNvSpPr>
            <a:spLocks noChangeShapeType="1"/>
          </p:cNvSpPr>
          <p:nvPr/>
        </p:nvSpPr>
        <p:spPr bwMode="auto">
          <a:xfrm>
            <a:off x="2246313" y="5502275"/>
            <a:ext cx="4846637" cy="1588"/>
          </a:xfrm>
          <a:prstGeom prst="line">
            <a:avLst/>
          </a:prstGeom>
          <a:noFill/>
          <a:ln w="0">
            <a:solidFill>
              <a:srgbClr val="000000"/>
            </a:solidFill>
            <a:round/>
            <a:headEnd/>
            <a:tailEnd/>
          </a:ln>
        </p:spPr>
        <p:txBody>
          <a:bodyPr/>
          <a:lstStyle/>
          <a:p>
            <a:endParaRPr lang="en-GB"/>
          </a:p>
        </p:txBody>
      </p:sp>
      <p:sp>
        <p:nvSpPr>
          <p:cNvPr id="294973" name="Line 61"/>
          <p:cNvSpPr>
            <a:spLocks noChangeShapeType="1"/>
          </p:cNvSpPr>
          <p:nvPr/>
        </p:nvSpPr>
        <p:spPr bwMode="auto">
          <a:xfrm flipV="1">
            <a:off x="2246313" y="5502275"/>
            <a:ext cx="1587" cy="66675"/>
          </a:xfrm>
          <a:prstGeom prst="line">
            <a:avLst/>
          </a:prstGeom>
          <a:noFill/>
          <a:ln w="0">
            <a:solidFill>
              <a:srgbClr val="000000"/>
            </a:solidFill>
            <a:round/>
            <a:headEnd/>
            <a:tailEnd/>
          </a:ln>
        </p:spPr>
        <p:txBody>
          <a:bodyPr/>
          <a:lstStyle/>
          <a:p>
            <a:endParaRPr lang="en-GB"/>
          </a:p>
        </p:txBody>
      </p:sp>
      <p:sp>
        <p:nvSpPr>
          <p:cNvPr id="294974" name="Line 62"/>
          <p:cNvSpPr>
            <a:spLocks noChangeShapeType="1"/>
          </p:cNvSpPr>
          <p:nvPr/>
        </p:nvSpPr>
        <p:spPr bwMode="auto">
          <a:xfrm flipV="1">
            <a:off x="3862388" y="5502275"/>
            <a:ext cx="1587" cy="66675"/>
          </a:xfrm>
          <a:prstGeom prst="line">
            <a:avLst/>
          </a:prstGeom>
          <a:noFill/>
          <a:ln w="0">
            <a:solidFill>
              <a:srgbClr val="000000"/>
            </a:solidFill>
            <a:round/>
            <a:headEnd/>
            <a:tailEnd/>
          </a:ln>
        </p:spPr>
        <p:txBody>
          <a:bodyPr/>
          <a:lstStyle/>
          <a:p>
            <a:endParaRPr lang="en-GB"/>
          </a:p>
        </p:txBody>
      </p:sp>
      <p:sp>
        <p:nvSpPr>
          <p:cNvPr id="294975" name="Line 63"/>
          <p:cNvSpPr>
            <a:spLocks noChangeShapeType="1"/>
          </p:cNvSpPr>
          <p:nvPr/>
        </p:nvSpPr>
        <p:spPr bwMode="auto">
          <a:xfrm flipV="1">
            <a:off x="5476875" y="5502275"/>
            <a:ext cx="1588" cy="66675"/>
          </a:xfrm>
          <a:prstGeom prst="line">
            <a:avLst/>
          </a:prstGeom>
          <a:noFill/>
          <a:ln w="0">
            <a:solidFill>
              <a:srgbClr val="000000"/>
            </a:solidFill>
            <a:round/>
            <a:headEnd/>
            <a:tailEnd/>
          </a:ln>
        </p:spPr>
        <p:txBody>
          <a:bodyPr/>
          <a:lstStyle/>
          <a:p>
            <a:endParaRPr lang="en-GB"/>
          </a:p>
        </p:txBody>
      </p:sp>
      <p:sp>
        <p:nvSpPr>
          <p:cNvPr id="294976" name="Line 64"/>
          <p:cNvSpPr>
            <a:spLocks noChangeShapeType="1"/>
          </p:cNvSpPr>
          <p:nvPr/>
        </p:nvSpPr>
        <p:spPr bwMode="auto">
          <a:xfrm flipV="1">
            <a:off x="7092950" y="5502275"/>
            <a:ext cx="1588" cy="66675"/>
          </a:xfrm>
          <a:prstGeom prst="line">
            <a:avLst/>
          </a:prstGeom>
          <a:noFill/>
          <a:ln w="0">
            <a:solidFill>
              <a:srgbClr val="000000"/>
            </a:solidFill>
            <a:round/>
            <a:headEnd/>
            <a:tailEnd/>
          </a:ln>
        </p:spPr>
        <p:txBody>
          <a:bodyPr/>
          <a:lstStyle/>
          <a:p>
            <a:endParaRPr lang="en-GB"/>
          </a:p>
        </p:txBody>
      </p:sp>
      <p:sp>
        <p:nvSpPr>
          <p:cNvPr id="294977" name="Freeform 65"/>
          <p:cNvSpPr>
            <a:spLocks/>
          </p:cNvSpPr>
          <p:nvPr/>
        </p:nvSpPr>
        <p:spPr bwMode="auto">
          <a:xfrm>
            <a:off x="5830888" y="3059113"/>
            <a:ext cx="66675" cy="22225"/>
          </a:xfrm>
          <a:custGeom>
            <a:avLst/>
            <a:gdLst/>
            <a:ahLst/>
            <a:cxnLst>
              <a:cxn ang="0">
                <a:pos x="0" y="0"/>
              </a:cxn>
              <a:cxn ang="0">
                <a:pos x="14" y="14"/>
              </a:cxn>
              <a:cxn ang="0">
                <a:pos x="42" y="14"/>
              </a:cxn>
              <a:cxn ang="0">
                <a:pos x="28" y="0"/>
              </a:cxn>
              <a:cxn ang="0">
                <a:pos x="0" y="0"/>
              </a:cxn>
            </a:cxnLst>
            <a:rect l="0" t="0" r="r" b="b"/>
            <a:pathLst>
              <a:path w="42" h="14">
                <a:moveTo>
                  <a:pt x="0" y="0"/>
                </a:moveTo>
                <a:lnTo>
                  <a:pt x="14" y="14"/>
                </a:lnTo>
                <a:lnTo>
                  <a:pt x="42" y="14"/>
                </a:lnTo>
                <a:lnTo>
                  <a:pt x="28" y="0"/>
                </a:lnTo>
                <a:lnTo>
                  <a:pt x="0" y="0"/>
                </a:lnTo>
                <a:close/>
              </a:path>
            </a:pathLst>
          </a:custGeom>
          <a:solidFill>
            <a:srgbClr val="000000"/>
          </a:solidFill>
          <a:ln w="9525">
            <a:noFill/>
            <a:round/>
            <a:headEnd/>
            <a:tailEnd/>
          </a:ln>
        </p:spPr>
        <p:txBody>
          <a:bodyPr/>
          <a:lstStyle/>
          <a:p>
            <a:endParaRPr lang="en-GB"/>
          </a:p>
        </p:txBody>
      </p:sp>
      <p:sp>
        <p:nvSpPr>
          <p:cNvPr id="294978" name="Freeform 66"/>
          <p:cNvSpPr>
            <a:spLocks/>
          </p:cNvSpPr>
          <p:nvPr/>
        </p:nvSpPr>
        <p:spPr bwMode="auto">
          <a:xfrm>
            <a:off x="6251575" y="5191125"/>
            <a:ext cx="66675" cy="44450"/>
          </a:xfrm>
          <a:custGeom>
            <a:avLst/>
            <a:gdLst/>
            <a:ahLst/>
            <a:cxnLst>
              <a:cxn ang="0">
                <a:pos x="0" y="14"/>
              </a:cxn>
              <a:cxn ang="0">
                <a:pos x="28" y="28"/>
              </a:cxn>
              <a:cxn ang="0">
                <a:pos x="42" y="14"/>
              </a:cxn>
              <a:cxn ang="0">
                <a:pos x="14" y="0"/>
              </a:cxn>
              <a:cxn ang="0">
                <a:pos x="0" y="14"/>
              </a:cxn>
            </a:cxnLst>
            <a:rect l="0" t="0" r="r" b="b"/>
            <a:pathLst>
              <a:path w="42" h="28">
                <a:moveTo>
                  <a:pt x="0" y="14"/>
                </a:moveTo>
                <a:lnTo>
                  <a:pt x="28" y="28"/>
                </a:lnTo>
                <a:lnTo>
                  <a:pt x="42" y="14"/>
                </a:lnTo>
                <a:lnTo>
                  <a:pt x="14" y="0"/>
                </a:lnTo>
                <a:lnTo>
                  <a:pt x="0" y="14"/>
                </a:lnTo>
                <a:close/>
              </a:path>
            </a:pathLst>
          </a:custGeom>
          <a:solidFill>
            <a:srgbClr val="000000"/>
          </a:solidFill>
          <a:ln w="9525">
            <a:noFill/>
            <a:round/>
            <a:headEnd/>
            <a:tailEnd/>
          </a:ln>
        </p:spPr>
        <p:txBody>
          <a:bodyPr/>
          <a:lstStyle/>
          <a:p>
            <a:endParaRPr lang="en-GB"/>
          </a:p>
        </p:txBody>
      </p:sp>
      <p:sp>
        <p:nvSpPr>
          <p:cNvPr id="294979" name="Oval 67"/>
          <p:cNvSpPr>
            <a:spLocks noChangeArrowheads="1"/>
          </p:cNvSpPr>
          <p:nvPr/>
        </p:nvSpPr>
        <p:spPr bwMode="auto">
          <a:xfrm>
            <a:off x="3154363" y="2436813"/>
            <a:ext cx="109537" cy="111125"/>
          </a:xfrm>
          <a:prstGeom prst="ellipse">
            <a:avLst/>
          </a:prstGeom>
          <a:solidFill>
            <a:srgbClr val="FFFF00"/>
          </a:solidFill>
          <a:ln w="22225">
            <a:solidFill>
              <a:srgbClr val="000000"/>
            </a:solidFill>
            <a:round/>
            <a:headEnd/>
            <a:tailEnd/>
          </a:ln>
        </p:spPr>
        <p:txBody>
          <a:bodyPr/>
          <a:lstStyle/>
          <a:p>
            <a:endParaRPr lang="en-GB"/>
          </a:p>
        </p:txBody>
      </p:sp>
      <p:sp>
        <p:nvSpPr>
          <p:cNvPr id="294980" name="Oval 68"/>
          <p:cNvSpPr>
            <a:spLocks noChangeArrowheads="1"/>
          </p:cNvSpPr>
          <p:nvPr/>
        </p:nvSpPr>
        <p:spPr bwMode="auto">
          <a:xfrm>
            <a:off x="4614863" y="2436813"/>
            <a:ext cx="109537" cy="111125"/>
          </a:xfrm>
          <a:prstGeom prst="ellipse">
            <a:avLst/>
          </a:prstGeom>
          <a:solidFill>
            <a:srgbClr val="FFFF00"/>
          </a:solidFill>
          <a:ln w="22225">
            <a:solidFill>
              <a:srgbClr val="000000"/>
            </a:solidFill>
            <a:round/>
            <a:headEnd/>
            <a:tailEnd/>
          </a:ln>
        </p:spPr>
        <p:txBody>
          <a:bodyPr/>
          <a:lstStyle/>
          <a:p>
            <a:endParaRPr lang="en-GB"/>
          </a:p>
        </p:txBody>
      </p:sp>
      <p:sp>
        <p:nvSpPr>
          <p:cNvPr id="294981" name="Oval 69"/>
          <p:cNvSpPr>
            <a:spLocks noChangeArrowheads="1"/>
          </p:cNvSpPr>
          <p:nvPr/>
        </p:nvSpPr>
        <p:spPr bwMode="auto">
          <a:xfrm>
            <a:off x="5013325" y="2436813"/>
            <a:ext cx="109538" cy="111125"/>
          </a:xfrm>
          <a:prstGeom prst="ellipse">
            <a:avLst/>
          </a:prstGeom>
          <a:solidFill>
            <a:srgbClr val="FFFF00"/>
          </a:solidFill>
          <a:ln w="22225">
            <a:solidFill>
              <a:srgbClr val="000000"/>
            </a:solidFill>
            <a:round/>
            <a:headEnd/>
            <a:tailEnd/>
          </a:ln>
        </p:spPr>
        <p:txBody>
          <a:bodyPr/>
          <a:lstStyle/>
          <a:p>
            <a:endParaRPr lang="en-GB"/>
          </a:p>
        </p:txBody>
      </p:sp>
      <p:sp>
        <p:nvSpPr>
          <p:cNvPr id="294982" name="Oval 70"/>
          <p:cNvSpPr>
            <a:spLocks noChangeArrowheads="1"/>
          </p:cNvSpPr>
          <p:nvPr/>
        </p:nvSpPr>
        <p:spPr bwMode="auto">
          <a:xfrm>
            <a:off x="5410200" y="2436813"/>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94983" name="Oval 71"/>
          <p:cNvSpPr>
            <a:spLocks noChangeArrowheads="1"/>
          </p:cNvSpPr>
          <p:nvPr/>
        </p:nvSpPr>
        <p:spPr bwMode="auto">
          <a:xfrm>
            <a:off x="5830888" y="3036888"/>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94984" name="Oval 72"/>
          <p:cNvSpPr>
            <a:spLocks noChangeArrowheads="1"/>
          </p:cNvSpPr>
          <p:nvPr/>
        </p:nvSpPr>
        <p:spPr bwMode="auto">
          <a:xfrm>
            <a:off x="6229350" y="5124450"/>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94985" name="Oval 73"/>
          <p:cNvSpPr>
            <a:spLocks noChangeArrowheads="1"/>
          </p:cNvSpPr>
          <p:nvPr/>
        </p:nvSpPr>
        <p:spPr bwMode="auto">
          <a:xfrm>
            <a:off x="6627813" y="5435600"/>
            <a:ext cx="111125" cy="111125"/>
          </a:xfrm>
          <a:prstGeom prst="ellipse">
            <a:avLst/>
          </a:prstGeom>
          <a:solidFill>
            <a:srgbClr val="FFFF00"/>
          </a:solidFill>
          <a:ln w="22225">
            <a:solidFill>
              <a:srgbClr val="000000"/>
            </a:solidFill>
            <a:round/>
            <a:headEnd/>
            <a:tailEnd/>
          </a:ln>
        </p:spPr>
        <p:txBody>
          <a:bodyPr/>
          <a:lstStyle/>
          <a:p>
            <a:endParaRPr lang="en-GB"/>
          </a:p>
        </p:txBody>
      </p:sp>
      <p:sp>
        <p:nvSpPr>
          <p:cNvPr id="294986" name="Rectangle 74"/>
          <p:cNvSpPr>
            <a:spLocks noChangeArrowheads="1"/>
          </p:cNvSpPr>
          <p:nvPr/>
        </p:nvSpPr>
        <p:spPr bwMode="auto">
          <a:xfrm>
            <a:off x="1936750" y="5346700"/>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rPr>
              <a:t>0</a:t>
            </a:r>
            <a:endParaRPr lang="en-US"/>
          </a:p>
        </p:txBody>
      </p:sp>
      <p:sp>
        <p:nvSpPr>
          <p:cNvPr id="294987" name="Rectangle 75"/>
          <p:cNvSpPr>
            <a:spLocks noChangeArrowheads="1"/>
          </p:cNvSpPr>
          <p:nvPr/>
        </p:nvSpPr>
        <p:spPr bwMode="auto">
          <a:xfrm>
            <a:off x="1816100" y="4746625"/>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20</a:t>
            </a:r>
            <a:endParaRPr lang="en-US"/>
          </a:p>
        </p:txBody>
      </p:sp>
      <p:sp>
        <p:nvSpPr>
          <p:cNvPr id="294988" name="Rectangle 76"/>
          <p:cNvSpPr>
            <a:spLocks noChangeArrowheads="1"/>
          </p:cNvSpPr>
          <p:nvPr/>
        </p:nvSpPr>
        <p:spPr bwMode="auto">
          <a:xfrm>
            <a:off x="1816100" y="4148138"/>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40</a:t>
            </a:r>
            <a:endParaRPr lang="en-US"/>
          </a:p>
        </p:txBody>
      </p:sp>
      <p:sp>
        <p:nvSpPr>
          <p:cNvPr id="294989" name="Rectangle 77"/>
          <p:cNvSpPr>
            <a:spLocks noChangeArrowheads="1"/>
          </p:cNvSpPr>
          <p:nvPr/>
        </p:nvSpPr>
        <p:spPr bwMode="auto">
          <a:xfrm>
            <a:off x="1816100" y="3548063"/>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60</a:t>
            </a:r>
            <a:endParaRPr lang="en-US"/>
          </a:p>
        </p:txBody>
      </p:sp>
      <p:sp>
        <p:nvSpPr>
          <p:cNvPr id="294990" name="Rectangle 78"/>
          <p:cNvSpPr>
            <a:spLocks noChangeArrowheads="1"/>
          </p:cNvSpPr>
          <p:nvPr/>
        </p:nvSpPr>
        <p:spPr bwMode="auto">
          <a:xfrm>
            <a:off x="1816100" y="2947988"/>
            <a:ext cx="269875" cy="288925"/>
          </a:xfrm>
          <a:prstGeom prst="rect">
            <a:avLst/>
          </a:prstGeom>
          <a:noFill/>
          <a:ln w="9525">
            <a:noFill/>
            <a:miter lim="800000"/>
            <a:headEnd/>
            <a:tailEnd/>
          </a:ln>
        </p:spPr>
        <p:txBody>
          <a:bodyPr wrap="none" lIns="0" tIns="0" rIns="0" bIns="0">
            <a:spAutoFit/>
          </a:bodyPr>
          <a:lstStyle/>
          <a:p>
            <a:r>
              <a:rPr lang="en-US" sz="1900">
                <a:solidFill>
                  <a:srgbClr val="000000"/>
                </a:solidFill>
              </a:rPr>
              <a:t>80</a:t>
            </a:r>
            <a:endParaRPr lang="en-US"/>
          </a:p>
        </p:txBody>
      </p:sp>
      <p:sp>
        <p:nvSpPr>
          <p:cNvPr id="294991" name="Rectangle 79"/>
          <p:cNvSpPr>
            <a:spLocks noChangeArrowheads="1"/>
          </p:cNvSpPr>
          <p:nvPr/>
        </p:nvSpPr>
        <p:spPr bwMode="auto">
          <a:xfrm>
            <a:off x="1684338" y="2347913"/>
            <a:ext cx="404812" cy="288925"/>
          </a:xfrm>
          <a:prstGeom prst="rect">
            <a:avLst/>
          </a:prstGeom>
          <a:noFill/>
          <a:ln w="9525">
            <a:noFill/>
            <a:miter lim="800000"/>
            <a:headEnd/>
            <a:tailEnd/>
          </a:ln>
        </p:spPr>
        <p:txBody>
          <a:bodyPr wrap="none" lIns="0" tIns="0" rIns="0" bIns="0">
            <a:spAutoFit/>
          </a:bodyPr>
          <a:lstStyle/>
          <a:p>
            <a:r>
              <a:rPr lang="en-US" sz="1900">
                <a:solidFill>
                  <a:srgbClr val="000000"/>
                </a:solidFill>
              </a:rPr>
              <a:t>100</a:t>
            </a:r>
            <a:endParaRPr lang="en-US"/>
          </a:p>
        </p:txBody>
      </p:sp>
      <p:sp>
        <p:nvSpPr>
          <p:cNvPr id="294992" name="Rectangle 80"/>
          <p:cNvSpPr>
            <a:spLocks noChangeArrowheads="1"/>
          </p:cNvSpPr>
          <p:nvPr/>
        </p:nvSpPr>
        <p:spPr bwMode="auto">
          <a:xfrm>
            <a:off x="1958975" y="5702300"/>
            <a:ext cx="606425" cy="288925"/>
          </a:xfrm>
          <a:prstGeom prst="rect">
            <a:avLst/>
          </a:prstGeom>
          <a:noFill/>
          <a:ln w="9525">
            <a:noFill/>
            <a:miter lim="800000"/>
            <a:headEnd/>
            <a:tailEnd/>
          </a:ln>
        </p:spPr>
        <p:txBody>
          <a:bodyPr wrap="none" lIns="0" tIns="0" rIns="0" bIns="0">
            <a:spAutoFit/>
          </a:bodyPr>
          <a:lstStyle/>
          <a:p>
            <a:r>
              <a:rPr lang="en-US" sz="1900">
                <a:solidFill>
                  <a:srgbClr val="000000"/>
                </a:solidFill>
              </a:rPr>
              <a:t>0.001</a:t>
            </a:r>
            <a:endParaRPr lang="en-US"/>
          </a:p>
        </p:txBody>
      </p:sp>
      <p:sp>
        <p:nvSpPr>
          <p:cNvPr id="294993" name="Rectangle 81"/>
          <p:cNvSpPr>
            <a:spLocks noChangeArrowheads="1"/>
          </p:cNvSpPr>
          <p:nvPr/>
        </p:nvSpPr>
        <p:spPr bwMode="auto">
          <a:xfrm>
            <a:off x="3640138" y="5702300"/>
            <a:ext cx="471487" cy="288925"/>
          </a:xfrm>
          <a:prstGeom prst="rect">
            <a:avLst/>
          </a:prstGeom>
          <a:noFill/>
          <a:ln w="9525">
            <a:noFill/>
            <a:miter lim="800000"/>
            <a:headEnd/>
            <a:tailEnd/>
          </a:ln>
        </p:spPr>
        <p:txBody>
          <a:bodyPr wrap="none" lIns="0" tIns="0" rIns="0" bIns="0">
            <a:spAutoFit/>
          </a:bodyPr>
          <a:lstStyle/>
          <a:p>
            <a:r>
              <a:rPr lang="en-US" sz="1900">
                <a:solidFill>
                  <a:srgbClr val="000000"/>
                </a:solidFill>
              </a:rPr>
              <a:t>0.01</a:t>
            </a:r>
            <a:endParaRPr lang="en-US"/>
          </a:p>
        </p:txBody>
      </p:sp>
      <p:sp>
        <p:nvSpPr>
          <p:cNvPr id="294994" name="Rectangle 82"/>
          <p:cNvSpPr>
            <a:spLocks noChangeArrowheads="1"/>
          </p:cNvSpPr>
          <p:nvPr/>
        </p:nvSpPr>
        <p:spPr bwMode="auto">
          <a:xfrm>
            <a:off x="5322888" y="5702300"/>
            <a:ext cx="336550" cy="288925"/>
          </a:xfrm>
          <a:prstGeom prst="rect">
            <a:avLst/>
          </a:prstGeom>
          <a:noFill/>
          <a:ln w="9525">
            <a:noFill/>
            <a:miter lim="800000"/>
            <a:headEnd/>
            <a:tailEnd/>
          </a:ln>
        </p:spPr>
        <p:txBody>
          <a:bodyPr wrap="none" lIns="0" tIns="0" rIns="0" bIns="0">
            <a:spAutoFit/>
          </a:bodyPr>
          <a:lstStyle/>
          <a:p>
            <a:r>
              <a:rPr lang="en-US" sz="1900">
                <a:solidFill>
                  <a:srgbClr val="000000"/>
                </a:solidFill>
              </a:rPr>
              <a:t>0.1</a:t>
            </a:r>
            <a:endParaRPr lang="en-US"/>
          </a:p>
        </p:txBody>
      </p:sp>
      <p:sp>
        <p:nvSpPr>
          <p:cNvPr id="294995" name="Rectangle 83"/>
          <p:cNvSpPr>
            <a:spLocks noChangeArrowheads="1"/>
          </p:cNvSpPr>
          <p:nvPr/>
        </p:nvSpPr>
        <p:spPr bwMode="auto">
          <a:xfrm>
            <a:off x="7026275" y="5702300"/>
            <a:ext cx="134938" cy="288925"/>
          </a:xfrm>
          <a:prstGeom prst="rect">
            <a:avLst/>
          </a:prstGeom>
          <a:noFill/>
          <a:ln w="9525">
            <a:noFill/>
            <a:miter lim="800000"/>
            <a:headEnd/>
            <a:tailEnd/>
          </a:ln>
        </p:spPr>
        <p:txBody>
          <a:bodyPr wrap="none" lIns="0" tIns="0" rIns="0" bIns="0">
            <a:spAutoFit/>
          </a:bodyPr>
          <a:lstStyle/>
          <a:p>
            <a:r>
              <a:rPr lang="en-US" sz="1900">
                <a:solidFill>
                  <a:srgbClr val="000000"/>
                </a:solidFill>
              </a:rPr>
              <a:t>1</a:t>
            </a:r>
            <a:endParaRPr lang="en-US"/>
          </a:p>
        </p:txBody>
      </p:sp>
      <p:sp>
        <p:nvSpPr>
          <p:cNvPr id="294996" name="Rectangle 84"/>
          <p:cNvSpPr>
            <a:spLocks noChangeArrowheads="1"/>
          </p:cNvSpPr>
          <p:nvPr/>
        </p:nvSpPr>
        <p:spPr bwMode="auto">
          <a:xfrm rot="16200000">
            <a:off x="92076" y="3727450"/>
            <a:ext cx="2419350" cy="288925"/>
          </a:xfrm>
          <a:prstGeom prst="rect">
            <a:avLst/>
          </a:prstGeom>
          <a:noFill/>
          <a:ln w="9525">
            <a:noFill/>
            <a:miter lim="800000"/>
            <a:headEnd/>
            <a:tailEnd/>
          </a:ln>
        </p:spPr>
        <p:txBody>
          <a:bodyPr wrap="none" lIns="0" tIns="0" rIns="0" bIns="0">
            <a:spAutoFit/>
          </a:bodyPr>
          <a:lstStyle/>
          <a:p>
            <a:r>
              <a:rPr lang="en-US" sz="1900" b="1">
                <a:solidFill>
                  <a:srgbClr val="000000"/>
                </a:solidFill>
              </a:rPr>
              <a:t>reproduction (#eggs)</a:t>
            </a:r>
            <a:endParaRPr lang="en-US"/>
          </a:p>
        </p:txBody>
      </p:sp>
      <p:graphicFrame>
        <p:nvGraphicFramePr>
          <p:cNvPr id="294997" name="Object 85"/>
          <p:cNvGraphicFramePr>
            <a:graphicFrameLocks noChangeAspect="1"/>
          </p:cNvGraphicFramePr>
          <p:nvPr/>
        </p:nvGraphicFramePr>
        <p:xfrm>
          <a:off x="3819525" y="3000375"/>
          <a:ext cx="4967288" cy="1082675"/>
        </p:xfrm>
        <a:graphic>
          <a:graphicData uri="http://schemas.openxmlformats.org/presentationml/2006/ole">
            <p:oleObj spid="_x0000_s64514" name="Equation" r:id="rId3" imgW="1981080" imgH="431640" progId="Equation.3">
              <p:embed/>
            </p:oleObj>
          </a:graphicData>
        </a:graphic>
      </p:graphicFrame>
      <p:sp>
        <p:nvSpPr>
          <p:cNvPr id="294998" name="Text Box 86"/>
          <p:cNvSpPr txBox="1">
            <a:spLocks noChangeArrowheads="1"/>
          </p:cNvSpPr>
          <p:nvPr/>
        </p:nvSpPr>
        <p:spPr bwMode="auto">
          <a:xfrm>
            <a:off x="4772025" y="4270375"/>
            <a:ext cx="3995738" cy="92333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nSpc>
                <a:spcPct val="90000"/>
              </a:lnSpc>
              <a:spcBef>
                <a:spcPct val="20000"/>
              </a:spcBef>
              <a:buFont typeface="Wingdings" pitchFamily="2" charset="2"/>
              <a:buNone/>
            </a:pPr>
            <a:r>
              <a:rPr lang="en-US" sz="2000" b="1" dirty="0">
                <a:solidFill>
                  <a:srgbClr val="009900"/>
                </a:solidFill>
              </a:rPr>
              <a:t>Note</a:t>
            </a:r>
            <a:r>
              <a:rPr lang="en-US" sz="2000" dirty="0"/>
              <a:t>: </a:t>
            </a:r>
            <a:r>
              <a:rPr lang="en-US" sz="2000" dirty="0" smtClean="0"/>
              <a:t>LSQ </a:t>
            </a:r>
            <a:r>
              <a:rPr lang="en-US" sz="2000" dirty="0"/>
              <a:t>is equivalent to </a:t>
            </a:r>
            <a:r>
              <a:rPr lang="en-US" sz="2000" dirty="0" smtClean="0"/>
              <a:t>MLE, </a:t>
            </a:r>
            <a:r>
              <a:rPr lang="en-US" sz="2000" dirty="0"/>
              <a:t>assuming normally-distributed </a:t>
            </a:r>
            <a:r>
              <a:rPr lang="en-US" sz="2000" dirty="0" smtClean="0"/>
              <a:t>errors, with constant variance</a:t>
            </a:r>
            <a:endParaRPr lang="en-US" sz="20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4997"/>
                                        </p:tgtEl>
                                        <p:attrNameLst>
                                          <p:attrName>style.visibility</p:attrName>
                                        </p:attrNameLst>
                                      </p:cBhvr>
                                      <p:to>
                                        <p:strVal val="visible"/>
                                      </p:to>
                                    </p:set>
                                    <p:animEffect transition="in" filter="dissolve">
                                      <p:cBhvr>
                                        <p:cTn id="17" dur="500"/>
                                        <p:tgtEl>
                                          <p:spTgt spid="29499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4998"/>
                                        </p:tgtEl>
                                        <p:attrNameLst>
                                          <p:attrName>style.visibility</p:attrName>
                                        </p:attrNameLst>
                                      </p:cBhvr>
                                      <p:to>
                                        <p:strVal val="visible"/>
                                      </p:to>
                                    </p:set>
                                    <p:animEffect transition="in" filter="dissolve">
                                      <p:cBhvr>
                                        <p:cTn id="22"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9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dirty="0"/>
              <a:t>Example: Daphnia </a:t>
            </a:r>
            <a:r>
              <a:rPr lang="en-US" dirty="0" smtClean="0"/>
              <a:t>repro</a:t>
            </a:r>
            <a:endParaRPr lang="en-US" dirty="0"/>
          </a:p>
        </p:txBody>
      </p:sp>
      <p:sp>
        <p:nvSpPr>
          <p:cNvPr id="295939" name="Rectangle 3"/>
          <p:cNvSpPr>
            <a:spLocks noGrp="1" noChangeArrowheads="1"/>
          </p:cNvSpPr>
          <p:nvPr>
            <p:ph type="body" idx="1"/>
          </p:nvPr>
        </p:nvSpPr>
        <p:spPr/>
        <p:txBody>
          <a:bodyPr/>
          <a:lstStyle/>
          <a:p>
            <a:pPr>
              <a:buFont typeface="Wingdings" pitchFamily="2" charset="2"/>
              <a:buNone/>
            </a:pPr>
            <a:r>
              <a:rPr lang="en-US" b="1" dirty="0">
                <a:solidFill>
                  <a:srgbClr val="009900"/>
                </a:solidFill>
              </a:rPr>
              <a:t>Standard protocol</a:t>
            </a:r>
          </a:p>
          <a:p>
            <a:pPr lvl="1"/>
            <a:r>
              <a:rPr lang="en-US" dirty="0"/>
              <a:t>take juveniles &lt;24 h old</a:t>
            </a:r>
          </a:p>
          <a:p>
            <a:pPr lvl="1"/>
            <a:r>
              <a:rPr lang="en-US" dirty="0"/>
              <a:t>expose to chemical for 21 days</a:t>
            </a:r>
          </a:p>
          <a:p>
            <a:pPr lvl="1"/>
            <a:r>
              <a:rPr lang="en-US" dirty="0"/>
              <a:t>count number of offspring </a:t>
            </a:r>
            <a:r>
              <a:rPr lang="en-US" dirty="0" smtClean="0"/>
              <a:t>3x per week</a:t>
            </a:r>
            <a:endParaRPr lang="en-US" dirty="0"/>
          </a:p>
          <a:p>
            <a:pPr lvl="1"/>
            <a:r>
              <a:rPr lang="en-US" dirty="0"/>
              <a:t>use total number of offspring after 21 days</a:t>
            </a:r>
          </a:p>
          <a:p>
            <a:pPr lvl="1"/>
            <a:r>
              <a:rPr lang="en-US" dirty="0"/>
              <a:t>calculate NOEC and EC50</a:t>
            </a:r>
          </a:p>
        </p:txBody>
      </p:sp>
      <p:pic>
        <p:nvPicPr>
          <p:cNvPr id="295940" name="Picture 4" descr="daphnia3"/>
          <p:cNvPicPr>
            <a:picLocks noChangeAspect="1" noChangeArrowheads="1"/>
          </p:cNvPicPr>
          <p:nvPr/>
        </p:nvPicPr>
        <p:blipFill>
          <a:blip r:embed="rId2" cstate="print"/>
          <a:srcRect/>
          <a:stretch>
            <a:fillRect/>
          </a:stretch>
        </p:blipFill>
        <p:spPr bwMode="auto">
          <a:xfrm>
            <a:off x="7150100" y="1917700"/>
            <a:ext cx="1344613" cy="1912938"/>
          </a:xfrm>
          <a:prstGeom prst="rect">
            <a:avLst/>
          </a:prstGeom>
          <a:noFill/>
        </p:spPr>
      </p:pic>
    </p:spTree>
  </p:cSld>
  <p:clrMapOvr>
    <a:masterClrMapping/>
  </p:clrMapOvr>
  <p:transition>
    <p:pu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dirty="0"/>
              <a:t>Example: Daphnia </a:t>
            </a:r>
            <a:r>
              <a:rPr lang="en-US" dirty="0" smtClean="0"/>
              <a:t>repro</a:t>
            </a:r>
            <a:endParaRPr lang="en-US" dirty="0"/>
          </a:p>
        </p:txBody>
      </p:sp>
      <p:sp>
        <p:nvSpPr>
          <p:cNvPr id="296963" name="Rectangle 3"/>
          <p:cNvSpPr>
            <a:spLocks noGrp="1" noChangeArrowheads="1"/>
          </p:cNvSpPr>
          <p:nvPr>
            <p:ph type="body" idx="1"/>
          </p:nvPr>
        </p:nvSpPr>
        <p:spPr/>
        <p:txBody>
          <a:bodyPr/>
          <a:lstStyle/>
          <a:p>
            <a:pPr>
              <a:buFont typeface="Wingdings" pitchFamily="2" charset="2"/>
              <a:buNone/>
            </a:pPr>
            <a:r>
              <a:rPr lang="en-US" b="1" dirty="0" smtClean="0">
                <a:solidFill>
                  <a:srgbClr val="009900"/>
                </a:solidFill>
              </a:rPr>
              <a:t>Plot concentration on log-scale</a:t>
            </a:r>
          </a:p>
          <a:p>
            <a:r>
              <a:rPr lang="en-US" dirty="0" smtClean="0"/>
              <a:t>NOEC might be zero ….</a:t>
            </a:r>
            <a:endParaRPr lang="en-US" dirty="0"/>
          </a:p>
        </p:txBody>
      </p:sp>
      <p:grpSp>
        <p:nvGrpSpPr>
          <p:cNvPr id="64" name="Group 8"/>
          <p:cNvGrpSpPr>
            <a:grpSpLocks/>
          </p:cNvGrpSpPr>
          <p:nvPr/>
        </p:nvGrpSpPr>
        <p:grpSpPr bwMode="auto">
          <a:xfrm>
            <a:off x="2303680" y="2780211"/>
            <a:ext cx="4692650" cy="3784600"/>
            <a:chOff x="1986" y="1776"/>
            <a:chExt cx="2956" cy="2384"/>
          </a:xfrm>
        </p:grpSpPr>
        <p:sp>
          <p:nvSpPr>
            <p:cNvPr id="65" name="Line 9"/>
            <p:cNvSpPr>
              <a:spLocks noChangeShapeType="1"/>
            </p:cNvSpPr>
            <p:nvPr/>
          </p:nvSpPr>
          <p:spPr bwMode="auto">
            <a:xfrm>
              <a:off x="2277" y="3876"/>
              <a:ext cx="2604" cy="1"/>
            </a:xfrm>
            <a:prstGeom prst="line">
              <a:avLst/>
            </a:prstGeom>
            <a:noFill/>
            <a:ln w="0">
              <a:solidFill>
                <a:srgbClr val="000000"/>
              </a:solidFill>
              <a:round/>
              <a:headEnd/>
              <a:tailEnd/>
            </a:ln>
          </p:spPr>
          <p:txBody>
            <a:bodyPr/>
            <a:lstStyle/>
            <a:p>
              <a:endParaRPr lang="en-GB"/>
            </a:p>
          </p:txBody>
        </p:sp>
        <p:sp>
          <p:nvSpPr>
            <p:cNvPr id="66" name="Line 10"/>
            <p:cNvSpPr>
              <a:spLocks noChangeShapeType="1"/>
            </p:cNvSpPr>
            <p:nvPr/>
          </p:nvSpPr>
          <p:spPr bwMode="auto">
            <a:xfrm flipV="1">
              <a:off x="2277" y="1824"/>
              <a:ext cx="1" cy="2052"/>
            </a:xfrm>
            <a:prstGeom prst="line">
              <a:avLst/>
            </a:prstGeom>
            <a:noFill/>
            <a:ln w="0">
              <a:solidFill>
                <a:srgbClr val="000000"/>
              </a:solidFill>
              <a:round/>
              <a:headEnd/>
              <a:tailEnd/>
            </a:ln>
          </p:spPr>
          <p:txBody>
            <a:bodyPr/>
            <a:lstStyle/>
            <a:p>
              <a:endParaRPr lang="en-GB"/>
            </a:p>
          </p:txBody>
        </p:sp>
        <p:sp>
          <p:nvSpPr>
            <p:cNvPr id="67" name="Line 11"/>
            <p:cNvSpPr>
              <a:spLocks noChangeShapeType="1"/>
            </p:cNvSpPr>
            <p:nvPr/>
          </p:nvSpPr>
          <p:spPr bwMode="auto">
            <a:xfrm flipV="1">
              <a:off x="2277" y="3858"/>
              <a:ext cx="1" cy="18"/>
            </a:xfrm>
            <a:prstGeom prst="line">
              <a:avLst/>
            </a:prstGeom>
            <a:noFill/>
            <a:ln w="0">
              <a:solidFill>
                <a:srgbClr val="000000"/>
              </a:solidFill>
              <a:round/>
              <a:headEnd/>
              <a:tailEnd/>
            </a:ln>
          </p:spPr>
          <p:txBody>
            <a:bodyPr/>
            <a:lstStyle/>
            <a:p>
              <a:endParaRPr lang="en-GB"/>
            </a:p>
          </p:txBody>
        </p:sp>
        <p:sp>
          <p:nvSpPr>
            <p:cNvPr id="68" name="Line 12"/>
            <p:cNvSpPr>
              <a:spLocks noChangeShapeType="1"/>
            </p:cNvSpPr>
            <p:nvPr/>
          </p:nvSpPr>
          <p:spPr bwMode="auto">
            <a:xfrm flipV="1">
              <a:off x="2277" y="3846"/>
              <a:ext cx="1" cy="30"/>
            </a:xfrm>
            <a:prstGeom prst="line">
              <a:avLst/>
            </a:prstGeom>
            <a:noFill/>
            <a:ln w="0">
              <a:solidFill>
                <a:srgbClr val="000000"/>
              </a:solidFill>
              <a:round/>
              <a:headEnd/>
              <a:tailEnd/>
            </a:ln>
          </p:spPr>
          <p:txBody>
            <a:bodyPr/>
            <a:lstStyle/>
            <a:p>
              <a:endParaRPr lang="en-GB"/>
            </a:p>
          </p:txBody>
        </p:sp>
        <p:sp>
          <p:nvSpPr>
            <p:cNvPr id="69" name="Rectangle 13"/>
            <p:cNvSpPr>
              <a:spLocks noChangeArrowheads="1"/>
            </p:cNvSpPr>
            <p:nvPr/>
          </p:nvSpPr>
          <p:spPr bwMode="auto">
            <a:xfrm>
              <a:off x="2211"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70" name="Rectangle 14"/>
            <p:cNvSpPr>
              <a:spLocks noChangeArrowheads="1"/>
            </p:cNvSpPr>
            <p:nvPr/>
          </p:nvSpPr>
          <p:spPr bwMode="auto">
            <a:xfrm>
              <a:off x="2295" y="3894"/>
              <a:ext cx="50" cy="67"/>
            </a:xfrm>
            <a:prstGeom prst="rect">
              <a:avLst/>
            </a:prstGeom>
            <a:noFill/>
            <a:ln w="9525">
              <a:noFill/>
              <a:miter lim="800000"/>
              <a:headEnd/>
              <a:tailEnd/>
            </a:ln>
          </p:spPr>
          <p:txBody>
            <a:bodyPr wrap="none" lIns="0" tIns="0" rIns="0" bIns="0">
              <a:spAutoFit/>
            </a:bodyPr>
            <a:lstStyle/>
            <a:p>
              <a:r>
                <a:rPr lang="en-US" sz="700">
                  <a:solidFill>
                    <a:srgbClr val="000000"/>
                  </a:solidFill>
                </a:rPr>
                <a:t>-2</a:t>
              </a:r>
              <a:endParaRPr lang="en-US"/>
            </a:p>
          </p:txBody>
        </p:sp>
        <p:sp>
          <p:nvSpPr>
            <p:cNvPr id="71" name="Line 15"/>
            <p:cNvSpPr>
              <a:spLocks noChangeShapeType="1"/>
            </p:cNvSpPr>
            <p:nvPr/>
          </p:nvSpPr>
          <p:spPr bwMode="auto">
            <a:xfrm flipV="1">
              <a:off x="2535" y="3858"/>
              <a:ext cx="1" cy="18"/>
            </a:xfrm>
            <a:prstGeom prst="line">
              <a:avLst/>
            </a:prstGeom>
            <a:noFill/>
            <a:ln w="0">
              <a:solidFill>
                <a:srgbClr val="000000"/>
              </a:solidFill>
              <a:round/>
              <a:headEnd/>
              <a:tailEnd/>
            </a:ln>
          </p:spPr>
          <p:txBody>
            <a:bodyPr/>
            <a:lstStyle/>
            <a:p>
              <a:endParaRPr lang="en-GB"/>
            </a:p>
          </p:txBody>
        </p:sp>
        <p:sp>
          <p:nvSpPr>
            <p:cNvPr id="72" name="Line 16"/>
            <p:cNvSpPr>
              <a:spLocks noChangeShapeType="1"/>
            </p:cNvSpPr>
            <p:nvPr/>
          </p:nvSpPr>
          <p:spPr bwMode="auto">
            <a:xfrm flipV="1">
              <a:off x="2691" y="3858"/>
              <a:ext cx="1" cy="18"/>
            </a:xfrm>
            <a:prstGeom prst="line">
              <a:avLst/>
            </a:prstGeom>
            <a:noFill/>
            <a:ln w="0">
              <a:solidFill>
                <a:srgbClr val="000000"/>
              </a:solidFill>
              <a:round/>
              <a:headEnd/>
              <a:tailEnd/>
            </a:ln>
          </p:spPr>
          <p:txBody>
            <a:bodyPr/>
            <a:lstStyle/>
            <a:p>
              <a:endParaRPr lang="en-GB"/>
            </a:p>
          </p:txBody>
        </p:sp>
        <p:sp>
          <p:nvSpPr>
            <p:cNvPr id="73" name="Line 17"/>
            <p:cNvSpPr>
              <a:spLocks noChangeShapeType="1"/>
            </p:cNvSpPr>
            <p:nvPr/>
          </p:nvSpPr>
          <p:spPr bwMode="auto">
            <a:xfrm flipV="1">
              <a:off x="2799" y="3858"/>
              <a:ext cx="1" cy="18"/>
            </a:xfrm>
            <a:prstGeom prst="line">
              <a:avLst/>
            </a:prstGeom>
            <a:noFill/>
            <a:ln w="0">
              <a:solidFill>
                <a:srgbClr val="000000"/>
              </a:solidFill>
              <a:round/>
              <a:headEnd/>
              <a:tailEnd/>
            </a:ln>
          </p:spPr>
          <p:txBody>
            <a:bodyPr/>
            <a:lstStyle/>
            <a:p>
              <a:endParaRPr lang="en-GB"/>
            </a:p>
          </p:txBody>
        </p:sp>
        <p:sp>
          <p:nvSpPr>
            <p:cNvPr id="74" name="Line 18"/>
            <p:cNvSpPr>
              <a:spLocks noChangeShapeType="1"/>
            </p:cNvSpPr>
            <p:nvPr/>
          </p:nvSpPr>
          <p:spPr bwMode="auto">
            <a:xfrm flipV="1">
              <a:off x="2883" y="3858"/>
              <a:ext cx="1" cy="18"/>
            </a:xfrm>
            <a:prstGeom prst="line">
              <a:avLst/>
            </a:prstGeom>
            <a:noFill/>
            <a:ln w="0">
              <a:solidFill>
                <a:srgbClr val="000000"/>
              </a:solidFill>
              <a:round/>
              <a:headEnd/>
              <a:tailEnd/>
            </a:ln>
          </p:spPr>
          <p:txBody>
            <a:bodyPr/>
            <a:lstStyle/>
            <a:p>
              <a:endParaRPr lang="en-GB"/>
            </a:p>
          </p:txBody>
        </p:sp>
        <p:sp>
          <p:nvSpPr>
            <p:cNvPr id="75" name="Line 19"/>
            <p:cNvSpPr>
              <a:spLocks noChangeShapeType="1"/>
            </p:cNvSpPr>
            <p:nvPr/>
          </p:nvSpPr>
          <p:spPr bwMode="auto">
            <a:xfrm flipV="1">
              <a:off x="2949" y="3858"/>
              <a:ext cx="1" cy="18"/>
            </a:xfrm>
            <a:prstGeom prst="line">
              <a:avLst/>
            </a:prstGeom>
            <a:noFill/>
            <a:ln w="0">
              <a:solidFill>
                <a:srgbClr val="000000"/>
              </a:solidFill>
              <a:round/>
              <a:headEnd/>
              <a:tailEnd/>
            </a:ln>
          </p:spPr>
          <p:txBody>
            <a:bodyPr/>
            <a:lstStyle/>
            <a:p>
              <a:endParaRPr lang="en-GB"/>
            </a:p>
          </p:txBody>
        </p:sp>
        <p:sp>
          <p:nvSpPr>
            <p:cNvPr id="76" name="Line 20"/>
            <p:cNvSpPr>
              <a:spLocks noChangeShapeType="1"/>
            </p:cNvSpPr>
            <p:nvPr/>
          </p:nvSpPr>
          <p:spPr bwMode="auto">
            <a:xfrm flipV="1">
              <a:off x="3009" y="3858"/>
              <a:ext cx="1" cy="18"/>
            </a:xfrm>
            <a:prstGeom prst="line">
              <a:avLst/>
            </a:prstGeom>
            <a:noFill/>
            <a:ln w="0">
              <a:solidFill>
                <a:srgbClr val="000000"/>
              </a:solidFill>
              <a:round/>
              <a:headEnd/>
              <a:tailEnd/>
            </a:ln>
          </p:spPr>
          <p:txBody>
            <a:bodyPr/>
            <a:lstStyle/>
            <a:p>
              <a:endParaRPr lang="en-GB"/>
            </a:p>
          </p:txBody>
        </p:sp>
        <p:sp>
          <p:nvSpPr>
            <p:cNvPr id="77" name="Line 21"/>
            <p:cNvSpPr>
              <a:spLocks noChangeShapeType="1"/>
            </p:cNvSpPr>
            <p:nvPr/>
          </p:nvSpPr>
          <p:spPr bwMode="auto">
            <a:xfrm flipV="1">
              <a:off x="3057" y="3858"/>
              <a:ext cx="1" cy="18"/>
            </a:xfrm>
            <a:prstGeom prst="line">
              <a:avLst/>
            </a:prstGeom>
            <a:noFill/>
            <a:ln w="0">
              <a:solidFill>
                <a:srgbClr val="000000"/>
              </a:solidFill>
              <a:round/>
              <a:headEnd/>
              <a:tailEnd/>
            </a:ln>
          </p:spPr>
          <p:txBody>
            <a:bodyPr/>
            <a:lstStyle/>
            <a:p>
              <a:endParaRPr lang="en-GB"/>
            </a:p>
          </p:txBody>
        </p:sp>
        <p:sp>
          <p:nvSpPr>
            <p:cNvPr id="78" name="Line 22"/>
            <p:cNvSpPr>
              <a:spLocks noChangeShapeType="1"/>
            </p:cNvSpPr>
            <p:nvPr/>
          </p:nvSpPr>
          <p:spPr bwMode="auto">
            <a:xfrm flipV="1">
              <a:off x="3105" y="3858"/>
              <a:ext cx="1" cy="18"/>
            </a:xfrm>
            <a:prstGeom prst="line">
              <a:avLst/>
            </a:prstGeom>
            <a:noFill/>
            <a:ln w="0">
              <a:solidFill>
                <a:srgbClr val="000000"/>
              </a:solidFill>
              <a:round/>
              <a:headEnd/>
              <a:tailEnd/>
            </a:ln>
          </p:spPr>
          <p:txBody>
            <a:bodyPr/>
            <a:lstStyle/>
            <a:p>
              <a:endParaRPr lang="en-GB"/>
            </a:p>
          </p:txBody>
        </p:sp>
        <p:sp>
          <p:nvSpPr>
            <p:cNvPr id="79" name="Line 23"/>
            <p:cNvSpPr>
              <a:spLocks noChangeShapeType="1"/>
            </p:cNvSpPr>
            <p:nvPr/>
          </p:nvSpPr>
          <p:spPr bwMode="auto">
            <a:xfrm flipV="1">
              <a:off x="3141" y="3858"/>
              <a:ext cx="1" cy="18"/>
            </a:xfrm>
            <a:prstGeom prst="line">
              <a:avLst/>
            </a:prstGeom>
            <a:noFill/>
            <a:ln w="0">
              <a:solidFill>
                <a:srgbClr val="000000"/>
              </a:solidFill>
              <a:round/>
              <a:headEnd/>
              <a:tailEnd/>
            </a:ln>
          </p:spPr>
          <p:txBody>
            <a:bodyPr/>
            <a:lstStyle/>
            <a:p>
              <a:endParaRPr lang="en-GB"/>
            </a:p>
          </p:txBody>
        </p:sp>
        <p:sp>
          <p:nvSpPr>
            <p:cNvPr id="80" name="Line 24"/>
            <p:cNvSpPr>
              <a:spLocks noChangeShapeType="1"/>
            </p:cNvSpPr>
            <p:nvPr/>
          </p:nvSpPr>
          <p:spPr bwMode="auto">
            <a:xfrm flipV="1">
              <a:off x="3141" y="3846"/>
              <a:ext cx="1" cy="30"/>
            </a:xfrm>
            <a:prstGeom prst="line">
              <a:avLst/>
            </a:prstGeom>
            <a:noFill/>
            <a:ln w="0">
              <a:solidFill>
                <a:srgbClr val="000000"/>
              </a:solidFill>
              <a:round/>
              <a:headEnd/>
              <a:tailEnd/>
            </a:ln>
          </p:spPr>
          <p:txBody>
            <a:bodyPr/>
            <a:lstStyle/>
            <a:p>
              <a:endParaRPr lang="en-GB"/>
            </a:p>
          </p:txBody>
        </p:sp>
        <p:sp>
          <p:nvSpPr>
            <p:cNvPr id="81" name="Rectangle 25"/>
            <p:cNvSpPr>
              <a:spLocks noChangeArrowheads="1"/>
            </p:cNvSpPr>
            <p:nvPr/>
          </p:nvSpPr>
          <p:spPr bwMode="auto">
            <a:xfrm>
              <a:off x="3075"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82" name="Rectangle 26"/>
            <p:cNvSpPr>
              <a:spLocks noChangeArrowheads="1"/>
            </p:cNvSpPr>
            <p:nvPr/>
          </p:nvSpPr>
          <p:spPr bwMode="auto">
            <a:xfrm>
              <a:off x="3159" y="3894"/>
              <a:ext cx="50" cy="67"/>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83" name="Line 27"/>
            <p:cNvSpPr>
              <a:spLocks noChangeShapeType="1"/>
            </p:cNvSpPr>
            <p:nvPr/>
          </p:nvSpPr>
          <p:spPr bwMode="auto">
            <a:xfrm flipV="1">
              <a:off x="3405" y="3858"/>
              <a:ext cx="1" cy="18"/>
            </a:xfrm>
            <a:prstGeom prst="line">
              <a:avLst/>
            </a:prstGeom>
            <a:noFill/>
            <a:ln w="0">
              <a:solidFill>
                <a:srgbClr val="000000"/>
              </a:solidFill>
              <a:round/>
              <a:headEnd/>
              <a:tailEnd/>
            </a:ln>
          </p:spPr>
          <p:txBody>
            <a:bodyPr/>
            <a:lstStyle/>
            <a:p>
              <a:endParaRPr lang="en-GB"/>
            </a:p>
          </p:txBody>
        </p:sp>
        <p:sp>
          <p:nvSpPr>
            <p:cNvPr id="84" name="Line 28"/>
            <p:cNvSpPr>
              <a:spLocks noChangeShapeType="1"/>
            </p:cNvSpPr>
            <p:nvPr/>
          </p:nvSpPr>
          <p:spPr bwMode="auto">
            <a:xfrm flipV="1">
              <a:off x="3555" y="3858"/>
              <a:ext cx="1" cy="18"/>
            </a:xfrm>
            <a:prstGeom prst="line">
              <a:avLst/>
            </a:prstGeom>
            <a:noFill/>
            <a:ln w="0">
              <a:solidFill>
                <a:srgbClr val="000000"/>
              </a:solidFill>
              <a:round/>
              <a:headEnd/>
              <a:tailEnd/>
            </a:ln>
          </p:spPr>
          <p:txBody>
            <a:bodyPr/>
            <a:lstStyle/>
            <a:p>
              <a:endParaRPr lang="en-GB"/>
            </a:p>
          </p:txBody>
        </p:sp>
        <p:sp>
          <p:nvSpPr>
            <p:cNvPr id="85" name="Line 29"/>
            <p:cNvSpPr>
              <a:spLocks noChangeShapeType="1"/>
            </p:cNvSpPr>
            <p:nvPr/>
          </p:nvSpPr>
          <p:spPr bwMode="auto">
            <a:xfrm flipV="1">
              <a:off x="3663" y="3858"/>
              <a:ext cx="1" cy="18"/>
            </a:xfrm>
            <a:prstGeom prst="line">
              <a:avLst/>
            </a:prstGeom>
            <a:noFill/>
            <a:ln w="0">
              <a:solidFill>
                <a:srgbClr val="000000"/>
              </a:solidFill>
              <a:round/>
              <a:headEnd/>
              <a:tailEnd/>
            </a:ln>
          </p:spPr>
          <p:txBody>
            <a:bodyPr/>
            <a:lstStyle/>
            <a:p>
              <a:endParaRPr lang="en-GB"/>
            </a:p>
          </p:txBody>
        </p:sp>
        <p:sp>
          <p:nvSpPr>
            <p:cNvPr id="86" name="Line 30"/>
            <p:cNvSpPr>
              <a:spLocks noChangeShapeType="1"/>
            </p:cNvSpPr>
            <p:nvPr/>
          </p:nvSpPr>
          <p:spPr bwMode="auto">
            <a:xfrm flipV="1">
              <a:off x="3747" y="3858"/>
              <a:ext cx="1" cy="18"/>
            </a:xfrm>
            <a:prstGeom prst="line">
              <a:avLst/>
            </a:prstGeom>
            <a:noFill/>
            <a:ln w="0">
              <a:solidFill>
                <a:srgbClr val="000000"/>
              </a:solidFill>
              <a:round/>
              <a:headEnd/>
              <a:tailEnd/>
            </a:ln>
          </p:spPr>
          <p:txBody>
            <a:bodyPr/>
            <a:lstStyle/>
            <a:p>
              <a:endParaRPr lang="en-GB"/>
            </a:p>
          </p:txBody>
        </p:sp>
        <p:sp>
          <p:nvSpPr>
            <p:cNvPr id="87" name="Line 31"/>
            <p:cNvSpPr>
              <a:spLocks noChangeShapeType="1"/>
            </p:cNvSpPr>
            <p:nvPr/>
          </p:nvSpPr>
          <p:spPr bwMode="auto">
            <a:xfrm flipV="1">
              <a:off x="3819" y="3858"/>
              <a:ext cx="1" cy="18"/>
            </a:xfrm>
            <a:prstGeom prst="line">
              <a:avLst/>
            </a:prstGeom>
            <a:noFill/>
            <a:ln w="0">
              <a:solidFill>
                <a:srgbClr val="000000"/>
              </a:solidFill>
              <a:round/>
              <a:headEnd/>
              <a:tailEnd/>
            </a:ln>
          </p:spPr>
          <p:txBody>
            <a:bodyPr/>
            <a:lstStyle/>
            <a:p>
              <a:endParaRPr lang="en-GB"/>
            </a:p>
          </p:txBody>
        </p:sp>
        <p:sp>
          <p:nvSpPr>
            <p:cNvPr id="88" name="Line 32"/>
            <p:cNvSpPr>
              <a:spLocks noChangeShapeType="1"/>
            </p:cNvSpPr>
            <p:nvPr/>
          </p:nvSpPr>
          <p:spPr bwMode="auto">
            <a:xfrm flipV="1">
              <a:off x="3873" y="3858"/>
              <a:ext cx="1" cy="18"/>
            </a:xfrm>
            <a:prstGeom prst="line">
              <a:avLst/>
            </a:prstGeom>
            <a:noFill/>
            <a:ln w="0">
              <a:solidFill>
                <a:srgbClr val="000000"/>
              </a:solidFill>
              <a:round/>
              <a:headEnd/>
              <a:tailEnd/>
            </a:ln>
          </p:spPr>
          <p:txBody>
            <a:bodyPr/>
            <a:lstStyle/>
            <a:p>
              <a:endParaRPr lang="en-GB"/>
            </a:p>
          </p:txBody>
        </p:sp>
        <p:sp>
          <p:nvSpPr>
            <p:cNvPr id="89" name="Line 33"/>
            <p:cNvSpPr>
              <a:spLocks noChangeShapeType="1"/>
            </p:cNvSpPr>
            <p:nvPr/>
          </p:nvSpPr>
          <p:spPr bwMode="auto">
            <a:xfrm flipV="1">
              <a:off x="3927" y="3858"/>
              <a:ext cx="1" cy="18"/>
            </a:xfrm>
            <a:prstGeom prst="line">
              <a:avLst/>
            </a:prstGeom>
            <a:noFill/>
            <a:ln w="0">
              <a:solidFill>
                <a:srgbClr val="000000"/>
              </a:solidFill>
              <a:round/>
              <a:headEnd/>
              <a:tailEnd/>
            </a:ln>
          </p:spPr>
          <p:txBody>
            <a:bodyPr/>
            <a:lstStyle/>
            <a:p>
              <a:endParaRPr lang="en-GB"/>
            </a:p>
          </p:txBody>
        </p:sp>
        <p:sp>
          <p:nvSpPr>
            <p:cNvPr id="90" name="Line 34"/>
            <p:cNvSpPr>
              <a:spLocks noChangeShapeType="1"/>
            </p:cNvSpPr>
            <p:nvPr/>
          </p:nvSpPr>
          <p:spPr bwMode="auto">
            <a:xfrm flipV="1">
              <a:off x="3969" y="3858"/>
              <a:ext cx="1" cy="18"/>
            </a:xfrm>
            <a:prstGeom prst="line">
              <a:avLst/>
            </a:prstGeom>
            <a:noFill/>
            <a:ln w="0">
              <a:solidFill>
                <a:srgbClr val="000000"/>
              </a:solidFill>
              <a:round/>
              <a:headEnd/>
              <a:tailEnd/>
            </a:ln>
          </p:spPr>
          <p:txBody>
            <a:bodyPr/>
            <a:lstStyle/>
            <a:p>
              <a:endParaRPr lang="en-GB"/>
            </a:p>
          </p:txBody>
        </p:sp>
        <p:sp>
          <p:nvSpPr>
            <p:cNvPr id="91" name="Line 35"/>
            <p:cNvSpPr>
              <a:spLocks noChangeShapeType="1"/>
            </p:cNvSpPr>
            <p:nvPr/>
          </p:nvSpPr>
          <p:spPr bwMode="auto">
            <a:xfrm flipV="1">
              <a:off x="4011" y="3858"/>
              <a:ext cx="1" cy="18"/>
            </a:xfrm>
            <a:prstGeom prst="line">
              <a:avLst/>
            </a:prstGeom>
            <a:noFill/>
            <a:ln w="0">
              <a:solidFill>
                <a:srgbClr val="000000"/>
              </a:solidFill>
              <a:round/>
              <a:headEnd/>
              <a:tailEnd/>
            </a:ln>
          </p:spPr>
          <p:txBody>
            <a:bodyPr/>
            <a:lstStyle/>
            <a:p>
              <a:endParaRPr lang="en-GB"/>
            </a:p>
          </p:txBody>
        </p:sp>
        <p:sp>
          <p:nvSpPr>
            <p:cNvPr id="92" name="Line 36"/>
            <p:cNvSpPr>
              <a:spLocks noChangeShapeType="1"/>
            </p:cNvSpPr>
            <p:nvPr/>
          </p:nvSpPr>
          <p:spPr bwMode="auto">
            <a:xfrm flipV="1">
              <a:off x="4011" y="3846"/>
              <a:ext cx="1" cy="30"/>
            </a:xfrm>
            <a:prstGeom prst="line">
              <a:avLst/>
            </a:prstGeom>
            <a:noFill/>
            <a:ln w="0">
              <a:solidFill>
                <a:srgbClr val="000000"/>
              </a:solidFill>
              <a:round/>
              <a:headEnd/>
              <a:tailEnd/>
            </a:ln>
          </p:spPr>
          <p:txBody>
            <a:bodyPr/>
            <a:lstStyle/>
            <a:p>
              <a:endParaRPr lang="en-GB"/>
            </a:p>
          </p:txBody>
        </p:sp>
        <p:sp>
          <p:nvSpPr>
            <p:cNvPr id="93" name="Rectangle 37"/>
            <p:cNvSpPr>
              <a:spLocks noChangeArrowheads="1"/>
            </p:cNvSpPr>
            <p:nvPr/>
          </p:nvSpPr>
          <p:spPr bwMode="auto">
            <a:xfrm>
              <a:off x="3957"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94" name="Rectangle 38"/>
            <p:cNvSpPr>
              <a:spLocks noChangeArrowheads="1"/>
            </p:cNvSpPr>
            <p:nvPr/>
          </p:nvSpPr>
          <p:spPr bwMode="auto">
            <a:xfrm>
              <a:off x="4041" y="3894"/>
              <a:ext cx="31" cy="67"/>
            </a:xfrm>
            <a:prstGeom prst="rect">
              <a:avLst/>
            </a:prstGeom>
            <a:noFill/>
            <a:ln w="9525">
              <a:noFill/>
              <a:miter lim="800000"/>
              <a:headEnd/>
              <a:tailEnd/>
            </a:ln>
          </p:spPr>
          <p:txBody>
            <a:bodyPr wrap="none" lIns="0" tIns="0" rIns="0" bIns="0">
              <a:spAutoFit/>
            </a:bodyPr>
            <a:lstStyle/>
            <a:p>
              <a:r>
                <a:rPr lang="en-US" sz="700">
                  <a:solidFill>
                    <a:srgbClr val="000000"/>
                  </a:solidFill>
                </a:rPr>
                <a:t>0</a:t>
              </a:r>
              <a:endParaRPr lang="en-US"/>
            </a:p>
          </p:txBody>
        </p:sp>
        <p:sp>
          <p:nvSpPr>
            <p:cNvPr id="95" name="Line 39"/>
            <p:cNvSpPr>
              <a:spLocks noChangeShapeType="1"/>
            </p:cNvSpPr>
            <p:nvPr/>
          </p:nvSpPr>
          <p:spPr bwMode="auto">
            <a:xfrm flipV="1">
              <a:off x="4269" y="3858"/>
              <a:ext cx="1" cy="18"/>
            </a:xfrm>
            <a:prstGeom prst="line">
              <a:avLst/>
            </a:prstGeom>
            <a:noFill/>
            <a:ln w="0">
              <a:solidFill>
                <a:srgbClr val="000000"/>
              </a:solidFill>
              <a:round/>
              <a:headEnd/>
              <a:tailEnd/>
            </a:ln>
          </p:spPr>
          <p:txBody>
            <a:bodyPr/>
            <a:lstStyle/>
            <a:p>
              <a:endParaRPr lang="en-GB"/>
            </a:p>
          </p:txBody>
        </p:sp>
        <p:sp>
          <p:nvSpPr>
            <p:cNvPr id="96" name="Line 40"/>
            <p:cNvSpPr>
              <a:spLocks noChangeShapeType="1"/>
            </p:cNvSpPr>
            <p:nvPr/>
          </p:nvSpPr>
          <p:spPr bwMode="auto">
            <a:xfrm flipV="1">
              <a:off x="4425" y="3858"/>
              <a:ext cx="1" cy="18"/>
            </a:xfrm>
            <a:prstGeom prst="line">
              <a:avLst/>
            </a:prstGeom>
            <a:noFill/>
            <a:ln w="0">
              <a:solidFill>
                <a:srgbClr val="000000"/>
              </a:solidFill>
              <a:round/>
              <a:headEnd/>
              <a:tailEnd/>
            </a:ln>
          </p:spPr>
          <p:txBody>
            <a:bodyPr/>
            <a:lstStyle/>
            <a:p>
              <a:endParaRPr lang="en-GB"/>
            </a:p>
          </p:txBody>
        </p:sp>
        <p:sp>
          <p:nvSpPr>
            <p:cNvPr id="97" name="Line 41"/>
            <p:cNvSpPr>
              <a:spLocks noChangeShapeType="1"/>
            </p:cNvSpPr>
            <p:nvPr/>
          </p:nvSpPr>
          <p:spPr bwMode="auto">
            <a:xfrm flipV="1">
              <a:off x="4533" y="3858"/>
              <a:ext cx="1" cy="18"/>
            </a:xfrm>
            <a:prstGeom prst="line">
              <a:avLst/>
            </a:prstGeom>
            <a:noFill/>
            <a:ln w="0">
              <a:solidFill>
                <a:srgbClr val="000000"/>
              </a:solidFill>
              <a:round/>
              <a:headEnd/>
              <a:tailEnd/>
            </a:ln>
          </p:spPr>
          <p:txBody>
            <a:bodyPr/>
            <a:lstStyle/>
            <a:p>
              <a:endParaRPr lang="en-GB"/>
            </a:p>
          </p:txBody>
        </p:sp>
        <p:sp>
          <p:nvSpPr>
            <p:cNvPr id="98" name="Line 42"/>
            <p:cNvSpPr>
              <a:spLocks noChangeShapeType="1"/>
            </p:cNvSpPr>
            <p:nvPr/>
          </p:nvSpPr>
          <p:spPr bwMode="auto">
            <a:xfrm flipV="1">
              <a:off x="4617" y="3858"/>
              <a:ext cx="1" cy="18"/>
            </a:xfrm>
            <a:prstGeom prst="line">
              <a:avLst/>
            </a:prstGeom>
            <a:noFill/>
            <a:ln w="0">
              <a:solidFill>
                <a:srgbClr val="000000"/>
              </a:solidFill>
              <a:round/>
              <a:headEnd/>
              <a:tailEnd/>
            </a:ln>
          </p:spPr>
          <p:txBody>
            <a:bodyPr/>
            <a:lstStyle/>
            <a:p>
              <a:endParaRPr lang="en-GB"/>
            </a:p>
          </p:txBody>
        </p:sp>
        <p:sp>
          <p:nvSpPr>
            <p:cNvPr id="99" name="Line 43"/>
            <p:cNvSpPr>
              <a:spLocks noChangeShapeType="1"/>
            </p:cNvSpPr>
            <p:nvPr/>
          </p:nvSpPr>
          <p:spPr bwMode="auto">
            <a:xfrm flipV="1">
              <a:off x="4683" y="3858"/>
              <a:ext cx="1" cy="18"/>
            </a:xfrm>
            <a:prstGeom prst="line">
              <a:avLst/>
            </a:prstGeom>
            <a:noFill/>
            <a:ln w="0">
              <a:solidFill>
                <a:srgbClr val="000000"/>
              </a:solidFill>
              <a:round/>
              <a:headEnd/>
              <a:tailEnd/>
            </a:ln>
          </p:spPr>
          <p:txBody>
            <a:bodyPr/>
            <a:lstStyle/>
            <a:p>
              <a:endParaRPr lang="en-GB"/>
            </a:p>
          </p:txBody>
        </p:sp>
        <p:sp>
          <p:nvSpPr>
            <p:cNvPr id="100" name="Line 44"/>
            <p:cNvSpPr>
              <a:spLocks noChangeShapeType="1"/>
            </p:cNvSpPr>
            <p:nvPr/>
          </p:nvSpPr>
          <p:spPr bwMode="auto">
            <a:xfrm flipV="1">
              <a:off x="4743" y="3858"/>
              <a:ext cx="1" cy="18"/>
            </a:xfrm>
            <a:prstGeom prst="line">
              <a:avLst/>
            </a:prstGeom>
            <a:noFill/>
            <a:ln w="0">
              <a:solidFill>
                <a:srgbClr val="000000"/>
              </a:solidFill>
              <a:round/>
              <a:headEnd/>
              <a:tailEnd/>
            </a:ln>
          </p:spPr>
          <p:txBody>
            <a:bodyPr/>
            <a:lstStyle/>
            <a:p>
              <a:endParaRPr lang="en-GB"/>
            </a:p>
          </p:txBody>
        </p:sp>
        <p:sp>
          <p:nvSpPr>
            <p:cNvPr id="101" name="Line 45"/>
            <p:cNvSpPr>
              <a:spLocks noChangeShapeType="1"/>
            </p:cNvSpPr>
            <p:nvPr/>
          </p:nvSpPr>
          <p:spPr bwMode="auto">
            <a:xfrm flipV="1">
              <a:off x="4791" y="3858"/>
              <a:ext cx="1" cy="18"/>
            </a:xfrm>
            <a:prstGeom prst="line">
              <a:avLst/>
            </a:prstGeom>
            <a:noFill/>
            <a:ln w="0">
              <a:solidFill>
                <a:srgbClr val="000000"/>
              </a:solidFill>
              <a:round/>
              <a:headEnd/>
              <a:tailEnd/>
            </a:ln>
          </p:spPr>
          <p:txBody>
            <a:bodyPr/>
            <a:lstStyle/>
            <a:p>
              <a:endParaRPr lang="en-GB"/>
            </a:p>
          </p:txBody>
        </p:sp>
        <p:sp>
          <p:nvSpPr>
            <p:cNvPr id="102" name="Line 46"/>
            <p:cNvSpPr>
              <a:spLocks noChangeShapeType="1"/>
            </p:cNvSpPr>
            <p:nvPr/>
          </p:nvSpPr>
          <p:spPr bwMode="auto">
            <a:xfrm flipV="1">
              <a:off x="4839" y="3858"/>
              <a:ext cx="1" cy="18"/>
            </a:xfrm>
            <a:prstGeom prst="line">
              <a:avLst/>
            </a:prstGeom>
            <a:noFill/>
            <a:ln w="0">
              <a:solidFill>
                <a:srgbClr val="000000"/>
              </a:solidFill>
              <a:round/>
              <a:headEnd/>
              <a:tailEnd/>
            </a:ln>
          </p:spPr>
          <p:txBody>
            <a:bodyPr/>
            <a:lstStyle/>
            <a:p>
              <a:endParaRPr lang="en-GB"/>
            </a:p>
          </p:txBody>
        </p:sp>
        <p:sp>
          <p:nvSpPr>
            <p:cNvPr id="103" name="Line 47"/>
            <p:cNvSpPr>
              <a:spLocks noChangeShapeType="1"/>
            </p:cNvSpPr>
            <p:nvPr/>
          </p:nvSpPr>
          <p:spPr bwMode="auto">
            <a:xfrm flipV="1">
              <a:off x="4881" y="3858"/>
              <a:ext cx="1" cy="18"/>
            </a:xfrm>
            <a:prstGeom prst="line">
              <a:avLst/>
            </a:prstGeom>
            <a:noFill/>
            <a:ln w="0">
              <a:solidFill>
                <a:srgbClr val="000000"/>
              </a:solidFill>
              <a:round/>
              <a:headEnd/>
              <a:tailEnd/>
            </a:ln>
          </p:spPr>
          <p:txBody>
            <a:bodyPr/>
            <a:lstStyle/>
            <a:p>
              <a:endParaRPr lang="en-GB"/>
            </a:p>
          </p:txBody>
        </p:sp>
        <p:sp>
          <p:nvSpPr>
            <p:cNvPr id="104" name="Line 48"/>
            <p:cNvSpPr>
              <a:spLocks noChangeShapeType="1"/>
            </p:cNvSpPr>
            <p:nvPr/>
          </p:nvSpPr>
          <p:spPr bwMode="auto">
            <a:xfrm flipV="1">
              <a:off x="4881" y="3846"/>
              <a:ext cx="1" cy="30"/>
            </a:xfrm>
            <a:prstGeom prst="line">
              <a:avLst/>
            </a:prstGeom>
            <a:noFill/>
            <a:ln w="0">
              <a:solidFill>
                <a:srgbClr val="000000"/>
              </a:solidFill>
              <a:round/>
              <a:headEnd/>
              <a:tailEnd/>
            </a:ln>
          </p:spPr>
          <p:txBody>
            <a:bodyPr/>
            <a:lstStyle/>
            <a:p>
              <a:endParaRPr lang="en-GB"/>
            </a:p>
          </p:txBody>
        </p:sp>
        <p:sp>
          <p:nvSpPr>
            <p:cNvPr id="105" name="Rectangle 49"/>
            <p:cNvSpPr>
              <a:spLocks noChangeArrowheads="1"/>
            </p:cNvSpPr>
            <p:nvPr/>
          </p:nvSpPr>
          <p:spPr bwMode="auto">
            <a:xfrm>
              <a:off x="4827"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106" name="Rectangle 50"/>
            <p:cNvSpPr>
              <a:spLocks noChangeArrowheads="1"/>
            </p:cNvSpPr>
            <p:nvPr/>
          </p:nvSpPr>
          <p:spPr bwMode="auto">
            <a:xfrm>
              <a:off x="4911" y="3894"/>
              <a:ext cx="31" cy="67"/>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107" name="Line 51"/>
            <p:cNvSpPr>
              <a:spLocks noChangeShapeType="1"/>
            </p:cNvSpPr>
            <p:nvPr/>
          </p:nvSpPr>
          <p:spPr bwMode="auto">
            <a:xfrm>
              <a:off x="2277" y="3876"/>
              <a:ext cx="24" cy="1"/>
            </a:xfrm>
            <a:prstGeom prst="line">
              <a:avLst/>
            </a:prstGeom>
            <a:noFill/>
            <a:ln w="0">
              <a:solidFill>
                <a:srgbClr val="000000"/>
              </a:solidFill>
              <a:round/>
              <a:headEnd/>
              <a:tailEnd/>
            </a:ln>
          </p:spPr>
          <p:txBody>
            <a:bodyPr/>
            <a:lstStyle/>
            <a:p>
              <a:endParaRPr lang="en-GB"/>
            </a:p>
          </p:txBody>
        </p:sp>
        <p:sp>
          <p:nvSpPr>
            <p:cNvPr id="108" name="Rectangle 52"/>
            <p:cNvSpPr>
              <a:spLocks noChangeArrowheads="1"/>
            </p:cNvSpPr>
            <p:nvPr/>
          </p:nvSpPr>
          <p:spPr bwMode="auto">
            <a:xfrm>
              <a:off x="2211" y="3828"/>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109" name="Line 53"/>
            <p:cNvSpPr>
              <a:spLocks noChangeShapeType="1"/>
            </p:cNvSpPr>
            <p:nvPr/>
          </p:nvSpPr>
          <p:spPr bwMode="auto">
            <a:xfrm>
              <a:off x="2277" y="3666"/>
              <a:ext cx="24" cy="1"/>
            </a:xfrm>
            <a:prstGeom prst="line">
              <a:avLst/>
            </a:prstGeom>
            <a:noFill/>
            <a:ln w="0">
              <a:solidFill>
                <a:srgbClr val="000000"/>
              </a:solidFill>
              <a:round/>
              <a:headEnd/>
              <a:tailEnd/>
            </a:ln>
          </p:spPr>
          <p:txBody>
            <a:bodyPr/>
            <a:lstStyle/>
            <a:p>
              <a:endParaRPr lang="en-GB"/>
            </a:p>
          </p:txBody>
        </p:sp>
        <p:sp>
          <p:nvSpPr>
            <p:cNvPr id="110" name="Rectangle 54"/>
            <p:cNvSpPr>
              <a:spLocks noChangeArrowheads="1"/>
            </p:cNvSpPr>
            <p:nvPr/>
          </p:nvSpPr>
          <p:spPr bwMode="auto">
            <a:xfrm>
              <a:off x="2169" y="3618"/>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111" name="Line 55"/>
            <p:cNvSpPr>
              <a:spLocks noChangeShapeType="1"/>
            </p:cNvSpPr>
            <p:nvPr/>
          </p:nvSpPr>
          <p:spPr bwMode="auto">
            <a:xfrm>
              <a:off x="2277" y="3462"/>
              <a:ext cx="24" cy="1"/>
            </a:xfrm>
            <a:prstGeom prst="line">
              <a:avLst/>
            </a:prstGeom>
            <a:noFill/>
            <a:ln w="0">
              <a:solidFill>
                <a:srgbClr val="000000"/>
              </a:solidFill>
              <a:round/>
              <a:headEnd/>
              <a:tailEnd/>
            </a:ln>
          </p:spPr>
          <p:txBody>
            <a:bodyPr/>
            <a:lstStyle/>
            <a:p>
              <a:endParaRPr lang="en-GB"/>
            </a:p>
          </p:txBody>
        </p:sp>
        <p:sp>
          <p:nvSpPr>
            <p:cNvPr id="112" name="Rectangle 56"/>
            <p:cNvSpPr>
              <a:spLocks noChangeArrowheads="1"/>
            </p:cNvSpPr>
            <p:nvPr/>
          </p:nvSpPr>
          <p:spPr bwMode="auto">
            <a:xfrm>
              <a:off x="2169" y="341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20</a:t>
              </a:r>
              <a:endParaRPr lang="en-US"/>
            </a:p>
          </p:txBody>
        </p:sp>
        <p:sp>
          <p:nvSpPr>
            <p:cNvPr id="113" name="Line 57"/>
            <p:cNvSpPr>
              <a:spLocks noChangeShapeType="1"/>
            </p:cNvSpPr>
            <p:nvPr/>
          </p:nvSpPr>
          <p:spPr bwMode="auto">
            <a:xfrm>
              <a:off x="2277" y="3258"/>
              <a:ext cx="24" cy="1"/>
            </a:xfrm>
            <a:prstGeom prst="line">
              <a:avLst/>
            </a:prstGeom>
            <a:noFill/>
            <a:ln w="0">
              <a:solidFill>
                <a:srgbClr val="000000"/>
              </a:solidFill>
              <a:round/>
              <a:headEnd/>
              <a:tailEnd/>
            </a:ln>
          </p:spPr>
          <p:txBody>
            <a:bodyPr/>
            <a:lstStyle/>
            <a:p>
              <a:endParaRPr lang="en-GB"/>
            </a:p>
          </p:txBody>
        </p:sp>
        <p:sp>
          <p:nvSpPr>
            <p:cNvPr id="114" name="Rectangle 58"/>
            <p:cNvSpPr>
              <a:spLocks noChangeArrowheads="1"/>
            </p:cNvSpPr>
            <p:nvPr/>
          </p:nvSpPr>
          <p:spPr bwMode="auto">
            <a:xfrm>
              <a:off x="2169" y="3210"/>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30</a:t>
              </a:r>
              <a:endParaRPr lang="en-US"/>
            </a:p>
          </p:txBody>
        </p:sp>
        <p:sp>
          <p:nvSpPr>
            <p:cNvPr id="115" name="Line 59"/>
            <p:cNvSpPr>
              <a:spLocks noChangeShapeType="1"/>
            </p:cNvSpPr>
            <p:nvPr/>
          </p:nvSpPr>
          <p:spPr bwMode="auto">
            <a:xfrm>
              <a:off x="2277" y="3054"/>
              <a:ext cx="24" cy="1"/>
            </a:xfrm>
            <a:prstGeom prst="line">
              <a:avLst/>
            </a:prstGeom>
            <a:noFill/>
            <a:ln w="0">
              <a:solidFill>
                <a:srgbClr val="000000"/>
              </a:solidFill>
              <a:round/>
              <a:headEnd/>
              <a:tailEnd/>
            </a:ln>
          </p:spPr>
          <p:txBody>
            <a:bodyPr/>
            <a:lstStyle/>
            <a:p>
              <a:endParaRPr lang="en-GB"/>
            </a:p>
          </p:txBody>
        </p:sp>
        <p:sp>
          <p:nvSpPr>
            <p:cNvPr id="116" name="Rectangle 60"/>
            <p:cNvSpPr>
              <a:spLocks noChangeArrowheads="1"/>
            </p:cNvSpPr>
            <p:nvPr/>
          </p:nvSpPr>
          <p:spPr bwMode="auto">
            <a:xfrm>
              <a:off x="2169" y="3006"/>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40</a:t>
              </a:r>
              <a:endParaRPr lang="en-US"/>
            </a:p>
          </p:txBody>
        </p:sp>
        <p:sp>
          <p:nvSpPr>
            <p:cNvPr id="117" name="Line 61"/>
            <p:cNvSpPr>
              <a:spLocks noChangeShapeType="1"/>
            </p:cNvSpPr>
            <p:nvPr/>
          </p:nvSpPr>
          <p:spPr bwMode="auto">
            <a:xfrm>
              <a:off x="2277" y="2850"/>
              <a:ext cx="24" cy="1"/>
            </a:xfrm>
            <a:prstGeom prst="line">
              <a:avLst/>
            </a:prstGeom>
            <a:noFill/>
            <a:ln w="0">
              <a:solidFill>
                <a:srgbClr val="000000"/>
              </a:solidFill>
              <a:round/>
              <a:headEnd/>
              <a:tailEnd/>
            </a:ln>
          </p:spPr>
          <p:txBody>
            <a:bodyPr/>
            <a:lstStyle/>
            <a:p>
              <a:endParaRPr lang="en-GB"/>
            </a:p>
          </p:txBody>
        </p:sp>
        <p:sp>
          <p:nvSpPr>
            <p:cNvPr id="118" name="Rectangle 62"/>
            <p:cNvSpPr>
              <a:spLocks noChangeArrowheads="1"/>
            </p:cNvSpPr>
            <p:nvPr/>
          </p:nvSpPr>
          <p:spPr bwMode="auto">
            <a:xfrm>
              <a:off x="2169" y="280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50</a:t>
              </a:r>
              <a:endParaRPr lang="en-US"/>
            </a:p>
          </p:txBody>
        </p:sp>
        <p:sp>
          <p:nvSpPr>
            <p:cNvPr id="119" name="Line 63"/>
            <p:cNvSpPr>
              <a:spLocks noChangeShapeType="1"/>
            </p:cNvSpPr>
            <p:nvPr/>
          </p:nvSpPr>
          <p:spPr bwMode="auto">
            <a:xfrm>
              <a:off x="2277" y="2640"/>
              <a:ext cx="24" cy="1"/>
            </a:xfrm>
            <a:prstGeom prst="line">
              <a:avLst/>
            </a:prstGeom>
            <a:noFill/>
            <a:ln w="0">
              <a:solidFill>
                <a:srgbClr val="000000"/>
              </a:solidFill>
              <a:round/>
              <a:headEnd/>
              <a:tailEnd/>
            </a:ln>
          </p:spPr>
          <p:txBody>
            <a:bodyPr/>
            <a:lstStyle/>
            <a:p>
              <a:endParaRPr lang="en-GB"/>
            </a:p>
          </p:txBody>
        </p:sp>
        <p:sp>
          <p:nvSpPr>
            <p:cNvPr id="120" name="Rectangle 64"/>
            <p:cNvSpPr>
              <a:spLocks noChangeArrowheads="1"/>
            </p:cNvSpPr>
            <p:nvPr/>
          </p:nvSpPr>
          <p:spPr bwMode="auto">
            <a:xfrm>
              <a:off x="2169" y="259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60</a:t>
              </a:r>
              <a:endParaRPr lang="en-US"/>
            </a:p>
          </p:txBody>
        </p:sp>
        <p:sp>
          <p:nvSpPr>
            <p:cNvPr id="121" name="Line 65"/>
            <p:cNvSpPr>
              <a:spLocks noChangeShapeType="1"/>
            </p:cNvSpPr>
            <p:nvPr/>
          </p:nvSpPr>
          <p:spPr bwMode="auto">
            <a:xfrm>
              <a:off x="2277" y="2436"/>
              <a:ext cx="24" cy="1"/>
            </a:xfrm>
            <a:prstGeom prst="line">
              <a:avLst/>
            </a:prstGeom>
            <a:noFill/>
            <a:ln w="0">
              <a:solidFill>
                <a:srgbClr val="000000"/>
              </a:solidFill>
              <a:round/>
              <a:headEnd/>
              <a:tailEnd/>
            </a:ln>
          </p:spPr>
          <p:txBody>
            <a:bodyPr/>
            <a:lstStyle/>
            <a:p>
              <a:endParaRPr lang="en-GB"/>
            </a:p>
          </p:txBody>
        </p:sp>
        <p:sp>
          <p:nvSpPr>
            <p:cNvPr id="122" name="Rectangle 66"/>
            <p:cNvSpPr>
              <a:spLocks noChangeArrowheads="1"/>
            </p:cNvSpPr>
            <p:nvPr/>
          </p:nvSpPr>
          <p:spPr bwMode="auto">
            <a:xfrm>
              <a:off x="2169" y="2388"/>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70</a:t>
              </a:r>
              <a:endParaRPr lang="en-US"/>
            </a:p>
          </p:txBody>
        </p:sp>
        <p:sp>
          <p:nvSpPr>
            <p:cNvPr id="123" name="Line 67"/>
            <p:cNvSpPr>
              <a:spLocks noChangeShapeType="1"/>
            </p:cNvSpPr>
            <p:nvPr/>
          </p:nvSpPr>
          <p:spPr bwMode="auto">
            <a:xfrm>
              <a:off x="2277" y="2232"/>
              <a:ext cx="24" cy="1"/>
            </a:xfrm>
            <a:prstGeom prst="line">
              <a:avLst/>
            </a:prstGeom>
            <a:noFill/>
            <a:ln w="0">
              <a:solidFill>
                <a:srgbClr val="000000"/>
              </a:solidFill>
              <a:round/>
              <a:headEnd/>
              <a:tailEnd/>
            </a:ln>
          </p:spPr>
          <p:txBody>
            <a:bodyPr/>
            <a:lstStyle/>
            <a:p>
              <a:endParaRPr lang="en-GB"/>
            </a:p>
          </p:txBody>
        </p:sp>
        <p:sp>
          <p:nvSpPr>
            <p:cNvPr id="124" name="Rectangle 68"/>
            <p:cNvSpPr>
              <a:spLocks noChangeArrowheads="1"/>
            </p:cNvSpPr>
            <p:nvPr/>
          </p:nvSpPr>
          <p:spPr bwMode="auto">
            <a:xfrm>
              <a:off x="2169" y="218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80</a:t>
              </a:r>
              <a:endParaRPr lang="en-US"/>
            </a:p>
          </p:txBody>
        </p:sp>
        <p:sp>
          <p:nvSpPr>
            <p:cNvPr id="125" name="Line 69"/>
            <p:cNvSpPr>
              <a:spLocks noChangeShapeType="1"/>
            </p:cNvSpPr>
            <p:nvPr/>
          </p:nvSpPr>
          <p:spPr bwMode="auto">
            <a:xfrm>
              <a:off x="2277" y="2028"/>
              <a:ext cx="24" cy="1"/>
            </a:xfrm>
            <a:prstGeom prst="line">
              <a:avLst/>
            </a:prstGeom>
            <a:noFill/>
            <a:ln w="0">
              <a:solidFill>
                <a:srgbClr val="000000"/>
              </a:solidFill>
              <a:round/>
              <a:headEnd/>
              <a:tailEnd/>
            </a:ln>
          </p:spPr>
          <p:txBody>
            <a:bodyPr/>
            <a:lstStyle/>
            <a:p>
              <a:endParaRPr lang="en-GB"/>
            </a:p>
          </p:txBody>
        </p:sp>
        <p:sp>
          <p:nvSpPr>
            <p:cNvPr id="126" name="Rectangle 70"/>
            <p:cNvSpPr>
              <a:spLocks noChangeArrowheads="1"/>
            </p:cNvSpPr>
            <p:nvPr/>
          </p:nvSpPr>
          <p:spPr bwMode="auto">
            <a:xfrm>
              <a:off x="2169" y="1980"/>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90</a:t>
              </a:r>
              <a:endParaRPr lang="en-US"/>
            </a:p>
          </p:txBody>
        </p:sp>
        <p:sp>
          <p:nvSpPr>
            <p:cNvPr id="127" name="Line 71"/>
            <p:cNvSpPr>
              <a:spLocks noChangeShapeType="1"/>
            </p:cNvSpPr>
            <p:nvPr/>
          </p:nvSpPr>
          <p:spPr bwMode="auto">
            <a:xfrm>
              <a:off x="2277" y="1824"/>
              <a:ext cx="24" cy="1"/>
            </a:xfrm>
            <a:prstGeom prst="line">
              <a:avLst/>
            </a:prstGeom>
            <a:noFill/>
            <a:ln w="0">
              <a:solidFill>
                <a:srgbClr val="000000"/>
              </a:solidFill>
              <a:round/>
              <a:headEnd/>
              <a:tailEnd/>
            </a:ln>
          </p:spPr>
          <p:txBody>
            <a:bodyPr/>
            <a:lstStyle/>
            <a:p>
              <a:endParaRPr lang="en-GB"/>
            </a:p>
          </p:txBody>
        </p:sp>
        <p:sp>
          <p:nvSpPr>
            <p:cNvPr id="128" name="Rectangle 72"/>
            <p:cNvSpPr>
              <a:spLocks noChangeArrowheads="1"/>
            </p:cNvSpPr>
            <p:nvPr/>
          </p:nvSpPr>
          <p:spPr bwMode="auto">
            <a:xfrm>
              <a:off x="2127" y="1776"/>
              <a:ext cx="132" cy="96"/>
            </a:xfrm>
            <a:prstGeom prst="rect">
              <a:avLst/>
            </a:prstGeom>
            <a:noFill/>
            <a:ln w="9525">
              <a:noFill/>
              <a:miter lim="800000"/>
              <a:headEnd/>
              <a:tailEnd/>
            </a:ln>
          </p:spPr>
          <p:txBody>
            <a:bodyPr wrap="none" lIns="0" tIns="0" rIns="0" bIns="0">
              <a:spAutoFit/>
            </a:bodyPr>
            <a:lstStyle/>
            <a:p>
              <a:r>
                <a:rPr lang="en-US" sz="1000">
                  <a:solidFill>
                    <a:srgbClr val="000000"/>
                  </a:solidFill>
                </a:rPr>
                <a:t>100</a:t>
              </a:r>
              <a:endParaRPr lang="en-US"/>
            </a:p>
          </p:txBody>
        </p:sp>
        <p:sp>
          <p:nvSpPr>
            <p:cNvPr id="129" name="Rectangle 73"/>
            <p:cNvSpPr>
              <a:spLocks noChangeArrowheads="1"/>
            </p:cNvSpPr>
            <p:nvPr/>
          </p:nvSpPr>
          <p:spPr bwMode="auto">
            <a:xfrm>
              <a:off x="3339" y="4026"/>
              <a:ext cx="737" cy="134"/>
            </a:xfrm>
            <a:prstGeom prst="rect">
              <a:avLst/>
            </a:prstGeom>
            <a:noFill/>
            <a:ln w="9525">
              <a:noFill/>
              <a:miter lim="800000"/>
              <a:headEnd/>
              <a:tailEnd/>
            </a:ln>
          </p:spPr>
          <p:txBody>
            <a:bodyPr wrap="none" lIns="0" tIns="0" rIns="0" bIns="0">
              <a:spAutoFit/>
            </a:bodyPr>
            <a:lstStyle/>
            <a:p>
              <a:r>
                <a:rPr lang="en-US" b="1">
                  <a:solidFill>
                    <a:srgbClr val="000000"/>
                  </a:solidFill>
                </a:rPr>
                <a:t>concentration</a:t>
              </a:r>
              <a:endParaRPr lang="en-US" sz="1800" b="1"/>
            </a:p>
          </p:txBody>
        </p:sp>
        <p:sp>
          <p:nvSpPr>
            <p:cNvPr id="130" name="Rectangle 74"/>
            <p:cNvSpPr>
              <a:spLocks noChangeArrowheads="1"/>
            </p:cNvSpPr>
            <p:nvPr/>
          </p:nvSpPr>
          <p:spPr bwMode="auto">
            <a:xfrm rot="16200000">
              <a:off x="1718" y="2571"/>
              <a:ext cx="670" cy="134"/>
            </a:xfrm>
            <a:prstGeom prst="rect">
              <a:avLst/>
            </a:prstGeom>
            <a:noFill/>
            <a:ln w="9525">
              <a:noFill/>
              <a:miter lim="800000"/>
              <a:headEnd/>
              <a:tailEnd/>
            </a:ln>
          </p:spPr>
          <p:txBody>
            <a:bodyPr wrap="none" lIns="0" tIns="0" rIns="0" bIns="0">
              <a:spAutoFit/>
            </a:bodyPr>
            <a:lstStyle/>
            <a:p>
              <a:r>
                <a:rPr lang="en-US" b="1" dirty="0">
                  <a:solidFill>
                    <a:srgbClr val="000000"/>
                  </a:solidFill>
                </a:rPr>
                <a:t># juv./female</a:t>
              </a:r>
              <a:endParaRPr lang="en-US" sz="1800" b="1" dirty="0"/>
            </a:p>
          </p:txBody>
        </p:sp>
        <p:sp>
          <p:nvSpPr>
            <p:cNvPr id="131" name="Oval 75"/>
            <p:cNvSpPr>
              <a:spLocks noChangeArrowheads="1"/>
            </p:cNvSpPr>
            <p:nvPr/>
          </p:nvSpPr>
          <p:spPr bwMode="auto">
            <a:xfrm>
              <a:off x="2253" y="1824"/>
              <a:ext cx="48" cy="48"/>
            </a:xfrm>
            <a:prstGeom prst="ellipse">
              <a:avLst/>
            </a:prstGeom>
            <a:solidFill>
              <a:srgbClr val="FFFF00"/>
            </a:solidFill>
            <a:ln w="9525">
              <a:noFill/>
              <a:round/>
              <a:headEnd/>
              <a:tailEnd/>
            </a:ln>
          </p:spPr>
          <p:txBody>
            <a:bodyPr/>
            <a:lstStyle/>
            <a:p>
              <a:endParaRPr lang="en-GB"/>
            </a:p>
          </p:txBody>
        </p:sp>
        <p:sp>
          <p:nvSpPr>
            <p:cNvPr id="132" name="Oval 76"/>
            <p:cNvSpPr>
              <a:spLocks noChangeArrowheads="1"/>
            </p:cNvSpPr>
            <p:nvPr/>
          </p:nvSpPr>
          <p:spPr bwMode="auto">
            <a:xfrm>
              <a:off x="3381" y="2286"/>
              <a:ext cx="48" cy="48"/>
            </a:xfrm>
            <a:prstGeom prst="ellipse">
              <a:avLst/>
            </a:prstGeom>
            <a:solidFill>
              <a:srgbClr val="FFFF00"/>
            </a:solidFill>
            <a:ln w="9525">
              <a:noFill/>
              <a:round/>
              <a:headEnd/>
              <a:tailEnd/>
            </a:ln>
          </p:spPr>
          <p:txBody>
            <a:bodyPr/>
            <a:lstStyle/>
            <a:p>
              <a:endParaRPr lang="en-GB"/>
            </a:p>
          </p:txBody>
        </p:sp>
        <p:sp>
          <p:nvSpPr>
            <p:cNvPr id="133" name="Oval 77"/>
            <p:cNvSpPr>
              <a:spLocks noChangeArrowheads="1"/>
            </p:cNvSpPr>
            <p:nvPr/>
          </p:nvSpPr>
          <p:spPr bwMode="auto">
            <a:xfrm>
              <a:off x="3639" y="2760"/>
              <a:ext cx="48" cy="48"/>
            </a:xfrm>
            <a:prstGeom prst="ellipse">
              <a:avLst/>
            </a:prstGeom>
            <a:solidFill>
              <a:srgbClr val="FFFF00"/>
            </a:solidFill>
            <a:ln w="9525">
              <a:noFill/>
              <a:round/>
              <a:headEnd/>
              <a:tailEnd/>
            </a:ln>
          </p:spPr>
          <p:txBody>
            <a:bodyPr/>
            <a:lstStyle/>
            <a:p>
              <a:endParaRPr lang="en-GB"/>
            </a:p>
          </p:txBody>
        </p:sp>
        <p:sp>
          <p:nvSpPr>
            <p:cNvPr id="134" name="Oval 78"/>
            <p:cNvSpPr>
              <a:spLocks noChangeArrowheads="1"/>
            </p:cNvSpPr>
            <p:nvPr/>
          </p:nvSpPr>
          <p:spPr bwMode="auto">
            <a:xfrm>
              <a:off x="3903" y="3402"/>
              <a:ext cx="48" cy="48"/>
            </a:xfrm>
            <a:prstGeom prst="ellipse">
              <a:avLst/>
            </a:prstGeom>
            <a:solidFill>
              <a:srgbClr val="FFFF00"/>
            </a:solidFill>
            <a:ln w="9525">
              <a:noFill/>
              <a:round/>
              <a:headEnd/>
              <a:tailEnd/>
            </a:ln>
          </p:spPr>
          <p:txBody>
            <a:bodyPr/>
            <a:lstStyle/>
            <a:p>
              <a:endParaRPr lang="en-GB"/>
            </a:p>
          </p:txBody>
        </p:sp>
        <p:sp>
          <p:nvSpPr>
            <p:cNvPr id="135" name="Oval 79"/>
            <p:cNvSpPr>
              <a:spLocks noChangeArrowheads="1"/>
            </p:cNvSpPr>
            <p:nvPr/>
          </p:nvSpPr>
          <p:spPr bwMode="auto">
            <a:xfrm>
              <a:off x="3987" y="3618"/>
              <a:ext cx="48" cy="48"/>
            </a:xfrm>
            <a:prstGeom prst="ellipse">
              <a:avLst/>
            </a:prstGeom>
            <a:solidFill>
              <a:srgbClr val="FFFF00"/>
            </a:solidFill>
            <a:ln w="9525">
              <a:noFill/>
              <a:round/>
              <a:headEnd/>
              <a:tailEnd/>
            </a:ln>
          </p:spPr>
          <p:txBody>
            <a:bodyPr/>
            <a:lstStyle/>
            <a:p>
              <a:endParaRPr lang="en-GB"/>
            </a:p>
          </p:txBody>
        </p:sp>
        <p:sp>
          <p:nvSpPr>
            <p:cNvPr id="136" name="Oval 80"/>
            <p:cNvSpPr>
              <a:spLocks noChangeArrowheads="1"/>
            </p:cNvSpPr>
            <p:nvPr/>
          </p:nvSpPr>
          <p:spPr bwMode="auto">
            <a:xfrm>
              <a:off x="4245" y="3744"/>
              <a:ext cx="48" cy="48"/>
            </a:xfrm>
            <a:prstGeom prst="ellipse">
              <a:avLst/>
            </a:prstGeom>
            <a:solidFill>
              <a:srgbClr val="FFFF00"/>
            </a:solidFill>
            <a:ln w="9525">
              <a:noFill/>
              <a:round/>
              <a:headEnd/>
              <a:tailEnd/>
            </a:ln>
          </p:spPr>
          <p:txBody>
            <a:bodyPr/>
            <a:lstStyle/>
            <a:p>
              <a:endParaRPr lang="en-GB"/>
            </a:p>
          </p:txBody>
        </p:sp>
        <p:sp>
          <p:nvSpPr>
            <p:cNvPr id="137" name="Oval 81"/>
            <p:cNvSpPr>
              <a:spLocks noChangeArrowheads="1"/>
            </p:cNvSpPr>
            <p:nvPr/>
          </p:nvSpPr>
          <p:spPr bwMode="auto">
            <a:xfrm>
              <a:off x="2253" y="1824"/>
              <a:ext cx="48" cy="48"/>
            </a:xfrm>
            <a:prstGeom prst="ellipse">
              <a:avLst/>
            </a:prstGeom>
            <a:noFill/>
            <a:ln w="0">
              <a:solidFill>
                <a:srgbClr val="000000"/>
              </a:solidFill>
              <a:round/>
              <a:headEnd/>
              <a:tailEnd/>
            </a:ln>
          </p:spPr>
          <p:txBody>
            <a:bodyPr/>
            <a:lstStyle/>
            <a:p>
              <a:endParaRPr lang="en-GB"/>
            </a:p>
          </p:txBody>
        </p:sp>
        <p:sp>
          <p:nvSpPr>
            <p:cNvPr id="138" name="Oval 82"/>
            <p:cNvSpPr>
              <a:spLocks noChangeArrowheads="1"/>
            </p:cNvSpPr>
            <p:nvPr/>
          </p:nvSpPr>
          <p:spPr bwMode="auto">
            <a:xfrm>
              <a:off x="3381" y="2286"/>
              <a:ext cx="48" cy="48"/>
            </a:xfrm>
            <a:prstGeom prst="ellipse">
              <a:avLst/>
            </a:prstGeom>
            <a:noFill/>
            <a:ln w="0">
              <a:solidFill>
                <a:srgbClr val="000000"/>
              </a:solidFill>
              <a:round/>
              <a:headEnd/>
              <a:tailEnd/>
            </a:ln>
          </p:spPr>
          <p:txBody>
            <a:bodyPr/>
            <a:lstStyle/>
            <a:p>
              <a:endParaRPr lang="en-GB"/>
            </a:p>
          </p:txBody>
        </p:sp>
        <p:sp>
          <p:nvSpPr>
            <p:cNvPr id="139" name="Oval 83"/>
            <p:cNvSpPr>
              <a:spLocks noChangeArrowheads="1"/>
            </p:cNvSpPr>
            <p:nvPr/>
          </p:nvSpPr>
          <p:spPr bwMode="auto">
            <a:xfrm>
              <a:off x="3639" y="2760"/>
              <a:ext cx="48" cy="48"/>
            </a:xfrm>
            <a:prstGeom prst="ellipse">
              <a:avLst/>
            </a:prstGeom>
            <a:noFill/>
            <a:ln w="0">
              <a:solidFill>
                <a:srgbClr val="000000"/>
              </a:solidFill>
              <a:round/>
              <a:headEnd/>
              <a:tailEnd/>
            </a:ln>
          </p:spPr>
          <p:txBody>
            <a:bodyPr/>
            <a:lstStyle/>
            <a:p>
              <a:endParaRPr lang="en-GB"/>
            </a:p>
          </p:txBody>
        </p:sp>
        <p:sp>
          <p:nvSpPr>
            <p:cNvPr id="140" name="Oval 84"/>
            <p:cNvSpPr>
              <a:spLocks noChangeArrowheads="1"/>
            </p:cNvSpPr>
            <p:nvPr/>
          </p:nvSpPr>
          <p:spPr bwMode="auto">
            <a:xfrm>
              <a:off x="3903" y="3402"/>
              <a:ext cx="48" cy="48"/>
            </a:xfrm>
            <a:prstGeom prst="ellipse">
              <a:avLst/>
            </a:prstGeom>
            <a:noFill/>
            <a:ln w="0">
              <a:solidFill>
                <a:srgbClr val="000000"/>
              </a:solidFill>
              <a:round/>
              <a:headEnd/>
              <a:tailEnd/>
            </a:ln>
          </p:spPr>
          <p:txBody>
            <a:bodyPr/>
            <a:lstStyle/>
            <a:p>
              <a:endParaRPr lang="en-GB"/>
            </a:p>
          </p:txBody>
        </p:sp>
        <p:sp>
          <p:nvSpPr>
            <p:cNvPr id="141" name="Oval 85"/>
            <p:cNvSpPr>
              <a:spLocks noChangeArrowheads="1"/>
            </p:cNvSpPr>
            <p:nvPr/>
          </p:nvSpPr>
          <p:spPr bwMode="auto">
            <a:xfrm>
              <a:off x="3987" y="3618"/>
              <a:ext cx="48" cy="48"/>
            </a:xfrm>
            <a:prstGeom prst="ellipse">
              <a:avLst/>
            </a:prstGeom>
            <a:noFill/>
            <a:ln w="0">
              <a:solidFill>
                <a:srgbClr val="000000"/>
              </a:solidFill>
              <a:round/>
              <a:headEnd/>
              <a:tailEnd/>
            </a:ln>
          </p:spPr>
          <p:txBody>
            <a:bodyPr/>
            <a:lstStyle/>
            <a:p>
              <a:endParaRPr lang="en-GB"/>
            </a:p>
          </p:txBody>
        </p:sp>
        <p:sp>
          <p:nvSpPr>
            <p:cNvPr id="142" name="Oval 86"/>
            <p:cNvSpPr>
              <a:spLocks noChangeArrowheads="1"/>
            </p:cNvSpPr>
            <p:nvPr/>
          </p:nvSpPr>
          <p:spPr bwMode="auto">
            <a:xfrm>
              <a:off x="4245" y="3744"/>
              <a:ext cx="48" cy="48"/>
            </a:xfrm>
            <a:prstGeom prst="ellipse">
              <a:avLst/>
            </a:prstGeom>
            <a:noFill/>
            <a:ln w="0">
              <a:solidFill>
                <a:srgbClr val="000000"/>
              </a:solidFill>
              <a:round/>
              <a:headEnd/>
              <a:tailEnd/>
            </a:ln>
          </p:spPr>
          <p:txBody>
            <a:bodyPr/>
            <a:lstStyle/>
            <a:p>
              <a:endParaRPr lang="en-GB"/>
            </a:p>
          </p:txBody>
        </p:sp>
      </p:grpSp>
      <p:pic>
        <p:nvPicPr>
          <p:cNvPr id="143" name="Picture 87" descr="daphnia3"/>
          <p:cNvPicPr>
            <a:picLocks noChangeAspect="1" noChangeArrowheads="1"/>
          </p:cNvPicPr>
          <p:nvPr/>
        </p:nvPicPr>
        <p:blipFill>
          <a:blip r:embed="rId2" cstate="print"/>
          <a:srcRect/>
          <a:stretch>
            <a:fillRect/>
          </a:stretch>
        </p:blipFill>
        <p:spPr bwMode="auto">
          <a:xfrm>
            <a:off x="6845823" y="2317594"/>
            <a:ext cx="1108075" cy="157480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dissolve">
                                      <p:cBhvr>
                                        <p:cTn id="7" dur="500"/>
                                        <p:tgtEl>
                                          <p:spTgt spid="2969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6963">
                                            <p:txEl>
                                              <p:pRg st="1" end="1"/>
                                            </p:txEl>
                                          </p:spTgt>
                                        </p:tgtEl>
                                        <p:attrNameLst>
                                          <p:attrName>style.visibility</p:attrName>
                                        </p:attrNameLst>
                                      </p:cBhvr>
                                      <p:to>
                                        <p:strVal val="visible"/>
                                      </p:to>
                                    </p:set>
                                    <p:animEffect transition="in" filter="dissolve">
                                      <p:cBhvr>
                                        <p:cTn id="10" dur="500"/>
                                        <p:tgtEl>
                                          <p:spTgt spid="296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Standardisation</a:t>
            </a:r>
          </a:p>
        </p:txBody>
      </p:sp>
      <p:sp>
        <p:nvSpPr>
          <p:cNvPr id="165891" name="Rectangle 3"/>
          <p:cNvSpPr>
            <a:spLocks noGrp="1" noChangeArrowheads="1"/>
          </p:cNvSpPr>
          <p:nvPr>
            <p:ph type="body" idx="1"/>
          </p:nvPr>
        </p:nvSpPr>
        <p:spPr>
          <a:xfrm>
            <a:off x="673100" y="1981200"/>
            <a:ext cx="7772400" cy="4114800"/>
          </a:xfrm>
        </p:spPr>
        <p:txBody>
          <a:bodyPr/>
          <a:lstStyle/>
          <a:p>
            <a:pPr>
              <a:buFont typeface="Wingdings" pitchFamily="2" charset="2"/>
              <a:buNone/>
            </a:pPr>
            <a:r>
              <a:rPr lang="en-US" sz="2800" b="1" dirty="0">
                <a:solidFill>
                  <a:srgbClr val="009900"/>
                </a:solidFill>
              </a:rPr>
              <a:t>Toxicity tests are highly </a:t>
            </a:r>
            <a:r>
              <a:rPr lang="en-US" sz="2800" b="1" dirty="0" err="1">
                <a:solidFill>
                  <a:srgbClr val="009900"/>
                </a:solidFill>
              </a:rPr>
              <a:t>standardised</a:t>
            </a:r>
            <a:r>
              <a:rPr lang="en-US" sz="2800" b="1" dirty="0">
                <a:solidFill>
                  <a:srgbClr val="009900"/>
                </a:solidFill>
              </a:rPr>
              <a:t> (OECD, ISO, </a:t>
            </a:r>
            <a:r>
              <a:rPr lang="en-US" sz="2800" b="1" dirty="0" smtClean="0">
                <a:solidFill>
                  <a:srgbClr val="009900"/>
                </a:solidFill>
              </a:rPr>
              <a:t>ASTM etc</a:t>
            </a:r>
            <a:r>
              <a:rPr lang="en-US" sz="2800" b="1" dirty="0">
                <a:solidFill>
                  <a:srgbClr val="009900"/>
                </a:solidFill>
              </a:rPr>
              <a:t>.):</a:t>
            </a:r>
          </a:p>
          <a:p>
            <a:pPr lvl="1"/>
            <a:r>
              <a:rPr lang="en-US" sz="2400" dirty="0"/>
              <a:t>species</a:t>
            </a:r>
          </a:p>
          <a:p>
            <a:pPr lvl="1"/>
            <a:r>
              <a:rPr lang="en-US" sz="2400" dirty="0"/>
              <a:t>exposure time</a:t>
            </a:r>
          </a:p>
          <a:p>
            <a:pPr lvl="1"/>
            <a:r>
              <a:rPr lang="en-US" sz="2400" dirty="0"/>
              <a:t>endpoints</a:t>
            </a:r>
          </a:p>
          <a:p>
            <a:pPr lvl="1"/>
            <a:r>
              <a:rPr lang="en-US" sz="2400" dirty="0"/>
              <a:t>test medium, temperature etc.</a:t>
            </a:r>
          </a:p>
        </p:txBody>
      </p:sp>
      <p:pic>
        <p:nvPicPr>
          <p:cNvPr id="165893" name="Picture 5"/>
          <p:cNvPicPr>
            <a:picLocks noChangeAspect="1" noChangeArrowheads="1"/>
          </p:cNvPicPr>
          <p:nvPr/>
        </p:nvPicPr>
        <p:blipFill>
          <a:blip r:embed="rId2" cstate="print"/>
          <a:srcRect/>
          <a:stretch>
            <a:fillRect/>
          </a:stretch>
        </p:blipFill>
        <p:spPr bwMode="auto">
          <a:xfrm>
            <a:off x="4765675" y="4786313"/>
            <a:ext cx="4108450" cy="1906587"/>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65643" y="2923086"/>
            <a:ext cx="3162300" cy="3048000"/>
            <a:chOff x="2277" y="1866"/>
            <a:chExt cx="1992" cy="1920"/>
          </a:xfrm>
        </p:grpSpPr>
        <p:sp>
          <p:nvSpPr>
            <p:cNvPr id="299011" name="Freeform 3"/>
            <p:cNvSpPr>
              <a:spLocks/>
            </p:cNvSpPr>
            <p:nvPr/>
          </p:nvSpPr>
          <p:spPr bwMode="auto">
            <a:xfrm>
              <a:off x="2277" y="1866"/>
              <a:ext cx="1236" cy="600"/>
            </a:xfrm>
            <a:custGeom>
              <a:avLst/>
              <a:gdLst/>
              <a:ahLst/>
              <a:cxnLst>
                <a:cxn ang="0">
                  <a:pos x="126" y="0"/>
                </a:cxn>
                <a:cxn ang="0">
                  <a:pos x="258" y="6"/>
                </a:cxn>
                <a:cxn ang="0">
                  <a:pos x="354" y="6"/>
                </a:cxn>
                <a:cxn ang="0">
                  <a:pos x="432" y="12"/>
                </a:cxn>
                <a:cxn ang="0">
                  <a:pos x="498" y="18"/>
                </a:cxn>
                <a:cxn ang="0">
                  <a:pos x="552" y="24"/>
                </a:cxn>
                <a:cxn ang="0">
                  <a:pos x="600" y="30"/>
                </a:cxn>
                <a:cxn ang="0">
                  <a:pos x="648" y="36"/>
                </a:cxn>
                <a:cxn ang="0">
                  <a:pos x="684" y="48"/>
                </a:cxn>
                <a:cxn ang="0">
                  <a:pos x="720" y="54"/>
                </a:cxn>
                <a:cxn ang="0">
                  <a:pos x="750" y="66"/>
                </a:cxn>
                <a:cxn ang="0">
                  <a:pos x="780" y="78"/>
                </a:cxn>
                <a:cxn ang="0">
                  <a:pos x="804" y="90"/>
                </a:cxn>
                <a:cxn ang="0">
                  <a:pos x="834" y="102"/>
                </a:cxn>
                <a:cxn ang="0">
                  <a:pos x="858" y="114"/>
                </a:cxn>
                <a:cxn ang="0">
                  <a:pos x="876" y="126"/>
                </a:cxn>
                <a:cxn ang="0">
                  <a:pos x="900" y="138"/>
                </a:cxn>
                <a:cxn ang="0">
                  <a:pos x="918" y="156"/>
                </a:cxn>
                <a:cxn ang="0">
                  <a:pos x="936" y="168"/>
                </a:cxn>
                <a:cxn ang="0">
                  <a:pos x="954" y="186"/>
                </a:cxn>
                <a:cxn ang="0">
                  <a:pos x="972" y="198"/>
                </a:cxn>
                <a:cxn ang="0">
                  <a:pos x="990" y="216"/>
                </a:cxn>
                <a:cxn ang="0">
                  <a:pos x="1008" y="234"/>
                </a:cxn>
                <a:cxn ang="0">
                  <a:pos x="1026" y="252"/>
                </a:cxn>
                <a:cxn ang="0">
                  <a:pos x="1044" y="276"/>
                </a:cxn>
                <a:cxn ang="0">
                  <a:pos x="1062" y="294"/>
                </a:cxn>
                <a:cxn ang="0">
                  <a:pos x="1074" y="312"/>
                </a:cxn>
                <a:cxn ang="0">
                  <a:pos x="1086" y="330"/>
                </a:cxn>
                <a:cxn ang="0">
                  <a:pos x="1098" y="348"/>
                </a:cxn>
                <a:cxn ang="0">
                  <a:pos x="1110" y="366"/>
                </a:cxn>
                <a:cxn ang="0">
                  <a:pos x="1122" y="384"/>
                </a:cxn>
                <a:cxn ang="0">
                  <a:pos x="1134" y="402"/>
                </a:cxn>
                <a:cxn ang="0">
                  <a:pos x="1146" y="420"/>
                </a:cxn>
                <a:cxn ang="0">
                  <a:pos x="1152" y="438"/>
                </a:cxn>
                <a:cxn ang="0">
                  <a:pos x="1164" y="462"/>
                </a:cxn>
                <a:cxn ang="0">
                  <a:pos x="1176" y="480"/>
                </a:cxn>
                <a:cxn ang="0">
                  <a:pos x="1182" y="498"/>
                </a:cxn>
                <a:cxn ang="0">
                  <a:pos x="1194" y="516"/>
                </a:cxn>
                <a:cxn ang="0">
                  <a:pos x="1200" y="534"/>
                </a:cxn>
                <a:cxn ang="0">
                  <a:pos x="1212" y="552"/>
                </a:cxn>
                <a:cxn ang="0">
                  <a:pos x="1218" y="570"/>
                </a:cxn>
                <a:cxn ang="0">
                  <a:pos x="1230" y="588"/>
                </a:cxn>
              </a:cxnLst>
              <a:rect l="0" t="0" r="r" b="b"/>
              <a:pathLst>
                <a:path w="1236" h="600">
                  <a:moveTo>
                    <a:pt x="0" y="0"/>
                  </a:moveTo>
                  <a:lnTo>
                    <a:pt x="66" y="0"/>
                  </a:lnTo>
                  <a:lnTo>
                    <a:pt x="126" y="0"/>
                  </a:lnTo>
                  <a:lnTo>
                    <a:pt x="174" y="0"/>
                  </a:lnTo>
                  <a:lnTo>
                    <a:pt x="216" y="6"/>
                  </a:lnTo>
                  <a:lnTo>
                    <a:pt x="258" y="6"/>
                  </a:lnTo>
                  <a:lnTo>
                    <a:pt x="294" y="6"/>
                  </a:lnTo>
                  <a:lnTo>
                    <a:pt x="324" y="6"/>
                  </a:lnTo>
                  <a:lnTo>
                    <a:pt x="354" y="6"/>
                  </a:lnTo>
                  <a:lnTo>
                    <a:pt x="384" y="12"/>
                  </a:lnTo>
                  <a:lnTo>
                    <a:pt x="408" y="12"/>
                  </a:lnTo>
                  <a:lnTo>
                    <a:pt x="432" y="12"/>
                  </a:lnTo>
                  <a:lnTo>
                    <a:pt x="456" y="12"/>
                  </a:lnTo>
                  <a:lnTo>
                    <a:pt x="480" y="18"/>
                  </a:lnTo>
                  <a:lnTo>
                    <a:pt x="498" y="18"/>
                  </a:lnTo>
                  <a:lnTo>
                    <a:pt x="516" y="18"/>
                  </a:lnTo>
                  <a:lnTo>
                    <a:pt x="534" y="24"/>
                  </a:lnTo>
                  <a:lnTo>
                    <a:pt x="552" y="24"/>
                  </a:lnTo>
                  <a:lnTo>
                    <a:pt x="570" y="24"/>
                  </a:lnTo>
                  <a:lnTo>
                    <a:pt x="588" y="30"/>
                  </a:lnTo>
                  <a:lnTo>
                    <a:pt x="600" y="30"/>
                  </a:lnTo>
                  <a:lnTo>
                    <a:pt x="618" y="36"/>
                  </a:lnTo>
                  <a:lnTo>
                    <a:pt x="630" y="36"/>
                  </a:lnTo>
                  <a:lnTo>
                    <a:pt x="648" y="36"/>
                  </a:lnTo>
                  <a:lnTo>
                    <a:pt x="660" y="42"/>
                  </a:lnTo>
                  <a:lnTo>
                    <a:pt x="672" y="42"/>
                  </a:lnTo>
                  <a:lnTo>
                    <a:pt x="684" y="48"/>
                  </a:lnTo>
                  <a:lnTo>
                    <a:pt x="696" y="48"/>
                  </a:lnTo>
                  <a:lnTo>
                    <a:pt x="708" y="54"/>
                  </a:lnTo>
                  <a:lnTo>
                    <a:pt x="720" y="54"/>
                  </a:lnTo>
                  <a:lnTo>
                    <a:pt x="732" y="60"/>
                  </a:lnTo>
                  <a:lnTo>
                    <a:pt x="738" y="66"/>
                  </a:lnTo>
                  <a:lnTo>
                    <a:pt x="750" y="66"/>
                  </a:lnTo>
                  <a:lnTo>
                    <a:pt x="762" y="72"/>
                  </a:lnTo>
                  <a:lnTo>
                    <a:pt x="768" y="72"/>
                  </a:lnTo>
                  <a:lnTo>
                    <a:pt x="780" y="78"/>
                  </a:lnTo>
                  <a:lnTo>
                    <a:pt x="786" y="84"/>
                  </a:lnTo>
                  <a:lnTo>
                    <a:pt x="798" y="84"/>
                  </a:lnTo>
                  <a:lnTo>
                    <a:pt x="804" y="90"/>
                  </a:lnTo>
                  <a:lnTo>
                    <a:pt x="816" y="90"/>
                  </a:lnTo>
                  <a:lnTo>
                    <a:pt x="822" y="96"/>
                  </a:lnTo>
                  <a:lnTo>
                    <a:pt x="834" y="102"/>
                  </a:lnTo>
                  <a:lnTo>
                    <a:pt x="840" y="102"/>
                  </a:lnTo>
                  <a:lnTo>
                    <a:pt x="846" y="108"/>
                  </a:lnTo>
                  <a:lnTo>
                    <a:pt x="858" y="114"/>
                  </a:lnTo>
                  <a:lnTo>
                    <a:pt x="864" y="120"/>
                  </a:lnTo>
                  <a:lnTo>
                    <a:pt x="870" y="120"/>
                  </a:lnTo>
                  <a:lnTo>
                    <a:pt x="876" y="126"/>
                  </a:lnTo>
                  <a:lnTo>
                    <a:pt x="888" y="132"/>
                  </a:lnTo>
                  <a:lnTo>
                    <a:pt x="894" y="138"/>
                  </a:lnTo>
                  <a:lnTo>
                    <a:pt x="900" y="138"/>
                  </a:lnTo>
                  <a:lnTo>
                    <a:pt x="906" y="144"/>
                  </a:lnTo>
                  <a:lnTo>
                    <a:pt x="912" y="150"/>
                  </a:lnTo>
                  <a:lnTo>
                    <a:pt x="918" y="156"/>
                  </a:lnTo>
                  <a:lnTo>
                    <a:pt x="924" y="162"/>
                  </a:lnTo>
                  <a:lnTo>
                    <a:pt x="930" y="162"/>
                  </a:lnTo>
                  <a:lnTo>
                    <a:pt x="936" y="168"/>
                  </a:lnTo>
                  <a:lnTo>
                    <a:pt x="942" y="174"/>
                  </a:lnTo>
                  <a:lnTo>
                    <a:pt x="948" y="180"/>
                  </a:lnTo>
                  <a:lnTo>
                    <a:pt x="954" y="186"/>
                  </a:lnTo>
                  <a:lnTo>
                    <a:pt x="960" y="192"/>
                  </a:lnTo>
                  <a:lnTo>
                    <a:pt x="966" y="192"/>
                  </a:lnTo>
                  <a:lnTo>
                    <a:pt x="972" y="198"/>
                  </a:lnTo>
                  <a:lnTo>
                    <a:pt x="978" y="204"/>
                  </a:lnTo>
                  <a:lnTo>
                    <a:pt x="984" y="210"/>
                  </a:lnTo>
                  <a:lnTo>
                    <a:pt x="990" y="216"/>
                  </a:lnTo>
                  <a:lnTo>
                    <a:pt x="996" y="222"/>
                  </a:lnTo>
                  <a:lnTo>
                    <a:pt x="1002" y="228"/>
                  </a:lnTo>
                  <a:lnTo>
                    <a:pt x="1008" y="234"/>
                  </a:lnTo>
                  <a:lnTo>
                    <a:pt x="1014" y="246"/>
                  </a:lnTo>
                  <a:lnTo>
                    <a:pt x="1020" y="246"/>
                  </a:lnTo>
                  <a:lnTo>
                    <a:pt x="1026" y="252"/>
                  </a:lnTo>
                  <a:lnTo>
                    <a:pt x="1032" y="258"/>
                  </a:lnTo>
                  <a:lnTo>
                    <a:pt x="1038" y="270"/>
                  </a:lnTo>
                  <a:lnTo>
                    <a:pt x="1044" y="276"/>
                  </a:lnTo>
                  <a:lnTo>
                    <a:pt x="1050" y="282"/>
                  </a:lnTo>
                  <a:lnTo>
                    <a:pt x="1056" y="288"/>
                  </a:lnTo>
                  <a:lnTo>
                    <a:pt x="1062" y="294"/>
                  </a:lnTo>
                  <a:lnTo>
                    <a:pt x="1062" y="300"/>
                  </a:lnTo>
                  <a:lnTo>
                    <a:pt x="1068" y="306"/>
                  </a:lnTo>
                  <a:lnTo>
                    <a:pt x="1074" y="312"/>
                  </a:lnTo>
                  <a:lnTo>
                    <a:pt x="1074" y="318"/>
                  </a:lnTo>
                  <a:lnTo>
                    <a:pt x="1080" y="324"/>
                  </a:lnTo>
                  <a:lnTo>
                    <a:pt x="1086" y="330"/>
                  </a:lnTo>
                  <a:lnTo>
                    <a:pt x="1092" y="336"/>
                  </a:lnTo>
                  <a:lnTo>
                    <a:pt x="1092" y="342"/>
                  </a:lnTo>
                  <a:lnTo>
                    <a:pt x="1098" y="348"/>
                  </a:lnTo>
                  <a:lnTo>
                    <a:pt x="1104" y="354"/>
                  </a:lnTo>
                  <a:lnTo>
                    <a:pt x="1104" y="360"/>
                  </a:lnTo>
                  <a:lnTo>
                    <a:pt x="1110" y="366"/>
                  </a:lnTo>
                  <a:lnTo>
                    <a:pt x="1116" y="372"/>
                  </a:lnTo>
                  <a:lnTo>
                    <a:pt x="1116" y="378"/>
                  </a:lnTo>
                  <a:lnTo>
                    <a:pt x="1122" y="384"/>
                  </a:lnTo>
                  <a:lnTo>
                    <a:pt x="1122" y="390"/>
                  </a:lnTo>
                  <a:lnTo>
                    <a:pt x="1128" y="396"/>
                  </a:lnTo>
                  <a:lnTo>
                    <a:pt x="1134" y="402"/>
                  </a:lnTo>
                  <a:lnTo>
                    <a:pt x="1134" y="408"/>
                  </a:lnTo>
                  <a:lnTo>
                    <a:pt x="1140" y="414"/>
                  </a:lnTo>
                  <a:lnTo>
                    <a:pt x="1146" y="420"/>
                  </a:lnTo>
                  <a:lnTo>
                    <a:pt x="1146" y="426"/>
                  </a:lnTo>
                  <a:lnTo>
                    <a:pt x="1152" y="432"/>
                  </a:lnTo>
                  <a:lnTo>
                    <a:pt x="1152" y="438"/>
                  </a:lnTo>
                  <a:lnTo>
                    <a:pt x="1158" y="450"/>
                  </a:lnTo>
                  <a:lnTo>
                    <a:pt x="1158" y="456"/>
                  </a:lnTo>
                  <a:lnTo>
                    <a:pt x="1164" y="462"/>
                  </a:lnTo>
                  <a:lnTo>
                    <a:pt x="1170" y="468"/>
                  </a:lnTo>
                  <a:lnTo>
                    <a:pt x="1170" y="474"/>
                  </a:lnTo>
                  <a:lnTo>
                    <a:pt x="1176" y="480"/>
                  </a:lnTo>
                  <a:lnTo>
                    <a:pt x="1176" y="486"/>
                  </a:lnTo>
                  <a:lnTo>
                    <a:pt x="1182" y="492"/>
                  </a:lnTo>
                  <a:lnTo>
                    <a:pt x="1182" y="498"/>
                  </a:lnTo>
                  <a:lnTo>
                    <a:pt x="1188" y="504"/>
                  </a:lnTo>
                  <a:lnTo>
                    <a:pt x="1188" y="510"/>
                  </a:lnTo>
                  <a:lnTo>
                    <a:pt x="1194" y="516"/>
                  </a:lnTo>
                  <a:lnTo>
                    <a:pt x="1194" y="522"/>
                  </a:lnTo>
                  <a:lnTo>
                    <a:pt x="1200" y="528"/>
                  </a:lnTo>
                  <a:lnTo>
                    <a:pt x="1200" y="534"/>
                  </a:lnTo>
                  <a:lnTo>
                    <a:pt x="1206" y="540"/>
                  </a:lnTo>
                  <a:lnTo>
                    <a:pt x="1206" y="546"/>
                  </a:lnTo>
                  <a:lnTo>
                    <a:pt x="1212" y="552"/>
                  </a:lnTo>
                  <a:lnTo>
                    <a:pt x="1212" y="558"/>
                  </a:lnTo>
                  <a:lnTo>
                    <a:pt x="1218" y="564"/>
                  </a:lnTo>
                  <a:lnTo>
                    <a:pt x="1218" y="570"/>
                  </a:lnTo>
                  <a:lnTo>
                    <a:pt x="1224" y="576"/>
                  </a:lnTo>
                  <a:lnTo>
                    <a:pt x="1224" y="582"/>
                  </a:lnTo>
                  <a:lnTo>
                    <a:pt x="1230" y="588"/>
                  </a:lnTo>
                  <a:lnTo>
                    <a:pt x="1230" y="594"/>
                  </a:lnTo>
                  <a:lnTo>
                    <a:pt x="1236" y="600"/>
                  </a:lnTo>
                </a:path>
              </a:pathLst>
            </a:custGeom>
            <a:noFill/>
            <a:ln w="38100">
              <a:solidFill>
                <a:srgbClr val="FF0000"/>
              </a:solidFill>
              <a:prstDash val="solid"/>
              <a:round/>
              <a:headEnd/>
              <a:tailEnd/>
            </a:ln>
          </p:spPr>
          <p:txBody>
            <a:bodyPr/>
            <a:lstStyle/>
            <a:p>
              <a:endParaRPr lang="en-GB"/>
            </a:p>
          </p:txBody>
        </p:sp>
        <p:sp>
          <p:nvSpPr>
            <p:cNvPr id="299012" name="Freeform 4"/>
            <p:cNvSpPr>
              <a:spLocks/>
            </p:cNvSpPr>
            <p:nvPr/>
          </p:nvSpPr>
          <p:spPr bwMode="auto">
            <a:xfrm>
              <a:off x="3513" y="2466"/>
              <a:ext cx="450" cy="1032"/>
            </a:xfrm>
            <a:custGeom>
              <a:avLst/>
              <a:gdLst/>
              <a:ahLst/>
              <a:cxnLst>
                <a:cxn ang="0">
                  <a:pos x="6" y="12"/>
                </a:cxn>
                <a:cxn ang="0">
                  <a:pos x="12" y="36"/>
                </a:cxn>
                <a:cxn ang="0">
                  <a:pos x="24" y="54"/>
                </a:cxn>
                <a:cxn ang="0">
                  <a:pos x="30" y="78"/>
                </a:cxn>
                <a:cxn ang="0">
                  <a:pos x="42" y="96"/>
                </a:cxn>
                <a:cxn ang="0">
                  <a:pos x="54" y="120"/>
                </a:cxn>
                <a:cxn ang="0">
                  <a:pos x="60" y="144"/>
                </a:cxn>
                <a:cxn ang="0">
                  <a:pos x="72" y="168"/>
                </a:cxn>
                <a:cxn ang="0">
                  <a:pos x="78" y="192"/>
                </a:cxn>
                <a:cxn ang="0">
                  <a:pos x="90" y="216"/>
                </a:cxn>
                <a:cxn ang="0">
                  <a:pos x="96" y="234"/>
                </a:cxn>
                <a:cxn ang="0">
                  <a:pos x="108" y="258"/>
                </a:cxn>
                <a:cxn ang="0">
                  <a:pos x="114" y="282"/>
                </a:cxn>
                <a:cxn ang="0">
                  <a:pos x="126" y="306"/>
                </a:cxn>
                <a:cxn ang="0">
                  <a:pos x="132" y="330"/>
                </a:cxn>
                <a:cxn ang="0">
                  <a:pos x="144" y="354"/>
                </a:cxn>
                <a:cxn ang="0">
                  <a:pos x="150" y="378"/>
                </a:cxn>
                <a:cxn ang="0">
                  <a:pos x="162" y="396"/>
                </a:cxn>
                <a:cxn ang="0">
                  <a:pos x="168" y="426"/>
                </a:cxn>
                <a:cxn ang="0">
                  <a:pos x="180" y="444"/>
                </a:cxn>
                <a:cxn ang="0">
                  <a:pos x="186" y="468"/>
                </a:cxn>
                <a:cxn ang="0">
                  <a:pos x="198" y="492"/>
                </a:cxn>
                <a:cxn ang="0">
                  <a:pos x="204" y="516"/>
                </a:cxn>
                <a:cxn ang="0">
                  <a:pos x="216" y="540"/>
                </a:cxn>
                <a:cxn ang="0">
                  <a:pos x="222" y="558"/>
                </a:cxn>
                <a:cxn ang="0">
                  <a:pos x="234" y="582"/>
                </a:cxn>
                <a:cxn ang="0">
                  <a:pos x="240" y="606"/>
                </a:cxn>
                <a:cxn ang="0">
                  <a:pos x="252" y="624"/>
                </a:cxn>
                <a:cxn ang="0">
                  <a:pos x="258" y="654"/>
                </a:cxn>
                <a:cxn ang="0">
                  <a:pos x="282" y="696"/>
                </a:cxn>
                <a:cxn ang="0">
                  <a:pos x="288" y="720"/>
                </a:cxn>
                <a:cxn ang="0">
                  <a:pos x="300" y="744"/>
                </a:cxn>
                <a:cxn ang="0">
                  <a:pos x="306" y="762"/>
                </a:cxn>
                <a:cxn ang="0">
                  <a:pos x="324" y="792"/>
                </a:cxn>
                <a:cxn ang="0">
                  <a:pos x="330" y="816"/>
                </a:cxn>
                <a:cxn ang="0">
                  <a:pos x="348" y="846"/>
                </a:cxn>
                <a:cxn ang="0">
                  <a:pos x="360" y="882"/>
                </a:cxn>
                <a:cxn ang="0">
                  <a:pos x="384" y="918"/>
                </a:cxn>
                <a:cxn ang="0">
                  <a:pos x="390" y="936"/>
                </a:cxn>
                <a:cxn ang="0">
                  <a:pos x="408" y="960"/>
                </a:cxn>
                <a:cxn ang="0">
                  <a:pos x="420" y="984"/>
                </a:cxn>
                <a:cxn ang="0">
                  <a:pos x="432" y="1014"/>
                </a:cxn>
              </a:cxnLst>
              <a:rect l="0" t="0" r="r" b="b"/>
              <a:pathLst>
                <a:path w="450" h="1032">
                  <a:moveTo>
                    <a:pt x="0" y="0"/>
                  </a:moveTo>
                  <a:lnTo>
                    <a:pt x="0" y="6"/>
                  </a:lnTo>
                  <a:lnTo>
                    <a:pt x="6" y="12"/>
                  </a:lnTo>
                  <a:lnTo>
                    <a:pt x="6" y="18"/>
                  </a:lnTo>
                  <a:lnTo>
                    <a:pt x="12" y="24"/>
                  </a:lnTo>
                  <a:lnTo>
                    <a:pt x="12" y="36"/>
                  </a:lnTo>
                  <a:lnTo>
                    <a:pt x="18" y="42"/>
                  </a:lnTo>
                  <a:lnTo>
                    <a:pt x="18" y="48"/>
                  </a:lnTo>
                  <a:lnTo>
                    <a:pt x="24" y="54"/>
                  </a:lnTo>
                  <a:lnTo>
                    <a:pt x="24" y="66"/>
                  </a:lnTo>
                  <a:lnTo>
                    <a:pt x="30" y="72"/>
                  </a:lnTo>
                  <a:lnTo>
                    <a:pt x="30" y="78"/>
                  </a:lnTo>
                  <a:lnTo>
                    <a:pt x="36" y="84"/>
                  </a:lnTo>
                  <a:lnTo>
                    <a:pt x="36" y="90"/>
                  </a:lnTo>
                  <a:lnTo>
                    <a:pt x="42" y="96"/>
                  </a:lnTo>
                  <a:lnTo>
                    <a:pt x="42" y="108"/>
                  </a:lnTo>
                  <a:lnTo>
                    <a:pt x="48" y="114"/>
                  </a:lnTo>
                  <a:lnTo>
                    <a:pt x="54" y="120"/>
                  </a:lnTo>
                  <a:lnTo>
                    <a:pt x="54" y="132"/>
                  </a:lnTo>
                  <a:lnTo>
                    <a:pt x="60" y="138"/>
                  </a:lnTo>
                  <a:lnTo>
                    <a:pt x="60" y="144"/>
                  </a:lnTo>
                  <a:lnTo>
                    <a:pt x="66" y="150"/>
                  </a:lnTo>
                  <a:lnTo>
                    <a:pt x="66" y="162"/>
                  </a:lnTo>
                  <a:lnTo>
                    <a:pt x="72" y="168"/>
                  </a:lnTo>
                  <a:lnTo>
                    <a:pt x="72" y="174"/>
                  </a:lnTo>
                  <a:lnTo>
                    <a:pt x="78" y="180"/>
                  </a:lnTo>
                  <a:lnTo>
                    <a:pt x="78" y="192"/>
                  </a:lnTo>
                  <a:lnTo>
                    <a:pt x="84" y="198"/>
                  </a:lnTo>
                  <a:lnTo>
                    <a:pt x="84" y="210"/>
                  </a:lnTo>
                  <a:lnTo>
                    <a:pt x="90" y="216"/>
                  </a:lnTo>
                  <a:lnTo>
                    <a:pt x="90" y="222"/>
                  </a:lnTo>
                  <a:lnTo>
                    <a:pt x="96" y="228"/>
                  </a:lnTo>
                  <a:lnTo>
                    <a:pt x="96" y="234"/>
                  </a:lnTo>
                  <a:lnTo>
                    <a:pt x="102" y="240"/>
                  </a:lnTo>
                  <a:lnTo>
                    <a:pt x="102" y="252"/>
                  </a:lnTo>
                  <a:lnTo>
                    <a:pt x="108" y="258"/>
                  </a:lnTo>
                  <a:lnTo>
                    <a:pt x="108" y="270"/>
                  </a:lnTo>
                  <a:lnTo>
                    <a:pt x="114" y="276"/>
                  </a:lnTo>
                  <a:lnTo>
                    <a:pt x="114" y="282"/>
                  </a:lnTo>
                  <a:lnTo>
                    <a:pt x="120" y="288"/>
                  </a:lnTo>
                  <a:lnTo>
                    <a:pt x="120" y="300"/>
                  </a:lnTo>
                  <a:lnTo>
                    <a:pt x="126" y="306"/>
                  </a:lnTo>
                  <a:lnTo>
                    <a:pt x="126" y="318"/>
                  </a:lnTo>
                  <a:lnTo>
                    <a:pt x="132" y="324"/>
                  </a:lnTo>
                  <a:lnTo>
                    <a:pt x="132" y="330"/>
                  </a:lnTo>
                  <a:lnTo>
                    <a:pt x="138" y="336"/>
                  </a:lnTo>
                  <a:lnTo>
                    <a:pt x="138" y="348"/>
                  </a:lnTo>
                  <a:lnTo>
                    <a:pt x="144" y="354"/>
                  </a:lnTo>
                  <a:lnTo>
                    <a:pt x="144" y="360"/>
                  </a:lnTo>
                  <a:lnTo>
                    <a:pt x="150" y="366"/>
                  </a:lnTo>
                  <a:lnTo>
                    <a:pt x="150" y="378"/>
                  </a:lnTo>
                  <a:lnTo>
                    <a:pt x="156" y="384"/>
                  </a:lnTo>
                  <a:lnTo>
                    <a:pt x="156" y="390"/>
                  </a:lnTo>
                  <a:lnTo>
                    <a:pt x="162" y="396"/>
                  </a:lnTo>
                  <a:lnTo>
                    <a:pt x="162" y="408"/>
                  </a:lnTo>
                  <a:lnTo>
                    <a:pt x="168" y="414"/>
                  </a:lnTo>
                  <a:lnTo>
                    <a:pt x="168" y="426"/>
                  </a:lnTo>
                  <a:lnTo>
                    <a:pt x="174" y="432"/>
                  </a:lnTo>
                  <a:lnTo>
                    <a:pt x="174" y="438"/>
                  </a:lnTo>
                  <a:lnTo>
                    <a:pt x="180" y="444"/>
                  </a:lnTo>
                  <a:lnTo>
                    <a:pt x="180" y="456"/>
                  </a:lnTo>
                  <a:lnTo>
                    <a:pt x="186" y="462"/>
                  </a:lnTo>
                  <a:lnTo>
                    <a:pt x="186" y="468"/>
                  </a:lnTo>
                  <a:lnTo>
                    <a:pt x="192" y="474"/>
                  </a:lnTo>
                  <a:lnTo>
                    <a:pt x="192" y="486"/>
                  </a:lnTo>
                  <a:lnTo>
                    <a:pt x="198" y="492"/>
                  </a:lnTo>
                  <a:lnTo>
                    <a:pt x="198" y="498"/>
                  </a:lnTo>
                  <a:lnTo>
                    <a:pt x="204" y="504"/>
                  </a:lnTo>
                  <a:lnTo>
                    <a:pt x="204" y="516"/>
                  </a:lnTo>
                  <a:lnTo>
                    <a:pt x="210" y="522"/>
                  </a:lnTo>
                  <a:lnTo>
                    <a:pt x="210" y="534"/>
                  </a:lnTo>
                  <a:lnTo>
                    <a:pt x="216" y="540"/>
                  </a:lnTo>
                  <a:lnTo>
                    <a:pt x="216" y="546"/>
                  </a:lnTo>
                  <a:lnTo>
                    <a:pt x="222" y="552"/>
                  </a:lnTo>
                  <a:lnTo>
                    <a:pt x="222" y="558"/>
                  </a:lnTo>
                  <a:lnTo>
                    <a:pt x="228" y="564"/>
                  </a:lnTo>
                  <a:lnTo>
                    <a:pt x="228" y="576"/>
                  </a:lnTo>
                  <a:lnTo>
                    <a:pt x="234" y="582"/>
                  </a:lnTo>
                  <a:lnTo>
                    <a:pt x="234" y="588"/>
                  </a:lnTo>
                  <a:lnTo>
                    <a:pt x="240" y="594"/>
                  </a:lnTo>
                  <a:lnTo>
                    <a:pt x="240" y="606"/>
                  </a:lnTo>
                  <a:lnTo>
                    <a:pt x="246" y="612"/>
                  </a:lnTo>
                  <a:lnTo>
                    <a:pt x="246" y="618"/>
                  </a:lnTo>
                  <a:lnTo>
                    <a:pt x="252" y="624"/>
                  </a:lnTo>
                  <a:lnTo>
                    <a:pt x="252" y="636"/>
                  </a:lnTo>
                  <a:lnTo>
                    <a:pt x="258" y="642"/>
                  </a:lnTo>
                  <a:lnTo>
                    <a:pt x="258" y="654"/>
                  </a:lnTo>
                  <a:lnTo>
                    <a:pt x="270" y="666"/>
                  </a:lnTo>
                  <a:lnTo>
                    <a:pt x="270" y="684"/>
                  </a:lnTo>
                  <a:lnTo>
                    <a:pt x="282" y="696"/>
                  </a:lnTo>
                  <a:lnTo>
                    <a:pt x="282" y="708"/>
                  </a:lnTo>
                  <a:lnTo>
                    <a:pt x="288" y="714"/>
                  </a:lnTo>
                  <a:lnTo>
                    <a:pt x="288" y="720"/>
                  </a:lnTo>
                  <a:lnTo>
                    <a:pt x="294" y="726"/>
                  </a:lnTo>
                  <a:lnTo>
                    <a:pt x="294" y="738"/>
                  </a:lnTo>
                  <a:lnTo>
                    <a:pt x="300" y="744"/>
                  </a:lnTo>
                  <a:lnTo>
                    <a:pt x="300" y="750"/>
                  </a:lnTo>
                  <a:lnTo>
                    <a:pt x="306" y="756"/>
                  </a:lnTo>
                  <a:lnTo>
                    <a:pt x="306" y="762"/>
                  </a:lnTo>
                  <a:lnTo>
                    <a:pt x="312" y="768"/>
                  </a:lnTo>
                  <a:lnTo>
                    <a:pt x="312" y="780"/>
                  </a:lnTo>
                  <a:lnTo>
                    <a:pt x="324" y="792"/>
                  </a:lnTo>
                  <a:lnTo>
                    <a:pt x="324" y="804"/>
                  </a:lnTo>
                  <a:lnTo>
                    <a:pt x="330" y="810"/>
                  </a:lnTo>
                  <a:lnTo>
                    <a:pt x="330" y="816"/>
                  </a:lnTo>
                  <a:lnTo>
                    <a:pt x="336" y="822"/>
                  </a:lnTo>
                  <a:lnTo>
                    <a:pt x="336" y="834"/>
                  </a:lnTo>
                  <a:lnTo>
                    <a:pt x="348" y="846"/>
                  </a:lnTo>
                  <a:lnTo>
                    <a:pt x="348" y="858"/>
                  </a:lnTo>
                  <a:lnTo>
                    <a:pt x="360" y="870"/>
                  </a:lnTo>
                  <a:lnTo>
                    <a:pt x="360" y="882"/>
                  </a:lnTo>
                  <a:lnTo>
                    <a:pt x="372" y="894"/>
                  </a:lnTo>
                  <a:lnTo>
                    <a:pt x="372" y="906"/>
                  </a:lnTo>
                  <a:lnTo>
                    <a:pt x="384" y="918"/>
                  </a:lnTo>
                  <a:lnTo>
                    <a:pt x="384" y="924"/>
                  </a:lnTo>
                  <a:lnTo>
                    <a:pt x="390" y="930"/>
                  </a:lnTo>
                  <a:lnTo>
                    <a:pt x="390" y="936"/>
                  </a:lnTo>
                  <a:lnTo>
                    <a:pt x="396" y="942"/>
                  </a:lnTo>
                  <a:lnTo>
                    <a:pt x="396" y="948"/>
                  </a:lnTo>
                  <a:lnTo>
                    <a:pt x="408" y="960"/>
                  </a:lnTo>
                  <a:lnTo>
                    <a:pt x="408" y="972"/>
                  </a:lnTo>
                  <a:lnTo>
                    <a:pt x="414" y="978"/>
                  </a:lnTo>
                  <a:lnTo>
                    <a:pt x="420" y="984"/>
                  </a:lnTo>
                  <a:lnTo>
                    <a:pt x="420" y="990"/>
                  </a:lnTo>
                  <a:lnTo>
                    <a:pt x="432" y="1002"/>
                  </a:lnTo>
                  <a:lnTo>
                    <a:pt x="432" y="1014"/>
                  </a:lnTo>
                  <a:lnTo>
                    <a:pt x="438" y="1020"/>
                  </a:lnTo>
                  <a:lnTo>
                    <a:pt x="450" y="1032"/>
                  </a:lnTo>
                </a:path>
              </a:pathLst>
            </a:custGeom>
            <a:noFill/>
            <a:ln w="38100">
              <a:solidFill>
                <a:srgbClr val="FF0000"/>
              </a:solidFill>
              <a:prstDash val="solid"/>
              <a:round/>
              <a:headEnd/>
              <a:tailEnd/>
            </a:ln>
          </p:spPr>
          <p:txBody>
            <a:bodyPr/>
            <a:lstStyle/>
            <a:p>
              <a:endParaRPr lang="en-GB"/>
            </a:p>
          </p:txBody>
        </p:sp>
        <p:sp>
          <p:nvSpPr>
            <p:cNvPr id="299013" name="Freeform 5"/>
            <p:cNvSpPr>
              <a:spLocks/>
            </p:cNvSpPr>
            <p:nvPr/>
          </p:nvSpPr>
          <p:spPr bwMode="auto">
            <a:xfrm>
              <a:off x="3963" y="3498"/>
              <a:ext cx="306" cy="288"/>
            </a:xfrm>
            <a:custGeom>
              <a:avLst/>
              <a:gdLst/>
              <a:ahLst/>
              <a:cxnLst>
                <a:cxn ang="0">
                  <a:pos x="0" y="0"/>
                </a:cxn>
                <a:cxn ang="0">
                  <a:pos x="0" y="6"/>
                </a:cxn>
                <a:cxn ang="0">
                  <a:pos x="12" y="18"/>
                </a:cxn>
                <a:cxn ang="0">
                  <a:pos x="12" y="30"/>
                </a:cxn>
                <a:cxn ang="0">
                  <a:pos x="18" y="36"/>
                </a:cxn>
                <a:cxn ang="0">
                  <a:pos x="24" y="42"/>
                </a:cxn>
                <a:cxn ang="0">
                  <a:pos x="36" y="54"/>
                </a:cxn>
                <a:cxn ang="0">
                  <a:pos x="36" y="60"/>
                </a:cxn>
                <a:cxn ang="0">
                  <a:pos x="48" y="72"/>
                </a:cxn>
                <a:cxn ang="0">
                  <a:pos x="48" y="78"/>
                </a:cxn>
                <a:cxn ang="0">
                  <a:pos x="54" y="84"/>
                </a:cxn>
                <a:cxn ang="0">
                  <a:pos x="60" y="90"/>
                </a:cxn>
                <a:cxn ang="0">
                  <a:pos x="72" y="102"/>
                </a:cxn>
                <a:cxn ang="0">
                  <a:pos x="72" y="108"/>
                </a:cxn>
                <a:cxn ang="0">
                  <a:pos x="78" y="114"/>
                </a:cxn>
                <a:cxn ang="0">
                  <a:pos x="84" y="120"/>
                </a:cxn>
                <a:cxn ang="0">
                  <a:pos x="90" y="126"/>
                </a:cxn>
                <a:cxn ang="0">
                  <a:pos x="102" y="138"/>
                </a:cxn>
                <a:cxn ang="0">
                  <a:pos x="102" y="144"/>
                </a:cxn>
                <a:cxn ang="0">
                  <a:pos x="108" y="150"/>
                </a:cxn>
                <a:cxn ang="0">
                  <a:pos x="114" y="156"/>
                </a:cxn>
                <a:cxn ang="0">
                  <a:pos x="120" y="162"/>
                </a:cxn>
                <a:cxn ang="0">
                  <a:pos x="126" y="168"/>
                </a:cxn>
                <a:cxn ang="0">
                  <a:pos x="132" y="174"/>
                </a:cxn>
                <a:cxn ang="0">
                  <a:pos x="138" y="180"/>
                </a:cxn>
                <a:cxn ang="0">
                  <a:pos x="144" y="180"/>
                </a:cxn>
                <a:cxn ang="0">
                  <a:pos x="150" y="186"/>
                </a:cxn>
                <a:cxn ang="0">
                  <a:pos x="156" y="192"/>
                </a:cxn>
                <a:cxn ang="0">
                  <a:pos x="162" y="198"/>
                </a:cxn>
                <a:cxn ang="0">
                  <a:pos x="168" y="204"/>
                </a:cxn>
                <a:cxn ang="0">
                  <a:pos x="174" y="210"/>
                </a:cxn>
                <a:cxn ang="0">
                  <a:pos x="180" y="210"/>
                </a:cxn>
                <a:cxn ang="0">
                  <a:pos x="186" y="216"/>
                </a:cxn>
                <a:cxn ang="0">
                  <a:pos x="192" y="222"/>
                </a:cxn>
                <a:cxn ang="0">
                  <a:pos x="198" y="228"/>
                </a:cxn>
                <a:cxn ang="0">
                  <a:pos x="204" y="228"/>
                </a:cxn>
                <a:cxn ang="0">
                  <a:pos x="210" y="234"/>
                </a:cxn>
                <a:cxn ang="0">
                  <a:pos x="216" y="240"/>
                </a:cxn>
                <a:cxn ang="0">
                  <a:pos x="222" y="240"/>
                </a:cxn>
                <a:cxn ang="0">
                  <a:pos x="228" y="246"/>
                </a:cxn>
                <a:cxn ang="0">
                  <a:pos x="234" y="252"/>
                </a:cxn>
                <a:cxn ang="0">
                  <a:pos x="240" y="252"/>
                </a:cxn>
                <a:cxn ang="0">
                  <a:pos x="246" y="258"/>
                </a:cxn>
                <a:cxn ang="0">
                  <a:pos x="252" y="258"/>
                </a:cxn>
                <a:cxn ang="0">
                  <a:pos x="258" y="264"/>
                </a:cxn>
                <a:cxn ang="0">
                  <a:pos x="264" y="264"/>
                </a:cxn>
                <a:cxn ang="0">
                  <a:pos x="270" y="270"/>
                </a:cxn>
                <a:cxn ang="0">
                  <a:pos x="276" y="270"/>
                </a:cxn>
                <a:cxn ang="0">
                  <a:pos x="282" y="276"/>
                </a:cxn>
                <a:cxn ang="0">
                  <a:pos x="288" y="276"/>
                </a:cxn>
                <a:cxn ang="0">
                  <a:pos x="294" y="282"/>
                </a:cxn>
                <a:cxn ang="0">
                  <a:pos x="300" y="282"/>
                </a:cxn>
                <a:cxn ang="0">
                  <a:pos x="306" y="288"/>
                </a:cxn>
              </a:cxnLst>
              <a:rect l="0" t="0" r="r" b="b"/>
              <a:pathLst>
                <a:path w="306" h="288">
                  <a:moveTo>
                    <a:pt x="0" y="0"/>
                  </a:moveTo>
                  <a:lnTo>
                    <a:pt x="0" y="6"/>
                  </a:lnTo>
                  <a:lnTo>
                    <a:pt x="12" y="18"/>
                  </a:lnTo>
                  <a:lnTo>
                    <a:pt x="12" y="30"/>
                  </a:lnTo>
                  <a:lnTo>
                    <a:pt x="18" y="36"/>
                  </a:lnTo>
                  <a:lnTo>
                    <a:pt x="24" y="42"/>
                  </a:lnTo>
                  <a:lnTo>
                    <a:pt x="36" y="54"/>
                  </a:lnTo>
                  <a:lnTo>
                    <a:pt x="36" y="60"/>
                  </a:lnTo>
                  <a:lnTo>
                    <a:pt x="48" y="72"/>
                  </a:lnTo>
                  <a:lnTo>
                    <a:pt x="48" y="78"/>
                  </a:lnTo>
                  <a:lnTo>
                    <a:pt x="54" y="84"/>
                  </a:lnTo>
                  <a:lnTo>
                    <a:pt x="60" y="90"/>
                  </a:lnTo>
                  <a:lnTo>
                    <a:pt x="72" y="102"/>
                  </a:lnTo>
                  <a:lnTo>
                    <a:pt x="72" y="108"/>
                  </a:lnTo>
                  <a:lnTo>
                    <a:pt x="78" y="114"/>
                  </a:lnTo>
                  <a:lnTo>
                    <a:pt x="84" y="120"/>
                  </a:lnTo>
                  <a:lnTo>
                    <a:pt x="90" y="126"/>
                  </a:lnTo>
                  <a:lnTo>
                    <a:pt x="102" y="138"/>
                  </a:lnTo>
                  <a:lnTo>
                    <a:pt x="102" y="144"/>
                  </a:lnTo>
                  <a:lnTo>
                    <a:pt x="108" y="150"/>
                  </a:lnTo>
                  <a:lnTo>
                    <a:pt x="114" y="156"/>
                  </a:lnTo>
                  <a:lnTo>
                    <a:pt x="120" y="162"/>
                  </a:lnTo>
                  <a:lnTo>
                    <a:pt x="126" y="168"/>
                  </a:lnTo>
                  <a:lnTo>
                    <a:pt x="132" y="174"/>
                  </a:lnTo>
                  <a:lnTo>
                    <a:pt x="138" y="180"/>
                  </a:lnTo>
                  <a:lnTo>
                    <a:pt x="144" y="180"/>
                  </a:lnTo>
                  <a:lnTo>
                    <a:pt x="150" y="186"/>
                  </a:lnTo>
                  <a:lnTo>
                    <a:pt x="156" y="192"/>
                  </a:lnTo>
                  <a:lnTo>
                    <a:pt x="162" y="198"/>
                  </a:lnTo>
                  <a:lnTo>
                    <a:pt x="168" y="204"/>
                  </a:lnTo>
                  <a:lnTo>
                    <a:pt x="174" y="210"/>
                  </a:lnTo>
                  <a:lnTo>
                    <a:pt x="180" y="210"/>
                  </a:lnTo>
                  <a:lnTo>
                    <a:pt x="186" y="216"/>
                  </a:lnTo>
                  <a:lnTo>
                    <a:pt x="192" y="222"/>
                  </a:lnTo>
                  <a:lnTo>
                    <a:pt x="198" y="228"/>
                  </a:lnTo>
                  <a:lnTo>
                    <a:pt x="204" y="228"/>
                  </a:lnTo>
                  <a:lnTo>
                    <a:pt x="210" y="234"/>
                  </a:lnTo>
                  <a:lnTo>
                    <a:pt x="216" y="240"/>
                  </a:lnTo>
                  <a:lnTo>
                    <a:pt x="222" y="240"/>
                  </a:lnTo>
                  <a:lnTo>
                    <a:pt x="228" y="246"/>
                  </a:lnTo>
                  <a:lnTo>
                    <a:pt x="234" y="252"/>
                  </a:lnTo>
                  <a:lnTo>
                    <a:pt x="240" y="252"/>
                  </a:lnTo>
                  <a:lnTo>
                    <a:pt x="246" y="258"/>
                  </a:lnTo>
                  <a:lnTo>
                    <a:pt x="252" y="258"/>
                  </a:lnTo>
                  <a:lnTo>
                    <a:pt x="258" y="264"/>
                  </a:lnTo>
                  <a:lnTo>
                    <a:pt x="264" y="264"/>
                  </a:lnTo>
                  <a:lnTo>
                    <a:pt x="270" y="270"/>
                  </a:lnTo>
                  <a:lnTo>
                    <a:pt x="276" y="270"/>
                  </a:lnTo>
                  <a:lnTo>
                    <a:pt x="282" y="276"/>
                  </a:lnTo>
                  <a:lnTo>
                    <a:pt x="288" y="276"/>
                  </a:lnTo>
                  <a:lnTo>
                    <a:pt x="294" y="282"/>
                  </a:lnTo>
                  <a:lnTo>
                    <a:pt x="300" y="282"/>
                  </a:lnTo>
                  <a:lnTo>
                    <a:pt x="306" y="288"/>
                  </a:lnTo>
                </a:path>
              </a:pathLst>
            </a:custGeom>
            <a:noFill/>
            <a:ln w="38100">
              <a:solidFill>
                <a:srgbClr val="FF0000"/>
              </a:solidFill>
              <a:prstDash val="solid"/>
              <a:round/>
              <a:headEnd/>
              <a:tailEnd/>
            </a:ln>
          </p:spPr>
          <p:txBody>
            <a:bodyPr/>
            <a:lstStyle/>
            <a:p>
              <a:endParaRPr lang="en-GB"/>
            </a:p>
          </p:txBody>
        </p:sp>
      </p:grpSp>
      <p:sp>
        <p:nvSpPr>
          <p:cNvPr id="299014" name="Rectangle 6"/>
          <p:cNvSpPr>
            <a:spLocks noGrp="1" noChangeArrowheads="1"/>
          </p:cNvSpPr>
          <p:nvPr>
            <p:ph type="title"/>
          </p:nvPr>
        </p:nvSpPr>
        <p:spPr/>
        <p:txBody>
          <a:bodyPr/>
          <a:lstStyle/>
          <a:p>
            <a:r>
              <a:rPr lang="en-US"/>
              <a:t>Example: Daphnia repro</a:t>
            </a:r>
          </a:p>
        </p:txBody>
      </p:sp>
      <p:sp>
        <p:nvSpPr>
          <p:cNvPr id="299015" name="Rectangle 7"/>
          <p:cNvSpPr>
            <a:spLocks noGrp="1" noChangeArrowheads="1"/>
          </p:cNvSpPr>
          <p:nvPr>
            <p:ph type="body" idx="1"/>
          </p:nvPr>
        </p:nvSpPr>
        <p:spPr/>
        <p:txBody>
          <a:bodyPr/>
          <a:lstStyle/>
          <a:p>
            <a:pPr>
              <a:buFont typeface="Wingdings" pitchFamily="2" charset="2"/>
              <a:buNone/>
            </a:pPr>
            <a:r>
              <a:rPr lang="en-US" b="1" dirty="0" smtClean="0">
                <a:solidFill>
                  <a:srgbClr val="009900"/>
                </a:solidFill>
              </a:rPr>
              <a:t>Fit </a:t>
            </a:r>
            <a:r>
              <a:rPr lang="en-US" b="1" dirty="0">
                <a:solidFill>
                  <a:srgbClr val="009900"/>
                </a:solidFill>
              </a:rPr>
              <a:t>sigmoid </a:t>
            </a:r>
            <a:r>
              <a:rPr lang="en-US" b="1" dirty="0" smtClean="0">
                <a:solidFill>
                  <a:srgbClr val="009900"/>
                </a:solidFill>
              </a:rPr>
              <a:t>curve</a:t>
            </a:r>
          </a:p>
          <a:p>
            <a:r>
              <a:rPr lang="en-US" dirty="0" smtClean="0"/>
              <a:t>Estimate </a:t>
            </a:r>
            <a:r>
              <a:rPr lang="en-US" dirty="0" err="1" smtClean="0"/>
              <a:t>EC</a:t>
            </a:r>
            <a:r>
              <a:rPr lang="en-US" i="1" dirty="0" err="1" smtClean="0"/>
              <a:t>x</a:t>
            </a:r>
            <a:r>
              <a:rPr lang="en-US" dirty="0" smtClean="0"/>
              <a:t> from the curve</a:t>
            </a:r>
            <a:endParaRPr lang="en-US" dirty="0"/>
          </a:p>
        </p:txBody>
      </p:sp>
      <p:grpSp>
        <p:nvGrpSpPr>
          <p:cNvPr id="3" name="Group 8"/>
          <p:cNvGrpSpPr>
            <a:grpSpLocks/>
          </p:cNvGrpSpPr>
          <p:nvPr/>
        </p:nvGrpSpPr>
        <p:grpSpPr bwMode="auto">
          <a:xfrm>
            <a:off x="2303680" y="2780211"/>
            <a:ext cx="4692650" cy="3784600"/>
            <a:chOff x="1986" y="1776"/>
            <a:chExt cx="2956" cy="2384"/>
          </a:xfrm>
        </p:grpSpPr>
        <p:sp>
          <p:nvSpPr>
            <p:cNvPr id="299017" name="Line 9"/>
            <p:cNvSpPr>
              <a:spLocks noChangeShapeType="1"/>
            </p:cNvSpPr>
            <p:nvPr/>
          </p:nvSpPr>
          <p:spPr bwMode="auto">
            <a:xfrm>
              <a:off x="2277" y="3876"/>
              <a:ext cx="2604" cy="1"/>
            </a:xfrm>
            <a:prstGeom prst="line">
              <a:avLst/>
            </a:prstGeom>
            <a:noFill/>
            <a:ln w="0">
              <a:solidFill>
                <a:srgbClr val="000000"/>
              </a:solidFill>
              <a:round/>
              <a:headEnd/>
              <a:tailEnd/>
            </a:ln>
          </p:spPr>
          <p:txBody>
            <a:bodyPr/>
            <a:lstStyle/>
            <a:p>
              <a:endParaRPr lang="en-GB"/>
            </a:p>
          </p:txBody>
        </p:sp>
        <p:sp>
          <p:nvSpPr>
            <p:cNvPr id="299018" name="Line 10"/>
            <p:cNvSpPr>
              <a:spLocks noChangeShapeType="1"/>
            </p:cNvSpPr>
            <p:nvPr/>
          </p:nvSpPr>
          <p:spPr bwMode="auto">
            <a:xfrm flipV="1">
              <a:off x="2277" y="1824"/>
              <a:ext cx="1" cy="2052"/>
            </a:xfrm>
            <a:prstGeom prst="line">
              <a:avLst/>
            </a:prstGeom>
            <a:noFill/>
            <a:ln w="0">
              <a:solidFill>
                <a:srgbClr val="000000"/>
              </a:solidFill>
              <a:round/>
              <a:headEnd/>
              <a:tailEnd/>
            </a:ln>
          </p:spPr>
          <p:txBody>
            <a:bodyPr/>
            <a:lstStyle/>
            <a:p>
              <a:endParaRPr lang="en-GB"/>
            </a:p>
          </p:txBody>
        </p:sp>
        <p:sp>
          <p:nvSpPr>
            <p:cNvPr id="299019" name="Line 11"/>
            <p:cNvSpPr>
              <a:spLocks noChangeShapeType="1"/>
            </p:cNvSpPr>
            <p:nvPr/>
          </p:nvSpPr>
          <p:spPr bwMode="auto">
            <a:xfrm flipV="1">
              <a:off x="2277" y="3858"/>
              <a:ext cx="1" cy="18"/>
            </a:xfrm>
            <a:prstGeom prst="line">
              <a:avLst/>
            </a:prstGeom>
            <a:noFill/>
            <a:ln w="0">
              <a:solidFill>
                <a:srgbClr val="000000"/>
              </a:solidFill>
              <a:round/>
              <a:headEnd/>
              <a:tailEnd/>
            </a:ln>
          </p:spPr>
          <p:txBody>
            <a:bodyPr/>
            <a:lstStyle/>
            <a:p>
              <a:endParaRPr lang="en-GB"/>
            </a:p>
          </p:txBody>
        </p:sp>
        <p:sp>
          <p:nvSpPr>
            <p:cNvPr id="299020" name="Line 12"/>
            <p:cNvSpPr>
              <a:spLocks noChangeShapeType="1"/>
            </p:cNvSpPr>
            <p:nvPr/>
          </p:nvSpPr>
          <p:spPr bwMode="auto">
            <a:xfrm flipV="1">
              <a:off x="2277" y="3846"/>
              <a:ext cx="1" cy="30"/>
            </a:xfrm>
            <a:prstGeom prst="line">
              <a:avLst/>
            </a:prstGeom>
            <a:noFill/>
            <a:ln w="0">
              <a:solidFill>
                <a:srgbClr val="000000"/>
              </a:solidFill>
              <a:round/>
              <a:headEnd/>
              <a:tailEnd/>
            </a:ln>
          </p:spPr>
          <p:txBody>
            <a:bodyPr/>
            <a:lstStyle/>
            <a:p>
              <a:endParaRPr lang="en-GB"/>
            </a:p>
          </p:txBody>
        </p:sp>
        <p:sp>
          <p:nvSpPr>
            <p:cNvPr id="299021" name="Rectangle 13"/>
            <p:cNvSpPr>
              <a:spLocks noChangeArrowheads="1"/>
            </p:cNvSpPr>
            <p:nvPr/>
          </p:nvSpPr>
          <p:spPr bwMode="auto">
            <a:xfrm>
              <a:off x="2211"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299022" name="Rectangle 14"/>
            <p:cNvSpPr>
              <a:spLocks noChangeArrowheads="1"/>
            </p:cNvSpPr>
            <p:nvPr/>
          </p:nvSpPr>
          <p:spPr bwMode="auto">
            <a:xfrm>
              <a:off x="2295" y="3894"/>
              <a:ext cx="50" cy="67"/>
            </a:xfrm>
            <a:prstGeom prst="rect">
              <a:avLst/>
            </a:prstGeom>
            <a:noFill/>
            <a:ln w="9525">
              <a:noFill/>
              <a:miter lim="800000"/>
              <a:headEnd/>
              <a:tailEnd/>
            </a:ln>
          </p:spPr>
          <p:txBody>
            <a:bodyPr wrap="none" lIns="0" tIns="0" rIns="0" bIns="0">
              <a:spAutoFit/>
            </a:bodyPr>
            <a:lstStyle/>
            <a:p>
              <a:r>
                <a:rPr lang="en-US" sz="700">
                  <a:solidFill>
                    <a:srgbClr val="000000"/>
                  </a:solidFill>
                </a:rPr>
                <a:t>-2</a:t>
              </a:r>
              <a:endParaRPr lang="en-US"/>
            </a:p>
          </p:txBody>
        </p:sp>
        <p:sp>
          <p:nvSpPr>
            <p:cNvPr id="299023" name="Line 15"/>
            <p:cNvSpPr>
              <a:spLocks noChangeShapeType="1"/>
            </p:cNvSpPr>
            <p:nvPr/>
          </p:nvSpPr>
          <p:spPr bwMode="auto">
            <a:xfrm flipV="1">
              <a:off x="2535" y="3858"/>
              <a:ext cx="1" cy="18"/>
            </a:xfrm>
            <a:prstGeom prst="line">
              <a:avLst/>
            </a:prstGeom>
            <a:noFill/>
            <a:ln w="0">
              <a:solidFill>
                <a:srgbClr val="000000"/>
              </a:solidFill>
              <a:round/>
              <a:headEnd/>
              <a:tailEnd/>
            </a:ln>
          </p:spPr>
          <p:txBody>
            <a:bodyPr/>
            <a:lstStyle/>
            <a:p>
              <a:endParaRPr lang="en-GB"/>
            </a:p>
          </p:txBody>
        </p:sp>
        <p:sp>
          <p:nvSpPr>
            <p:cNvPr id="299024" name="Line 16"/>
            <p:cNvSpPr>
              <a:spLocks noChangeShapeType="1"/>
            </p:cNvSpPr>
            <p:nvPr/>
          </p:nvSpPr>
          <p:spPr bwMode="auto">
            <a:xfrm flipV="1">
              <a:off x="2691" y="3858"/>
              <a:ext cx="1" cy="18"/>
            </a:xfrm>
            <a:prstGeom prst="line">
              <a:avLst/>
            </a:prstGeom>
            <a:noFill/>
            <a:ln w="0">
              <a:solidFill>
                <a:srgbClr val="000000"/>
              </a:solidFill>
              <a:round/>
              <a:headEnd/>
              <a:tailEnd/>
            </a:ln>
          </p:spPr>
          <p:txBody>
            <a:bodyPr/>
            <a:lstStyle/>
            <a:p>
              <a:endParaRPr lang="en-GB"/>
            </a:p>
          </p:txBody>
        </p:sp>
        <p:sp>
          <p:nvSpPr>
            <p:cNvPr id="299025" name="Line 17"/>
            <p:cNvSpPr>
              <a:spLocks noChangeShapeType="1"/>
            </p:cNvSpPr>
            <p:nvPr/>
          </p:nvSpPr>
          <p:spPr bwMode="auto">
            <a:xfrm flipV="1">
              <a:off x="2799" y="3858"/>
              <a:ext cx="1" cy="18"/>
            </a:xfrm>
            <a:prstGeom prst="line">
              <a:avLst/>
            </a:prstGeom>
            <a:noFill/>
            <a:ln w="0">
              <a:solidFill>
                <a:srgbClr val="000000"/>
              </a:solidFill>
              <a:round/>
              <a:headEnd/>
              <a:tailEnd/>
            </a:ln>
          </p:spPr>
          <p:txBody>
            <a:bodyPr/>
            <a:lstStyle/>
            <a:p>
              <a:endParaRPr lang="en-GB"/>
            </a:p>
          </p:txBody>
        </p:sp>
        <p:sp>
          <p:nvSpPr>
            <p:cNvPr id="299026" name="Line 18"/>
            <p:cNvSpPr>
              <a:spLocks noChangeShapeType="1"/>
            </p:cNvSpPr>
            <p:nvPr/>
          </p:nvSpPr>
          <p:spPr bwMode="auto">
            <a:xfrm flipV="1">
              <a:off x="2883" y="3858"/>
              <a:ext cx="1" cy="18"/>
            </a:xfrm>
            <a:prstGeom prst="line">
              <a:avLst/>
            </a:prstGeom>
            <a:noFill/>
            <a:ln w="0">
              <a:solidFill>
                <a:srgbClr val="000000"/>
              </a:solidFill>
              <a:round/>
              <a:headEnd/>
              <a:tailEnd/>
            </a:ln>
          </p:spPr>
          <p:txBody>
            <a:bodyPr/>
            <a:lstStyle/>
            <a:p>
              <a:endParaRPr lang="en-GB"/>
            </a:p>
          </p:txBody>
        </p:sp>
        <p:sp>
          <p:nvSpPr>
            <p:cNvPr id="299027" name="Line 19"/>
            <p:cNvSpPr>
              <a:spLocks noChangeShapeType="1"/>
            </p:cNvSpPr>
            <p:nvPr/>
          </p:nvSpPr>
          <p:spPr bwMode="auto">
            <a:xfrm flipV="1">
              <a:off x="2949" y="3858"/>
              <a:ext cx="1" cy="18"/>
            </a:xfrm>
            <a:prstGeom prst="line">
              <a:avLst/>
            </a:prstGeom>
            <a:noFill/>
            <a:ln w="0">
              <a:solidFill>
                <a:srgbClr val="000000"/>
              </a:solidFill>
              <a:round/>
              <a:headEnd/>
              <a:tailEnd/>
            </a:ln>
          </p:spPr>
          <p:txBody>
            <a:bodyPr/>
            <a:lstStyle/>
            <a:p>
              <a:endParaRPr lang="en-GB"/>
            </a:p>
          </p:txBody>
        </p:sp>
        <p:sp>
          <p:nvSpPr>
            <p:cNvPr id="299028" name="Line 20"/>
            <p:cNvSpPr>
              <a:spLocks noChangeShapeType="1"/>
            </p:cNvSpPr>
            <p:nvPr/>
          </p:nvSpPr>
          <p:spPr bwMode="auto">
            <a:xfrm flipV="1">
              <a:off x="3009" y="3858"/>
              <a:ext cx="1" cy="18"/>
            </a:xfrm>
            <a:prstGeom prst="line">
              <a:avLst/>
            </a:prstGeom>
            <a:noFill/>
            <a:ln w="0">
              <a:solidFill>
                <a:srgbClr val="000000"/>
              </a:solidFill>
              <a:round/>
              <a:headEnd/>
              <a:tailEnd/>
            </a:ln>
          </p:spPr>
          <p:txBody>
            <a:bodyPr/>
            <a:lstStyle/>
            <a:p>
              <a:endParaRPr lang="en-GB"/>
            </a:p>
          </p:txBody>
        </p:sp>
        <p:sp>
          <p:nvSpPr>
            <p:cNvPr id="299029" name="Line 21"/>
            <p:cNvSpPr>
              <a:spLocks noChangeShapeType="1"/>
            </p:cNvSpPr>
            <p:nvPr/>
          </p:nvSpPr>
          <p:spPr bwMode="auto">
            <a:xfrm flipV="1">
              <a:off x="3057" y="3858"/>
              <a:ext cx="1" cy="18"/>
            </a:xfrm>
            <a:prstGeom prst="line">
              <a:avLst/>
            </a:prstGeom>
            <a:noFill/>
            <a:ln w="0">
              <a:solidFill>
                <a:srgbClr val="000000"/>
              </a:solidFill>
              <a:round/>
              <a:headEnd/>
              <a:tailEnd/>
            </a:ln>
          </p:spPr>
          <p:txBody>
            <a:bodyPr/>
            <a:lstStyle/>
            <a:p>
              <a:endParaRPr lang="en-GB"/>
            </a:p>
          </p:txBody>
        </p:sp>
        <p:sp>
          <p:nvSpPr>
            <p:cNvPr id="299030" name="Line 22"/>
            <p:cNvSpPr>
              <a:spLocks noChangeShapeType="1"/>
            </p:cNvSpPr>
            <p:nvPr/>
          </p:nvSpPr>
          <p:spPr bwMode="auto">
            <a:xfrm flipV="1">
              <a:off x="3105" y="3858"/>
              <a:ext cx="1" cy="18"/>
            </a:xfrm>
            <a:prstGeom prst="line">
              <a:avLst/>
            </a:prstGeom>
            <a:noFill/>
            <a:ln w="0">
              <a:solidFill>
                <a:srgbClr val="000000"/>
              </a:solidFill>
              <a:round/>
              <a:headEnd/>
              <a:tailEnd/>
            </a:ln>
          </p:spPr>
          <p:txBody>
            <a:bodyPr/>
            <a:lstStyle/>
            <a:p>
              <a:endParaRPr lang="en-GB"/>
            </a:p>
          </p:txBody>
        </p:sp>
        <p:sp>
          <p:nvSpPr>
            <p:cNvPr id="299031" name="Line 23"/>
            <p:cNvSpPr>
              <a:spLocks noChangeShapeType="1"/>
            </p:cNvSpPr>
            <p:nvPr/>
          </p:nvSpPr>
          <p:spPr bwMode="auto">
            <a:xfrm flipV="1">
              <a:off x="3141" y="3858"/>
              <a:ext cx="1" cy="18"/>
            </a:xfrm>
            <a:prstGeom prst="line">
              <a:avLst/>
            </a:prstGeom>
            <a:noFill/>
            <a:ln w="0">
              <a:solidFill>
                <a:srgbClr val="000000"/>
              </a:solidFill>
              <a:round/>
              <a:headEnd/>
              <a:tailEnd/>
            </a:ln>
          </p:spPr>
          <p:txBody>
            <a:bodyPr/>
            <a:lstStyle/>
            <a:p>
              <a:endParaRPr lang="en-GB"/>
            </a:p>
          </p:txBody>
        </p:sp>
        <p:sp>
          <p:nvSpPr>
            <p:cNvPr id="299032" name="Line 24"/>
            <p:cNvSpPr>
              <a:spLocks noChangeShapeType="1"/>
            </p:cNvSpPr>
            <p:nvPr/>
          </p:nvSpPr>
          <p:spPr bwMode="auto">
            <a:xfrm flipV="1">
              <a:off x="3141" y="3846"/>
              <a:ext cx="1" cy="30"/>
            </a:xfrm>
            <a:prstGeom prst="line">
              <a:avLst/>
            </a:prstGeom>
            <a:noFill/>
            <a:ln w="0">
              <a:solidFill>
                <a:srgbClr val="000000"/>
              </a:solidFill>
              <a:round/>
              <a:headEnd/>
              <a:tailEnd/>
            </a:ln>
          </p:spPr>
          <p:txBody>
            <a:bodyPr/>
            <a:lstStyle/>
            <a:p>
              <a:endParaRPr lang="en-GB"/>
            </a:p>
          </p:txBody>
        </p:sp>
        <p:sp>
          <p:nvSpPr>
            <p:cNvPr id="299033" name="Rectangle 25"/>
            <p:cNvSpPr>
              <a:spLocks noChangeArrowheads="1"/>
            </p:cNvSpPr>
            <p:nvPr/>
          </p:nvSpPr>
          <p:spPr bwMode="auto">
            <a:xfrm>
              <a:off x="3075"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299034" name="Rectangle 26"/>
            <p:cNvSpPr>
              <a:spLocks noChangeArrowheads="1"/>
            </p:cNvSpPr>
            <p:nvPr/>
          </p:nvSpPr>
          <p:spPr bwMode="auto">
            <a:xfrm>
              <a:off x="3159" y="3894"/>
              <a:ext cx="50" cy="67"/>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299035" name="Line 27"/>
            <p:cNvSpPr>
              <a:spLocks noChangeShapeType="1"/>
            </p:cNvSpPr>
            <p:nvPr/>
          </p:nvSpPr>
          <p:spPr bwMode="auto">
            <a:xfrm flipV="1">
              <a:off x="3405" y="3858"/>
              <a:ext cx="1" cy="18"/>
            </a:xfrm>
            <a:prstGeom prst="line">
              <a:avLst/>
            </a:prstGeom>
            <a:noFill/>
            <a:ln w="0">
              <a:solidFill>
                <a:srgbClr val="000000"/>
              </a:solidFill>
              <a:round/>
              <a:headEnd/>
              <a:tailEnd/>
            </a:ln>
          </p:spPr>
          <p:txBody>
            <a:bodyPr/>
            <a:lstStyle/>
            <a:p>
              <a:endParaRPr lang="en-GB"/>
            </a:p>
          </p:txBody>
        </p:sp>
        <p:sp>
          <p:nvSpPr>
            <p:cNvPr id="299036" name="Line 28"/>
            <p:cNvSpPr>
              <a:spLocks noChangeShapeType="1"/>
            </p:cNvSpPr>
            <p:nvPr/>
          </p:nvSpPr>
          <p:spPr bwMode="auto">
            <a:xfrm flipV="1">
              <a:off x="3555" y="3858"/>
              <a:ext cx="1" cy="18"/>
            </a:xfrm>
            <a:prstGeom prst="line">
              <a:avLst/>
            </a:prstGeom>
            <a:noFill/>
            <a:ln w="0">
              <a:solidFill>
                <a:srgbClr val="000000"/>
              </a:solidFill>
              <a:round/>
              <a:headEnd/>
              <a:tailEnd/>
            </a:ln>
          </p:spPr>
          <p:txBody>
            <a:bodyPr/>
            <a:lstStyle/>
            <a:p>
              <a:endParaRPr lang="en-GB"/>
            </a:p>
          </p:txBody>
        </p:sp>
        <p:sp>
          <p:nvSpPr>
            <p:cNvPr id="299037" name="Line 29"/>
            <p:cNvSpPr>
              <a:spLocks noChangeShapeType="1"/>
            </p:cNvSpPr>
            <p:nvPr/>
          </p:nvSpPr>
          <p:spPr bwMode="auto">
            <a:xfrm flipV="1">
              <a:off x="3663" y="3858"/>
              <a:ext cx="1" cy="18"/>
            </a:xfrm>
            <a:prstGeom prst="line">
              <a:avLst/>
            </a:prstGeom>
            <a:noFill/>
            <a:ln w="0">
              <a:solidFill>
                <a:srgbClr val="000000"/>
              </a:solidFill>
              <a:round/>
              <a:headEnd/>
              <a:tailEnd/>
            </a:ln>
          </p:spPr>
          <p:txBody>
            <a:bodyPr/>
            <a:lstStyle/>
            <a:p>
              <a:endParaRPr lang="en-GB"/>
            </a:p>
          </p:txBody>
        </p:sp>
        <p:sp>
          <p:nvSpPr>
            <p:cNvPr id="299038" name="Line 30"/>
            <p:cNvSpPr>
              <a:spLocks noChangeShapeType="1"/>
            </p:cNvSpPr>
            <p:nvPr/>
          </p:nvSpPr>
          <p:spPr bwMode="auto">
            <a:xfrm flipV="1">
              <a:off x="3747" y="3858"/>
              <a:ext cx="1" cy="18"/>
            </a:xfrm>
            <a:prstGeom prst="line">
              <a:avLst/>
            </a:prstGeom>
            <a:noFill/>
            <a:ln w="0">
              <a:solidFill>
                <a:srgbClr val="000000"/>
              </a:solidFill>
              <a:round/>
              <a:headEnd/>
              <a:tailEnd/>
            </a:ln>
          </p:spPr>
          <p:txBody>
            <a:bodyPr/>
            <a:lstStyle/>
            <a:p>
              <a:endParaRPr lang="en-GB"/>
            </a:p>
          </p:txBody>
        </p:sp>
        <p:sp>
          <p:nvSpPr>
            <p:cNvPr id="299039" name="Line 31"/>
            <p:cNvSpPr>
              <a:spLocks noChangeShapeType="1"/>
            </p:cNvSpPr>
            <p:nvPr/>
          </p:nvSpPr>
          <p:spPr bwMode="auto">
            <a:xfrm flipV="1">
              <a:off x="3819" y="3858"/>
              <a:ext cx="1" cy="18"/>
            </a:xfrm>
            <a:prstGeom prst="line">
              <a:avLst/>
            </a:prstGeom>
            <a:noFill/>
            <a:ln w="0">
              <a:solidFill>
                <a:srgbClr val="000000"/>
              </a:solidFill>
              <a:round/>
              <a:headEnd/>
              <a:tailEnd/>
            </a:ln>
          </p:spPr>
          <p:txBody>
            <a:bodyPr/>
            <a:lstStyle/>
            <a:p>
              <a:endParaRPr lang="en-GB"/>
            </a:p>
          </p:txBody>
        </p:sp>
        <p:sp>
          <p:nvSpPr>
            <p:cNvPr id="299040" name="Line 32"/>
            <p:cNvSpPr>
              <a:spLocks noChangeShapeType="1"/>
            </p:cNvSpPr>
            <p:nvPr/>
          </p:nvSpPr>
          <p:spPr bwMode="auto">
            <a:xfrm flipV="1">
              <a:off x="3873" y="3858"/>
              <a:ext cx="1" cy="18"/>
            </a:xfrm>
            <a:prstGeom prst="line">
              <a:avLst/>
            </a:prstGeom>
            <a:noFill/>
            <a:ln w="0">
              <a:solidFill>
                <a:srgbClr val="000000"/>
              </a:solidFill>
              <a:round/>
              <a:headEnd/>
              <a:tailEnd/>
            </a:ln>
          </p:spPr>
          <p:txBody>
            <a:bodyPr/>
            <a:lstStyle/>
            <a:p>
              <a:endParaRPr lang="en-GB"/>
            </a:p>
          </p:txBody>
        </p:sp>
        <p:sp>
          <p:nvSpPr>
            <p:cNvPr id="299041" name="Line 33"/>
            <p:cNvSpPr>
              <a:spLocks noChangeShapeType="1"/>
            </p:cNvSpPr>
            <p:nvPr/>
          </p:nvSpPr>
          <p:spPr bwMode="auto">
            <a:xfrm flipV="1">
              <a:off x="3927" y="3858"/>
              <a:ext cx="1" cy="18"/>
            </a:xfrm>
            <a:prstGeom prst="line">
              <a:avLst/>
            </a:prstGeom>
            <a:noFill/>
            <a:ln w="0">
              <a:solidFill>
                <a:srgbClr val="000000"/>
              </a:solidFill>
              <a:round/>
              <a:headEnd/>
              <a:tailEnd/>
            </a:ln>
          </p:spPr>
          <p:txBody>
            <a:bodyPr/>
            <a:lstStyle/>
            <a:p>
              <a:endParaRPr lang="en-GB"/>
            </a:p>
          </p:txBody>
        </p:sp>
        <p:sp>
          <p:nvSpPr>
            <p:cNvPr id="299042" name="Line 34"/>
            <p:cNvSpPr>
              <a:spLocks noChangeShapeType="1"/>
            </p:cNvSpPr>
            <p:nvPr/>
          </p:nvSpPr>
          <p:spPr bwMode="auto">
            <a:xfrm flipV="1">
              <a:off x="3969" y="3858"/>
              <a:ext cx="1" cy="18"/>
            </a:xfrm>
            <a:prstGeom prst="line">
              <a:avLst/>
            </a:prstGeom>
            <a:noFill/>
            <a:ln w="0">
              <a:solidFill>
                <a:srgbClr val="000000"/>
              </a:solidFill>
              <a:round/>
              <a:headEnd/>
              <a:tailEnd/>
            </a:ln>
          </p:spPr>
          <p:txBody>
            <a:bodyPr/>
            <a:lstStyle/>
            <a:p>
              <a:endParaRPr lang="en-GB"/>
            </a:p>
          </p:txBody>
        </p:sp>
        <p:sp>
          <p:nvSpPr>
            <p:cNvPr id="299043" name="Line 35"/>
            <p:cNvSpPr>
              <a:spLocks noChangeShapeType="1"/>
            </p:cNvSpPr>
            <p:nvPr/>
          </p:nvSpPr>
          <p:spPr bwMode="auto">
            <a:xfrm flipV="1">
              <a:off x="4011" y="3858"/>
              <a:ext cx="1" cy="18"/>
            </a:xfrm>
            <a:prstGeom prst="line">
              <a:avLst/>
            </a:prstGeom>
            <a:noFill/>
            <a:ln w="0">
              <a:solidFill>
                <a:srgbClr val="000000"/>
              </a:solidFill>
              <a:round/>
              <a:headEnd/>
              <a:tailEnd/>
            </a:ln>
          </p:spPr>
          <p:txBody>
            <a:bodyPr/>
            <a:lstStyle/>
            <a:p>
              <a:endParaRPr lang="en-GB"/>
            </a:p>
          </p:txBody>
        </p:sp>
        <p:sp>
          <p:nvSpPr>
            <p:cNvPr id="299044" name="Line 36"/>
            <p:cNvSpPr>
              <a:spLocks noChangeShapeType="1"/>
            </p:cNvSpPr>
            <p:nvPr/>
          </p:nvSpPr>
          <p:spPr bwMode="auto">
            <a:xfrm flipV="1">
              <a:off x="4011" y="3846"/>
              <a:ext cx="1" cy="30"/>
            </a:xfrm>
            <a:prstGeom prst="line">
              <a:avLst/>
            </a:prstGeom>
            <a:noFill/>
            <a:ln w="0">
              <a:solidFill>
                <a:srgbClr val="000000"/>
              </a:solidFill>
              <a:round/>
              <a:headEnd/>
              <a:tailEnd/>
            </a:ln>
          </p:spPr>
          <p:txBody>
            <a:bodyPr/>
            <a:lstStyle/>
            <a:p>
              <a:endParaRPr lang="en-GB"/>
            </a:p>
          </p:txBody>
        </p:sp>
        <p:sp>
          <p:nvSpPr>
            <p:cNvPr id="299045" name="Rectangle 37"/>
            <p:cNvSpPr>
              <a:spLocks noChangeArrowheads="1"/>
            </p:cNvSpPr>
            <p:nvPr/>
          </p:nvSpPr>
          <p:spPr bwMode="auto">
            <a:xfrm>
              <a:off x="3957"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299046" name="Rectangle 38"/>
            <p:cNvSpPr>
              <a:spLocks noChangeArrowheads="1"/>
            </p:cNvSpPr>
            <p:nvPr/>
          </p:nvSpPr>
          <p:spPr bwMode="auto">
            <a:xfrm>
              <a:off x="4041" y="3894"/>
              <a:ext cx="31" cy="67"/>
            </a:xfrm>
            <a:prstGeom prst="rect">
              <a:avLst/>
            </a:prstGeom>
            <a:noFill/>
            <a:ln w="9525">
              <a:noFill/>
              <a:miter lim="800000"/>
              <a:headEnd/>
              <a:tailEnd/>
            </a:ln>
          </p:spPr>
          <p:txBody>
            <a:bodyPr wrap="none" lIns="0" tIns="0" rIns="0" bIns="0">
              <a:spAutoFit/>
            </a:bodyPr>
            <a:lstStyle/>
            <a:p>
              <a:r>
                <a:rPr lang="en-US" sz="700">
                  <a:solidFill>
                    <a:srgbClr val="000000"/>
                  </a:solidFill>
                </a:rPr>
                <a:t>0</a:t>
              </a:r>
              <a:endParaRPr lang="en-US"/>
            </a:p>
          </p:txBody>
        </p:sp>
        <p:sp>
          <p:nvSpPr>
            <p:cNvPr id="299047" name="Line 39"/>
            <p:cNvSpPr>
              <a:spLocks noChangeShapeType="1"/>
            </p:cNvSpPr>
            <p:nvPr/>
          </p:nvSpPr>
          <p:spPr bwMode="auto">
            <a:xfrm flipV="1">
              <a:off x="4269" y="3858"/>
              <a:ext cx="1" cy="18"/>
            </a:xfrm>
            <a:prstGeom prst="line">
              <a:avLst/>
            </a:prstGeom>
            <a:noFill/>
            <a:ln w="0">
              <a:solidFill>
                <a:srgbClr val="000000"/>
              </a:solidFill>
              <a:round/>
              <a:headEnd/>
              <a:tailEnd/>
            </a:ln>
          </p:spPr>
          <p:txBody>
            <a:bodyPr/>
            <a:lstStyle/>
            <a:p>
              <a:endParaRPr lang="en-GB"/>
            </a:p>
          </p:txBody>
        </p:sp>
        <p:sp>
          <p:nvSpPr>
            <p:cNvPr id="299048" name="Line 40"/>
            <p:cNvSpPr>
              <a:spLocks noChangeShapeType="1"/>
            </p:cNvSpPr>
            <p:nvPr/>
          </p:nvSpPr>
          <p:spPr bwMode="auto">
            <a:xfrm flipV="1">
              <a:off x="4425" y="3858"/>
              <a:ext cx="1" cy="18"/>
            </a:xfrm>
            <a:prstGeom prst="line">
              <a:avLst/>
            </a:prstGeom>
            <a:noFill/>
            <a:ln w="0">
              <a:solidFill>
                <a:srgbClr val="000000"/>
              </a:solidFill>
              <a:round/>
              <a:headEnd/>
              <a:tailEnd/>
            </a:ln>
          </p:spPr>
          <p:txBody>
            <a:bodyPr/>
            <a:lstStyle/>
            <a:p>
              <a:endParaRPr lang="en-GB"/>
            </a:p>
          </p:txBody>
        </p:sp>
        <p:sp>
          <p:nvSpPr>
            <p:cNvPr id="299049" name="Line 41"/>
            <p:cNvSpPr>
              <a:spLocks noChangeShapeType="1"/>
            </p:cNvSpPr>
            <p:nvPr/>
          </p:nvSpPr>
          <p:spPr bwMode="auto">
            <a:xfrm flipV="1">
              <a:off x="4533" y="3858"/>
              <a:ext cx="1" cy="18"/>
            </a:xfrm>
            <a:prstGeom prst="line">
              <a:avLst/>
            </a:prstGeom>
            <a:noFill/>
            <a:ln w="0">
              <a:solidFill>
                <a:srgbClr val="000000"/>
              </a:solidFill>
              <a:round/>
              <a:headEnd/>
              <a:tailEnd/>
            </a:ln>
          </p:spPr>
          <p:txBody>
            <a:bodyPr/>
            <a:lstStyle/>
            <a:p>
              <a:endParaRPr lang="en-GB"/>
            </a:p>
          </p:txBody>
        </p:sp>
        <p:sp>
          <p:nvSpPr>
            <p:cNvPr id="299050" name="Line 42"/>
            <p:cNvSpPr>
              <a:spLocks noChangeShapeType="1"/>
            </p:cNvSpPr>
            <p:nvPr/>
          </p:nvSpPr>
          <p:spPr bwMode="auto">
            <a:xfrm flipV="1">
              <a:off x="4617" y="3858"/>
              <a:ext cx="1" cy="18"/>
            </a:xfrm>
            <a:prstGeom prst="line">
              <a:avLst/>
            </a:prstGeom>
            <a:noFill/>
            <a:ln w="0">
              <a:solidFill>
                <a:srgbClr val="000000"/>
              </a:solidFill>
              <a:round/>
              <a:headEnd/>
              <a:tailEnd/>
            </a:ln>
          </p:spPr>
          <p:txBody>
            <a:bodyPr/>
            <a:lstStyle/>
            <a:p>
              <a:endParaRPr lang="en-GB"/>
            </a:p>
          </p:txBody>
        </p:sp>
        <p:sp>
          <p:nvSpPr>
            <p:cNvPr id="299051" name="Line 43"/>
            <p:cNvSpPr>
              <a:spLocks noChangeShapeType="1"/>
            </p:cNvSpPr>
            <p:nvPr/>
          </p:nvSpPr>
          <p:spPr bwMode="auto">
            <a:xfrm flipV="1">
              <a:off x="4683" y="3858"/>
              <a:ext cx="1" cy="18"/>
            </a:xfrm>
            <a:prstGeom prst="line">
              <a:avLst/>
            </a:prstGeom>
            <a:noFill/>
            <a:ln w="0">
              <a:solidFill>
                <a:srgbClr val="000000"/>
              </a:solidFill>
              <a:round/>
              <a:headEnd/>
              <a:tailEnd/>
            </a:ln>
          </p:spPr>
          <p:txBody>
            <a:bodyPr/>
            <a:lstStyle/>
            <a:p>
              <a:endParaRPr lang="en-GB"/>
            </a:p>
          </p:txBody>
        </p:sp>
        <p:sp>
          <p:nvSpPr>
            <p:cNvPr id="299052" name="Line 44"/>
            <p:cNvSpPr>
              <a:spLocks noChangeShapeType="1"/>
            </p:cNvSpPr>
            <p:nvPr/>
          </p:nvSpPr>
          <p:spPr bwMode="auto">
            <a:xfrm flipV="1">
              <a:off x="4743" y="3858"/>
              <a:ext cx="1" cy="18"/>
            </a:xfrm>
            <a:prstGeom prst="line">
              <a:avLst/>
            </a:prstGeom>
            <a:noFill/>
            <a:ln w="0">
              <a:solidFill>
                <a:srgbClr val="000000"/>
              </a:solidFill>
              <a:round/>
              <a:headEnd/>
              <a:tailEnd/>
            </a:ln>
          </p:spPr>
          <p:txBody>
            <a:bodyPr/>
            <a:lstStyle/>
            <a:p>
              <a:endParaRPr lang="en-GB"/>
            </a:p>
          </p:txBody>
        </p:sp>
        <p:sp>
          <p:nvSpPr>
            <p:cNvPr id="299053" name="Line 45"/>
            <p:cNvSpPr>
              <a:spLocks noChangeShapeType="1"/>
            </p:cNvSpPr>
            <p:nvPr/>
          </p:nvSpPr>
          <p:spPr bwMode="auto">
            <a:xfrm flipV="1">
              <a:off x="4791" y="3858"/>
              <a:ext cx="1" cy="18"/>
            </a:xfrm>
            <a:prstGeom prst="line">
              <a:avLst/>
            </a:prstGeom>
            <a:noFill/>
            <a:ln w="0">
              <a:solidFill>
                <a:srgbClr val="000000"/>
              </a:solidFill>
              <a:round/>
              <a:headEnd/>
              <a:tailEnd/>
            </a:ln>
          </p:spPr>
          <p:txBody>
            <a:bodyPr/>
            <a:lstStyle/>
            <a:p>
              <a:endParaRPr lang="en-GB"/>
            </a:p>
          </p:txBody>
        </p:sp>
        <p:sp>
          <p:nvSpPr>
            <p:cNvPr id="299054" name="Line 46"/>
            <p:cNvSpPr>
              <a:spLocks noChangeShapeType="1"/>
            </p:cNvSpPr>
            <p:nvPr/>
          </p:nvSpPr>
          <p:spPr bwMode="auto">
            <a:xfrm flipV="1">
              <a:off x="4839" y="3858"/>
              <a:ext cx="1" cy="18"/>
            </a:xfrm>
            <a:prstGeom prst="line">
              <a:avLst/>
            </a:prstGeom>
            <a:noFill/>
            <a:ln w="0">
              <a:solidFill>
                <a:srgbClr val="000000"/>
              </a:solidFill>
              <a:round/>
              <a:headEnd/>
              <a:tailEnd/>
            </a:ln>
          </p:spPr>
          <p:txBody>
            <a:bodyPr/>
            <a:lstStyle/>
            <a:p>
              <a:endParaRPr lang="en-GB"/>
            </a:p>
          </p:txBody>
        </p:sp>
        <p:sp>
          <p:nvSpPr>
            <p:cNvPr id="299055" name="Line 47"/>
            <p:cNvSpPr>
              <a:spLocks noChangeShapeType="1"/>
            </p:cNvSpPr>
            <p:nvPr/>
          </p:nvSpPr>
          <p:spPr bwMode="auto">
            <a:xfrm flipV="1">
              <a:off x="4881" y="3858"/>
              <a:ext cx="1" cy="18"/>
            </a:xfrm>
            <a:prstGeom prst="line">
              <a:avLst/>
            </a:prstGeom>
            <a:noFill/>
            <a:ln w="0">
              <a:solidFill>
                <a:srgbClr val="000000"/>
              </a:solidFill>
              <a:round/>
              <a:headEnd/>
              <a:tailEnd/>
            </a:ln>
          </p:spPr>
          <p:txBody>
            <a:bodyPr/>
            <a:lstStyle/>
            <a:p>
              <a:endParaRPr lang="en-GB"/>
            </a:p>
          </p:txBody>
        </p:sp>
        <p:sp>
          <p:nvSpPr>
            <p:cNvPr id="299056" name="Line 48"/>
            <p:cNvSpPr>
              <a:spLocks noChangeShapeType="1"/>
            </p:cNvSpPr>
            <p:nvPr/>
          </p:nvSpPr>
          <p:spPr bwMode="auto">
            <a:xfrm flipV="1">
              <a:off x="4881" y="3846"/>
              <a:ext cx="1" cy="30"/>
            </a:xfrm>
            <a:prstGeom prst="line">
              <a:avLst/>
            </a:prstGeom>
            <a:noFill/>
            <a:ln w="0">
              <a:solidFill>
                <a:srgbClr val="000000"/>
              </a:solidFill>
              <a:round/>
              <a:headEnd/>
              <a:tailEnd/>
            </a:ln>
          </p:spPr>
          <p:txBody>
            <a:bodyPr/>
            <a:lstStyle/>
            <a:p>
              <a:endParaRPr lang="en-GB"/>
            </a:p>
          </p:txBody>
        </p:sp>
        <p:sp>
          <p:nvSpPr>
            <p:cNvPr id="299057" name="Rectangle 49"/>
            <p:cNvSpPr>
              <a:spLocks noChangeArrowheads="1"/>
            </p:cNvSpPr>
            <p:nvPr/>
          </p:nvSpPr>
          <p:spPr bwMode="auto">
            <a:xfrm>
              <a:off x="4827" y="392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299058" name="Rectangle 50"/>
            <p:cNvSpPr>
              <a:spLocks noChangeArrowheads="1"/>
            </p:cNvSpPr>
            <p:nvPr/>
          </p:nvSpPr>
          <p:spPr bwMode="auto">
            <a:xfrm>
              <a:off x="4911" y="3894"/>
              <a:ext cx="31" cy="67"/>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299059" name="Line 51"/>
            <p:cNvSpPr>
              <a:spLocks noChangeShapeType="1"/>
            </p:cNvSpPr>
            <p:nvPr/>
          </p:nvSpPr>
          <p:spPr bwMode="auto">
            <a:xfrm>
              <a:off x="2277" y="3876"/>
              <a:ext cx="24" cy="1"/>
            </a:xfrm>
            <a:prstGeom prst="line">
              <a:avLst/>
            </a:prstGeom>
            <a:noFill/>
            <a:ln w="0">
              <a:solidFill>
                <a:srgbClr val="000000"/>
              </a:solidFill>
              <a:round/>
              <a:headEnd/>
              <a:tailEnd/>
            </a:ln>
          </p:spPr>
          <p:txBody>
            <a:bodyPr/>
            <a:lstStyle/>
            <a:p>
              <a:endParaRPr lang="en-GB"/>
            </a:p>
          </p:txBody>
        </p:sp>
        <p:sp>
          <p:nvSpPr>
            <p:cNvPr id="299060" name="Rectangle 52"/>
            <p:cNvSpPr>
              <a:spLocks noChangeArrowheads="1"/>
            </p:cNvSpPr>
            <p:nvPr/>
          </p:nvSpPr>
          <p:spPr bwMode="auto">
            <a:xfrm>
              <a:off x="2211" y="3828"/>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299061" name="Line 53"/>
            <p:cNvSpPr>
              <a:spLocks noChangeShapeType="1"/>
            </p:cNvSpPr>
            <p:nvPr/>
          </p:nvSpPr>
          <p:spPr bwMode="auto">
            <a:xfrm>
              <a:off x="2277" y="3666"/>
              <a:ext cx="24" cy="1"/>
            </a:xfrm>
            <a:prstGeom prst="line">
              <a:avLst/>
            </a:prstGeom>
            <a:noFill/>
            <a:ln w="0">
              <a:solidFill>
                <a:srgbClr val="000000"/>
              </a:solidFill>
              <a:round/>
              <a:headEnd/>
              <a:tailEnd/>
            </a:ln>
          </p:spPr>
          <p:txBody>
            <a:bodyPr/>
            <a:lstStyle/>
            <a:p>
              <a:endParaRPr lang="en-GB"/>
            </a:p>
          </p:txBody>
        </p:sp>
        <p:sp>
          <p:nvSpPr>
            <p:cNvPr id="299062" name="Rectangle 54"/>
            <p:cNvSpPr>
              <a:spLocks noChangeArrowheads="1"/>
            </p:cNvSpPr>
            <p:nvPr/>
          </p:nvSpPr>
          <p:spPr bwMode="auto">
            <a:xfrm>
              <a:off x="2169" y="3618"/>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299063" name="Line 55"/>
            <p:cNvSpPr>
              <a:spLocks noChangeShapeType="1"/>
            </p:cNvSpPr>
            <p:nvPr/>
          </p:nvSpPr>
          <p:spPr bwMode="auto">
            <a:xfrm>
              <a:off x="2277" y="3462"/>
              <a:ext cx="24" cy="1"/>
            </a:xfrm>
            <a:prstGeom prst="line">
              <a:avLst/>
            </a:prstGeom>
            <a:noFill/>
            <a:ln w="0">
              <a:solidFill>
                <a:srgbClr val="000000"/>
              </a:solidFill>
              <a:round/>
              <a:headEnd/>
              <a:tailEnd/>
            </a:ln>
          </p:spPr>
          <p:txBody>
            <a:bodyPr/>
            <a:lstStyle/>
            <a:p>
              <a:endParaRPr lang="en-GB"/>
            </a:p>
          </p:txBody>
        </p:sp>
        <p:sp>
          <p:nvSpPr>
            <p:cNvPr id="299064" name="Rectangle 56"/>
            <p:cNvSpPr>
              <a:spLocks noChangeArrowheads="1"/>
            </p:cNvSpPr>
            <p:nvPr/>
          </p:nvSpPr>
          <p:spPr bwMode="auto">
            <a:xfrm>
              <a:off x="2169" y="341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20</a:t>
              </a:r>
              <a:endParaRPr lang="en-US"/>
            </a:p>
          </p:txBody>
        </p:sp>
        <p:sp>
          <p:nvSpPr>
            <p:cNvPr id="299065" name="Line 57"/>
            <p:cNvSpPr>
              <a:spLocks noChangeShapeType="1"/>
            </p:cNvSpPr>
            <p:nvPr/>
          </p:nvSpPr>
          <p:spPr bwMode="auto">
            <a:xfrm>
              <a:off x="2277" y="3258"/>
              <a:ext cx="24" cy="1"/>
            </a:xfrm>
            <a:prstGeom prst="line">
              <a:avLst/>
            </a:prstGeom>
            <a:noFill/>
            <a:ln w="0">
              <a:solidFill>
                <a:srgbClr val="000000"/>
              </a:solidFill>
              <a:round/>
              <a:headEnd/>
              <a:tailEnd/>
            </a:ln>
          </p:spPr>
          <p:txBody>
            <a:bodyPr/>
            <a:lstStyle/>
            <a:p>
              <a:endParaRPr lang="en-GB"/>
            </a:p>
          </p:txBody>
        </p:sp>
        <p:sp>
          <p:nvSpPr>
            <p:cNvPr id="299066" name="Rectangle 58"/>
            <p:cNvSpPr>
              <a:spLocks noChangeArrowheads="1"/>
            </p:cNvSpPr>
            <p:nvPr/>
          </p:nvSpPr>
          <p:spPr bwMode="auto">
            <a:xfrm>
              <a:off x="2169" y="3210"/>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30</a:t>
              </a:r>
              <a:endParaRPr lang="en-US"/>
            </a:p>
          </p:txBody>
        </p:sp>
        <p:sp>
          <p:nvSpPr>
            <p:cNvPr id="299067" name="Line 59"/>
            <p:cNvSpPr>
              <a:spLocks noChangeShapeType="1"/>
            </p:cNvSpPr>
            <p:nvPr/>
          </p:nvSpPr>
          <p:spPr bwMode="auto">
            <a:xfrm>
              <a:off x="2277" y="3054"/>
              <a:ext cx="24" cy="1"/>
            </a:xfrm>
            <a:prstGeom prst="line">
              <a:avLst/>
            </a:prstGeom>
            <a:noFill/>
            <a:ln w="0">
              <a:solidFill>
                <a:srgbClr val="000000"/>
              </a:solidFill>
              <a:round/>
              <a:headEnd/>
              <a:tailEnd/>
            </a:ln>
          </p:spPr>
          <p:txBody>
            <a:bodyPr/>
            <a:lstStyle/>
            <a:p>
              <a:endParaRPr lang="en-GB"/>
            </a:p>
          </p:txBody>
        </p:sp>
        <p:sp>
          <p:nvSpPr>
            <p:cNvPr id="299068" name="Rectangle 60"/>
            <p:cNvSpPr>
              <a:spLocks noChangeArrowheads="1"/>
            </p:cNvSpPr>
            <p:nvPr/>
          </p:nvSpPr>
          <p:spPr bwMode="auto">
            <a:xfrm>
              <a:off x="2169" y="3006"/>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40</a:t>
              </a:r>
              <a:endParaRPr lang="en-US"/>
            </a:p>
          </p:txBody>
        </p:sp>
        <p:sp>
          <p:nvSpPr>
            <p:cNvPr id="299069" name="Line 61"/>
            <p:cNvSpPr>
              <a:spLocks noChangeShapeType="1"/>
            </p:cNvSpPr>
            <p:nvPr/>
          </p:nvSpPr>
          <p:spPr bwMode="auto">
            <a:xfrm>
              <a:off x="2277" y="2850"/>
              <a:ext cx="24" cy="1"/>
            </a:xfrm>
            <a:prstGeom prst="line">
              <a:avLst/>
            </a:prstGeom>
            <a:noFill/>
            <a:ln w="0">
              <a:solidFill>
                <a:srgbClr val="000000"/>
              </a:solidFill>
              <a:round/>
              <a:headEnd/>
              <a:tailEnd/>
            </a:ln>
          </p:spPr>
          <p:txBody>
            <a:bodyPr/>
            <a:lstStyle/>
            <a:p>
              <a:endParaRPr lang="en-GB"/>
            </a:p>
          </p:txBody>
        </p:sp>
        <p:sp>
          <p:nvSpPr>
            <p:cNvPr id="299070" name="Rectangle 62"/>
            <p:cNvSpPr>
              <a:spLocks noChangeArrowheads="1"/>
            </p:cNvSpPr>
            <p:nvPr/>
          </p:nvSpPr>
          <p:spPr bwMode="auto">
            <a:xfrm>
              <a:off x="2169" y="280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50</a:t>
              </a:r>
              <a:endParaRPr lang="en-US"/>
            </a:p>
          </p:txBody>
        </p:sp>
        <p:sp>
          <p:nvSpPr>
            <p:cNvPr id="299071" name="Line 63"/>
            <p:cNvSpPr>
              <a:spLocks noChangeShapeType="1"/>
            </p:cNvSpPr>
            <p:nvPr/>
          </p:nvSpPr>
          <p:spPr bwMode="auto">
            <a:xfrm>
              <a:off x="2277" y="2640"/>
              <a:ext cx="24" cy="1"/>
            </a:xfrm>
            <a:prstGeom prst="line">
              <a:avLst/>
            </a:prstGeom>
            <a:noFill/>
            <a:ln w="0">
              <a:solidFill>
                <a:srgbClr val="000000"/>
              </a:solidFill>
              <a:round/>
              <a:headEnd/>
              <a:tailEnd/>
            </a:ln>
          </p:spPr>
          <p:txBody>
            <a:bodyPr/>
            <a:lstStyle/>
            <a:p>
              <a:endParaRPr lang="en-GB"/>
            </a:p>
          </p:txBody>
        </p:sp>
        <p:sp>
          <p:nvSpPr>
            <p:cNvPr id="299072" name="Rectangle 64"/>
            <p:cNvSpPr>
              <a:spLocks noChangeArrowheads="1"/>
            </p:cNvSpPr>
            <p:nvPr/>
          </p:nvSpPr>
          <p:spPr bwMode="auto">
            <a:xfrm>
              <a:off x="2169" y="259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60</a:t>
              </a:r>
              <a:endParaRPr lang="en-US"/>
            </a:p>
          </p:txBody>
        </p:sp>
        <p:sp>
          <p:nvSpPr>
            <p:cNvPr id="299073" name="Line 65"/>
            <p:cNvSpPr>
              <a:spLocks noChangeShapeType="1"/>
            </p:cNvSpPr>
            <p:nvPr/>
          </p:nvSpPr>
          <p:spPr bwMode="auto">
            <a:xfrm>
              <a:off x="2277" y="2436"/>
              <a:ext cx="24" cy="1"/>
            </a:xfrm>
            <a:prstGeom prst="line">
              <a:avLst/>
            </a:prstGeom>
            <a:noFill/>
            <a:ln w="0">
              <a:solidFill>
                <a:srgbClr val="000000"/>
              </a:solidFill>
              <a:round/>
              <a:headEnd/>
              <a:tailEnd/>
            </a:ln>
          </p:spPr>
          <p:txBody>
            <a:bodyPr/>
            <a:lstStyle/>
            <a:p>
              <a:endParaRPr lang="en-GB"/>
            </a:p>
          </p:txBody>
        </p:sp>
        <p:sp>
          <p:nvSpPr>
            <p:cNvPr id="299074" name="Rectangle 66"/>
            <p:cNvSpPr>
              <a:spLocks noChangeArrowheads="1"/>
            </p:cNvSpPr>
            <p:nvPr/>
          </p:nvSpPr>
          <p:spPr bwMode="auto">
            <a:xfrm>
              <a:off x="2169" y="2388"/>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70</a:t>
              </a:r>
              <a:endParaRPr lang="en-US"/>
            </a:p>
          </p:txBody>
        </p:sp>
        <p:sp>
          <p:nvSpPr>
            <p:cNvPr id="299075" name="Line 67"/>
            <p:cNvSpPr>
              <a:spLocks noChangeShapeType="1"/>
            </p:cNvSpPr>
            <p:nvPr/>
          </p:nvSpPr>
          <p:spPr bwMode="auto">
            <a:xfrm>
              <a:off x="2277" y="2232"/>
              <a:ext cx="24" cy="1"/>
            </a:xfrm>
            <a:prstGeom prst="line">
              <a:avLst/>
            </a:prstGeom>
            <a:noFill/>
            <a:ln w="0">
              <a:solidFill>
                <a:srgbClr val="000000"/>
              </a:solidFill>
              <a:round/>
              <a:headEnd/>
              <a:tailEnd/>
            </a:ln>
          </p:spPr>
          <p:txBody>
            <a:bodyPr/>
            <a:lstStyle/>
            <a:p>
              <a:endParaRPr lang="en-GB"/>
            </a:p>
          </p:txBody>
        </p:sp>
        <p:sp>
          <p:nvSpPr>
            <p:cNvPr id="299076" name="Rectangle 68"/>
            <p:cNvSpPr>
              <a:spLocks noChangeArrowheads="1"/>
            </p:cNvSpPr>
            <p:nvPr/>
          </p:nvSpPr>
          <p:spPr bwMode="auto">
            <a:xfrm>
              <a:off x="2169" y="218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80</a:t>
              </a:r>
              <a:endParaRPr lang="en-US"/>
            </a:p>
          </p:txBody>
        </p:sp>
        <p:sp>
          <p:nvSpPr>
            <p:cNvPr id="299077" name="Line 69"/>
            <p:cNvSpPr>
              <a:spLocks noChangeShapeType="1"/>
            </p:cNvSpPr>
            <p:nvPr/>
          </p:nvSpPr>
          <p:spPr bwMode="auto">
            <a:xfrm>
              <a:off x="2277" y="2028"/>
              <a:ext cx="24" cy="1"/>
            </a:xfrm>
            <a:prstGeom prst="line">
              <a:avLst/>
            </a:prstGeom>
            <a:noFill/>
            <a:ln w="0">
              <a:solidFill>
                <a:srgbClr val="000000"/>
              </a:solidFill>
              <a:round/>
              <a:headEnd/>
              <a:tailEnd/>
            </a:ln>
          </p:spPr>
          <p:txBody>
            <a:bodyPr/>
            <a:lstStyle/>
            <a:p>
              <a:endParaRPr lang="en-GB"/>
            </a:p>
          </p:txBody>
        </p:sp>
        <p:sp>
          <p:nvSpPr>
            <p:cNvPr id="299078" name="Rectangle 70"/>
            <p:cNvSpPr>
              <a:spLocks noChangeArrowheads="1"/>
            </p:cNvSpPr>
            <p:nvPr/>
          </p:nvSpPr>
          <p:spPr bwMode="auto">
            <a:xfrm>
              <a:off x="2169" y="1980"/>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90</a:t>
              </a:r>
              <a:endParaRPr lang="en-US"/>
            </a:p>
          </p:txBody>
        </p:sp>
        <p:sp>
          <p:nvSpPr>
            <p:cNvPr id="299079" name="Line 71"/>
            <p:cNvSpPr>
              <a:spLocks noChangeShapeType="1"/>
            </p:cNvSpPr>
            <p:nvPr/>
          </p:nvSpPr>
          <p:spPr bwMode="auto">
            <a:xfrm>
              <a:off x="2277" y="1824"/>
              <a:ext cx="24" cy="1"/>
            </a:xfrm>
            <a:prstGeom prst="line">
              <a:avLst/>
            </a:prstGeom>
            <a:noFill/>
            <a:ln w="0">
              <a:solidFill>
                <a:srgbClr val="000000"/>
              </a:solidFill>
              <a:round/>
              <a:headEnd/>
              <a:tailEnd/>
            </a:ln>
          </p:spPr>
          <p:txBody>
            <a:bodyPr/>
            <a:lstStyle/>
            <a:p>
              <a:endParaRPr lang="en-GB"/>
            </a:p>
          </p:txBody>
        </p:sp>
        <p:sp>
          <p:nvSpPr>
            <p:cNvPr id="299080" name="Rectangle 72"/>
            <p:cNvSpPr>
              <a:spLocks noChangeArrowheads="1"/>
            </p:cNvSpPr>
            <p:nvPr/>
          </p:nvSpPr>
          <p:spPr bwMode="auto">
            <a:xfrm>
              <a:off x="2127" y="1776"/>
              <a:ext cx="132" cy="96"/>
            </a:xfrm>
            <a:prstGeom prst="rect">
              <a:avLst/>
            </a:prstGeom>
            <a:noFill/>
            <a:ln w="9525">
              <a:noFill/>
              <a:miter lim="800000"/>
              <a:headEnd/>
              <a:tailEnd/>
            </a:ln>
          </p:spPr>
          <p:txBody>
            <a:bodyPr wrap="none" lIns="0" tIns="0" rIns="0" bIns="0">
              <a:spAutoFit/>
            </a:bodyPr>
            <a:lstStyle/>
            <a:p>
              <a:r>
                <a:rPr lang="en-US" sz="1000">
                  <a:solidFill>
                    <a:srgbClr val="000000"/>
                  </a:solidFill>
                </a:rPr>
                <a:t>100</a:t>
              </a:r>
              <a:endParaRPr lang="en-US"/>
            </a:p>
          </p:txBody>
        </p:sp>
        <p:sp>
          <p:nvSpPr>
            <p:cNvPr id="299081" name="Rectangle 73"/>
            <p:cNvSpPr>
              <a:spLocks noChangeArrowheads="1"/>
            </p:cNvSpPr>
            <p:nvPr/>
          </p:nvSpPr>
          <p:spPr bwMode="auto">
            <a:xfrm>
              <a:off x="3339" y="4026"/>
              <a:ext cx="737" cy="134"/>
            </a:xfrm>
            <a:prstGeom prst="rect">
              <a:avLst/>
            </a:prstGeom>
            <a:noFill/>
            <a:ln w="9525">
              <a:noFill/>
              <a:miter lim="800000"/>
              <a:headEnd/>
              <a:tailEnd/>
            </a:ln>
          </p:spPr>
          <p:txBody>
            <a:bodyPr wrap="none" lIns="0" tIns="0" rIns="0" bIns="0">
              <a:spAutoFit/>
            </a:bodyPr>
            <a:lstStyle/>
            <a:p>
              <a:r>
                <a:rPr lang="en-US" b="1">
                  <a:solidFill>
                    <a:srgbClr val="000000"/>
                  </a:solidFill>
                </a:rPr>
                <a:t>concentration</a:t>
              </a:r>
              <a:endParaRPr lang="en-US" sz="1800" b="1"/>
            </a:p>
          </p:txBody>
        </p:sp>
        <p:sp>
          <p:nvSpPr>
            <p:cNvPr id="299082" name="Rectangle 74"/>
            <p:cNvSpPr>
              <a:spLocks noChangeArrowheads="1"/>
            </p:cNvSpPr>
            <p:nvPr/>
          </p:nvSpPr>
          <p:spPr bwMode="auto">
            <a:xfrm rot="16200000">
              <a:off x="1718" y="2571"/>
              <a:ext cx="670" cy="134"/>
            </a:xfrm>
            <a:prstGeom prst="rect">
              <a:avLst/>
            </a:prstGeom>
            <a:noFill/>
            <a:ln w="9525">
              <a:noFill/>
              <a:miter lim="800000"/>
              <a:headEnd/>
              <a:tailEnd/>
            </a:ln>
          </p:spPr>
          <p:txBody>
            <a:bodyPr wrap="none" lIns="0" tIns="0" rIns="0" bIns="0">
              <a:spAutoFit/>
            </a:bodyPr>
            <a:lstStyle/>
            <a:p>
              <a:r>
                <a:rPr lang="en-US" b="1" dirty="0">
                  <a:solidFill>
                    <a:srgbClr val="000000"/>
                  </a:solidFill>
                </a:rPr>
                <a:t># juv./female</a:t>
              </a:r>
              <a:endParaRPr lang="en-US" sz="1800" b="1" dirty="0"/>
            </a:p>
          </p:txBody>
        </p:sp>
        <p:sp>
          <p:nvSpPr>
            <p:cNvPr id="299083" name="Oval 75"/>
            <p:cNvSpPr>
              <a:spLocks noChangeArrowheads="1"/>
            </p:cNvSpPr>
            <p:nvPr/>
          </p:nvSpPr>
          <p:spPr bwMode="auto">
            <a:xfrm>
              <a:off x="2253" y="1824"/>
              <a:ext cx="48" cy="48"/>
            </a:xfrm>
            <a:prstGeom prst="ellipse">
              <a:avLst/>
            </a:prstGeom>
            <a:solidFill>
              <a:srgbClr val="FFFF00"/>
            </a:solidFill>
            <a:ln w="9525">
              <a:noFill/>
              <a:round/>
              <a:headEnd/>
              <a:tailEnd/>
            </a:ln>
          </p:spPr>
          <p:txBody>
            <a:bodyPr/>
            <a:lstStyle/>
            <a:p>
              <a:endParaRPr lang="en-GB"/>
            </a:p>
          </p:txBody>
        </p:sp>
        <p:sp>
          <p:nvSpPr>
            <p:cNvPr id="299084" name="Oval 76"/>
            <p:cNvSpPr>
              <a:spLocks noChangeArrowheads="1"/>
            </p:cNvSpPr>
            <p:nvPr/>
          </p:nvSpPr>
          <p:spPr bwMode="auto">
            <a:xfrm>
              <a:off x="3381" y="2286"/>
              <a:ext cx="48" cy="48"/>
            </a:xfrm>
            <a:prstGeom prst="ellipse">
              <a:avLst/>
            </a:prstGeom>
            <a:solidFill>
              <a:srgbClr val="FFFF00"/>
            </a:solidFill>
            <a:ln w="9525">
              <a:noFill/>
              <a:round/>
              <a:headEnd/>
              <a:tailEnd/>
            </a:ln>
          </p:spPr>
          <p:txBody>
            <a:bodyPr/>
            <a:lstStyle/>
            <a:p>
              <a:endParaRPr lang="en-GB"/>
            </a:p>
          </p:txBody>
        </p:sp>
        <p:sp>
          <p:nvSpPr>
            <p:cNvPr id="299085" name="Oval 77"/>
            <p:cNvSpPr>
              <a:spLocks noChangeArrowheads="1"/>
            </p:cNvSpPr>
            <p:nvPr/>
          </p:nvSpPr>
          <p:spPr bwMode="auto">
            <a:xfrm>
              <a:off x="3639" y="2760"/>
              <a:ext cx="48" cy="48"/>
            </a:xfrm>
            <a:prstGeom prst="ellipse">
              <a:avLst/>
            </a:prstGeom>
            <a:solidFill>
              <a:srgbClr val="FFFF00"/>
            </a:solidFill>
            <a:ln w="9525">
              <a:noFill/>
              <a:round/>
              <a:headEnd/>
              <a:tailEnd/>
            </a:ln>
          </p:spPr>
          <p:txBody>
            <a:bodyPr/>
            <a:lstStyle/>
            <a:p>
              <a:endParaRPr lang="en-GB"/>
            </a:p>
          </p:txBody>
        </p:sp>
        <p:sp>
          <p:nvSpPr>
            <p:cNvPr id="299086" name="Oval 78"/>
            <p:cNvSpPr>
              <a:spLocks noChangeArrowheads="1"/>
            </p:cNvSpPr>
            <p:nvPr/>
          </p:nvSpPr>
          <p:spPr bwMode="auto">
            <a:xfrm>
              <a:off x="3903" y="3402"/>
              <a:ext cx="48" cy="48"/>
            </a:xfrm>
            <a:prstGeom prst="ellipse">
              <a:avLst/>
            </a:prstGeom>
            <a:solidFill>
              <a:srgbClr val="FFFF00"/>
            </a:solidFill>
            <a:ln w="9525">
              <a:noFill/>
              <a:round/>
              <a:headEnd/>
              <a:tailEnd/>
            </a:ln>
          </p:spPr>
          <p:txBody>
            <a:bodyPr/>
            <a:lstStyle/>
            <a:p>
              <a:endParaRPr lang="en-GB"/>
            </a:p>
          </p:txBody>
        </p:sp>
        <p:sp>
          <p:nvSpPr>
            <p:cNvPr id="299087" name="Oval 79"/>
            <p:cNvSpPr>
              <a:spLocks noChangeArrowheads="1"/>
            </p:cNvSpPr>
            <p:nvPr/>
          </p:nvSpPr>
          <p:spPr bwMode="auto">
            <a:xfrm>
              <a:off x="3987" y="3618"/>
              <a:ext cx="48" cy="48"/>
            </a:xfrm>
            <a:prstGeom prst="ellipse">
              <a:avLst/>
            </a:prstGeom>
            <a:solidFill>
              <a:srgbClr val="FFFF00"/>
            </a:solidFill>
            <a:ln w="9525">
              <a:noFill/>
              <a:round/>
              <a:headEnd/>
              <a:tailEnd/>
            </a:ln>
          </p:spPr>
          <p:txBody>
            <a:bodyPr/>
            <a:lstStyle/>
            <a:p>
              <a:endParaRPr lang="en-GB"/>
            </a:p>
          </p:txBody>
        </p:sp>
        <p:sp>
          <p:nvSpPr>
            <p:cNvPr id="299088" name="Oval 80"/>
            <p:cNvSpPr>
              <a:spLocks noChangeArrowheads="1"/>
            </p:cNvSpPr>
            <p:nvPr/>
          </p:nvSpPr>
          <p:spPr bwMode="auto">
            <a:xfrm>
              <a:off x="4245" y="3744"/>
              <a:ext cx="48" cy="48"/>
            </a:xfrm>
            <a:prstGeom prst="ellipse">
              <a:avLst/>
            </a:prstGeom>
            <a:solidFill>
              <a:srgbClr val="FFFF00"/>
            </a:solidFill>
            <a:ln w="9525">
              <a:noFill/>
              <a:round/>
              <a:headEnd/>
              <a:tailEnd/>
            </a:ln>
          </p:spPr>
          <p:txBody>
            <a:bodyPr/>
            <a:lstStyle/>
            <a:p>
              <a:endParaRPr lang="en-GB"/>
            </a:p>
          </p:txBody>
        </p:sp>
        <p:sp>
          <p:nvSpPr>
            <p:cNvPr id="299089" name="Oval 81"/>
            <p:cNvSpPr>
              <a:spLocks noChangeArrowheads="1"/>
            </p:cNvSpPr>
            <p:nvPr/>
          </p:nvSpPr>
          <p:spPr bwMode="auto">
            <a:xfrm>
              <a:off x="2253" y="1824"/>
              <a:ext cx="48" cy="48"/>
            </a:xfrm>
            <a:prstGeom prst="ellipse">
              <a:avLst/>
            </a:prstGeom>
            <a:noFill/>
            <a:ln w="0">
              <a:solidFill>
                <a:srgbClr val="000000"/>
              </a:solidFill>
              <a:round/>
              <a:headEnd/>
              <a:tailEnd/>
            </a:ln>
          </p:spPr>
          <p:txBody>
            <a:bodyPr/>
            <a:lstStyle/>
            <a:p>
              <a:endParaRPr lang="en-GB"/>
            </a:p>
          </p:txBody>
        </p:sp>
        <p:sp>
          <p:nvSpPr>
            <p:cNvPr id="299090" name="Oval 82"/>
            <p:cNvSpPr>
              <a:spLocks noChangeArrowheads="1"/>
            </p:cNvSpPr>
            <p:nvPr/>
          </p:nvSpPr>
          <p:spPr bwMode="auto">
            <a:xfrm>
              <a:off x="3381" y="2286"/>
              <a:ext cx="48" cy="48"/>
            </a:xfrm>
            <a:prstGeom prst="ellipse">
              <a:avLst/>
            </a:prstGeom>
            <a:noFill/>
            <a:ln w="0">
              <a:solidFill>
                <a:srgbClr val="000000"/>
              </a:solidFill>
              <a:round/>
              <a:headEnd/>
              <a:tailEnd/>
            </a:ln>
          </p:spPr>
          <p:txBody>
            <a:bodyPr/>
            <a:lstStyle/>
            <a:p>
              <a:endParaRPr lang="en-GB"/>
            </a:p>
          </p:txBody>
        </p:sp>
        <p:sp>
          <p:nvSpPr>
            <p:cNvPr id="299091" name="Oval 83"/>
            <p:cNvSpPr>
              <a:spLocks noChangeArrowheads="1"/>
            </p:cNvSpPr>
            <p:nvPr/>
          </p:nvSpPr>
          <p:spPr bwMode="auto">
            <a:xfrm>
              <a:off x="3639" y="2760"/>
              <a:ext cx="48" cy="48"/>
            </a:xfrm>
            <a:prstGeom prst="ellipse">
              <a:avLst/>
            </a:prstGeom>
            <a:noFill/>
            <a:ln w="0">
              <a:solidFill>
                <a:srgbClr val="000000"/>
              </a:solidFill>
              <a:round/>
              <a:headEnd/>
              <a:tailEnd/>
            </a:ln>
          </p:spPr>
          <p:txBody>
            <a:bodyPr/>
            <a:lstStyle/>
            <a:p>
              <a:endParaRPr lang="en-GB"/>
            </a:p>
          </p:txBody>
        </p:sp>
        <p:sp>
          <p:nvSpPr>
            <p:cNvPr id="299092" name="Oval 84"/>
            <p:cNvSpPr>
              <a:spLocks noChangeArrowheads="1"/>
            </p:cNvSpPr>
            <p:nvPr/>
          </p:nvSpPr>
          <p:spPr bwMode="auto">
            <a:xfrm>
              <a:off x="3903" y="3402"/>
              <a:ext cx="48" cy="48"/>
            </a:xfrm>
            <a:prstGeom prst="ellipse">
              <a:avLst/>
            </a:prstGeom>
            <a:noFill/>
            <a:ln w="0">
              <a:solidFill>
                <a:srgbClr val="000000"/>
              </a:solidFill>
              <a:round/>
              <a:headEnd/>
              <a:tailEnd/>
            </a:ln>
          </p:spPr>
          <p:txBody>
            <a:bodyPr/>
            <a:lstStyle/>
            <a:p>
              <a:endParaRPr lang="en-GB"/>
            </a:p>
          </p:txBody>
        </p:sp>
        <p:sp>
          <p:nvSpPr>
            <p:cNvPr id="299093" name="Oval 85"/>
            <p:cNvSpPr>
              <a:spLocks noChangeArrowheads="1"/>
            </p:cNvSpPr>
            <p:nvPr/>
          </p:nvSpPr>
          <p:spPr bwMode="auto">
            <a:xfrm>
              <a:off x="3987" y="3618"/>
              <a:ext cx="48" cy="48"/>
            </a:xfrm>
            <a:prstGeom prst="ellipse">
              <a:avLst/>
            </a:prstGeom>
            <a:noFill/>
            <a:ln w="0">
              <a:solidFill>
                <a:srgbClr val="000000"/>
              </a:solidFill>
              <a:round/>
              <a:headEnd/>
              <a:tailEnd/>
            </a:ln>
          </p:spPr>
          <p:txBody>
            <a:bodyPr/>
            <a:lstStyle/>
            <a:p>
              <a:endParaRPr lang="en-GB"/>
            </a:p>
          </p:txBody>
        </p:sp>
        <p:sp>
          <p:nvSpPr>
            <p:cNvPr id="299094" name="Oval 86"/>
            <p:cNvSpPr>
              <a:spLocks noChangeArrowheads="1"/>
            </p:cNvSpPr>
            <p:nvPr/>
          </p:nvSpPr>
          <p:spPr bwMode="auto">
            <a:xfrm>
              <a:off x="4245" y="3744"/>
              <a:ext cx="48" cy="48"/>
            </a:xfrm>
            <a:prstGeom prst="ellipse">
              <a:avLst/>
            </a:prstGeom>
            <a:noFill/>
            <a:ln w="0">
              <a:solidFill>
                <a:srgbClr val="000000"/>
              </a:solidFill>
              <a:round/>
              <a:headEnd/>
              <a:tailEnd/>
            </a:ln>
          </p:spPr>
          <p:txBody>
            <a:bodyPr/>
            <a:lstStyle/>
            <a:p>
              <a:endParaRPr lang="en-GB"/>
            </a:p>
          </p:txBody>
        </p:sp>
      </p:grpSp>
      <p:pic>
        <p:nvPicPr>
          <p:cNvPr id="299095" name="Picture 87" descr="daphnia3"/>
          <p:cNvPicPr>
            <a:picLocks noChangeAspect="1" noChangeArrowheads="1"/>
          </p:cNvPicPr>
          <p:nvPr/>
        </p:nvPicPr>
        <p:blipFill>
          <a:blip r:embed="rId2" cstate="print"/>
          <a:srcRect/>
          <a:stretch>
            <a:fillRect/>
          </a:stretch>
        </p:blipFill>
        <p:spPr bwMode="auto">
          <a:xfrm>
            <a:off x="6845823" y="2317594"/>
            <a:ext cx="1108075" cy="1574800"/>
          </a:xfrm>
          <a:prstGeom prst="rect">
            <a:avLst/>
          </a:prstGeom>
          <a:noFill/>
        </p:spPr>
      </p:pic>
      <p:grpSp>
        <p:nvGrpSpPr>
          <p:cNvPr id="4" name="Group 88"/>
          <p:cNvGrpSpPr>
            <a:grpSpLocks/>
          </p:cNvGrpSpPr>
          <p:nvPr/>
        </p:nvGrpSpPr>
        <p:grpSpPr bwMode="auto">
          <a:xfrm>
            <a:off x="2794218" y="2846886"/>
            <a:ext cx="3387725" cy="3257550"/>
            <a:chOff x="2295" y="1818"/>
            <a:chExt cx="2134" cy="2052"/>
          </a:xfrm>
        </p:grpSpPr>
        <p:sp>
          <p:nvSpPr>
            <p:cNvPr id="299097" name="AutoShape 89"/>
            <p:cNvSpPr>
              <a:spLocks noChangeArrowheads="1"/>
            </p:cNvSpPr>
            <p:nvPr/>
          </p:nvSpPr>
          <p:spPr bwMode="auto">
            <a:xfrm>
              <a:off x="3443" y="1818"/>
              <a:ext cx="986" cy="505"/>
            </a:xfrm>
            <a:prstGeom prst="leftArrowCallout">
              <a:avLst>
                <a:gd name="adj1" fmla="val 25000"/>
                <a:gd name="adj2" fmla="val 25000"/>
                <a:gd name="adj3" fmla="val 32541"/>
                <a:gd name="adj4" fmla="val 66667"/>
              </a:avLst>
            </a:prstGeom>
            <a:solidFill>
              <a:srgbClr val="FFFF99"/>
            </a:solidFill>
            <a:ln w="9525">
              <a:solidFill>
                <a:schemeClr val="tx1"/>
              </a:solidFill>
              <a:miter lim="800000"/>
              <a:headEnd/>
              <a:tailEnd/>
            </a:ln>
            <a:effectLst/>
          </p:spPr>
          <p:txBody>
            <a:bodyPr wrap="none" anchor="ctr"/>
            <a:lstStyle/>
            <a:p>
              <a:pPr algn="ctr"/>
              <a:r>
                <a:rPr lang="en-US" sz="1400" b="1" dirty="0"/>
                <a:t>EC10</a:t>
              </a:r>
            </a:p>
            <a:p>
              <a:pPr algn="ctr"/>
              <a:r>
                <a:rPr lang="en-US" sz="1400" b="1" dirty="0"/>
                <a:t> 0.13 </a:t>
              </a:r>
              <a:r>
                <a:rPr lang="en-US" sz="1400" b="1" dirty="0" err="1"/>
                <a:t>mM</a:t>
              </a:r>
              <a:endParaRPr lang="en-US" sz="1400" b="1" dirty="0"/>
            </a:p>
            <a:p>
              <a:pPr algn="ctr"/>
              <a:r>
                <a:rPr lang="en-US" sz="1400" b="1" dirty="0"/>
                <a:t>(0.077-0.19)</a:t>
              </a:r>
            </a:p>
          </p:txBody>
        </p:sp>
        <p:sp>
          <p:nvSpPr>
            <p:cNvPr id="299098" name="Line 90"/>
            <p:cNvSpPr>
              <a:spLocks noChangeShapeType="1"/>
            </p:cNvSpPr>
            <p:nvPr/>
          </p:nvSpPr>
          <p:spPr bwMode="auto">
            <a:xfrm>
              <a:off x="2295" y="2068"/>
              <a:ext cx="947" cy="0"/>
            </a:xfrm>
            <a:prstGeom prst="line">
              <a:avLst/>
            </a:prstGeom>
            <a:noFill/>
            <a:ln w="19050">
              <a:solidFill>
                <a:schemeClr val="accent2"/>
              </a:solidFill>
              <a:prstDash val="sysDash"/>
              <a:round/>
              <a:headEnd/>
              <a:tailEnd/>
            </a:ln>
            <a:effectLst/>
          </p:spPr>
          <p:txBody>
            <a:bodyPr/>
            <a:lstStyle/>
            <a:p>
              <a:endParaRPr lang="en-GB"/>
            </a:p>
          </p:txBody>
        </p:sp>
        <p:sp>
          <p:nvSpPr>
            <p:cNvPr id="299099" name="Line 91"/>
            <p:cNvSpPr>
              <a:spLocks noChangeShapeType="1"/>
            </p:cNvSpPr>
            <p:nvPr/>
          </p:nvSpPr>
          <p:spPr bwMode="auto">
            <a:xfrm rot="5400000">
              <a:off x="2356" y="2978"/>
              <a:ext cx="1784" cy="0"/>
            </a:xfrm>
            <a:prstGeom prst="line">
              <a:avLst/>
            </a:prstGeom>
            <a:noFill/>
            <a:ln w="19050">
              <a:solidFill>
                <a:schemeClr val="accent2"/>
              </a:solidFill>
              <a:prstDash val="sysDash"/>
              <a:round/>
              <a:headEnd/>
              <a:tailEnd/>
            </a:ln>
            <a:effectLst/>
          </p:spPr>
          <p:txBody>
            <a:bodyPr/>
            <a:lstStyle/>
            <a:p>
              <a:endParaRPr lang="en-GB"/>
            </a:p>
          </p:txBody>
        </p:sp>
        <p:sp>
          <p:nvSpPr>
            <p:cNvPr id="299100" name="Line 92"/>
            <p:cNvSpPr>
              <a:spLocks noChangeShapeType="1"/>
            </p:cNvSpPr>
            <p:nvPr/>
          </p:nvSpPr>
          <p:spPr bwMode="auto">
            <a:xfrm>
              <a:off x="3050" y="2065"/>
              <a:ext cx="336" cy="1"/>
            </a:xfrm>
            <a:prstGeom prst="line">
              <a:avLst/>
            </a:prstGeom>
            <a:noFill/>
            <a:ln w="28575">
              <a:solidFill>
                <a:srgbClr val="000000"/>
              </a:solidFill>
              <a:round/>
              <a:headEnd/>
              <a:tailEnd/>
            </a:ln>
          </p:spPr>
          <p:txBody>
            <a:bodyPr/>
            <a:lstStyle/>
            <a:p>
              <a:endParaRPr lang="en-GB"/>
            </a:p>
          </p:txBody>
        </p:sp>
        <p:sp>
          <p:nvSpPr>
            <p:cNvPr id="299101" name="Rectangle 93"/>
            <p:cNvSpPr>
              <a:spLocks noChangeArrowheads="1"/>
            </p:cNvSpPr>
            <p:nvPr/>
          </p:nvSpPr>
          <p:spPr bwMode="auto">
            <a:xfrm>
              <a:off x="3230" y="2041"/>
              <a:ext cx="48" cy="48"/>
            </a:xfrm>
            <a:prstGeom prst="rect">
              <a:avLst/>
            </a:prstGeom>
            <a:solidFill>
              <a:schemeClr val="accent2"/>
            </a:solidFill>
            <a:ln w="0">
              <a:solidFill>
                <a:srgbClr val="000000"/>
              </a:solidFill>
              <a:miter lim="800000"/>
              <a:headEnd/>
              <a:tailEnd/>
            </a:ln>
          </p:spPr>
          <p:txBody>
            <a:bodyPr/>
            <a:lstStyle/>
            <a:p>
              <a:endParaRPr lang="en-GB"/>
            </a:p>
          </p:txBody>
        </p:sp>
      </p:grpSp>
      <p:grpSp>
        <p:nvGrpSpPr>
          <p:cNvPr id="5" name="Group 94"/>
          <p:cNvGrpSpPr>
            <a:grpSpLocks/>
          </p:cNvGrpSpPr>
          <p:nvPr/>
        </p:nvGrpSpPr>
        <p:grpSpPr bwMode="auto">
          <a:xfrm>
            <a:off x="2794218" y="4123236"/>
            <a:ext cx="4098925" cy="2006600"/>
            <a:chOff x="2295" y="2622"/>
            <a:chExt cx="2582" cy="1264"/>
          </a:xfrm>
        </p:grpSpPr>
        <p:sp>
          <p:nvSpPr>
            <p:cNvPr id="299103" name="AutoShape 95"/>
            <p:cNvSpPr>
              <a:spLocks noChangeArrowheads="1"/>
            </p:cNvSpPr>
            <p:nvPr/>
          </p:nvSpPr>
          <p:spPr bwMode="auto">
            <a:xfrm>
              <a:off x="3891" y="2622"/>
              <a:ext cx="986" cy="505"/>
            </a:xfrm>
            <a:prstGeom prst="leftArrowCallout">
              <a:avLst>
                <a:gd name="adj1" fmla="val 25000"/>
                <a:gd name="adj2" fmla="val 25000"/>
                <a:gd name="adj3" fmla="val 32541"/>
                <a:gd name="adj4" fmla="val 66667"/>
              </a:avLst>
            </a:prstGeom>
            <a:solidFill>
              <a:srgbClr val="FFFF99"/>
            </a:solidFill>
            <a:ln w="9525">
              <a:solidFill>
                <a:schemeClr val="tx1"/>
              </a:solidFill>
              <a:miter lim="800000"/>
              <a:headEnd/>
              <a:tailEnd/>
            </a:ln>
            <a:effectLst/>
          </p:spPr>
          <p:txBody>
            <a:bodyPr wrap="none" anchor="ctr"/>
            <a:lstStyle/>
            <a:p>
              <a:pPr algn="ctr"/>
              <a:r>
                <a:rPr lang="en-US" sz="1600" b="1" dirty="0"/>
                <a:t>EC50</a:t>
              </a:r>
            </a:p>
            <a:p>
              <a:pPr algn="ctr"/>
              <a:r>
                <a:rPr lang="en-US" sz="1600" b="1" dirty="0"/>
                <a:t> 0.41 </a:t>
              </a:r>
              <a:r>
                <a:rPr lang="en-US" sz="1600" b="1" dirty="0" err="1"/>
                <a:t>mM</a:t>
              </a:r>
              <a:endParaRPr lang="en-US" sz="1600" b="1" dirty="0"/>
            </a:p>
            <a:p>
              <a:pPr algn="ctr"/>
              <a:r>
                <a:rPr lang="en-US" sz="1600" b="1" dirty="0"/>
                <a:t>(0.33-0.49)</a:t>
              </a:r>
            </a:p>
          </p:txBody>
        </p:sp>
        <p:sp>
          <p:nvSpPr>
            <p:cNvPr id="299104" name="Line 96"/>
            <p:cNvSpPr>
              <a:spLocks noChangeShapeType="1"/>
            </p:cNvSpPr>
            <p:nvPr/>
          </p:nvSpPr>
          <p:spPr bwMode="auto">
            <a:xfrm>
              <a:off x="2295" y="2880"/>
              <a:ext cx="1373" cy="0"/>
            </a:xfrm>
            <a:prstGeom prst="line">
              <a:avLst/>
            </a:prstGeom>
            <a:noFill/>
            <a:ln w="19050">
              <a:solidFill>
                <a:schemeClr val="accent2"/>
              </a:solidFill>
              <a:prstDash val="sysDash"/>
              <a:round/>
              <a:headEnd/>
              <a:tailEnd/>
            </a:ln>
            <a:effectLst/>
          </p:spPr>
          <p:txBody>
            <a:bodyPr/>
            <a:lstStyle/>
            <a:p>
              <a:endParaRPr lang="en-GB"/>
            </a:p>
          </p:txBody>
        </p:sp>
        <p:sp>
          <p:nvSpPr>
            <p:cNvPr id="299105" name="Line 97"/>
            <p:cNvSpPr>
              <a:spLocks noChangeShapeType="1"/>
            </p:cNvSpPr>
            <p:nvPr/>
          </p:nvSpPr>
          <p:spPr bwMode="auto">
            <a:xfrm rot="5400000">
              <a:off x="3166" y="3373"/>
              <a:ext cx="1027" cy="0"/>
            </a:xfrm>
            <a:prstGeom prst="line">
              <a:avLst/>
            </a:prstGeom>
            <a:noFill/>
            <a:ln w="19050">
              <a:solidFill>
                <a:schemeClr val="accent2"/>
              </a:solidFill>
              <a:prstDash val="sysDash"/>
              <a:round/>
              <a:headEnd/>
              <a:tailEnd/>
            </a:ln>
            <a:effectLst/>
          </p:spPr>
          <p:txBody>
            <a:bodyPr/>
            <a:lstStyle/>
            <a:p>
              <a:endParaRPr lang="en-GB"/>
            </a:p>
          </p:txBody>
        </p:sp>
        <p:sp>
          <p:nvSpPr>
            <p:cNvPr id="299106" name="Line 98"/>
            <p:cNvSpPr>
              <a:spLocks noChangeShapeType="1"/>
            </p:cNvSpPr>
            <p:nvPr/>
          </p:nvSpPr>
          <p:spPr bwMode="auto">
            <a:xfrm>
              <a:off x="3602" y="2869"/>
              <a:ext cx="144" cy="1"/>
            </a:xfrm>
            <a:prstGeom prst="line">
              <a:avLst/>
            </a:prstGeom>
            <a:noFill/>
            <a:ln w="28575">
              <a:solidFill>
                <a:srgbClr val="000000"/>
              </a:solidFill>
              <a:round/>
              <a:headEnd/>
              <a:tailEnd/>
            </a:ln>
          </p:spPr>
          <p:txBody>
            <a:bodyPr/>
            <a:lstStyle/>
            <a:p>
              <a:endParaRPr lang="en-GB"/>
            </a:p>
          </p:txBody>
        </p:sp>
        <p:sp>
          <p:nvSpPr>
            <p:cNvPr id="299107" name="Rectangle 99"/>
            <p:cNvSpPr>
              <a:spLocks noChangeArrowheads="1"/>
            </p:cNvSpPr>
            <p:nvPr/>
          </p:nvSpPr>
          <p:spPr bwMode="auto">
            <a:xfrm>
              <a:off x="3656" y="2845"/>
              <a:ext cx="48" cy="48"/>
            </a:xfrm>
            <a:prstGeom prst="rect">
              <a:avLst/>
            </a:prstGeom>
            <a:solidFill>
              <a:schemeClr val="accent2"/>
            </a:solidFill>
            <a:ln w="0">
              <a:solidFill>
                <a:srgbClr val="000000"/>
              </a:solidFill>
              <a:miter lim="800000"/>
              <a:headEnd/>
              <a:tailEnd/>
            </a:ln>
          </p:spPr>
          <p:txBody>
            <a:bodyPr/>
            <a:lstStyle/>
            <a:p>
              <a:endParaRPr lang="en-GB"/>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9015">
                                            <p:txEl>
                                              <p:pRg st="0" end="0"/>
                                            </p:txEl>
                                          </p:spTgt>
                                        </p:tgtEl>
                                        <p:attrNameLst>
                                          <p:attrName>style.visibility</p:attrName>
                                        </p:attrNameLst>
                                      </p:cBhvr>
                                      <p:to>
                                        <p:strVal val="visible"/>
                                      </p:to>
                                    </p:set>
                                    <p:animEffect transition="in" filter="dissolve">
                                      <p:cBhvr>
                                        <p:cTn id="7" dur="500"/>
                                        <p:tgtEl>
                                          <p:spTgt spid="2990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9015">
                                            <p:txEl>
                                              <p:pRg st="1" end="1"/>
                                            </p:txEl>
                                          </p:spTgt>
                                        </p:tgtEl>
                                        <p:attrNameLst>
                                          <p:attrName>style.visibility</p:attrName>
                                        </p:attrNameLst>
                                      </p:cBhvr>
                                      <p:to>
                                        <p:strVal val="visible"/>
                                      </p:to>
                                    </p:set>
                                    <p:animEffect transition="in" filter="dissolve">
                                      <p:cBhvr>
                                        <p:cTn id="10" dur="500"/>
                                        <p:tgtEl>
                                          <p:spTgt spid="299015">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5"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t>Regression modelling</a:t>
            </a:r>
          </a:p>
        </p:txBody>
      </p:sp>
      <p:sp>
        <p:nvSpPr>
          <p:cNvPr id="300035" name="Rectangle 3"/>
          <p:cNvSpPr>
            <a:spLocks noGrp="1" noChangeArrowheads="1"/>
          </p:cNvSpPr>
          <p:nvPr>
            <p:ph type="body" idx="1"/>
          </p:nvPr>
        </p:nvSpPr>
        <p:spPr/>
        <p:txBody>
          <a:bodyPr/>
          <a:lstStyle/>
          <a:p>
            <a:pPr>
              <a:lnSpc>
                <a:spcPct val="90000"/>
              </a:lnSpc>
              <a:buFont typeface="Wingdings" pitchFamily="2" charset="2"/>
              <a:buNone/>
            </a:pPr>
            <a:r>
              <a:rPr lang="en-GB" b="1" dirty="0">
                <a:solidFill>
                  <a:srgbClr val="009900"/>
                </a:solidFill>
              </a:rPr>
              <a:t>Advantage</a:t>
            </a:r>
            <a:endParaRPr lang="en-US" b="1" dirty="0">
              <a:solidFill>
                <a:srgbClr val="009900"/>
              </a:solidFill>
            </a:endParaRPr>
          </a:p>
          <a:p>
            <a:pPr lvl="1">
              <a:lnSpc>
                <a:spcPct val="90000"/>
              </a:lnSpc>
            </a:pPr>
            <a:r>
              <a:rPr lang="en-US" dirty="0"/>
              <a:t>use more of the data</a:t>
            </a:r>
          </a:p>
          <a:p>
            <a:pPr lvl="1">
              <a:lnSpc>
                <a:spcPct val="90000"/>
              </a:lnSpc>
            </a:pPr>
            <a:r>
              <a:rPr lang="en-US" dirty="0" err="1"/>
              <a:t>EC</a:t>
            </a:r>
            <a:r>
              <a:rPr lang="en-US" i="1" dirty="0" err="1"/>
              <a:t>x</a:t>
            </a:r>
            <a:r>
              <a:rPr lang="en-US" dirty="0"/>
              <a:t> is estimated with confidence interval</a:t>
            </a:r>
          </a:p>
          <a:p>
            <a:pPr lvl="1">
              <a:lnSpc>
                <a:spcPct val="90000"/>
              </a:lnSpc>
            </a:pPr>
            <a:r>
              <a:rPr lang="en-US" dirty="0"/>
              <a:t>poor data lead to large confidence intervals</a:t>
            </a:r>
          </a:p>
          <a:p>
            <a:pPr>
              <a:lnSpc>
                <a:spcPct val="90000"/>
              </a:lnSpc>
            </a:pPr>
            <a:endParaRPr lang="en-GB" sz="1100" dirty="0"/>
          </a:p>
          <a:p>
            <a:pPr>
              <a:lnSpc>
                <a:spcPct val="90000"/>
              </a:lnSpc>
              <a:buFont typeface="Wingdings" pitchFamily="2" charset="2"/>
              <a:buNone/>
            </a:pPr>
            <a:r>
              <a:rPr lang="en-US" b="1" dirty="0" smtClean="0">
                <a:solidFill>
                  <a:srgbClr val="FF0000"/>
                </a:solidFill>
              </a:rPr>
              <a:t>But, model </a:t>
            </a:r>
            <a:r>
              <a:rPr lang="en-US" b="1" dirty="0">
                <a:solidFill>
                  <a:srgbClr val="FF0000"/>
                </a:solidFill>
              </a:rPr>
              <a:t>is purely empirical</a:t>
            </a:r>
          </a:p>
          <a:p>
            <a:pPr lvl="1">
              <a:lnSpc>
                <a:spcPct val="90000"/>
              </a:lnSpc>
            </a:pPr>
            <a:r>
              <a:rPr lang="en-US" dirty="0"/>
              <a:t>no understanding of the process</a:t>
            </a:r>
          </a:p>
          <a:p>
            <a:pPr lvl="1">
              <a:lnSpc>
                <a:spcPct val="90000"/>
              </a:lnSpc>
            </a:pPr>
            <a:r>
              <a:rPr lang="en-US" dirty="0" smtClean="0"/>
              <a:t>extrapolation beyond test setup is </a:t>
            </a:r>
            <a:r>
              <a:rPr lang="en-US" dirty="0"/>
              <a:t>dangerous</a:t>
            </a:r>
            <a:r>
              <a:rPr lang="en-US" dirty="0" smtClean="0"/>
              <a:t>!</a:t>
            </a:r>
          </a:p>
          <a:p>
            <a:pPr lvl="1">
              <a:lnSpc>
                <a:spcPct val="90000"/>
              </a:lnSpc>
            </a:pPr>
            <a:r>
              <a:rPr lang="en-US" dirty="0" smtClean="0"/>
              <a:t>interval is valid </a:t>
            </a:r>
            <a:r>
              <a:rPr lang="en-US" i="1" dirty="0" smtClean="0"/>
              <a:t>given</a:t>
            </a:r>
            <a:r>
              <a:rPr lang="en-US" dirty="0" smtClean="0"/>
              <a:t> that model is true …</a:t>
            </a:r>
            <a:endParaRPr lang="en-US" dirty="0"/>
          </a:p>
          <a:p>
            <a:pPr>
              <a:lnSpc>
                <a:spcPct val="90000"/>
              </a:lnSpc>
            </a:pPr>
            <a:endParaRPr lang="en-US" dirty="0"/>
          </a:p>
        </p:txBody>
      </p:sp>
      <p:pic>
        <p:nvPicPr>
          <p:cNvPr id="300036" name="Picture 4"/>
          <p:cNvPicPr>
            <a:picLocks noChangeAspect="1" noChangeArrowheads="1"/>
          </p:cNvPicPr>
          <p:nvPr/>
        </p:nvPicPr>
        <p:blipFill>
          <a:blip r:embed="rId2" cstate="print"/>
          <a:srcRect/>
          <a:stretch>
            <a:fillRect/>
          </a:stretch>
        </p:blipFill>
        <p:spPr bwMode="auto">
          <a:xfrm>
            <a:off x="5956300" y="4192588"/>
            <a:ext cx="3165475" cy="2598737"/>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dissolve">
                                      <p:cBhvr>
                                        <p:cTn id="7" dur="500"/>
                                        <p:tgtEl>
                                          <p:spTgt spid="300035">
                                            <p:txEl>
                                              <p:pRg st="0" end="0"/>
                                            </p:txEl>
                                          </p:spTgt>
                                        </p:tgtEl>
                                      </p:cBhvr>
                                    </p:animEffect>
                                  </p:childTnLst>
                                  <p:subTnLst>
                                    <p:animClr>
                                      <p:cBhvr override="childStyle">
                                        <p:cTn dur="1" fill="hold" display="0" masterRel="nextClick" afterEffect="1"/>
                                        <p:tgtEl>
                                          <p:spTgt spid="300035">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300035">
                                            <p:txEl>
                                              <p:pRg st="1" end="1"/>
                                            </p:txEl>
                                          </p:spTgt>
                                        </p:tgtEl>
                                        <p:attrNameLst>
                                          <p:attrName>style.visibility</p:attrName>
                                        </p:attrNameLst>
                                      </p:cBhvr>
                                      <p:to>
                                        <p:strVal val="visible"/>
                                      </p:to>
                                    </p:set>
                                    <p:animEffect transition="in" filter="dissolve">
                                      <p:cBhvr>
                                        <p:cTn id="10" dur="500"/>
                                        <p:tgtEl>
                                          <p:spTgt spid="300035">
                                            <p:txEl>
                                              <p:pRg st="1" end="1"/>
                                            </p:txEl>
                                          </p:spTgt>
                                        </p:tgtEl>
                                      </p:cBhvr>
                                    </p:animEffect>
                                  </p:childTnLst>
                                  <p:subTnLst>
                                    <p:animClr>
                                      <p:cBhvr override="childStyle">
                                        <p:cTn dur="1" fill="hold" display="0" masterRel="nextClick" afterEffect="1"/>
                                        <p:tgtEl>
                                          <p:spTgt spid="300035">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300035">
                                            <p:txEl>
                                              <p:pRg st="2" end="2"/>
                                            </p:txEl>
                                          </p:spTgt>
                                        </p:tgtEl>
                                        <p:attrNameLst>
                                          <p:attrName>style.visibility</p:attrName>
                                        </p:attrNameLst>
                                      </p:cBhvr>
                                      <p:to>
                                        <p:strVal val="visible"/>
                                      </p:to>
                                    </p:set>
                                    <p:animEffect transition="in" filter="dissolve">
                                      <p:cBhvr>
                                        <p:cTn id="13" dur="500"/>
                                        <p:tgtEl>
                                          <p:spTgt spid="300035">
                                            <p:txEl>
                                              <p:pRg st="2" end="2"/>
                                            </p:txEl>
                                          </p:spTgt>
                                        </p:tgtEl>
                                      </p:cBhvr>
                                    </p:animEffect>
                                  </p:childTnLst>
                                  <p:subTnLst>
                                    <p:animClr>
                                      <p:cBhvr override="childStyle">
                                        <p:cTn dur="1" fill="hold" display="0" masterRel="nextClick" afterEffect="1"/>
                                        <p:tgtEl>
                                          <p:spTgt spid="300035">
                                            <p:txEl>
                                              <p:pRg st="2" end="2"/>
                                            </p:txEl>
                                          </p:spTgt>
                                        </p:tgtEl>
                                        <p:attrNameLst>
                                          <p:attrName>ppt_c</p:attrName>
                                        </p:attrNameLst>
                                      </p:cBhvr>
                                      <p:to>
                                        <a:schemeClr val="accent1"/>
                                      </p:to>
                                    </p:animClr>
                                  </p:subTnLst>
                                </p:cTn>
                              </p:par>
                              <p:par>
                                <p:cTn id="14" presetID="9" presetClass="entr" presetSubtype="0" fill="hold" grpId="0" nodeType="withEffect">
                                  <p:stCondLst>
                                    <p:cond delay="0"/>
                                  </p:stCondLst>
                                  <p:childTnLst>
                                    <p:set>
                                      <p:cBhvr>
                                        <p:cTn id="15" dur="1" fill="hold">
                                          <p:stCondLst>
                                            <p:cond delay="0"/>
                                          </p:stCondLst>
                                        </p:cTn>
                                        <p:tgtEl>
                                          <p:spTgt spid="300035">
                                            <p:txEl>
                                              <p:pRg st="3" end="3"/>
                                            </p:txEl>
                                          </p:spTgt>
                                        </p:tgtEl>
                                        <p:attrNameLst>
                                          <p:attrName>style.visibility</p:attrName>
                                        </p:attrNameLst>
                                      </p:cBhvr>
                                      <p:to>
                                        <p:strVal val="visible"/>
                                      </p:to>
                                    </p:set>
                                    <p:animEffect transition="in" filter="dissolve">
                                      <p:cBhvr>
                                        <p:cTn id="16" dur="500"/>
                                        <p:tgtEl>
                                          <p:spTgt spid="300035">
                                            <p:txEl>
                                              <p:pRg st="3" end="3"/>
                                            </p:txEl>
                                          </p:spTgt>
                                        </p:tgtEl>
                                      </p:cBhvr>
                                    </p:animEffect>
                                  </p:childTnLst>
                                  <p:subTnLst>
                                    <p:animClr>
                                      <p:cBhvr override="childStyle">
                                        <p:cTn dur="1" fill="hold" display="0" masterRel="nextClick" afterEffect="1"/>
                                        <p:tgtEl>
                                          <p:spTgt spid="300035">
                                            <p:txEl>
                                              <p:pRg st="3" end="3"/>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00035">
                                            <p:txEl>
                                              <p:pRg st="5" end="5"/>
                                            </p:txEl>
                                          </p:spTgt>
                                        </p:tgtEl>
                                        <p:attrNameLst>
                                          <p:attrName>style.visibility</p:attrName>
                                        </p:attrNameLst>
                                      </p:cBhvr>
                                      <p:to>
                                        <p:strVal val="visible"/>
                                      </p:to>
                                    </p:set>
                                    <p:animEffect transition="in" filter="dissolve">
                                      <p:cBhvr>
                                        <p:cTn id="21" dur="500"/>
                                        <p:tgtEl>
                                          <p:spTgt spid="300035">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0035">
                                            <p:txEl>
                                              <p:pRg st="6" end="6"/>
                                            </p:txEl>
                                          </p:spTgt>
                                        </p:tgtEl>
                                        <p:attrNameLst>
                                          <p:attrName>style.visibility</p:attrName>
                                        </p:attrNameLst>
                                      </p:cBhvr>
                                      <p:to>
                                        <p:strVal val="visible"/>
                                      </p:to>
                                    </p:set>
                                    <p:animEffect transition="in" filter="dissolve">
                                      <p:cBhvr>
                                        <p:cTn id="24" dur="500"/>
                                        <p:tgtEl>
                                          <p:spTgt spid="300035">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0035">
                                            <p:txEl>
                                              <p:pRg st="7" end="7"/>
                                            </p:txEl>
                                          </p:spTgt>
                                        </p:tgtEl>
                                        <p:attrNameLst>
                                          <p:attrName>style.visibility</p:attrName>
                                        </p:attrNameLst>
                                      </p:cBhvr>
                                      <p:to>
                                        <p:strVal val="visible"/>
                                      </p:to>
                                    </p:set>
                                    <p:animEffect transition="in" filter="dissolve">
                                      <p:cBhvr>
                                        <p:cTn id="27" dur="500"/>
                                        <p:tgtEl>
                                          <p:spTgt spid="300035">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00035">
                                            <p:txEl>
                                              <p:pRg st="8" end="8"/>
                                            </p:txEl>
                                          </p:spTgt>
                                        </p:tgtEl>
                                        <p:attrNameLst>
                                          <p:attrName>style.visibility</p:attrName>
                                        </p:attrNameLst>
                                      </p:cBhvr>
                                      <p:to>
                                        <p:strVal val="visible"/>
                                      </p:to>
                                    </p:set>
                                    <p:animEffect transition="in" filter="dissolve">
                                      <p:cBhvr>
                                        <p:cTn id="30" dur="500"/>
                                        <p:tgtEl>
                                          <p:spTgt spid="300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Summary: continuous data</a:t>
            </a:r>
          </a:p>
        </p:txBody>
      </p:sp>
      <p:sp>
        <p:nvSpPr>
          <p:cNvPr id="308227" name="Rectangle 3"/>
          <p:cNvSpPr>
            <a:spLocks noGrp="1" noChangeArrowheads="1"/>
          </p:cNvSpPr>
          <p:nvPr>
            <p:ph type="body" idx="1"/>
          </p:nvPr>
        </p:nvSpPr>
        <p:spPr/>
        <p:txBody>
          <a:bodyPr/>
          <a:lstStyle/>
          <a:p>
            <a:pPr>
              <a:buFont typeface="Wingdings" pitchFamily="2" charset="2"/>
              <a:buNone/>
            </a:pPr>
            <a:r>
              <a:rPr lang="en-US" b="1" dirty="0">
                <a:solidFill>
                  <a:srgbClr val="009900"/>
                </a:solidFill>
              </a:rPr>
              <a:t>Repro/growth data are ‘graded’ responses</a:t>
            </a:r>
          </a:p>
          <a:p>
            <a:pPr lvl="1"/>
            <a:r>
              <a:rPr lang="en-GB" dirty="0"/>
              <a:t>look at average response of </a:t>
            </a:r>
            <a:r>
              <a:rPr lang="en-GB" dirty="0" smtClean="0"/>
              <a:t>individual animals</a:t>
            </a:r>
            <a:endParaRPr lang="en-GB" dirty="0"/>
          </a:p>
          <a:p>
            <a:pPr lvl="1"/>
            <a:r>
              <a:rPr lang="en-GB" i="1" dirty="0"/>
              <a:t>not</a:t>
            </a:r>
            <a:r>
              <a:rPr lang="en-GB" dirty="0"/>
              <a:t> fraction of animals responding</a:t>
            </a:r>
            <a:r>
              <a:rPr lang="en-GB" dirty="0" smtClean="0"/>
              <a:t>!</a:t>
            </a:r>
          </a:p>
          <a:p>
            <a:pPr lvl="1"/>
            <a:r>
              <a:rPr lang="nl-NL" dirty="0" smtClean="0"/>
              <a:t>thus, we cannot talk about tolerance distributions!</a:t>
            </a:r>
            <a:endParaRPr lang="en-US" dirty="0"/>
          </a:p>
          <a:p>
            <a:endParaRPr lang="en-US" sz="1100" b="1" dirty="0">
              <a:solidFill>
                <a:srgbClr val="FF0000"/>
              </a:solidFill>
            </a:endParaRPr>
          </a:p>
          <a:p>
            <a:pPr>
              <a:buFont typeface="Wingdings" pitchFamily="2" charset="2"/>
              <a:buNone/>
            </a:pPr>
            <a:r>
              <a:rPr lang="en-US" b="1" dirty="0">
                <a:solidFill>
                  <a:srgbClr val="009900"/>
                </a:solidFill>
              </a:rPr>
              <a:t>Analysis types</a:t>
            </a:r>
          </a:p>
          <a:p>
            <a:pPr lvl="1"/>
            <a:r>
              <a:rPr lang="en-US" dirty="0"/>
              <a:t>statistical testing (</a:t>
            </a:r>
            <a:r>
              <a:rPr lang="en-US" i="1" dirty="0"/>
              <a:t>e.g.</a:t>
            </a:r>
            <a:r>
              <a:rPr lang="en-US" dirty="0"/>
              <a:t>, ANOVA) </a:t>
            </a:r>
            <a:r>
              <a:rPr lang="en-US" dirty="0">
                <a:sym typeface="Wingdings" pitchFamily="2" charset="2"/>
              </a:rPr>
              <a:t> NOEC</a:t>
            </a:r>
          </a:p>
          <a:p>
            <a:pPr lvl="1"/>
            <a:r>
              <a:rPr lang="en-US" dirty="0">
                <a:sym typeface="Wingdings" pitchFamily="2" charset="2"/>
              </a:rPr>
              <a:t>regression (</a:t>
            </a:r>
            <a:r>
              <a:rPr lang="en-US" i="1" dirty="0">
                <a:sym typeface="Wingdings" pitchFamily="2" charset="2"/>
              </a:rPr>
              <a:t>e.g.</a:t>
            </a:r>
            <a:r>
              <a:rPr lang="en-US" dirty="0">
                <a:sym typeface="Wingdings" pitchFamily="2" charset="2"/>
              </a:rPr>
              <a:t>, log-logistic)  </a:t>
            </a:r>
            <a:r>
              <a:rPr lang="en-US" dirty="0" err="1">
                <a:sym typeface="Wingdings" pitchFamily="2" charset="2"/>
              </a:rPr>
              <a:t>EC</a:t>
            </a:r>
            <a:r>
              <a:rPr lang="en-US" i="1" dirty="0" err="1">
                <a:sym typeface="Wingdings" pitchFamily="2" charset="2"/>
              </a:rPr>
              <a:t>x</a:t>
            </a:r>
            <a:endParaRPr lang="en-US" i="1" dirty="0">
              <a:sym typeface="Wingdings" pitchFamily="2" charset="2"/>
            </a:endParaRPr>
          </a:p>
          <a:p>
            <a:pPr lvl="1">
              <a:buFontTx/>
              <a:buNone/>
            </a:pPr>
            <a:endParaRPr lang="en-US" dirty="0">
              <a:sym typeface="Wingdings" pitchFamily="2" charset="2"/>
            </a:endParaRPr>
          </a:p>
        </p:txBody>
      </p:sp>
      <p:pic>
        <p:nvPicPr>
          <p:cNvPr id="4" name="Picture 4"/>
          <p:cNvPicPr>
            <a:picLocks noChangeAspect="1" noChangeArrowheads="1"/>
          </p:cNvPicPr>
          <p:nvPr/>
        </p:nvPicPr>
        <p:blipFill>
          <a:blip r:embed="rId2" cstate="print"/>
          <a:srcRect/>
          <a:stretch>
            <a:fillRect/>
          </a:stretch>
        </p:blipFill>
        <p:spPr bwMode="auto">
          <a:xfrm>
            <a:off x="5956300" y="4192588"/>
            <a:ext cx="3165475" cy="2598737"/>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dissolve">
                                      <p:cBhvr>
                                        <p:cTn id="7" dur="500"/>
                                        <p:tgtEl>
                                          <p:spTgt spid="308227">
                                            <p:txEl>
                                              <p:pRg st="0" end="0"/>
                                            </p:txEl>
                                          </p:spTgt>
                                        </p:tgtEl>
                                      </p:cBhvr>
                                    </p:animEffect>
                                  </p:childTnLst>
                                  <p:subTnLst>
                                    <p:animClr>
                                      <p:cBhvr override="childStyle">
                                        <p:cTn dur="1" fill="hold" display="0" masterRel="nextClick" afterEffect="1"/>
                                        <p:tgtEl>
                                          <p:spTgt spid="308227">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308227">
                                            <p:txEl>
                                              <p:pRg st="1" end="1"/>
                                            </p:txEl>
                                          </p:spTgt>
                                        </p:tgtEl>
                                        <p:attrNameLst>
                                          <p:attrName>style.visibility</p:attrName>
                                        </p:attrNameLst>
                                      </p:cBhvr>
                                      <p:to>
                                        <p:strVal val="visible"/>
                                      </p:to>
                                    </p:set>
                                    <p:animEffect transition="in" filter="dissolve">
                                      <p:cBhvr>
                                        <p:cTn id="10" dur="500"/>
                                        <p:tgtEl>
                                          <p:spTgt spid="308227">
                                            <p:txEl>
                                              <p:pRg st="1" end="1"/>
                                            </p:txEl>
                                          </p:spTgt>
                                        </p:tgtEl>
                                      </p:cBhvr>
                                    </p:animEffect>
                                  </p:childTnLst>
                                  <p:subTnLst>
                                    <p:animClr>
                                      <p:cBhvr override="childStyle">
                                        <p:cTn dur="1" fill="hold" display="0" masterRel="nextClick" afterEffect="1"/>
                                        <p:tgtEl>
                                          <p:spTgt spid="308227">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308227">
                                            <p:txEl>
                                              <p:pRg st="2" end="2"/>
                                            </p:txEl>
                                          </p:spTgt>
                                        </p:tgtEl>
                                        <p:attrNameLst>
                                          <p:attrName>style.visibility</p:attrName>
                                        </p:attrNameLst>
                                      </p:cBhvr>
                                      <p:to>
                                        <p:strVal val="visible"/>
                                      </p:to>
                                    </p:set>
                                    <p:animEffect transition="in" filter="dissolve">
                                      <p:cBhvr>
                                        <p:cTn id="13" dur="500"/>
                                        <p:tgtEl>
                                          <p:spTgt spid="308227">
                                            <p:txEl>
                                              <p:pRg st="2" end="2"/>
                                            </p:txEl>
                                          </p:spTgt>
                                        </p:tgtEl>
                                      </p:cBhvr>
                                    </p:animEffect>
                                  </p:childTnLst>
                                  <p:subTnLst>
                                    <p:animClr>
                                      <p:cBhvr override="childStyle">
                                        <p:cTn dur="1" fill="hold" display="0" masterRel="nextClick" afterEffect="1"/>
                                        <p:tgtEl>
                                          <p:spTgt spid="308227">
                                            <p:txEl>
                                              <p:pRg st="2" end="2"/>
                                            </p:txEl>
                                          </p:spTgt>
                                        </p:tgtEl>
                                        <p:attrNameLst>
                                          <p:attrName>ppt_c</p:attrName>
                                        </p:attrNameLst>
                                      </p:cBhvr>
                                      <p:to>
                                        <a:schemeClr val="accent1"/>
                                      </p:to>
                                    </p:animClr>
                                  </p:subTnLst>
                                </p:cTn>
                              </p:par>
                              <p:par>
                                <p:cTn id="14" presetID="9" presetClass="entr" presetSubtype="0" fill="hold" grpId="0" nodeType="withEffect">
                                  <p:stCondLst>
                                    <p:cond delay="0"/>
                                  </p:stCondLst>
                                  <p:childTnLst>
                                    <p:set>
                                      <p:cBhvr>
                                        <p:cTn id="15" dur="1" fill="hold">
                                          <p:stCondLst>
                                            <p:cond delay="0"/>
                                          </p:stCondLst>
                                        </p:cTn>
                                        <p:tgtEl>
                                          <p:spTgt spid="308227">
                                            <p:txEl>
                                              <p:pRg st="3" end="3"/>
                                            </p:txEl>
                                          </p:spTgt>
                                        </p:tgtEl>
                                        <p:attrNameLst>
                                          <p:attrName>style.visibility</p:attrName>
                                        </p:attrNameLst>
                                      </p:cBhvr>
                                      <p:to>
                                        <p:strVal val="visible"/>
                                      </p:to>
                                    </p:set>
                                    <p:animEffect transition="in" filter="dissolve">
                                      <p:cBhvr>
                                        <p:cTn id="16" dur="500"/>
                                        <p:tgtEl>
                                          <p:spTgt spid="308227">
                                            <p:txEl>
                                              <p:pRg st="3" end="3"/>
                                            </p:txEl>
                                          </p:spTgt>
                                        </p:tgtEl>
                                      </p:cBhvr>
                                    </p:animEffect>
                                  </p:childTnLst>
                                  <p:subTnLst>
                                    <p:animClr>
                                      <p:cBhvr override="childStyle">
                                        <p:cTn dur="1" fill="hold" display="0" masterRel="nextClick" afterEffect="1"/>
                                        <p:tgtEl>
                                          <p:spTgt spid="308227">
                                            <p:txEl>
                                              <p:pRg st="3" end="3"/>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08227">
                                            <p:txEl>
                                              <p:pRg st="5" end="5"/>
                                            </p:txEl>
                                          </p:spTgt>
                                        </p:tgtEl>
                                        <p:attrNameLst>
                                          <p:attrName>style.visibility</p:attrName>
                                        </p:attrNameLst>
                                      </p:cBhvr>
                                      <p:to>
                                        <p:strVal val="visible"/>
                                      </p:to>
                                    </p:set>
                                    <p:animEffect transition="in" filter="dissolve">
                                      <p:cBhvr>
                                        <p:cTn id="21" dur="500"/>
                                        <p:tgtEl>
                                          <p:spTgt spid="308227">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8227">
                                            <p:txEl>
                                              <p:pRg st="6" end="6"/>
                                            </p:txEl>
                                          </p:spTgt>
                                        </p:tgtEl>
                                        <p:attrNameLst>
                                          <p:attrName>style.visibility</p:attrName>
                                        </p:attrNameLst>
                                      </p:cBhvr>
                                      <p:to>
                                        <p:strVal val="visible"/>
                                      </p:to>
                                    </p:set>
                                    <p:animEffect transition="in" filter="dissolve">
                                      <p:cBhvr>
                                        <p:cTn id="24" dur="500"/>
                                        <p:tgtEl>
                                          <p:spTgt spid="308227">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8227">
                                            <p:txEl>
                                              <p:pRg st="7" end="7"/>
                                            </p:txEl>
                                          </p:spTgt>
                                        </p:tgtEl>
                                        <p:attrNameLst>
                                          <p:attrName>style.visibility</p:attrName>
                                        </p:attrNameLst>
                                      </p:cBhvr>
                                      <p:to>
                                        <p:strVal val="visible"/>
                                      </p:to>
                                    </p:set>
                                    <p:animEffect transition="in" filter="dissolve">
                                      <p:cBhvr>
                                        <p:cTn id="27" dur="500"/>
                                        <p:tgtEl>
                                          <p:spTgt spid="308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uiExpand="1"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9075" y="3706813"/>
            <a:ext cx="3068638" cy="3068637"/>
          </a:xfrm>
          <a:prstGeom prst="rect">
            <a:avLst/>
          </a:prstGeom>
          <a:noFill/>
          <a:ln w="9525">
            <a:noFill/>
            <a:miter lim="800000"/>
            <a:headEnd/>
            <a:tailEnd/>
          </a:ln>
        </p:spPr>
      </p:pic>
      <p:sp>
        <p:nvSpPr>
          <p:cNvPr id="3075" name="Rectangle 2"/>
          <p:cNvSpPr>
            <a:spLocks noGrp="1" noChangeArrowheads="1"/>
          </p:cNvSpPr>
          <p:nvPr>
            <p:ph type="ctrTitle"/>
          </p:nvPr>
        </p:nvSpPr>
        <p:spPr>
          <a:xfrm>
            <a:off x="327025" y="2197100"/>
            <a:ext cx="8458200" cy="1470025"/>
          </a:xfrm>
        </p:spPr>
        <p:txBody>
          <a:bodyPr/>
          <a:lstStyle/>
          <a:p>
            <a:pPr eaLnBrk="1" hangingPunct="1"/>
            <a:r>
              <a:rPr lang="nl-NL" b="0" dirty="0" smtClean="0"/>
              <a:t>Dynamic modelling</a:t>
            </a:r>
            <a:endParaRPr lang="en-GB" b="0" dirty="0" smtClean="0"/>
          </a:p>
        </p:txBody>
      </p:sp>
      <p:sp>
        <p:nvSpPr>
          <p:cNvPr id="3076" name="Rectangle 3"/>
          <p:cNvSpPr>
            <a:spLocks noGrp="1" noChangeArrowheads="1"/>
          </p:cNvSpPr>
          <p:nvPr>
            <p:ph type="subTitle" idx="1"/>
          </p:nvPr>
        </p:nvSpPr>
        <p:spPr>
          <a:xfrm>
            <a:off x="1371600" y="4114800"/>
            <a:ext cx="6400800" cy="1752600"/>
          </a:xfrm>
        </p:spPr>
        <p:txBody>
          <a:bodyPr/>
          <a:lstStyle/>
          <a:p>
            <a:pPr eaLnBrk="1" hangingPunct="1"/>
            <a:r>
              <a:rPr lang="nl-NL" sz="2000" dirty="0" smtClean="0"/>
              <a:t>Tjalling Jager</a:t>
            </a:r>
          </a:p>
          <a:p>
            <a:pPr eaLnBrk="1" hangingPunct="1"/>
            <a:r>
              <a:rPr lang="nl-NL" sz="2000" dirty="0" smtClean="0"/>
              <a:t>Dept. Theoretical Biology</a:t>
            </a:r>
            <a:endParaRPr lang="en-GB" sz="2000" dirty="0" smtClean="0"/>
          </a:p>
        </p:txBody>
      </p:sp>
      <p:pic>
        <p:nvPicPr>
          <p:cNvPr id="3077" name="Picture 5" descr="VUlogo_EN_Wit_HR_RGB_tcm9-201385"/>
          <p:cNvPicPr>
            <a:picLocks noChangeAspect="1" noChangeArrowheads="1"/>
          </p:cNvPicPr>
          <p:nvPr/>
        </p:nvPicPr>
        <p:blipFill>
          <a:blip r:embed="rId3" cstate="print"/>
          <a:srcRect/>
          <a:stretch>
            <a:fillRect/>
          </a:stretch>
        </p:blipFill>
        <p:spPr bwMode="auto">
          <a:xfrm>
            <a:off x="5440363" y="5622925"/>
            <a:ext cx="3341687" cy="1027113"/>
          </a:xfrm>
          <a:prstGeom prst="rect">
            <a:avLst/>
          </a:prstGeom>
          <a:noFill/>
          <a:ln w="9525">
            <a:noFill/>
            <a:miter lim="800000"/>
            <a:headEnd/>
            <a:tailEnd/>
          </a:ln>
        </p:spPr>
      </p:pic>
      <p:pic>
        <p:nvPicPr>
          <p:cNvPr id="3078" name="Picture 7" descr="equation art"/>
          <p:cNvPicPr>
            <a:picLocks noChangeAspect="1" noChangeArrowheads="1"/>
          </p:cNvPicPr>
          <p:nvPr/>
        </p:nvPicPr>
        <p:blipFill>
          <a:blip r:embed="rId4" cstate="print"/>
          <a:srcRect/>
          <a:stretch>
            <a:fillRect/>
          </a:stretch>
        </p:blipFill>
        <p:spPr bwMode="auto">
          <a:xfrm>
            <a:off x="-38100" y="898525"/>
            <a:ext cx="9274175" cy="10445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76" y="4245452"/>
            <a:ext cx="5810333" cy="509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dirty="0" smtClean="0"/>
              <a:t>Contents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‘Classic’ dose-response analysis</a:t>
            </a:r>
          </a:p>
          <a:p>
            <a:r>
              <a:rPr lang="nl-NL" dirty="0" smtClean="0"/>
              <a:t>Background and general approach</a:t>
            </a:r>
          </a:p>
          <a:p>
            <a:r>
              <a:rPr lang="nl-NL" dirty="0" smtClean="0"/>
              <a:t>Analysis of survival data</a:t>
            </a:r>
          </a:p>
          <a:p>
            <a:r>
              <a:rPr lang="nl-NL" dirty="0" smtClean="0"/>
              <a:t>Analysis of growth and reproduction data</a:t>
            </a:r>
          </a:p>
          <a:p>
            <a:pPr lvl="1"/>
            <a:endParaRPr lang="nl-NL" dirty="0" smtClean="0"/>
          </a:p>
          <a:p>
            <a:pPr>
              <a:buNone/>
            </a:pPr>
            <a:r>
              <a:rPr lang="nl-NL" b="1" dirty="0" smtClean="0">
                <a:solidFill>
                  <a:srgbClr val="009900"/>
                </a:solidFill>
              </a:rPr>
              <a:t>Dynamic modelling</a:t>
            </a:r>
          </a:p>
          <a:p>
            <a:r>
              <a:rPr lang="nl-NL" dirty="0" smtClean="0"/>
              <a:t>Limitations of the classic approach</a:t>
            </a:r>
          </a:p>
          <a:p>
            <a:r>
              <a:rPr lang="nl-NL" dirty="0" smtClean="0"/>
              <a:t>Dynamic modelling as an alternative</a:t>
            </a:r>
            <a:endParaRPr lang="en-GB"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nl-NL" smtClean="0"/>
              <a:t>Challenges of ecotox</a:t>
            </a:r>
            <a:endParaRPr lang="en-GB" smtClean="0"/>
          </a:p>
        </p:txBody>
      </p:sp>
      <p:sp>
        <p:nvSpPr>
          <p:cNvPr id="969731" name="Rectangle 3"/>
          <p:cNvSpPr>
            <a:spLocks noGrp="1" noChangeArrowheads="1"/>
          </p:cNvSpPr>
          <p:nvPr>
            <p:ph type="body" idx="1"/>
          </p:nvPr>
        </p:nvSpPr>
        <p:spPr>
          <a:xfrm>
            <a:off x="457200" y="1700213"/>
            <a:ext cx="8229600" cy="4425950"/>
          </a:xfrm>
        </p:spPr>
        <p:txBody>
          <a:bodyPr/>
          <a:lstStyle/>
          <a:p>
            <a:r>
              <a:rPr lang="nl-NL" dirty="0" smtClean="0"/>
              <a:t>Some 100,000 man-made chemicals</a:t>
            </a:r>
          </a:p>
          <a:p>
            <a:r>
              <a:rPr lang="nl-NL" dirty="0" smtClean="0"/>
              <a:t>For animals alone, &gt;1 million species described</a:t>
            </a:r>
          </a:p>
          <a:p>
            <a:r>
              <a:rPr lang="nl-NL" dirty="0" smtClean="0"/>
              <a:t>Complex dynamic exposure situations</a:t>
            </a:r>
          </a:p>
          <a:p>
            <a:r>
              <a:rPr lang="nl-NL" dirty="0" smtClean="0"/>
              <a:t>Always combinations of chemicals and other stresses</a:t>
            </a:r>
          </a:p>
          <a:p>
            <a:pPr>
              <a:buFont typeface="Wingdings" pitchFamily="2" charset="2"/>
              <a:buNone/>
            </a:pPr>
            <a:endParaRPr lang="en-GB" sz="1000" b="1" dirty="0" smtClean="0">
              <a:solidFill>
                <a:schemeClr val="accent2"/>
              </a:solidFill>
            </a:endParaRPr>
          </a:p>
          <a:p>
            <a:pPr>
              <a:buFont typeface="Wingdings" pitchFamily="2" charset="2"/>
              <a:buNone/>
            </a:pPr>
            <a:r>
              <a:rPr lang="en-GB" b="1" i="1" dirty="0" smtClean="0">
                <a:solidFill>
                  <a:schemeClr val="accent2"/>
                </a:solidFill>
              </a:rPr>
              <a:t>We cannot (and should not) test all permutations!</a:t>
            </a:r>
          </a:p>
          <a:p>
            <a:endParaRPr lang="en-GB" dirty="0" smtClean="0"/>
          </a:p>
        </p:txBody>
      </p:sp>
      <p:pic>
        <p:nvPicPr>
          <p:cNvPr id="969733" name="Picture 5"/>
          <p:cNvPicPr>
            <a:picLocks noChangeAspect="1" noChangeArrowheads="1"/>
          </p:cNvPicPr>
          <p:nvPr/>
        </p:nvPicPr>
        <p:blipFill>
          <a:blip r:embed="rId3" cstate="print"/>
          <a:srcRect/>
          <a:stretch>
            <a:fillRect/>
          </a:stretch>
        </p:blipFill>
        <p:spPr bwMode="auto">
          <a:xfrm>
            <a:off x="3586163" y="4352925"/>
            <a:ext cx="1357312" cy="2201863"/>
          </a:xfrm>
          <a:prstGeom prst="rect">
            <a:avLst/>
          </a:prstGeom>
          <a:noFill/>
          <a:ln w="9525">
            <a:noFill/>
            <a:miter lim="800000"/>
            <a:headEnd/>
            <a:tailEnd/>
          </a:ln>
          <a:effectLst>
            <a:outerShdw dist="107763" dir="2700000" algn="ctr" rotWithShape="0">
              <a:schemeClr val="bg2">
                <a:alpha val="50000"/>
              </a:schemeClr>
            </a:outerShdw>
          </a:effectLst>
        </p:spPr>
      </p:pic>
      <p:pic>
        <p:nvPicPr>
          <p:cNvPr id="969734" name="Picture 6"/>
          <p:cNvPicPr>
            <a:picLocks noChangeAspect="1" noChangeArrowheads="1"/>
          </p:cNvPicPr>
          <p:nvPr/>
        </p:nvPicPr>
        <p:blipFill>
          <a:blip r:embed="rId4" cstate="print"/>
          <a:srcRect/>
          <a:stretch>
            <a:fillRect/>
          </a:stretch>
        </p:blipFill>
        <p:spPr bwMode="auto">
          <a:xfrm>
            <a:off x="438150" y="4484688"/>
            <a:ext cx="2159000" cy="1868487"/>
          </a:xfrm>
          <a:prstGeom prst="rect">
            <a:avLst/>
          </a:prstGeom>
          <a:noFill/>
          <a:ln w="9525" algn="ctr">
            <a:noFill/>
            <a:miter lim="800000"/>
            <a:headEnd/>
            <a:tailEnd/>
          </a:ln>
          <a:effectLst>
            <a:outerShdw dist="107763" dir="2700000" algn="ctr" rotWithShape="0">
              <a:schemeClr val="bg2">
                <a:alpha val="50000"/>
              </a:schemeClr>
            </a:outerShdw>
          </a:effectLst>
        </p:spPr>
      </p:pic>
      <p:pic>
        <p:nvPicPr>
          <p:cNvPr id="7" name="Picture 5" descr="_956151_pesticide_spraying300"/>
          <p:cNvPicPr>
            <a:picLocks noChangeAspect="1" noChangeArrowheads="1"/>
          </p:cNvPicPr>
          <p:nvPr/>
        </p:nvPicPr>
        <p:blipFill>
          <a:blip r:embed="rId5" cstate="print"/>
          <a:srcRect/>
          <a:stretch>
            <a:fillRect/>
          </a:stretch>
        </p:blipFill>
        <p:spPr bwMode="auto">
          <a:xfrm>
            <a:off x="5730875" y="4922838"/>
            <a:ext cx="2608263" cy="1563687"/>
          </a:xfrm>
          <a:prstGeom prst="rect">
            <a:avLst/>
          </a:prstGeom>
          <a:noFill/>
          <a:effectLst>
            <a:outerShdw dist="107763" dir="2700000" algn="ctr" rotWithShape="0">
              <a:srgbClr val="808080">
                <a:alpha val="50000"/>
              </a:srgbClr>
            </a:outerShdw>
          </a:effectLst>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animEffect transition="in" filter="dissolve">
                                      <p:cBhvr>
                                        <p:cTn id="7" dur="500"/>
                                        <p:tgtEl>
                                          <p:spTgt spid="96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9731">
                                            <p:txEl>
                                              <p:pRg st="1" end="1"/>
                                            </p:txEl>
                                          </p:spTgt>
                                        </p:tgtEl>
                                        <p:attrNameLst>
                                          <p:attrName>style.visibility</p:attrName>
                                        </p:attrNameLst>
                                      </p:cBhvr>
                                      <p:to>
                                        <p:strVal val="visible"/>
                                      </p:to>
                                    </p:set>
                                    <p:animEffect transition="in" filter="dissolve">
                                      <p:cBhvr>
                                        <p:cTn id="12" dur="500"/>
                                        <p:tgtEl>
                                          <p:spTgt spid="96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9731">
                                            <p:txEl>
                                              <p:pRg st="2" end="2"/>
                                            </p:txEl>
                                          </p:spTgt>
                                        </p:tgtEl>
                                        <p:attrNameLst>
                                          <p:attrName>style.visibility</p:attrName>
                                        </p:attrNameLst>
                                      </p:cBhvr>
                                      <p:to>
                                        <p:strVal val="visible"/>
                                      </p:to>
                                    </p:set>
                                    <p:animEffect transition="in" filter="dissolve">
                                      <p:cBhvr>
                                        <p:cTn id="17" dur="500"/>
                                        <p:tgtEl>
                                          <p:spTgt spid="96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9731">
                                            <p:txEl>
                                              <p:pRg st="3" end="3"/>
                                            </p:txEl>
                                          </p:spTgt>
                                        </p:tgtEl>
                                        <p:attrNameLst>
                                          <p:attrName>style.visibility</p:attrName>
                                        </p:attrNameLst>
                                      </p:cBhvr>
                                      <p:to>
                                        <p:strVal val="visible"/>
                                      </p:to>
                                    </p:set>
                                    <p:animEffect transition="in" filter="dissolve">
                                      <p:cBhvr>
                                        <p:cTn id="22" dur="500"/>
                                        <p:tgtEl>
                                          <p:spTgt spid="969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9731">
                                            <p:txEl>
                                              <p:pRg st="5" end="5"/>
                                            </p:txEl>
                                          </p:spTgt>
                                        </p:tgtEl>
                                        <p:attrNameLst>
                                          <p:attrName>style.visibility</p:attrName>
                                        </p:attrNameLst>
                                      </p:cBhvr>
                                      <p:to>
                                        <p:strVal val="visible"/>
                                      </p:to>
                                    </p:set>
                                    <p:animEffect transition="in" filter="dissolve">
                                      <p:cBhvr>
                                        <p:cTn id="27" dur="500"/>
                                        <p:tgtEl>
                                          <p:spTgt spid="969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66" name="Picture 18"/>
          <p:cNvPicPr>
            <a:picLocks noChangeAspect="1" noChangeArrowheads="1"/>
          </p:cNvPicPr>
          <p:nvPr/>
        </p:nvPicPr>
        <p:blipFill>
          <a:blip r:embed="rId2" cstate="print"/>
          <a:srcRect/>
          <a:stretch>
            <a:fillRect/>
          </a:stretch>
        </p:blipFill>
        <p:spPr bwMode="auto">
          <a:xfrm>
            <a:off x="4987925" y="2312988"/>
            <a:ext cx="3165475" cy="4213225"/>
          </a:xfrm>
          <a:prstGeom prst="rect">
            <a:avLst/>
          </a:prstGeom>
          <a:noFill/>
          <a:ln w="9525">
            <a:noFill/>
            <a:miter lim="800000"/>
            <a:headEnd/>
            <a:tailEnd/>
          </a:ln>
          <a:effectLst>
            <a:outerShdw dist="107763" dir="2700000" algn="ctr" rotWithShape="0">
              <a:schemeClr val="bg2">
                <a:alpha val="50000"/>
              </a:schemeClr>
            </a:outerShdw>
          </a:effectLst>
        </p:spPr>
      </p:pic>
      <p:sp>
        <p:nvSpPr>
          <p:cNvPr id="5123" name="Rectangle 2"/>
          <p:cNvSpPr>
            <a:spLocks noGrp="1" noChangeArrowheads="1"/>
          </p:cNvSpPr>
          <p:nvPr>
            <p:ph type="title"/>
          </p:nvPr>
        </p:nvSpPr>
        <p:spPr/>
        <p:txBody>
          <a:bodyPr/>
          <a:lstStyle/>
          <a:p>
            <a:r>
              <a:rPr lang="nl-NL" smtClean="0"/>
              <a:t>Extrapolation</a:t>
            </a:r>
            <a:endParaRPr lang="en-GB" smtClean="0"/>
          </a:p>
        </p:txBody>
      </p:sp>
      <p:sp>
        <p:nvSpPr>
          <p:cNvPr id="309256" name="WordArt 8"/>
          <p:cNvSpPr>
            <a:spLocks noChangeArrowheads="1" noChangeShapeType="1" noTextEdit="1"/>
          </p:cNvSpPr>
          <p:nvPr/>
        </p:nvSpPr>
        <p:spPr bwMode="auto">
          <a:xfrm>
            <a:off x="3711575" y="2838450"/>
            <a:ext cx="781050" cy="1266825"/>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Comic Sans MS"/>
              </a:rPr>
              <a:t>??</a:t>
            </a:r>
          </a:p>
        </p:txBody>
      </p:sp>
      <p:sp>
        <p:nvSpPr>
          <p:cNvPr id="309257" name="Text Box 9"/>
          <p:cNvSpPr txBox="1">
            <a:spLocks noChangeArrowheads="1"/>
          </p:cNvSpPr>
          <p:nvPr/>
        </p:nvSpPr>
        <p:spPr bwMode="auto">
          <a:xfrm>
            <a:off x="5429250" y="1698625"/>
            <a:ext cx="2444750" cy="461963"/>
          </a:xfrm>
          <a:prstGeom prst="rect">
            <a:avLst/>
          </a:prstGeom>
          <a:noFill/>
          <a:ln w="9525">
            <a:noFill/>
            <a:miter lim="800000"/>
            <a:headEnd/>
            <a:tailEnd/>
          </a:ln>
        </p:spPr>
        <p:txBody>
          <a:bodyPr wrap="none">
            <a:spAutoFit/>
          </a:bodyPr>
          <a:lstStyle/>
          <a:p>
            <a:r>
              <a:rPr lang="en-GB" sz="2400" i="1"/>
              <a:t>“Protection goal”</a:t>
            </a:r>
            <a:endParaRPr lang="en-US" sz="2400" i="1"/>
          </a:p>
        </p:txBody>
      </p:sp>
      <p:sp>
        <p:nvSpPr>
          <p:cNvPr id="5126" name="Text Box 10"/>
          <p:cNvSpPr txBox="1">
            <a:spLocks noChangeArrowheads="1"/>
          </p:cNvSpPr>
          <p:nvPr/>
        </p:nvSpPr>
        <p:spPr bwMode="auto">
          <a:xfrm>
            <a:off x="854075" y="2724150"/>
            <a:ext cx="2390775" cy="461963"/>
          </a:xfrm>
          <a:prstGeom prst="rect">
            <a:avLst/>
          </a:prstGeom>
          <a:noFill/>
          <a:ln w="9525">
            <a:noFill/>
            <a:miter lim="800000"/>
            <a:headEnd/>
            <a:tailEnd/>
          </a:ln>
        </p:spPr>
        <p:txBody>
          <a:bodyPr wrap="none">
            <a:spAutoFit/>
          </a:bodyPr>
          <a:lstStyle/>
          <a:p>
            <a:r>
              <a:rPr lang="en-GB" sz="2400" i="1"/>
              <a:t>Laboratory tests</a:t>
            </a:r>
            <a:endParaRPr lang="en-US" sz="2400" i="1"/>
          </a:p>
        </p:txBody>
      </p:sp>
      <p:sp>
        <p:nvSpPr>
          <p:cNvPr id="309260" name="AutoShape 12"/>
          <p:cNvSpPr>
            <a:spLocks noChangeArrowheads="1"/>
          </p:cNvSpPr>
          <p:nvPr/>
        </p:nvSpPr>
        <p:spPr bwMode="auto">
          <a:xfrm>
            <a:off x="3267075" y="3905250"/>
            <a:ext cx="1536700" cy="863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en-GB"/>
          </a:p>
        </p:txBody>
      </p:sp>
      <p:pic>
        <p:nvPicPr>
          <p:cNvPr id="5130" name="Picture 10"/>
          <p:cNvPicPr>
            <a:picLocks noChangeAspect="1" noChangeArrowheads="1"/>
          </p:cNvPicPr>
          <p:nvPr/>
        </p:nvPicPr>
        <p:blipFill>
          <a:blip r:embed="rId3" cstate="print"/>
          <a:srcRect/>
          <a:stretch>
            <a:fillRect/>
          </a:stretch>
        </p:blipFill>
        <p:spPr bwMode="auto">
          <a:xfrm>
            <a:off x="797129" y="3389152"/>
            <a:ext cx="2330841" cy="2603136"/>
          </a:xfrm>
          <a:prstGeom prst="rect">
            <a:avLst/>
          </a:prstGeom>
          <a:noFill/>
          <a:ln w="9525">
            <a:noFill/>
            <a:miter lim="800000"/>
            <a:headEnd/>
            <a:tailEnd/>
          </a:ln>
          <a:effectLst/>
        </p:spPr>
      </p:pic>
      <p:sp>
        <p:nvSpPr>
          <p:cNvPr id="12" name="Text Box 11"/>
          <p:cNvSpPr txBox="1">
            <a:spLocks noChangeArrowheads="1"/>
          </p:cNvSpPr>
          <p:nvPr/>
        </p:nvSpPr>
        <p:spPr bwMode="auto">
          <a:xfrm>
            <a:off x="5773025" y="2820449"/>
            <a:ext cx="2842470" cy="2031325"/>
          </a:xfrm>
          <a:prstGeom prst="rect">
            <a:avLst/>
          </a:prstGeom>
          <a:solidFill>
            <a:srgbClr val="CCFFFF"/>
          </a:solidFill>
          <a:ln w="9525">
            <a:solidFill>
              <a:schemeClr val="tx1"/>
            </a:solidFill>
            <a:miter lim="800000"/>
            <a:headEnd/>
            <a:tailEnd/>
          </a:ln>
          <a:effectLst/>
        </p:spPr>
        <p:txBody>
          <a:bodyPr wrap="square">
            <a:spAutoFit/>
          </a:bodyPr>
          <a:lstStyle/>
          <a:p>
            <a:pPr>
              <a:buFontTx/>
              <a:buChar char="•"/>
            </a:pPr>
            <a:r>
              <a:rPr lang="en-US" sz="1800" dirty="0"/>
              <a:t> different exposure time </a:t>
            </a:r>
          </a:p>
          <a:p>
            <a:pPr>
              <a:buFontTx/>
              <a:buChar char="•"/>
            </a:pPr>
            <a:r>
              <a:rPr lang="en-US" sz="1800" dirty="0"/>
              <a:t> different temperature</a:t>
            </a:r>
          </a:p>
          <a:p>
            <a:pPr>
              <a:buFontTx/>
              <a:buChar char="•"/>
            </a:pPr>
            <a:r>
              <a:rPr lang="nl-NL" sz="1800" dirty="0"/>
              <a:t> different species</a:t>
            </a:r>
          </a:p>
          <a:p>
            <a:pPr>
              <a:buFontTx/>
              <a:buChar char="•"/>
            </a:pPr>
            <a:r>
              <a:rPr lang="nl-NL" sz="1800" dirty="0"/>
              <a:t> time-variable conditions</a:t>
            </a:r>
          </a:p>
          <a:p>
            <a:pPr>
              <a:buFontTx/>
              <a:buChar char="•"/>
            </a:pPr>
            <a:r>
              <a:rPr lang="nl-NL" sz="1800" dirty="0"/>
              <a:t> limiting food supplies</a:t>
            </a:r>
          </a:p>
          <a:p>
            <a:pPr>
              <a:buFontTx/>
              <a:buChar char="•"/>
            </a:pPr>
            <a:r>
              <a:rPr lang="nl-NL" sz="1800" dirty="0" smtClean="0"/>
              <a:t> mixtures of chemicals</a:t>
            </a:r>
          </a:p>
          <a:p>
            <a:pPr>
              <a:buFontTx/>
              <a:buChar char="•"/>
            </a:pPr>
            <a:r>
              <a:rPr lang="nl-NL" sz="1800" dirty="0" smtClean="0"/>
              <a:t> …</a:t>
            </a:r>
            <a:endParaRPr lang="nl-NL" sz="1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7"/>
                                        </p:tgtEl>
                                        <p:attrNameLst>
                                          <p:attrName>style.visibility</p:attrName>
                                        </p:attrNameLst>
                                      </p:cBhvr>
                                      <p:to>
                                        <p:strVal val="visible"/>
                                      </p:to>
                                    </p:set>
                                    <p:animEffect transition="in" filter="dissolve">
                                      <p:cBhvr>
                                        <p:cTn id="7" dur="500"/>
                                        <p:tgtEl>
                                          <p:spTgt spid="3092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9266"/>
                                        </p:tgtEl>
                                        <p:attrNameLst>
                                          <p:attrName>style.visibility</p:attrName>
                                        </p:attrNameLst>
                                      </p:cBhvr>
                                      <p:to>
                                        <p:strVal val="visible"/>
                                      </p:to>
                                    </p:set>
                                    <p:animEffect transition="in" filter="dissolve">
                                      <p:cBhvr>
                                        <p:cTn id="11" dur="500"/>
                                        <p:tgtEl>
                                          <p:spTgt spid="30926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9260"/>
                                        </p:tgtEl>
                                        <p:attrNameLst>
                                          <p:attrName>style.visibility</p:attrName>
                                        </p:attrNameLst>
                                      </p:cBhvr>
                                      <p:to>
                                        <p:strVal val="visible"/>
                                      </p:to>
                                    </p:set>
                                    <p:animEffect transition="in" filter="wipe(left)">
                                      <p:cBhvr>
                                        <p:cTn id="15" dur="500"/>
                                        <p:tgtEl>
                                          <p:spTgt spid="30926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9256"/>
                                        </p:tgtEl>
                                        <p:attrNameLst>
                                          <p:attrName>style.visibility</p:attrName>
                                        </p:attrNameLst>
                                      </p:cBhvr>
                                      <p:to>
                                        <p:strVal val="visible"/>
                                      </p:to>
                                    </p:set>
                                    <p:animEffect transition="in" filter="dissolve">
                                      <p:cBhvr>
                                        <p:cTn id="19" dur="500"/>
                                        <p:tgtEl>
                                          <p:spTgt spid="30925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6" grpId="0" animBg="1"/>
      <p:bldP spid="309257" grpId="0"/>
      <p:bldP spid="309260" grpId="0" animBg="1"/>
      <p:bldP spid="12"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18"/>
          <p:cNvPicPr>
            <a:picLocks noChangeAspect="1" noChangeArrowheads="1"/>
          </p:cNvPicPr>
          <p:nvPr/>
        </p:nvPicPr>
        <p:blipFill>
          <a:blip r:embed="rId2" cstate="print"/>
          <a:srcRect/>
          <a:stretch>
            <a:fillRect/>
          </a:stretch>
        </p:blipFill>
        <p:spPr bwMode="auto">
          <a:xfrm>
            <a:off x="5991854" y="3850547"/>
            <a:ext cx="2161546" cy="2877002"/>
          </a:xfrm>
          <a:prstGeom prst="rect">
            <a:avLst/>
          </a:prstGeom>
          <a:noFill/>
          <a:ln w="9525">
            <a:noFill/>
            <a:miter lim="800000"/>
            <a:headEnd/>
            <a:tailEnd/>
          </a:ln>
          <a:effectLst>
            <a:outerShdw dist="107763" dir="2700000" algn="ctr" rotWithShape="0">
              <a:schemeClr val="bg2">
                <a:alpha val="50000"/>
              </a:schemeClr>
            </a:outerShdw>
          </a:effectLst>
        </p:spPr>
      </p:pic>
      <p:sp>
        <p:nvSpPr>
          <p:cNvPr id="367619" name="Rectangle 3"/>
          <p:cNvSpPr>
            <a:spLocks noGrp="1" noChangeArrowheads="1"/>
          </p:cNvSpPr>
          <p:nvPr>
            <p:ph type="title"/>
          </p:nvPr>
        </p:nvSpPr>
        <p:spPr/>
        <p:txBody>
          <a:bodyPr/>
          <a:lstStyle/>
          <a:p>
            <a:r>
              <a:rPr lang="en-US" dirty="0" smtClean="0"/>
              <a:t>Extrapolation</a:t>
            </a:r>
            <a:endParaRPr lang="nl-NL" dirty="0"/>
          </a:p>
        </p:txBody>
      </p:sp>
      <p:sp>
        <p:nvSpPr>
          <p:cNvPr id="367620" name="AutoShape 4"/>
          <p:cNvSpPr>
            <a:spLocks noChangeArrowheads="1"/>
          </p:cNvSpPr>
          <p:nvPr/>
        </p:nvSpPr>
        <p:spPr bwMode="auto">
          <a:xfrm>
            <a:off x="3525838" y="2547938"/>
            <a:ext cx="1568450" cy="612775"/>
          </a:xfrm>
          <a:prstGeom prst="rightArrow">
            <a:avLst>
              <a:gd name="adj1" fmla="val 50000"/>
              <a:gd name="adj2" fmla="val 63990"/>
            </a:avLst>
          </a:prstGeom>
          <a:solidFill>
            <a:schemeClr val="accent1"/>
          </a:solidFill>
          <a:ln w="9525">
            <a:solidFill>
              <a:schemeClr val="tx1"/>
            </a:solidFill>
            <a:miter lim="800000"/>
            <a:headEnd/>
            <a:tailEnd/>
          </a:ln>
          <a:effectLst/>
        </p:spPr>
        <p:txBody>
          <a:bodyPr wrap="none" anchor="ctr"/>
          <a:lstStyle/>
          <a:p>
            <a:endParaRPr lang="en-GB"/>
          </a:p>
        </p:txBody>
      </p:sp>
      <p:sp>
        <p:nvSpPr>
          <p:cNvPr id="367621" name="Text Box 5"/>
          <p:cNvSpPr txBox="1">
            <a:spLocks noChangeArrowheads="1"/>
          </p:cNvSpPr>
          <p:nvPr/>
        </p:nvSpPr>
        <p:spPr bwMode="auto">
          <a:xfrm>
            <a:off x="2400300" y="1870075"/>
            <a:ext cx="3703638" cy="701675"/>
          </a:xfrm>
          <a:prstGeom prst="rect">
            <a:avLst/>
          </a:prstGeom>
          <a:noFill/>
          <a:ln w="9525">
            <a:noFill/>
            <a:miter lim="800000"/>
            <a:headEnd/>
            <a:tailEnd/>
          </a:ln>
          <a:effectLst/>
        </p:spPr>
        <p:txBody>
          <a:bodyPr>
            <a:spAutoFit/>
          </a:bodyPr>
          <a:lstStyle/>
          <a:p>
            <a:pPr algn="ctr"/>
            <a:r>
              <a:rPr lang="en-US" sz="2000" i="1"/>
              <a:t>single time point</a:t>
            </a:r>
          </a:p>
          <a:p>
            <a:pPr algn="ctr"/>
            <a:r>
              <a:rPr lang="en-GB" sz="2000" i="1"/>
              <a:t>single endpoint</a:t>
            </a:r>
            <a:endParaRPr lang="nl-NL" sz="2000" i="1"/>
          </a:p>
        </p:txBody>
      </p:sp>
      <p:graphicFrame>
        <p:nvGraphicFramePr>
          <p:cNvPr id="367622" name="Group 6"/>
          <p:cNvGraphicFramePr>
            <a:graphicFrameLocks noGrp="1"/>
          </p:cNvGraphicFramePr>
          <p:nvPr/>
        </p:nvGraphicFramePr>
        <p:xfrm>
          <a:off x="536575" y="4592638"/>
          <a:ext cx="3122613" cy="1979296"/>
        </p:xfrm>
        <a:graphic>
          <a:graphicData uri="http://schemas.openxmlformats.org/drawingml/2006/table">
            <a:tbl>
              <a:tblPr/>
              <a:tblGrid>
                <a:gridCol w="1562100"/>
                <a:gridCol w="1560513"/>
              </a:tblGrid>
              <a:tr h="47466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1" i="0" u="none" strike="noStrike" cap="none" normalizeH="0" baseline="0" smtClean="0">
                          <a:ln>
                            <a:noFill/>
                          </a:ln>
                          <a:solidFill>
                            <a:schemeClr val="tx1"/>
                          </a:solidFill>
                          <a:effectLst/>
                          <a:latin typeface="Arial" charset="0"/>
                        </a:rPr>
                        <a:t>Available data</a:t>
                      </a:r>
                      <a:endParaRPr kumimoji="0" lang="en-US"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1" i="0" u="none" strike="noStrike" cap="none" normalizeH="0" baseline="0" smtClean="0">
                          <a:ln>
                            <a:noFill/>
                          </a:ln>
                          <a:solidFill>
                            <a:schemeClr val="tx1"/>
                          </a:solidFill>
                          <a:effectLst/>
                          <a:latin typeface="Arial" charset="0"/>
                        </a:rPr>
                        <a:t>Assessment factor</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Three LC50s</a:t>
                      </a: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1000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One NOEC</a:t>
                      </a: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100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Two NOECs</a:t>
                      </a: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50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Three NOECs</a:t>
                      </a:r>
                      <a:endParaRPr kumimoji="0" lang="en-US"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10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7642" name="AutoShape 26"/>
          <p:cNvSpPr>
            <a:spLocks noChangeArrowheads="1"/>
          </p:cNvSpPr>
          <p:nvPr/>
        </p:nvSpPr>
        <p:spPr bwMode="auto">
          <a:xfrm rot="8939257">
            <a:off x="3865563" y="3794125"/>
            <a:ext cx="1568450" cy="612775"/>
          </a:xfrm>
          <a:prstGeom prst="rightArrow">
            <a:avLst>
              <a:gd name="adj1" fmla="val 50000"/>
              <a:gd name="adj2" fmla="val 63990"/>
            </a:avLst>
          </a:prstGeom>
          <a:solidFill>
            <a:schemeClr val="accent1"/>
          </a:solidFill>
          <a:ln w="9525">
            <a:solidFill>
              <a:schemeClr val="tx1"/>
            </a:solidFill>
            <a:miter lim="800000"/>
            <a:headEnd/>
            <a:tailEnd/>
          </a:ln>
          <a:effectLst/>
        </p:spPr>
        <p:txBody>
          <a:bodyPr wrap="none" anchor="ctr"/>
          <a:lstStyle/>
          <a:p>
            <a:endParaRPr lang="en-GB"/>
          </a:p>
        </p:txBody>
      </p:sp>
      <p:sp>
        <p:nvSpPr>
          <p:cNvPr id="367643" name="AutoShape 27"/>
          <p:cNvSpPr>
            <a:spLocks noChangeArrowheads="1"/>
          </p:cNvSpPr>
          <p:nvPr/>
        </p:nvSpPr>
        <p:spPr bwMode="auto">
          <a:xfrm>
            <a:off x="4030663" y="5002213"/>
            <a:ext cx="1568450" cy="612775"/>
          </a:xfrm>
          <a:prstGeom prst="rightArrow">
            <a:avLst>
              <a:gd name="adj1" fmla="val 50000"/>
              <a:gd name="adj2" fmla="val 63990"/>
            </a:avLst>
          </a:prstGeom>
          <a:solidFill>
            <a:schemeClr val="accent1"/>
          </a:solidFill>
          <a:ln w="9525">
            <a:solidFill>
              <a:schemeClr val="tx1"/>
            </a:solidFill>
            <a:miter lim="800000"/>
            <a:headEnd/>
            <a:tailEnd/>
          </a:ln>
          <a:effectLst/>
        </p:spPr>
        <p:txBody>
          <a:bodyPr wrap="none" anchor="ctr"/>
          <a:lstStyle/>
          <a:p>
            <a:endParaRPr lang="en-GB"/>
          </a:p>
        </p:txBody>
      </p:sp>
      <p:sp>
        <p:nvSpPr>
          <p:cNvPr id="367644" name="Text Box 28"/>
          <p:cNvSpPr txBox="1">
            <a:spLocks noChangeArrowheads="1"/>
          </p:cNvSpPr>
          <p:nvPr/>
        </p:nvSpPr>
        <p:spPr bwMode="auto">
          <a:xfrm>
            <a:off x="6562725" y="4640263"/>
            <a:ext cx="2362200" cy="831850"/>
          </a:xfrm>
          <a:prstGeom prst="rect">
            <a:avLst/>
          </a:prstGeom>
          <a:solidFill>
            <a:srgbClr val="CCFFFF"/>
          </a:solidFill>
          <a:ln w="9525">
            <a:solidFill>
              <a:schemeClr val="tx1"/>
            </a:solidFill>
            <a:miter lim="800000"/>
            <a:headEnd/>
            <a:tailEnd/>
          </a:ln>
          <a:effectLst/>
        </p:spPr>
        <p:txBody>
          <a:bodyPr>
            <a:spAutoFit/>
          </a:bodyPr>
          <a:lstStyle/>
          <a:p>
            <a:pPr algn="ctr"/>
            <a:r>
              <a:rPr lang="en-US" sz="2400"/>
              <a:t>‘Safe’ level for field system</a:t>
            </a:r>
            <a:endParaRPr lang="nl-NL" sz="2400"/>
          </a:p>
        </p:txBody>
      </p:sp>
      <p:grpSp>
        <p:nvGrpSpPr>
          <p:cNvPr id="2" name="Group 30"/>
          <p:cNvGrpSpPr>
            <a:grpSpLocks/>
          </p:cNvGrpSpPr>
          <p:nvPr/>
        </p:nvGrpSpPr>
        <p:grpSpPr bwMode="auto">
          <a:xfrm>
            <a:off x="5481638" y="1962150"/>
            <a:ext cx="3295650" cy="1781175"/>
            <a:chOff x="3453" y="1236"/>
            <a:chExt cx="2076" cy="1122"/>
          </a:xfrm>
        </p:grpSpPr>
        <p:sp>
          <p:nvSpPr>
            <p:cNvPr id="367647" name="Rectangle 31"/>
            <p:cNvSpPr>
              <a:spLocks noChangeArrowheads="1"/>
            </p:cNvSpPr>
            <p:nvPr/>
          </p:nvSpPr>
          <p:spPr bwMode="auto">
            <a:xfrm>
              <a:off x="3627" y="1236"/>
              <a:ext cx="1865" cy="963"/>
            </a:xfrm>
            <a:prstGeom prst="rect">
              <a:avLst/>
            </a:prstGeom>
            <a:solidFill>
              <a:srgbClr val="FFFF99"/>
            </a:solidFill>
            <a:ln w="9525">
              <a:solidFill>
                <a:schemeClr val="tx1"/>
              </a:solidFill>
              <a:miter lim="800000"/>
              <a:headEnd/>
              <a:tailEnd/>
            </a:ln>
            <a:effectLst/>
          </p:spPr>
          <p:txBody>
            <a:bodyPr wrap="none" anchor="ctr"/>
            <a:lstStyle/>
            <a:p>
              <a:endParaRPr lang="en-GB"/>
            </a:p>
          </p:txBody>
        </p:sp>
        <p:sp>
          <p:nvSpPr>
            <p:cNvPr id="367648" name="Text Box 32"/>
            <p:cNvSpPr txBox="1">
              <a:spLocks noChangeArrowheads="1"/>
            </p:cNvSpPr>
            <p:nvPr/>
          </p:nvSpPr>
          <p:spPr bwMode="auto">
            <a:xfrm>
              <a:off x="4805" y="1252"/>
              <a:ext cx="712" cy="748"/>
            </a:xfrm>
            <a:prstGeom prst="rect">
              <a:avLst/>
            </a:prstGeom>
            <a:noFill/>
            <a:ln w="9525">
              <a:noFill/>
              <a:miter lim="800000"/>
              <a:headEnd/>
              <a:tailEnd/>
            </a:ln>
            <a:effectLst/>
          </p:spPr>
          <p:txBody>
            <a:bodyPr>
              <a:spAutoFit/>
            </a:bodyPr>
            <a:lstStyle/>
            <a:p>
              <a:pPr algn="ctr"/>
              <a:r>
                <a:rPr lang="en-US" sz="2400" b="1"/>
                <a:t>LC50</a:t>
              </a:r>
            </a:p>
            <a:p>
              <a:pPr algn="ctr"/>
              <a:r>
                <a:rPr lang="en-US" sz="2400" b="1"/>
                <a:t>EC</a:t>
              </a:r>
              <a:r>
                <a:rPr lang="en-US" sz="2400" b="1" i="1"/>
                <a:t>x</a:t>
              </a:r>
            </a:p>
            <a:p>
              <a:pPr algn="ctr"/>
              <a:r>
                <a:rPr lang="en-US" sz="2400" b="1"/>
                <a:t>NOEC</a:t>
              </a:r>
              <a:endParaRPr lang="nl-NL" sz="2400" b="1"/>
            </a:p>
          </p:txBody>
        </p:sp>
        <p:grpSp>
          <p:nvGrpSpPr>
            <p:cNvPr id="3" name="Group 33"/>
            <p:cNvGrpSpPr>
              <a:grpSpLocks noChangeAspect="1"/>
            </p:cNvGrpSpPr>
            <p:nvPr/>
          </p:nvGrpSpPr>
          <p:grpSpPr bwMode="auto">
            <a:xfrm>
              <a:off x="3453" y="1309"/>
              <a:ext cx="2076" cy="1049"/>
              <a:chOff x="3453" y="1309"/>
              <a:chExt cx="2076" cy="1049"/>
            </a:xfrm>
          </p:grpSpPr>
          <p:sp>
            <p:nvSpPr>
              <p:cNvPr id="367650" name="AutoShape 34"/>
              <p:cNvSpPr>
                <a:spLocks noChangeAspect="1" noChangeArrowheads="1" noTextEdit="1"/>
              </p:cNvSpPr>
              <p:nvPr/>
            </p:nvSpPr>
            <p:spPr bwMode="auto">
              <a:xfrm>
                <a:off x="3453" y="1309"/>
                <a:ext cx="2076" cy="1049"/>
              </a:xfrm>
              <a:prstGeom prst="rect">
                <a:avLst/>
              </a:prstGeom>
              <a:noFill/>
              <a:ln w="9525">
                <a:noFill/>
                <a:miter lim="800000"/>
                <a:headEnd/>
                <a:tailEnd/>
              </a:ln>
            </p:spPr>
            <p:txBody>
              <a:bodyPr/>
              <a:lstStyle/>
              <a:p>
                <a:endParaRPr lang="en-GB"/>
              </a:p>
            </p:txBody>
          </p:sp>
          <p:sp>
            <p:nvSpPr>
              <p:cNvPr id="367651" name="Freeform 35"/>
              <p:cNvSpPr>
                <a:spLocks/>
              </p:cNvSpPr>
              <p:nvPr/>
            </p:nvSpPr>
            <p:spPr bwMode="auto">
              <a:xfrm>
                <a:off x="4926" y="2132"/>
                <a:ext cx="600" cy="56"/>
              </a:xfrm>
              <a:custGeom>
                <a:avLst/>
                <a:gdLst/>
                <a:ahLst/>
                <a:cxnLst>
                  <a:cxn ang="0">
                    <a:pos x="591" y="56"/>
                  </a:cxn>
                  <a:cxn ang="0">
                    <a:pos x="578" y="56"/>
                  </a:cxn>
                  <a:cxn ang="0">
                    <a:pos x="564" y="56"/>
                  </a:cxn>
                  <a:cxn ang="0">
                    <a:pos x="552" y="56"/>
                  </a:cxn>
                  <a:cxn ang="0">
                    <a:pos x="534" y="56"/>
                  </a:cxn>
                  <a:cxn ang="0">
                    <a:pos x="520" y="56"/>
                  </a:cxn>
                  <a:cxn ang="0">
                    <a:pos x="508" y="56"/>
                  </a:cxn>
                  <a:cxn ang="0">
                    <a:pos x="495" y="56"/>
                  </a:cxn>
                  <a:cxn ang="0">
                    <a:pos x="476" y="56"/>
                  </a:cxn>
                  <a:cxn ang="0">
                    <a:pos x="464" y="56"/>
                  </a:cxn>
                  <a:cxn ang="0">
                    <a:pos x="451" y="56"/>
                  </a:cxn>
                  <a:cxn ang="0">
                    <a:pos x="437" y="56"/>
                  </a:cxn>
                  <a:cxn ang="0">
                    <a:pos x="420" y="56"/>
                  </a:cxn>
                  <a:cxn ang="0">
                    <a:pos x="407" y="56"/>
                  </a:cxn>
                  <a:cxn ang="0">
                    <a:pos x="393" y="56"/>
                  </a:cxn>
                  <a:cxn ang="0">
                    <a:pos x="381" y="56"/>
                  </a:cxn>
                  <a:cxn ang="0">
                    <a:pos x="364" y="56"/>
                  </a:cxn>
                  <a:cxn ang="0">
                    <a:pos x="349" y="56"/>
                  </a:cxn>
                  <a:cxn ang="0">
                    <a:pos x="337" y="56"/>
                  </a:cxn>
                  <a:cxn ang="0">
                    <a:pos x="320" y="56"/>
                  </a:cxn>
                  <a:cxn ang="0">
                    <a:pos x="307" y="56"/>
                  </a:cxn>
                  <a:cxn ang="0">
                    <a:pos x="293" y="54"/>
                  </a:cxn>
                  <a:cxn ang="0">
                    <a:pos x="280" y="54"/>
                  </a:cxn>
                  <a:cxn ang="0">
                    <a:pos x="263" y="54"/>
                  </a:cxn>
                  <a:cxn ang="0">
                    <a:pos x="249" y="54"/>
                  </a:cxn>
                  <a:cxn ang="0">
                    <a:pos x="237" y="51"/>
                  </a:cxn>
                  <a:cxn ang="0">
                    <a:pos x="222" y="51"/>
                  </a:cxn>
                  <a:cxn ang="0">
                    <a:pos x="205" y="51"/>
                  </a:cxn>
                  <a:cxn ang="0">
                    <a:pos x="193" y="49"/>
                  </a:cxn>
                  <a:cxn ang="0">
                    <a:pos x="180" y="46"/>
                  </a:cxn>
                  <a:cxn ang="0">
                    <a:pos x="166" y="46"/>
                  </a:cxn>
                  <a:cxn ang="0">
                    <a:pos x="149" y="44"/>
                  </a:cxn>
                  <a:cxn ang="0">
                    <a:pos x="136" y="42"/>
                  </a:cxn>
                  <a:cxn ang="0">
                    <a:pos x="122" y="39"/>
                  </a:cxn>
                  <a:cxn ang="0">
                    <a:pos x="110" y="37"/>
                  </a:cxn>
                  <a:cxn ang="0">
                    <a:pos x="92" y="34"/>
                  </a:cxn>
                  <a:cxn ang="0">
                    <a:pos x="78" y="29"/>
                  </a:cxn>
                  <a:cxn ang="0">
                    <a:pos x="66" y="25"/>
                  </a:cxn>
                  <a:cxn ang="0">
                    <a:pos x="53" y="20"/>
                  </a:cxn>
                  <a:cxn ang="0">
                    <a:pos x="34" y="15"/>
                  </a:cxn>
                  <a:cxn ang="0">
                    <a:pos x="22" y="10"/>
                  </a:cxn>
                  <a:cxn ang="0">
                    <a:pos x="9" y="5"/>
                  </a:cxn>
                </a:cxnLst>
                <a:rect l="0" t="0" r="r" b="b"/>
                <a:pathLst>
                  <a:path w="600" h="56">
                    <a:moveTo>
                      <a:pt x="600" y="56"/>
                    </a:moveTo>
                    <a:lnTo>
                      <a:pt x="596" y="56"/>
                    </a:lnTo>
                    <a:lnTo>
                      <a:pt x="591" y="56"/>
                    </a:lnTo>
                    <a:lnTo>
                      <a:pt x="586" y="56"/>
                    </a:lnTo>
                    <a:lnTo>
                      <a:pt x="581" y="56"/>
                    </a:lnTo>
                    <a:lnTo>
                      <a:pt x="578" y="56"/>
                    </a:lnTo>
                    <a:lnTo>
                      <a:pt x="574" y="56"/>
                    </a:lnTo>
                    <a:lnTo>
                      <a:pt x="569" y="56"/>
                    </a:lnTo>
                    <a:lnTo>
                      <a:pt x="564" y="56"/>
                    </a:lnTo>
                    <a:lnTo>
                      <a:pt x="561" y="56"/>
                    </a:lnTo>
                    <a:lnTo>
                      <a:pt x="556" y="56"/>
                    </a:lnTo>
                    <a:lnTo>
                      <a:pt x="552" y="56"/>
                    </a:lnTo>
                    <a:lnTo>
                      <a:pt x="542" y="56"/>
                    </a:lnTo>
                    <a:lnTo>
                      <a:pt x="539" y="56"/>
                    </a:lnTo>
                    <a:lnTo>
                      <a:pt x="534" y="56"/>
                    </a:lnTo>
                    <a:lnTo>
                      <a:pt x="530" y="56"/>
                    </a:lnTo>
                    <a:lnTo>
                      <a:pt x="525" y="56"/>
                    </a:lnTo>
                    <a:lnTo>
                      <a:pt x="520" y="56"/>
                    </a:lnTo>
                    <a:lnTo>
                      <a:pt x="517" y="56"/>
                    </a:lnTo>
                    <a:lnTo>
                      <a:pt x="512" y="56"/>
                    </a:lnTo>
                    <a:lnTo>
                      <a:pt x="508" y="56"/>
                    </a:lnTo>
                    <a:lnTo>
                      <a:pt x="503" y="56"/>
                    </a:lnTo>
                    <a:lnTo>
                      <a:pt x="498" y="56"/>
                    </a:lnTo>
                    <a:lnTo>
                      <a:pt x="495" y="56"/>
                    </a:lnTo>
                    <a:lnTo>
                      <a:pt x="486" y="56"/>
                    </a:lnTo>
                    <a:lnTo>
                      <a:pt x="481" y="56"/>
                    </a:lnTo>
                    <a:lnTo>
                      <a:pt x="476" y="56"/>
                    </a:lnTo>
                    <a:lnTo>
                      <a:pt x="473" y="56"/>
                    </a:lnTo>
                    <a:lnTo>
                      <a:pt x="469" y="56"/>
                    </a:lnTo>
                    <a:lnTo>
                      <a:pt x="464" y="56"/>
                    </a:lnTo>
                    <a:lnTo>
                      <a:pt x="459" y="56"/>
                    </a:lnTo>
                    <a:lnTo>
                      <a:pt x="454" y="56"/>
                    </a:lnTo>
                    <a:lnTo>
                      <a:pt x="451" y="56"/>
                    </a:lnTo>
                    <a:lnTo>
                      <a:pt x="447" y="56"/>
                    </a:lnTo>
                    <a:lnTo>
                      <a:pt x="442" y="56"/>
                    </a:lnTo>
                    <a:lnTo>
                      <a:pt x="437" y="56"/>
                    </a:lnTo>
                    <a:lnTo>
                      <a:pt x="429" y="56"/>
                    </a:lnTo>
                    <a:lnTo>
                      <a:pt x="425" y="56"/>
                    </a:lnTo>
                    <a:lnTo>
                      <a:pt x="420" y="56"/>
                    </a:lnTo>
                    <a:lnTo>
                      <a:pt x="415" y="56"/>
                    </a:lnTo>
                    <a:lnTo>
                      <a:pt x="412" y="56"/>
                    </a:lnTo>
                    <a:lnTo>
                      <a:pt x="407" y="56"/>
                    </a:lnTo>
                    <a:lnTo>
                      <a:pt x="403" y="56"/>
                    </a:lnTo>
                    <a:lnTo>
                      <a:pt x="398" y="56"/>
                    </a:lnTo>
                    <a:lnTo>
                      <a:pt x="393" y="56"/>
                    </a:lnTo>
                    <a:lnTo>
                      <a:pt x="390" y="56"/>
                    </a:lnTo>
                    <a:lnTo>
                      <a:pt x="386" y="56"/>
                    </a:lnTo>
                    <a:lnTo>
                      <a:pt x="381" y="56"/>
                    </a:lnTo>
                    <a:lnTo>
                      <a:pt x="371" y="56"/>
                    </a:lnTo>
                    <a:lnTo>
                      <a:pt x="368" y="56"/>
                    </a:lnTo>
                    <a:lnTo>
                      <a:pt x="364" y="56"/>
                    </a:lnTo>
                    <a:lnTo>
                      <a:pt x="359" y="56"/>
                    </a:lnTo>
                    <a:lnTo>
                      <a:pt x="354" y="56"/>
                    </a:lnTo>
                    <a:lnTo>
                      <a:pt x="349" y="56"/>
                    </a:lnTo>
                    <a:lnTo>
                      <a:pt x="346" y="56"/>
                    </a:lnTo>
                    <a:lnTo>
                      <a:pt x="342" y="56"/>
                    </a:lnTo>
                    <a:lnTo>
                      <a:pt x="337" y="56"/>
                    </a:lnTo>
                    <a:lnTo>
                      <a:pt x="332" y="56"/>
                    </a:lnTo>
                    <a:lnTo>
                      <a:pt x="327" y="56"/>
                    </a:lnTo>
                    <a:lnTo>
                      <a:pt x="320" y="56"/>
                    </a:lnTo>
                    <a:lnTo>
                      <a:pt x="315" y="56"/>
                    </a:lnTo>
                    <a:lnTo>
                      <a:pt x="310" y="56"/>
                    </a:lnTo>
                    <a:lnTo>
                      <a:pt x="307" y="56"/>
                    </a:lnTo>
                    <a:lnTo>
                      <a:pt x="302" y="56"/>
                    </a:lnTo>
                    <a:lnTo>
                      <a:pt x="298" y="54"/>
                    </a:lnTo>
                    <a:lnTo>
                      <a:pt x="293" y="54"/>
                    </a:lnTo>
                    <a:lnTo>
                      <a:pt x="288" y="54"/>
                    </a:lnTo>
                    <a:lnTo>
                      <a:pt x="285" y="54"/>
                    </a:lnTo>
                    <a:lnTo>
                      <a:pt x="280" y="54"/>
                    </a:lnTo>
                    <a:lnTo>
                      <a:pt x="276" y="54"/>
                    </a:lnTo>
                    <a:lnTo>
                      <a:pt x="271" y="54"/>
                    </a:lnTo>
                    <a:lnTo>
                      <a:pt x="263" y="54"/>
                    </a:lnTo>
                    <a:lnTo>
                      <a:pt x="259" y="54"/>
                    </a:lnTo>
                    <a:lnTo>
                      <a:pt x="254" y="54"/>
                    </a:lnTo>
                    <a:lnTo>
                      <a:pt x="249" y="54"/>
                    </a:lnTo>
                    <a:lnTo>
                      <a:pt x="244" y="54"/>
                    </a:lnTo>
                    <a:lnTo>
                      <a:pt x="241" y="51"/>
                    </a:lnTo>
                    <a:lnTo>
                      <a:pt x="237" y="51"/>
                    </a:lnTo>
                    <a:lnTo>
                      <a:pt x="232" y="51"/>
                    </a:lnTo>
                    <a:lnTo>
                      <a:pt x="227" y="51"/>
                    </a:lnTo>
                    <a:lnTo>
                      <a:pt x="222" y="51"/>
                    </a:lnTo>
                    <a:lnTo>
                      <a:pt x="219" y="51"/>
                    </a:lnTo>
                    <a:lnTo>
                      <a:pt x="215" y="51"/>
                    </a:lnTo>
                    <a:lnTo>
                      <a:pt x="205" y="51"/>
                    </a:lnTo>
                    <a:lnTo>
                      <a:pt x="200" y="49"/>
                    </a:lnTo>
                    <a:lnTo>
                      <a:pt x="197" y="49"/>
                    </a:lnTo>
                    <a:lnTo>
                      <a:pt x="193" y="49"/>
                    </a:lnTo>
                    <a:lnTo>
                      <a:pt x="188" y="49"/>
                    </a:lnTo>
                    <a:lnTo>
                      <a:pt x="183" y="49"/>
                    </a:lnTo>
                    <a:lnTo>
                      <a:pt x="180" y="46"/>
                    </a:lnTo>
                    <a:lnTo>
                      <a:pt x="175" y="46"/>
                    </a:lnTo>
                    <a:lnTo>
                      <a:pt x="171" y="46"/>
                    </a:lnTo>
                    <a:lnTo>
                      <a:pt x="166" y="46"/>
                    </a:lnTo>
                    <a:lnTo>
                      <a:pt x="161" y="44"/>
                    </a:lnTo>
                    <a:lnTo>
                      <a:pt x="158" y="44"/>
                    </a:lnTo>
                    <a:lnTo>
                      <a:pt x="149" y="44"/>
                    </a:lnTo>
                    <a:lnTo>
                      <a:pt x="144" y="44"/>
                    </a:lnTo>
                    <a:lnTo>
                      <a:pt x="139" y="42"/>
                    </a:lnTo>
                    <a:lnTo>
                      <a:pt x="136" y="42"/>
                    </a:lnTo>
                    <a:lnTo>
                      <a:pt x="132" y="42"/>
                    </a:lnTo>
                    <a:lnTo>
                      <a:pt x="127" y="39"/>
                    </a:lnTo>
                    <a:lnTo>
                      <a:pt x="122" y="39"/>
                    </a:lnTo>
                    <a:lnTo>
                      <a:pt x="117" y="39"/>
                    </a:lnTo>
                    <a:lnTo>
                      <a:pt x="114" y="37"/>
                    </a:lnTo>
                    <a:lnTo>
                      <a:pt x="110" y="37"/>
                    </a:lnTo>
                    <a:lnTo>
                      <a:pt x="105" y="37"/>
                    </a:lnTo>
                    <a:lnTo>
                      <a:pt x="95" y="34"/>
                    </a:lnTo>
                    <a:lnTo>
                      <a:pt x="92" y="34"/>
                    </a:lnTo>
                    <a:lnTo>
                      <a:pt x="88" y="32"/>
                    </a:lnTo>
                    <a:lnTo>
                      <a:pt x="83" y="32"/>
                    </a:lnTo>
                    <a:lnTo>
                      <a:pt x="78" y="29"/>
                    </a:lnTo>
                    <a:lnTo>
                      <a:pt x="73" y="29"/>
                    </a:lnTo>
                    <a:lnTo>
                      <a:pt x="70" y="25"/>
                    </a:lnTo>
                    <a:lnTo>
                      <a:pt x="66" y="25"/>
                    </a:lnTo>
                    <a:lnTo>
                      <a:pt x="61" y="22"/>
                    </a:lnTo>
                    <a:lnTo>
                      <a:pt x="56" y="22"/>
                    </a:lnTo>
                    <a:lnTo>
                      <a:pt x="53" y="20"/>
                    </a:lnTo>
                    <a:lnTo>
                      <a:pt x="48" y="17"/>
                    </a:lnTo>
                    <a:lnTo>
                      <a:pt x="39" y="17"/>
                    </a:lnTo>
                    <a:lnTo>
                      <a:pt x="34" y="15"/>
                    </a:lnTo>
                    <a:lnTo>
                      <a:pt x="31" y="12"/>
                    </a:lnTo>
                    <a:lnTo>
                      <a:pt x="26" y="12"/>
                    </a:lnTo>
                    <a:lnTo>
                      <a:pt x="22" y="10"/>
                    </a:lnTo>
                    <a:lnTo>
                      <a:pt x="17" y="7"/>
                    </a:lnTo>
                    <a:lnTo>
                      <a:pt x="12" y="7"/>
                    </a:lnTo>
                    <a:lnTo>
                      <a:pt x="9" y="5"/>
                    </a:lnTo>
                    <a:lnTo>
                      <a:pt x="5" y="3"/>
                    </a:lnTo>
                    <a:lnTo>
                      <a:pt x="0" y="0"/>
                    </a:lnTo>
                  </a:path>
                </a:pathLst>
              </a:custGeom>
              <a:noFill/>
              <a:ln w="23813" cap="flat">
                <a:solidFill>
                  <a:srgbClr val="33CC33"/>
                </a:solidFill>
                <a:prstDash val="solid"/>
                <a:round/>
                <a:headEnd/>
                <a:tailEnd/>
              </a:ln>
            </p:spPr>
            <p:txBody>
              <a:bodyPr/>
              <a:lstStyle/>
              <a:p>
                <a:endParaRPr lang="en-GB"/>
              </a:p>
            </p:txBody>
          </p:sp>
          <p:sp>
            <p:nvSpPr>
              <p:cNvPr id="367652" name="Freeform 36"/>
              <p:cNvSpPr>
                <a:spLocks/>
              </p:cNvSpPr>
              <p:nvPr/>
            </p:nvSpPr>
            <p:spPr bwMode="auto">
              <a:xfrm>
                <a:off x="4320" y="1485"/>
                <a:ext cx="606" cy="647"/>
              </a:xfrm>
              <a:custGeom>
                <a:avLst/>
                <a:gdLst/>
                <a:ahLst/>
                <a:cxnLst>
                  <a:cxn ang="0">
                    <a:pos x="596" y="642"/>
                  </a:cxn>
                  <a:cxn ang="0">
                    <a:pos x="579" y="632"/>
                  </a:cxn>
                  <a:cxn ang="0">
                    <a:pos x="567" y="625"/>
                  </a:cxn>
                  <a:cxn ang="0">
                    <a:pos x="552" y="618"/>
                  </a:cxn>
                  <a:cxn ang="0">
                    <a:pos x="540" y="610"/>
                  </a:cxn>
                  <a:cxn ang="0">
                    <a:pos x="523" y="598"/>
                  </a:cxn>
                  <a:cxn ang="0">
                    <a:pos x="510" y="588"/>
                  </a:cxn>
                  <a:cxn ang="0">
                    <a:pos x="496" y="574"/>
                  </a:cxn>
                  <a:cxn ang="0">
                    <a:pos x="479" y="564"/>
                  </a:cxn>
                  <a:cxn ang="0">
                    <a:pos x="466" y="552"/>
                  </a:cxn>
                  <a:cxn ang="0">
                    <a:pos x="452" y="535"/>
                  </a:cxn>
                  <a:cxn ang="0">
                    <a:pos x="440" y="523"/>
                  </a:cxn>
                  <a:cxn ang="0">
                    <a:pos x="422" y="505"/>
                  </a:cxn>
                  <a:cxn ang="0">
                    <a:pos x="408" y="491"/>
                  </a:cxn>
                  <a:cxn ang="0">
                    <a:pos x="396" y="474"/>
                  </a:cxn>
                  <a:cxn ang="0">
                    <a:pos x="381" y="459"/>
                  </a:cxn>
                  <a:cxn ang="0">
                    <a:pos x="364" y="439"/>
                  </a:cxn>
                  <a:cxn ang="0">
                    <a:pos x="352" y="422"/>
                  </a:cxn>
                  <a:cxn ang="0">
                    <a:pos x="339" y="403"/>
                  </a:cxn>
                  <a:cxn ang="0">
                    <a:pos x="325" y="386"/>
                  </a:cxn>
                  <a:cxn ang="0">
                    <a:pos x="308" y="366"/>
                  </a:cxn>
                  <a:cxn ang="0">
                    <a:pos x="295" y="349"/>
                  </a:cxn>
                  <a:cxn ang="0">
                    <a:pos x="281" y="327"/>
                  </a:cxn>
                  <a:cxn ang="0">
                    <a:pos x="269" y="308"/>
                  </a:cxn>
                  <a:cxn ang="0">
                    <a:pos x="252" y="290"/>
                  </a:cxn>
                  <a:cxn ang="0">
                    <a:pos x="237" y="269"/>
                  </a:cxn>
                  <a:cxn ang="0">
                    <a:pos x="225" y="251"/>
                  </a:cxn>
                  <a:cxn ang="0">
                    <a:pos x="210" y="229"/>
                  </a:cxn>
                  <a:cxn ang="0">
                    <a:pos x="193" y="210"/>
                  </a:cxn>
                  <a:cxn ang="0">
                    <a:pos x="181" y="193"/>
                  </a:cxn>
                  <a:cxn ang="0">
                    <a:pos x="168" y="173"/>
                  </a:cxn>
                  <a:cxn ang="0">
                    <a:pos x="154" y="156"/>
                  </a:cxn>
                  <a:cxn ang="0">
                    <a:pos x="137" y="139"/>
                  </a:cxn>
                  <a:cxn ang="0">
                    <a:pos x="125" y="122"/>
                  </a:cxn>
                  <a:cxn ang="0">
                    <a:pos x="110" y="105"/>
                  </a:cxn>
                  <a:cxn ang="0">
                    <a:pos x="98" y="90"/>
                  </a:cxn>
                  <a:cxn ang="0">
                    <a:pos x="81" y="73"/>
                  </a:cxn>
                  <a:cxn ang="0">
                    <a:pos x="66" y="58"/>
                  </a:cxn>
                  <a:cxn ang="0">
                    <a:pos x="54" y="44"/>
                  </a:cxn>
                  <a:cxn ang="0">
                    <a:pos x="39" y="32"/>
                  </a:cxn>
                  <a:cxn ang="0">
                    <a:pos x="22" y="19"/>
                  </a:cxn>
                  <a:cxn ang="0">
                    <a:pos x="10" y="7"/>
                  </a:cxn>
                </a:cxnLst>
                <a:rect l="0" t="0" r="r" b="b"/>
                <a:pathLst>
                  <a:path w="606" h="647">
                    <a:moveTo>
                      <a:pt x="606" y="647"/>
                    </a:moveTo>
                    <a:lnTo>
                      <a:pt x="601" y="645"/>
                    </a:lnTo>
                    <a:lnTo>
                      <a:pt x="596" y="642"/>
                    </a:lnTo>
                    <a:lnTo>
                      <a:pt x="589" y="637"/>
                    </a:lnTo>
                    <a:lnTo>
                      <a:pt x="584" y="635"/>
                    </a:lnTo>
                    <a:lnTo>
                      <a:pt x="579" y="632"/>
                    </a:lnTo>
                    <a:lnTo>
                      <a:pt x="574" y="630"/>
                    </a:lnTo>
                    <a:lnTo>
                      <a:pt x="571" y="628"/>
                    </a:lnTo>
                    <a:lnTo>
                      <a:pt x="567" y="625"/>
                    </a:lnTo>
                    <a:lnTo>
                      <a:pt x="562" y="623"/>
                    </a:lnTo>
                    <a:lnTo>
                      <a:pt x="557" y="620"/>
                    </a:lnTo>
                    <a:lnTo>
                      <a:pt x="552" y="618"/>
                    </a:lnTo>
                    <a:lnTo>
                      <a:pt x="549" y="615"/>
                    </a:lnTo>
                    <a:lnTo>
                      <a:pt x="545" y="613"/>
                    </a:lnTo>
                    <a:lnTo>
                      <a:pt x="540" y="610"/>
                    </a:lnTo>
                    <a:lnTo>
                      <a:pt x="530" y="603"/>
                    </a:lnTo>
                    <a:lnTo>
                      <a:pt x="527" y="601"/>
                    </a:lnTo>
                    <a:lnTo>
                      <a:pt x="523" y="598"/>
                    </a:lnTo>
                    <a:lnTo>
                      <a:pt x="518" y="593"/>
                    </a:lnTo>
                    <a:lnTo>
                      <a:pt x="513" y="591"/>
                    </a:lnTo>
                    <a:lnTo>
                      <a:pt x="510" y="588"/>
                    </a:lnTo>
                    <a:lnTo>
                      <a:pt x="506" y="584"/>
                    </a:lnTo>
                    <a:lnTo>
                      <a:pt x="501" y="581"/>
                    </a:lnTo>
                    <a:lnTo>
                      <a:pt x="496" y="574"/>
                    </a:lnTo>
                    <a:lnTo>
                      <a:pt x="491" y="571"/>
                    </a:lnTo>
                    <a:lnTo>
                      <a:pt x="488" y="566"/>
                    </a:lnTo>
                    <a:lnTo>
                      <a:pt x="479" y="564"/>
                    </a:lnTo>
                    <a:lnTo>
                      <a:pt x="474" y="559"/>
                    </a:lnTo>
                    <a:lnTo>
                      <a:pt x="469" y="554"/>
                    </a:lnTo>
                    <a:lnTo>
                      <a:pt x="466" y="552"/>
                    </a:lnTo>
                    <a:lnTo>
                      <a:pt x="462" y="547"/>
                    </a:lnTo>
                    <a:lnTo>
                      <a:pt x="457" y="540"/>
                    </a:lnTo>
                    <a:lnTo>
                      <a:pt x="452" y="535"/>
                    </a:lnTo>
                    <a:lnTo>
                      <a:pt x="447" y="532"/>
                    </a:lnTo>
                    <a:lnTo>
                      <a:pt x="444" y="527"/>
                    </a:lnTo>
                    <a:lnTo>
                      <a:pt x="440" y="523"/>
                    </a:lnTo>
                    <a:lnTo>
                      <a:pt x="435" y="518"/>
                    </a:lnTo>
                    <a:lnTo>
                      <a:pt x="430" y="513"/>
                    </a:lnTo>
                    <a:lnTo>
                      <a:pt x="422" y="505"/>
                    </a:lnTo>
                    <a:lnTo>
                      <a:pt x="418" y="501"/>
                    </a:lnTo>
                    <a:lnTo>
                      <a:pt x="413" y="496"/>
                    </a:lnTo>
                    <a:lnTo>
                      <a:pt x="408" y="491"/>
                    </a:lnTo>
                    <a:lnTo>
                      <a:pt x="403" y="486"/>
                    </a:lnTo>
                    <a:lnTo>
                      <a:pt x="400" y="481"/>
                    </a:lnTo>
                    <a:lnTo>
                      <a:pt x="396" y="474"/>
                    </a:lnTo>
                    <a:lnTo>
                      <a:pt x="391" y="469"/>
                    </a:lnTo>
                    <a:lnTo>
                      <a:pt x="386" y="464"/>
                    </a:lnTo>
                    <a:lnTo>
                      <a:pt x="381" y="459"/>
                    </a:lnTo>
                    <a:lnTo>
                      <a:pt x="379" y="454"/>
                    </a:lnTo>
                    <a:lnTo>
                      <a:pt x="374" y="447"/>
                    </a:lnTo>
                    <a:lnTo>
                      <a:pt x="364" y="439"/>
                    </a:lnTo>
                    <a:lnTo>
                      <a:pt x="359" y="435"/>
                    </a:lnTo>
                    <a:lnTo>
                      <a:pt x="357" y="430"/>
                    </a:lnTo>
                    <a:lnTo>
                      <a:pt x="352" y="422"/>
                    </a:lnTo>
                    <a:lnTo>
                      <a:pt x="347" y="417"/>
                    </a:lnTo>
                    <a:lnTo>
                      <a:pt x="342" y="413"/>
                    </a:lnTo>
                    <a:lnTo>
                      <a:pt x="339" y="403"/>
                    </a:lnTo>
                    <a:lnTo>
                      <a:pt x="335" y="398"/>
                    </a:lnTo>
                    <a:lnTo>
                      <a:pt x="330" y="393"/>
                    </a:lnTo>
                    <a:lnTo>
                      <a:pt x="325" y="386"/>
                    </a:lnTo>
                    <a:lnTo>
                      <a:pt x="320" y="381"/>
                    </a:lnTo>
                    <a:lnTo>
                      <a:pt x="317" y="374"/>
                    </a:lnTo>
                    <a:lnTo>
                      <a:pt x="308" y="366"/>
                    </a:lnTo>
                    <a:lnTo>
                      <a:pt x="303" y="361"/>
                    </a:lnTo>
                    <a:lnTo>
                      <a:pt x="298" y="354"/>
                    </a:lnTo>
                    <a:lnTo>
                      <a:pt x="295" y="349"/>
                    </a:lnTo>
                    <a:lnTo>
                      <a:pt x="291" y="339"/>
                    </a:lnTo>
                    <a:lnTo>
                      <a:pt x="286" y="334"/>
                    </a:lnTo>
                    <a:lnTo>
                      <a:pt x="281" y="327"/>
                    </a:lnTo>
                    <a:lnTo>
                      <a:pt x="276" y="322"/>
                    </a:lnTo>
                    <a:lnTo>
                      <a:pt x="273" y="315"/>
                    </a:lnTo>
                    <a:lnTo>
                      <a:pt x="269" y="308"/>
                    </a:lnTo>
                    <a:lnTo>
                      <a:pt x="264" y="303"/>
                    </a:lnTo>
                    <a:lnTo>
                      <a:pt x="254" y="295"/>
                    </a:lnTo>
                    <a:lnTo>
                      <a:pt x="252" y="290"/>
                    </a:lnTo>
                    <a:lnTo>
                      <a:pt x="247" y="283"/>
                    </a:lnTo>
                    <a:lnTo>
                      <a:pt x="242" y="276"/>
                    </a:lnTo>
                    <a:lnTo>
                      <a:pt x="237" y="269"/>
                    </a:lnTo>
                    <a:lnTo>
                      <a:pt x="232" y="264"/>
                    </a:lnTo>
                    <a:lnTo>
                      <a:pt x="230" y="256"/>
                    </a:lnTo>
                    <a:lnTo>
                      <a:pt x="225" y="251"/>
                    </a:lnTo>
                    <a:lnTo>
                      <a:pt x="220" y="242"/>
                    </a:lnTo>
                    <a:lnTo>
                      <a:pt x="215" y="237"/>
                    </a:lnTo>
                    <a:lnTo>
                      <a:pt x="210" y="229"/>
                    </a:lnTo>
                    <a:lnTo>
                      <a:pt x="208" y="225"/>
                    </a:lnTo>
                    <a:lnTo>
                      <a:pt x="198" y="220"/>
                    </a:lnTo>
                    <a:lnTo>
                      <a:pt x="193" y="210"/>
                    </a:lnTo>
                    <a:lnTo>
                      <a:pt x="190" y="205"/>
                    </a:lnTo>
                    <a:lnTo>
                      <a:pt x="186" y="198"/>
                    </a:lnTo>
                    <a:lnTo>
                      <a:pt x="181" y="193"/>
                    </a:lnTo>
                    <a:lnTo>
                      <a:pt x="176" y="188"/>
                    </a:lnTo>
                    <a:lnTo>
                      <a:pt x="171" y="178"/>
                    </a:lnTo>
                    <a:lnTo>
                      <a:pt x="168" y="173"/>
                    </a:lnTo>
                    <a:lnTo>
                      <a:pt x="164" y="168"/>
                    </a:lnTo>
                    <a:lnTo>
                      <a:pt x="159" y="161"/>
                    </a:lnTo>
                    <a:lnTo>
                      <a:pt x="154" y="156"/>
                    </a:lnTo>
                    <a:lnTo>
                      <a:pt x="149" y="151"/>
                    </a:lnTo>
                    <a:lnTo>
                      <a:pt x="142" y="144"/>
                    </a:lnTo>
                    <a:lnTo>
                      <a:pt x="137" y="139"/>
                    </a:lnTo>
                    <a:lnTo>
                      <a:pt x="132" y="132"/>
                    </a:lnTo>
                    <a:lnTo>
                      <a:pt x="127" y="127"/>
                    </a:lnTo>
                    <a:lnTo>
                      <a:pt x="125" y="122"/>
                    </a:lnTo>
                    <a:lnTo>
                      <a:pt x="120" y="117"/>
                    </a:lnTo>
                    <a:lnTo>
                      <a:pt x="115" y="110"/>
                    </a:lnTo>
                    <a:lnTo>
                      <a:pt x="110" y="105"/>
                    </a:lnTo>
                    <a:lnTo>
                      <a:pt x="105" y="100"/>
                    </a:lnTo>
                    <a:lnTo>
                      <a:pt x="103" y="95"/>
                    </a:lnTo>
                    <a:lnTo>
                      <a:pt x="98" y="90"/>
                    </a:lnTo>
                    <a:lnTo>
                      <a:pt x="93" y="85"/>
                    </a:lnTo>
                    <a:lnTo>
                      <a:pt x="83" y="78"/>
                    </a:lnTo>
                    <a:lnTo>
                      <a:pt x="81" y="73"/>
                    </a:lnTo>
                    <a:lnTo>
                      <a:pt x="76" y="68"/>
                    </a:lnTo>
                    <a:lnTo>
                      <a:pt x="71" y="63"/>
                    </a:lnTo>
                    <a:lnTo>
                      <a:pt x="66" y="58"/>
                    </a:lnTo>
                    <a:lnTo>
                      <a:pt x="61" y="56"/>
                    </a:lnTo>
                    <a:lnTo>
                      <a:pt x="59" y="51"/>
                    </a:lnTo>
                    <a:lnTo>
                      <a:pt x="54" y="44"/>
                    </a:lnTo>
                    <a:lnTo>
                      <a:pt x="49" y="39"/>
                    </a:lnTo>
                    <a:lnTo>
                      <a:pt x="44" y="36"/>
                    </a:lnTo>
                    <a:lnTo>
                      <a:pt x="39" y="32"/>
                    </a:lnTo>
                    <a:lnTo>
                      <a:pt x="37" y="29"/>
                    </a:lnTo>
                    <a:lnTo>
                      <a:pt x="27" y="24"/>
                    </a:lnTo>
                    <a:lnTo>
                      <a:pt x="22" y="19"/>
                    </a:lnTo>
                    <a:lnTo>
                      <a:pt x="20" y="15"/>
                    </a:lnTo>
                    <a:lnTo>
                      <a:pt x="15" y="10"/>
                    </a:lnTo>
                    <a:lnTo>
                      <a:pt x="10" y="7"/>
                    </a:lnTo>
                    <a:lnTo>
                      <a:pt x="5" y="5"/>
                    </a:lnTo>
                    <a:lnTo>
                      <a:pt x="0" y="0"/>
                    </a:lnTo>
                  </a:path>
                </a:pathLst>
              </a:custGeom>
              <a:noFill/>
              <a:ln w="23813" cap="flat">
                <a:solidFill>
                  <a:srgbClr val="33CC33"/>
                </a:solidFill>
                <a:prstDash val="solid"/>
                <a:round/>
                <a:headEnd/>
                <a:tailEnd/>
              </a:ln>
            </p:spPr>
            <p:txBody>
              <a:bodyPr/>
              <a:lstStyle/>
              <a:p>
                <a:endParaRPr lang="en-GB"/>
              </a:p>
            </p:txBody>
          </p:sp>
          <p:sp>
            <p:nvSpPr>
              <p:cNvPr id="367653" name="Freeform 37"/>
              <p:cNvSpPr>
                <a:spLocks/>
              </p:cNvSpPr>
              <p:nvPr/>
            </p:nvSpPr>
            <p:spPr bwMode="auto">
              <a:xfrm>
                <a:off x="3717" y="1370"/>
                <a:ext cx="603" cy="115"/>
              </a:xfrm>
              <a:custGeom>
                <a:avLst/>
                <a:gdLst/>
                <a:ahLst/>
                <a:cxnLst>
                  <a:cxn ang="0">
                    <a:pos x="596" y="108"/>
                  </a:cxn>
                  <a:cxn ang="0">
                    <a:pos x="579" y="100"/>
                  </a:cxn>
                  <a:cxn ang="0">
                    <a:pos x="564" y="88"/>
                  </a:cxn>
                  <a:cxn ang="0">
                    <a:pos x="552" y="81"/>
                  </a:cxn>
                  <a:cxn ang="0">
                    <a:pos x="537" y="73"/>
                  </a:cxn>
                  <a:cxn ang="0">
                    <a:pos x="520" y="64"/>
                  </a:cxn>
                  <a:cxn ang="0">
                    <a:pos x="508" y="56"/>
                  </a:cxn>
                  <a:cxn ang="0">
                    <a:pos x="493" y="51"/>
                  </a:cxn>
                  <a:cxn ang="0">
                    <a:pos x="481" y="46"/>
                  </a:cxn>
                  <a:cxn ang="0">
                    <a:pos x="464" y="42"/>
                  </a:cxn>
                  <a:cxn ang="0">
                    <a:pos x="452" y="37"/>
                  </a:cxn>
                  <a:cxn ang="0">
                    <a:pos x="437" y="29"/>
                  </a:cxn>
                  <a:cxn ang="0">
                    <a:pos x="425" y="27"/>
                  </a:cxn>
                  <a:cxn ang="0">
                    <a:pos x="408" y="24"/>
                  </a:cxn>
                  <a:cxn ang="0">
                    <a:pos x="393" y="20"/>
                  </a:cxn>
                  <a:cxn ang="0">
                    <a:pos x="381" y="17"/>
                  </a:cxn>
                  <a:cxn ang="0">
                    <a:pos x="366" y="15"/>
                  </a:cxn>
                  <a:cxn ang="0">
                    <a:pos x="349" y="15"/>
                  </a:cxn>
                  <a:cxn ang="0">
                    <a:pos x="337" y="12"/>
                  </a:cxn>
                  <a:cxn ang="0">
                    <a:pos x="325" y="10"/>
                  </a:cxn>
                  <a:cxn ang="0">
                    <a:pos x="310" y="10"/>
                  </a:cxn>
                  <a:cxn ang="0">
                    <a:pos x="293" y="7"/>
                  </a:cxn>
                  <a:cxn ang="0">
                    <a:pos x="281" y="7"/>
                  </a:cxn>
                  <a:cxn ang="0">
                    <a:pos x="266" y="7"/>
                  </a:cxn>
                  <a:cxn ang="0">
                    <a:pos x="254" y="5"/>
                  </a:cxn>
                  <a:cxn ang="0">
                    <a:pos x="237" y="5"/>
                  </a:cxn>
                  <a:cxn ang="0">
                    <a:pos x="222" y="5"/>
                  </a:cxn>
                  <a:cxn ang="0">
                    <a:pos x="210" y="5"/>
                  </a:cxn>
                  <a:cxn ang="0">
                    <a:pos x="198" y="0"/>
                  </a:cxn>
                  <a:cxn ang="0">
                    <a:pos x="178" y="0"/>
                  </a:cxn>
                  <a:cxn ang="0">
                    <a:pos x="166" y="0"/>
                  </a:cxn>
                  <a:cxn ang="0">
                    <a:pos x="154" y="0"/>
                  </a:cxn>
                  <a:cxn ang="0">
                    <a:pos x="139" y="0"/>
                  </a:cxn>
                  <a:cxn ang="0">
                    <a:pos x="122" y="0"/>
                  </a:cxn>
                  <a:cxn ang="0">
                    <a:pos x="110" y="0"/>
                  </a:cxn>
                  <a:cxn ang="0">
                    <a:pos x="95" y="0"/>
                  </a:cxn>
                  <a:cxn ang="0">
                    <a:pos x="83" y="0"/>
                  </a:cxn>
                  <a:cxn ang="0">
                    <a:pos x="66" y="0"/>
                  </a:cxn>
                  <a:cxn ang="0">
                    <a:pos x="51" y="0"/>
                  </a:cxn>
                  <a:cxn ang="0">
                    <a:pos x="39" y="0"/>
                  </a:cxn>
                  <a:cxn ang="0">
                    <a:pos x="27" y="0"/>
                  </a:cxn>
                  <a:cxn ang="0">
                    <a:pos x="7" y="0"/>
                  </a:cxn>
                </a:cxnLst>
                <a:rect l="0" t="0" r="r" b="b"/>
                <a:pathLst>
                  <a:path w="603" h="115">
                    <a:moveTo>
                      <a:pt x="603" y="115"/>
                    </a:moveTo>
                    <a:lnTo>
                      <a:pt x="601" y="112"/>
                    </a:lnTo>
                    <a:lnTo>
                      <a:pt x="596" y="108"/>
                    </a:lnTo>
                    <a:lnTo>
                      <a:pt x="591" y="105"/>
                    </a:lnTo>
                    <a:lnTo>
                      <a:pt x="586" y="103"/>
                    </a:lnTo>
                    <a:lnTo>
                      <a:pt x="579" y="100"/>
                    </a:lnTo>
                    <a:lnTo>
                      <a:pt x="574" y="93"/>
                    </a:lnTo>
                    <a:lnTo>
                      <a:pt x="569" y="90"/>
                    </a:lnTo>
                    <a:lnTo>
                      <a:pt x="564" y="88"/>
                    </a:lnTo>
                    <a:lnTo>
                      <a:pt x="559" y="86"/>
                    </a:lnTo>
                    <a:lnTo>
                      <a:pt x="557" y="83"/>
                    </a:lnTo>
                    <a:lnTo>
                      <a:pt x="552" y="81"/>
                    </a:lnTo>
                    <a:lnTo>
                      <a:pt x="547" y="78"/>
                    </a:lnTo>
                    <a:lnTo>
                      <a:pt x="542" y="76"/>
                    </a:lnTo>
                    <a:lnTo>
                      <a:pt x="537" y="73"/>
                    </a:lnTo>
                    <a:lnTo>
                      <a:pt x="535" y="71"/>
                    </a:lnTo>
                    <a:lnTo>
                      <a:pt x="530" y="68"/>
                    </a:lnTo>
                    <a:lnTo>
                      <a:pt x="520" y="64"/>
                    </a:lnTo>
                    <a:lnTo>
                      <a:pt x="515" y="61"/>
                    </a:lnTo>
                    <a:lnTo>
                      <a:pt x="513" y="59"/>
                    </a:lnTo>
                    <a:lnTo>
                      <a:pt x="508" y="56"/>
                    </a:lnTo>
                    <a:lnTo>
                      <a:pt x="503" y="54"/>
                    </a:lnTo>
                    <a:lnTo>
                      <a:pt x="498" y="54"/>
                    </a:lnTo>
                    <a:lnTo>
                      <a:pt x="493" y="51"/>
                    </a:lnTo>
                    <a:lnTo>
                      <a:pt x="491" y="49"/>
                    </a:lnTo>
                    <a:lnTo>
                      <a:pt x="486" y="46"/>
                    </a:lnTo>
                    <a:lnTo>
                      <a:pt x="481" y="46"/>
                    </a:lnTo>
                    <a:lnTo>
                      <a:pt x="476" y="44"/>
                    </a:lnTo>
                    <a:lnTo>
                      <a:pt x="474" y="42"/>
                    </a:lnTo>
                    <a:lnTo>
                      <a:pt x="464" y="42"/>
                    </a:lnTo>
                    <a:lnTo>
                      <a:pt x="459" y="39"/>
                    </a:lnTo>
                    <a:lnTo>
                      <a:pt x="454" y="37"/>
                    </a:lnTo>
                    <a:lnTo>
                      <a:pt x="452" y="37"/>
                    </a:lnTo>
                    <a:lnTo>
                      <a:pt x="447" y="32"/>
                    </a:lnTo>
                    <a:lnTo>
                      <a:pt x="442" y="32"/>
                    </a:lnTo>
                    <a:lnTo>
                      <a:pt x="437" y="29"/>
                    </a:lnTo>
                    <a:lnTo>
                      <a:pt x="432" y="29"/>
                    </a:lnTo>
                    <a:lnTo>
                      <a:pt x="430" y="27"/>
                    </a:lnTo>
                    <a:lnTo>
                      <a:pt x="425" y="27"/>
                    </a:lnTo>
                    <a:lnTo>
                      <a:pt x="420" y="24"/>
                    </a:lnTo>
                    <a:lnTo>
                      <a:pt x="415" y="24"/>
                    </a:lnTo>
                    <a:lnTo>
                      <a:pt x="408" y="24"/>
                    </a:lnTo>
                    <a:lnTo>
                      <a:pt x="403" y="22"/>
                    </a:lnTo>
                    <a:lnTo>
                      <a:pt x="398" y="22"/>
                    </a:lnTo>
                    <a:lnTo>
                      <a:pt x="393" y="20"/>
                    </a:lnTo>
                    <a:lnTo>
                      <a:pt x="388" y="20"/>
                    </a:lnTo>
                    <a:lnTo>
                      <a:pt x="386" y="20"/>
                    </a:lnTo>
                    <a:lnTo>
                      <a:pt x="381" y="17"/>
                    </a:lnTo>
                    <a:lnTo>
                      <a:pt x="376" y="17"/>
                    </a:lnTo>
                    <a:lnTo>
                      <a:pt x="371" y="17"/>
                    </a:lnTo>
                    <a:lnTo>
                      <a:pt x="366" y="15"/>
                    </a:lnTo>
                    <a:lnTo>
                      <a:pt x="364" y="15"/>
                    </a:lnTo>
                    <a:lnTo>
                      <a:pt x="354" y="15"/>
                    </a:lnTo>
                    <a:lnTo>
                      <a:pt x="349" y="15"/>
                    </a:lnTo>
                    <a:lnTo>
                      <a:pt x="347" y="12"/>
                    </a:lnTo>
                    <a:lnTo>
                      <a:pt x="342" y="12"/>
                    </a:lnTo>
                    <a:lnTo>
                      <a:pt x="337" y="12"/>
                    </a:lnTo>
                    <a:lnTo>
                      <a:pt x="332" y="12"/>
                    </a:lnTo>
                    <a:lnTo>
                      <a:pt x="327" y="10"/>
                    </a:lnTo>
                    <a:lnTo>
                      <a:pt x="325" y="10"/>
                    </a:lnTo>
                    <a:lnTo>
                      <a:pt x="320" y="10"/>
                    </a:lnTo>
                    <a:lnTo>
                      <a:pt x="315" y="10"/>
                    </a:lnTo>
                    <a:lnTo>
                      <a:pt x="310" y="10"/>
                    </a:lnTo>
                    <a:lnTo>
                      <a:pt x="305" y="10"/>
                    </a:lnTo>
                    <a:lnTo>
                      <a:pt x="298" y="7"/>
                    </a:lnTo>
                    <a:lnTo>
                      <a:pt x="293" y="7"/>
                    </a:lnTo>
                    <a:lnTo>
                      <a:pt x="288" y="7"/>
                    </a:lnTo>
                    <a:lnTo>
                      <a:pt x="283" y="7"/>
                    </a:lnTo>
                    <a:lnTo>
                      <a:pt x="281" y="7"/>
                    </a:lnTo>
                    <a:lnTo>
                      <a:pt x="276" y="7"/>
                    </a:lnTo>
                    <a:lnTo>
                      <a:pt x="271" y="7"/>
                    </a:lnTo>
                    <a:lnTo>
                      <a:pt x="266" y="7"/>
                    </a:lnTo>
                    <a:lnTo>
                      <a:pt x="261" y="5"/>
                    </a:lnTo>
                    <a:lnTo>
                      <a:pt x="259" y="5"/>
                    </a:lnTo>
                    <a:lnTo>
                      <a:pt x="254" y="5"/>
                    </a:lnTo>
                    <a:lnTo>
                      <a:pt x="249" y="5"/>
                    </a:lnTo>
                    <a:lnTo>
                      <a:pt x="239" y="5"/>
                    </a:lnTo>
                    <a:lnTo>
                      <a:pt x="237" y="5"/>
                    </a:lnTo>
                    <a:lnTo>
                      <a:pt x="232" y="5"/>
                    </a:lnTo>
                    <a:lnTo>
                      <a:pt x="227" y="5"/>
                    </a:lnTo>
                    <a:lnTo>
                      <a:pt x="222" y="5"/>
                    </a:lnTo>
                    <a:lnTo>
                      <a:pt x="220" y="5"/>
                    </a:lnTo>
                    <a:lnTo>
                      <a:pt x="215" y="5"/>
                    </a:lnTo>
                    <a:lnTo>
                      <a:pt x="210" y="5"/>
                    </a:lnTo>
                    <a:lnTo>
                      <a:pt x="205" y="0"/>
                    </a:lnTo>
                    <a:lnTo>
                      <a:pt x="200" y="0"/>
                    </a:lnTo>
                    <a:lnTo>
                      <a:pt x="198" y="0"/>
                    </a:lnTo>
                    <a:lnTo>
                      <a:pt x="193" y="0"/>
                    </a:lnTo>
                    <a:lnTo>
                      <a:pt x="183" y="0"/>
                    </a:lnTo>
                    <a:lnTo>
                      <a:pt x="178" y="0"/>
                    </a:lnTo>
                    <a:lnTo>
                      <a:pt x="176" y="0"/>
                    </a:lnTo>
                    <a:lnTo>
                      <a:pt x="171" y="0"/>
                    </a:lnTo>
                    <a:lnTo>
                      <a:pt x="166" y="0"/>
                    </a:lnTo>
                    <a:lnTo>
                      <a:pt x="161" y="0"/>
                    </a:lnTo>
                    <a:lnTo>
                      <a:pt x="156" y="0"/>
                    </a:lnTo>
                    <a:lnTo>
                      <a:pt x="154" y="0"/>
                    </a:lnTo>
                    <a:lnTo>
                      <a:pt x="149" y="0"/>
                    </a:lnTo>
                    <a:lnTo>
                      <a:pt x="144" y="0"/>
                    </a:lnTo>
                    <a:lnTo>
                      <a:pt x="139" y="0"/>
                    </a:lnTo>
                    <a:lnTo>
                      <a:pt x="132" y="0"/>
                    </a:lnTo>
                    <a:lnTo>
                      <a:pt x="127" y="0"/>
                    </a:lnTo>
                    <a:lnTo>
                      <a:pt x="122" y="0"/>
                    </a:lnTo>
                    <a:lnTo>
                      <a:pt x="117" y="0"/>
                    </a:lnTo>
                    <a:lnTo>
                      <a:pt x="112" y="0"/>
                    </a:lnTo>
                    <a:lnTo>
                      <a:pt x="110" y="0"/>
                    </a:lnTo>
                    <a:lnTo>
                      <a:pt x="105" y="0"/>
                    </a:lnTo>
                    <a:lnTo>
                      <a:pt x="100" y="0"/>
                    </a:lnTo>
                    <a:lnTo>
                      <a:pt x="95" y="0"/>
                    </a:lnTo>
                    <a:lnTo>
                      <a:pt x="90" y="0"/>
                    </a:lnTo>
                    <a:lnTo>
                      <a:pt x="88" y="0"/>
                    </a:lnTo>
                    <a:lnTo>
                      <a:pt x="83" y="0"/>
                    </a:lnTo>
                    <a:lnTo>
                      <a:pt x="73" y="0"/>
                    </a:lnTo>
                    <a:lnTo>
                      <a:pt x="71" y="0"/>
                    </a:lnTo>
                    <a:lnTo>
                      <a:pt x="66" y="0"/>
                    </a:lnTo>
                    <a:lnTo>
                      <a:pt x="61" y="0"/>
                    </a:lnTo>
                    <a:lnTo>
                      <a:pt x="56" y="0"/>
                    </a:lnTo>
                    <a:lnTo>
                      <a:pt x="51" y="0"/>
                    </a:lnTo>
                    <a:lnTo>
                      <a:pt x="49" y="0"/>
                    </a:lnTo>
                    <a:lnTo>
                      <a:pt x="44" y="0"/>
                    </a:lnTo>
                    <a:lnTo>
                      <a:pt x="39" y="0"/>
                    </a:lnTo>
                    <a:lnTo>
                      <a:pt x="34" y="0"/>
                    </a:lnTo>
                    <a:lnTo>
                      <a:pt x="29" y="0"/>
                    </a:lnTo>
                    <a:lnTo>
                      <a:pt x="27" y="0"/>
                    </a:lnTo>
                    <a:lnTo>
                      <a:pt x="17" y="0"/>
                    </a:lnTo>
                    <a:lnTo>
                      <a:pt x="12" y="0"/>
                    </a:lnTo>
                    <a:lnTo>
                      <a:pt x="7" y="0"/>
                    </a:lnTo>
                    <a:lnTo>
                      <a:pt x="5" y="0"/>
                    </a:lnTo>
                    <a:lnTo>
                      <a:pt x="0" y="0"/>
                    </a:lnTo>
                  </a:path>
                </a:pathLst>
              </a:custGeom>
              <a:noFill/>
              <a:ln w="23813" cap="flat">
                <a:solidFill>
                  <a:srgbClr val="33CC33"/>
                </a:solidFill>
                <a:prstDash val="solid"/>
                <a:round/>
                <a:headEnd/>
                <a:tailEnd/>
              </a:ln>
            </p:spPr>
            <p:txBody>
              <a:bodyPr/>
              <a:lstStyle/>
              <a:p>
                <a:endParaRPr lang="en-GB"/>
              </a:p>
            </p:txBody>
          </p:sp>
          <p:sp>
            <p:nvSpPr>
              <p:cNvPr id="367654" name="Freeform 38"/>
              <p:cNvSpPr>
                <a:spLocks/>
              </p:cNvSpPr>
              <p:nvPr/>
            </p:nvSpPr>
            <p:spPr bwMode="auto">
              <a:xfrm>
                <a:off x="3624" y="1370"/>
                <a:ext cx="93" cy="1"/>
              </a:xfrm>
              <a:custGeom>
                <a:avLst/>
                <a:gdLst/>
                <a:ahLst/>
                <a:cxnLst>
                  <a:cxn ang="0">
                    <a:pos x="93" y="0"/>
                  </a:cxn>
                  <a:cxn ang="0">
                    <a:pos x="88" y="0"/>
                  </a:cxn>
                  <a:cxn ang="0">
                    <a:pos x="83" y="0"/>
                  </a:cxn>
                  <a:cxn ang="0">
                    <a:pos x="78" y="0"/>
                  </a:cxn>
                  <a:cxn ang="0">
                    <a:pos x="76" y="0"/>
                  </a:cxn>
                  <a:cxn ang="0">
                    <a:pos x="71" y="0"/>
                  </a:cxn>
                  <a:cxn ang="0">
                    <a:pos x="66" y="0"/>
                  </a:cxn>
                  <a:cxn ang="0">
                    <a:pos x="61" y="0"/>
                  </a:cxn>
                  <a:cxn ang="0">
                    <a:pos x="54" y="0"/>
                  </a:cxn>
                  <a:cxn ang="0">
                    <a:pos x="49" y="0"/>
                  </a:cxn>
                  <a:cxn ang="0">
                    <a:pos x="44" y="0"/>
                  </a:cxn>
                  <a:cxn ang="0">
                    <a:pos x="39" y="0"/>
                  </a:cxn>
                  <a:cxn ang="0">
                    <a:pos x="37" y="0"/>
                  </a:cxn>
                  <a:cxn ang="0">
                    <a:pos x="32" y="0"/>
                  </a:cxn>
                  <a:cxn ang="0">
                    <a:pos x="27" y="0"/>
                  </a:cxn>
                  <a:cxn ang="0">
                    <a:pos x="22" y="0"/>
                  </a:cxn>
                  <a:cxn ang="0">
                    <a:pos x="17" y="0"/>
                  </a:cxn>
                  <a:cxn ang="0">
                    <a:pos x="15" y="0"/>
                  </a:cxn>
                  <a:cxn ang="0">
                    <a:pos x="10" y="0"/>
                  </a:cxn>
                  <a:cxn ang="0">
                    <a:pos x="0" y="0"/>
                  </a:cxn>
                </a:cxnLst>
                <a:rect l="0" t="0" r="r" b="b"/>
                <a:pathLst>
                  <a:path w="93">
                    <a:moveTo>
                      <a:pt x="93" y="0"/>
                    </a:moveTo>
                    <a:lnTo>
                      <a:pt x="88" y="0"/>
                    </a:lnTo>
                    <a:lnTo>
                      <a:pt x="83" y="0"/>
                    </a:lnTo>
                    <a:lnTo>
                      <a:pt x="78" y="0"/>
                    </a:lnTo>
                    <a:lnTo>
                      <a:pt x="76" y="0"/>
                    </a:lnTo>
                    <a:lnTo>
                      <a:pt x="71" y="0"/>
                    </a:lnTo>
                    <a:lnTo>
                      <a:pt x="66" y="0"/>
                    </a:lnTo>
                    <a:lnTo>
                      <a:pt x="61" y="0"/>
                    </a:lnTo>
                    <a:lnTo>
                      <a:pt x="54" y="0"/>
                    </a:lnTo>
                    <a:lnTo>
                      <a:pt x="49" y="0"/>
                    </a:lnTo>
                    <a:lnTo>
                      <a:pt x="44" y="0"/>
                    </a:lnTo>
                    <a:lnTo>
                      <a:pt x="39" y="0"/>
                    </a:lnTo>
                    <a:lnTo>
                      <a:pt x="37" y="0"/>
                    </a:lnTo>
                    <a:lnTo>
                      <a:pt x="32" y="0"/>
                    </a:lnTo>
                    <a:lnTo>
                      <a:pt x="27" y="0"/>
                    </a:lnTo>
                    <a:lnTo>
                      <a:pt x="22" y="0"/>
                    </a:lnTo>
                    <a:lnTo>
                      <a:pt x="17" y="0"/>
                    </a:lnTo>
                    <a:lnTo>
                      <a:pt x="15" y="0"/>
                    </a:lnTo>
                    <a:lnTo>
                      <a:pt x="10" y="0"/>
                    </a:lnTo>
                    <a:lnTo>
                      <a:pt x="0" y="0"/>
                    </a:lnTo>
                  </a:path>
                </a:pathLst>
              </a:custGeom>
              <a:noFill/>
              <a:ln w="23813" cap="flat">
                <a:solidFill>
                  <a:srgbClr val="33CC33"/>
                </a:solidFill>
                <a:prstDash val="solid"/>
                <a:round/>
                <a:headEnd/>
                <a:tailEnd/>
              </a:ln>
            </p:spPr>
            <p:txBody>
              <a:bodyPr/>
              <a:lstStyle/>
              <a:p>
                <a:endParaRPr lang="en-GB"/>
              </a:p>
            </p:txBody>
          </p:sp>
          <p:sp>
            <p:nvSpPr>
              <p:cNvPr id="367655" name="Freeform 39"/>
              <p:cNvSpPr>
                <a:spLocks/>
              </p:cNvSpPr>
              <p:nvPr/>
            </p:nvSpPr>
            <p:spPr bwMode="auto">
              <a:xfrm>
                <a:off x="4926" y="2132"/>
                <a:ext cx="600" cy="56"/>
              </a:xfrm>
              <a:custGeom>
                <a:avLst/>
                <a:gdLst/>
                <a:ahLst/>
                <a:cxnLst>
                  <a:cxn ang="0">
                    <a:pos x="591" y="56"/>
                  </a:cxn>
                  <a:cxn ang="0">
                    <a:pos x="578" y="56"/>
                  </a:cxn>
                  <a:cxn ang="0">
                    <a:pos x="564" y="56"/>
                  </a:cxn>
                  <a:cxn ang="0">
                    <a:pos x="552" y="56"/>
                  </a:cxn>
                  <a:cxn ang="0">
                    <a:pos x="534" y="56"/>
                  </a:cxn>
                  <a:cxn ang="0">
                    <a:pos x="520" y="56"/>
                  </a:cxn>
                  <a:cxn ang="0">
                    <a:pos x="508" y="56"/>
                  </a:cxn>
                  <a:cxn ang="0">
                    <a:pos x="495" y="56"/>
                  </a:cxn>
                  <a:cxn ang="0">
                    <a:pos x="476" y="56"/>
                  </a:cxn>
                  <a:cxn ang="0">
                    <a:pos x="464" y="56"/>
                  </a:cxn>
                  <a:cxn ang="0">
                    <a:pos x="451" y="56"/>
                  </a:cxn>
                  <a:cxn ang="0">
                    <a:pos x="437" y="56"/>
                  </a:cxn>
                  <a:cxn ang="0">
                    <a:pos x="420" y="56"/>
                  </a:cxn>
                  <a:cxn ang="0">
                    <a:pos x="407" y="56"/>
                  </a:cxn>
                  <a:cxn ang="0">
                    <a:pos x="393" y="56"/>
                  </a:cxn>
                  <a:cxn ang="0">
                    <a:pos x="381" y="56"/>
                  </a:cxn>
                  <a:cxn ang="0">
                    <a:pos x="364" y="56"/>
                  </a:cxn>
                  <a:cxn ang="0">
                    <a:pos x="349" y="56"/>
                  </a:cxn>
                  <a:cxn ang="0">
                    <a:pos x="337" y="56"/>
                  </a:cxn>
                  <a:cxn ang="0">
                    <a:pos x="320" y="56"/>
                  </a:cxn>
                  <a:cxn ang="0">
                    <a:pos x="307" y="56"/>
                  </a:cxn>
                  <a:cxn ang="0">
                    <a:pos x="293" y="54"/>
                  </a:cxn>
                  <a:cxn ang="0">
                    <a:pos x="280" y="54"/>
                  </a:cxn>
                  <a:cxn ang="0">
                    <a:pos x="263" y="54"/>
                  </a:cxn>
                  <a:cxn ang="0">
                    <a:pos x="249" y="54"/>
                  </a:cxn>
                  <a:cxn ang="0">
                    <a:pos x="237" y="51"/>
                  </a:cxn>
                  <a:cxn ang="0">
                    <a:pos x="222" y="51"/>
                  </a:cxn>
                  <a:cxn ang="0">
                    <a:pos x="205" y="51"/>
                  </a:cxn>
                  <a:cxn ang="0">
                    <a:pos x="193" y="49"/>
                  </a:cxn>
                  <a:cxn ang="0">
                    <a:pos x="180" y="46"/>
                  </a:cxn>
                  <a:cxn ang="0">
                    <a:pos x="166" y="46"/>
                  </a:cxn>
                  <a:cxn ang="0">
                    <a:pos x="149" y="44"/>
                  </a:cxn>
                  <a:cxn ang="0">
                    <a:pos x="136" y="42"/>
                  </a:cxn>
                  <a:cxn ang="0">
                    <a:pos x="122" y="39"/>
                  </a:cxn>
                  <a:cxn ang="0">
                    <a:pos x="110" y="37"/>
                  </a:cxn>
                  <a:cxn ang="0">
                    <a:pos x="92" y="34"/>
                  </a:cxn>
                  <a:cxn ang="0">
                    <a:pos x="78" y="29"/>
                  </a:cxn>
                  <a:cxn ang="0">
                    <a:pos x="66" y="25"/>
                  </a:cxn>
                  <a:cxn ang="0">
                    <a:pos x="53" y="20"/>
                  </a:cxn>
                  <a:cxn ang="0">
                    <a:pos x="34" y="15"/>
                  </a:cxn>
                  <a:cxn ang="0">
                    <a:pos x="22" y="10"/>
                  </a:cxn>
                  <a:cxn ang="0">
                    <a:pos x="9" y="5"/>
                  </a:cxn>
                </a:cxnLst>
                <a:rect l="0" t="0" r="r" b="b"/>
                <a:pathLst>
                  <a:path w="600" h="56">
                    <a:moveTo>
                      <a:pt x="600" y="56"/>
                    </a:moveTo>
                    <a:lnTo>
                      <a:pt x="596" y="56"/>
                    </a:lnTo>
                    <a:lnTo>
                      <a:pt x="591" y="56"/>
                    </a:lnTo>
                    <a:lnTo>
                      <a:pt x="586" y="56"/>
                    </a:lnTo>
                    <a:lnTo>
                      <a:pt x="581" y="56"/>
                    </a:lnTo>
                    <a:lnTo>
                      <a:pt x="578" y="56"/>
                    </a:lnTo>
                    <a:lnTo>
                      <a:pt x="574" y="56"/>
                    </a:lnTo>
                    <a:lnTo>
                      <a:pt x="569" y="56"/>
                    </a:lnTo>
                    <a:lnTo>
                      <a:pt x="564" y="56"/>
                    </a:lnTo>
                    <a:lnTo>
                      <a:pt x="561" y="56"/>
                    </a:lnTo>
                    <a:lnTo>
                      <a:pt x="556" y="56"/>
                    </a:lnTo>
                    <a:lnTo>
                      <a:pt x="552" y="56"/>
                    </a:lnTo>
                    <a:lnTo>
                      <a:pt x="542" y="56"/>
                    </a:lnTo>
                    <a:lnTo>
                      <a:pt x="539" y="56"/>
                    </a:lnTo>
                    <a:lnTo>
                      <a:pt x="534" y="56"/>
                    </a:lnTo>
                    <a:lnTo>
                      <a:pt x="530" y="56"/>
                    </a:lnTo>
                    <a:lnTo>
                      <a:pt x="525" y="56"/>
                    </a:lnTo>
                    <a:lnTo>
                      <a:pt x="520" y="56"/>
                    </a:lnTo>
                    <a:lnTo>
                      <a:pt x="517" y="56"/>
                    </a:lnTo>
                    <a:lnTo>
                      <a:pt x="512" y="56"/>
                    </a:lnTo>
                    <a:lnTo>
                      <a:pt x="508" y="56"/>
                    </a:lnTo>
                    <a:lnTo>
                      <a:pt x="503" y="56"/>
                    </a:lnTo>
                    <a:lnTo>
                      <a:pt x="498" y="56"/>
                    </a:lnTo>
                    <a:lnTo>
                      <a:pt x="495" y="56"/>
                    </a:lnTo>
                    <a:lnTo>
                      <a:pt x="486" y="56"/>
                    </a:lnTo>
                    <a:lnTo>
                      <a:pt x="481" y="56"/>
                    </a:lnTo>
                    <a:lnTo>
                      <a:pt x="476" y="56"/>
                    </a:lnTo>
                    <a:lnTo>
                      <a:pt x="473" y="56"/>
                    </a:lnTo>
                    <a:lnTo>
                      <a:pt x="469" y="56"/>
                    </a:lnTo>
                    <a:lnTo>
                      <a:pt x="464" y="56"/>
                    </a:lnTo>
                    <a:lnTo>
                      <a:pt x="459" y="56"/>
                    </a:lnTo>
                    <a:lnTo>
                      <a:pt x="454" y="56"/>
                    </a:lnTo>
                    <a:lnTo>
                      <a:pt x="451" y="56"/>
                    </a:lnTo>
                    <a:lnTo>
                      <a:pt x="447" y="56"/>
                    </a:lnTo>
                    <a:lnTo>
                      <a:pt x="442" y="56"/>
                    </a:lnTo>
                    <a:lnTo>
                      <a:pt x="437" y="56"/>
                    </a:lnTo>
                    <a:lnTo>
                      <a:pt x="429" y="56"/>
                    </a:lnTo>
                    <a:lnTo>
                      <a:pt x="425" y="56"/>
                    </a:lnTo>
                    <a:lnTo>
                      <a:pt x="420" y="56"/>
                    </a:lnTo>
                    <a:lnTo>
                      <a:pt x="415" y="56"/>
                    </a:lnTo>
                    <a:lnTo>
                      <a:pt x="412" y="56"/>
                    </a:lnTo>
                    <a:lnTo>
                      <a:pt x="407" y="56"/>
                    </a:lnTo>
                    <a:lnTo>
                      <a:pt x="403" y="56"/>
                    </a:lnTo>
                    <a:lnTo>
                      <a:pt x="398" y="56"/>
                    </a:lnTo>
                    <a:lnTo>
                      <a:pt x="393" y="56"/>
                    </a:lnTo>
                    <a:lnTo>
                      <a:pt x="390" y="56"/>
                    </a:lnTo>
                    <a:lnTo>
                      <a:pt x="386" y="56"/>
                    </a:lnTo>
                    <a:lnTo>
                      <a:pt x="381" y="56"/>
                    </a:lnTo>
                    <a:lnTo>
                      <a:pt x="371" y="56"/>
                    </a:lnTo>
                    <a:lnTo>
                      <a:pt x="368" y="56"/>
                    </a:lnTo>
                    <a:lnTo>
                      <a:pt x="364" y="56"/>
                    </a:lnTo>
                    <a:lnTo>
                      <a:pt x="359" y="56"/>
                    </a:lnTo>
                    <a:lnTo>
                      <a:pt x="354" y="56"/>
                    </a:lnTo>
                    <a:lnTo>
                      <a:pt x="349" y="56"/>
                    </a:lnTo>
                    <a:lnTo>
                      <a:pt x="346" y="56"/>
                    </a:lnTo>
                    <a:lnTo>
                      <a:pt x="342" y="56"/>
                    </a:lnTo>
                    <a:lnTo>
                      <a:pt x="337" y="56"/>
                    </a:lnTo>
                    <a:lnTo>
                      <a:pt x="332" y="56"/>
                    </a:lnTo>
                    <a:lnTo>
                      <a:pt x="327" y="56"/>
                    </a:lnTo>
                    <a:lnTo>
                      <a:pt x="320" y="56"/>
                    </a:lnTo>
                    <a:lnTo>
                      <a:pt x="315" y="56"/>
                    </a:lnTo>
                    <a:lnTo>
                      <a:pt x="310" y="56"/>
                    </a:lnTo>
                    <a:lnTo>
                      <a:pt x="307" y="56"/>
                    </a:lnTo>
                    <a:lnTo>
                      <a:pt x="302" y="56"/>
                    </a:lnTo>
                    <a:lnTo>
                      <a:pt x="298" y="54"/>
                    </a:lnTo>
                    <a:lnTo>
                      <a:pt x="293" y="54"/>
                    </a:lnTo>
                    <a:lnTo>
                      <a:pt x="288" y="54"/>
                    </a:lnTo>
                    <a:lnTo>
                      <a:pt x="285" y="54"/>
                    </a:lnTo>
                    <a:lnTo>
                      <a:pt x="280" y="54"/>
                    </a:lnTo>
                    <a:lnTo>
                      <a:pt x="276" y="54"/>
                    </a:lnTo>
                    <a:lnTo>
                      <a:pt x="271" y="54"/>
                    </a:lnTo>
                    <a:lnTo>
                      <a:pt x="263" y="54"/>
                    </a:lnTo>
                    <a:lnTo>
                      <a:pt x="259" y="54"/>
                    </a:lnTo>
                    <a:lnTo>
                      <a:pt x="254" y="54"/>
                    </a:lnTo>
                    <a:lnTo>
                      <a:pt x="249" y="54"/>
                    </a:lnTo>
                    <a:lnTo>
                      <a:pt x="244" y="54"/>
                    </a:lnTo>
                    <a:lnTo>
                      <a:pt x="241" y="51"/>
                    </a:lnTo>
                    <a:lnTo>
                      <a:pt x="237" y="51"/>
                    </a:lnTo>
                    <a:lnTo>
                      <a:pt x="232" y="51"/>
                    </a:lnTo>
                    <a:lnTo>
                      <a:pt x="227" y="51"/>
                    </a:lnTo>
                    <a:lnTo>
                      <a:pt x="222" y="51"/>
                    </a:lnTo>
                    <a:lnTo>
                      <a:pt x="219" y="51"/>
                    </a:lnTo>
                    <a:lnTo>
                      <a:pt x="215" y="51"/>
                    </a:lnTo>
                    <a:lnTo>
                      <a:pt x="205" y="51"/>
                    </a:lnTo>
                    <a:lnTo>
                      <a:pt x="200" y="49"/>
                    </a:lnTo>
                    <a:lnTo>
                      <a:pt x="197" y="49"/>
                    </a:lnTo>
                    <a:lnTo>
                      <a:pt x="193" y="49"/>
                    </a:lnTo>
                    <a:lnTo>
                      <a:pt x="188" y="49"/>
                    </a:lnTo>
                    <a:lnTo>
                      <a:pt x="183" y="49"/>
                    </a:lnTo>
                    <a:lnTo>
                      <a:pt x="180" y="46"/>
                    </a:lnTo>
                    <a:lnTo>
                      <a:pt x="175" y="46"/>
                    </a:lnTo>
                    <a:lnTo>
                      <a:pt x="171" y="46"/>
                    </a:lnTo>
                    <a:lnTo>
                      <a:pt x="166" y="46"/>
                    </a:lnTo>
                    <a:lnTo>
                      <a:pt x="161" y="44"/>
                    </a:lnTo>
                    <a:lnTo>
                      <a:pt x="158" y="44"/>
                    </a:lnTo>
                    <a:lnTo>
                      <a:pt x="149" y="44"/>
                    </a:lnTo>
                    <a:lnTo>
                      <a:pt x="144" y="44"/>
                    </a:lnTo>
                    <a:lnTo>
                      <a:pt x="139" y="42"/>
                    </a:lnTo>
                    <a:lnTo>
                      <a:pt x="136" y="42"/>
                    </a:lnTo>
                    <a:lnTo>
                      <a:pt x="132" y="42"/>
                    </a:lnTo>
                    <a:lnTo>
                      <a:pt x="127" y="39"/>
                    </a:lnTo>
                    <a:lnTo>
                      <a:pt x="122" y="39"/>
                    </a:lnTo>
                    <a:lnTo>
                      <a:pt x="117" y="39"/>
                    </a:lnTo>
                    <a:lnTo>
                      <a:pt x="114" y="37"/>
                    </a:lnTo>
                    <a:lnTo>
                      <a:pt x="110" y="37"/>
                    </a:lnTo>
                    <a:lnTo>
                      <a:pt x="105" y="37"/>
                    </a:lnTo>
                    <a:lnTo>
                      <a:pt x="95" y="34"/>
                    </a:lnTo>
                    <a:lnTo>
                      <a:pt x="92" y="34"/>
                    </a:lnTo>
                    <a:lnTo>
                      <a:pt x="88" y="32"/>
                    </a:lnTo>
                    <a:lnTo>
                      <a:pt x="83" y="32"/>
                    </a:lnTo>
                    <a:lnTo>
                      <a:pt x="78" y="29"/>
                    </a:lnTo>
                    <a:lnTo>
                      <a:pt x="73" y="29"/>
                    </a:lnTo>
                    <a:lnTo>
                      <a:pt x="70" y="25"/>
                    </a:lnTo>
                    <a:lnTo>
                      <a:pt x="66" y="25"/>
                    </a:lnTo>
                    <a:lnTo>
                      <a:pt x="61" y="22"/>
                    </a:lnTo>
                    <a:lnTo>
                      <a:pt x="56" y="22"/>
                    </a:lnTo>
                    <a:lnTo>
                      <a:pt x="53" y="20"/>
                    </a:lnTo>
                    <a:lnTo>
                      <a:pt x="48" y="17"/>
                    </a:lnTo>
                    <a:lnTo>
                      <a:pt x="39" y="17"/>
                    </a:lnTo>
                    <a:lnTo>
                      <a:pt x="34" y="15"/>
                    </a:lnTo>
                    <a:lnTo>
                      <a:pt x="31" y="12"/>
                    </a:lnTo>
                    <a:lnTo>
                      <a:pt x="26" y="12"/>
                    </a:lnTo>
                    <a:lnTo>
                      <a:pt x="22" y="10"/>
                    </a:lnTo>
                    <a:lnTo>
                      <a:pt x="17" y="7"/>
                    </a:lnTo>
                    <a:lnTo>
                      <a:pt x="12" y="7"/>
                    </a:lnTo>
                    <a:lnTo>
                      <a:pt x="9" y="5"/>
                    </a:lnTo>
                    <a:lnTo>
                      <a:pt x="5" y="3"/>
                    </a:lnTo>
                    <a:lnTo>
                      <a:pt x="0" y="0"/>
                    </a:lnTo>
                  </a:path>
                </a:pathLst>
              </a:custGeom>
              <a:noFill/>
              <a:ln w="23813" cap="flat">
                <a:solidFill>
                  <a:srgbClr val="33CC33"/>
                </a:solidFill>
                <a:prstDash val="solid"/>
                <a:round/>
                <a:headEnd/>
                <a:tailEnd/>
              </a:ln>
            </p:spPr>
            <p:txBody>
              <a:bodyPr/>
              <a:lstStyle/>
              <a:p>
                <a:endParaRPr lang="en-GB"/>
              </a:p>
            </p:txBody>
          </p:sp>
          <p:sp>
            <p:nvSpPr>
              <p:cNvPr id="367656" name="Freeform 40"/>
              <p:cNvSpPr>
                <a:spLocks/>
              </p:cNvSpPr>
              <p:nvPr/>
            </p:nvSpPr>
            <p:spPr bwMode="auto">
              <a:xfrm>
                <a:off x="4320" y="1485"/>
                <a:ext cx="606" cy="647"/>
              </a:xfrm>
              <a:custGeom>
                <a:avLst/>
                <a:gdLst/>
                <a:ahLst/>
                <a:cxnLst>
                  <a:cxn ang="0">
                    <a:pos x="596" y="642"/>
                  </a:cxn>
                  <a:cxn ang="0">
                    <a:pos x="579" y="632"/>
                  </a:cxn>
                  <a:cxn ang="0">
                    <a:pos x="567" y="625"/>
                  </a:cxn>
                  <a:cxn ang="0">
                    <a:pos x="552" y="618"/>
                  </a:cxn>
                  <a:cxn ang="0">
                    <a:pos x="540" y="610"/>
                  </a:cxn>
                  <a:cxn ang="0">
                    <a:pos x="523" y="598"/>
                  </a:cxn>
                  <a:cxn ang="0">
                    <a:pos x="510" y="588"/>
                  </a:cxn>
                  <a:cxn ang="0">
                    <a:pos x="496" y="574"/>
                  </a:cxn>
                  <a:cxn ang="0">
                    <a:pos x="479" y="564"/>
                  </a:cxn>
                  <a:cxn ang="0">
                    <a:pos x="466" y="552"/>
                  </a:cxn>
                  <a:cxn ang="0">
                    <a:pos x="452" y="535"/>
                  </a:cxn>
                  <a:cxn ang="0">
                    <a:pos x="440" y="523"/>
                  </a:cxn>
                  <a:cxn ang="0">
                    <a:pos x="422" y="505"/>
                  </a:cxn>
                  <a:cxn ang="0">
                    <a:pos x="408" y="491"/>
                  </a:cxn>
                  <a:cxn ang="0">
                    <a:pos x="396" y="474"/>
                  </a:cxn>
                  <a:cxn ang="0">
                    <a:pos x="381" y="459"/>
                  </a:cxn>
                  <a:cxn ang="0">
                    <a:pos x="364" y="439"/>
                  </a:cxn>
                  <a:cxn ang="0">
                    <a:pos x="352" y="422"/>
                  </a:cxn>
                  <a:cxn ang="0">
                    <a:pos x="339" y="403"/>
                  </a:cxn>
                  <a:cxn ang="0">
                    <a:pos x="325" y="386"/>
                  </a:cxn>
                  <a:cxn ang="0">
                    <a:pos x="308" y="366"/>
                  </a:cxn>
                  <a:cxn ang="0">
                    <a:pos x="295" y="349"/>
                  </a:cxn>
                  <a:cxn ang="0">
                    <a:pos x="281" y="327"/>
                  </a:cxn>
                  <a:cxn ang="0">
                    <a:pos x="269" y="308"/>
                  </a:cxn>
                  <a:cxn ang="0">
                    <a:pos x="252" y="290"/>
                  </a:cxn>
                  <a:cxn ang="0">
                    <a:pos x="237" y="269"/>
                  </a:cxn>
                  <a:cxn ang="0">
                    <a:pos x="225" y="251"/>
                  </a:cxn>
                  <a:cxn ang="0">
                    <a:pos x="210" y="229"/>
                  </a:cxn>
                  <a:cxn ang="0">
                    <a:pos x="193" y="210"/>
                  </a:cxn>
                  <a:cxn ang="0">
                    <a:pos x="181" y="193"/>
                  </a:cxn>
                  <a:cxn ang="0">
                    <a:pos x="168" y="173"/>
                  </a:cxn>
                  <a:cxn ang="0">
                    <a:pos x="154" y="156"/>
                  </a:cxn>
                  <a:cxn ang="0">
                    <a:pos x="137" y="139"/>
                  </a:cxn>
                  <a:cxn ang="0">
                    <a:pos x="125" y="122"/>
                  </a:cxn>
                  <a:cxn ang="0">
                    <a:pos x="110" y="105"/>
                  </a:cxn>
                  <a:cxn ang="0">
                    <a:pos x="98" y="90"/>
                  </a:cxn>
                  <a:cxn ang="0">
                    <a:pos x="81" y="73"/>
                  </a:cxn>
                  <a:cxn ang="0">
                    <a:pos x="66" y="58"/>
                  </a:cxn>
                  <a:cxn ang="0">
                    <a:pos x="54" y="44"/>
                  </a:cxn>
                  <a:cxn ang="0">
                    <a:pos x="39" y="32"/>
                  </a:cxn>
                  <a:cxn ang="0">
                    <a:pos x="22" y="19"/>
                  </a:cxn>
                  <a:cxn ang="0">
                    <a:pos x="10" y="7"/>
                  </a:cxn>
                </a:cxnLst>
                <a:rect l="0" t="0" r="r" b="b"/>
                <a:pathLst>
                  <a:path w="606" h="647">
                    <a:moveTo>
                      <a:pt x="606" y="647"/>
                    </a:moveTo>
                    <a:lnTo>
                      <a:pt x="601" y="645"/>
                    </a:lnTo>
                    <a:lnTo>
                      <a:pt x="596" y="642"/>
                    </a:lnTo>
                    <a:lnTo>
                      <a:pt x="589" y="637"/>
                    </a:lnTo>
                    <a:lnTo>
                      <a:pt x="584" y="635"/>
                    </a:lnTo>
                    <a:lnTo>
                      <a:pt x="579" y="632"/>
                    </a:lnTo>
                    <a:lnTo>
                      <a:pt x="574" y="630"/>
                    </a:lnTo>
                    <a:lnTo>
                      <a:pt x="571" y="628"/>
                    </a:lnTo>
                    <a:lnTo>
                      <a:pt x="567" y="625"/>
                    </a:lnTo>
                    <a:lnTo>
                      <a:pt x="562" y="623"/>
                    </a:lnTo>
                    <a:lnTo>
                      <a:pt x="557" y="620"/>
                    </a:lnTo>
                    <a:lnTo>
                      <a:pt x="552" y="618"/>
                    </a:lnTo>
                    <a:lnTo>
                      <a:pt x="549" y="615"/>
                    </a:lnTo>
                    <a:lnTo>
                      <a:pt x="545" y="613"/>
                    </a:lnTo>
                    <a:lnTo>
                      <a:pt x="540" y="610"/>
                    </a:lnTo>
                    <a:lnTo>
                      <a:pt x="530" y="603"/>
                    </a:lnTo>
                    <a:lnTo>
                      <a:pt x="527" y="601"/>
                    </a:lnTo>
                    <a:lnTo>
                      <a:pt x="523" y="598"/>
                    </a:lnTo>
                    <a:lnTo>
                      <a:pt x="518" y="593"/>
                    </a:lnTo>
                    <a:lnTo>
                      <a:pt x="513" y="591"/>
                    </a:lnTo>
                    <a:lnTo>
                      <a:pt x="510" y="588"/>
                    </a:lnTo>
                    <a:lnTo>
                      <a:pt x="506" y="584"/>
                    </a:lnTo>
                    <a:lnTo>
                      <a:pt x="501" y="581"/>
                    </a:lnTo>
                    <a:lnTo>
                      <a:pt x="496" y="574"/>
                    </a:lnTo>
                    <a:lnTo>
                      <a:pt x="491" y="571"/>
                    </a:lnTo>
                    <a:lnTo>
                      <a:pt x="488" y="566"/>
                    </a:lnTo>
                    <a:lnTo>
                      <a:pt x="479" y="564"/>
                    </a:lnTo>
                    <a:lnTo>
                      <a:pt x="474" y="559"/>
                    </a:lnTo>
                    <a:lnTo>
                      <a:pt x="469" y="554"/>
                    </a:lnTo>
                    <a:lnTo>
                      <a:pt x="466" y="552"/>
                    </a:lnTo>
                    <a:lnTo>
                      <a:pt x="462" y="547"/>
                    </a:lnTo>
                    <a:lnTo>
                      <a:pt x="457" y="540"/>
                    </a:lnTo>
                    <a:lnTo>
                      <a:pt x="452" y="535"/>
                    </a:lnTo>
                    <a:lnTo>
                      <a:pt x="447" y="532"/>
                    </a:lnTo>
                    <a:lnTo>
                      <a:pt x="444" y="527"/>
                    </a:lnTo>
                    <a:lnTo>
                      <a:pt x="440" y="523"/>
                    </a:lnTo>
                    <a:lnTo>
                      <a:pt x="435" y="518"/>
                    </a:lnTo>
                    <a:lnTo>
                      <a:pt x="430" y="513"/>
                    </a:lnTo>
                    <a:lnTo>
                      <a:pt x="422" y="505"/>
                    </a:lnTo>
                    <a:lnTo>
                      <a:pt x="418" y="501"/>
                    </a:lnTo>
                    <a:lnTo>
                      <a:pt x="413" y="496"/>
                    </a:lnTo>
                    <a:lnTo>
                      <a:pt x="408" y="491"/>
                    </a:lnTo>
                    <a:lnTo>
                      <a:pt x="403" y="486"/>
                    </a:lnTo>
                    <a:lnTo>
                      <a:pt x="400" y="481"/>
                    </a:lnTo>
                    <a:lnTo>
                      <a:pt x="396" y="474"/>
                    </a:lnTo>
                    <a:lnTo>
                      <a:pt x="391" y="469"/>
                    </a:lnTo>
                    <a:lnTo>
                      <a:pt x="386" y="464"/>
                    </a:lnTo>
                    <a:lnTo>
                      <a:pt x="381" y="459"/>
                    </a:lnTo>
                    <a:lnTo>
                      <a:pt x="379" y="454"/>
                    </a:lnTo>
                    <a:lnTo>
                      <a:pt x="374" y="447"/>
                    </a:lnTo>
                    <a:lnTo>
                      <a:pt x="364" y="439"/>
                    </a:lnTo>
                    <a:lnTo>
                      <a:pt x="359" y="435"/>
                    </a:lnTo>
                    <a:lnTo>
                      <a:pt x="357" y="430"/>
                    </a:lnTo>
                    <a:lnTo>
                      <a:pt x="352" y="422"/>
                    </a:lnTo>
                    <a:lnTo>
                      <a:pt x="347" y="417"/>
                    </a:lnTo>
                    <a:lnTo>
                      <a:pt x="342" y="413"/>
                    </a:lnTo>
                    <a:lnTo>
                      <a:pt x="339" y="403"/>
                    </a:lnTo>
                    <a:lnTo>
                      <a:pt x="335" y="398"/>
                    </a:lnTo>
                    <a:lnTo>
                      <a:pt x="330" y="393"/>
                    </a:lnTo>
                    <a:lnTo>
                      <a:pt x="325" y="386"/>
                    </a:lnTo>
                    <a:lnTo>
                      <a:pt x="320" y="381"/>
                    </a:lnTo>
                    <a:lnTo>
                      <a:pt x="317" y="374"/>
                    </a:lnTo>
                    <a:lnTo>
                      <a:pt x="308" y="366"/>
                    </a:lnTo>
                    <a:lnTo>
                      <a:pt x="303" y="361"/>
                    </a:lnTo>
                    <a:lnTo>
                      <a:pt x="298" y="354"/>
                    </a:lnTo>
                    <a:lnTo>
                      <a:pt x="295" y="349"/>
                    </a:lnTo>
                    <a:lnTo>
                      <a:pt x="291" y="339"/>
                    </a:lnTo>
                    <a:lnTo>
                      <a:pt x="286" y="334"/>
                    </a:lnTo>
                    <a:lnTo>
                      <a:pt x="281" y="327"/>
                    </a:lnTo>
                    <a:lnTo>
                      <a:pt x="276" y="322"/>
                    </a:lnTo>
                    <a:lnTo>
                      <a:pt x="273" y="315"/>
                    </a:lnTo>
                    <a:lnTo>
                      <a:pt x="269" y="308"/>
                    </a:lnTo>
                    <a:lnTo>
                      <a:pt x="264" y="303"/>
                    </a:lnTo>
                    <a:lnTo>
                      <a:pt x="254" y="295"/>
                    </a:lnTo>
                    <a:lnTo>
                      <a:pt x="252" y="290"/>
                    </a:lnTo>
                    <a:lnTo>
                      <a:pt x="247" y="283"/>
                    </a:lnTo>
                    <a:lnTo>
                      <a:pt x="242" y="276"/>
                    </a:lnTo>
                    <a:lnTo>
                      <a:pt x="237" y="269"/>
                    </a:lnTo>
                    <a:lnTo>
                      <a:pt x="232" y="264"/>
                    </a:lnTo>
                    <a:lnTo>
                      <a:pt x="230" y="256"/>
                    </a:lnTo>
                    <a:lnTo>
                      <a:pt x="225" y="251"/>
                    </a:lnTo>
                    <a:lnTo>
                      <a:pt x="220" y="242"/>
                    </a:lnTo>
                    <a:lnTo>
                      <a:pt x="215" y="237"/>
                    </a:lnTo>
                    <a:lnTo>
                      <a:pt x="210" y="229"/>
                    </a:lnTo>
                    <a:lnTo>
                      <a:pt x="208" y="225"/>
                    </a:lnTo>
                    <a:lnTo>
                      <a:pt x="198" y="220"/>
                    </a:lnTo>
                    <a:lnTo>
                      <a:pt x="193" y="210"/>
                    </a:lnTo>
                    <a:lnTo>
                      <a:pt x="190" y="205"/>
                    </a:lnTo>
                    <a:lnTo>
                      <a:pt x="186" y="198"/>
                    </a:lnTo>
                    <a:lnTo>
                      <a:pt x="181" y="193"/>
                    </a:lnTo>
                    <a:lnTo>
                      <a:pt x="176" y="188"/>
                    </a:lnTo>
                    <a:lnTo>
                      <a:pt x="171" y="178"/>
                    </a:lnTo>
                    <a:lnTo>
                      <a:pt x="168" y="173"/>
                    </a:lnTo>
                    <a:lnTo>
                      <a:pt x="164" y="168"/>
                    </a:lnTo>
                    <a:lnTo>
                      <a:pt x="159" y="161"/>
                    </a:lnTo>
                    <a:lnTo>
                      <a:pt x="154" y="156"/>
                    </a:lnTo>
                    <a:lnTo>
                      <a:pt x="149" y="151"/>
                    </a:lnTo>
                    <a:lnTo>
                      <a:pt x="142" y="144"/>
                    </a:lnTo>
                    <a:lnTo>
                      <a:pt x="137" y="139"/>
                    </a:lnTo>
                    <a:lnTo>
                      <a:pt x="132" y="132"/>
                    </a:lnTo>
                    <a:lnTo>
                      <a:pt x="127" y="127"/>
                    </a:lnTo>
                    <a:lnTo>
                      <a:pt x="125" y="122"/>
                    </a:lnTo>
                    <a:lnTo>
                      <a:pt x="120" y="117"/>
                    </a:lnTo>
                    <a:lnTo>
                      <a:pt x="115" y="110"/>
                    </a:lnTo>
                    <a:lnTo>
                      <a:pt x="110" y="105"/>
                    </a:lnTo>
                    <a:lnTo>
                      <a:pt x="105" y="100"/>
                    </a:lnTo>
                    <a:lnTo>
                      <a:pt x="103" y="95"/>
                    </a:lnTo>
                    <a:lnTo>
                      <a:pt x="98" y="90"/>
                    </a:lnTo>
                    <a:lnTo>
                      <a:pt x="93" y="85"/>
                    </a:lnTo>
                    <a:lnTo>
                      <a:pt x="83" y="78"/>
                    </a:lnTo>
                    <a:lnTo>
                      <a:pt x="81" y="73"/>
                    </a:lnTo>
                    <a:lnTo>
                      <a:pt x="76" y="68"/>
                    </a:lnTo>
                    <a:lnTo>
                      <a:pt x="71" y="63"/>
                    </a:lnTo>
                    <a:lnTo>
                      <a:pt x="66" y="58"/>
                    </a:lnTo>
                    <a:lnTo>
                      <a:pt x="61" y="56"/>
                    </a:lnTo>
                    <a:lnTo>
                      <a:pt x="59" y="51"/>
                    </a:lnTo>
                    <a:lnTo>
                      <a:pt x="54" y="44"/>
                    </a:lnTo>
                    <a:lnTo>
                      <a:pt x="49" y="39"/>
                    </a:lnTo>
                    <a:lnTo>
                      <a:pt x="44" y="36"/>
                    </a:lnTo>
                    <a:lnTo>
                      <a:pt x="39" y="32"/>
                    </a:lnTo>
                    <a:lnTo>
                      <a:pt x="37" y="29"/>
                    </a:lnTo>
                    <a:lnTo>
                      <a:pt x="27" y="24"/>
                    </a:lnTo>
                    <a:lnTo>
                      <a:pt x="22" y="19"/>
                    </a:lnTo>
                    <a:lnTo>
                      <a:pt x="20" y="15"/>
                    </a:lnTo>
                    <a:lnTo>
                      <a:pt x="15" y="10"/>
                    </a:lnTo>
                    <a:lnTo>
                      <a:pt x="10" y="7"/>
                    </a:lnTo>
                    <a:lnTo>
                      <a:pt x="5" y="5"/>
                    </a:lnTo>
                    <a:lnTo>
                      <a:pt x="0" y="0"/>
                    </a:lnTo>
                  </a:path>
                </a:pathLst>
              </a:custGeom>
              <a:noFill/>
              <a:ln w="23813" cap="flat">
                <a:solidFill>
                  <a:srgbClr val="33CC33"/>
                </a:solidFill>
                <a:prstDash val="solid"/>
                <a:round/>
                <a:headEnd/>
                <a:tailEnd/>
              </a:ln>
            </p:spPr>
            <p:txBody>
              <a:bodyPr/>
              <a:lstStyle/>
              <a:p>
                <a:endParaRPr lang="en-GB"/>
              </a:p>
            </p:txBody>
          </p:sp>
          <p:sp>
            <p:nvSpPr>
              <p:cNvPr id="367657" name="Freeform 41"/>
              <p:cNvSpPr>
                <a:spLocks/>
              </p:cNvSpPr>
              <p:nvPr/>
            </p:nvSpPr>
            <p:spPr bwMode="auto">
              <a:xfrm>
                <a:off x="3717" y="1370"/>
                <a:ext cx="603" cy="115"/>
              </a:xfrm>
              <a:custGeom>
                <a:avLst/>
                <a:gdLst/>
                <a:ahLst/>
                <a:cxnLst>
                  <a:cxn ang="0">
                    <a:pos x="596" y="108"/>
                  </a:cxn>
                  <a:cxn ang="0">
                    <a:pos x="579" y="100"/>
                  </a:cxn>
                  <a:cxn ang="0">
                    <a:pos x="564" y="88"/>
                  </a:cxn>
                  <a:cxn ang="0">
                    <a:pos x="552" y="81"/>
                  </a:cxn>
                  <a:cxn ang="0">
                    <a:pos x="537" y="73"/>
                  </a:cxn>
                  <a:cxn ang="0">
                    <a:pos x="520" y="64"/>
                  </a:cxn>
                  <a:cxn ang="0">
                    <a:pos x="508" y="56"/>
                  </a:cxn>
                  <a:cxn ang="0">
                    <a:pos x="493" y="51"/>
                  </a:cxn>
                  <a:cxn ang="0">
                    <a:pos x="481" y="46"/>
                  </a:cxn>
                  <a:cxn ang="0">
                    <a:pos x="464" y="42"/>
                  </a:cxn>
                  <a:cxn ang="0">
                    <a:pos x="452" y="37"/>
                  </a:cxn>
                  <a:cxn ang="0">
                    <a:pos x="437" y="29"/>
                  </a:cxn>
                  <a:cxn ang="0">
                    <a:pos x="425" y="27"/>
                  </a:cxn>
                  <a:cxn ang="0">
                    <a:pos x="408" y="24"/>
                  </a:cxn>
                  <a:cxn ang="0">
                    <a:pos x="393" y="20"/>
                  </a:cxn>
                  <a:cxn ang="0">
                    <a:pos x="381" y="17"/>
                  </a:cxn>
                  <a:cxn ang="0">
                    <a:pos x="366" y="15"/>
                  </a:cxn>
                  <a:cxn ang="0">
                    <a:pos x="349" y="15"/>
                  </a:cxn>
                  <a:cxn ang="0">
                    <a:pos x="337" y="12"/>
                  </a:cxn>
                  <a:cxn ang="0">
                    <a:pos x="325" y="10"/>
                  </a:cxn>
                  <a:cxn ang="0">
                    <a:pos x="310" y="10"/>
                  </a:cxn>
                  <a:cxn ang="0">
                    <a:pos x="293" y="7"/>
                  </a:cxn>
                  <a:cxn ang="0">
                    <a:pos x="281" y="7"/>
                  </a:cxn>
                  <a:cxn ang="0">
                    <a:pos x="266" y="7"/>
                  </a:cxn>
                  <a:cxn ang="0">
                    <a:pos x="254" y="5"/>
                  </a:cxn>
                  <a:cxn ang="0">
                    <a:pos x="237" y="5"/>
                  </a:cxn>
                  <a:cxn ang="0">
                    <a:pos x="222" y="5"/>
                  </a:cxn>
                  <a:cxn ang="0">
                    <a:pos x="210" y="5"/>
                  </a:cxn>
                  <a:cxn ang="0">
                    <a:pos x="198" y="0"/>
                  </a:cxn>
                  <a:cxn ang="0">
                    <a:pos x="178" y="0"/>
                  </a:cxn>
                  <a:cxn ang="0">
                    <a:pos x="166" y="0"/>
                  </a:cxn>
                  <a:cxn ang="0">
                    <a:pos x="154" y="0"/>
                  </a:cxn>
                  <a:cxn ang="0">
                    <a:pos x="139" y="0"/>
                  </a:cxn>
                  <a:cxn ang="0">
                    <a:pos x="122" y="0"/>
                  </a:cxn>
                  <a:cxn ang="0">
                    <a:pos x="110" y="0"/>
                  </a:cxn>
                  <a:cxn ang="0">
                    <a:pos x="95" y="0"/>
                  </a:cxn>
                  <a:cxn ang="0">
                    <a:pos x="83" y="0"/>
                  </a:cxn>
                  <a:cxn ang="0">
                    <a:pos x="66" y="0"/>
                  </a:cxn>
                  <a:cxn ang="0">
                    <a:pos x="51" y="0"/>
                  </a:cxn>
                  <a:cxn ang="0">
                    <a:pos x="39" y="0"/>
                  </a:cxn>
                  <a:cxn ang="0">
                    <a:pos x="27" y="0"/>
                  </a:cxn>
                  <a:cxn ang="0">
                    <a:pos x="7" y="0"/>
                  </a:cxn>
                </a:cxnLst>
                <a:rect l="0" t="0" r="r" b="b"/>
                <a:pathLst>
                  <a:path w="603" h="115">
                    <a:moveTo>
                      <a:pt x="603" y="115"/>
                    </a:moveTo>
                    <a:lnTo>
                      <a:pt x="601" y="112"/>
                    </a:lnTo>
                    <a:lnTo>
                      <a:pt x="596" y="108"/>
                    </a:lnTo>
                    <a:lnTo>
                      <a:pt x="591" y="105"/>
                    </a:lnTo>
                    <a:lnTo>
                      <a:pt x="586" y="103"/>
                    </a:lnTo>
                    <a:lnTo>
                      <a:pt x="579" y="100"/>
                    </a:lnTo>
                    <a:lnTo>
                      <a:pt x="574" y="93"/>
                    </a:lnTo>
                    <a:lnTo>
                      <a:pt x="569" y="90"/>
                    </a:lnTo>
                    <a:lnTo>
                      <a:pt x="564" y="88"/>
                    </a:lnTo>
                    <a:lnTo>
                      <a:pt x="559" y="86"/>
                    </a:lnTo>
                    <a:lnTo>
                      <a:pt x="557" y="83"/>
                    </a:lnTo>
                    <a:lnTo>
                      <a:pt x="552" y="81"/>
                    </a:lnTo>
                    <a:lnTo>
                      <a:pt x="547" y="78"/>
                    </a:lnTo>
                    <a:lnTo>
                      <a:pt x="542" y="76"/>
                    </a:lnTo>
                    <a:lnTo>
                      <a:pt x="537" y="73"/>
                    </a:lnTo>
                    <a:lnTo>
                      <a:pt x="535" y="71"/>
                    </a:lnTo>
                    <a:lnTo>
                      <a:pt x="530" y="68"/>
                    </a:lnTo>
                    <a:lnTo>
                      <a:pt x="520" y="64"/>
                    </a:lnTo>
                    <a:lnTo>
                      <a:pt x="515" y="61"/>
                    </a:lnTo>
                    <a:lnTo>
                      <a:pt x="513" y="59"/>
                    </a:lnTo>
                    <a:lnTo>
                      <a:pt x="508" y="56"/>
                    </a:lnTo>
                    <a:lnTo>
                      <a:pt x="503" y="54"/>
                    </a:lnTo>
                    <a:lnTo>
                      <a:pt x="498" y="54"/>
                    </a:lnTo>
                    <a:lnTo>
                      <a:pt x="493" y="51"/>
                    </a:lnTo>
                    <a:lnTo>
                      <a:pt x="491" y="49"/>
                    </a:lnTo>
                    <a:lnTo>
                      <a:pt x="486" y="46"/>
                    </a:lnTo>
                    <a:lnTo>
                      <a:pt x="481" y="46"/>
                    </a:lnTo>
                    <a:lnTo>
                      <a:pt x="476" y="44"/>
                    </a:lnTo>
                    <a:lnTo>
                      <a:pt x="474" y="42"/>
                    </a:lnTo>
                    <a:lnTo>
                      <a:pt x="464" y="42"/>
                    </a:lnTo>
                    <a:lnTo>
                      <a:pt x="459" y="39"/>
                    </a:lnTo>
                    <a:lnTo>
                      <a:pt x="454" y="37"/>
                    </a:lnTo>
                    <a:lnTo>
                      <a:pt x="452" y="37"/>
                    </a:lnTo>
                    <a:lnTo>
                      <a:pt x="447" y="32"/>
                    </a:lnTo>
                    <a:lnTo>
                      <a:pt x="442" y="32"/>
                    </a:lnTo>
                    <a:lnTo>
                      <a:pt x="437" y="29"/>
                    </a:lnTo>
                    <a:lnTo>
                      <a:pt x="432" y="29"/>
                    </a:lnTo>
                    <a:lnTo>
                      <a:pt x="430" y="27"/>
                    </a:lnTo>
                    <a:lnTo>
                      <a:pt x="425" y="27"/>
                    </a:lnTo>
                    <a:lnTo>
                      <a:pt x="420" y="24"/>
                    </a:lnTo>
                    <a:lnTo>
                      <a:pt x="415" y="24"/>
                    </a:lnTo>
                    <a:lnTo>
                      <a:pt x="408" y="24"/>
                    </a:lnTo>
                    <a:lnTo>
                      <a:pt x="403" y="22"/>
                    </a:lnTo>
                    <a:lnTo>
                      <a:pt x="398" y="22"/>
                    </a:lnTo>
                    <a:lnTo>
                      <a:pt x="393" y="20"/>
                    </a:lnTo>
                    <a:lnTo>
                      <a:pt x="388" y="20"/>
                    </a:lnTo>
                    <a:lnTo>
                      <a:pt x="386" y="20"/>
                    </a:lnTo>
                    <a:lnTo>
                      <a:pt x="381" y="17"/>
                    </a:lnTo>
                    <a:lnTo>
                      <a:pt x="376" y="17"/>
                    </a:lnTo>
                    <a:lnTo>
                      <a:pt x="371" y="17"/>
                    </a:lnTo>
                    <a:lnTo>
                      <a:pt x="366" y="15"/>
                    </a:lnTo>
                    <a:lnTo>
                      <a:pt x="364" y="15"/>
                    </a:lnTo>
                    <a:lnTo>
                      <a:pt x="354" y="15"/>
                    </a:lnTo>
                    <a:lnTo>
                      <a:pt x="349" y="15"/>
                    </a:lnTo>
                    <a:lnTo>
                      <a:pt x="347" y="12"/>
                    </a:lnTo>
                    <a:lnTo>
                      <a:pt x="342" y="12"/>
                    </a:lnTo>
                    <a:lnTo>
                      <a:pt x="337" y="12"/>
                    </a:lnTo>
                    <a:lnTo>
                      <a:pt x="332" y="12"/>
                    </a:lnTo>
                    <a:lnTo>
                      <a:pt x="327" y="10"/>
                    </a:lnTo>
                    <a:lnTo>
                      <a:pt x="325" y="10"/>
                    </a:lnTo>
                    <a:lnTo>
                      <a:pt x="320" y="10"/>
                    </a:lnTo>
                    <a:lnTo>
                      <a:pt x="315" y="10"/>
                    </a:lnTo>
                    <a:lnTo>
                      <a:pt x="310" y="10"/>
                    </a:lnTo>
                    <a:lnTo>
                      <a:pt x="305" y="10"/>
                    </a:lnTo>
                    <a:lnTo>
                      <a:pt x="298" y="7"/>
                    </a:lnTo>
                    <a:lnTo>
                      <a:pt x="293" y="7"/>
                    </a:lnTo>
                    <a:lnTo>
                      <a:pt x="288" y="7"/>
                    </a:lnTo>
                    <a:lnTo>
                      <a:pt x="283" y="7"/>
                    </a:lnTo>
                    <a:lnTo>
                      <a:pt x="281" y="7"/>
                    </a:lnTo>
                    <a:lnTo>
                      <a:pt x="276" y="7"/>
                    </a:lnTo>
                    <a:lnTo>
                      <a:pt x="271" y="7"/>
                    </a:lnTo>
                    <a:lnTo>
                      <a:pt x="266" y="7"/>
                    </a:lnTo>
                    <a:lnTo>
                      <a:pt x="261" y="5"/>
                    </a:lnTo>
                    <a:lnTo>
                      <a:pt x="259" y="5"/>
                    </a:lnTo>
                    <a:lnTo>
                      <a:pt x="254" y="5"/>
                    </a:lnTo>
                    <a:lnTo>
                      <a:pt x="249" y="5"/>
                    </a:lnTo>
                    <a:lnTo>
                      <a:pt x="239" y="5"/>
                    </a:lnTo>
                    <a:lnTo>
                      <a:pt x="237" y="5"/>
                    </a:lnTo>
                    <a:lnTo>
                      <a:pt x="232" y="5"/>
                    </a:lnTo>
                    <a:lnTo>
                      <a:pt x="227" y="5"/>
                    </a:lnTo>
                    <a:lnTo>
                      <a:pt x="222" y="5"/>
                    </a:lnTo>
                    <a:lnTo>
                      <a:pt x="220" y="5"/>
                    </a:lnTo>
                    <a:lnTo>
                      <a:pt x="215" y="5"/>
                    </a:lnTo>
                    <a:lnTo>
                      <a:pt x="210" y="5"/>
                    </a:lnTo>
                    <a:lnTo>
                      <a:pt x="205" y="0"/>
                    </a:lnTo>
                    <a:lnTo>
                      <a:pt x="200" y="0"/>
                    </a:lnTo>
                    <a:lnTo>
                      <a:pt x="198" y="0"/>
                    </a:lnTo>
                    <a:lnTo>
                      <a:pt x="193" y="0"/>
                    </a:lnTo>
                    <a:lnTo>
                      <a:pt x="183" y="0"/>
                    </a:lnTo>
                    <a:lnTo>
                      <a:pt x="178" y="0"/>
                    </a:lnTo>
                    <a:lnTo>
                      <a:pt x="176" y="0"/>
                    </a:lnTo>
                    <a:lnTo>
                      <a:pt x="171" y="0"/>
                    </a:lnTo>
                    <a:lnTo>
                      <a:pt x="166" y="0"/>
                    </a:lnTo>
                    <a:lnTo>
                      <a:pt x="161" y="0"/>
                    </a:lnTo>
                    <a:lnTo>
                      <a:pt x="156" y="0"/>
                    </a:lnTo>
                    <a:lnTo>
                      <a:pt x="154" y="0"/>
                    </a:lnTo>
                    <a:lnTo>
                      <a:pt x="149" y="0"/>
                    </a:lnTo>
                    <a:lnTo>
                      <a:pt x="144" y="0"/>
                    </a:lnTo>
                    <a:lnTo>
                      <a:pt x="139" y="0"/>
                    </a:lnTo>
                    <a:lnTo>
                      <a:pt x="132" y="0"/>
                    </a:lnTo>
                    <a:lnTo>
                      <a:pt x="127" y="0"/>
                    </a:lnTo>
                    <a:lnTo>
                      <a:pt x="122" y="0"/>
                    </a:lnTo>
                    <a:lnTo>
                      <a:pt x="117" y="0"/>
                    </a:lnTo>
                    <a:lnTo>
                      <a:pt x="112" y="0"/>
                    </a:lnTo>
                    <a:lnTo>
                      <a:pt x="110" y="0"/>
                    </a:lnTo>
                    <a:lnTo>
                      <a:pt x="105" y="0"/>
                    </a:lnTo>
                    <a:lnTo>
                      <a:pt x="100" y="0"/>
                    </a:lnTo>
                    <a:lnTo>
                      <a:pt x="95" y="0"/>
                    </a:lnTo>
                    <a:lnTo>
                      <a:pt x="90" y="0"/>
                    </a:lnTo>
                    <a:lnTo>
                      <a:pt x="88" y="0"/>
                    </a:lnTo>
                    <a:lnTo>
                      <a:pt x="83" y="0"/>
                    </a:lnTo>
                    <a:lnTo>
                      <a:pt x="73" y="0"/>
                    </a:lnTo>
                    <a:lnTo>
                      <a:pt x="71" y="0"/>
                    </a:lnTo>
                    <a:lnTo>
                      <a:pt x="66" y="0"/>
                    </a:lnTo>
                    <a:lnTo>
                      <a:pt x="61" y="0"/>
                    </a:lnTo>
                    <a:lnTo>
                      <a:pt x="56" y="0"/>
                    </a:lnTo>
                    <a:lnTo>
                      <a:pt x="51" y="0"/>
                    </a:lnTo>
                    <a:lnTo>
                      <a:pt x="49" y="0"/>
                    </a:lnTo>
                    <a:lnTo>
                      <a:pt x="44" y="0"/>
                    </a:lnTo>
                    <a:lnTo>
                      <a:pt x="39" y="0"/>
                    </a:lnTo>
                    <a:lnTo>
                      <a:pt x="34" y="0"/>
                    </a:lnTo>
                    <a:lnTo>
                      <a:pt x="29" y="0"/>
                    </a:lnTo>
                    <a:lnTo>
                      <a:pt x="27" y="0"/>
                    </a:lnTo>
                    <a:lnTo>
                      <a:pt x="17" y="0"/>
                    </a:lnTo>
                    <a:lnTo>
                      <a:pt x="12" y="0"/>
                    </a:lnTo>
                    <a:lnTo>
                      <a:pt x="7" y="0"/>
                    </a:lnTo>
                    <a:lnTo>
                      <a:pt x="5" y="0"/>
                    </a:lnTo>
                    <a:lnTo>
                      <a:pt x="0" y="0"/>
                    </a:lnTo>
                  </a:path>
                </a:pathLst>
              </a:custGeom>
              <a:noFill/>
              <a:ln w="23813" cap="flat">
                <a:solidFill>
                  <a:srgbClr val="33CC33"/>
                </a:solidFill>
                <a:prstDash val="solid"/>
                <a:round/>
                <a:headEnd/>
                <a:tailEnd/>
              </a:ln>
            </p:spPr>
            <p:txBody>
              <a:bodyPr/>
              <a:lstStyle/>
              <a:p>
                <a:endParaRPr lang="en-GB"/>
              </a:p>
            </p:txBody>
          </p:sp>
          <p:sp>
            <p:nvSpPr>
              <p:cNvPr id="367658" name="Freeform 42"/>
              <p:cNvSpPr>
                <a:spLocks/>
              </p:cNvSpPr>
              <p:nvPr/>
            </p:nvSpPr>
            <p:spPr bwMode="auto">
              <a:xfrm>
                <a:off x="3624" y="1370"/>
                <a:ext cx="93" cy="1"/>
              </a:xfrm>
              <a:custGeom>
                <a:avLst/>
                <a:gdLst/>
                <a:ahLst/>
                <a:cxnLst>
                  <a:cxn ang="0">
                    <a:pos x="93" y="0"/>
                  </a:cxn>
                  <a:cxn ang="0">
                    <a:pos x="88" y="0"/>
                  </a:cxn>
                  <a:cxn ang="0">
                    <a:pos x="83" y="0"/>
                  </a:cxn>
                  <a:cxn ang="0">
                    <a:pos x="78" y="0"/>
                  </a:cxn>
                  <a:cxn ang="0">
                    <a:pos x="76" y="0"/>
                  </a:cxn>
                  <a:cxn ang="0">
                    <a:pos x="71" y="0"/>
                  </a:cxn>
                  <a:cxn ang="0">
                    <a:pos x="66" y="0"/>
                  </a:cxn>
                  <a:cxn ang="0">
                    <a:pos x="61" y="0"/>
                  </a:cxn>
                  <a:cxn ang="0">
                    <a:pos x="54" y="0"/>
                  </a:cxn>
                  <a:cxn ang="0">
                    <a:pos x="49" y="0"/>
                  </a:cxn>
                  <a:cxn ang="0">
                    <a:pos x="44" y="0"/>
                  </a:cxn>
                  <a:cxn ang="0">
                    <a:pos x="39" y="0"/>
                  </a:cxn>
                  <a:cxn ang="0">
                    <a:pos x="37" y="0"/>
                  </a:cxn>
                  <a:cxn ang="0">
                    <a:pos x="32" y="0"/>
                  </a:cxn>
                  <a:cxn ang="0">
                    <a:pos x="27" y="0"/>
                  </a:cxn>
                  <a:cxn ang="0">
                    <a:pos x="22" y="0"/>
                  </a:cxn>
                  <a:cxn ang="0">
                    <a:pos x="17" y="0"/>
                  </a:cxn>
                  <a:cxn ang="0">
                    <a:pos x="15" y="0"/>
                  </a:cxn>
                  <a:cxn ang="0">
                    <a:pos x="10" y="0"/>
                  </a:cxn>
                  <a:cxn ang="0">
                    <a:pos x="0" y="0"/>
                  </a:cxn>
                </a:cxnLst>
                <a:rect l="0" t="0" r="r" b="b"/>
                <a:pathLst>
                  <a:path w="93">
                    <a:moveTo>
                      <a:pt x="93" y="0"/>
                    </a:moveTo>
                    <a:lnTo>
                      <a:pt x="88" y="0"/>
                    </a:lnTo>
                    <a:lnTo>
                      <a:pt x="83" y="0"/>
                    </a:lnTo>
                    <a:lnTo>
                      <a:pt x="78" y="0"/>
                    </a:lnTo>
                    <a:lnTo>
                      <a:pt x="76" y="0"/>
                    </a:lnTo>
                    <a:lnTo>
                      <a:pt x="71" y="0"/>
                    </a:lnTo>
                    <a:lnTo>
                      <a:pt x="66" y="0"/>
                    </a:lnTo>
                    <a:lnTo>
                      <a:pt x="61" y="0"/>
                    </a:lnTo>
                    <a:lnTo>
                      <a:pt x="54" y="0"/>
                    </a:lnTo>
                    <a:lnTo>
                      <a:pt x="49" y="0"/>
                    </a:lnTo>
                    <a:lnTo>
                      <a:pt x="44" y="0"/>
                    </a:lnTo>
                    <a:lnTo>
                      <a:pt x="39" y="0"/>
                    </a:lnTo>
                    <a:lnTo>
                      <a:pt x="37" y="0"/>
                    </a:lnTo>
                    <a:lnTo>
                      <a:pt x="32" y="0"/>
                    </a:lnTo>
                    <a:lnTo>
                      <a:pt x="27" y="0"/>
                    </a:lnTo>
                    <a:lnTo>
                      <a:pt x="22" y="0"/>
                    </a:lnTo>
                    <a:lnTo>
                      <a:pt x="17" y="0"/>
                    </a:lnTo>
                    <a:lnTo>
                      <a:pt x="15" y="0"/>
                    </a:lnTo>
                    <a:lnTo>
                      <a:pt x="10" y="0"/>
                    </a:lnTo>
                    <a:lnTo>
                      <a:pt x="0" y="0"/>
                    </a:lnTo>
                  </a:path>
                </a:pathLst>
              </a:custGeom>
              <a:noFill/>
              <a:ln w="23813" cap="flat">
                <a:solidFill>
                  <a:srgbClr val="33CC33"/>
                </a:solidFill>
                <a:prstDash val="solid"/>
                <a:round/>
                <a:headEnd/>
                <a:tailEnd/>
              </a:ln>
            </p:spPr>
            <p:txBody>
              <a:bodyPr/>
              <a:lstStyle/>
              <a:p>
                <a:endParaRPr lang="en-GB"/>
              </a:p>
            </p:txBody>
          </p:sp>
          <p:grpSp>
            <p:nvGrpSpPr>
              <p:cNvPr id="4" name="Group 43"/>
              <p:cNvGrpSpPr>
                <a:grpSpLocks/>
              </p:cNvGrpSpPr>
              <p:nvPr/>
            </p:nvGrpSpPr>
            <p:grpSpPr bwMode="auto">
              <a:xfrm>
                <a:off x="3591" y="1313"/>
                <a:ext cx="1906" cy="912"/>
                <a:chOff x="3591" y="1313"/>
                <a:chExt cx="1906" cy="912"/>
              </a:xfrm>
            </p:grpSpPr>
            <p:grpSp>
              <p:nvGrpSpPr>
                <p:cNvPr id="5" name="Group 44"/>
                <p:cNvGrpSpPr>
                  <a:grpSpLocks/>
                </p:cNvGrpSpPr>
                <p:nvPr/>
              </p:nvGrpSpPr>
              <p:grpSpPr bwMode="auto">
                <a:xfrm>
                  <a:off x="3591" y="1313"/>
                  <a:ext cx="1906" cy="912"/>
                  <a:chOff x="3591" y="1313"/>
                  <a:chExt cx="1906" cy="912"/>
                </a:xfrm>
              </p:grpSpPr>
              <p:sp>
                <p:nvSpPr>
                  <p:cNvPr id="367661" name="Line 45"/>
                  <p:cNvSpPr>
                    <a:spLocks noChangeShapeType="1"/>
                  </p:cNvSpPr>
                  <p:nvPr/>
                </p:nvSpPr>
                <p:spPr bwMode="auto">
                  <a:xfrm>
                    <a:off x="3810" y="1354"/>
                    <a:ext cx="11" cy="1"/>
                  </a:xfrm>
                  <a:prstGeom prst="line">
                    <a:avLst/>
                  </a:prstGeom>
                  <a:noFill/>
                  <a:ln w="6350" cap="rnd">
                    <a:solidFill>
                      <a:srgbClr val="000000"/>
                    </a:solidFill>
                    <a:round/>
                    <a:headEnd/>
                    <a:tailEnd/>
                  </a:ln>
                </p:spPr>
                <p:txBody>
                  <a:bodyPr/>
                  <a:lstStyle/>
                  <a:p>
                    <a:endParaRPr lang="en-GB"/>
                  </a:p>
                </p:txBody>
              </p:sp>
              <p:sp>
                <p:nvSpPr>
                  <p:cNvPr id="367662" name="Line 46"/>
                  <p:cNvSpPr>
                    <a:spLocks noChangeShapeType="1"/>
                  </p:cNvSpPr>
                  <p:nvPr/>
                </p:nvSpPr>
                <p:spPr bwMode="auto">
                  <a:xfrm>
                    <a:off x="4746" y="2009"/>
                    <a:ext cx="11" cy="8"/>
                  </a:xfrm>
                  <a:prstGeom prst="line">
                    <a:avLst/>
                  </a:prstGeom>
                  <a:noFill/>
                  <a:ln w="6350" cap="rnd">
                    <a:solidFill>
                      <a:srgbClr val="000000"/>
                    </a:solidFill>
                    <a:round/>
                    <a:headEnd/>
                    <a:tailEnd/>
                  </a:ln>
                </p:spPr>
                <p:txBody>
                  <a:bodyPr/>
                  <a:lstStyle/>
                  <a:p>
                    <a:endParaRPr lang="en-GB"/>
                  </a:p>
                </p:txBody>
              </p:sp>
              <p:sp>
                <p:nvSpPr>
                  <p:cNvPr id="367663" name="Line 47"/>
                  <p:cNvSpPr>
                    <a:spLocks noChangeShapeType="1"/>
                  </p:cNvSpPr>
                  <p:nvPr/>
                </p:nvSpPr>
                <p:spPr bwMode="auto">
                  <a:xfrm>
                    <a:off x="4928" y="2106"/>
                    <a:ext cx="8" cy="4"/>
                  </a:xfrm>
                  <a:prstGeom prst="line">
                    <a:avLst/>
                  </a:prstGeom>
                  <a:noFill/>
                  <a:ln w="6350" cap="rnd">
                    <a:solidFill>
                      <a:srgbClr val="000000"/>
                    </a:solidFill>
                    <a:round/>
                    <a:headEnd/>
                    <a:tailEnd/>
                  </a:ln>
                </p:spPr>
                <p:txBody>
                  <a:bodyPr/>
                  <a:lstStyle/>
                  <a:p>
                    <a:endParaRPr lang="en-GB"/>
                  </a:p>
                </p:txBody>
              </p:sp>
              <p:sp>
                <p:nvSpPr>
                  <p:cNvPr id="367664" name="Line 48"/>
                  <p:cNvSpPr>
                    <a:spLocks noChangeShapeType="1"/>
                  </p:cNvSpPr>
                  <p:nvPr/>
                </p:nvSpPr>
                <p:spPr bwMode="auto">
                  <a:xfrm>
                    <a:off x="5118" y="2158"/>
                    <a:ext cx="11" cy="1"/>
                  </a:xfrm>
                  <a:prstGeom prst="line">
                    <a:avLst/>
                  </a:prstGeom>
                  <a:noFill/>
                  <a:ln w="6350" cap="rnd">
                    <a:solidFill>
                      <a:srgbClr val="000000"/>
                    </a:solidFill>
                    <a:round/>
                    <a:headEnd/>
                    <a:tailEnd/>
                  </a:ln>
                </p:spPr>
                <p:txBody>
                  <a:bodyPr/>
                  <a:lstStyle/>
                  <a:p>
                    <a:endParaRPr lang="en-GB"/>
                  </a:p>
                </p:txBody>
              </p:sp>
              <p:sp>
                <p:nvSpPr>
                  <p:cNvPr id="367665" name="Freeform 49"/>
                  <p:cNvSpPr>
                    <a:spLocks/>
                  </p:cNvSpPr>
                  <p:nvPr/>
                </p:nvSpPr>
                <p:spPr bwMode="auto">
                  <a:xfrm>
                    <a:off x="3799" y="1313"/>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66" name="Line 50"/>
                  <p:cNvSpPr>
                    <a:spLocks noChangeShapeType="1"/>
                  </p:cNvSpPr>
                  <p:nvPr/>
                </p:nvSpPr>
                <p:spPr bwMode="auto">
                  <a:xfrm>
                    <a:off x="3810" y="1313"/>
                    <a:ext cx="4" cy="97"/>
                  </a:xfrm>
                  <a:prstGeom prst="line">
                    <a:avLst/>
                  </a:prstGeom>
                  <a:noFill/>
                  <a:ln w="6350" cap="rnd">
                    <a:solidFill>
                      <a:srgbClr val="000000"/>
                    </a:solidFill>
                    <a:round/>
                    <a:headEnd/>
                    <a:tailEnd/>
                  </a:ln>
                </p:spPr>
                <p:txBody>
                  <a:bodyPr/>
                  <a:lstStyle/>
                  <a:p>
                    <a:endParaRPr lang="en-GB"/>
                  </a:p>
                </p:txBody>
              </p:sp>
              <p:sp>
                <p:nvSpPr>
                  <p:cNvPr id="367667" name="Freeform 51"/>
                  <p:cNvSpPr>
                    <a:spLocks/>
                  </p:cNvSpPr>
                  <p:nvPr/>
                </p:nvSpPr>
                <p:spPr bwMode="auto">
                  <a:xfrm>
                    <a:off x="3799" y="1410"/>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68" name="Freeform 52"/>
                  <p:cNvSpPr>
                    <a:spLocks/>
                  </p:cNvSpPr>
                  <p:nvPr/>
                </p:nvSpPr>
                <p:spPr bwMode="auto">
                  <a:xfrm>
                    <a:off x="4174" y="1406"/>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69" name="Line 53"/>
                  <p:cNvSpPr>
                    <a:spLocks noChangeShapeType="1"/>
                  </p:cNvSpPr>
                  <p:nvPr/>
                </p:nvSpPr>
                <p:spPr bwMode="auto">
                  <a:xfrm>
                    <a:off x="4185" y="1406"/>
                    <a:ext cx="4" cy="97"/>
                  </a:xfrm>
                  <a:prstGeom prst="line">
                    <a:avLst/>
                  </a:prstGeom>
                  <a:noFill/>
                  <a:ln w="6350" cap="rnd">
                    <a:solidFill>
                      <a:srgbClr val="000000"/>
                    </a:solidFill>
                    <a:round/>
                    <a:headEnd/>
                    <a:tailEnd/>
                  </a:ln>
                </p:spPr>
                <p:txBody>
                  <a:bodyPr/>
                  <a:lstStyle/>
                  <a:p>
                    <a:endParaRPr lang="en-GB"/>
                  </a:p>
                </p:txBody>
              </p:sp>
              <p:sp>
                <p:nvSpPr>
                  <p:cNvPr id="367670" name="Freeform 54"/>
                  <p:cNvSpPr>
                    <a:spLocks/>
                  </p:cNvSpPr>
                  <p:nvPr/>
                </p:nvSpPr>
                <p:spPr bwMode="auto">
                  <a:xfrm>
                    <a:off x="4174" y="1503"/>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71" name="Freeform 55"/>
                  <p:cNvSpPr>
                    <a:spLocks/>
                  </p:cNvSpPr>
                  <p:nvPr/>
                </p:nvSpPr>
                <p:spPr bwMode="auto">
                  <a:xfrm>
                    <a:off x="4360" y="1655"/>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72" name="Line 56"/>
                  <p:cNvSpPr>
                    <a:spLocks noChangeShapeType="1"/>
                  </p:cNvSpPr>
                  <p:nvPr/>
                </p:nvSpPr>
                <p:spPr bwMode="auto">
                  <a:xfrm>
                    <a:off x="4375" y="1655"/>
                    <a:ext cx="1" cy="86"/>
                  </a:xfrm>
                  <a:prstGeom prst="line">
                    <a:avLst/>
                  </a:prstGeom>
                  <a:noFill/>
                  <a:ln w="6350" cap="rnd">
                    <a:solidFill>
                      <a:srgbClr val="000000"/>
                    </a:solidFill>
                    <a:round/>
                    <a:headEnd/>
                    <a:tailEnd/>
                  </a:ln>
                </p:spPr>
                <p:txBody>
                  <a:bodyPr/>
                  <a:lstStyle/>
                  <a:p>
                    <a:endParaRPr lang="en-GB"/>
                  </a:p>
                </p:txBody>
              </p:sp>
              <p:sp>
                <p:nvSpPr>
                  <p:cNvPr id="367673" name="Freeform 57"/>
                  <p:cNvSpPr>
                    <a:spLocks/>
                  </p:cNvSpPr>
                  <p:nvPr/>
                </p:nvSpPr>
                <p:spPr bwMode="auto">
                  <a:xfrm>
                    <a:off x="4549" y="1774"/>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74" name="Line 58"/>
                  <p:cNvSpPr>
                    <a:spLocks noChangeShapeType="1"/>
                  </p:cNvSpPr>
                  <p:nvPr/>
                </p:nvSpPr>
                <p:spPr bwMode="auto">
                  <a:xfrm>
                    <a:off x="4560" y="1774"/>
                    <a:ext cx="1" cy="71"/>
                  </a:xfrm>
                  <a:prstGeom prst="line">
                    <a:avLst/>
                  </a:prstGeom>
                  <a:noFill/>
                  <a:ln w="6350" cap="rnd">
                    <a:solidFill>
                      <a:srgbClr val="000000"/>
                    </a:solidFill>
                    <a:round/>
                    <a:headEnd/>
                    <a:tailEnd/>
                  </a:ln>
                </p:spPr>
                <p:txBody>
                  <a:bodyPr/>
                  <a:lstStyle/>
                  <a:p>
                    <a:endParaRPr lang="en-GB"/>
                  </a:p>
                </p:txBody>
              </p:sp>
              <p:sp>
                <p:nvSpPr>
                  <p:cNvPr id="367675" name="Freeform 59"/>
                  <p:cNvSpPr>
                    <a:spLocks/>
                  </p:cNvSpPr>
                  <p:nvPr/>
                </p:nvSpPr>
                <p:spPr bwMode="auto">
                  <a:xfrm>
                    <a:off x="4549" y="1845"/>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76" name="Freeform 60"/>
                  <p:cNvSpPr>
                    <a:spLocks/>
                  </p:cNvSpPr>
                  <p:nvPr/>
                </p:nvSpPr>
                <p:spPr bwMode="auto">
                  <a:xfrm>
                    <a:off x="4735" y="1990"/>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77" name="Line 61"/>
                  <p:cNvSpPr>
                    <a:spLocks noChangeShapeType="1"/>
                  </p:cNvSpPr>
                  <p:nvPr/>
                </p:nvSpPr>
                <p:spPr bwMode="auto">
                  <a:xfrm>
                    <a:off x="4746" y="1990"/>
                    <a:ext cx="4" cy="56"/>
                  </a:xfrm>
                  <a:prstGeom prst="line">
                    <a:avLst/>
                  </a:prstGeom>
                  <a:noFill/>
                  <a:ln w="6350" cap="rnd">
                    <a:solidFill>
                      <a:srgbClr val="000000"/>
                    </a:solidFill>
                    <a:round/>
                    <a:headEnd/>
                    <a:tailEnd/>
                  </a:ln>
                </p:spPr>
                <p:txBody>
                  <a:bodyPr/>
                  <a:lstStyle/>
                  <a:p>
                    <a:endParaRPr lang="en-GB"/>
                  </a:p>
                </p:txBody>
              </p:sp>
              <p:sp>
                <p:nvSpPr>
                  <p:cNvPr id="367678" name="Freeform 62"/>
                  <p:cNvSpPr>
                    <a:spLocks/>
                  </p:cNvSpPr>
                  <p:nvPr/>
                </p:nvSpPr>
                <p:spPr bwMode="auto">
                  <a:xfrm>
                    <a:off x="4735" y="2046"/>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679" name="Freeform 63"/>
                  <p:cNvSpPr>
                    <a:spLocks/>
                  </p:cNvSpPr>
                  <p:nvPr/>
                </p:nvSpPr>
                <p:spPr bwMode="auto">
                  <a:xfrm>
                    <a:off x="4924" y="2076"/>
                    <a:ext cx="23" cy="1"/>
                  </a:xfrm>
                  <a:custGeom>
                    <a:avLst/>
                    <a:gdLst/>
                    <a:ahLst/>
                    <a:cxnLst>
                      <a:cxn ang="0">
                        <a:pos x="0" y="0"/>
                      </a:cxn>
                      <a:cxn ang="0">
                        <a:pos x="23" y="0"/>
                      </a:cxn>
                      <a:cxn ang="0">
                        <a:pos x="0" y="0"/>
                      </a:cxn>
                    </a:cxnLst>
                    <a:rect l="0" t="0" r="r" b="b"/>
                    <a:pathLst>
                      <a:path w="23">
                        <a:moveTo>
                          <a:pt x="0" y="0"/>
                        </a:moveTo>
                        <a:lnTo>
                          <a:pt x="23" y="0"/>
                        </a:lnTo>
                        <a:lnTo>
                          <a:pt x="0" y="0"/>
                        </a:lnTo>
                      </a:path>
                    </a:pathLst>
                  </a:custGeom>
                  <a:noFill/>
                  <a:ln w="6350" cap="rnd">
                    <a:solidFill>
                      <a:srgbClr val="000000"/>
                    </a:solidFill>
                    <a:prstDash val="solid"/>
                    <a:round/>
                    <a:headEnd/>
                    <a:tailEnd/>
                  </a:ln>
                </p:spPr>
                <p:txBody>
                  <a:bodyPr/>
                  <a:lstStyle/>
                  <a:p>
                    <a:endParaRPr lang="en-GB"/>
                  </a:p>
                </p:txBody>
              </p:sp>
              <p:sp>
                <p:nvSpPr>
                  <p:cNvPr id="367680" name="Line 64"/>
                  <p:cNvSpPr>
                    <a:spLocks noChangeShapeType="1"/>
                  </p:cNvSpPr>
                  <p:nvPr/>
                </p:nvSpPr>
                <p:spPr bwMode="auto">
                  <a:xfrm>
                    <a:off x="4936" y="2076"/>
                    <a:ext cx="1" cy="49"/>
                  </a:xfrm>
                  <a:prstGeom prst="line">
                    <a:avLst/>
                  </a:prstGeom>
                  <a:noFill/>
                  <a:ln w="6350" cap="rnd">
                    <a:solidFill>
                      <a:srgbClr val="000000"/>
                    </a:solidFill>
                    <a:round/>
                    <a:headEnd/>
                    <a:tailEnd/>
                  </a:ln>
                </p:spPr>
                <p:txBody>
                  <a:bodyPr/>
                  <a:lstStyle/>
                  <a:p>
                    <a:endParaRPr lang="en-GB"/>
                  </a:p>
                </p:txBody>
              </p:sp>
              <p:sp>
                <p:nvSpPr>
                  <p:cNvPr id="367681" name="Freeform 65"/>
                  <p:cNvSpPr>
                    <a:spLocks/>
                  </p:cNvSpPr>
                  <p:nvPr/>
                </p:nvSpPr>
                <p:spPr bwMode="auto">
                  <a:xfrm>
                    <a:off x="4924" y="2125"/>
                    <a:ext cx="23" cy="1"/>
                  </a:xfrm>
                  <a:custGeom>
                    <a:avLst/>
                    <a:gdLst/>
                    <a:ahLst/>
                    <a:cxnLst>
                      <a:cxn ang="0">
                        <a:pos x="0" y="0"/>
                      </a:cxn>
                      <a:cxn ang="0">
                        <a:pos x="23" y="0"/>
                      </a:cxn>
                      <a:cxn ang="0">
                        <a:pos x="0" y="0"/>
                      </a:cxn>
                    </a:cxnLst>
                    <a:rect l="0" t="0" r="r" b="b"/>
                    <a:pathLst>
                      <a:path w="23">
                        <a:moveTo>
                          <a:pt x="0" y="0"/>
                        </a:moveTo>
                        <a:lnTo>
                          <a:pt x="23" y="0"/>
                        </a:lnTo>
                        <a:lnTo>
                          <a:pt x="0" y="0"/>
                        </a:lnTo>
                      </a:path>
                    </a:pathLst>
                  </a:custGeom>
                  <a:noFill/>
                  <a:ln w="6350" cap="rnd">
                    <a:solidFill>
                      <a:srgbClr val="000000"/>
                    </a:solidFill>
                    <a:prstDash val="solid"/>
                    <a:round/>
                    <a:headEnd/>
                    <a:tailEnd/>
                  </a:ln>
                </p:spPr>
                <p:txBody>
                  <a:bodyPr/>
                  <a:lstStyle/>
                  <a:p>
                    <a:endParaRPr lang="en-GB"/>
                  </a:p>
                </p:txBody>
              </p:sp>
              <p:sp>
                <p:nvSpPr>
                  <p:cNvPr id="367682" name="Line 66"/>
                  <p:cNvSpPr>
                    <a:spLocks noChangeShapeType="1"/>
                  </p:cNvSpPr>
                  <p:nvPr/>
                </p:nvSpPr>
                <p:spPr bwMode="auto">
                  <a:xfrm>
                    <a:off x="5121" y="2173"/>
                    <a:ext cx="4" cy="1"/>
                  </a:xfrm>
                  <a:prstGeom prst="line">
                    <a:avLst/>
                  </a:prstGeom>
                  <a:noFill/>
                  <a:ln w="6350" cap="rnd">
                    <a:solidFill>
                      <a:srgbClr val="000000"/>
                    </a:solidFill>
                    <a:round/>
                    <a:headEnd/>
                    <a:tailEnd/>
                  </a:ln>
                </p:spPr>
                <p:txBody>
                  <a:bodyPr/>
                  <a:lstStyle/>
                  <a:p>
                    <a:endParaRPr lang="en-GB"/>
                  </a:p>
                </p:txBody>
              </p:sp>
              <p:sp>
                <p:nvSpPr>
                  <p:cNvPr id="367683" name="Line 67"/>
                  <p:cNvSpPr>
                    <a:spLocks noChangeShapeType="1"/>
                  </p:cNvSpPr>
                  <p:nvPr/>
                </p:nvSpPr>
                <p:spPr bwMode="auto">
                  <a:xfrm>
                    <a:off x="5311" y="2192"/>
                    <a:ext cx="1" cy="3"/>
                  </a:xfrm>
                  <a:prstGeom prst="line">
                    <a:avLst/>
                  </a:prstGeom>
                  <a:noFill/>
                  <a:ln w="6350" cap="rnd">
                    <a:solidFill>
                      <a:srgbClr val="000000"/>
                    </a:solidFill>
                    <a:round/>
                    <a:headEnd/>
                    <a:tailEnd/>
                  </a:ln>
                </p:spPr>
                <p:txBody>
                  <a:bodyPr/>
                  <a:lstStyle/>
                  <a:p>
                    <a:endParaRPr lang="en-GB"/>
                  </a:p>
                </p:txBody>
              </p:sp>
              <p:sp>
                <p:nvSpPr>
                  <p:cNvPr id="367684" name="Rectangle 68"/>
                  <p:cNvSpPr>
                    <a:spLocks noChangeArrowheads="1"/>
                  </p:cNvSpPr>
                  <p:nvPr/>
                </p:nvSpPr>
                <p:spPr bwMode="auto">
                  <a:xfrm>
                    <a:off x="3799" y="1350"/>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685" name="Rectangle 69"/>
                  <p:cNvSpPr>
                    <a:spLocks noChangeArrowheads="1"/>
                  </p:cNvSpPr>
                  <p:nvPr/>
                </p:nvSpPr>
                <p:spPr bwMode="auto">
                  <a:xfrm>
                    <a:off x="4174" y="1443"/>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686" name="Rectangle 70"/>
                  <p:cNvSpPr>
                    <a:spLocks noChangeArrowheads="1"/>
                  </p:cNvSpPr>
                  <p:nvPr/>
                </p:nvSpPr>
                <p:spPr bwMode="auto">
                  <a:xfrm>
                    <a:off x="4360" y="1689"/>
                    <a:ext cx="18" cy="15"/>
                  </a:xfrm>
                  <a:prstGeom prst="rect">
                    <a:avLst/>
                  </a:prstGeom>
                  <a:solidFill>
                    <a:srgbClr val="000000"/>
                  </a:solidFill>
                  <a:ln w="6350" cap="rnd">
                    <a:solidFill>
                      <a:srgbClr val="000000"/>
                    </a:solidFill>
                    <a:round/>
                    <a:headEnd/>
                    <a:tailEnd/>
                  </a:ln>
                </p:spPr>
                <p:txBody>
                  <a:bodyPr/>
                  <a:lstStyle/>
                  <a:p>
                    <a:endParaRPr lang="en-GB"/>
                  </a:p>
                </p:txBody>
              </p:sp>
              <p:sp>
                <p:nvSpPr>
                  <p:cNvPr id="367687" name="Rectangle 71"/>
                  <p:cNvSpPr>
                    <a:spLocks noChangeArrowheads="1"/>
                  </p:cNvSpPr>
                  <p:nvPr/>
                </p:nvSpPr>
                <p:spPr bwMode="auto">
                  <a:xfrm>
                    <a:off x="4549" y="1797"/>
                    <a:ext cx="19" cy="18"/>
                  </a:xfrm>
                  <a:prstGeom prst="rect">
                    <a:avLst/>
                  </a:prstGeom>
                  <a:solidFill>
                    <a:srgbClr val="000000"/>
                  </a:solidFill>
                  <a:ln w="6350" cap="rnd">
                    <a:solidFill>
                      <a:srgbClr val="000000"/>
                    </a:solidFill>
                    <a:round/>
                    <a:headEnd/>
                    <a:tailEnd/>
                  </a:ln>
                </p:spPr>
                <p:txBody>
                  <a:bodyPr/>
                  <a:lstStyle/>
                  <a:p>
                    <a:endParaRPr lang="en-GB"/>
                  </a:p>
                </p:txBody>
              </p:sp>
              <p:sp>
                <p:nvSpPr>
                  <p:cNvPr id="367688" name="Rectangle 72"/>
                  <p:cNvSpPr>
                    <a:spLocks noChangeArrowheads="1"/>
                  </p:cNvSpPr>
                  <p:nvPr/>
                </p:nvSpPr>
                <p:spPr bwMode="auto">
                  <a:xfrm>
                    <a:off x="4735" y="2005"/>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689" name="Rectangle 73"/>
                  <p:cNvSpPr>
                    <a:spLocks noChangeArrowheads="1"/>
                  </p:cNvSpPr>
                  <p:nvPr/>
                </p:nvSpPr>
                <p:spPr bwMode="auto">
                  <a:xfrm>
                    <a:off x="4924" y="2091"/>
                    <a:ext cx="15" cy="15"/>
                  </a:xfrm>
                  <a:prstGeom prst="rect">
                    <a:avLst/>
                  </a:prstGeom>
                  <a:solidFill>
                    <a:srgbClr val="000000"/>
                  </a:solidFill>
                  <a:ln w="6350" cap="rnd">
                    <a:solidFill>
                      <a:srgbClr val="000000"/>
                    </a:solidFill>
                    <a:round/>
                    <a:headEnd/>
                    <a:tailEnd/>
                  </a:ln>
                </p:spPr>
                <p:txBody>
                  <a:bodyPr/>
                  <a:lstStyle/>
                  <a:p>
                    <a:endParaRPr lang="en-GB"/>
                  </a:p>
                </p:txBody>
              </p:sp>
              <p:sp>
                <p:nvSpPr>
                  <p:cNvPr id="367690" name="Rectangle 74"/>
                  <p:cNvSpPr>
                    <a:spLocks noChangeArrowheads="1"/>
                  </p:cNvSpPr>
                  <p:nvPr/>
                </p:nvSpPr>
                <p:spPr bwMode="auto">
                  <a:xfrm>
                    <a:off x="5110" y="2158"/>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691" name="Rectangle 75"/>
                  <p:cNvSpPr>
                    <a:spLocks noChangeArrowheads="1"/>
                  </p:cNvSpPr>
                  <p:nvPr/>
                </p:nvSpPr>
                <p:spPr bwMode="auto">
                  <a:xfrm>
                    <a:off x="5300" y="2180"/>
                    <a:ext cx="14" cy="19"/>
                  </a:xfrm>
                  <a:prstGeom prst="rect">
                    <a:avLst/>
                  </a:prstGeom>
                  <a:solidFill>
                    <a:srgbClr val="000000"/>
                  </a:solidFill>
                  <a:ln w="6350" cap="rnd">
                    <a:solidFill>
                      <a:srgbClr val="000000"/>
                    </a:solidFill>
                    <a:round/>
                    <a:headEnd/>
                    <a:tailEnd/>
                  </a:ln>
                </p:spPr>
                <p:txBody>
                  <a:bodyPr/>
                  <a:lstStyle/>
                  <a:p>
                    <a:endParaRPr lang="en-GB"/>
                  </a:p>
                </p:txBody>
              </p:sp>
              <p:sp>
                <p:nvSpPr>
                  <p:cNvPr id="367692" name="Line 76"/>
                  <p:cNvSpPr>
                    <a:spLocks noChangeShapeType="1"/>
                  </p:cNvSpPr>
                  <p:nvPr/>
                </p:nvSpPr>
                <p:spPr bwMode="auto">
                  <a:xfrm>
                    <a:off x="3624" y="2192"/>
                    <a:ext cx="1872" cy="3"/>
                  </a:xfrm>
                  <a:prstGeom prst="line">
                    <a:avLst/>
                  </a:prstGeom>
                  <a:noFill/>
                  <a:ln w="6350" cap="rnd">
                    <a:solidFill>
                      <a:srgbClr val="000000"/>
                    </a:solidFill>
                    <a:round/>
                    <a:headEnd/>
                    <a:tailEnd/>
                  </a:ln>
                </p:spPr>
                <p:txBody>
                  <a:bodyPr/>
                  <a:lstStyle/>
                  <a:p>
                    <a:endParaRPr lang="en-GB"/>
                  </a:p>
                </p:txBody>
              </p:sp>
              <p:sp>
                <p:nvSpPr>
                  <p:cNvPr id="367693" name="Line 77"/>
                  <p:cNvSpPr>
                    <a:spLocks noChangeShapeType="1"/>
                  </p:cNvSpPr>
                  <p:nvPr/>
                </p:nvSpPr>
                <p:spPr bwMode="auto">
                  <a:xfrm>
                    <a:off x="3624" y="2192"/>
                    <a:ext cx="1" cy="33"/>
                  </a:xfrm>
                  <a:prstGeom prst="line">
                    <a:avLst/>
                  </a:prstGeom>
                  <a:noFill/>
                  <a:ln w="6350" cap="rnd">
                    <a:solidFill>
                      <a:srgbClr val="000000"/>
                    </a:solidFill>
                    <a:round/>
                    <a:headEnd/>
                    <a:tailEnd/>
                  </a:ln>
                </p:spPr>
                <p:txBody>
                  <a:bodyPr/>
                  <a:lstStyle/>
                  <a:p>
                    <a:endParaRPr lang="en-GB"/>
                  </a:p>
                </p:txBody>
              </p:sp>
              <p:sp>
                <p:nvSpPr>
                  <p:cNvPr id="367694" name="Line 78"/>
                  <p:cNvSpPr>
                    <a:spLocks noChangeShapeType="1"/>
                  </p:cNvSpPr>
                  <p:nvPr/>
                </p:nvSpPr>
                <p:spPr bwMode="auto">
                  <a:xfrm>
                    <a:off x="4000" y="2192"/>
                    <a:ext cx="1" cy="33"/>
                  </a:xfrm>
                  <a:prstGeom prst="line">
                    <a:avLst/>
                  </a:prstGeom>
                  <a:noFill/>
                  <a:ln w="6350" cap="rnd">
                    <a:solidFill>
                      <a:srgbClr val="000000"/>
                    </a:solidFill>
                    <a:round/>
                    <a:headEnd/>
                    <a:tailEnd/>
                  </a:ln>
                </p:spPr>
                <p:txBody>
                  <a:bodyPr/>
                  <a:lstStyle/>
                  <a:p>
                    <a:endParaRPr lang="en-GB"/>
                  </a:p>
                </p:txBody>
              </p:sp>
              <p:sp>
                <p:nvSpPr>
                  <p:cNvPr id="367695" name="Line 79"/>
                  <p:cNvSpPr>
                    <a:spLocks noChangeShapeType="1"/>
                  </p:cNvSpPr>
                  <p:nvPr/>
                </p:nvSpPr>
                <p:spPr bwMode="auto">
                  <a:xfrm>
                    <a:off x="4375" y="2192"/>
                    <a:ext cx="1" cy="33"/>
                  </a:xfrm>
                  <a:prstGeom prst="line">
                    <a:avLst/>
                  </a:prstGeom>
                  <a:noFill/>
                  <a:ln w="6350" cap="rnd">
                    <a:solidFill>
                      <a:srgbClr val="000000"/>
                    </a:solidFill>
                    <a:round/>
                    <a:headEnd/>
                    <a:tailEnd/>
                  </a:ln>
                </p:spPr>
                <p:txBody>
                  <a:bodyPr/>
                  <a:lstStyle/>
                  <a:p>
                    <a:endParaRPr lang="en-GB"/>
                  </a:p>
                </p:txBody>
              </p:sp>
              <p:sp>
                <p:nvSpPr>
                  <p:cNvPr id="367696" name="Line 80"/>
                  <p:cNvSpPr>
                    <a:spLocks noChangeShapeType="1"/>
                  </p:cNvSpPr>
                  <p:nvPr/>
                </p:nvSpPr>
                <p:spPr bwMode="auto">
                  <a:xfrm>
                    <a:off x="4746" y="2192"/>
                    <a:ext cx="4" cy="33"/>
                  </a:xfrm>
                  <a:prstGeom prst="line">
                    <a:avLst/>
                  </a:prstGeom>
                  <a:noFill/>
                  <a:ln w="6350" cap="rnd">
                    <a:solidFill>
                      <a:srgbClr val="000000"/>
                    </a:solidFill>
                    <a:round/>
                    <a:headEnd/>
                    <a:tailEnd/>
                  </a:ln>
                </p:spPr>
                <p:txBody>
                  <a:bodyPr/>
                  <a:lstStyle/>
                  <a:p>
                    <a:endParaRPr lang="en-GB"/>
                  </a:p>
                </p:txBody>
              </p:sp>
              <p:sp>
                <p:nvSpPr>
                  <p:cNvPr id="367697" name="Line 81"/>
                  <p:cNvSpPr>
                    <a:spLocks noChangeShapeType="1"/>
                  </p:cNvSpPr>
                  <p:nvPr/>
                </p:nvSpPr>
                <p:spPr bwMode="auto">
                  <a:xfrm>
                    <a:off x="5121" y="2192"/>
                    <a:ext cx="4" cy="33"/>
                  </a:xfrm>
                  <a:prstGeom prst="line">
                    <a:avLst/>
                  </a:prstGeom>
                  <a:noFill/>
                  <a:ln w="6350" cap="rnd">
                    <a:solidFill>
                      <a:srgbClr val="000000"/>
                    </a:solidFill>
                    <a:round/>
                    <a:headEnd/>
                    <a:tailEnd/>
                  </a:ln>
                </p:spPr>
                <p:txBody>
                  <a:bodyPr/>
                  <a:lstStyle/>
                  <a:p>
                    <a:endParaRPr lang="en-GB"/>
                  </a:p>
                </p:txBody>
              </p:sp>
              <p:sp>
                <p:nvSpPr>
                  <p:cNvPr id="367698" name="Line 82"/>
                  <p:cNvSpPr>
                    <a:spLocks noChangeShapeType="1"/>
                  </p:cNvSpPr>
                  <p:nvPr/>
                </p:nvSpPr>
                <p:spPr bwMode="auto">
                  <a:xfrm>
                    <a:off x="5496" y="2192"/>
                    <a:ext cx="1" cy="33"/>
                  </a:xfrm>
                  <a:prstGeom prst="line">
                    <a:avLst/>
                  </a:prstGeom>
                  <a:noFill/>
                  <a:ln w="6350" cap="rnd">
                    <a:solidFill>
                      <a:srgbClr val="000000"/>
                    </a:solidFill>
                    <a:round/>
                    <a:headEnd/>
                    <a:tailEnd/>
                  </a:ln>
                </p:spPr>
                <p:txBody>
                  <a:bodyPr/>
                  <a:lstStyle/>
                  <a:p>
                    <a:endParaRPr lang="en-GB"/>
                  </a:p>
                </p:txBody>
              </p:sp>
              <p:sp>
                <p:nvSpPr>
                  <p:cNvPr id="367699" name="Line 83"/>
                  <p:cNvSpPr>
                    <a:spLocks noChangeShapeType="1"/>
                  </p:cNvSpPr>
                  <p:nvPr/>
                </p:nvSpPr>
                <p:spPr bwMode="auto">
                  <a:xfrm flipV="1">
                    <a:off x="3624" y="1361"/>
                    <a:ext cx="1" cy="831"/>
                  </a:xfrm>
                  <a:prstGeom prst="line">
                    <a:avLst/>
                  </a:prstGeom>
                  <a:noFill/>
                  <a:ln w="6350" cap="rnd">
                    <a:solidFill>
                      <a:srgbClr val="000000"/>
                    </a:solidFill>
                    <a:round/>
                    <a:headEnd/>
                    <a:tailEnd/>
                  </a:ln>
                </p:spPr>
                <p:txBody>
                  <a:bodyPr/>
                  <a:lstStyle/>
                  <a:p>
                    <a:endParaRPr lang="en-GB"/>
                  </a:p>
                </p:txBody>
              </p:sp>
              <p:sp>
                <p:nvSpPr>
                  <p:cNvPr id="367700" name="Line 84"/>
                  <p:cNvSpPr>
                    <a:spLocks noChangeShapeType="1"/>
                  </p:cNvSpPr>
                  <p:nvPr/>
                </p:nvSpPr>
                <p:spPr bwMode="auto">
                  <a:xfrm flipH="1">
                    <a:off x="3591" y="2192"/>
                    <a:ext cx="33" cy="3"/>
                  </a:xfrm>
                  <a:prstGeom prst="line">
                    <a:avLst/>
                  </a:prstGeom>
                  <a:noFill/>
                  <a:ln w="6350" cap="rnd">
                    <a:solidFill>
                      <a:srgbClr val="000000"/>
                    </a:solidFill>
                    <a:round/>
                    <a:headEnd/>
                    <a:tailEnd/>
                  </a:ln>
                </p:spPr>
                <p:txBody>
                  <a:bodyPr/>
                  <a:lstStyle/>
                  <a:p>
                    <a:endParaRPr lang="en-GB"/>
                  </a:p>
                </p:txBody>
              </p:sp>
              <p:sp>
                <p:nvSpPr>
                  <p:cNvPr id="367701" name="Line 85"/>
                  <p:cNvSpPr>
                    <a:spLocks noChangeShapeType="1"/>
                  </p:cNvSpPr>
                  <p:nvPr/>
                </p:nvSpPr>
                <p:spPr bwMode="auto">
                  <a:xfrm flipH="1">
                    <a:off x="3591" y="1983"/>
                    <a:ext cx="33" cy="4"/>
                  </a:xfrm>
                  <a:prstGeom prst="line">
                    <a:avLst/>
                  </a:prstGeom>
                  <a:noFill/>
                  <a:ln w="6350" cap="rnd">
                    <a:solidFill>
                      <a:srgbClr val="000000"/>
                    </a:solidFill>
                    <a:round/>
                    <a:headEnd/>
                    <a:tailEnd/>
                  </a:ln>
                </p:spPr>
                <p:txBody>
                  <a:bodyPr/>
                  <a:lstStyle/>
                  <a:p>
                    <a:endParaRPr lang="en-GB"/>
                  </a:p>
                </p:txBody>
              </p:sp>
              <p:sp>
                <p:nvSpPr>
                  <p:cNvPr id="367702" name="Line 86"/>
                  <p:cNvSpPr>
                    <a:spLocks noChangeShapeType="1"/>
                  </p:cNvSpPr>
                  <p:nvPr/>
                </p:nvSpPr>
                <p:spPr bwMode="auto">
                  <a:xfrm flipH="1">
                    <a:off x="3591" y="1778"/>
                    <a:ext cx="33" cy="1"/>
                  </a:xfrm>
                  <a:prstGeom prst="line">
                    <a:avLst/>
                  </a:prstGeom>
                  <a:noFill/>
                  <a:ln w="6350" cap="rnd">
                    <a:solidFill>
                      <a:srgbClr val="000000"/>
                    </a:solidFill>
                    <a:round/>
                    <a:headEnd/>
                    <a:tailEnd/>
                  </a:ln>
                </p:spPr>
                <p:txBody>
                  <a:bodyPr/>
                  <a:lstStyle/>
                  <a:p>
                    <a:endParaRPr lang="en-GB"/>
                  </a:p>
                </p:txBody>
              </p:sp>
              <p:sp>
                <p:nvSpPr>
                  <p:cNvPr id="367703" name="Line 87"/>
                  <p:cNvSpPr>
                    <a:spLocks noChangeShapeType="1"/>
                  </p:cNvSpPr>
                  <p:nvPr/>
                </p:nvSpPr>
                <p:spPr bwMode="auto">
                  <a:xfrm flipH="1">
                    <a:off x="3591" y="1570"/>
                    <a:ext cx="33" cy="1"/>
                  </a:xfrm>
                  <a:prstGeom prst="line">
                    <a:avLst/>
                  </a:prstGeom>
                  <a:noFill/>
                  <a:ln w="6350" cap="rnd">
                    <a:solidFill>
                      <a:srgbClr val="000000"/>
                    </a:solidFill>
                    <a:round/>
                    <a:headEnd/>
                    <a:tailEnd/>
                  </a:ln>
                </p:spPr>
                <p:txBody>
                  <a:bodyPr/>
                  <a:lstStyle/>
                  <a:p>
                    <a:endParaRPr lang="en-GB"/>
                  </a:p>
                </p:txBody>
              </p:sp>
              <p:sp>
                <p:nvSpPr>
                  <p:cNvPr id="367704" name="Line 88"/>
                  <p:cNvSpPr>
                    <a:spLocks noChangeShapeType="1"/>
                  </p:cNvSpPr>
                  <p:nvPr/>
                </p:nvSpPr>
                <p:spPr bwMode="auto">
                  <a:xfrm flipH="1">
                    <a:off x="3591" y="1361"/>
                    <a:ext cx="33" cy="1"/>
                  </a:xfrm>
                  <a:prstGeom prst="line">
                    <a:avLst/>
                  </a:prstGeom>
                  <a:noFill/>
                  <a:ln w="6350" cap="rnd">
                    <a:solidFill>
                      <a:srgbClr val="000000"/>
                    </a:solidFill>
                    <a:round/>
                    <a:headEnd/>
                    <a:tailEnd/>
                  </a:ln>
                </p:spPr>
                <p:txBody>
                  <a:bodyPr/>
                  <a:lstStyle/>
                  <a:p>
                    <a:endParaRPr lang="en-GB"/>
                  </a:p>
                </p:txBody>
              </p:sp>
            </p:grpSp>
            <p:sp>
              <p:nvSpPr>
                <p:cNvPr id="367705" name="Line 89"/>
                <p:cNvSpPr>
                  <a:spLocks noChangeShapeType="1"/>
                </p:cNvSpPr>
                <p:nvPr/>
              </p:nvSpPr>
              <p:spPr bwMode="auto">
                <a:xfrm>
                  <a:off x="4364" y="1737"/>
                  <a:ext cx="22" cy="1"/>
                </a:xfrm>
                <a:prstGeom prst="line">
                  <a:avLst/>
                </a:prstGeom>
                <a:noFill/>
                <a:ln w="6350" cap="rnd">
                  <a:solidFill>
                    <a:srgbClr val="000000"/>
                  </a:solidFill>
                  <a:round/>
                  <a:headEnd/>
                  <a:tailEnd/>
                </a:ln>
              </p:spPr>
              <p:txBody>
                <a:bodyPr/>
                <a:lstStyle/>
                <a:p>
                  <a:endParaRPr lang="en-GB"/>
                </a:p>
              </p:txBody>
            </p:sp>
            <p:grpSp>
              <p:nvGrpSpPr>
                <p:cNvPr id="6" name="Group 90"/>
                <p:cNvGrpSpPr>
                  <a:grpSpLocks/>
                </p:cNvGrpSpPr>
                <p:nvPr/>
              </p:nvGrpSpPr>
              <p:grpSpPr bwMode="auto">
                <a:xfrm>
                  <a:off x="3591" y="1313"/>
                  <a:ext cx="1906" cy="912"/>
                  <a:chOff x="3591" y="1313"/>
                  <a:chExt cx="1906" cy="912"/>
                </a:xfrm>
              </p:grpSpPr>
              <p:sp>
                <p:nvSpPr>
                  <p:cNvPr id="367707" name="Line 91"/>
                  <p:cNvSpPr>
                    <a:spLocks noChangeShapeType="1"/>
                  </p:cNvSpPr>
                  <p:nvPr/>
                </p:nvSpPr>
                <p:spPr bwMode="auto">
                  <a:xfrm>
                    <a:off x="3810" y="1354"/>
                    <a:ext cx="11" cy="1"/>
                  </a:xfrm>
                  <a:prstGeom prst="line">
                    <a:avLst/>
                  </a:prstGeom>
                  <a:noFill/>
                  <a:ln w="6350" cap="rnd">
                    <a:solidFill>
                      <a:srgbClr val="000000"/>
                    </a:solidFill>
                    <a:round/>
                    <a:headEnd/>
                    <a:tailEnd/>
                  </a:ln>
                </p:spPr>
                <p:txBody>
                  <a:bodyPr/>
                  <a:lstStyle/>
                  <a:p>
                    <a:endParaRPr lang="en-GB"/>
                  </a:p>
                </p:txBody>
              </p:sp>
              <p:sp>
                <p:nvSpPr>
                  <p:cNvPr id="367708" name="Line 92"/>
                  <p:cNvSpPr>
                    <a:spLocks noChangeShapeType="1"/>
                  </p:cNvSpPr>
                  <p:nvPr/>
                </p:nvSpPr>
                <p:spPr bwMode="auto">
                  <a:xfrm>
                    <a:off x="4746" y="2009"/>
                    <a:ext cx="11" cy="8"/>
                  </a:xfrm>
                  <a:prstGeom prst="line">
                    <a:avLst/>
                  </a:prstGeom>
                  <a:noFill/>
                  <a:ln w="6350" cap="rnd">
                    <a:solidFill>
                      <a:srgbClr val="000000"/>
                    </a:solidFill>
                    <a:round/>
                    <a:headEnd/>
                    <a:tailEnd/>
                  </a:ln>
                </p:spPr>
                <p:txBody>
                  <a:bodyPr/>
                  <a:lstStyle/>
                  <a:p>
                    <a:endParaRPr lang="en-GB"/>
                  </a:p>
                </p:txBody>
              </p:sp>
              <p:sp>
                <p:nvSpPr>
                  <p:cNvPr id="367709" name="Line 93"/>
                  <p:cNvSpPr>
                    <a:spLocks noChangeShapeType="1"/>
                  </p:cNvSpPr>
                  <p:nvPr/>
                </p:nvSpPr>
                <p:spPr bwMode="auto">
                  <a:xfrm>
                    <a:off x="4928" y="2106"/>
                    <a:ext cx="8" cy="4"/>
                  </a:xfrm>
                  <a:prstGeom prst="line">
                    <a:avLst/>
                  </a:prstGeom>
                  <a:noFill/>
                  <a:ln w="6350" cap="rnd">
                    <a:solidFill>
                      <a:srgbClr val="000000"/>
                    </a:solidFill>
                    <a:round/>
                    <a:headEnd/>
                    <a:tailEnd/>
                  </a:ln>
                </p:spPr>
                <p:txBody>
                  <a:bodyPr/>
                  <a:lstStyle/>
                  <a:p>
                    <a:endParaRPr lang="en-GB"/>
                  </a:p>
                </p:txBody>
              </p:sp>
              <p:sp>
                <p:nvSpPr>
                  <p:cNvPr id="367710" name="Line 94"/>
                  <p:cNvSpPr>
                    <a:spLocks noChangeShapeType="1"/>
                  </p:cNvSpPr>
                  <p:nvPr/>
                </p:nvSpPr>
                <p:spPr bwMode="auto">
                  <a:xfrm>
                    <a:off x="5118" y="2158"/>
                    <a:ext cx="11" cy="1"/>
                  </a:xfrm>
                  <a:prstGeom prst="line">
                    <a:avLst/>
                  </a:prstGeom>
                  <a:noFill/>
                  <a:ln w="6350" cap="rnd">
                    <a:solidFill>
                      <a:srgbClr val="000000"/>
                    </a:solidFill>
                    <a:round/>
                    <a:headEnd/>
                    <a:tailEnd/>
                  </a:ln>
                </p:spPr>
                <p:txBody>
                  <a:bodyPr/>
                  <a:lstStyle/>
                  <a:p>
                    <a:endParaRPr lang="en-GB"/>
                  </a:p>
                </p:txBody>
              </p:sp>
              <p:sp>
                <p:nvSpPr>
                  <p:cNvPr id="367711" name="Freeform 95"/>
                  <p:cNvSpPr>
                    <a:spLocks/>
                  </p:cNvSpPr>
                  <p:nvPr/>
                </p:nvSpPr>
                <p:spPr bwMode="auto">
                  <a:xfrm>
                    <a:off x="3799" y="1313"/>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12" name="Line 96"/>
                  <p:cNvSpPr>
                    <a:spLocks noChangeShapeType="1"/>
                  </p:cNvSpPr>
                  <p:nvPr/>
                </p:nvSpPr>
                <p:spPr bwMode="auto">
                  <a:xfrm>
                    <a:off x="3810" y="1313"/>
                    <a:ext cx="4" cy="97"/>
                  </a:xfrm>
                  <a:prstGeom prst="line">
                    <a:avLst/>
                  </a:prstGeom>
                  <a:noFill/>
                  <a:ln w="6350" cap="rnd">
                    <a:solidFill>
                      <a:srgbClr val="000000"/>
                    </a:solidFill>
                    <a:round/>
                    <a:headEnd/>
                    <a:tailEnd/>
                  </a:ln>
                </p:spPr>
                <p:txBody>
                  <a:bodyPr/>
                  <a:lstStyle/>
                  <a:p>
                    <a:endParaRPr lang="en-GB"/>
                  </a:p>
                </p:txBody>
              </p:sp>
              <p:sp>
                <p:nvSpPr>
                  <p:cNvPr id="367713" name="Freeform 97"/>
                  <p:cNvSpPr>
                    <a:spLocks/>
                  </p:cNvSpPr>
                  <p:nvPr/>
                </p:nvSpPr>
                <p:spPr bwMode="auto">
                  <a:xfrm>
                    <a:off x="3799" y="1410"/>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14" name="Freeform 98"/>
                  <p:cNvSpPr>
                    <a:spLocks/>
                  </p:cNvSpPr>
                  <p:nvPr/>
                </p:nvSpPr>
                <p:spPr bwMode="auto">
                  <a:xfrm>
                    <a:off x="4174" y="1406"/>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15" name="Line 99"/>
                  <p:cNvSpPr>
                    <a:spLocks noChangeShapeType="1"/>
                  </p:cNvSpPr>
                  <p:nvPr/>
                </p:nvSpPr>
                <p:spPr bwMode="auto">
                  <a:xfrm>
                    <a:off x="4185" y="1406"/>
                    <a:ext cx="4" cy="97"/>
                  </a:xfrm>
                  <a:prstGeom prst="line">
                    <a:avLst/>
                  </a:prstGeom>
                  <a:noFill/>
                  <a:ln w="6350" cap="rnd">
                    <a:solidFill>
                      <a:srgbClr val="000000"/>
                    </a:solidFill>
                    <a:round/>
                    <a:headEnd/>
                    <a:tailEnd/>
                  </a:ln>
                </p:spPr>
                <p:txBody>
                  <a:bodyPr/>
                  <a:lstStyle/>
                  <a:p>
                    <a:endParaRPr lang="en-GB"/>
                  </a:p>
                </p:txBody>
              </p:sp>
              <p:sp>
                <p:nvSpPr>
                  <p:cNvPr id="367716" name="Freeform 100"/>
                  <p:cNvSpPr>
                    <a:spLocks/>
                  </p:cNvSpPr>
                  <p:nvPr/>
                </p:nvSpPr>
                <p:spPr bwMode="auto">
                  <a:xfrm>
                    <a:off x="4174" y="1503"/>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17" name="Freeform 101"/>
                  <p:cNvSpPr>
                    <a:spLocks/>
                  </p:cNvSpPr>
                  <p:nvPr/>
                </p:nvSpPr>
                <p:spPr bwMode="auto">
                  <a:xfrm>
                    <a:off x="4360" y="1655"/>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18" name="Line 102"/>
                  <p:cNvSpPr>
                    <a:spLocks noChangeShapeType="1"/>
                  </p:cNvSpPr>
                  <p:nvPr/>
                </p:nvSpPr>
                <p:spPr bwMode="auto">
                  <a:xfrm>
                    <a:off x="4375" y="1655"/>
                    <a:ext cx="1" cy="86"/>
                  </a:xfrm>
                  <a:prstGeom prst="line">
                    <a:avLst/>
                  </a:prstGeom>
                  <a:noFill/>
                  <a:ln w="6350" cap="rnd">
                    <a:solidFill>
                      <a:srgbClr val="000000"/>
                    </a:solidFill>
                    <a:round/>
                    <a:headEnd/>
                    <a:tailEnd/>
                  </a:ln>
                </p:spPr>
                <p:txBody>
                  <a:bodyPr/>
                  <a:lstStyle/>
                  <a:p>
                    <a:endParaRPr lang="en-GB"/>
                  </a:p>
                </p:txBody>
              </p:sp>
              <p:sp>
                <p:nvSpPr>
                  <p:cNvPr id="367719" name="Freeform 103"/>
                  <p:cNvSpPr>
                    <a:spLocks/>
                  </p:cNvSpPr>
                  <p:nvPr/>
                </p:nvSpPr>
                <p:spPr bwMode="auto">
                  <a:xfrm>
                    <a:off x="4549" y="1774"/>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20" name="Line 104"/>
                  <p:cNvSpPr>
                    <a:spLocks noChangeShapeType="1"/>
                  </p:cNvSpPr>
                  <p:nvPr/>
                </p:nvSpPr>
                <p:spPr bwMode="auto">
                  <a:xfrm>
                    <a:off x="4560" y="1774"/>
                    <a:ext cx="1" cy="71"/>
                  </a:xfrm>
                  <a:prstGeom prst="line">
                    <a:avLst/>
                  </a:prstGeom>
                  <a:noFill/>
                  <a:ln w="6350" cap="rnd">
                    <a:solidFill>
                      <a:srgbClr val="000000"/>
                    </a:solidFill>
                    <a:round/>
                    <a:headEnd/>
                    <a:tailEnd/>
                  </a:ln>
                </p:spPr>
                <p:txBody>
                  <a:bodyPr/>
                  <a:lstStyle/>
                  <a:p>
                    <a:endParaRPr lang="en-GB"/>
                  </a:p>
                </p:txBody>
              </p:sp>
              <p:sp>
                <p:nvSpPr>
                  <p:cNvPr id="367721" name="Freeform 105"/>
                  <p:cNvSpPr>
                    <a:spLocks/>
                  </p:cNvSpPr>
                  <p:nvPr/>
                </p:nvSpPr>
                <p:spPr bwMode="auto">
                  <a:xfrm>
                    <a:off x="4549" y="1845"/>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22" name="Freeform 106"/>
                  <p:cNvSpPr>
                    <a:spLocks/>
                  </p:cNvSpPr>
                  <p:nvPr/>
                </p:nvSpPr>
                <p:spPr bwMode="auto">
                  <a:xfrm>
                    <a:off x="4735" y="1990"/>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23" name="Line 107"/>
                  <p:cNvSpPr>
                    <a:spLocks noChangeShapeType="1"/>
                  </p:cNvSpPr>
                  <p:nvPr/>
                </p:nvSpPr>
                <p:spPr bwMode="auto">
                  <a:xfrm>
                    <a:off x="4746" y="1990"/>
                    <a:ext cx="4" cy="56"/>
                  </a:xfrm>
                  <a:prstGeom prst="line">
                    <a:avLst/>
                  </a:prstGeom>
                  <a:noFill/>
                  <a:ln w="6350" cap="rnd">
                    <a:solidFill>
                      <a:srgbClr val="000000"/>
                    </a:solidFill>
                    <a:round/>
                    <a:headEnd/>
                    <a:tailEnd/>
                  </a:ln>
                </p:spPr>
                <p:txBody>
                  <a:bodyPr/>
                  <a:lstStyle/>
                  <a:p>
                    <a:endParaRPr lang="en-GB"/>
                  </a:p>
                </p:txBody>
              </p:sp>
              <p:sp>
                <p:nvSpPr>
                  <p:cNvPr id="367724" name="Freeform 108"/>
                  <p:cNvSpPr>
                    <a:spLocks/>
                  </p:cNvSpPr>
                  <p:nvPr/>
                </p:nvSpPr>
                <p:spPr bwMode="auto">
                  <a:xfrm>
                    <a:off x="4735" y="2046"/>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25" name="Freeform 109"/>
                  <p:cNvSpPr>
                    <a:spLocks/>
                  </p:cNvSpPr>
                  <p:nvPr/>
                </p:nvSpPr>
                <p:spPr bwMode="auto">
                  <a:xfrm>
                    <a:off x="4924" y="2076"/>
                    <a:ext cx="23" cy="1"/>
                  </a:xfrm>
                  <a:custGeom>
                    <a:avLst/>
                    <a:gdLst/>
                    <a:ahLst/>
                    <a:cxnLst>
                      <a:cxn ang="0">
                        <a:pos x="0" y="0"/>
                      </a:cxn>
                      <a:cxn ang="0">
                        <a:pos x="23" y="0"/>
                      </a:cxn>
                      <a:cxn ang="0">
                        <a:pos x="0" y="0"/>
                      </a:cxn>
                    </a:cxnLst>
                    <a:rect l="0" t="0" r="r" b="b"/>
                    <a:pathLst>
                      <a:path w="23">
                        <a:moveTo>
                          <a:pt x="0" y="0"/>
                        </a:moveTo>
                        <a:lnTo>
                          <a:pt x="23" y="0"/>
                        </a:lnTo>
                        <a:lnTo>
                          <a:pt x="0" y="0"/>
                        </a:lnTo>
                      </a:path>
                    </a:pathLst>
                  </a:custGeom>
                  <a:noFill/>
                  <a:ln w="6350" cap="rnd">
                    <a:solidFill>
                      <a:srgbClr val="000000"/>
                    </a:solidFill>
                    <a:prstDash val="solid"/>
                    <a:round/>
                    <a:headEnd/>
                    <a:tailEnd/>
                  </a:ln>
                </p:spPr>
                <p:txBody>
                  <a:bodyPr/>
                  <a:lstStyle/>
                  <a:p>
                    <a:endParaRPr lang="en-GB"/>
                  </a:p>
                </p:txBody>
              </p:sp>
              <p:sp>
                <p:nvSpPr>
                  <p:cNvPr id="367726" name="Line 110"/>
                  <p:cNvSpPr>
                    <a:spLocks noChangeShapeType="1"/>
                  </p:cNvSpPr>
                  <p:nvPr/>
                </p:nvSpPr>
                <p:spPr bwMode="auto">
                  <a:xfrm>
                    <a:off x="4936" y="2076"/>
                    <a:ext cx="1" cy="49"/>
                  </a:xfrm>
                  <a:prstGeom prst="line">
                    <a:avLst/>
                  </a:prstGeom>
                  <a:noFill/>
                  <a:ln w="6350" cap="rnd">
                    <a:solidFill>
                      <a:srgbClr val="000000"/>
                    </a:solidFill>
                    <a:round/>
                    <a:headEnd/>
                    <a:tailEnd/>
                  </a:ln>
                </p:spPr>
                <p:txBody>
                  <a:bodyPr/>
                  <a:lstStyle/>
                  <a:p>
                    <a:endParaRPr lang="en-GB"/>
                  </a:p>
                </p:txBody>
              </p:sp>
              <p:sp>
                <p:nvSpPr>
                  <p:cNvPr id="367727" name="Freeform 111"/>
                  <p:cNvSpPr>
                    <a:spLocks/>
                  </p:cNvSpPr>
                  <p:nvPr/>
                </p:nvSpPr>
                <p:spPr bwMode="auto">
                  <a:xfrm>
                    <a:off x="4924" y="2125"/>
                    <a:ext cx="23" cy="1"/>
                  </a:xfrm>
                  <a:custGeom>
                    <a:avLst/>
                    <a:gdLst/>
                    <a:ahLst/>
                    <a:cxnLst>
                      <a:cxn ang="0">
                        <a:pos x="0" y="0"/>
                      </a:cxn>
                      <a:cxn ang="0">
                        <a:pos x="23" y="0"/>
                      </a:cxn>
                      <a:cxn ang="0">
                        <a:pos x="0" y="0"/>
                      </a:cxn>
                    </a:cxnLst>
                    <a:rect l="0" t="0" r="r" b="b"/>
                    <a:pathLst>
                      <a:path w="23">
                        <a:moveTo>
                          <a:pt x="0" y="0"/>
                        </a:moveTo>
                        <a:lnTo>
                          <a:pt x="23" y="0"/>
                        </a:lnTo>
                        <a:lnTo>
                          <a:pt x="0" y="0"/>
                        </a:lnTo>
                      </a:path>
                    </a:pathLst>
                  </a:custGeom>
                  <a:noFill/>
                  <a:ln w="6350" cap="rnd">
                    <a:solidFill>
                      <a:srgbClr val="000000"/>
                    </a:solidFill>
                    <a:prstDash val="solid"/>
                    <a:round/>
                    <a:headEnd/>
                    <a:tailEnd/>
                  </a:ln>
                </p:spPr>
                <p:txBody>
                  <a:bodyPr/>
                  <a:lstStyle/>
                  <a:p>
                    <a:endParaRPr lang="en-GB"/>
                  </a:p>
                </p:txBody>
              </p:sp>
              <p:sp>
                <p:nvSpPr>
                  <p:cNvPr id="367728" name="Line 112"/>
                  <p:cNvSpPr>
                    <a:spLocks noChangeShapeType="1"/>
                  </p:cNvSpPr>
                  <p:nvPr/>
                </p:nvSpPr>
                <p:spPr bwMode="auto">
                  <a:xfrm>
                    <a:off x="5121" y="2173"/>
                    <a:ext cx="4" cy="1"/>
                  </a:xfrm>
                  <a:prstGeom prst="line">
                    <a:avLst/>
                  </a:prstGeom>
                  <a:noFill/>
                  <a:ln w="6350" cap="rnd">
                    <a:solidFill>
                      <a:srgbClr val="000000"/>
                    </a:solidFill>
                    <a:round/>
                    <a:headEnd/>
                    <a:tailEnd/>
                  </a:ln>
                </p:spPr>
                <p:txBody>
                  <a:bodyPr/>
                  <a:lstStyle/>
                  <a:p>
                    <a:endParaRPr lang="en-GB"/>
                  </a:p>
                </p:txBody>
              </p:sp>
              <p:sp>
                <p:nvSpPr>
                  <p:cNvPr id="367729" name="Line 113"/>
                  <p:cNvSpPr>
                    <a:spLocks noChangeShapeType="1"/>
                  </p:cNvSpPr>
                  <p:nvPr/>
                </p:nvSpPr>
                <p:spPr bwMode="auto">
                  <a:xfrm>
                    <a:off x="5311" y="2192"/>
                    <a:ext cx="1" cy="3"/>
                  </a:xfrm>
                  <a:prstGeom prst="line">
                    <a:avLst/>
                  </a:prstGeom>
                  <a:noFill/>
                  <a:ln w="6350" cap="rnd">
                    <a:solidFill>
                      <a:srgbClr val="000000"/>
                    </a:solidFill>
                    <a:round/>
                    <a:headEnd/>
                    <a:tailEnd/>
                  </a:ln>
                </p:spPr>
                <p:txBody>
                  <a:bodyPr/>
                  <a:lstStyle/>
                  <a:p>
                    <a:endParaRPr lang="en-GB"/>
                  </a:p>
                </p:txBody>
              </p:sp>
              <p:sp>
                <p:nvSpPr>
                  <p:cNvPr id="367730" name="Rectangle 114"/>
                  <p:cNvSpPr>
                    <a:spLocks noChangeArrowheads="1"/>
                  </p:cNvSpPr>
                  <p:nvPr/>
                </p:nvSpPr>
                <p:spPr bwMode="auto">
                  <a:xfrm>
                    <a:off x="3799" y="1350"/>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31" name="Rectangle 115"/>
                  <p:cNvSpPr>
                    <a:spLocks noChangeArrowheads="1"/>
                  </p:cNvSpPr>
                  <p:nvPr/>
                </p:nvSpPr>
                <p:spPr bwMode="auto">
                  <a:xfrm>
                    <a:off x="4174" y="1443"/>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32" name="Rectangle 116"/>
                  <p:cNvSpPr>
                    <a:spLocks noChangeArrowheads="1"/>
                  </p:cNvSpPr>
                  <p:nvPr/>
                </p:nvSpPr>
                <p:spPr bwMode="auto">
                  <a:xfrm>
                    <a:off x="4360" y="1689"/>
                    <a:ext cx="18" cy="15"/>
                  </a:xfrm>
                  <a:prstGeom prst="rect">
                    <a:avLst/>
                  </a:prstGeom>
                  <a:solidFill>
                    <a:srgbClr val="000000"/>
                  </a:solidFill>
                  <a:ln w="6350" cap="rnd">
                    <a:solidFill>
                      <a:srgbClr val="000000"/>
                    </a:solidFill>
                    <a:round/>
                    <a:headEnd/>
                    <a:tailEnd/>
                  </a:ln>
                </p:spPr>
                <p:txBody>
                  <a:bodyPr/>
                  <a:lstStyle/>
                  <a:p>
                    <a:endParaRPr lang="en-GB"/>
                  </a:p>
                </p:txBody>
              </p:sp>
              <p:sp>
                <p:nvSpPr>
                  <p:cNvPr id="367733" name="Rectangle 117"/>
                  <p:cNvSpPr>
                    <a:spLocks noChangeArrowheads="1"/>
                  </p:cNvSpPr>
                  <p:nvPr/>
                </p:nvSpPr>
                <p:spPr bwMode="auto">
                  <a:xfrm>
                    <a:off x="4549" y="1797"/>
                    <a:ext cx="19" cy="18"/>
                  </a:xfrm>
                  <a:prstGeom prst="rect">
                    <a:avLst/>
                  </a:prstGeom>
                  <a:solidFill>
                    <a:srgbClr val="000000"/>
                  </a:solidFill>
                  <a:ln w="6350" cap="rnd">
                    <a:solidFill>
                      <a:srgbClr val="000000"/>
                    </a:solidFill>
                    <a:round/>
                    <a:headEnd/>
                    <a:tailEnd/>
                  </a:ln>
                </p:spPr>
                <p:txBody>
                  <a:bodyPr/>
                  <a:lstStyle/>
                  <a:p>
                    <a:endParaRPr lang="en-GB"/>
                  </a:p>
                </p:txBody>
              </p:sp>
              <p:sp>
                <p:nvSpPr>
                  <p:cNvPr id="367734" name="Rectangle 118"/>
                  <p:cNvSpPr>
                    <a:spLocks noChangeArrowheads="1"/>
                  </p:cNvSpPr>
                  <p:nvPr/>
                </p:nvSpPr>
                <p:spPr bwMode="auto">
                  <a:xfrm>
                    <a:off x="4735" y="2005"/>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35" name="Rectangle 119"/>
                  <p:cNvSpPr>
                    <a:spLocks noChangeArrowheads="1"/>
                  </p:cNvSpPr>
                  <p:nvPr/>
                </p:nvSpPr>
                <p:spPr bwMode="auto">
                  <a:xfrm>
                    <a:off x="4924" y="2091"/>
                    <a:ext cx="15" cy="15"/>
                  </a:xfrm>
                  <a:prstGeom prst="rect">
                    <a:avLst/>
                  </a:prstGeom>
                  <a:solidFill>
                    <a:srgbClr val="000000"/>
                  </a:solidFill>
                  <a:ln w="6350" cap="rnd">
                    <a:solidFill>
                      <a:srgbClr val="000000"/>
                    </a:solidFill>
                    <a:round/>
                    <a:headEnd/>
                    <a:tailEnd/>
                  </a:ln>
                </p:spPr>
                <p:txBody>
                  <a:bodyPr/>
                  <a:lstStyle/>
                  <a:p>
                    <a:endParaRPr lang="en-GB"/>
                  </a:p>
                </p:txBody>
              </p:sp>
              <p:sp>
                <p:nvSpPr>
                  <p:cNvPr id="367736" name="Rectangle 120"/>
                  <p:cNvSpPr>
                    <a:spLocks noChangeArrowheads="1"/>
                  </p:cNvSpPr>
                  <p:nvPr/>
                </p:nvSpPr>
                <p:spPr bwMode="auto">
                  <a:xfrm>
                    <a:off x="5110" y="2158"/>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37" name="Rectangle 121"/>
                  <p:cNvSpPr>
                    <a:spLocks noChangeArrowheads="1"/>
                  </p:cNvSpPr>
                  <p:nvPr/>
                </p:nvSpPr>
                <p:spPr bwMode="auto">
                  <a:xfrm>
                    <a:off x="5300" y="2180"/>
                    <a:ext cx="14" cy="19"/>
                  </a:xfrm>
                  <a:prstGeom prst="rect">
                    <a:avLst/>
                  </a:prstGeom>
                  <a:solidFill>
                    <a:srgbClr val="000000"/>
                  </a:solidFill>
                  <a:ln w="6350" cap="rnd">
                    <a:solidFill>
                      <a:srgbClr val="000000"/>
                    </a:solidFill>
                    <a:round/>
                    <a:headEnd/>
                    <a:tailEnd/>
                  </a:ln>
                </p:spPr>
                <p:txBody>
                  <a:bodyPr/>
                  <a:lstStyle/>
                  <a:p>
                    <a:endParaRPr lang="en-GB"/>
                  </a:p>
                </p:txBody>
              </p:sp>
              <p:sp>
                <p:nvSpPr>
                  <p:cNvPr id="367738" name="Line 122"/>
                  <p:cNvSpPr>
                    <a:spLocks noChangeShapeType="1"/>
                  </p:cNvSpPr>
                  <p:nvPr/>
                </p:nvSpPr>
                <p:spPr bwMode="auto">
                  <a:xfrm>
                    <a:off x="3624" y="2192"/>
                    <a:ext cx="1872" cy="3"/>
                  </a:xfrm>
                  <a:prstGeom prst="line">
                    <a:avLst/>
                  </a:prstGeom>
                  <a:noFill/>
                  <a:ln w="6350" cap="rnd">
                    <a:solidFill>
                      <a:srgbClr val="000000"/>
                    </a:solidFill>
                    <a:round/>
                    <a:headEnd/>
                    <a:tailEnd/>
                  </a:ln>
                </p:spPr>
                <p:txBody>
                  <a:bodyPr/>
                  <a:lstStyle/>
                  <a:p>
                    <a:endParaRPr lang="en-GB"/>
                  </a:p>
                </p:txBody>
              </p:sp>
              <p:sp>
                <p:nvSpPr>
                  <p:cNvPr id="367739" name="Line 123"/>
                  <p:cNvSpPr>
                    <a:spLocks noChangeShapeType="1"/>
                  </p:cNvSpPr>
                  <p:nvPr/>
                </p:nvSpPr>
                <p:spPr bwMode="auto">
                  <a:xfrm>
                    <a:off x="3624" y="2192"/>
                    <a:ext cx="1" cy="33"/>
                  </a:xfrm>
                  <a:prstGeom prst="line">
                    <a:avLst/>
                  </a:prstGeom>
                  <a:noFill/>
                  <a:ln w="6350" cap="rnd">
                    <a:solidFill>
                      <a:srgbClr val="000000"/>
                    </a:solidFill>
                    <a:round/>
                    <a:headEnd/>
                    <a:tailEnd/>
                  </a:ln>
                </p:spPr>
                <p:txBody>
                  <a:bodyPr/>
                  <a:lstStyle/>
                  <a:p>
                    <a:endParaRPr lang="en-GB"/>
                  </a:p>
                </p:txBody>
              </p:sp>
              <p:sp>
                <p:nvSpPr>
                  <p:cNvPr id="367740" name="Line 124"/>
                  <p:cNvSpPr>
                    <a:spLocks noChangeShapeType="1"/>
                  </p:cNvSpPr>
                  <p:nvPr/>
                </p:nvSpPr>
                <p:spPr bwMode="auto">
                  <a:xfrm>
                    <a:off x="4000" y="2192"/>
                    <a:ext cx="1" cy="33"/>
                  </a:xfrm>
                  <a:prstGeom prst="line">
                    <a:avLst/>
                  </a:prstGeom>
                  <a:noFill/>
                  <a:ln w="6350" cap="rnd">
                    <a:solidFill>
                      <a:srgbClr val="000000"/>
                    </a:solidFill>
                    <a:round/>
                    <a:headEnd/>
                    <a:tailEnd/>
                  </a:ln>
                </p:spPr>
                <p:txBody>
                  <a:bodyPr/>
                  <a:lstStyle/>
                  <a:p>
                    <a:endParaRPr lang="en-GB"/>
                  </a:p>
                </p:txBody>
              </p:sp>
              <p:sp>
                <p:nvSpPr>
                  <p:cNvPr id="367741" name="Line 125"/>
                  <p:cNvSpPr>
                    <a:spLocks noChangeShapeType="1"/>
                  </p:cNvSpPr>
                  <p:nvPr/>
                </p:nvSpPr>
                <p:spPr bwMode="auto">
                  <a:xfrm>
                    <a:off x="4375" y="2192"/>
                    <a:ext cx="1" cy="33"/>
                  </a:xfrm>
                  <a:prstGeom prst="line">
                    <a:avLst/>
                  </a:prstGeom>
                  <a:noFill/>
                  <a:ln w="6350" cap="rnd">
                    <a:solidFill>
                      <a:srgbClr val="000000"/>
                    </a:solidFill>
                    <a:round/>
                    <a:headEnd/>
                    <a:tailEnd/>
                  </a:ln>
                </p:spPr>
                <p:txBody>
                  <a:bodyPr/>
                  <a:lstStyle/>
                  <a:p>
                    <a:endParaRPr lang="en-GB"/>
                  </a:p>
                </p:txBody>
              </p:sp>
              <p:sp>
                <p:nvSpPr>
                  <p:cNvPr id="367742" name="Line 126"/>
                  <p:cNvSpPr>
                    <a:spLocks noChangeShapeType="1"/>
                  </p:cNvSpPr>
                  <p:nvPr/>
                </p:nvSpPr>
                <p:spPr bwMode="auto">
                  <a:xfrm>
                    <a:off x="4746" y="2192"/>
                    <a:ext cx="4" cy="33"/>
                  </a:xfrm>
                  <a:prstGeom prst="line">
                    <a:avLst/>
                  </a:prstGeom>
                  <a:noFill/>
                  <a:ln w="6350" cap="rnd">
                    <a:solidFill>
                      <a:srgbClr val="000000"/>
                    </a:solidFill>
                    <a:round/>
                    <a:headEnd/>
                    <a:tailEnd/>
                  </a:ln>
                </p:spPr>
                <p:txBody>
                  <a:bodyPr/>
                  <a:lstStyle/>
                  <a:p>
                    <a:endParaRPr lang="en-GB"/>
                  </a:p>
                </p:txBody>
              </p:sp>
              <p:sp>
                <p:nvSpPr>
                  <p:cNvPr id="367743" name="Line 127"/>
                  <p:cNvSpPr>
                    <a:spLocks noChangeShapeType="1"/>
                  </p:cNvSpPr>
                  <p:nvPr/>
                </p:nvSpPr>
                <p:spPr bwMode="auto">
                  <a:xfrm>
                    <a:off x="5121" y="2192"/>
                    <a:ext cx="4" cy="33"/>
                  </a:xfrm>
                  <a:prstGeom prst="line">
                    <a:avLst/>
                  </a:prstGeom>
                  <a:noFill/>
                  <a:ln w="6350" cap="rnd">
                    <a:solidFill>
                      <a:srgbClr val="000000"/>
                    </a:solidFill>
                    <a:round/>
                    <a:headEnd/>
                    <a:tailEnd/>
                  </a:ln>
                </p:spPr>
                <p:txBody>
                  <a:bodyPr/>
                  <a:lstStyle/>
                  <a:p>
                    <a:endParaRPr lang="en-GB"/>
                  </a:p>
                </p:txBody>
              </p:sp>
              <p:sp>
                <p:nvSpPr>
                  <p:cNvPr id="367744" name="Line 128"/>
                  <p:cNvSpPr>
                    <a:spLocks noChangeShapeType="1"/>
                  </p:cNvSpPr>
                  <p:nvPr/>
                </p:nvSpPr>
                <p:spPr bwMode="auto">
                  <a:xfrm>
                    <a:off x="5496" y="2192"/>
                    <a:ext cx="1" cy="33"/>
                  </a:xfrm>
                  <a:prstGeom prst="line">
                    <a:avLst/>
                  </a:prstGeom>
                  <a:noFill/>
                  <a:ln w="6350" cap="rnd">
                    <a:solidFill>
                      <a:srgbClr val="000000"/>
                    </a:solidFill>
                    <a:round/>
                    <a:headEnd/>
                    <a:tailEnd/>
                  </a:ln>
                </p:spPr>
                <p:txBody>
                  <a:bodyPr/>
                  <a:lstStyle/>
                  <a:p>
                    <a:endParaRPr lang="en-GB"/>
                  </a:p>
                </p:txBody>
              </p:sp>
              <p:sp>
                <p:nvSpPr>
                  <p:cNvPr id="367745" name="Line 129"/>
                  <p:cNvSpPr>
                    <a:spLocks noChangeShapeType="1"/>
                  </p:cNvSpPr>
                  <p:nvPr/>
                </p:nvSpPr>
                <p:spPr bwMode="auto">
                  <a:xfrm flipV="1">
                    <a:off x="3624" y="1361"/>
                    <a:ext cx="1" cy="831"/>
                  </a:xfrm>
                  <a:prstGeom prst="line">
                    <a:avLst/>
                  </a:prstGeom>
                  <a:noFill/>
                  <a:ln w="6350" cap="rnd">
                    <a:solidFill>
                      <a:srgbClr val="000000"/>
                    </a:solidFill>
                    <a:round/>
                    <a:headEnd/>
                    <a:tailEnd/>
                  </a:ln>
                </p:spPr>
                <p:txBody>
                  <a:bodyPr/>
                  <a:lstStyle/>
                  <a:p>
                    <a:endParaRPr lang="en-GB"/>
                  </a:p>
                </p:txBody>
              </p:sp>
              <p:sp>
                <p:nvSpPr>
                  <p:cNvPr id="367746" name="Line 130"/>
                  <p:cNvSpPr>
                    <a:spLocks noChangeShapeType="1"/>
                  </p:cNvSpPr>
                  <p:nvPr/>
                </p:nvSpPr>
                <p:spPr bwMode="auto">
                  <a:xfrm flipH="1">
                    <a:off x="3591" y="2192"/>
                    <a:ext cx="33" cy="3"/>
                  </a:xfrm>
                  <a:prstGeom prst="line">
                    <a:avLst/>
                  </a:prstGeom>
                  <a:noFill/>
                  <a:ln w="6350" cap="rnd">
                    <a:solidFill>
                      <a:srgbClr val="000000"/>
                    </a:solidFill>
                    <a:round/>
                    <a:headEnd/>
                    <a:tailEnd/>
                  </a:ln>
                </p:spPr>
                <p:txBody>
                  <a:bodyPr/>
                  <a:lstStyle/>
                  <a:p>
                    <a:endParaRPr lang="en-GB"/>
                  </a:p>
                </p:txBody>
              </p:sp>
              <p:sp>
                <p:nvSpPr>
                  <p:cNvPr id="367747" name="Line 131"/>
                  <p:cNvSpPr>
                    <a:spLocks noChangeShapeType="1"/>
                  </p:cNvSpPr>
                  <p:nvPr/>
                </p:nvSpPr>
                <p:spPr bwMode="auto">
                  <a:xfrm flipH="1">
                    <a:off x="3591" y="1983"/>
                    <a:ext cx="33" cy="4"/>
                  </a:xfrm>
                  <a:prstGeom prst="line">
                    <a:avLst/>
                  </a:prstGeom>
                  <a:noFill/>
                  <a:ln w="6350" cap="rnd">
                    <a:solidFill>
                      <a:srgbClr val="000000"/>
                    </a:solidFill>
                    <a:round/>
                    <a:headEnd/>
                    <a:tailEnd/>
                  </a:ln>
                </p:spPr>
                <p:txBody>
                  <a:bodyPr/>
                  <a:lstStyle/>
                  <a:p>
                    <a:endParaRPr lang="en-GB"/>
                  </a:p>
                </p:txBody>
              </p:sp>
              <p:sp>
                <p:nvSpPr>
                  <p:cNvPr id="367748" name="Line 132"/>
                  <p:cNvSpPr>
                    <a:spLocks noChangeShapeType="1"/>
                  </p:cNvSpPr>
                  <p:nvPr/>
                </p:nvSpPr>
                <p:spPr bwMode="auto">
                  <a:xfrm flipH="1">
                    <a:off x="3591" y="1778"/>
                    <a:ext cx="33" cy="1"/>
                  </a:xfrm>
                  <a:prstGeom prst="line">
                    <a:avLst/>
                  </a:prstGeom>
                  <a:noFill/>
                  <a:ln w="6350" cap="rnd">
                    <a:solidFill>
                      <a:srgbClr val="000000"/>
                    </a:solidFill>
                    <a:round/>
                    <a:headEnd/>
                    <a:tailEnd/>
                  </a:ln>
                </p:spPr>
                <p:txBody>
                  <a:bodyPr/>
                  <a:lstStyle/>
                  <a:p>
                    <a:endParaRPr lang="en-GB"/>
                  </a:p>
                </p:txBody>
              </p:sp>
              <p:sp>
                <p:nvSpPr>
                  <p:cNvPr id="367749" name="Line 133"/>
                  <p:cNvSpPr>
                    <a:spLocks noChangeShapeType="1"/>
                  </p:cNvSpPr>
                  <p:nvPr/>
                </p:nvSpPr>
                <p:spPr bwMode="auto">
                  <a:xfrm flipH="1">
                    <a:off x="3591" y="1570"/>
                    <a:ext cx="33" cy="1"/>
                  </a:xfrm>
                  <a:prstGeom prst="line">
                    <a:avLst/>
                  </a:prstGeom>
                  <a:noFill/>
                  <a:ln w="6350" cap="rnd">
                    <a:solidFill>
                      <a:srgbClr val="000000"/>
                    </a:solidFill>
                    <a:round/>
                    <a:headEnd/>
                    <a:tailEnd/>
                  </a:ln>
                </p:spPr>
                <p:txBody>
                  <a:bodyPr/>
                  <a:lstStyle/>
                  <a:p>
                    <a:endParaRPr lang="en-GB"/>
                  </a:p>
                </p:txBody>
              </p:sp>
              <p:sp>
                <p:nvSpPr>
                  <p:cNvPr id="367750" name="Line 134"/>
                  <p:cNvSpPr>
                    <a:spLocks noChangeShapeType="1"/>
                  </p:cNvSpPr>
                  <p:nvPr/>
                </p:nvSpPr>
                <p:spPr bwMode="auto">
                  <a:xfrm flipH="1">
                    <a:off x="3591" y="1361"/>
                    <a:ext cx="33" cy="1"/>
                  </a:xfrm>
                  <a:prstGeom prst="line">
                    <a:avLst/>
                  </a:prstGeom>
                  <a:noFill/>
                  <a:ln w="6350" cap="rnd">
                    <a:solidFill>
                      <a:srgbClr val="000000"/>
                    </a:solidFill>
                    <a:round/>
                    <a:headEnd/>
                    <a:tailEnd/>
                  </a:ln>
                </p:spPr>
                <p:txBody>
                  <a:bodyPr/>
                  <a:lstStyle/>
                  <a:p>
                    <a:endParaRPr lang="en-GB"/>
                  </a:p>
                </p:txBody>
              </p:sp>
              <p:sp>
                <p:nvSpPr>
                  <p:cNvPr id="367751" name="Line 135"/>
                  <p:cNvSpPr>
                    <a:spLocks noChangeShapeType="1"/>
                  </p:cNvSpPr>
                  <p:nvPr/>
                </p:nvSpPr>
                <p:spPr bwMode="auto">
                  <a:xfrm>
                    <a:off x="3810" y="1354"/>
                    <a:ext cx="11" cy="1"/>
                  </a:xfrm>
                  <a:prstGeom prst="line">
                    <a:avLst/>
                  </a:prstGeom>
                  <a:noFill/>
                  <a:ln w="6350" cap="rnd">
                    <a:solidFill>
                      <a:srgbClr val="000000"/>
                    </a:solidFill>
                    <a:round/>
                    <a:headEnd/>
                    <a:tailEnd/>
                  </a:ln>
                </p:spPr>
                <p:txBody>
                  <a:bodyPr/>
                  <a:lstStyle/>
                  <a:p>
                    <a:endParaRPr lang="en-GB"/>
                  </a:p>
                </p:txBody>
              </p:sp>
              <p:sp>
                <p:nvSpPr>
                  <p:cNvPr id="367752" name="Line 136"/>
                  <p:cNvSpPr>
                    <a:spLocks noChangeShapeType="1"/>
                  </p:cNvSpPr>
                  <p:nvPr/>
                </p:nvSpPr>
                <p:spPr bwMode="auto">
                  <a:xfrm>
                    <a:off x="4746" y="2009"/>
                    <a:ext cx="11" cy="8"/>
                  </a:xfrm>
                  <a:prstGeom prst="line">
                    <a:avLst/>
                  </a:prstGeom>
                  <a:noFill/>
                  <a:ln w="6350" cap="rnd">
                    <a:solidFill>
                      <a:srgbClr val="000000"/>
                    </a:solidFill>
                    <a:round/>
                    <a:headEnd/>
                    <a:tailEnd/>
                  </a:ln>
                </p:spPr>
                <p:txBody>
                  <a:bodyPr/>
                  <a:lstStyle/>
                  <a:p>
                    <a:endParaRPr lang="en-GB"/>
                  </a:p>
                </p:txBody>
              </p:sp>
              <p:sp>
                <p:nvSpPr>
                  <p:cNvPr id="367753" name="Line 137"/>
                  <p:cNvSpPr>
                    <a:spLocks noChangeShapeType="1"/>
                  </p:cNvSpPr>
                  <p:nvPr/>
                </p:nvSpPr>
                <p:spPr bwMode="auto">
                  <a:xfrm>
                    <a:off x="4928" y="2106"/>
                    <a:ext cx="8" cy="4"/>
                  </a:xfrm>
                  <a:prstGeom prst="line">
                    <a:avLst/>
                  </a:prstGeom>
                  <a:noFill/>
                  <a:ln w="6350" cap="rnd">
                    <a:solidFill>
                      <a:srgbClr val="000000"/>
                    </a:solidFill>
                    <a:round/>
                    <a:headEnd/>
                    <a:tailEnd/>
                  </a:ln>
                </p:spPr>
                <p:txBody>
                  <a:bodyPr/>
                  <a:lstStyle/>
                  <a:p>
                    <a:endParaRPr lang="en-GB"/>
                  </a:p>
                </p:txBody>
              </p:sp>
              <p:sp>
                <p:nvSpPr>
                  <p:cNvPr id="367754" name="Line 138"/>
                  <p:cNvSpPr>
                    <a:spLocks noChangeShapeType="1"/>
                  </p:cNvSpPr>
                  <p:nvPr/>
                </p:nvSpPr>
                <p:spPr bwMode="auto">
                  <a:xfrm>
                    <a:off x="5118" y="2158"/>
                    <a:ext cx="11" cy="1"/>
                  </a:xfrm>
                  <a:prstGeom prst="line">
                    <a:avLst/>
                  </a:prstGeom>
                  <a:noFill/>
                  <a:ln w="6350" cap="rnd">
                    <a:solidFill>
                      <a:srgbClr val="000000"/>
                    </a:solidFill>
                    <a:round/>
                    <a:headEnd/>
                    <a:tailEnd/>
                  </a:ln>
                </p:spPr>
                <p:txBody>
                  <a:bodyPr/>
                  <a:lstStyle/>
                  <a:p>
                    <a:endParaRPr lang="en-GB"/>
                  </a:p>
                </p:txBody>
              </p:sp>
              <p:sp>
                <p:nvSpPr>
                  <p:cNvPr id="367755" name="Freeform 139"/>
                  <p:cNvSpPr>
                    <a:spLocks/>
                  </p:cNvSpPr>
                  <p:nvPr/>
                </p:nvSpPr>
                <p:spPr bwMode="auto">
                  <a:xfrm>
                    <a:off x="3799" y="1313"/>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56" name="Line 140"/>
                  <p:cNvSpPr>
                    <a:spLocks noChangeShapeType="1"/>
                  </p:cNvSpPr>
                  <p:nvPr/>
                </p:nvSpPr>
                <p:spPr bwMode="auto">
                  <a:xfrm>
                    <a:off x="3810" y="1313"/>
                    <a:ext cx="4" cy="97"/>
                  </a:xfrm>
                  <a:prstGeom prst="line">
                    <a:avLst/>
                  </a:prstGeom>
                  <a:noFill/>
                  <a:ln w="6350" cap="rnd">
                    <a:solidFill>
                      <a:srgbClr val="000000"/>
                    </a:solidFill>
                    <a:round/>
                    <a:headEnd/>
                    <a:tailEnd/>
                  </a:ln>
                </p:spPr>
                <p:txBody>
                  <a:bodyPr/>
                  <a:lstStyle/>
                  <a:p>
                    <a:endParaRPr lang="en-GB"/>
                  </a:p>
                </p:txBody>
              </p:sp>
              <p:sp>
                <p:nvSpPr>
                  <p:cNvPr id="367757" name="Freeform 141"/>
                  <p:cNvSpPr>
                    <a:spLocks/>
                  </p:cNvSpPr>
                  <p:nvPr/>
                </p:nvSpPr>
                <p:spPr bwMode="auto">
                  <a:xfrm>
                    <a:off x="3799" y="1410"/>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58" name="Freeform 142"/>
                  <p:cNvSpPr>
                    <a:spLocks/>
                  </p:cNvSpPr>
                  <p:nvPr/>
                </p:nvSpPr>
                <p:spPr bwMode="auto">
                  <a:xfrm>
                    <a:off x="4174" y="1406"/>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59" name="Line 143"/>
                  <p:cNvSpPr>
                    <a:spLocks noChangeShapeType="1"/>
                  </p:cNvSpPr>
                  <p:nvPr/>
                </p:nvSpPr>
                <p:spPr bwMode="auto">
                  <a:xfrm>
                    <a:off x="4185" y="1406"/>
                    <a:ext cx="4" cy="97"/>
                  </a:xfrm>
                  <a:prstGeom prst="line">
                    <a:avLst/>
                  </a:prstGeom>
                  <a:noFill/>
                  <a:ln w="6350" cap="rnd">
                    <a:solidFill>
                      <a:srgbClr val="000000"/>
                    </a:solidFill>
                    <a:round/>
                    <a:headEnd/>
                    <a:tailEnd/>
                  </a:ln>
                </p:spPr>
                <p:txBody>
                  <a:bodyPr/>
                  <a:lstStyle/>
                  <a:p>
                    <a:endParaRPr lang="en-GB"/>
                  </a:p>
                </p:txBody>
              </p:sp>
              <p:sp>
                <p:nvSpPr>
                  <p:cNvPr id="367760" name="Freeform 144"/>
                  <p:cNvSpPr>
                    <a:spLocks/>
                  </p:cNvSpPr>
                  <p:nvPr/>
                </p:nvSpPr>
                <p:spPr bwMode="auto">
                  <a:xfrm>
                    <a:off x="4174" y="1503"/>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61" name="Freeform 145"/>
                  <p:cNvSpPr>
                    <a:spLocks/>
                  </p:cNvSpPr>
                  <p:nvPr/>
                </p:nvSpPr>
                <p:spPr bwMode="auto">
                  <a:xfrm>
                    <a:off x="4360" y="1655"/>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62" name="Line 146"/>
                  <p:cNvSpPr>
                    <a:spLocks noChangeShapeType="1"/>
                  </p:cNvSpPr>
                  <p:nvPr/>
                </p:nvSpPr>
                <p:spPr bwMode="auto">
                  <a:xfrm>
                    <a:off x="4375" y="1655"/>
                    <a:ext cx="1" cy="86"/>
                  </a:xfrm>
                  <a:prstGeom prst="line">
                    <a:avLst/>
                  </a:prstGeom>
                  <a:noFill/>
                  <a:ln w="6350" cap="rnd">
                    <a:solidFill>
                      <a:srgbClr val="000000"/>
                    </a:solidFill>
                    <a:round/>
                    <a:headEnd/>
                    <a:tailEnd/>
                  </a:ln>
                </p:spPr>
                <p:txBody>
                  <a:bodyPr/>
                  <a:lstStyle/>
                  <a:p>
                    <a:endParaRPr lang="en-GB"/>
                  </a:p>
                </p:txBody>
              </p:sp>
              <p:sp>
                <p:nvSpPr>
                  <p:cNvPr id="367763" name="Freeform 147"/>
                  <p:cNvSpPr>
                    <a:spLocks/>
                  </p:cNvSpPr>
                  <p:nvPr/>
                </p:nvSpPr>
                <p:spPr bwMode="auto">
                  <a:xfrm>
                    <a:off x="4549" y="1774"/>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64" name="Line 148"/>
                  <p:cNvSpPr>
                    <a:spLocks noChangeShapeType="1"/>
                  </p:cNvSpPr>
                  <p:nvPr/>
                </p:nvSpPr>
                <p:spPr bwMode="auto">
                  <a:xfrm>
                    <a:off x="4560" y="1774"/>
                    <a:ext cx="1" cy="71"/>
                  </a:xfrm>
                  <a:prstGeom prst="line">
                    <a:avLst/>
                  </a:prstGeom>
                  <a:noFill/>
                  <a:ln w="6350" cap="rnd">
                    <a:solidFill>
                      <a:srgbClr val="000000"/>
                    </a:solidFill>
                    <a:round/>
                    <a:headEnd/>
                    <a:tailEnd/>
                  </a:ln>
                </p:spPr>
                <p:txBody>
                  <a:bodyPr/>
                  <a:lstStyle/>
                  <a:p>
                    <a:endParaRPr lang="en-GB"/>
                  </a:p>
                </p:txBody>
              </p:sp>
              <p:sp>
                <p:nvSpPr>
                  <p:cNvPr id="367765" name="Freeform 149"/>
                  <p:cNvSpPr>
                    <a:spLocks/>
                  </p:cNvSpPr>
                  <p:nvPr/>
                </p:nvSpPr>
                <p:spPr bwMode="auto">
                  <a:xfrm>
                    <a:off x="4549" y="1845"/>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66" name="Freeform 150"/>
                  <p:cNvSpPr>
                    <a:spLocks/>
                  </p:cNvSpPr>
                  <p:nvPr/>
                </p:nvSpPr>
                <p:spPr bwMode="auto">
                  <a:xfrm>
                    <a:off x="4735" y="1990"/>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67" name="Line 151"/>
                  <p:cNvSpPr>
                    <a:spLocks noChangeShapeType="1"/>
                  </p:cNvSpPr>
                  <p:nvPr/>
                </p:nvSpPr>
                <p:spPr bwMode="auto">
                  <a:xfrm>
                    <a:off x="4746" y="1990"/>
                    <a:ext cx="4" cy="56"/>
                  </a:xfrm>
                  <a:prstGeom prst="line">
                    <a:avLst/>
                  </a:prstGeom>
                  <a:noFill/>
                  <a:ln w="6350" cap="rnd">
                    <a:solidFill>
                      <a:srgbClr val="000000"/>
                    </a:solidFill>
                    <a:round/>
                    <a:headEnd/>
                    <a:tailEnd/>
                  </a:ln>
                </p:spPr>
                <p:txBody>
                  <a:bodyPr/>
                  <a:lstStyle/>
                  <a:p>
                    <a:endParaRPr lang="en-GB"/>
                  </a:p>
                </p:txBody>
              </p:sp>
              <p:sp>
                <p:nvSpPr>
                  <p:cNvPr id="367768" name="Freeform 152"/>
                  <p:cNvSpPr>
                    <a:spLocks/>
                  </p:cNvSpPr>
                  <p:nvPr/>
                </p:nvSpPr>
                <p:spPr bwMode="auto">
                  <a:xfrm>
                    <a:off x="4735" y="2046"/>
                    <a:ext cx="26" cy="1"/>
                  </a:xfrm>
                  <a:custGeom>
                    <a:avLst/>
                    <a:gdLst/>
                    <a:ahLst/>
                    <a:cxnLst>
                      <a:cxn ang="0">
                        <a:pos x="0" y="0"/>
                      </a:cxn>
                      <a:cxn ang="0">
                        <a:pos x="26" y="0"/>
                      </a:cxn>
                      <a:cxn ang="0">
                        <a:pos x="0" y="0"/>
                      </a:cxn>
                    </a:cxnLst>
                    <a:rect l="0" t="0" r="r" b="b"/>
                    <a:pathLst>
                      <a:path w="26">
                        <a:moveTo>
                          <a:pt x="0" y="0"/>
                        </a:moveTo>
                        <a:lnTo>
                          <a:pt x="26" y="0"/>
                        </a:lnTo>
                        <a:lnTo>
                          <a:pt x="0" y="0"/>
                        </a:lnTo>
                      </a:path>
                    </a:pathLst>
                  </a:custGeom>
                  <a:noFill/>
                  <a:ln w="6350" cap="rnd">
                    <a:solidFill>
                      <a:srgbClr val="000000"/>
                    </a:solidFill>
                    <a:prstDash val="solid"/>
                    <a:round/>
                    <a:headEnd/>
                    <a:tailEnd/>
                  </a:ln>
                </p:spPr>
                <p:txBody>
                  <a:bodyPr/>
                  <a:lstStyle/>
                  <a:p>
                    <a:endParaRPr lang="en-GB"/>
                  </a:p>
                </p:txBody>
              </p:sp>
              <p:sp>
                <p:nvSpPr>
                  <p:cNvPr id="367769" name="Freeform 153"/>
                  <p:cNvSpPr>
                    <a:spLocks/>
                  </p:cNvSpPr>
                  <p:nvPr/>
                </p:nvSpPr>
                <p:spPr bwMode="auto">
                  <a:xfrm>
                    <a:off x="4924" y="2076"/>
                    <a:ext cx="23" cy="1"/>
                  </a:xfrm>
                  <a:custGeom>
                    <a:avLst/>
                    <a:gdLst/>
                    <a:ahLst/>
                    <a:cxnLst>
                      <a:cxn ang="0">
                        <a:pos x="0" y="0"/>
                      </a:cxn>
                      <a:cxn ang="0">
                        <a:pos x="23" y="0"/>
                      </a:cxn>
                      <a:cxn ang="0">
                        <a:pos x="0" y="0"/>
                      </a:cxn>
                    </a:cxnLst>
                    <a:rect l="0" t="0" r="r" b="b"/>
                    <a:pathLst>
                      <a:path w="23">
                        <a:moveTo>
                          <a:pt x="0" y="0"/>
                        </a:moveTo>
                        <a:lnTo>
                          <a:pt x="23" y="0"/>
                        </a:lnTo>
                        <a:lnTo>
                          <a:pt x="0" y="0"/>
                        </a:lnTo>
                      </a:path>
                    </a:pathLst>
                  </a:custGeom>
                  <a:noFill/>
                  <a:ln w="6350" cap="rnd">
                    <a:solidFill>
                      <a:srgbClr val="000000"/>
                    </a:solidFill>
                    <a:prstDash val="solid"/>
                    <a:round/>
                    <a:headEnd/>
                    <a:tailEnd/>
                  </a:ln>
                </p:spPr>
                <p:txBody>
                  <a:bodyPr/>
                  <a:lstStyle/>
                  <a:p>
                    <a:endParaRPr lang="en-GB"/>
                  </a:p>
                </p:txBody>
              </p:sp>
              <p:sp>
                <p:nvSpPr>
                  <p:cNvPr id="367770" name="Line 154"/>
                  <p:cNvSpPr>
                    <a:spLocks noChangeShapeType="1"/>
                  </p:cNvSpPr>
                  <p:nvPr/>
                </p:nvSpPr>
                <p:spPr bwMode="auto">
                  <a:xfrm>
                    <a:off x="4936" y="2076"/>
                    <a:ext cx="1" cy="49"/>
                  </a:xfrm>
                  <a:prstGeom prst="line">
                    <a:avLst/>
                  </a:prstGeom>
                  <a:noFill/>
                  <a:ln w="6350" cap="rnd">
                    <a:solidFill>
                      <a:srgbClr val="000000"/>
                    </a:solidFill>
                    <a:round/>
                    <a:headEnd/>
                    <a:tailEnd/>
                  </a:ln>
                </p:spPr>
                <p:txBody>
                  <a:bodyPr/>
                  <a:lstStyle/>
                  <a:p>
                    <a:endParaRPr lang="en-GB"/>
                  </a:p>
                </p:txBody>
              </p:sp>
              <p:sp>
                <p:nvSpPr>
                  <p:cNvPr id="367771" name="Freeform 155"/>
                  <p:cNvSpPr>
                    <a:spLocks/>
                  </p:cNvSpPr>
                  <p:nvPr/>
                </p:nvSpPr>
                <p:spPr bwMode="auto">
                  <a:xfrm>
                    <a:off x="4924" y="2125"/>
                    <a:ext cx="23" cy="1"/>
                  </a:xfrm>
                  <a:custGeom>
                    <a:avLst/>
                    <a:gdLst/>
                    <a:ahLst/>
                    <a:cxnLst>
                      <a:cxn ang="0">
                        <a:pos x="0" y="0"/>
                      </a:cxn>
                      <a:cxn ang="0">
                        <a:pos x="23" y="0"/>
                      </a:cxn>
                      <a:cxn ang="0">
                        <a:pos x="0" y="0"/>
                      </a:cxn>
                    </a:cxnLst>
                    <a:rect l="0" t="0" r="r" b="b"/>
                    <a:pathLst>
                      <a:path w="23">
                        <a:moveTo>
                          <a:pt x="0" y="0"/>
                        </a:moveTo>
                        <a:lnTo>
                          <a:pt x="23" y="0"/>
                        </a:lnTo>
                        <a:lnTo>
                          <a:pt x="0" y="0"/>
                        </a:lnTo>
                      </a:path>
                    </a:pathLst>
                  </a:custGeom>
                  <a:noFill/>
                  <a:ln w="6350" cap="rnd">
                    <a:solidFill>
                      <a:srgbClr val="000000"/>
                    </a:solidFill>
                    <a:prstDash val="solid"/>
                    <a:round/>
                    <a:headEnd/>
                    <a:tailEnd/>
                  </a:ln>
                </p:spPr>
                <p:txBody>
                  <a:bodyPr/>
                  <a:lstStyle/>
                  <a:p>
                    <a:endParaRPr lang="en-GB"/>
                  </a:p>
                </p:txBody>
              </p:sp>
              <p:sp>
                <p:nvSpPr>
                  <p:cNvPr id="367772" name="Line 156"/>
                  <p:cNvSpPr>
                    <a:spLocks noChangeShapeType="1"/>
                  </p:cNvSpPr>
                  <p:nvPr/>
                </p:nvSpPr>
                <p:spPr bwMode="auto">
                  <a:xfrm>
                    <a:off x="5121" y="2173"/>
                    <a:ext cx="4" cy="1"/>
                  </a:xfrm>
                  <a:prstGeom prst="line">
                    <a:avLst/>
                  </a:prstGeom>
                  <a:noFill/>
                  <a:ln w="6350" cap="rnd">
                    <a:solidFill>
                      <a:srgbClr val="000000"/>
                    </a:solidFill>
                    <a:round/>
                    <a:headEnd/>
                    <a:tailEnd/>
                  </a:ln>
                </p:spPr>
                <p:txBody>
                  <a:bodyPr/>
                  <a:lstStyle/>
                  <a:p>
                    <a:endParaRPr lang="en-GB"/>
                  </a:p>
                </p:txBody>
              </p:sp>
              <p:sp>
                <p:nvSpPr>
                  <p:cNvPr id="367773" name="Line 157"/>
                  <p:cNvSpPr>
                    <a:spLocks noChangeShapeType="1"/>
                  </p:cNvSpPr>
                  <p:nvPr/>
                </p:nvSpPr>
                <p:spPr bwMode="auto">
                  <a:xfrm>
                    <a:off x="5311" y="2192"/>
                    <a:ext cx="1" cy="3"/>
                  </a:xfrm>
                  <a:prstGeom prst="line">
                    <a:avLst/>
                  </a:prstGeom>
                  <a:noFill/>
                  <a:ln w="6350" cap="rnd">
                    <a:solidFill>
                      <a:srgbClr val="000000"/>
                    </a:solidFill>
                    <a:round/>
                    <a:headEnd/>
                    <a:tailEnd/>
                  </a:ln>
                </p:spPr>
                <p:txBody>
                  <a:bodyPr/>
                  <a:lstStyle/>
                  <a:p>
                    <a:endParaRPr lang="en-GB"/>
                  </a:p>
                </p:txBody>
              </p:sp>
              <p:sp>
                <p:nvSpPr>
                  <p:cNvPr id="367774" name="Rectangle 158"/>
                  <p:cNvSpPr>
                    <a:spLocks noChangeArrowheads="1"/>
                  </p:cNvSpPr>
                  <p:nvPr/>
                </p:nvSpPr>
                <p:spPr bwMode="auto">
                  <a:xfrm>
                    <a:off x="3799" y="1350"/>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75" name="Rectangle 159"/>
                  <p:cNvSpPr>
                    <a:spLocks noChangeArrowheads="1"/>
                  </p:cNvSpPr>
                  <p:nvPr/>
                </p:nvSpPr>
                <p:spPr bwMode="auto">
                  <a:xfrm>
                    <a:off x="4174" y="1443"/>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76" name="Rectangle 160"/>
                  <p:cNvSpPr>
                    <a:spLocks noChangeArrowheads="1"/>
                  </p:cNvSpPr>
                  <p:nvPr/>
                </p:nvSpPr>
                <p:spPr bwMode="auto">
                  <a:xfrm>
                    <a:off x="4360" y="1689"/>
                    <a:ext cx="18" cy="15"/>
                  </a:xfrm>
                  <a:prstGeom prst="rect">
                    <a:avLst/>
                  </a:prstGeom>
                  <a:solidFill>
                    <a:srgbClr val="000000"/>
                  </a:solidFill>
                  <a:ln w="6350" cap="rnd">
                    <a:solidFill>
                      <a:srgbClr val="000000"/>
                    </a:solidFill>
                    <a:round/>
                    <a:headEnd/>
                    <a:tailEnd/>
                  </a:ln>
                </p:spPr>
                <p:txBody>
                  <a:bodyPr/>
                  <a:lstStyle/>
                  <a:p>
                    <a:endParaRPr lang="en-GB"/>
                  </a:p>
                </p:txBody>
              </p:sp>
              <p:sp>
                <p:nvSpPr>
                  <p:cNvPr id="367777" name="Rectangle 161"/>
                  <p:cNvSpPr>
                    <a:spLocks noChangeArrowheads="1"/>
                  </p:cNvSpPr>
                  <p:nvPr/>
                </p:nvSpPr>
                <p:spPr bwMode="auto">
                  <a:xfrm>
                    <a:off x="4549" y="1797"/>
                    <a:ext cx="19" cy="18"/>
                  </a:xfrm>
                  <a:prstGeom prst="rect">
                    <a:avLst/>
                  </a:prstGeom>
                  <a:solidFill>
                    <a:srgbClr val="000000"/>
                  </a:solidFill>
                  <a:ln w="6350" cap="rnd">
                    <a:solidFill>
                      <a:srgbClr val="000000"/>
                    </a:solidFill>
                    <a:round/>
                    <a:headEnd/>
                    <a:tailEnd/>
                  </a:ln>
                </p:spPr>
                <p:txBody>
                  <a:bodyPr/>
                  <a:lstStyle/>
                  <a:p>
                    <a:endParaRPr lang="en-GB"/>
                  </a:p>
                </p:txBody>
              </p:sp>
              <p:sp>
                <p:nvSpPr>
                  <p:cNvPr id="367778" name="Rectangle 162"/>
                  <p:cNvSpPr>
                    <a:spLocks noChangeArrowheads="1"/>
                  </p:cNvSpPr>
                  <p:nvPr/>
                </p:nvSpPr>
                <p:spPr bwMode="auto">
                  <a:xfrm>
                    <a:off x="4735" y="2005"/>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79" name="Rectangle 163"/>
                  <p:cNvSpPr>
                    <a:spLocks noChangeArrowheads="1"/>
                  </p:cNvSpPr>
                  <p:nvPr/>
                </p:nvSpPr>
                <p:spPr bwMode="auto">
                  <a:xfrm>
                    <a:off x="4924" y="2091"/>
                    <a:ext cx="15" cy="15"/>
                  </a:xfrm>
                  <a:prstGeom prst="rect">
                    <a:avLst/>
                  </a:prstGeom>
                  <a:solidFill>
                    <a:srgbClr val="000000"/>
                  </a:solidFill>
                  <a:ln w="6350" cap="rnd">
                    <a:solidFill>
                      <a:srgbClr val="000000"/>
                    </a:solidFill>
                    <a:round/>
                    <a:headEnd/>
                    <a:tailEnd/>
                  </a:ln>
                </p:spPr>
                <p:txBody>
                  <a:bodyPr/>
                  <a:lstStyle/>
                  <a:p>
                    <a:endParaRPr lang="en-GB"/>
                  </a:p>
                </p:txBody>
              </p:sp>
              <p:sp>
                <p:nvSpPr>
                  <p:cNvPr id="367780" name="Rectangle 164"/>
                  <p:cNvSpPr>
                    <a:spLocks noChangeArrowheads="1"/>
                  </p:cNvSpPr>
                  <p:nvPr/>
                </p:nvSpPr>
                <p:spPr bwMode="auto">
                  <a:xfrm>
                    <a:off x="5110" y="2158"/>
                    <a:ext cx="19" cy="19"/>
                  </a:xfrm>
                  <a:prstGeom prst="rect">
                    <a:avLst/>
                  </a:prstGeom>
                  <a:solidFill>
                    <a:srgbClr val="000000"/>
                  </a:solidFill>
                  <a:ln w="6350" cap="rnd">
                    <a:solidFill>
                      <a:srgbClr val="000000"/>
                    </a:solidFill>
                    <a:round/>
                    <a:headEnd/>
                    <a:tailEnd/>
                  </a:ln>
                </p:spPr>
                <p:txBody>
                  <a:bodyPr/>
                  <a:lstStyle/>
                  <a:p>
                    <a:endParaRPr lang="en-GB"/>
                  </a:p>
                </p:txBody>
              </p:sp>
              <p:sp>
                <p:nvSpPr>
                  <p:cNvPr id="367781" name="Rectangle 165"/>
                  <p:cNvSpPr>
                    <a:spLocks noChangeArrowheads="1"/>
                  </p:cNvSpPr>
                  <p:nvPr/>
                </p:nvSpPr>
                <p:spPr bwMode="auto">
                  <a:xfrm>
                    <a:off x="5300" y="2180"/>
                    <a:ext cx="14" cy="19"/>
                  </a:xfrm>
                  <a:prstGeom prst="rect">
                    <a:avLst/>
                  </a:prstGeom>
                  <a:solidFill>
                    <a:srgbClr val="000000"/>
                  </a:solidFill>
                  <a:ln w="6350" cap="rnd">
                    <a:solidFill>
                      <a:srgbClr val="000000"/>
                    </a:solidFill>
                    <a:round/>
                    <a:headEnd/>
                    <a:tailEnd/>
                  </a:ln>
                </p:spPr>
                <p:txBody>
                  <a:bodyPr/>
                  <a:lstStyle/>
                  <a:p>
                    <a:endParaRPr lang="en-GB"/>
                  </a:p>
                </p:txBody>
              </p:sp>
              <p:sp>
                <p:nvSpPr>
                  <p:cNvPr id="367782" name="Line 166"/>
                  <p:cNvSpPr>
                    <a:spLocks noChangeShapeType="1"/>
                  </p:cNvSpPr>
                  <p:nvPr/>
                </p:nvSpPr>
                <p:spPr bwMode="auto">
                  <a:xfrm>
                    <a:off x="3624" y="2192"/>
                    <a:ext cx="1872" cy="3"/>
                  </a:xfrm>
                  <a:prstGeom prst="line">
                    <a:avLst/>
                  </a:prstGeom>
                  <a:noFill/>
                  <a:ln w="6350" cap="rnd">
                    <a:solidFill>
                      <a:srgbClr val="000000"/>
                    </a:solidFill>
                    <a:round/>
                    <a:headEnd/>
                    <a:tailEnd/>
                  </a:ln>
                </p:spPr>
                <p:txBody>
                  <a:bodyPr/>
                  <a:lstStyle/>
                  <a:p>
                    <a:endParaRPr lang="en-GB"/>
                  </a:p>
                </p:txBody>
              </p:sp>
              <p:sp>
                <p:nvSpPr>
                  <p:cNvPr id="367783" name="Line 167"/>
                  <p:cNvSpPr>
                    <a:spLocks noChangeShapeType="1"/>
                  </p:cNvSpPr>
                  <p:nvPr/>
                </p:nvSpPr>
                <p:spPr bwMode="auto">
                  <a:xfrm>
                    <a:off x="3624" y="2192"/>
                    <a:ext cx="1" cy="33"/>
                  </a:xfrm>
                  <a:prstGeom prst="line">
                    <a:avLst/>
                  </a:prstGeom>
                  <a:noFill/>
                  <a:ln w="6350" cap="rnd">
                    <a:solidFill>
                      <a:srgbClr val="000000"/>
                    </a:solidFill>
                    <a:round/>
                    <a:headEnd/>
                    <a:tailEnd/>
                  </a:ln>
                </p:spPr>
                <p:txBody>
                  <a:bodyPr/>
                  <a:lstStyle/>
                  <a:p>
                    <a:endParaRPr lang="en-GB"/>
                  </a:p>
                </p:txBody>
              </p:sp>
              <p:sp>
                <p:nvSpPr>
                  <p:cNvPr id="367784" name="Line 168"/>
                  <p:cNvSpPr>
                    <a:spLocks noChangeShapeType="1"/>
                  </p:cNvSpPr>
                  <p:nvPr/>
                </p:nvSpPr>
                <p:spPr bwMode="auto">
                  <a:xfrm>
                    <a:off x="4000" y="2192"/>
                    <a:ext cx="1" cy="33"/>
                  </a:xfrm>
                  <a:prstGeom prst="line">
                    <a:avLst/>
                  </a:prstGeom>
                  <a:noFill/>
                  <a:ln w="6350" cap="rnd">
                    <a:solidFill>
                      <a:srgbClr val="000000"/>
                    </a:solidFill>
                    <a:round/>
                    <a:headEnd/>
                    <a:tailEnd/>
                  </a:ln>
                </p:spPr>
                <p:txBody>
                  <a:bodyPr/>
                  <a:lstStyle/>
                  <a:p>
                    <a:endParaRPr lang="en-GB"/>
                  </a:p>
                </p:txBody>
              </p:sp>
              <p:sp>
                <p:nvSpPr>
                  <p:cNvPr id="367785" name="Line 169"/>
                  <p:cNvSpPr>
                    <a:spLocks noChangeShapeType="1"/>
                  </p:cNvSpPr>
                  <p:nvPr/>
                </p:nvSpPr>
                <p:spPr bwMode="auto">
                  <a:xfrm>
                    <a:off x="4375" y="2192"/>
                    <a:ext cx="1" cy="33"/>
                  </a:xfrm>
                  <a:prstGeom prst="line">
                    <a:avLst/>
                  </a:prstGeom>
                  <a:noFill/>
                  <a:ln w="6350" cap="rnd">
                    <a:solidFill>
                      <a:srgbClr val="000000"/>
                    </a:solidFill>
                    <a:round/>
                    <a:headEnd/>
                    <a:tailEnd/>
                  </a:ln>
                </p:spPr>
                <p:txBody>
                  <a:bodyPr/>
                  <a:lstStyle/>
                  <a:p>
                    <a:endParaRPr lang="en-GB"/>
                  </a:p>
                </p:txBody>
              </p:sp>
              <p:sp>
                <p:nvSpPr>
                  <p:cNvPr id="367786" name="Line 170"/>
                  <p:cNvSpPr>
                    <a:spLocks noChangeShapeType="1"/>
                  </p:cNvSpPr>
                  <p:nvPr/>
                </p:nvSpPr>
                <p:spPr bwMode="auto">
                  <a:xfrm>
                    <a:off x="4746" y="2192"/>
                    <a:ext cx="4" cy="33"/>
                  </a:xfrm>
                  <a:prstGeom prst="line">
                    <a:avLst/>
                  </a:prstGeom>
                  <a:noFill/>
                  <a:ln w="6350" cap="rnd">
                    <a:solidFill>
                      <a:srgbClr val="000000"/>
                    </a:solidFill>
                    <a:round/>
                    <a:headEnd/>
                    <a:tailEnd/>
                  </a:ln>
                </p:spPr>
                <p:txBody>
                  <a:bodyPr/>
                  <a:lstStyle/>
                  <a:p>
                    <a:endParaRPr lang="en-GB"/>
                  </a:p>
                </p:txBody>
              </p:sp>
              <p:sp>
                <p:nvSpPr>
                  <p:cNvPr id="367787" name="Line 171"/>
                  <p:cNvSpPr>
                    <a:spLocks noChangeShapeType="1"/>
                  </p:cNvSpPr>
                  <p:nvPr/>
                </p:nvSpPr>
                <p:spPr bwMode="auto">
                  <a:xfrm>
                    <a:off x="5121" y="2192"/>
                    <a:ext cx="4" cy="33"/>
                  </a:xfrm>
                  <a:prstGeom prst="line">
                    <a:avLst/>
                  </a:prstGeom>
                  <a:noFill/>
                  <a:ln w="6350" cap="rnd">
                    <a:solidFill>
                      <a:srgbClr val="000000"/>
                    </a:solidFill>
                    <a:round/>
                    <a:headEnd/>
                    <a:tailEnd/>
                  </a:ln>
                </p:spPr>
                <p:txBody>
                  <a:bodyPr/>
                  <a:lstStyle/>
                  <a:p>
                    <a:endParaRPr lang="en-GB"/>
                  </a:p>
                </p:txBody>
              </p:sp>
              <p:sp>
                <p:nvSpPr>
                  <p:cNvPr id="367788" name="Line 172"/>
                  <p:cNvSpPr>
                    <a:spLocks noChangeShapeType="1"/>
                  </p:cNvSpPr>
                  <p:nvPr/>
                </p:nvSpPr>
                <p:spPr bwMode="auto">
                  <a:xfrm>
                    <a:off x="5496" y="2192"/>
                    <a:ext cx="1" cy="33"/>
                  </a:xfrm>
                  <a:prstGeom prst="line">
                    <a:avLst/>
                  </a:prstGeom>
                  <a:noFill/>
                  <a:ln w="6350" cap="rnd">
                    <a:solidFill>
                      <a:srgbClr val="000000"/>
                    </a:solidFill>
                    <a:round/>
                    <a:headEnd/>
                    <a:tailEnd/>
                  </a:ln>
                </p:spPr>
                <p:txBody>
                  <a:bodyPr/>
                  <a:lstStyle/>
                  <a:p>
                    <a:endParaRPr lang="en-GB"/>
                  </a:p>
                </p:txBody>
              </p:sp>
              <p:sp>
                <p:nvSpPr>
                  <p:cNvPr id="367789" name="Line 173"/>
                  <p:cNvSpPr>
                    <a:spLocks noChangeShapeType="1"/>
                  </p:cNvSpPr>
                  <p:nvPr/>
                </p:nvSpPr>
                <p:spPr bwMode="auto">
                  <a:xfrm flipV="1">
                    <a:off x="3624" y="1361"/>
                    <a:ext cx="1" cy="831"/>
                  </a:xfrm>
                  <a:prstGeom prst="line">
                    <a:avLst/>
                  </a:prstGeom>
                  <a:noFill/>
                  <a:ln w="6350" cap="rnd">
                    <a:solidFill>
                      <a:srgbClr val="000000"/>
                    </a:solidFill>
                    <a:round/>
                    <a:headEnd/>
                    <a:tailEnd/>
                  </a:ln>
                </p:spPr>
                <p:txBody>
                  <a:bodyPr/>
                  <a:lstStyle/>
                  <a:p>
                    <a:endParaRPr lang="en-GB"/>
                  </a:p>
                </p:txBody>
              </p:sp>
              <p:sp>
                <p:nvSpPr>
                  <p:cNvPr id="367790" name="Line 174"/>
                  <p:cNvSpPr>
                    <a:spLocks noChangeShapeType="1"/>
                  </p:cNvSpPr>
                  <p:nvPr/>
                </p:nvSpPr>
                <p:spPr bwMode="auto">
                  <a:xfrm flipH="1">
                    <a:off x="3591" y="2192"/>
                    <a:ext cx="33" cy="3"/>
                  </a:xfrm>
                  <a:prstGeom prst="line">
                    <a:avLst/>
                  </a:prstGeom>
                  <a:noFill/>
                  <a:ln w="6350" cap="rnd">
                    <a:solidFill>
                      <a:srgbClr val="000000"/>
                    </a:solidFill>
                    <a:round/>
                    <a:headEnd/>
                    <a:tailEnd/>
                  </a:ln>
                </p:spPr>
                <p:txBody>
                  <a:bodyPr/>
                  <a:lstStyle/>
                  <a:p>
                    <a:endParaRPr lang="en-GB"/>
                  </a:p>
                </p:txBody>
              </p:sp>
              <p:sp>
                <p:nvSpPr>
                  <p:cNvPr id="367791" name="Line 175"/>
                  <p:cNvSpPr>
                    <a:spLocks noChangeShapeType="1"/>
                  </p:cNvSpPr>
                  <p:nvPr/>
                </p:nvSpPr>
                <p:spPr bwMode="auto">
                  <a:xfrm flipH="1">
                    <a:off x="3591" y="1983"/>
                    <a:ext cx="33" cy="4"/>
                  </a:xfrm>
                  <a:prstGeom prst="line">
                    <a:avLst/>
                  </a:prstGeom>
                  <a:noFill/>
                  <a:ln w="6350" cap="rnd">
                    <a:solidFill>
                      <a:srgbClr val="000000"/>
                    </a:solidFill>
                    <a:round/>
                    <a:headEnd/>
                    <a:tailEnd/>
                  </a:ln>
                </p:spPr>
                <p:txBody>
                  <a:bodyPr/>
                  <a:lstStyle/>
                  <a:p>
                    <a:endParaRPr lang="en-GB"/>
                  </a:p>
                </p:txBody>
              </p:sp>
              <p:sp>
                <p:nvSpPr>
                  <p:cNvPr id="367792" name="Line 176"/>
                  <p:cNvSpPr>
                    <a:spLocks noChangeShapeType="1"/>
                  </p:cNvSpPr>
                  <p:nvPr/>
                </p:nvSpPr>
                <p:spPr bwMode="auto">
                  <a:xfrm flipH="1">
                    <a:off x="3591" y="1778"/>
                    <a:ext cx="33" cy="1"/>
                  </a:xfrm>
                  <a:prstGeom prst="line">
                    <a:avLst/>
                  </a:prstGeom>
                  <a:noFill/>
                  <a:ln w="6350" cap="rnd">
                    <a:solidFill>
                      <a:srgbClr val="000000"/>
                    </a:solidFill>
                    <a:round/>
                    <a:headEnd/>
                    <a:tailEnd/>
                  </a:ln>
                </p:spPr>
                <p:txBody>
                  <a:bodyPr/>
                  <a:lstStyle/>
                  <a:p>
                    <a:endParaRPr lang="en-GB"/>
                  </a:p>
                </p:txBody>
              </p:sp>
              <p:sp>
                <p:nvSpPr>
                  <p:cNvPr id="367793" name="Line 177"/>
                  <p:cNvSpPr>
                    <a:spLocks noChangeShapeType="1"/>
                  </p:cNvSpPr>
                  <p:nvPr/>
                </p:nvSpPr>
                <p:spPr bwMode="auto">
                  <a:xfrm flipH="1">
                    <a:off x="3591" y="1570"/>
                    <a:ext cx="33" cy="1"/>
                  </a:xfrm>
                  <a:prstGeom prst="line">
                    <a:avLst/>
                  </a:prstGeom>
                  <a:noFill/>
                  <a:ln w="6350" cap="rnd">
                    <a:solidFill>
                      <a:srgbClr val="000000"/>
                    </a:solidFill>
                    <a:round/>
                    <a:headEnd/>
                    <a:tailEnd/>
                  </a:ln>
                </p:spPr>
                <p:txBody>
                  <a:bodyPr/>
                  <a:lstStyle/>
                  <a:p>
                    <a:endParaRPr lang="en-GB"/>
                  </a:p>
                </p:txBody>
              </p:sp>
              <p:sp>
                <p:nvSpPr>
                  <p:cNvPr id="367794" name="Line 178"/>
                  <p:cNvSpPr>
                    <a:spLocks noChangeShapeType="1"/>
                  </p:cNvSpPr>
                  <p:nvPr/>
                </p:nvSpPr>
                <p:spPr bwMode="auto">
                  <a:xfrm flipH="1">
                    <a:off x="3591" y="1361"/>
                    <a:ext cx="33" cy="1"/>
                  </a:xfrm>
                  <a:prstGeom prst="line">
                    <a:avLst/>
                  </a:prstGeom>
                  <a:noFill/>
                  <a:ln w="6350" cap="rnd">
                    <a:solidFill>
                      <a:srgbClr val="000000"/>
                    </a:solidFill>
                    <a:round/>
                    <a:headEnd/>
                    <a:tailEnd/>
                  </a:ln>
                </p:spPr>
                <p:txBody>
                  <a:bodyPr/>
                  <a:lstStyle/>
                  <a:p>
                    <a:endParaRPr lang="en-GB"/>
                  </a:p>
                </p:txBody>
              </p:sp>
              <p:sp>
                <p:nvSpPr>
                  <p:cNvPr id="367795" name="Line 179"/>
                  <p:cNvSpPr>
                    <a:spLocks noChangeShapeType="1"/>
                  </p:cNvSpPr>
                  <p:nvPr/>
                </p:nvSpPr>
                <p:spPr bwMode="auto">
                  <a:xfrm>
                    <a:off x="4364" y="1737"/>
                    <a:ext cx="22" cy="1"/>
                  </a:xfrm>
                  <a:prstGeom prst="line">
                    <a:avLst/>
                  </a:prstGeom>
                  <a:noFill/>
                  <a:ln w="6350" cap="rnd">
                    <a:solidFill>
                      <a:srgbClr val="000000"/>
                    </a:solidFill>
                    <a:round/>
                    <a:headEnd/>
                    <a:tailEnd/>
                  </a:ln>
                </p:spPr>
                <p:txBody>
                  <a:bodyPr/>
                  <a:lstStyle/>
                  <a:p>
                    <a:endParaRPr lang="en-GB"/>
                  </a:p>
                </p:txBody>
              </p:sp>
            </p:grpSp>
          </p:grpSp>
          <p:sp>
            <p:nvSpPr>
              <p:cNvPr id="367796" name="Rectangle 180"/>
              <p:cNvSpPr>
                <a:spLocks noChangeArrowheads="1"/>
              </p:cNvSpPr>
              <p:nvPr/>
            </p:nvSpPr>
            <p:spPr bwMode="auto">
              <a:xfrm rot="16200000">
                <a:off x="3300" y="1694"/>
                <a:ext cx="425" cy="115"/>
              </a:xfrm>
              <a:prstGeom prst="rect">
                <a:avLst/>
              </a:prstGeom>
              <a:noFill/>
              <a:ln w="9525">
                <a:noFill/>
                <a:miter lim="800000"/>
                <a:headEnd/>
                <a:tailEnd/>
              </a:ln>
            </p:spPr>
            <p:txBody>
              <a:bodyPr wrap="none" lIns="0" tIns="0" rIns="0" bIns="0">
                <a:spAutoFit/>
              </a:bodyPr>
              <a:lstStyle/>
              <a:p>
                <a:r>
                  <a:rPr lang="en-US" sz="1000" b="1">
                    <a:solidFill>
                      <a:srgbClr val="000000"/>
                    </a:solidFill>
                  </a:rPr>
                  <a:t>Response</a:t>
                </a:r>
                <a:endParaRPr lang="en-US" sz="2400"/>
              </a:p>
            </p:txBody>
          </p:sp>
          <p:sp>
            <p:nvSpPr>
              <p:cNvPr id="367797" name="Rectangle 181"/>
              <p:cNvSpPr>
                <a:spLocks noChangeArrowheads="1"/>
              </p:cNvSpPr>
              <p:nvPr/>
            </p:nvSpPr>
            <p:spPr bwMode="auto">
              <a:xfrm>
                <a:off x="4234" y="2266"/>
                <a:ext cx="655" cy="93"/>
              </a:xfrm>
              <a:prstGeom prst="rect">
                <a:avLst/>
              </a:prstGeom>
              <a:noFill/>
              <a:ln w="9525">
                <a:noFill/>
                <a:miter lim="800000"/>
                <a:headEnd/>
                <a:tailEnd/>
              </a:ln>
            </p:spPr>
            <p:txBody>
              <a:bodyPr/>
              <a:lstStyle/>
              <a:p>
                <a:endParaRPr lang="en-GB"/>
              </a:p>
            </p:txBody>
          </p:sp>
          <p:sp>
            <p:nvSpPr>
              <p:cNvPr id="367798" name="Rectangle 182"/>
              <p:cNvSpPr>
                <a:spLocks noChangeArrowheads="1"/>
              </p:cNvSpPr>
              <p:nvPr/>
            </p:nvSpPr>
            <p:spPr bwMode="auto">
              <a:xfrm>
                <a:off x="4234" y="2267"/>
                <a:ext cx="183" cy="115"/>
              </a:xfrm>
              <a:prstGeom prst="rect">
                <a:avLst/>
              </a:prstGeom>
              <a:noFill/>
              <a:ln w="9525">
                <a:noFill/>
                <a:miter lim="800000"/>
                <a:headEnd/>
                <a:tailEnd/>
              </a:ln>
            </p:spPr>
            <p:txBody>
              <a:bodyPr wrap="none" lIns="0" tIns="0" rIns="0" bIns="0">
                <a:spAutoFit/>
              </a:bodyPr>
              <a:lstStyle/>
              <a:p>
                <a:r>
                  <a:rPr lang="en-US" sz="1000" b="1">
                    <a:solidFill>
                      <a:srgbClr val="000000"/>
                    </a:solidFill>
                  </a:rPr>
                  <a:t>log </a:t>
                </a:r>
                <a:endParaRPr lang="en-US" sz="2400"/>
              </a:p>
            </p:txBody>
          </p:sp>
          <p:sp>
            <p:nvSpPr>
              <p:cNvPr id="367799" name="Rectangle 183"/>
              <p:cNvSpPr>
                <a:spLocks noChangeArrowheads="1"/>
              </p:cNvSpPr>
              <p:nvPr/>
            </p:nvSpPr>
            <p:spPr bwMode="auto">
              <a:xfrm>
                <a:off x="4374" y="2267"/>
                <a:ext cx="574" cy="115"/>
              </a:xfrm>
              <a:prstGeom prst="rect">
                <a:avLst/>
              </a:prstGeom>
              <a:noFill/>
              <a:ln w="9525">
                <a:noFill/>
                <a:miter lim="800000"/>
                <a:headEnd/>
                <a:tailEnd/>
              </a:ln>
            </p:spPr>
            <p:txBody>
              <a:bodyPr wrap="none" lIns="0" tIns="0" rIns="0" bIns="0">
                <a:spAutoFit/>
              </a:bodyPr>
              <a:lstStyle/>
              <a:p>
                <a:r>
                  <a:rPr lang="en-US" sz="1000" b="1">
                    <a:solidFill>
                      <a:srgbClr val="000000"/>
                    </a:solidFill>
                  </a:rPr>
                  <a:t>concentration</a:t>
                </a:r>
                <a:endParaRPr lang="en-US" sz="2400"/>
              </a:p>
            </p:txBody>
          </p:sp>
        </p:grpSp>
      </p:grpSp>
      <p:pic>
        <p:nvPicPr>
          <p:cNvPr id="165" name="Picture 10"/>
          <p:cNvPicPr>
            <a:picLocks noChangeAspect="1" noChangeArrowheads="1"/>
          </p:cNvPicPr>
          <p:nvPr/>
        </p:nvPicPr>
        <p:blipFill>
          <a:blip r:embed="rId3" cstate="print"/>
          <a:srcRect/>
          <a:stretch>
            <a:fillRect/>
          </a:stretch>
        </p:blipFill>
        <p:spPr bwMode="auto">
          <a:xfrm>
            <a:off x="1141079" y="1736522"/>
            <a:ext cx="1820060" cy="2032684"/>
          </a:xfrm>
          <a:prstGeom prst="rect">
            <a:avLst/>
          </a:prstGeom>
          <a:noFill/>
          <a:ln w="9525">
            <a:noFill/>
            <a:miter lim="800000"/>
            <a:headEnd/>
            <a:tailEnd/>
          </a:ln>
          <a:effectLst/>
        </p:spPr>
      </p:pic>
      <p:sp>
        <p:nvSpPr>
          <p:cNvPr id="167" name="Oval 166"/>
          <p:cNvSpPr/>
          <p:nvPr/>
        </p:nvSpPr>
        <p:spPr>
          <a:xfrm>
            <a:off x="5329646" y="1515291"/>
            <a:ext cx="3605348" cy="2377440"/>
          </a:xfrm>
          <a:prstGeom prst="ellipse">
            <a:avLst/>
          </a:prstGeom>
          <a:noFill/>
          <a:ln w="180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7621"/>
                                        </p:tgtEl>
                                        <p:attrNameLst>
                                          <p:attrName>style.visibility</p:attrName>
                                        </p:attrNameLst>
                                      </p:cBhvr>
                                      <p:to>
                                        <p:strVal val="visible"/>
                                      </p:to>
                                    </p:set>
                                    <p:animEffect transition="in" filter="dissolve">
                                      <p:cBhvr>
                                        <p:cTn id="7" dur="500"/>
                                        <p:tgtEl>
                                          <p:spTgt spid="3676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7620"/>
                                        </p:tgtEl>
                                        <p:attrNameLst>
                                          <p:attrName>style.visibility</p:attrName>
                                        </p:attrNameLst>
                                      </p:cBhvr>
                                      <p:to>
                                        <p:strVal val="visible"/>
                                      </p:to>
                                    </p:set>
                                    <p:animEffect transition="in" filter="wipe(left)">
                                      <p:cBhvr>
                                        <p:cTn id="11" dur="500"/>
                                        <p:tgtEl>
                                          <p:spTgt spid="367620"/>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67642"/>
                                        </p:tgtEl>
                                        <p:attrNameLst>
                                          <p:attrName>style.visibility</p:attrName>
                                        </p:attrNameLst>
                                      </p:cBhvr>
                                      <p:to>
                                        <p:strVal val="visible"/>
                                      </p:to>
                                    </p:set>
                                    <p:animEffect transition="in" filter="wipe(right)">
                                      <p:cBhvr>
                                        <p:cTn id="20" dur="500"/>
                                        <p:tgtEl>
                                          <p:spTgt spid="367642"/>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367622"/>
                                        </p:tgtEl>
                                        <p:attrNameLst>
                                          <p:attrName>style.visibility</p:attrName>
                                        </p:attrNameLst>
                                      </p:cBhvr>
                                      <p:to>
                                        <p:strVal val="visible"/>
                                      </p:to>
                                    </p:set>
                                    <p:animEffect transition="in" filter="dissolve">
                                      <p:cBhvr>
                                        <p:cTn id="24" dur="500"/>
                                        <p:tgtEl>
                                          <p:spTgt spid="3676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67643"/>
                                        </p:tgtEl>
                                        <p:attrNameLst>
                                          <p:attrName>style.visibility</p:attrName>
                                        </p:attrNameLst>
                                      </p:cBhvr>
                                      <p:to>
                                        <p:strVal val="visible"/>
                                      </p:to>
                                    </p:set>
                                    <p:animEffect transition="in" filter="wipe(left)">
                                      <p:cBhvr>
                                        <p:cTn id="29" dur="500"/>
                                        <p:tgtEl>
                                          <p:spTgt spid="367643"/>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67644"/>
                                        </p:tgtEl>
                                        <p:attrNameLst>
                                          <p:attrName>style.visibility</p:attrName>
                                        </p:attrNameLst>
                                      </p:cBhvr>
                                      <p:to>
                                        <p:strVal val="visible"/>
                                      </p:to>
                                    </p:set>
                                    <p:animEffect transition="in" filter="dissolve">
                                      <p:cBhvr>
                                        <p:cTn id="33" dur="500"/>
                                        <p:tgtEl>
                                          <p:spTgt spid="367644"/>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66"/>
                                        </p:tgtEl>
                                        <p:attrNameLst>
                                          <p:attrName>style.visibility</p:attrName>
                                        </p:attrNameLst>
                                      </p:cBhvr>
                                      <p:to>
                                        <p:strVal val="visible"/>
                                      </p:to>
                                    </p:set>
                                    <p:animEffect transition="in" filter="dissolve">
                                      <p:cBhvr>
                                        <p:cTn id="37" dur="500"/>
                                        <p:tgtEl>
                                          <p:spTgt spid="16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7"/>
                                        </p:tgtEl>
                                        <p:attrNameLst>
                                          <p:attrName>style.visibility</p:attrName>
                                        </p:attrNameLst>
                                      </p:cBhvr>
                                      <p:to>
                                        <p:strVal val="visible"/>
                                      </p:to>
                                    </p:set>
                                    <p:animEffect transition="in" filter="dissolve">
                                      <p:cBhvr>
                                        <p:cTn id="42" dur="500"/>
                                        <p:tgtEl>
                                          <p:spTgt spid="167"/>
                                        </p:tgtEl>
                                      </p:cBhvr>
                                    </p:animEffect>
                                  </p:childTnLst>
                                </p:cTn>
                              </p:par>
                            </p:childTnLst>
                          </p:cTn>
                        </p:par>
                        <p:par>
                          <p:cTn id="43" fill="hold">
                            <p:stCondLst>
                              <p:cond delay="500"/>
                            </p:stCondLst>
                            <p:childTnLst>
                              <p:par>
                                <p:cTn id="44" presetID="26" presetClass="emph" presetSubtype="0" fill="hold" grpId="1" nodeType="afterEffect">
                                  <p:stCondLst>
                                    <p:cond delay="0"/>
                                  </p:stCondLst>
                                  <p:childTnLst>
                                    <p:animEffect transition="out" filter="fade">
                                      <p:cBhvr>
                                        <p:cTn id="45" dur="500" tmFilter="0, 0; .2, .5; .8, .5; 1, 0"/>
                                        <p:tgtEl>
                                          <p:spTgt spid="167"/>
                                        </p:tgtEl>
                                      </p:cBhvr>
                                    </p:animEffect>
                                    <p:animScale>
                                      <p:cBhvr>
                                        <p:cTn id="46" dur="250" autoRev="1" fill="hold"/>
                                        <p:tgtEl>
                                          <p:spTgt spid="1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P spid="367621" grpId="0" autoUpdateAnimBg="0"/>
      <p:bldP spid="367642" grpId="0" animBg="1"/>
      <p:bldP spid="367643" grpId="0" animBg="1"/>
      <p:bldP spid="367644" grpId="0" animBg="1" autoUpdateAnimBg="0"/>
      <p:bldP spid="167" grpId="0" animBg="1"/>
      <p:bldP spid="167"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42875"/>
            <a:ext cx="7994650" cy="1143000"/>
          </a:xfrm>
        </p:spPr>
        <p:txBody>
          <a:bodyPr/>
          <a:lstStyle/>
          <a:p>
            <a:r>
              <a:rPr lang="nl-NL" smtClean="0"/>
              <a:t>If EC50 is the answer …</a:t>
            </a:r>
          </a:p>
        </p:txBody>
      </p:sp>
      <p:sp>
        <p:nvSpPr>
          <p:cNvPr id="29699" name="Content Placeholder 2"/>
          <p:cNvSpPr>
            <a:spLocks noGrp="1"/>
          </p:cNvSpPr>
          <p:nvPr>
            <p:ph idx="1"/>
          </p:nvPr>
        </p:nvSpPr>
        <p:spPr/>
        <p:txBody>
          <a:bodyPr/>
          <a:lstStyle/>
          <a:p>
            <a:pPr>
              <a:buFont typeface="Wingdings" pitchFamily="2" charset="2"/>
              <a:buNone/>
            </a:pPr>
            <a:r>
              <a:rPr lang="nl-NL" b="1" dirty="0" smtClean="0">
                <a:solidFill>
                  <a:srgbClr val="008000"/>
                </a:solidFill>
              </a:rPr>
              <a:t>… what was the question?</a:t>
            </a:r>
          </a:p>
          <a:p>
            <a:pPr>
              <a:buFont typeface="Wingdings" pitchFamily="2" charset="2"/>
              <a:buNone/>
            </a:pPr>
            <a:endParaRPr lang="nl-NL" sz="1000" dirty="0" smtClean="0"/>
          </a:p>
          <a:p>
            <a:pPr>
              <a:buFont typeface="Wingdings" pitchFamily="2" charset="2"/>
              <a:buNone/>
            </a:pPr>
            <a:r>
              <a:rPr lang="nl-NL" dirty="0" smtClean="0">
                <a:solidFill>
                  <a:srgbClr val="7030A0"/>
                </a:solidFill>
              </a:rPr>
              <a:t>“What is the concentration of chemical </a:t>
            </a:r>
            <a:r>
              <a:rPr lang="nl-NL" i="1" dirty="0" smtClean="0">
                <a:solidFill>
                  <a:srgbClr val="7030A0"/>
                </a:solidFill>
              </a:rPr>
              <a:t>X</a:t>
            </a:r>
            <a:r>
              <a:rPr lang="nl-NL" dirty="0" smtClean="0">
                <a:solidFill>
                  <a:srgbClr val="7030A0"/>
                </a:solidFill>
              </a:rPr>
              <a:t> that leads to 50% effect on the total number of offspring of </a:t>
            </a:r>
            <a:r>
              <a:rPr lang="nl-NL" i="1" dirty="0" smtClean="0">
                <a:solidFill>
                  <a:srgbClr val="7030A0"/>
                </a:solidFill>
              </a:rPr>
              <a:t>Daphnia magna</a:t>
            </a:r>
            <a:r>
              <a:rPr lang="nl-NL" dirty="0" smtClean="0">
                <a:solidFill>
                  <a:srgbClr val="7030A0"/>
                </a:solidFill>
              </a:rPr>
              <a:t> (Straus) after 21-day constant exposure under standardised laboratory conditions?”</a:t>
            </a:r>
          </a:p>
          <a:p>
            <a:pPr>
              <a:buFont typeface="Wingdings" pitchFamily="2" charset="2"/>
              <a:buNone/>
            </a:pPr>
            <a:endParaRPr lang="nl-NL" sz="1000" dirty="0" smtClean="0"/>
          </a:p>
          <a:p>
            <a:r>
              <a:rPr lang="nl-NL" dirty="0" smtClean="0"/>
              <a:t>Is this answer of any use?</a:t>
            </a:r>
          </a:p>
        </p:txBody>
      </p:sp>
      <p:pic>
        <p:nvPicPr>
          <p:cNvPr id="31748" name="Picture 5"/>
          <p:cNvPicPr>
            <a:picLocks noChangeAspect="1" noChangeArrowheads="1"/>
          </p:cNvPicPr>
          <p:nvPr/>
        </p:nvPicPr>
        <p:blipFill>
          <a:blip r:embed="rId2" cstate="print"/>
          <a:srcRect/>
          <a:stretch>
            <a:fillRect/>
          </a:stretch>
        </p:blipFill>
        <p:spPr bwMode="auto">
          <a:xfrm>
            <a:off x="4568825" y="4608513"/>
            <a:ext cx="3998913" cy="2024062"/>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6117689" y="3758268"/>
            <a:ext cx="2161546" cy="2877002"/>
          </a:xfrm>
          <a:prstGeom prst="rect">
            <a:avLst/>
          </a:prstGeom>
          <a:noFill/>
          <a:ln w="9525">
            <a:noFill/>
            <a:miter lim="800000"/>
            <a:headEnd/>
            <a:tailEnd/>
          </a:ln>
          <a:effectLst>
            <a:outerShdw dist="107763" dir="2700000" algn="ctr" rotWithShape="0">
              <a:schemeClr val="bg2">
                <a:alpha val="50000"/>
              </a:schemeClr>
            </a:outerShdw>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dissolv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dissolve">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dissolve">
                                      <p:cBhvr>
                                        <p:cTn id="17" dur="500"/>
                                        <p:tgtEl>
                                          <p:spTgt spid="29699">
                                            <p:txEl>
                                              <p:pRg st="4" end="4"/>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dirty="0" smtClean="0"/>
              <a:t>Time is of the essence!</a:t>
            </a:r>
            <a:endParaRPr lang="en-GB" dirty="0"/>
          </a:p>
        </p:txBody>
      </p:sp>
      <p:sp>
        <p:nvSpPr>
          <p:cNvPr id="368643" name="Rectangle 3"/>
          <p:cNvSpPr>
            <a:spLocks noGrp="1" noChangeArrowheads="1"/>
          </p:cNvSpPr>
          <p:nvPr>
            <p:ph type="body" idx="1"/>
          </p:nvPr>
        </p:nvSpPr>
        <p:spPr>
          <a:xfrm>
            <a:off x="722313" y="1943100"/>
            <a:ext cx="7772400" cy="4114800"/>
          </a:xfrm>
        </p:spPr>
        <p:txBody>
          <a:bodyPr/>
          <a:lstStyle/>
          <a:p>
            <a:pPr>
              <a:buFont typeface="Wingdings" pitchFamily="2" charset="2"/>
              <a:buNone/>
            </a:pPr>
            <a:r>
              <a:rPr lang="nl-NL" b="1" dirty="0" smtClean="0">
                <a:solidFill>
                  <a:srgbClr val="009900"/>
                </a:solidFill>
              </a:rPr>
              <a:t>Toxicity is a process in time</a:t>
            </a:r>
            <a:endParaRPr lang="en-GB" b="1" dirty="0">
              <a:solidFill>
                <a:srgbClr val="009900"/>
              </a:solidFill>
            </a:endParaRPr>
          </a:p>
          <a:p>
            <a:r>
              <a:rPr lang="en-GB" sz="2000" dirty="0" smtClean="0"/>
              <a:t>statistics like </a:t>
            </a:r>
            <a:r>
              <a:rPr lang="en-GB" sz="2000" dirty="0"/>
              <a:t>LC50/EC</a:t>
            </a:r>
            <a:r>
              <a:rPr lang="en-GB" sz="2000" i="1" dirty="0"/>
              <a:t>x</a:t>
            </a:r>
            <a:r>
              <a:rPr lang="en-GB" sz="2000" dirty="0"/>
              <a:t>/NOEC change in </a:t>
            </a:r>
            <a:r>
              <a:rPr lang="en-GB" sz="2000" dirty="0" smtClean="0"/>
              <a:t>time</a:t>
            </a:r>
          </a:p>
          <a:p>
            <a:r>
              <a:rPr lang="en-GB" sz="2000" dirty="0" smtClean="0"/>
              <a:t>this is hidden by strict standardisation</a:t>
            </a:r>
          </a:p>
          <a:p>
            <a:pPr lvl="1"/>
            <a:r>
              <a:rPr lang="en-GB" sz="1600" i="1" dirty="0" smtClean="0"/>
              <a:t>Daphnia</a:t>
            </a:r>
            <a:r>
              <a:rPr lang="en-GB" sz="1600" dirty="0" smtClean="0"/>
              <a:t> acute:	2 days</a:t>
            </a:r>
          </a:p>
          <a:p>
            <a:pPr lvl="1"/>
            <a:r>
              <a:rPr lang="en-GB" sz="1600" dirty="0" smtClean="0"/>
              <a:t>fish acute:		4 days</a:t>
            </a:r>
          </a:p>
          <a:p>
            <a:pPr lvl="1"/>
            <a:r>
              <a:rPr lang="en-GB" sz="1600" i="1" dirty="0" smtClean="0"/>
              <a:t>Daphnia</a:t>
            </a:r>
            <a:r>
              <a:rPr lang="en-GB" sz="1600" dirty="0" smtClean="0"/>
              <a:t> repro	21 days</a:t>
            </a:r>
          </a:p>
          <a:p>
            <a:pPr lvl="1"/>
            <a:r>
              <a:rPr lang="en-GB" sz="1600" dirty="0" smtClean="0"/>
              <a:t>fish growth		28 days</a:t>
            </a:r>
          </a:p>
          <a:p>
            <a:pPr lvl="1"/>
            <a:r>
              <a:rPr lang="en-GB" sz="1600" dirty="0" smtClean="0"/>
              <a:t>…</a:t>
            </a:r>
          </a:p>
          <a:p>
            <a:pPr lvl="1"/>
            <a:endParaRPr lang="en-GB" sz="1600" dirty="0"/>
          </a:p>
          <a:p>
            <a:pPr lvl="1"/>
            <a:endParaRPr lang="en-GB" sz="900" dirty="0"/>
          </a:p>
        </p:txBody>
      </p:sp>
      <p:pic>
        <p:nvPicPr>
          <p:cNvPr id="4" name="Picture 2"/>
          <p:cNvPicPr>
            <a:picLocks noChangeAspect="1" noChangeArrowheads="1"/>
          </p:cNvPicPr>
          <p:nvPr/>
        </p:nvPicPr>
        <p:blipFill>
          <a:blip r:embed="rId2" cstate="print"/>
          <a:srcRect/>
          <a:stretch>
            <a:fillRect/>
          </a:stretch>
        </p:blipFill>
        <p:spPr bwMode="auto">
          <a:xfrm>
            <a:off x="5718598" y="3706813"/>
            <a:ext cx="3068638" cy="3068637"/>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dissolve">
                                      <p:cBhvr>
                                        <p:cTn id="7" dur="500"/>
                                        <p:tgtEl>
                                          <p:spTgt spid="36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dissolve">
                                      <p:cBhvr>
                                        <p:cTn id="12" dur="500"/>
                                        <p:tgtEl>
                                          <p:spTgt spid="36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43">
                                            <p:txEl>
                                              <p:pRg st="2" end="2"/>
                                            </p:txEl>
                                          </p:spTgt>
                                        </p:tgtEl>
                                        <p:attrNameLst>
                                          <p:attrName>style.visibility</p:attrName>
                                        </p:attrNameLst>
                                      </p:cBhvr>
                                      <p:to>
                                        <p:strVal val="visible"/>
                                      </p:to>
                                    </p:set>
                                    <p:animEffect transition="in" filter="dissolve">
                                      <p:cBhvr>
                                        <p:cTn id="17" dur="500"/>
                                        <p:tgtEl>
                                          <p:spTgt spid="36864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68643">
                                            <p:txEl>
                                              <p:pRg st="3" end="3"/>
                                            </p:txEl>
                                          </p:spTgt>
                                        </p:tgtEl>
                                        <p:attrNameLst>
                                          <p:attrName>style.visibility</p:attrName>
                                        </p:attrNameLst>
                                      </p:cBhvr>
                                      <p:to>
                                        <p:strVal val="visible"/>
                                      </p:to>
                                    </p:set>
                                    <p:animEffect transition="in" filter="dissolve">
                                      <p:cBhvr>
                                        <p:cTn id="20" dur="500"/>
                                        <p:tgtEl>
                                          <p:spTgt spid="368643">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68643">
                                            <p:txEl>
                                              <p:pRg st="4" end="4"/>
                                            </p:txEl>
                                          </p:spTgt>
                                        </p:tgtEl>
                                        <p:attrNameLst>
                                          <p:attrName>style.visibility</p:attrName>
                                        </p:attrNameLst>
                                      </p:cBhvr>
                                      <p:to>
                                        <p:strVal val="visible"/>
                                      </p:to>
                                    </p:set>
                                    <p:animEffect transition="in" filter="dissolve">
                                      <p:cBhvr>
                                        <p:cTn id="23" dur="500"/>
                                        <p:tgtEl>
                                          <p:spTgt spid="36864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68643">
                                            <p:txEl>
                                              <p:pRg st="5" end="5"/>
                                            </p:txEl>
                                          </p:spTgt>
                                        </p:tgtEl>
                                        <p:attrNameLst>
                                          <p:attrName>style.visibility</p:attrName>
                                        </p:attrNameLst>
                                      </p:cBhvr>
                                      <p:to>
                                        <p:strVal val="visible"/>
                                      </p:to>
                                    </p:set>
                                    <p:animEffect transition="in" filter="dissolve">
                                      <p:cBhvr>
                                        <p:cTn id="26" dur="500"/>
                                        <p:tgtEl>
                                          <p:spTgt spid="36864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68643">
                                            <p:txEl>
                                              <p:pRg st="6" end="6"/>
                                            </p:txEl>
                                          </p:spTgt>
                                        </p:tgtEl>
                                        <p:attrNameLst>
                                          <p:attrName>style.visibility</p:attrName>
                                        </p:attrNameLst>
                                      </p:cBhvr>
                                      <p:to>
                                        <p:strVal val="visible"/>
                                      </p:to>
                                    </p:set>
                                    <p:animEffect transition="in" filter="dissolve">
                                      <p:cBhvr>
                                        <p:cTn id="29" dur="500"/>
                                        <p:tgtEl>
                                          <p:spTgt spid="36864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68643">
                                            <p:txEl>
                                              <p:pRg st="7" end="7"/>
                                            </p:txEl>
                                          </p:spTgt>
                                        </p:tgtEl>
                                        <p:attrNameLst>
                                          <p:attrName>style.visibility</p:attrName>
                                        </p:attrNameLst>
                                      </p:cBhvr>
                                      <p:to>
                                        <p:strVal val="visible"/>
                                      </p:to>
                                    </p:set>
                                    <p:animEffect transition="in" filter="dissolve">
                                      <p:cBhvr>
                                        <p:cTn id="32" dur="500"/>
                                        <p:tgtEl>
                                          <p:spTgt spid="3686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6"/>
          <p:cNvGrpSpPr>
            <a:grpSpLocks/>
          </p:cNvGrpSpPr>
          <p:nvPr/>
        </p:nvGrpSpPr>
        <p:grpSpPr bwMode="auto">
          <a:xfrm>
            <a:off x="2667000" y="2030413"/>
            <a:ext cx="4070350" cy="4538662"/>
            <a:chOff x="1680" y="1279"/>
            <a:chExt cx="2564" cy="2859"/>
          </a:xfrm>
        </p:grpSpPr>
        <p:sp>
          <p:nvSpPr>
            <p:cNvPr id="77826" name="Freeform 2"/>
            <p:cNvSpPr>
              <a:spLocks/>
            </p:cNvSpPr>
            <p:nvPr/>
          </p:nvSpPr>
          <p:spPr bwMode="auto">
            <a:xfrm>
              <a:off x="1680" y="1279"/>
              <a:ext cx="2564" cy="2859"/>
            </a:xfrm>
            <a:custGeom>
              <a:avLst/>
              <a:gdLst/>
              <a:ahLst/>
              <a:cxnLst>
                <a:cxn ang="0">
                  <a:pos x="10" y="339"/>
                </a:cxn>
                <a:cxn ang="0">
                  <a:pos x="70" y="295"/>
                </a:cxn>
                <a:cxn ang="0">
                  <a:pos x="248" y="236"/>
                </a:cxn>
                <a:cxn ang="0">
                  <a:pos x="438" y="182"/>
                </a:cxn>
                <a:cxn ang="0">
                  <a:pos x="560" y="122"/>
                </a:cxn>
                <a:cxn ang="0">
                  <a:pos x="718" y="75"/>
                </a:cxn>
                <a:cxn ang="0">
                  <a:pos x="924" y="36"/>
                </a:cxn>
                <a:cxn ang="0">
                  <a:pos x="1172" y="7"/>
                </a:cxn>
                <a:cxn ang="0">
                  <a:pos x="1404" y="0"/>
                </a:cxn>
                <a:cxn ang="0">
                  <a:pos x="1637" y="10"/>
                </a:cxn>
                <a:cxn ang="0">
                  <a:pos x="1849" y="34"/>
                </a:cxn>
                <a:cxn ang="0">
                  <a:pos x="2037" y="68"/>
                </a:cxn>
                <a:cxn ang="0">
                  <a:pos x="2201" y="115"/>
                </a:cxn>
                <a:cxn ang="0">
                  <a:pos x="2354" y="179"/>
                </a:cxn>
                <a:cxn ang="0">
                  <a:pos x="2471" y="254"/>
                </a:cxn>
                <a:cxn ang="0">
                  <a:pos x="2547" y="345"/>
                </a:cxn>
                <a:cxn ang="0">
                  <a:pos x="2563" y="437"/>
                </a:cxn>
                <a:cxn ang="0">
                  <a:pos x="2523" y="528"/>
                </a:cxn>
                <a:cxn ang="0">
                  <a:pos x="2444" y="599"/>
                </a:cxn>
                <a:cxn ang="0">
                  <a:pos x="2431" y="2526"/>
                </a:cxn>
                <a:cxn ang="0">
                  <a:pos x="2370" y="2616"/>
                </a:cxn>
                <a:cxn ang="0">
                  <a:pos x="2280" y="2680"/>
                </a:cxn>
                <a:cxn ang="0">
                  <a:pos x="2191" y="2727"/>
                </a:cxn>
                <a:cxn ang="0">
                  <a:pos x="2066" y="2770"/>
                </a:cxn>
                <a:cxn ang="0">
                  <a:pos x="1921" y="2807"/>
                </a:cxn>
                <a:cxn ang="0">
                  <a:pos x="1775" y="2835"/>
                </a:cxn>
                <a:cxn ang="0">
                  <a:pos x="1612" y="2849"/>
                </a:cxn>
                <a:cxn ang="0">
                  <a:pos x="1425" y="2858"/>
                </a:cxn>
                <a:cxn ang="0">
                  <a:pos x="1219" y="2854"/>
                </a:cxn>
                <a:cxn ang="0">
                  <a:pos x="1071" y="2840"/>
                </a:cxn>
                <a:cxn ang="0">
                  <a:pos x="896" y="2807"/>
                </a:cxn>
                <a:cxn ang="0">
                  <a:pos x="732" y="2764"/>
                </a:cxn>
                <a:cxn ang="0">
                  <a:pos x="592" y="2713"/>
                </a:cxn>
                <a:cxn ang="0">
                  <a:pos x="489" y="2653"/>
                </a:cxn>
                <a:cxn ang="0">
                  <a:pos x="410" y="2573"/>
                </a:cxn>
                <a:cxn ang="0">
                  <a:pos x="377" y="2484"/>
                </a:cxn>
                <a:cxn ang="0">
                  <a:pos x="367" y="988"/>
                </a:cxn>
                <a:cxn ang="0">
                  <a:pos x="65" y="474"/>
                </a:cxn>
                <a:cxn ang="0">
                  <a:pos x="18" y="433"/>
                </a:cxn>
                <a:cxn ang="0">
                  <a:pos x="0" y="382"/>
                </a:cxn>
              </a:cxnLst>
              <a:rect l="0" t="0" r="r" b="b"/>
              <a:pathLst>
                <a:path w="2564" h="2859">
                  <a:moveTo>
                    <a:pt x="1" y="363"/>
                  </a:moveTo>
                  <a:lnTo>
                    <a:pt x="10" y="339"/>
                  </a:lnTo>
                  <a:lnTo>
                    <a:pt x="33" y="319"/>
                  </a:lnTo>
                  <a:lnTo>
                    <a:pt x="70" y="295"/>
                  </a:lnTo>
                  <a:lnTo>
                    <a:pt x="170" y="259"/>
                  </a:lnTo>
                  <a:lnTo>
                    <a:pt x="248" y="236"/>
                  </a:lnTo>
                  <a:lnTo>
                    <a:pt x="337" y="211"/>
                  </a:lnTo>
                  <a:lnTo>
                    <a:pt x="438" y="182"/>
                  </a:lnTo>
                  <a:lnTo>
                    <a:pt x="497" y="148"/>
                  </a:lnTo>
                  <a:lnTo>
                    <a:pt x="560" y="122"/>
                  </a:lnTo>
                  <a:lnTo>
                    <a:pt x="640" y="97"/>
                  </a:lnTo>
                  <a:lnTo>
                    <a:pt x="718" y="75"/>
                  </a:lnTo>
                  <a:lnTo>
                    <a:pt x="812" y="53"/>
                  </a:lnTo>
                  <a:lnTo>
                    <a:pt x="924" y="36"/>
                  </a:lnTo>
                  <a:lnTo>
                    <a:pt x="1045" y="18"/>
                  </a:lnTo>
                  <a:lnTo>
                    <a:pt x="1172" y="7"/>
                  </a:lnTo>
                  <a:lnTo>
                    <a:pt x="1289" y="1"/>
                  </a:lnTo>
                  <a:lnTo>
                    <a:pt x="1404" y="0"/>
                  </a:lnTo>
                  <a:lnTo>
                    <a:pt x="1514" y="1"/>
                  </a:lnTo>
                  <a:lnTo>
                    <a:pt x="1637" y="10"/>
                  </a:lnTo>
                  <a:lnTo>
                    <a:pt x="1753" y="21"/>
                  </a:lnTo>
                  <a:lnTo>
                    <a:pt x="1849" y="34"/>
                  </a:lnTo>
                  <a:lnTo>
                    <a:pt x="1944" y="50"/>
                  </a:lnTo>
                  <a:lnTo>
                    <a:pt x="2037" y="68"/>
                  </a:lnTo>
                  <a:lnTo>
                    <a:pt x="2126" y="92"/>
                  </a:lnTo>
                  <a:lnTo>
                    <a:pt x="2201" y="115"/>
                  </a:lnTo>
                  <a:lnTo>
                    <a:pt x="2279" y="143"/>
                  </a:lnTo>
                  <a:lnTo>
                    <a:pt x="2354" y="179"/>
                  </a:lnTo>
                  <a:lnTo>
                    <a:pt x="2411" y="212"/>
                  </a:lnTo>
                  <a:lnTo>
                    <a:pt x="2471" y="254"/>
                  </a:lnTo>
                  <a:lnTo>
                    <a:pt x="2518" y="301"/>
                  </a:lnTo>
                  <a:lnTo>
                    <a:pt x="2547" y="345"/>
                  </a:lnTo>
                  <a:lnTo>
                    <a:pt x="2563" y="394"/>
                  </a:lnTo>
                  <a:lnTo>
                    <a:pt x="2563" y="437"/>
                  </a:lnTo>
                  <a:lnTo>
                    <a:pt x="2550" y="482"/>
                  </a:lnTo>
                  <a:lnTo>
                    <a:pt x="2523" y="528"/>
                  </a:lnTo>
                  <a:lnTo>
                    <a:pt x="2481" y="569"/>
                  </a:lnTo>
                  <a:lnTo>
                    <a:pt x="2444" y="599"/>
                  </a:lnTo>
                  <a:lnTo>
                    <a:pt x="2444" y="2488"/>
                  </a:lnTo>
                  <a:lnTo>
                    <a:pt x="2431" y="2526"/>
                  </a:lnTo>
                  <a:lnTo>
                    <a:pt x="2407" y="2573"/>
                  </a:lnTo>
                  <a:lnTo>
                    <a:pt x="2370" y="2616"/>
                  </a:lnTo>
                  <a:lnTo>
                    <a:pt x="2328" y="2653"/>
                  </a:lnTo>
                  <a:lnTo>
                    <a:pt x="2280" y="2680"/>
                  </a:lnTo>
                  <a:lnTo>
                    <a:pt x="2239" y="2703"/>
                  </a:lnTo>
                  <a:lnTo>
                    <a:pt x="2191" y="2727"/>
                  </a:lnTo>
                  <a:lnTo>
                    <a:pt x="2130" y="2750"/>
                  </a:lnTo>
                  <a:lnTo>
                    <a:pt x="2066" y="2770"/>
                  </a:lnTo>
                  <a:lnTo>
                    <a:pt x="1987" y="2793"/>
                  </a:lnTo>
                  <a:lnTo>
                    <a:pt x="1921" y="2807"/>
                  </a:lnTo>
                  <a:lnTo>
                    <a:pt x="1850" y="2821"/>
                  </a:lnTo>
                  <a:lnTo>
                    <a:pt x="1775" y="2835"/>
                  </a:lnTo>
                  <a:lnTo>
                    <a:pt x="1683" y="2845"/>
                  </a:lnTo>
                  <a:lnTo>
                    <a:pt x="1612" y="2849"/>
                  </a:lnTo>
                  <a:lnTo>
                    <a:pt x="1508" y="2858"/>
                  </a:lnTo>
                  <a:lnTo>
                    <a:pt x="1425" y="2858"/>
                  </a:lnTo>
                  <a:lnTo>
                    <a:pt x="1326" y="2858"/>
                  </a:lnTo>
                  <a:lnTo>
                    <a:pt x="1219" y="2854"/>
                  </a:lnTo>
                  <a:lnTo>
                    <a:pt x="1152" y="2849"/>
                  </a:lnTo>
                  <a:lnTo>
                    <a:pt x="1071" y="2840"/>
                  </a:lnTo>
                  <a:lnTo>
                    <a:pt x="995" y="2825"/>
                  </a:lnTo>
                  <a:lnTo>
                    <a:pt x="896" y="2807"/>
                  </a:lnTo>
                  <a:lnTo>
                    <a:pt x="825" y="2793"/>
                  </a:lnTo>
                  <a:lnTo>
                    <a:pt x="732" y="2764"/>
                  </a:lnTo>
                  <a:lnTo>
                    <a:pt x="657" y="2742"/>
                  </a:lnTo>
                  <a:lnTo>
                    <a:pt x="592" y="2713"/>
                  </a:lnTo>
                  <a:lnTo>
                    <a:pt x="536" y="2680"/>
                  </a:lnTo>
                  <a:lnTo>
                    <a:pt x="489" y="2653"/>
                  </a:lnTo>
                  <a:lnTo>
                    <a:pt x="442" y="2616"/>
                  </a:lnTo>
                  <a:lnTo>
                    <a:pt x="410" y="2573"/>
                  </a:lnTo>
                  <a:lnTo>
                    <a:pt x="387" y="2522"/>
                  </a:lnTo>
                  <a:lnTo>
                    <a:pt x="377" y="2484"/>
                  </a:lnTo>
                  <a:lnTo>
                    <a:pt x="367" y="2448"/>
                  </a:lnTo>
                  <a:lnTo>
                    <a:pt x="367" y="988"/>
                  </a:lnTo>
                  <a:lnTo>
                    <a:pt x="139" y="540"/>
                  </a:lnTo>
                  <a:lnTo>
                    <a:pt x="65" y="474"/>
                  </a:lnTo>
                  <a:lnTo>
                    <a:pt x="41" y="453"/>
                  </a:lnTo>
                  <a:lnTo>
                    <a:pt x="18" y="433"/>
                  </a:lnTo>
                  <a:lnTo>
                    <a:pt x="4" y="406"/>
                  </a:lnTo>
                  <a:lnTo>
                    <a:pt x="0" y="382"/>
                  </a:lnTo>
                  <a:lnTo>
                    <a:pt x="1" y="363"/>
                  </a:lnTo>
                </a:path>
              </a:pathLst>
            </a:custGeom>
            <a:solidFill>
              <a:srgbClr val="C0C0C0"/>
            </a:solidFill>
            <a:ln w="9525" cap="rnd">
              <a:noFill/>
              <a:round/>
              <a:headEnd type="none" w="sm" len="sm"/>
              <a:tailEnd type="none" w="sm" len="sm"/>
            </a:ln>
            <a:effectLst/>
          </p:spPr>
          <p:txBody>
            <a:bodyPr/>
            <a:lstStyle/>
            <a:p>
              <a:endParaRPr lang="en-GB"/>
            </a:p>
          </p:txBody>
        </p:sp>
        <p:sp>
          <p:nvSpPr>
            <p:cNvPr id="77827" name="Freeform 3"/>
            <p:cNvSpPr>
              <a:spLocks/>
            </p:cNvSpPr>
            <p:nvPr/>
          </p:nvSpPr>
          <p:spPr bwMode="auto">
            <a:xfrm>
              <a:off x="1886" y="1761"/>
              <a:ext cx="2145" cy="2293"/>
            </a:xfrm>
            <a:custGeom>
              <a:avLst/>
              <a:gdLst/>
              <a:ahLst/>
              <a:cxnLst>
                <a:cxn ang="0">
                  <a:pos x="0" y="0"/>
                </a:cxn>
                <a:cxn ang="0">
                  <a:pos x="242" y="446"/>
                </a:cxn>
                <a:cxn ang="0">
                  <a:pos x="242" y="1941"/>
                </a:cxn>
                <a:cxn ang="0">
                  <a:pos x="256" y="2002"/>
                </a:cxn>
                <a:cxn ang="0">
                  <a:pos x="274" y="2036"/>
                </a:cxn>
                <a:cxn ang="0">
                  <a:pos x="297" y="2073"/>
                </a:cxn>
                <a:cxn ang="0">
                  <a:pos x="326" y="2091"/>
                </a:cxn>
                <a:cxn ang="0">
                  <a:pos x="368" y="2125"/>
                </a:cxn>
                <a:cxn ang="0">
                  <a:pos x="414" y="2147"/>
                </a:cxn>
                <a:cxn ang="0">
                  <a:pos x="466" y="2170"/>
                </a:cxn>
                <a:cxn ang="0">
                  <a:pos x="532" y="2193"/>
                </a:cxn>
                <a:cxn ang="0">
                  <a:pos x="597" y="2217"/>
                </a:cxn>
                <a:cxn ang="0">
                  <a:pos x="660" y="2233"/>
                </a:cxn>
                <a:cxn ang="0">
                  <a:pos x="737" y="2250"/>
                </a:cxn>
                <a:cxn ang="0">
                  <a:pos x="814" y="2264"/>
                </a:cxn>
                <a:cxn ang="0">
                  <a:pos x="885" y="2274"/>
                </a:cxn>
                <a:cxn ang="0">
                  <a:pos x="952" y="2282"/>
                </a:cxn>
                <a:cxn ang="0">
                  <a:pos x="1032" y="2288"/>
                </a:cxn>
                <a:cxn ang="0">
                  <a:pos x="1117" y="2292"/>
                </a:cxn>
                <a:cxn ang="0">
                  <a:pos x="1214" y="2292"/>
                </a:cxn>
                <a:cxn ang="0">
                  <a:pos x="1313" y="2288"/>
                </a:cxn>
                <a:cxn ang="0">
                  <a:pos x="1406" y="2282"/>
                </a:cxn>
                <a:cxn ang="0">
                  <a:pos x="1494" y="2274"/>
                </a:cxn>
                <a:cxn ang="0">
                  <a:pos x="1585" y="2261"/>
                </a:cxn>
                <a:cxn ang="0">
                  <a:pos x="1650" y="2250"/>
                </a:cxn>
                <a:cxn ang="0">
                  <a:pos x="1733" y="2231"/>
                </a:cxn>
                <a:cxn ang="0">
                  <a:pos x="1798" y="2211"/>
                </a:cxn>
                <a:cxn ang="0">
                  <a:pos x="1859" y="2193"/>
                </a:cxn>
                <a:cxn ang="0">
                  <a:pos x="1920" y="2170"/>
                </a:cxn>
                <a:cxn ang="0">
                  <a:pos x="1976" y="2147"/>
                </a:cxn>
                <a:cxn ang="0">
                  <a:pos x="2018" y="2125"/>
                </a:cxn>
                <a:cxn ang="0">
                  <a:pos x="2059" y="2091"/>
                </a:cxn>
                <a:cxn ang="0">
                  <a:pos x="2087" y="2068"/>
                </a:cxn>
                <a:cxn ang="0">
                  <a:pos x="2112" y="2040"/>
                </a:cxn>
                <a:cxn ang="0">
                  <a:pos x="2136" y="1997"/>
                </a:cxn>
                <a:cxn ang="0">
                  <a:pos x="2144" y="1950"/>
                </a:cxn>
                <a:cxn ang="0">
                  <a:pos x="2144" y="168"/>
                </a:cxn>
                <a:cxn ang="0">
                  <a:pos x="2065" y="205"/>
                </a:cxn>
                <a:cxn ang="0">
                  <a:pos x="1955" y="245"/>
                </a:cxn>
                <a:cxn ang="0">
                  <a:pos x="1837" y="276"/>
                </a:cxn>
                <a:cxn ang="0">
                  <a:pos x="1706" y="306"/>
                </a:cxn>
                <a:cxn ang="0">
                  <a:pos x="1575" y="326"/>
                </a:cxn>
                <a:cxn ang="0">
                  <a:pos x="1434" y="340"/>
                </a:cxn>
                <a:cxn ang="0">
                  <a:pos x="1284" y="349"/>
                </a:cxn>
                <a:cxn ang="0">
                  <a:pos x="1134" y="349"/>
                </a:cxn>
                <a:cxn ang="0">
                  <a:pos x="973" y="342"/>
                </a:cxn>
                <a:cxn ang="0">
                  <a:pos x="826" y="322"/>
                </a:cxn>
                <a:cxn ang="0">
                  <a:pos x="667" y="299"/>
                </a:cxn>
                <a:cxn ang="0">
                  <a:pos x="518" y="261"/>
                </a:cxn>
                <a:cxn ang="0">
                  <a:pos x="401" y="226"/>
                </a:cxn>
                <a:cxn ang="0">
                  <a:pos x="333" y="196"/>
                </a:cxn>
                <a:cxn ang="0">
                  <a:pos x="279" y="164"/>
                </a:cxn>
                <a:cxn ang="0">
                  <a:pos x="242" y="136"/>
                </a:cxn>
                <a:cxn ang="0">
                  <a:pos x="211" y="98"/>
                </a:cxn>
                <a:cxn ang="0">
                  <a:pos x="191" y="84"/>
                </a:cxn>
                <a:cxn ang="0">
                  <a:pos x="162" y="65"/>
                </a:cxn>
                <a:cxn ang="0">
                  <a:pos x="137" y="51"/>
                </a:cxn>
                <a:cxn ang="0">
                  <a:pos x="108" y="37"/>
                </a:cxn>
                <a:cxn ang="0">
                  <a:pos x="78" y="24"/>
                </a:cxn>
                <a:cxn ang="0">
                  <a:pos x="43" y="14"/>
                </a:cxn>
                <a:cxn ang="0">
                  <a:pos x="0" y="0"/>
                </a:cxn>
              </a:cxnLst>
              <a:rect l="0" t="0" r="r" b="b"/>
              <a:pathLst>
                <a:path w="2145" h="2293">
                  <a:moveTo>
                    <a:pt x="0" y="0"/>
                  </a:moveTo>
                  <a:lnTo>
                    <a:pt x="242" y="446"/>
                  </a:lnTo>
                  <a:lnTo>
                    <a:pt x="242" y="1941"/>
                  </a:lnTo>
                  <a:lnTo>
                    <a:pt x="256" y="2002"/>
                  </a:lnTo>
                  <a:lnTo>
                    <a:pt x="274" y="2036"/>
                  </a:lnTo>
                  <a:lnTo>
                    <a:pt x="297" y="2073"/>
                  </a:lnTo>
                  <a:lnTo>
                    <a:pt x="326" y="2091"/>
                  </a:lnTo>
                  <a:lnTo>
                    <a:pt x="368" y="2125"/>
                  </a:lnTo>
                  <a:lnTo>
                    <a:pt x="414" y="2147"/>
                  </a:lnTo>
                  <a:lnTo>
                    <a:pt x="466" y="2170"/>
                  </a:lnTo>
                  <a:lnTo>
                    <a:pt x="532" y="2193"/>
                  </a:lnTo>
                  <a:lnTo>
                    <a:pt x="597" y="2217"/>
                  </a:lnTo>
                  <a:lnTo>
                    <a:pt x="660" y="2233"/>
                  </a:lnTo>
                  <a:lnTo>
                    <a:pt x="737" y="2250"/>
                  </a:lnTo>
                  <a:lnTo>
                    <a:pt x="814" y="2264"/>
                  </a:lnTo>
                  <a:lnTo>
                    <a:pt x="885" y="2274"/>
                  </a:lnTo>
                  <a:lnTo>
                    <a:pt x="952" y="2282"/>
                  </a:lnTo>
                  <a:lnTo>
                    <a:pt x="1032" y="2288"/>
                  </a:lnTo>
                  <a:lnTo>
                    <a:pt x="1117" y="2292"/>
                  </a:lnTo>
                  <a:lnTo>
                    <a:pt x="1214" y="2292"/>
                  </a:lnTo>
                  <a:lnTo>
                    <a:pt x="1313" y="2288"/>
                  </a:lnTo>
                  <a:lnTo>
                    <a:pt x="1406" y="2282"/>
                  </a:lnTo>
                  <a:lnTo>
                    <a:pt x="1494" y="2274"/>
                  </a:lnTo>
                  <a:lnTo>
                    <a:pt x="1585" y="2261"/>
                  </a:lnTo>
                  <a:lnTo>
                    <a:pt x="1650" y="2250"/>
                  </a:lnTo>
                  <a:lnTo>
                    <a:pt x="1733" y="2231"/>
                  </a:lnTo>
                  <a:lnTo>
                    <a:pt x="1798" y="2211"/>
                  </a:lnTo>
                  <a:lnTo>
                    <a:pt x="1859" y="2193"/>
                  </a:lnTo>
                  <a:lnTo>
                    <a:pt x="1920" y="2170"/>
                  </a:lnTo>
                  <a:lnTo>
                    <a:pt x="1976" y="2147"/>
                  </a:lnTo>
                  <a:lnTo>
                    <a:pt x="2018" y="2125"/>
                  </a:lnTo>
                  <a:lnTo>
                    <a:pt x="2059" y="2091"/>
                  </a:lnTo>
                  <a:lnTo>
                    <a:pt x="2087" y="2068"/>
                  </a:lnTo>
                  <a:lnTo>
                    <a:pt x="2112" y="2040"/>
                  </a:lnTo>
                  <a:lnTo>
                    <a:pt x="2136" y="1997"/>
                  </a:lnTo>
                  <a:lnTo>
                    <a:pt x="2144" y="1950"/>
                  </a:lnTo>
                  <a:lnTo>
                    <a:pt x="2144" y="168"/>
                  </a:lnTo>
                  <a:lnTo>
                    <a:pt x="2065" y="205"/>
                  </a:lnTo>
                  <a:lnTo>
                    <a:pt x="1955" y="245"/>
                  </a:lnTo>
                  <a:lnTo>
                    <a:pt x="1837" y="276"/>
                  </a:lnTo>
                  <a:lnTo>
                    <a:pt x="1706" y="306"/>
                  </a:lnTo>
                  <a:lnTo>
                    <a:pt x="1575" y="326"/>
                  </a:lnTo>
                  <a:lnTo>
                    <a:pt x="1434" y="340"/>
                  </a:lnTo>
                  <a:lnTo>
                    <a:pt x="1284" y="349"/>
                  </a:lnTo>
                  <a:lnTo>
                    <a:pt x="1134" y="349"/>
                  </a:lnTo>
                  <a:lnTo>
                    <a:pt x="973" y="342"/>
                  </a:lnTo>
                  <a:lnTo>
                    <a:pt x="826" y="322"/>
                  </a:lnTo>
                  <a:lnTo>
                    <a:pt x="667" y="299"/>
                  </a:lnTo>
                  <a:lnTo>
                    <a:pt x="518" y="261"/>
                  </a:lnTo>
                  <a:lnTo>
                    <a:pt x="401" y="226"/>
                  </a:lnTo>
                  <a:lnTo>
                    <a:pt x="333" y="196"/>
                  </a:lnTo>
                  <a:lnTo>
                    <a:pt x="279" y="164"/>
                  </a:lnTo>
                  <a:lnTo>
                    <a:pt x="242" y="136"/>
                  </a:lnTo>
                  <a:lnTo>
                    <a:pt x="211" y="98"/>
                  </a:lnTo>
                  <a:lnTo>
                    <a:pt x="191" y="84"/>
                  </a:lnTo>
                  <a:lnTo>
                    <a:pt x="162" y="65"/>
                  </a:lnTo>
                  <a:lnTo>
                    <a:pt x="137" y="51"/>
                  </a:lnTo>
                  <a:lnTo>
                    <a:pt x="108" y="37"/>
                  </a:lnTo>
                  <a:lnTo>
                    <a:pt x="78" y="24"/>
                  </a:lnTo>
                  <a:lnTo>
                    <a:pt x="43" y="14"/>
                  </a:lnTo>
                  <a:lnTo>
                    <a:pt x="0" y="0"/>
                  </a:lnTo>
                </a:path>
              </a:pathLst>
            </a:custGeom>
            <a:solidFill>
              <a:srgbClr val="808080"/>
            </a:solidFill>
            <a:ln w="9525" cap="rnd">
              <a:noFill/>
              <a:round/>
              <a:headEnd type="none" w="sm" len="sm"/>
              <a:tailEnd type="none" w="sm" len="sm"/>
            </a:ln>
            <a:effectLst/>
          </p:spPr>
          <p:txBody>
            <a:bodyPr/>
            <a:lstStyle/>
            <a:p>
              <a:endParaRPr lang="en-GB"/>
            </a:p>
          </p:txBody>
        </p:sp>
        <p:sp>
          <p:nvSpPr>
            <p:cNvPr id="77828" name="Freeform 4"/>
            <p:cNvSpPr>
              <a:spLocks/>
            </p:cNvSpPr>
            <p:nvPr/>
          </p:nvSpPr>
          <p:spPr bwMode="auto">
            <a:xfrm>
              <a:off x="1776" y="1327"/>
              <a:ext cx="2346" cy="691"/>
            </a:xfrm>
            <a:custGeom>
              <a:avLst/>
              <a:gdLst/>
              <a:ahLst/>
              <a:cxnLst>
                <a:cxn ang="0">
                  <a:pos x="18" y="301"/>
                </a:cxn>
                <a:cxn ang="0">
                  <a:pos x="95" y="272"/>
                </a:cxn>
                <a:cxn ang="0">
                  <a:pos x="257" y="227"/>
                </a:cxn>
                <a:cxn ang="0">
                  <a:pos x="380" y="198"/>
                </a:cxn>
                <a:cxn ang="0">
                  <a:pos x="464" y="138"/>
                </a:cxn>
                <a:cxn ang="0">
                  <a:pos x="569" y="97"/>
                </a:cxn>
                <a:cxn ang="0">
                  <a:pos x="686" y="65"/>
                </a:cxn>
                <a:cxn ang="0">
                  <a:pos x="814" y="37"/>
                </a:cxn>
                <a:cxn ang="0">
                  <a:pos x="975" y="16"/>
                </a:cxn>
                <a:cxn ang="0">
                  <a:pos x="1211" y="0"/>
                </a:cxn>
                <a:cxn ang="0">
                  <a:pos x="1484" y="5"/>
                </a:cxn>
                <a:cxn ang="0">
                  <a:pos x="1749" y="33"/>
                </a:cxn>
                <a:cxn ang="0">
                  <a:pos x="1968" y="79"/>
                </a:cxn>
                <a:cxn ang="0">
                  <a:pos x="2152" y="142"/>
                </a:cxn>
                <a:cxn ang="0">
                  <a:pos x="2277" y="220"/>
                </a:cxn>
                <a:cxn ang="0">
                  <a:pos x="2336" y="296"/>
                </a:cxn>
                <a:cxn ang="0">
                  <a:pos x="2345" y="366"/>
                </a:cxn>
                <a:cxn ang="0">
                  <a:pos x="2315" y="431"/>
                </a:cxn>
                <a:cxn ang="0">
                  <a:pos x="2256" y="485"/>
                </a:cxn>
                <a:cxn ang="0">
                  <a:pos x="2176" y="537"/>
                </a:cxn>
                <a:cxn ang="0">
                  <a:pos x="2052" y="587"/>
                </a:cxn>
                <a:cxn ang="0">
                  <a:pos x="1881" y="635"/>
                </a:cxn>
                <a:cxn ang="0">
                  <a:pos x="1689" y="667"/>
                </a:cxn>
                <a:cxn ang="0">
                  <a:pos x="1469" y="684"/>
                </a:cxn>
                <a:cxn ang="0">
                  <a:pos x="1258" y="690"/>
                </a:cxn>
                <a:cxn ang="0">
                  <a:pos x="1079" y="680"/>
                </a:cxn>
                <a:cxn ang="0">
                  <a:pos x="904" y="658"/>
                </a:cxn>
                <a:cxn ang="0">
                  <a:pos x="760" y="635"/>
                </a:cxn>
                <a:cxn ang="0">
                  <a:pos x="634" y="603"/>
                </a:cxn>
                <a:cxn ang="0">
                  <a:pos x="531" y="564"/>
                </a:cxn>
                <a:cxn ang="0">
                  <a:pos x="444" y="523"/>
                </a:cxn>
                <a:cxn ang="0">
                  <a:pos x="384" y="472"/>
                </a:cxn>
                <a:cxn ang="0">
                  <a:pos x="316" y="422"/>
                </a:cxn>
                <a:cxn ang="0">
                  <a:pos x="223" y="386"/>
                </a:cxn>
                <a:cxn ang="0">
                  <a:pos x="107" y="352"/>
                </a:cxn>
                <a:cxn ang="0">
                  <a:pos x="25" y="330"/>
                </a:cxn>
                <a:cxn ang="0">
                  <a:pos x="0" y="310"/>
                </a:cxn>
              </a:cxnLst>
              <a:rect l="0" t="0" r="r" b="b"/>
              <a:pathLst>
                <a:path w="2346" h="691">
                  <a:moveTo>
                    <a:pt x="0" y="310"/>
                  </a:moveTo>
                  <a:lnTo>
                    <a:pt x="18" y="301"/>
                  </a:lnTo>
                  <a:lnTo>
                    <a:pt x="45" y="288"/>
                  </a:lnTo>
                  <a:lnTo>
                    <a:pt x="95" y="272"/>
                  </a:lnTo>
                  <a:lnTo>
                    <a:pt x="183" y="248"/>
                  </a:lnTo>
                  <a:lnTo>
                    <a:pt x="257" y="227"/>
                  </a:lnTo>
                  <a:lnTo>
                    <a:pt x="323" y="211"/>
                  </a:lnTo>
                  <a:lnTo>
                    <a:pt x="380" y="198"/>
                  </a:lnTo>
                  <a:lnTo>
                    <a:pt x="417" y="167"/>
                  </a:lnTo>
                  <a:lnTo>
                    <a:pt x="464" y="138"/>
                  </a:lnTo>
                  <a:lnTo>
                    <a:pt x="515" y="119"/>
                  </a:lnTo>
                  <a:lnTo>
                    <a:pt x="569" y="97"/>
                  </a:lnTo>
                  <a:lnTo>
                    <a:pt x="628" y="80"/>
                  </a:lnTo>
                  <a:lnTo>
                    <a:pt x="686" y="65"/>
                  </a:lnTo>
                  <a:lnTo>
                    <a:pt x="750" y="49"/>
                  </a:lnTo>
                  <a:lnTo>
                    <a:pt x="814" y="37"/>
                  </a:lnTo>
                  <a:lnTo>
                    <a:pt x="891" y="24"/>
                  </a:lnTo>
                  <a:lnTo>
                    <a:pt x="975" y="16"/>
                  </a:lnTo>
                  <a:lnTo>
                    <a:pt x="1080" y="6"/>
                  </a:lnTo>
                  <a:lnTo>
                    <a:pt x="1211" y="0"/>
                  </a:lnTo>
                  <a:lnTo>
                    <a:pt x="1352" y="0"/>
                  </a:lnTo>
                  <a:lnTo>
                    <a:pt x="1484" y="5"/>
                  </a:lnTo>
                  <a:lnTo>
                    <a:pt x="1631" y="19"/>
                  </a:lnTo>
                  <a:lnTo>
                    <a:pt x="1749" y="33"/>
                  </a:lnTo>
                  <a:lnTo>
                    <a:pt x="1865" y="53"/>
                  </a:lnTo>
                  <a:lnTo>
                    <a:pt x="1968" y="79"/>
                  </a:lnTo>
                  <a:lnTo>
                    <a:pt x="2069" y="109"/>
                  </a:lnTo>
                  <a:lnTo>
                    <a:pt x="2152" y="142"/>
                  </a:lnTo>
                  <a:lnTo>
                    <a:pt x="2223" y="182"/>
                  </a:lnTo>
                  <a:lnTo>
                    <a:pt x="2277" y="220"/>
                  </a:lnTo>
                  <a:lnTo>
                    <a:pt x="2312" y="255"/>
                  </a:lnTo>
                  <a:lnTo>
                    <a:pt x="2336" y="296"/>
                  </a:lnTo>
                  <a:lnTo>
                    <a:pt x="2345" y="334"/>
                  </a:lnTo>
                  <a:lnTo>
                    <a:pt x="2345" y="366"/>
                  </a:lnTo>
                  <a:lnTo>
                    <a:pt x="2336" y="398"/>
                  </a:lnTo>
                  <a:lnTo>
                    <a:pt x="2315" y="431"/>
                  </a:lnTo>
                  <a:lnTo>
                    <a:pt x="2288" y="458"/>
                  </a:lnTo>
                  <a:lnTo>
                    <a:pt x="2256" y="485"/>
                  </a:lnTo>
                  <a:lnTo>
                    <a:pt x="2217" y="514"/>
                  </a:lnTo>
                  <a:lnTo>
                    <a:pt x="2176" y="537"/>
                  </a:lnTo>
                  <a:lnTo>
                    <a:pt x="2117" y="563"/>
                  </a:lnTo>
                  <a:lnTo>
                    <a:pt x="2052" y="587"/>
                  </a:lnTo>
                  <a:lnTo>
                    <a:pt x="1969" y="612"/>
                  </a:lnTo>
                  <a:lnTo>
                    <a:pt x="1881" y="635"/>
                  </a:lnTo>
                  <a:lnTo>
                    <a:pt x="1775" y="654"/>
                  </a:lnTo>
                  <a:lnTo>
                    <a:pt x="1689" y="667"/>
                  </a:lnTo>
                  <a:lnTo>
                    <a:pt x="1581" y="677"/>
                  </a:lnTo>
                  <a:lnTo>
                    <a:pt x="1469" y="684"/>
                  </a:lnTo>
                  <a:lnTo>
                    <a:pt x="1351" y="690"/>
                  </a:lnTo>
                  <a:lnTo>
                    <a:pt x="1258" y="690"/>
                  </a:lnTo>
                  <a:lnTo>
                    <a:pt x="1168" y="684"/>
                  </a:lnTo>
                  <a:lnTo>
                    <a:pt x="1079" y="680"/>
                  </a:lnTo>
                  <a:lnTo>
                    <a:pt x="987" y="670"/>
                  </a:lnTo>
                  <a:lnTo>
                    <a:pt x="904" y="658"/>
                  </a:lnTo>
                  <a:lnTo>
                    <a:pt x="836" y="648"/>
                  </a:lnTo>
                  <a:lnTo>
                    <a:pt x="760" y="635"/>
                  </a:lnTo>
                  <a:lnTo>
                    <a:pt x="693" y="618"/>
                  </a:lnTo>
                  <a:lnTo>
                    <a:pt x="634" y="603"/>
                  </a:lnTo>
                  <a:lnTo>
                    <a:pt x="582" y="583"/>
                  </a:lnTo>
                  <a:lnTo>
                    <a:pt x="531" y="564"/>
                  </a:lnTo>
                  <a:lnTo>
                    <a:pt x="483" y="545"/>
                  </a:lnTo>
                  <a:lnTo>
                    <a:pt x="444" y="523"/>
                  </a:lnTo>
                  <a:lnTo>
                    <a:pt x="407" y="495"/>
                  </a:lnTo>
                  <a:lnTo>
                    <a:pt x="384" y="472"/>
                  </a:lnTo>
                  <a:lnTo>
                    <a:pt x="360" y="446"/>
                  </a:lnTo>
                  <a:lnTo>
                    <a:pt x="316" y="422"/>
                  </a:lnTo>
                  <a:lnTo>
                    <a:pt x="275" y="404"/>
                  </a:lnTo>
                  <a:lnTo>
                    <a:pt x="223" y="386"/>
                  </a:lnTo>
                  <a:lnTo>
                    <a:pt x="166" y="369"/>
                  </a:lnTo>
                  <a:lnTo>
                    <a:pt x="107" y="352"/>
                  </a:lnTo>
                  <a:lnTo>
                    <a:pt x="70" y="342"/>
                  </a:lnTo>
                  <a:lnTo>
                    <a:pt x="25" y="330"/>
                  </a:lnTo>
                  <a:lnTo>
                    <a:pt x="0" y="321"/>
                  </a:lnTo>
                  <a:lnTo>
                    <a:pt x="0" y="310"/>
                  </a:lnTo>
                </a:path>
              </a:pathLst>
            </a:custGeom>
            <a:solidFill>
              <a:srgbClr val="714400"/>
            </a:solidFill>
            <a:ln w="9525" cap="rnd">
              <a:noFill/>
              <a:round/>
              <a:headEnd type="none" w="sm" len="sm"/>
              <a:tailEnd type="none" w="sm" len="sm"/>
            </a:ln>
            <a:effectLst/>
          </p:spPr>
          <p:txBody>
            <a:bodyPr/>
            <a:lstStyle/>
            <a:p>
              <a:endParaRPr lang="en-GB"/>
            </a:p>
          </p:txBody>
        </p:sp>
        <p:sp>
          <p:nvSpPr>
            <p:cNvPr id="77829" name="Freeform 5"/>
            <p:cNvSpPr>
              <a:spLocks/>
            </p:cNvSpPr>
            <p:nvPr/>
          </p:nvSpPr>
          <p:spPr bwMode="auto">
            <a:xfrm>
              <a:off x="2129" y="2946"/>
              <a:ext cx="1902" cy="1111"/>
            </a:xfrm>
            <a:custGeom>
              <a:avLst/>
              <a:gdLst/>
              <a:ahLst/>
              <a:cxnLst>
                <a:cxn ang="0">
                  <a:pos x="0" y="0"/>
                </a:cxn>
                <a:cxn ang="0">
                  <a:pos x="0" y="828"/>
                </a:cxn>
                <a:cxn ang="0">
                  <a:pos x="13" y="874"/>
                </a:cxn>
                <a:cxn ang="0">
                  <a:pos x="31" y="903"/>
                </a:cxn>
                <a:cxn ang="0">
                  <a:pos x="54" y="931"/>
                </a:cxn>
                <a:cxn ang="0">
                  <a:pos x="88" y="952"/>
                </a:cxn>
                <a:cxn ang="0">
                  <a:pos x="131" y="976"/>
                </a:cxn>
                <a:cxn ang="0">
                  <a:pos x="178" y="994"/>
                </a:cxn>
                <a:cxn ang="0">
                  <a:pos x="229" y="1013"/>
                </a:cxn>
                <a:cxn ang="0">
                  <a:pos x="295" y="1032"/>
                </a:cxn>
                <a:cxn ang="0">
                  <a:pos x="360" y="1051"/>
                </a:cxn>
                <a:cxn ang="0">
                  <a:pos x="422" y="1063"/>
                </a:cxn>
                <a:cxn ang="0">
                  <a:pos x="499" y="1076"/>
                </a:cxn>
                <a:cxn ang="0">
                  <a:pos x="577" y="1087"/>
                </a:cxn>
                <a:cxn ang="0">
                  <a:pos x="644" y="1095"/>
                </a:cxn>
                <a:cxn ang="0">
                  <a:pos x="713" y="1102"/>
                </a:cxn>
                <a:cxn ang="0">
                  <a:pos x="792" y="1106"/>
                </a:cxn>
                <a:cxn ang="0">
                  <a:pos x="877" y="1110"/>
                </a:cxn>
                <a:cxn ang="0">
                  <a:pos x="976" y="1110"/>
                </a:cxn>
                <a:cxn ang="0">
                  <a:pos x="1073" y="1106"/>
                </a:cxn>
                <a:cxn ang="0">
                  <a:pos x="1167" y="1102"/>
                </a:cxn>
                <a:cxn ang="0">
                  <a:pos x="1256" y="1095"/>
                </a:cxn>
                <a:cxn ang="0">
                  <a:pos x="1345" y="1084"/>
                </a:cxn>
                <a:cxn ang="0">
                  <a:pos x="1410" y="1075"/>
                </a:cxn>
                <a:cxn ang="0">
                  <a:pos x="1493" y="1059"/>
                </a:cxn>
                <a:cxn ang="0">
                  <a:pos x="1557" y="1043"/>
                </a:cxn>
                <a:cxn ang="0">
                  <a:pos x="1618" y="1028"/>
                </a:cxn>
                <a:cxn ang="0">
                  <a:pos x="1677" y="1011"/>
                </a:cxn>
                <a:cxn ang="0">
                  <a:pos x="1735" y="990"/>
                </a:cxn>
                <a:cxn ang="0">
                  <a:pos x="1777" y="971"/>
                </a:cxn>
                <a:cxn ang="0">
                  <a:pos x="1816" y="947"/>
                </a:cxn>
                <a:cxn ang="0">
                  <a:pos x="1844" y="929"/>
                </a:cxn>
                <a:cxn ang="0">
                  <a:pos x="1867" y="907"/>
                </a:cxn>
                <a:cxn ang="0">
                  <a:pos x="1890" y="874"/>
                </a:cxn>
                <a:cxn ang="0">
                  <a:pos x="1901" y="837"/>
                </a:cxn>
                <a:cxn ang="0">
                  <a:pos x="1901" y="1"/>
                </a:cxn>
                <a:cxn ang="0">
                  <a:pos x="0" y="0"/>
                </a:cxn>
              </a:cxnLst>
              <a:rect l="0" t="0" r="r" b="b"/>
              <a:pathLst>
                <a:path w="1902" h="1111">
                  <a:moveTo>
                    <a:pt x="0" y="0"/>
                  </a:moveTo>
                  <a:lnTo>
                    <a:pt x="0" y="828"/>
                  </a:lnTo>
                  <a:lnTo>
                    <a:pt x="13" y="874"/>
                  </a:lnTo>
                  <a:lnTo>
                    <a:pt x="31" y="903"/>
                  </a:lnTo>
                  <a:lnTo>
                    <a:pt x="54" y="931"/>
                  </a:lnTo>
                  <a:lnTo>
                    <a:pt x="88" y="952"/>
                  </a:lnTo>
                  <a:lnTo>
                    <a:pt x="131" y="976"/>
                  </a:lnTo>
                  <a:lnTo>
                    <a:pt x="178" y="994"/>
                  </a:lnTo>
                  <a:lnTo>
                    <a:pt x="229" y="1013"/>
                  </a:lnTo>
                  <a:lnTo>
                    <a:pt x="295" y="1032"/>
                  </a:lnTo>
                  <a:lnTo>
                    <a:pt x="360" y="1051"/>
                  </a:lnTo>
                  <a:lnTo>
                    <a:pt x="422" y="1063"/>
                  </a:lnTo>
                  <a:lnTo>
                    <a:pt x="499" y="1076"/>
                  </a:lnTo>
                  <a:lnTo>
                    <a:pt x="577" y="1087"/>
                  </a:lnTo>
                  <a:lnTo>
                    <a:pt x="644" y="1095"/>
                  </a:lnTo>
                  <a:lnTo>
                    <a:pt x="713" y="1102"/>
                  </a:lnTo>
                  <a:lnTo>
                    <a:pt x="792" y="1106"/>
                  </a:lnTo>
                  <a:lnTo>
                    <a:pt x="877" y="1110"/>
                  </a:lnTo>
                  <a:lnTo>
                    <a:pt x="976" y="1110"/>
                  </a:lnTo>
                  <a:lnTo>
                    <a:pt x="1073" y="1106"/>
                  </a:lnTo>
                  <a:lnTo>
                    <a:pt x="1167" y="1102"/>
                  </a:lnTo>
                  <a:lnTo>
                    <a:pt x="1256" y="1095"/>
                  </a:lnTo>
                  <a:lnTo>
                    <a:pt x="1345" y="1084"/>
                  </a:lnTo>
                  <a:lnTo>
                    <a:pt x="1410" y="1075"/>
                  </a:lnTo>
                  <a:lnTo>
                    <a:pt x="1493" y="1059"/>
                  </a:lnTo>
                  <a:lnTo>
                    <a:pt x="1557" y="1043"/>
                  </a:lnTo>
                  <a:lnTo>
                    <a:pt x="1618" y="1028"/>
                  </a:lnTo>
                  <a:lnTo>
                    <a:pt x="1677" y="1011"/>
                  </a:lnTo>
                  <a:lnTo>
                    <a:pt x="1735" y="990"/>
                  </a:lnTo>
                  <a:lnTo>
                    <a:pt x="1777" y="971"/>
                  </a:lnTo>
                  <a:lnTo>
                    <a:pt x="1816" y="947"/>
                  </a:lnTo>
                  <a:lnTo>
                    <a:pt x="1844" y="929"/>
                  </a:lnTo>
                  <a:lnTo>
                    <a:pt x="1867" y="907"/>
                  </a:lnTo>
                  <a:lnTo>
                    <a:pt x="1890" y="874"/>
                  </a:lnTo>
                  <a:lnTo>
                    <a:pt x="1901" y="837"/>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77830" name="Freeform 6"/>
            <p:cNvSpPr>
              <a:spLocks/>
            </p:cNvSpPr>
            <p:nvPr/>
          </p:nvSpPr>
          <p:spPr bwMode="auto">
            <a:xfrm>
              <a:off x="2129" y="2487"/>
              <a:ext cx="1902" cy="1283"/>
            </a:xfrm>
            <a:custGeom>
              <a:avLst/>
              <a:gdLst/>
              <a:ahLst/>
              <a:cxnLst>
                <a:cxn ang="0">
                  <a:pos x="0" y="0"/>
                </a:cxn>
                <a:cxn ang="0">
                  <a:pos x="0" y="685"/>
                </a:cxn>
                <a:cxn ang="0">
                  <a:pos x="13" y="722"/>
                </a:cxn>
                <a:cxn ang="0">
                  <a:pos x="31" y="747"/>
                </a:cxn>
                <a:cxn ang="0">
                  <a:pos x="54" y="770"/>
                </a:cxn>
                <a:cxn ang="0">
                  <a:pos x="88" y="787"/>
                </a:cxn>
                <a:cxn ang="0">
                  <a:pos x="131" y="808"/>
                </a:cxn>
                <a:cxn ang="0">
                  <a:pos x="178" y="823"/>
                </a:cxn>
                <a:cxn ang="0">
                  <a:pos x="229" y="839"/>
                </a:cxn>
                <a:cxn ang="0">
                  <a:pos x="295" y="854"/>
                </a:cxn>
                <a:cxn ang="0">
                  <a:pos x="360" y="870"/>
                </a:cxn>
                <a:cxn ang="0">
                  <a:pos x="422" y="880"/>
                </a:cxn>
                <a:cxn ang="0">
                  <a:pos x="499" y="891"/>
                </a:cxn>
                <a:cxn ang="0">
                  <a:pos x="577" y="900"/>
                </a:cxn>
                <a:cxn ang="0">
                  <a:pos x="644" y="906"/>
                </a:cxn>
                <a:cxn ang="0">
                  <a:pos x="713" y="912"/>
                </a:cxn>
                <a:cxn ang="0">
                  <a:pos x="792" y="916"/>
                </a:cxn>
                <a:cxn ang="0">
                  <a:pos x="877" y="919"/>
                </a:cxn>
                <a:cxn ang="0">
                  <a:pos x="976" y="919"/>
                </a:cxn>
                <a:cxn ang="0">
                  <a:pos x="1073" y="916"/>
                </a:cxn>
                <a:cxn ang="0">
                  <a:pos x="1167" y="912"/>
                </a:cxn>
                <a:cxn ang="0">
                  <a:pos x="1256" y="906"/>
                </a:cxn>
                <a:cxn ang="0">
                  <a:pos x="1345" y="898"/>
                </a:cxn>
                <a:cxn ang="0">
                  <a:pos x="1410" y="890"/>
                </a:cxn>
                <a:cxn ang="0">
                  <a:pos x="1493" y="877"/>
                </a:cxn>
                <a:cxn ang="0">
                  <a:pos x="1557" y="863"/>
                </a:cxn>
                <a:cxn ang="0">
                  <a:pos x="1618" y="851"/>
                </a:cxn>
                <a:cxn ang="0">
                  <a:pos x="1677" y="837"/>
                </a:cxn>
                <a:cxn ang="0">
                  <a:pos x="1735" y="820"/>
                </a:cxn>
                <a:cxn ang="0">
                  <a:pos x="1777" y="804"/>
                </a:cxn>
                <a:cxn ang="0">
                  <a:pos x="1816" y="783"/>
                </a:cxn>
                <a:cxn ang="0">
                  <a:pos x="1844" y="768"/>
                </a:cxn>
                <a:cxn ang="0">
                  <a:pos x="1867" y="750"/>
                </a:cxn>
                <a:cxn ang="0">
                  <a:pos x="1890" y="723"/>
                </a:cxn>
                <a:cxn ang="0">
                  <a:pos x="1901" y="692"/>
                </a:cxn>
                <a:cxn ang="0">
                  <a:pos x="1901" y="1"/>
                </a:cxn>
                <a:cxn ang="0">
                  <a:pos x="0" y="0"/>
                </a:cxn>
              </a:cxnLst>
              <a:rect l="0" t="0" r="r" b="b"/>
              <a:pathLst>
                <a:path w="1902" h="920">
                  <a:moveTo>
                    <a:pt x="0" y="0"/>
                  </a:moveTo>
                  <a:lnTo>
                    <a:pt x="0" y="685"/>
                  </a:lnTo>
                  <a:lnTo>
                    <a:pt x="13" y="722"/>
                  </a:lnTo>
                  <a:lnTo>
                    <a:pt x="31" y="747"/>
                  </a:lnTo>
                  <a:lnTo>
                    <a:pt x="54" y="770"/>
                  </a:lnTo>
                  <a:lnTo>
                    <a:pt x="88" y="787"/>
                  </a:lnTo>
                  <a:lnTo>
                    <a:pt x="131" y="808"/>
                  </a:lnTo>
                  <a:lnTo>
                    <a:pt x="178" y="823"/>
                  </a:lnTo>
                  <a:lnTo>
                    <a:pt x="229" y="839"/>
                  </a:lnTo>
                  <a:lnTo>
                    <a:pt x="295" y="854"/>
                  </a:lnTo>
                  <a:lnTo>
                    <a:pt x="360" y="870"/>
                  </a:lnTo>
                  <a:lnTo>
                    <a:pt x="422" y="880"/>
                  </a:lnTo>
                  <a:lnTo>
                    <a:pt x="499" y="891"/>
                  </a:lnTo>
                  <a:lnTo>
                    <a:pt x="577" y="900"/>
                  </a:lnTo>
                  <a:lnTo>
                    <a:pt x="644" y="906"/>
                  </a:lnTo>
                  <a:lnTo>
                    <a:pt x="713" y="912"/>
                  </a:lnTo>
                  <a:lnTo>
                    <a:pt x="792" y="916"/>
                  </a:lnTo>
                  <a:lnTo>
                    <a:pt x="877" y="919"/>
                  </a:lnTo>
                  <a:lnTo>
                    <a:pt x="976" y="919"/>
                  </a:lnTo>
                  <a:lnTo>
                    <a:pt x="1073" y="916"/>
                  </a:lnTo>
                  <a:lnTo>
                    <a:pt x="1167" y="912"/>
                  </a:lnTo>
                  <a:lnTo>
                    <a:pt x="1256" y="906"/>
                  </a:lnTo>
                  <a:lnTo>
                    <a:pt x="1345" y="898"/>
                  </a:lnTo>
                  <a:lnTo>
                    <a:pt x="1410" y="890"/>
                  </a:lnTo>
                  <a:lnTo>
                    <a:pt x="1493" y="877"/>
                  </a:lnTo>
                  <a:lnTo>
                    <a:pt x="1557" y="863"/>
                  </a:lnTo>
                  <a:lnTo>
                    <a:pt x="1618" y="851"/>
                  </a:lnTo>
                  <a:lnTo>
                    <a:pt x="1677" y="837"/>
                  </a:lnTo>
                  <a:lnTo>
                    <a:pt x="1735" y="820"/>
                  </a:lnTo>
                  <a:lnTo>
                    <a:pt x="1777" y="804"/>
                  </a:lnTo>
                  <a:lnTo>
                    <a:pt x="1816" y="783"/>
                  </a:lnTo>
                  <a:lnTo>
                    <a:pt x="1844" y="768"/>
                  </a:lnTo>
                  <a:lnTo>
                    <a:pt x="1867" y="750"/>
                  </a:lnTo>
                  <a:lnTo>
                    <a:pt x="1890" y="723"/>
                  </a:lnTo>
                  <a:lnTo>
                    <a:pt x="1901" y="692"/>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77831" name="Oval 7"/>
            <p:cNvSpPr>
              <a:spLocks noChangeArrowheads="1"/>
            </p:cNvSpPr>
            <p:nvPr/>
          </p:nvSpPr>
          <p:spPr bwMode="auto">
            <a:xfrm>
              <a:off x="2118" y="2163"/>
              <a:ext cx="1906" cy="660"/>
            </a:xfrm>
            <a:prstGeom prst="ellipse">
              <a:avLst/>
            </a:prstGeom>
            <a:solidFill>
              <a:srgbClr val="618FFD"/>
            </a:solidFill>
            <a:ln w="9525">
              <a:noFill/>
              <a:round/>
              <a:headEnd/>
              <a:tailEnd/>
            </a:ln>
            <a:effectLst/>
          </p:spPr>
          <p:txBody>
            <a:bodyPr wrap="none" anchor="ctr"/>
            <a:lstStyle/>
            <a:p>
              <a:endParaRPr lang="en-GB"/>
            </a:p>
          </p:txBody>
        </p:sp>
        <p:sp>
          <p:nvSpPr>
            <p:cNvPr id="77832" name="Oval 8"/>
            <p:cNvSpPr>
              <a:spLocks noChangeArrowheads="1"/>
            </p:cNvSpPr>
            <p:nvPr/>
          </p:nvSpPr>
          <p:spPr bwMode="auto">
            <a:xfrm>
              <a:off x="2190" y="2209"/>
              <a:ext cx="1767" cy="576"/>
            </a:xfrm>
            <a:prstGeom prst="ellipse">
              <a:avLst/>
            </a:prstGeom>
            <a:solidFill>
              <a:srgbClr val="114FFB"/>
            </a:solidFill>
            <a:ln w="9525">
              <a:noFill/>
              <a:round/>
              <a:headEnd/>
              <a:tailEnd/>
            </a:ln>
            <a:effectLst/>
          </p:spPr>
          <p:txBody>
            <a:bodyPr wrap="none" anchor="ctr"/>
            <a:lstStyle/>
            <a:p>
              <a:endParaRPr lang="en-GB"/>
            </a:p>
          </p:txBody>
        </p:sp>
      </p:grpSp>
      <p:sp>
        <p:nvSpPr>
          <p:cNvPr id="77841" name="Rectangle 17"/>
          <p:cNvSpPr>
            <a:spLocks noGrp="1" noChangeArrowheads="1"/>
          </p:cNvSpPr>
          <p:nvPr>
            <p:ph type="title"/>
          </p:nvPr>
        </p:nvSpPr>
        <p:spPr/>
        <p:txBody>
          <a:bodyPr/>
          <a:lstStyle/>
          <a:p>
            <a:r>
              <a:rPr lang="en-US" dirty="0" smtClean="0"/>
              <a:t>Reproduction test</a:t>
            </a:r>
            <a:endParaRPr lang="nl-NL" dirty="0"/>
          </a:p>
        </p:txBody>
      </p:sp>
      <p:grpSp>
        <p:nvGrpSpPr>
          <p:cNvPr id="4" name="Group 23"/>
          <p:cNvGrpSpPr>
            <a:grpSpLocks/>
          </p:cNvGrpSpPr>
          <p:nvPr/>
        </p:nvGrpSpPr>
        <p:grpSpPr bwMode="auto">
          <a:xfrm>
            <a:off x="5364163" y="2019300"/>
            <a:ext cx="3236912" cy="2852738"/>
            <a:chOff x="3283" y="1272"/>
            <a:chExt cx="2039" cy="1797"/>
          </a:xfrm>
        </p:grpSpPr>
        <p:sp>
          <p:nvSpPr>
            <p:cNvPr id="77840" name="AutoShape 16"/>
            <p:cNvSpPr>
              <a:spLocks noChangeArrowheads="1"/>
            </p:cNvSpPr>
            <p:nvPr/>
          </p:nvSpPr>
          <p:spPr bwMode="auto">
            <a:xfrm flipH="1">
              <a:off x="3283" y="1272"/>
              <a:ext cx="1824" cy="480"/>
            </a:xfrm>
            <a:prstGeom prst="curvedDownArrow">
              <a:avLst>
                <a:gd name="adj1" fmla="val 76000"/>
                <a:gd name="adj2" fmla="val 152000"/>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pic>
          <p:nvPicPr>
            <p:cNvPr id="77845" name="Picture 21" descr="Toxic3"/>
            <p:cNvPicPr>
              <a:picLocks noChangeAspect="1" noChangeArrowheads="1"/>
            </p:cNvPicPr>
            <p:nvPr/>
          </p:nvPicPr>
          <p:blipFill>
            <a:blip r:embed="rId3" cstate="print"/>
            <a:srcRect/>
            <a:stretch>
              <a:fillRect/>
            </a:stretch>
          </p:blipFill>
          <p:spPr bwMode="auto">
            <a:xfrm>
              <a:off x="4674" y="1909"/>
              <a:ext cx="648" cy="1160"/>
            </a:xfrm>
            <a:prstGeom prst="rect">
              <a:avLst/>
            </a:prstGeom>
            <a:noFill/>
          </p:spPr>
        </p:pic>
      </p:grpSp>
      <p:grpSp>
        <p:nvGrpSpPr>
          <p:cNvPr id="5" name="Group 35"/>
          <p:cNvGrpSpPr>
            <a:grpSpLocks/>
          </p:cNvGrpSpPr>
          <p:nvPr/>
        </p:nvGrpSpPr>
        <p:grpSpPr bwMode="auto">
          <a:xfrm>
            <a:off x="3595688" y="2320925"/>
            <a:ext cx="2170112" cy="3595688"/>
            <a:chOff x="4321" y="1933"/>
            <a:chExt cx="1367" cy="2265"/>
          </a:xfrm>
        </p:grpSpPr>
        <p:sp>
          <p:nvSpPr>
            <p:cNvPr id="77851" name="Freeform 27"/>
            <p:cNvSpPr>
              <a:spLocks/>
            </p:cNvSpPr>
            <p:nvPr/>
          </p:nvSpPr>
          <p:spPr bwMode="auto">
            <a:xfrm>
              <a:off x="4321" y="3542"/>
              <a:ext cx="757" cy="102"/>
            </a:xfrm>
            <a:custGeom>
              <a:avLst/>
              <a:gdLst/>
              <a:ahLst/>
              <a:cxnLst>
                <a:cxn ang="0">
                  <a:pos x="348" y="165"/>
                </a:cxn>
                <a:cxn ang="0">
                  <a:pos x="344" y="132"/>
                </a:cxn>
                <a:cxn ang="0">
                  <a:pos x="337" y="99"/>
                </a:cxn>
                <a:cxn ang="0">
                  <a:pos x="326" y="71"/>
                </a:cxn>
                <a:cxn ang="0">
                  <a:pos x="312" y="49"/>
                </a:cxn>
                <a:cxn ang="0">
                  <a:pos x="294" y="27"/>
                </a:cxn>
                <a:cxn ang="0">
                  <a:pos x="272" y="11"/>
                </a:cxn>
                <a:cxn ang="0">
                  <a:pos x="250" y="5"/>
                </a:cxn>
                <a:cxn ang="0">
                  <a:pos x="225" y="0"/>
                </a:cxn>
                <a:cxn ang="0">
                  <a:pos x="152" y="0"/>
                </a:cxn>
                <a:cxn ang="0">
                  <a:pos x="116" y="5"/>
                </a:cxn>
                <a:cxn ang="0">
                  <a:pos x="83" y="33"/>
                </a:cxn>
                <a:cxn ang="0">
                  <a:pos x="54" y="66"/>
                </a:cxn>
                <a:cxn ang="0">
                  <a:pos x="36" y="110"/>
                </a:cxn>
                <a:cxn ang="0">
                  <a:pos x="0" y="110"/>
                </a:cxn>
                <a:cxn ang="0">
                  <a:pos x="65" y="165"/>
                </a:cxn>
                <a:cxn ang="0">
                  <a:pos x="141" y="110"/>
                </a:cxn>
                <a:cxn ang="0">
                  <a:pos x="105" y="110"/>
                </a:cxn>
                <a:cxn ang="0">
                  <a:pos x="120" y="77"/>
                </a:cxn>
                <a:cxn ang="0">
                  <a:pos x="138" y="44"/>
                </a:cxn>
                <a:cxn ang="0">
                  <a:pos x="160" y="22"/>
                </a:cxn>
                <a:cxn ang="0">
                  <a:pos x="189" y="5"/>
                </a:cxn>
                <a:cxn ang="0">
                  <a:pos x="225" y="27"/>
                </a:cxn>
                <a:cxn ang="0">
                  <a:pos x="250" y="66"/>
                </a:cxn>
                <a:cxn ang="0">
                  <a:pos x="268" y="115"/>
                </a:cxn>
                <a:cxn ang="0">
                  <a:pos x="276" y="165"/>
                </a:cxn>
                <a:cxn ang="0">
                  <a:pos x="348" y="165"/>
                </a:cxn>
              </a:cxnLst>
              <a:rect l="0" t="0" r="r" b="b"/>
              <a:pathLst>
                <a:path w="349" h="166">
                  <a:moveTo>
                    <a:pt x="348" y="165"/>
                  </a:moveTo>
                  <a:lnTo>
                    <a:pt x="344" y="132"/>
                  </a:lnTo>
                  <a:lnTo>
                    <a:pt x="337" y="99"/>
                  </a:lnTo>
                  <a:lnTo>
                    <a:pt x="326" y="71"/>
                  </a:lnTo>
                  <a:lnTo>
                    <a:pt x="312" y="49"/>
                  </a:lnTo>
                  <a:lnTo>
                    <a:pt x="294" y="27"/>
                  </a:lnTo>
                  <a:lnTo>
                    <a:pt x="272" y="11"/>
                  </a:lnTo>
                  <a:lnTo>
                    <a:pt x="250" y="5"/>
                  </a:lnTo>
                  <a:lnTo>
                    <a:pt x="225" y="0"/>
                  </a:lnTo>
                  <a:lnTo>
                    <a:pt x="152" y="0"/>
                  </a:lnTo>
                  <a:lnTo>
                    <a:pt x="116" y="5"/>
                  </a:lnTo>
                  <a:lnTo>
                    <a:pt x="83" y="33"/>
                  </a:lnTo>
                  <a:lnTo>
                    <a:pt x="54" y="66"/>
                  </a:lnTo>
                  <a:lnTo>
                    <a:pt x="36" y="110"/>
                  </a:lnTo>
                  <a:lnTo>
                    <a:pt x="0" y="110"/>
                  </a:lnTo>
                  <a:lnTo>
                    <a:pt x="65" y="165"/>
                  </a:lnTo>
                  <a:lnTo>
                    <a:pt x="141" y="110"/>
                  </a:lnTo>
                  <a:lnTo>
                    <a:pt x="105" y="110"/>
                  </a:lnTo>
                  <a:lnTo>
                    <a:pt x="120" y="77"/>
                  </a:lnTo>
                  <a:lnTo>
                    <a:pt x="138" y="44"/>
                  </a:lnTo>
                  <a:lnTo>
                    <a:pt x="160" y="22"/>
                  </a:lnTo>
                  <a:lnTo>
                    <a:pt x="189" y="5"/>
                  </a:lnTo>
                  <a:lnTo>
                    <a:pt x="225" y="27"/>
                  </a:lnTo>
                  <a:lnTo>
                    <a:pt x="250" y="66"/>
                  </a:lnTo>
                  <a:lnTo>
                    <a:pt x="268" y="115"/>
                  </a:lnTo>
                  <a:lnTo>
                    <a:pt x="276" y="165"/>
                  </a:lnTo>
                  <a:lnTo>
                    <a:pt x="348" y="165"/>
                  </a:lnTo>
                </a:path>
              </a:pathLst>
            </a:custGeom>
            <a:solidFill>
              <a:srgbClr val="FFFF00"/>
            </a:solidFill>
            <a:ln w="12700" cap="rnd" cmpd="sng">
              <a:solidFill>
                <a:schemeClr val="tx1"/>
              </a:solidFill>
              <a:prstDash val="solid"/>
              <a:round/>
              <a:headEnd type="none" w="sm" len="sm"/>
              <a:tailEnd type="none" w="sm" len="sm"/>
            </a:ln>
            <a:effectLst/>
          </p:spPr>
          <p:txBody>
            <a:bodyPr/>
            <a:lstStyle/>
            <a:p>
              <a:endParaRPr lang="en-GB"/>
            </a:p>
          </p:txBody>
        </p:sp>
        <p:graphicFrame>
          <p:nvGraphicFramePr>
            <p:cNvPr id="77852" name="Object 28"/>
            <p:cNvGraphicFramePr>
              <a:graphicFrameLocks noChangeAspect="1"/>
            </p:cNvGraphicFramePr>
            <p:nvPr/>
          </p:nvGraphicFramePr>
          <p:xfrm>
            <a:off x="4623" y="1933"/>
            <a:ext cx="1051" cy="2265"/>
          </p:xfrm>
          <a:graphic>
            <a:graphicData uri="http://schemas.openxmlformats.org/presentationml/2006/ole">
              <p:oleObj spid="_x0000_s60418" name="Clip" r:id="rId4" imgW="524520" imgH="1128600" progId="">
                <p:embed/>
              </p:oleObj>
            </a:graphicData>
          </a:graphic>
        </p:graphicFrame>
        <p:sp>
          <p:nvSpPr>
            <p:cNvPr id="77853" name="Freeform 29"/>
            <p:cNvSpPr>
              <a:spLocks/>
            </p:cNvSpPr>
            <p:nvPr/>
          </p:nvSpPr>
          <p:spPr bwMode="auto">
            <a:xfrm>
              <a:off x="4931" y="3862"/>
              <a:ext cx="757" cy="101"/>
            </a:xfrm>
            <a:custGeom>
              <a:avLst/>
              <a:gdLst/>
              <a:ahLst/>
              <a:cxnLst>
                <a:cxn ang="0">
                  <a:pos x="0" y="0"/>
                </a:cxn>
                <a:cxn ang="0">
                  <a:pos x="3" y="35"/>
                </a:cxn>
                <a:cxn ang="0">
                  <a:pos x="11" y="64"/>
                </a:cxn>
                <a:cxn ang="0">
                  <a:pos x="22" y="87"/>
                </a:cxn>
                <a:cxn ang="0">
                  <a:pos x="36" y="116"/>
                </a:cxn>
                <a:cxn ang="0">
                  <a:pos x="77" y="151"/>
                </a:cxn>
                <a:cxn ang="0">
                  <a:pos x="99" y="157"/>
                </a:cxn>
                <a:cxn ang="0">
                  <a:pos x="124" y="163"/>
                </a:cxn>
                <a:cxn ang="0">
                  <a:pos x="194" y="163"/>
                </a:cxn>
                <a:cxn ang="0">
                  <a:pos x="231" y="157"/>
                </a:cxn>
                <a:cxn ang="0">
                  <a:pos x="264" y="134"/>
                </a:cxn>
                <a:cxn ang="0">
                  <a:pos x="293" y="99"/>
                </a:cxn>
                <a:cxn ang="0">
                  <a:pos x="311" y="52"/>
                </a:cxn>
                <a:cxn ang="0">
                  <a:pos x="348" y="52"/>
                </a:cxn>
                <a:cxn ang="0">
                  <a:pos x="282" y="0"/>
                </a:cxn>
                <a:cxn ang="0">
                  <a:pos x="205" y="52"/>
                </a:cxn>
                <a:cxn ang="0">
                  <a:pos x="242" y="52"/>
                </a:cxn>
                <a:cxn ang="0">
                  <a:pos x="227" y="87"/>
                </a:cxn>
                <a:cxn ang="0">
                  <a:pos x="209" y="116"/>
                </a:cxn>
                <a:cxn ang="0">
                  <a:pos x="187" y="140"/>
                </a:cxn>
                <a:cxn ang="0">
                  <a:pos x="161" y="157"/>
                </a:cxn>
                <a:cxn ang="0">
                  <a:pos x="124" y="134"/>
                </a:cxn>
                <a:cxn ang="0">
                  <a:pos x="95" y="99"/>
                </a:cxn>
                <a:cxn ang="0">
                  <a:pos x="80" y="52"/>
                </a:cxn>
                <a:cxn ang="0">
                  <a:pos x="73" y="0"/>
                </a:cxn>
                <a:cxn ang="0">
                  <a:pos x="0" y="0"/>
                </a:cxn>
              </a:cxnLst>
              <a:rect l="0" t="0" r="r" b="b"/>
              <a:pathLst>
                <a:path w="349" h="164">
                  <a:moveTo>
                    <a:pt x="0" y="0"/>
                  </a:moveTo>
                  <a:lnTo>
                    <a:pt x="3" y="35"/>
                  </a:lnTo>
                  <a:lnTo>
                    <a:pt x="11" y="64"/>
                  </a:lnTo>
                  <a:lnTo>
                    <a:pt x="22" y="87"/>
                  </a:lnTo>
                  <a:lnTo>
                    <a:pt x="36" y="116"/>
                  </a:lnTo>
                  <a:lnTo>
                    <a:pt x="77" y="151"/>
                  </a:lnTo>
                  <a:lnTo>
                    <a:pt x="99" y="157"/>
                  </a:lnTo>
                  <a:lnTo>
                    <a:pt x="124" y="163"/>
                  </a:lnTo>
                  <a:lnTo>
                    <a:pt x="194" y="163"/>
                  </a:lnTo>
                  <a:lnTo>
                    <a:pt x="231" y="157"/>
                  </a:lnTo>
                  <a:lnTo>
                    <a:pt x="264" y="134"/>
                  </a:lnTo>
                  <a:lnTo>
                    <a:pt x="293" y="99"/>
                  </a:lnTo>
                  <a:lnTo>
                    <a:pt x="311" y="52"/>
                  </a:lnTo>
                  <a:lnTo>
                    <a:pt x="348" y="52"/>
                  </a:lnTo>
                  <a:lnTo>
                    <a:pt x="282" y="0"/>
                  </a:lnTo>
                  <a:lnTo>
                    <a:pt x="205" y="52"/>
                  </a:lnTo>
                  <a:lnTo>
                    <a:pt x="242" y="52"/>
                  </a:lnTo>
                  <a:lnTo>
                    <a:pt x="227" y="87"/>
                  </a:lnTo>
                  <a:lnTo>
                    <a:pt x="209" y="116"/>
                  </a:lnTo>
                  <a:lnTo>
                    <a:pt x="187" y="140"/>
                  </a:lnTo>
                  <a:lnTo>
                    <a:pt x="161" y="157"/>
                  </a:lnTo>
                  <a:lnTo>
                    <a:pt x="124" y="134"/>
                  </a:lnTo>
                  <a:lnTo>
                    <a:pt x="95" y="99"/>
                  </a:lnTo>
                  <a:lnTo>
                    <a:pt x="80" y="52"/>
                  </a:lnTo>
                  <a:lnTo>
                    <a:pt x="73" y="0"/>
                  </a:lnTo>
                  <a:lnTo>
                    <a:pt x="0" y="0"/>
                  </a:lnTo>
                </a:path>
              </a:pathLst>
            </a:custGeom>
            <a:solidFill>
              <a:srgbClr val="FFFF00"/>
            </a:solidFill>
            <a:ln w="12700" cap="rnd" cmpd="sng">
              <a:solidFill>
                <a:schemeClr val="tx1"/>
              </a:solidFill>
              <a:prstDash val="solid"/>
              <a:round/>
              <a:headEnd type="none" w="sm" len="sm"/>
              <a:tailEnd type="none" w="sm" len="sm"/>
            </a:ln>
            <a:effectLst/>
          </p:spPr>
          <p:txBody>
            <a:bodyPr/>
            <a:lstStyle/>
            <a:p>
              <a:endParaRPr lang="en-GB"/>
            </a:p>
          </p:txBody>
        </p:sp>
        <p:sp>
          <p:nvSpPr>
            <p:cNvPr id="77854" name="Rectangle 30"/>
            <p:cNvSpPr>
              <a:spLocks noChangeArrowheads="1"/>
            </p:cNvSpPr>
            <p:nvPr/>
          </p:nvSpPr>
          <p:spPr bwMode="auto">
            <a:xfrm>
              <a:off x="5092" y="2491"/>
              <a:ext cx="272" cy="88"/>
            </a:xfrm>
            <a:prstGeom prst="rect">
              <a:avLst/>
            </a:prstGeom>
            <a:solidFill>
              <a:srgbClr val="C0C0C0"/>
            </a:solidFill>
            <a:ln w="12700">
              <a:noFill/>
              <a:miter lim="800000"/>
              <a:headEnd type="none" w="sm" len="sm"/>
              <a:tailEnd type="none" w="sm" len="sm"/>
            </a:ln>
            <a:effectLst/>
          </p:spPr>
          <p:txBody>
            <a:bodyPr wrap="none" anchor="ctr"/>
            <a:lstStyle/>
            <a:p>
              <a:endParaRPr lang="en-GB"/>
            </a:p>
          </p:txBody>
        </p:sp>
        <p:sp>
          <p:nvSpPr>
            <p:cNvPr id="77855" name="Oval 31"/>
            <p:cNvSpPr>
              <a:spLocks noChangeArrowheads="1"/>
            </p:cNvSpPr>
            <p:nvPr/>
          </p:nvSpPr>
          <p:spPr bwMode="auto">
            <a:xfrm>
              <a:off x="4892" y="3315"/>
              <a:ext cx="560" cy="152"/>
            </a:xfrm>
            <a:prstGeom prst="ellipse">
              <a:avLst/>
            </a:prstGeom>
            <a:solidFill>
              <a:srgbClr val="618FFD"/>
            </a:solidFill>
            <a:ln w="9525" cap="rnd">
              <a:noFill/>
              <a:round/>
              <a:headEnd type="none" w="sm" len="sm"/>
              <a:tailEnd type="none" w="sm" len="sm"/>
            </a:ln>
            <a:effectLst/>
          </p:spPr>
          <p:txBody>
            <a:bodyPr/>
            <a:lstStyle/>
            <a:p>
              <a:endParaRPr lang="en-GB"/>
            </a:p>
          </p:txBody>
        </p:sp>
        <p:sp>
          <p:nvSpPr>
            <p:cNvPr id="77856" name="Line 32"/>
            <p:cNvSpPr>
              <a:spLocks noChangeShapeType="1"/>
            </p:cNvSpPr>
            <p:nvPr/>
          </p:nvSpPr>
          <p:spPr bwMode="auto">
            <a:xfrm>
              <a:off x="5036" y="3283"/>
              <a:ext cx="312" cy="48"/>
            </a:xfrm>
            <a:prstGeom prst="line">
              <a:avLst/>
            </a:prstGeom>
            <a:noFill/>
            <a:ln w="12700">
              <a:solidFill>
                <a:schemeClr val="tx1"/>
              </a:solidFill>
              <a:round/>
              <a:headEnd type="none" w="sm" len="sm"/>
              <a:tailEnd type="none" w="sm" len="sm"/>
            </a:ln>
            <a:effectLst/>
          </p:spPr>
          <p:txBody>
            <a:bodyPr wrap="none" anchor="ctr"/>
            <a:lstStyle/>
            <a:p>
              <a:endParaRPr lang="en-GB"/>
            </a:p>
          </p:txBody>
        </p:sp>
        <p:sp>
          <p:nvSpPr>
            <p:cNvPr id="77857" name="Arc 33"/>
            <p:cNvSpPr>
              <a:spLocks/>
            </p:cNvSpPr>
            <p:nvPr/>
          </p:nvSpPr>
          <p:spPr bwMode="auto">
            <a:xfrm>
              <a:off x="5308" y="3117"/>
              <a:ext cx="168" cy="281"/>
            </a:xfrm>
            <a:custGeom>
              <a:avLst/>
              <a:gdLst>
                <a:gd name="G0" fmla="+- 0 0 0"/>
                <a:gd name="G1" fmla="+- 21600 0 0"/>
                <a:gd name="G2" fmla="+- 21600 0 0"/>
                <a:gd name="T0" fmla="*/ 0 w 21600"/>
                <a:gd name="T1" fmla="*/ 0 h 40677"/>
                <a:gd name="T2" fmla="*/ 10130 w 21600"/>
                <a:gd name="T3" fmla="*/ 40677 h 40677"/>
                <a:gd name="T4" fmla="*/ 0 w 21600"/>
                <a:gd name="T5" fmla="*/ 21600 h 40677"/>
              </a:gdLst>
              <a:ahLst/>
              <a:cxnLst>
                <a:cxn ang="0">
                  <a:pos x="T0" y="T1"/>
                </a:cxn>
                <a:cxn ang="0">
                  <a:pos x="T2" y="T3"/>
                </a:cxn>
                <a:cxn ang="0">
                  <a:pos x="T4" y="T5"/>
                </a:cxn>
              </a:cxnLst>
              <a:rect l="0" t="0" r="r" b="b"/>
              <a:pathLst>
                <a:path w="21600" h="40677" fill="none" extrusionOk="0">
                  <a:moveTo>
                    <a:pt x="-1" y="0"/>
                  </a:moveTo>
                  <a:cubicBezTo>
                    <a:pt x="11929" y="0"/>
                    <a:pt x="21600" y="9670"/>
                    <a:pt x="21600" y="21600"/>
                  </a:cubicBezTo>
                  <a:cubicBezTo>
                    <a:pt x="21600" y="29591"/>
                    <a:pt x="17187" y="36929"/>
                    <a:pt x="10130" y="40677"/>
                  </a:cubicBezTo>
                </a:path>
                <a:path w="21600" h="40677" stroke="0" extrusionOk="0">
                  <a:moveTo>
                    <a:pt x="-1" y="0"/>
                  </a:moveTo>
                  <a:cubicBezTo>
                    <a:pt x="11929" y="0"/>
                    <a:pt x="21600" y="9670"/>
                    <a:pt x="21600" y="21600"/>
                  </a:cubicBezTo>
                  <a:cubicBezTo>
                    <a:pt x="21600" y="29591"/>
                    <a:pt x="17187" y="36929"/>
                    <a:pt x="10130" y="40677"/>
                  </a:cubicBezTo>
                  <a:lnTo>
                    <a:pt x="0" y="21600"/>
                  </a:lnTo>
                  <a:close/>
                </a:path>
              </a:pathLst>
            </a:custGeom>
            <a:noFill/>
            <a:ln w="12700">
              <a:solidFill>
                <a:schemeClr val="tx1"/>
              </a:solidFill>
              <a:round/>
              <a:headEnd type="none" w="sm" len="sm"/>
              <a:tailEnd type="none" w="sm" len="sm"/>
            </a:ln>
            <a:effectLst/>
          </p:spPr>
          <p:txBody>
            <a:bodyPr wrap="none" anchor="ctr"/>
            <a:lstStyle/>
            <a:p>
              <a:endParaRPr lang="en-GB"/>
            </a:p>
          </p:txBody>
        </p:sp>
        <p:sp>
          <p:nvSpPr>
            <p:cNvPr id="77858" name="Arc 34"/>
            <p:cNvSpPr>
              <a:spLocks/>
            </p:cNvSpPr>
            <p:nvPr/>
          </p:nvSpPr>
          <p:spPr bwMode="auto">
            <a:xfrm rot="10679626">
              <a:off x="4932" y="3117"/>
              <a:ext cx="168" cy="281"/>
            </a:xfrm>
            <a:custGeom>
              <a:avLst/>
              <a:gdLst>
                <a:gd name="G0" fmla="+- 0 0 0"/>
                <a:gd name="G1" fmla="+- 21600 0 0"/>
                <a:gd name="G2" fmla="+- 21600 0 0"/>
                <a:gd name="T0" fmla="*/ 0 w 21600"/>
                <a:gd name="T1" fmla="*/ 0 h 40677"/>
                <a:gd name="T2" fmla="*/ 10130 w 21600"/>
                <a:gd name="T3" fmla="*/ 40677 h 40677"/>
                <a:gd name="T4" fmla="*/ 0 w 21600"/>
                <a:gd name="T5" fmla="*/ 21600 h 40677"/>
              </a:gdLst>
              <a:ahLst/>
              <a:cxnLst>
                <a:cxn ang="0">
                  <a:pos x="T0" y="T1"/>
                </a:cxn>
                <a:cxn ang="0">
                  <a:pos x="T2" y="T3"/>
                </a:cxn>
                <a:cxn ang="0">
                  <a:pos x="T4" y="T5"/>
                </a:cxn>
              </a:cxnLst>
              <a:rect l="0" t="0" r="r" b="b"/>
              <a:pathLst>
                <a:path w="21600" h="40677" fill="none" extrusionOk="0">
                  <a:moveTo>
                    <a:pt x="-1" y="0"/>
                  </a:moveTo>
                  <a:cubicBezTo>
                    <a:pt x="11929" y="0"/>
                    <a:pt x="21600" y="9670"/>
                    <a:pt x="21600" y="21600"/>
                  </a:cubicBezTo>
                  <a:cubicBezTo>
                    <a:pt x="21600" y="29591"/>
                    <a:pt x="17187" y="36929"/>
                    <a:pt x="10130" y="40677"/>
                  </a:cubicBezTo>
                </a:path>
                <a:path w="21600" h="40677" stroke="0" extrusionOk="0">
                  <a:moveTo>
                    <a:pt x="-1" y="0"/>
                  </a:moveTo>
                  <a:cubicBezTo>
                    <a:pt x="11929" y="0"/>
                    <a:pt x="21600" y="9670"/>
                    <a:pt x="21600" y="21600"/>
                  </a:cubicBezTo>
                  <a:cubicBezTo>
                    <a:pt x="21600" y="29591"/>
                    <a:pt x="17187" y="36929"/>
                    <a:pt x="10130" y="40677"/>
                  </a:cubicBezTo>
                  <a:lnTo>
                    <a:pt x="0" y="21600"/>
                  </a:lnTo>
                  <a:close/>
                </a:path>
              </a:pathLst>
            </a:custGeom>
            <a:noFill/>
            <a:ln w="12700">
              <a:solidFill>
                <a:schemeClr val="tx1"/>
              </a:solidFill>
              <a:round/>
              <a:headEnd type="none" w="sm" len="sm"/>
              <a:tailEnd type="none" w="sm" len="sm"/>
            </a:ln>
            <a:effectLst/>
          </p:spPr>
          <p:txBody>
            <a:bodyPr wrap="none" anchor="ctr"/>
            <a:lstStyle/>
            <a:p>
              <a:endParaRPr lang="en-GB"/>
            </a:p>
          </p:txBody>
        </p:sp>
      </p:grpSp>
      <p:sp>
        <p:nvSpPr>
          <p:cNvPr id="23" name="TextBox 22"/>
          <p:cNvSpPr txBox="1"/>
          <p:nvPr/>
        </p:nvSpPr>
        <p:spPr>
          <a:xfrm>
            <a:off x="830510" y="4848837"/>
            <a:ext cx="2256639" cy="923330"/>
          </a:xfrm>
          <a:prstGeom prst="rect">
            <a:avLst/>
          </a:prstGeom>
          <a:noFill/>
        </p:spPr>
        <p:txBody>
          <a:bodyPr wrap="square" rtlCol="0">
            <a:spAutoFit/>
          </a:bodyPr>
          <a:lstStyle/>
          <a:p>
            <a:r>
              <a:rPr lang="nl-NL" b="1" dirty="0" smtClean="0"/>
              <a:t>50-100 ml of well-defined test medium, 18-22°C</a:t>
            </a:r>
            <a:endParaRPr lang="en-GB" b="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6"/>
          <p:cNvGrpSpPr>
            <a:grpSpLocks/>
          </p:cNvGrpSpPr>
          <p:nvPr/>
        </p:nvGrpSpPr>
        <p:grpSpPr bwMode="auto">
          <a:xfrm>
            <a:off x="1131888" y="2784475"/>
            <a:ext cx="3324225" cy="3009900"/>
            <a:chOff x="874" y="1614"/>
            <a:chExt cx="2094" cy="1896"/>
          </a:xfrm>
        </p:grpSpPr>
        <p:sp>
          <p:nvSpPr>
            <p:cNvPr id="199734" name="Freeform 54"/>
            <p:cNvSpPr>
              <a:spLocks/>
            </p:cNvSpPr>
            <p:nvPr/>
          </p:nvSpPr>
          <p:spPr bwMode="auto">
            <a:xfrm>
              <a:off x="874" y="1638"/>
              <a:ext cx="2070" cy="1872"/>
            </a:xfrm>
            <a:custGeom>
              <a:avLst/>
              <a:gdLst/>
              <a:ahLst/>
              <a:cxnLst>
                <a:cxn ang="0">
                  <a:pos x="18" y="0"/>
                </a:cxn>
                <a:cxn ang="0">
                  <a:pos x="60" y="0"/>
                </a:cxn>
                <a:cxn ang="0">
                  <a:pos x="102" y="0"/>
                </a:cxn>
                <a:cxn ang="0">
                  <a:pos x="144" y="0"/>
                </a:cxn>
                <a:cxn ang="0">
                  <a:pos x="186" y="0"/>
                </a:cxn>
                <a:cxn ang="0">
                  <a:pos x="228" y="0"/>
                </a:cxn>
                <a:cxn ang="0">
                  <a:pos x="270" y="0"/>
                </a:cxn>
                <a:cxn ang="0">
                  <a:pos x="312" y="0"/>
                </a:cxn>
                <a:cxn ang="0">
                  <a:pos x="354" y="0"/>
                </a:cxn>
                <a:cxn ang="0">
                  <a:pos x="396" y="0"/>
                </a:cxn>
                <a:cxn ang="0">
                  <a:pos x="438" y="0"/>
                </a:cxn>
                <a:cxn ang="0">
                  <a:pos x="480" y="0"/>
                </a:cxn>
                <a:cxn ang="0">
                  <a:pos x="522" y="0"/>
                </a:cxn>
                <a:cxn ang="0">
                  <a:pos x="564" y="0"/>
                </a:cxn>
                <a:cxn ang="0">
                  <a:pos x="606" y="6"/>
                </a:cxn>
                <a:cxn ang="0">
                  <a:pos x="648" y="12"/>
                </a:cxn>
                <a:cxn ang="0">
                  <a:pos x="690" y="24"/>
                </a:cxn>
                <a:cxn ang="0">
                  <a:pos x="732" y="42"/>
                </a:cxn>
                <a:cxn ang="0">
                  <a:pos x="774" y="66"/>
                </a:cxn>
                <a:cxn ang="0">
                  <a:pos x="816" y="96"/>
                </a:cxn>
                <a:cxn ang="0">
                  <a:pos x="858" y="138"/>
                </a:cxn>
                <a:cxn ang="0">
                  <a:pos x="900" y="180"/>
                </a:cxn>
                <a:cxn ang="0">
                  <a:pos x="942" y="234"/>
                </a:cxn>
                <a:cxn ang="0">
                  <a:pos x="984" y="300"/>
                </a:cxn>
                <a:cxn ang="0">
                  <a:pos x="1026" y="366"/>
                </a:cxn>
                <a:cxn ang="0">
                  <a:pos x="1068" y="438"/>
                </a:cxn>
                <a:cxn ang="0">
                  <a:pos x="1110" y="516"/>
                </a:cxn>
                <a:cxn ang="0">
                  <a:pos x="1146" y="600"/>
                </a:cxn>
                <a:cxn ang="0">
                  <a:pos x="1188" y="684"/>
                </a:cxn>
                <a:cxn ang="0">
                  <a:pos x="1230" y="768"/>
                </a:cxn>
                <a:cxn ang="0">
                  <a:pos x="1272" y="852"/>
                </a:cxn>
                <a:cxn ang="0">
                  <a:pos x="1314" y="936"/>
                </a:cxn>
                <a:cxn ang="0">
                  <a:pos x="1356" y="1020"/>
                </a:cxn>
                <a:cxn ang="0">
                  <a:pos x="1398" y="1098"/>
                </a:cxn>
                <a:cxn ang="0">
                  <a:pos x="1440" y="1176"/>
                </a:cxn>
                <a:cxn ang="0">
                  <a:pos x="1482" y="1248"/>
                </a:cxn>
                <a:cxn ang="0">
                  <a:pos x="1524" y="1320"/>
                </a:cxn>
                <a:cxn ang="0">
                  <a:pos x="1566" y="1386"/>
                </a:cxn>
                <a:cxn ang="0">
                  <a:pos x="1608" y="1446"/>
                </a:cxn>
                <a:cxn ang="0">
                  <a:pos x="1650" y="1506"/>
                </a:cxn>
                <a:cxn ang="0">
                  <a:pos x="1692" y="1560"/>
                </a:cxn>
                <a:cxn ang="0">
                  <a:pos x="1734" y="1608"/>
                </a:cxn>
                <a:cxn ang="0">
                  <a:pos x="1776" y="1650"/>
                </a:cxn>
                <a:cxn ang="0">
                  <a:pos x="1818" y="1692"/>
                </a:cxn>
                <a:cxn ang="0">
                  <a:pos x="1860" y="1728"/>
                </a:cxn>
                <a:cxn ang="0">
                  <a:pos x="1902" y="1764"/>
                </a:cxn>
                <a:cxn ang="0">
                  <a:pos x="1944" y="1794"/>
                </a:cxn>
                <a:cxn ang="0">
                  <a:pos x="1986" y="1824"/>
                </a:cxn>
                <a:cxn ang="0">
                  <a:pos x="2028" y="1848"/>
                </a:cxn>
                <a:cxn ang="0">
                  <a:pos x="2070" y="1872"/>
                </a:cxn>
              </a:cxnLst>
              <a:rect l="0" t="0" r="r" b="b"/>
              <a:pathLst>
                <a:path w="2070" h="1872">
                  <a:moveTo>
                    <a:pt x="0" y="0"/>
                  </a:moveTo>
                  <a:lnTo>
                    <a:pt x="18" y="0"/>
                  </a:lnTo>
                  <a:lnTo>
                    <a:pt x="42" y="0"/>
                  </a:lnTo>
                  <a:lnTo>
                    <a:pt x="60" y="0"/>
                  </a:lnTo>
                  <a:lnTo>
                    <a:pt x="84" y="0"/>
                  </a:lnTo>
                  <a:lnTo>
                    <a:pt x="102" y="0"/>
                  </a:lnTo>
                  <a:lnTo>
                    <a:pt x="126" y="0"/>
                  </a:lnTo>
                  <a:lnTo>
                    <a:pt x="144" y="0"/>
                  </a:lnTo>
                  <a:lnTo>
                    <a:pt x="168" y="0"/>
                  </a:lnTo>
                  <a:lnTo>
                    <a:pt x="186" y="0"/>
                  </a:lnTo>
                  <a:lnTo>
                    <a:pt x="210" y="0"/>
                  </a:lnTo>
                  <a:lnTo>
                    <a:pt x="228" y="0"/>
                  </a:lnTo>
                  <a:lnTo>
                    <a:pt x="252" y="0"/>
                  </a:lnTo>
                  <a:lnTo>
                    <a:pt x="270" y="0"/>
                  </a:lnTo>
                  <a:lnTo>
                    <a:pt x="294" y="0"/>
                  </a:lnTo>
                  <a:lnTo>
                    <a:pt x="312" y="0"/>
                  </a:lnTo>
                  <a:lnTo>
                    <a:pt x="336" y="0"/>
                  </a:lnTo>
                  <a:lnTo>
                    <a:pt x="354" y="0"/>
                  </a:lnTo>
                  <a:lnTo>
                    <a:pt x="378" y="0"/>
                  </a:lnTo>
                  <a:lnTo>
                    <a:pt x="396" y="0"/>
                  </a:lnTo>
                  <a:lnTo>
                    <a:pt x="420" y="0"/>
                  </a:lnTo>
                  <a:lnTo>
                    <a:pt x="438" y="0"/>
                  </a:lnTo>
                  <a:lnTo>
                    <a:pt x="462" y="0"/>
                  </a:lnTo>
                  <a:lnTo>
                    <a:pt x="480" y="0"/>
                  </a:lnTo>
                  <a:lnTo>
                    <a:pt x="504" y="0"/>
                  </a:lnTo>
                  <a:lnTo>
                    <a:pt x="522" y="0"/>
                  </a:lnTo>
                  <a:lnTo>
                    <a:pt x="546" y="0"/>
                  </a:lnTo>
                  <a:lnTo>
                    <a:pt x="564" y="0"/>
                  </a:lnTo>
                  <a:lnTo>
                    <a:pt x="582" y="6"/>
                  </a:lnTo>
                  <a:lnTo>
                    <a:pt x="606" y="6"/>
                  </a:lnTo>
                  <a:lnTo>
                    <a:pt x="624" y="12"/>
                  </a:lnTo>
                  <a:lnTo>
                    <a:pt x="648" y="12"/>
                  </a:lnTo>
                  <a:lnTo>
                    <a:pt x="666" y="18"/>
                  </a:lnTo>
                  <a:lnTo>
                    <a:pt x="690" y="24"/>
                  </a:lnTo>
                  <a:lnTo>
                    <a:pt x="708" y="36"/>
                  </a:lnTo>
                  <a:lnTo>
                    <a:pt x="732" y="42"/>
                  </a:lnTo>
                  <a:lnTo>
                    <a:pt x="750" y="54"/>
                  </a:lnTo>
                  <a:lnTo>
                    <a:pt x="774" y="66"/>
                  </a:lnTo>
                  <a:lnTo>
                    <a:pt x="792" y="84"/>
                  </a:lnTo>
                  <a:lnTo>
                    <a:pt x="816" y="96"/>
                  </a:lnTo>
                  <a:lnTo>
                    <a:pt x="834" y="114"/>
                  </a:lnTo>
                  <a:lnTo>
                    <a:pt x="858" y="138"/>
                  </a:lnTo>
                  <a:lnTo>
                    <a:pt x="876" y="156"/>
                  </a:lnTo>
                  <a:lnTo>
                    <a:pt x="900" y="180"/>
                  </a:lnTo>
                  <a:lnTo>
                    <a:pt x="918" y="210"/>
                  </a:lnTo>
                  <a:lnTo>
                    <a:pt x="942" y="234"/>
                  </a:lnTo>
                  <a:lnTo>
                    <a:pt x="960" y="264"/>
                  </a:lnTo>
                  <a:lnTo>
                    <a:pt x="984" y="300"/>
                  </a:lnTo>
                  <a:lnTo>
                    <a:pt x="1002" y="330"/>
                  </a:lnTo>
                  <a:lnTo>
                    <a:pt x="1026" y="366"/>
                  </a:lnTo>
                  <a:lnTo>
                    <a:pt x="1044" y="402"/>
                  </a:lnTo>
                  <a:lnTo>
                    <a:pt x="1068" y="438"/>
                  </a:lnTo>
                  <a:lnTo>
                    <a:pt x="1086" y="480"/>
                  </a:lnTo>
                  <a:lnTo>
                    <a:pt x="1110" y="516"/>
                  </a:lnTo>
                  <a:lnTo>
                    <a:pt x="1128" y="558"/>
                  </a:lnTo>
                  <a:lnTo>
                    <a:pt x="1146" y="600"/>
                  </a:lnTo>
                  <a:lnTo>
                    <a:pt x="1170" y="642"/>
                  </a:lnTo>
                  <a:lnTo>
                    <a:pt x="1188" y="684"/>
                  </a:lnTo>
                  <a:lnTo>
                    <a:pt x="1212" y="726"/>
                  </a:lnTo>
                  <a:lnTo>
                    <a:pt x="1230" y="768"/>
                  </a:lnTo>
                  <a:lnTo>
                    <a:pt x="1254" y="810"/>
                  </a:lnTo>
                  <a:lnTo>
                    <a:pt x="1272" y="852"/>
                  </a:lnTo>
                  <a:lnTo>
                    <a:pt x="1296" y="894"/>
                  </a:lnTo>
                  <a:lnTo>
                    <a:pt x="1314" y="936"/>
                  </a:lnTo>
                  <a:lnTo>
                    <a:pt x="1338" y="978"/>
                  </a:lnTo>
                  <a:lnTo>
                    <a:pt x="1356" y="1020"/>
                  </a:lnTo>
                  <a:lnTo>
                    <a:pt x="1380" y="1062"/>
                  </a:lnTo>
                  <a:lnTo>
                    <a:pt x="1398" y="1098"/>
                  </a:lnTo>
                  <a:lnTo>
                    <a:pt x="1422" y="1140"/>
                  </a:lnTo>
                  <a:lnTo>
                    <a:pt x="1440" y="1176"/>
                  </a:lnTo>
                  <a:lnTo>
                    <a:pt x="1464" y="1212"/>
                  </a:lnTo>
                  <a:lnTo>
                    <a:pt x="1482" y="1248"/>
                  </a:lnTo>
                  <a:lnTo>
                    <a:pt x="1506" y="1284"/>
                  </a:lnTo>
                  <a:lnTo>
                    <a:pt x="1524" y="1320"/>
                  </a:lnTo>
                  <a:lnTo>
                    <a:pt x="1548" y="1356"/>
                  </a:lnTo>
                  <a:lnTo>
                    <a:pt x="1566" y="1386"/>
                  </a:lnTo>
                  <a:lnTo>
                    <a:pt x="1590" y="1416"/>
                  </a:lnTo>
                  <a:lnTo>
                    <a:pt x="1608" y="1446"/>
                  </a:lnTo>
                  <a:lnTo>
                    <a:pt x="1632" y="1476"/>
                  </a:lnTo>
                  <a:lnTo>
                    <a:pt x="1650" y="1506"/>
                  </a:lnTo>
                  <a:lnTo>
                    <a:pt x="1674" y="1530"/>
                  </a:lnTo>
                  <a:lnTo>
                    <a:pt x="1692" y="1560"/>
                  </a:lnTo>
                  <a:lnTo>
                    <a:pt x="1716" y="1584"/>
                  </a:lnTo>
                  <a:lnTo>
                    <a:pt x="1734" y="1608"/>
                  </a:lnTo>
                  <a:lnTo>
                    <a:pt x="1752" y="1632"/>
                  </a:lnTo>
                  <a:lnTo>
                    <a:pt x="1776" y="1650"/>
                  </a:lnTo>
                  <a:lnTo>
                    <a:pt x="1794" y="1674"/>
                  </a:lnTo>
                  <a:lnTo>
                    <a:pt x="1818" y="1692"/>
                  </a:lnTo>
                  <a:lnTo>
                    <a:pt x="1836" y="1710"/>
                  </a:lnTo>
                  <a:lnTo>
                    <a:pt x="1860" y="1728"/>
                  </a:lnTo>
                  <a:lnTo>
                    <a:pt x="1878" y="1746"/>
                  </a:lnTo>
                  <a:lnTo>
                    <a:pt x="1902" y="1764"/>
                  </a:lnTo>
                  <a:lnTo>
                    <a:pt x="1920" y="1782"/>
                  </a:lnTo>
                  <a:lnTo>
                    <a:pt x="1944" y="1794"/>
                  </a:lnTo>
                  <a:lnTo>
                    <a:pt x="1962" y="1812"/>
                  </a:lnTo>
                  <a:lnTo>
                    <a:pt x="1986" y="1824"/>
                  </a:lnTo>
                  <a:lnTo>
                    <a:pt x="2004" y="1836"/>
                  </a:lnTo>
                  <a:lnTo>
                    <a:pt x="2028" y="1848"/>
                  </a:lnTo>
                  <a:lnTo>
                    <a:pt x="2046" y="1860"/>
                  </a:lnTo>
                  <a:lnTo>
                    <a:pt x="2070" y="1872"/>
                  </a:lnTo>
                </a:path>
              </a:pathLst>
            </a:custGeom>
            <a:noFill/>
            <a:ln w="38100">
              <a:solidFill>
                <a:schemeClr val="accent2"/>
              </a:solidFill>
              <a:prstDash val="solid"/>
              <a:round/>
              <a:headEnd/>
              <a:tailEnd/>
            </a:ln>
          </p:spPr>
          <p:txBody>
            <a:bodyPr/>
            <a:lstStyle/>
            <a:p>
              <a:endParaRPr lang="en-GB"/>
            </a:p>
          </p:txBody>
        </p:sp>
        <p:sp>
          <p:nvSpPr>
            <p:cNvPr id="199733" name="Oval 53"/>
            <p:cNvSpPr>
              <a:spLocks noChangeArrowheads="1"/>
            </p:cNvSpPr>
            <p:nvPr/>
          </p:nvSpPr>
          <p:spPr bwMode="auto">
            <a:xfrm>
              <a:off x="2920" y="3456"/>
              <a:ext cx="48" cy="48"/>
            </a:xfrm>
            <a:prstGeom prst="ellipse">
              <a:avLst/>
            </a:prstGeom>
            <a:solidFill>
              <a:srgbClr val="FFFF00"/>
            </a:solidFill>
            <a:ln w="0">
              <a:solidFill>
                <a:srgbClr val="000000"/>
              </a:solidFill>
              <a:round/>
              <a:headEnd/>
              <a:tailEnd/>
            </a:ln>
          </p:spPr>
          <p:txBody>
            <a:bodyPr/>
            <a:lstStyle/>
            <a:p>
              <a:endParaRPr lang="en-GB"/>
            </a:p>
          </p:txBody>
        </p:sp>
        <p:sp>
          <p:nvSpPr>
            <p:cNvPr id="199732" name="Oval 52"/>
            <p:cNvSpPr>
              <a:spLocks noChangeArrowheads="1"/>
            </p:cNvSpPr>
            <p:nvPr/>
          </p:nvSpPr>
          <p:spPr bwMode="auto">
            <a:xfrm>
              <a:off x="2026" y="2328"/>
              <a:ext cx="48" cy="48"/>
            </a:xfrm>
            <a:prstGeom prst="ellipse">
              <a:avLst/>
            </a:prstGeom>
            <a:solidFill>
              <a:srgbClr val="FFFF00"/>
            </a:solidFill>
            <a:ln w="0">
              <a:solidFill>
                <a:srgbClr val="000000"/>
              </a:solidFill>
              <a:round/>
              <a:headEnd/>
              <a:tailEnd/>
            </a:ln>
          </p:spPr>
          <p:txBody>
            <a:bodyPr/>
            <a:lstStyle/>
            <a:p>
              <a:endParaRPr lang="en-GB"/>
            </a:p>
          </p:txBody>
        </p:sp>
        <p:sp>
          <p:nvSpPr>
            <p:cNvPr id="199731" name="Oval 51"/>
            <p:cNvSpPr>
              <a:spLocks noChangeArrowheads="1"/>
            </p:cNvSpPr>
            <p:nvPr/>
          </p:nvSpPr>
          <p:spPr bwMode="auto">
            <a:xfrm>
              <a:off x="1504" y="1614"/>
              <a:ext cx="48" cy="48"/>
            </a:xfrm>
            <a:prstGeom prst="ellipse">
              <a:avLst/>
            </a:prstGeom>
            <a:solidFill>
              <a:srgbClr val="FFFF00"/>
            </a:solidFill>
            <a:ln w="0">
              <a:solidFill>
                <a:srgbClr val="000000"/>
              </a:solidFill>
              <a:round/>
              <a:headEnd/>
              <a:tailEnd/>
            </a:ln>
          </p:spPr>
          <p:txBody>
            <a:bodyPr/>
            <a:lstStyle/>
            <a:p>
              <a:endParaRPr lang="en-GB"/>
            </a:p>
          </p:txBody>
        </p:sp>
        <p:sp>
          <p:nvSpPr>
            <p:cNvPr id="199792" name="Text Box 112"/>
            <p:cNvSpPr txBox="1">
              <a:spLocks noChangeArrowheads="1"/>
            </p:cNvSpPr>
            <p:nvPr/>
          </p:nvSpPr>
          <p:spPr bwMode="auto">
            <a:xfrm>
              <a:off x="2372" y="2640"/>
              <a:ext cx="550" cy="192"/>
            </a:xfrm>
            <a:prstGeom prst="rect">
              <a:avLst/>
            </a:prstGeom>
            <a:noFill/>
            <a:ln w="9525">
              <a:noFill/>
              <a:miter lim="800000"/>
              <a:headEnd/>
              <a:tailEnd/>
            </a:ln>
            <a:effectLst/>
          </p:spPr>
          <p:txBody>
            <a:bodyPr wrap="none">
              <a:spAutoFit/>
            </a:bodyPr>
            <a:lstStyle/>
            <a:p>
              <a:r>
                <a:rPr lang="en-US"/>
                <a:t>24 hours</a:t>
              </a:r>
            </a:p>
          </p:txBody>
        </p:sp>
      </p:grpSp>
      <p:pic>
        <p:nvPicPr>
          <p:cNvPr id="199825" name="Picture 145" descr="daphnia3"/>
          <p:cNvPicPr>
            <a:picLocks noChangeAspect="1" noChangeArrowheads="1"/>
          </p:cNvPicPr>
          <p:nvPr/>
        </p:nvPicPr>
        <p:blipFill>
          <a:blip r:embed="rId2" cstate="print"/>
          <a:srcRect/>
          <a:stretch>
            <a:fillRect/>
          </a:stretch>
        </p:blipFill>
        <p:spPr bwMode="auto">
          <a:xfrm>
            <a:off x="3327400" y="2063750"/>
            <a:ext cx="1120775" cy="1593850"/>
          </a:xfrm>
          <a:prstGeom prst="rect">
            <a:avLst/>
          </a:prstGeom>
          <a:noFill/>
        </p:spPr>
      </p:pic>
      <p:sp>
        <p:nvSpPr>
          <p:cNvPr id="199682" name="Rectangle 2"/>
          <p:cNvSpPr>
            <a:spLocks noGrp="1" noChangeArrowheads="1"/>
          </p:cNvSpPr>
          <p:nvPr>
            <p:ph type="title"/>
          </p:nvPr>
        </p:nvSpPr>
        <p:spPr/>
        <p:txBody>
          <a:bodyPr/>
          <a:lstStyle/>
          <a:p>
            <a:r>
              <a:rPr lang="en-US"/>
              <a:t>Effects change in time</a:t>
            </a:r>
          </a:p>
        </p:txBody>
      </p:sp>
      <p:sp>
        <p:nvSpPr>
          <p:cNvPr id="199739" name="Line 59"/>
          <p:cNvSpPr>
            <a:spLocks noChangeShapeType="1"/>
          </p:cNvSpPr>
          <p:nvPr/>
        </p:nvSpPr>
        <p:spPr bwMode="auto">
          <a:xfrm>
            <a:off x="1112838" y="6083300"/>
            <a:ext cx="4124325" cy="1588"/>
          </a:xfrm>
          <a:prstGeom prst="line">
            <a:avLst/>
          </a:prstGeom>
          <a:noFill/>
          <a:ln w="0">
            <a:solidFill>
              <a:srgbClr val="000000"/>
            </a:solidFill>
            <a:round/>
            <a:headEnd/>
            <a:tailEnd/>
          </a:ln>
        </p:spPr>
        <p:txBody>
          <a:bodyPr/>
          <a:lstStyle/>
          <a:p>
            <a:endParaRPr lang="en-GB"/>
          </a:p>
        </p:txBody>
      </p:sp>
      <p:sp>
        <p:nvSpPr>
          <p:cNvPr id="199740" name="Line 60"/>
          <p:cNvSpPr>
            <a:spLocks noChangeShapeType="1"/>
          </p:cNvSpPr>
          <p:nvPr/>
        </p:nvSpPr>
        <p:spPr bwMode="auto">
          <a:xfrm flipV="1">
            <a:off x="1112838" y="2825750"/>
            <a:ext cx="1587" cy="3257550"/>
          </a:xfrm>
          <a:prstGeom prst="line">
            <a:avLst/>
          </a:prstGeom>
          <a:noFill/>
          <a:ln w="0">
            <a:solidFill>
              <a:srgbClr val="000000"/>
            </a:solidFill>
            <a:round/>
            <a:headEnd/>
            <a:tailEnd/>
          </a:ln>
        </p:spPr>
        <p:txBody>
          <a:bodyPr/>
          <a:lstStyle/>
          <a:p>
            <a:endParaRPr lang="en-GB"/>
          </a:p>
        </p:txBody>
      </p:sp>
      <p:sp>
        <p:nvSpPr>
          <p:cNvPr id="199741" name="Line 61"/>
          <p:cNvSpPr>
            <a:spLocks noChangeShapeType="1"/>
          </p:cNvSpPr>
          <p:nvPr/>
        </p:nvSpPr>
        <p:spPr bwMode="auto">
          <a:xfrm flipV="1">
            <a:off x="1112838" y="6035675"/>
            <a:ext cx="1587" cy="47625"/>
          </a:xfrm>
          <a:prstGeom prst="line">
            <a:avLst/>
          </a:prstGeom>
          <a:noFill/>
          <a:ln w="0">
            <a:solidFill>
              <a:srgbClr val="000000"/>
            </a:solidFill>
            <a:round/>
            <a:headEnd/>
            <a:tailEnd/>
          </a:ln>
        </p:spPr>
        <p:txBody>
          <a:bodyPr/>
          <a:lstStyle/>
          <a:p>
            <a:endParaRPr lang="en-GB"/>
          </a:p>
        </p:txBody>
      </p:sp>
      <p:sp>
        <p:nvSpPr>
          <p:cNvPr id="199742" name="Rectangle 62"/>
          <p:cNvSpPr>
            <a:spLocks noChangeArrowheads="1"/>
          </p:cNvSpPr>
          <p:nvPr/>
        </p:nvSpPr>
        <p:spPr bwMode="auto">
          <a:xfrm>
            <a:off x="1084263" y="6111875"/>
            <a:ext cx="84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600"/>
          </a:p>
        </p:txBody>
      </p:sp>
      <p:sp>
        <p:nvSpPr>
          <p:cNvPr id="199743" name="Line 63"/>
          <p:cNvSpPr>
            <a:spLocks noChangeShapeType="1"/>
          </p:cNvSpPr>
          <p:nvPr/>
        </p:nvSpPr>
        <p:spPr bwMode="auto">
          <a:xfrm flipV="1">
            <a:off x="1703388" y="6035675"/>
            <a:ext cx="1587" cy="47625"/>
          </a:xfrm>
          <a:prstGeom prst="line">
            <a:avLst/>
          </a:prstGeom>
          <a:noFill/>
          <a:ln w="0">
            <a:solidFill>
              <a:srgbClr val="000000"/>
            </a:solidFill>
            <a:round/>
            <a:headEnd/>
            <a:tailEnd/>
          </a:ln>
        </p:spPr>
        <p:txBody>
          <a:bodyPr/>
          <a:lstStyle/>
          <a:p>
            <a:endParaRPr lang="en-GB"/>
          </a:p>
        </p:txBody>
      </p:sp>
      <p:sp>
        <p:nvSpPr>
          <p:cNvPr id="199744" name="Rectangle 64"/>
          <p:cNvSpPr>
            <a:spLocks noChangeArrowheads="1"/>
          </p:cNvSpPr>
          <p:nvPr/>
        </p:nvSpPr>
        <p:spPr bwMode="auto">
          <a:xfrm>
            <a:off x="1617663" y="6111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600"/>
          </a:p>
        </p:txBody>
      </p:sp>
      <p:sp>
        <p:nvSpPr>
          <p:cNvPr id="199745" name="Line 65"/>
          <p:cNvSpPr>
            <a:spLocks noChangeShapeType="1"/>
          </p:cNvSpPr>
          <p:nvPr/>
        </p:nvSpPr>
        <p:spPr bwMode="auto">
          <a:xfrm flipV="1">
            <a:off x="2293938" y="6035675"/>
            <a:ext cx="1587" cy="47625"/>
          </a:xfrm>
          <a:prstGeom prst="line">
            <a:avLst/>
          </a:prstGeom>
          <a:noFill/>
          <a:ln w="0">
            <a:solidFill>
              <a:srgbClr val="000000"/>
            </a:solidFill>
            <a:round/>
            <a:headEnd/>
            <a:tailEnd/>
          </a:ln>
        </p:spPr>
        <p:txBody>
          <a:bodyPr/>
          <a:lstStyle/>
          <a:p>
            <a:endParaRPr lang="en-GB"/>
          </a:p>
        </p:txBody>
      </p:sp>
      <p:sp>
        <p:nvSpPr>
          <p:cNvPr id="199746" name="Rectangle 66"/>
          <p:cNvSpPr>
            <a:spLocks noChangeArrowheads="1"/>
          </p:cNvSpPr>
          <p:nvPr/>
        </p:nvSpPr>
        <p:spPr bwMode="auto">
          <a:xfrm>
            <a:off x="2208213" y="6111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600"/>
          </a:p>
        </p:txBody>
      </p:sp>
      <p:sp>
        <p:nvSpPr>
          <p:cNvPr id="199748" name="Rectangle 68"/>
          <p:cNvSpPr>
            <a:spLocks noChangeArrowheads="1"/>
          </p:cNvSpPr>
          <p:nvPr/>
        </p:nvSpPr>
        <p:spPr bwMode="auto">
          <a:xfrm>
            <a:off x="2798763" y="6111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0.3</a:t>
            </a:r>
            <a:endParaRPr lang="en-US" sz="1600"/>
          </a:p>
        </p:txBody>
      </p:sp>
      <p:sp>
        <p:nvSpPr>
          <p:cNvPr id="199750" name="Rectangle 70"/>
          <p:cNvSpPr>
            <a:spLocks noChangeArrowheads="1"/>
          </p:cNvSpPr>
          <p:nvPr/>
        </p:nvSpPr>
        <p:spPr bwMode="auto">
          <a:xfrm>
            <a:off x="3389313" y="6111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600"/>
          </a:p>
        </p:txBody>
      </p:sp>
      <p:sp>
        <p:nvSpPr>
          <p:cNvPr id="199752" name="Rectangle 72"/>
          <p:cNvSpPr>
            <a:spLocks noChangeArrowheads="1"/>
          </p:cNvSpPr>
          <p:nvPr/>
        </p:nvSpPr>
        <p:spPr bwMode="auto">
          <a:xfrm>
            <a:off x="3970338" y="6111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600"/>
          </a:p>
        </p:txBody>
      </p:sp>
      <p:sp>
        <p:nvSpPr>
          <p:cNvPr id="199754" name="Rectangle 74"/>
          <p:cNvSpPr>
            <a:spLocks noChangeArrowheads="1"/>
          </p:cNvSpPr>
          <p:nvPr/>
        </p:nvSpPr>
        <p:spPr bwMode="auto">
          <a:xfrm>
            <a:off x="4570413" y="6111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0.6</a:t>
            </a:r>
            <a:endParaRPr lang="en-US" sz="1600"/>
          </a:p>
        </p:txBody>
      </p:sp>
      <p:sp>
        <p:nvSpPr>
          <p:cNvPr id="199756" name="Rectangle 76"/>
          <p:cNvSpPr>
            <a:spLocks noChangeArrowheads="1"/>
          </p:cNvSpPr>
          <p:nvPr/>
        </p:nvSpPr>
        <p:spPr bwMode="auto">
          <a:xfrm>
            <a:off x="5160963" y="6111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0.7</a:t>
            </a:r>
            <a:endParaRPr lang="en-US" sz="1600"/>
          </a:p>
        </p:txBody>
      </p:sp>
      <p:sp>
        <p:nvSpPr>
          <p:cNvPr id="199757" name="Line 77"/>
          <p:cNvSpPr>
            <a:spLocks noChangeShapeType="1"/>
          </p:cNvSpPr>
          <p:nvPr/>
        </p:nvSpPr>
        <p:spPr bwMode="auto">
          <a:xfrm>
            <a:off x="1112838" y="6083300"/>
            <a:ext cx="38100" cy="1588"/>
          </a:xfrm>
          <a:prstGeom prst="line">
            <a:avLst/>
          </a:prstGeom>
          <a:noFill/>
          <a:ln w="0">
            <a:solidFill>
              <a:srgbClr val="000000"/>
            </a:solidFill>
            <a:round/>
            <a:headEnd/>
            <a:tailEnd/>
          </a:ln>
        </p:spPr>
        <p:txBody>
          <a:bodyPr/>
          <a:lstStyle/>
          <a:p>
            <a:endParaRPr lang="en-GB"/>
          </a:p>
        </p:txBody>
      </p:sp>
      <p:sp>
        <p:nvSpPr>
          <p:cNvPr id="199758" name="Rectangle 78"/>
          <p:cNvSpPr>
            <a:spLocks noChangeArrowheads="1"/>
          </p:cNvSpPr>
          <p:nvPr/>
        </p:nvSpPr>
        <p:spPr bwMode="auto">
          <a:xfrm>
            <a:off x="944563" y="6007100"/>
            <a:ext cx="84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600"/>
          </a:p>
        </p:txBody>
      </p:sp>
      <p:sp>
        <p:nvSpPr>
          <p:cNvPr id="199759" name="Line 79"/>
          <p:cNvSpPr>
            <a:spLocks noChangeShapeType="1"/>
          </p:cNvSpPr>
          <p:nvPr/>
        </p:nvSpPr>
        <p:spPr bwMode="auto">
          <a:xfrm>
            <a:off x="1112838" y="5749925"/>
            <a:ext cx="38100" cy="1588"/>
          </a:xfrm>
          <a:prstGeom prst="line">
            <a:avLst/>
          </a:prstGeom>
          <a:noFill/>
          <a:ln w="0">
            <a:solidFill>
              <a:srgbClr val="000000"/>
            </a:solidFill>
            <a:round/>
            <a:headEnd/>
            <a:tailEnd/>
          </a:ln>
        </p:spPr>
        <p:txBody>
          <a:bodyPr/>
          <a:lstStyle/>
          <a:p>
            <a:endParaRPr lang="en-GB"/>
          </a:p>
        </p:txBody>
      </p:sp>
      <p:sp>
        <p:nvSpPr>
          <p:cNvPr id="199760" name="Rectangle 80"/>
          <p:cNvSpPr>
            <a:spLocks noChangeArrowheads="1"/>
          </p:cNvSpPr>
          <p:nvPr/>
        </p:nvSpPr>
        <p:spPr bwMode="auto">
          <a:xfrm>
            <a:off x="839788" y="567372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0.1</a:t>
            </a:r>
            <a:endParaRPr lang="en-US" sz="1600"/>
          </a:p>
        </p:txBody>
      </p:sp>
      <p:sp>
        <p:nvSpPr>
          <p:cNvPr id="199761" name="Line 81"/>
          <p:cNvSpPr>
            <a:spLocks noChangeShapeType="1"/>
          </p:cNvSpPr>
          <p:nvPr/>
        </p:nvSpPr>
        <p:spPr bwMode="auto">
          <a:xfrm>
            <a:off x="1112838" y="5426075"/>
            <a:ext cx="38100" cy="1588"/>
          </a:xfrm>
          <a:prstGeom prst="line">
            <a:avLst/>
          </a:prstGeom>
          <a:noFill/>
          <a:ln w="0">
            <a:solidFill>
              <a:srgbClr val="000000"/>
            </a:solidFill>
            <a:round/>
            <a:headEnd/>
            <a:tailEnd/>
          </a:ln>
        </p:spPr>
        <p:txBody>
          <a:bodyPr/>
          <a:lstStyle/>
          <a:p>
            <a:endParaRPr lang="en-GB"/>
          </a:p>
        </p:txBody>
      </p:sp>
      <p:sp>
        <p:nvSpPr>
          <p:cNvPr id="199762" name="Rectangle 82"/>
          <p:cNvSpPr>
            <a:spLocks noChangeArrowheads="1"/>
          </p:cNvSpPr>
          <p:nvPr/>
        </p:nvSpPr>
        <p:spPr bwMode="auto">
          <a:xfrm>
            <a:off x="839788" y="53498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0.2</a:t>
            </a:r>
            <a:endParaRPr lang="en-US" sz="1600"/>
          </a:p>
        </p:txBody>
      </p:sp>
      <p:sp>
        <p:nvSpPr>
          <p:cNvPr id="199763" name="Line 83"/>
          <p:cNvSpPr>
            <a:spLocks noChangeShapeType="1"/>
          </p:cNvSpPr>
          <p:nvPr/>
        </p:nvSpPr>
        <p:spPr bwMode="auto">
          <a:xfrm>
            <a:off x="1112838" y="5102225"/>
            <a:ext cx="38100" cy="1588"/>
          </a:xfrm>
          <a:prstGeom prst="line">
            <a:avLst/>
          </a:prstGeom>
          <a:noFill/>
          <a:ln w="0">
            <a:solidFill>
              <a:srgbClr val="000000"/>
            </a:solidFill>
            <a:round/>
            <a:headEnd/>
            <a:tailEnd/>
          </a:ln>
        </p:spPr>
        <p:txBody>
          <a:bodyPr/>
          <a:lstStyle/>
          <a:p>
            <a:endParaRPr lang="en-GB"/>
          </a:p>
        </p:txBody>
      </p:sp>
      <p:sp>
        <p:nvSpPr>
          <p:cNvPr id="199764" name="Rectangle 84"/>
          <p:cNvSpPr>
            <a:spLocks noChangeArrowheads="1"/>
          </p:cNvSpPr>
          <p:nvPr/>
        </p:nvSpPr>
        <p:spPr bwMode="auto">
          <a:xfrm>
            <a:off x="839788" y="502602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0.3</a:t>
            </a:r>
            <a:endParaRPr lang="en-US" sz="1600"/>
          </a:p>
        </p:txBody>
      </p:sp>
      <p:sp>
        <p:nvSpPr>
          <p:cNvPr id="199765" name="Line 85"/>
          <p:cNvSpPr>
            <a:spLocks noChangeShapeType="1"/>
          </p:cNvSpPr>
          <p:nvPr/>
        </p:nvSpPr>
        <p:spPr bwMode="auto">
          <a:xfrm>
            <a:off x="1112838" y="4778375"/>
            <a:ext cx="38100" cy="1588"/>
          </a:xfrm>
          <a:prstGeom prst="line">
            <a:avLst/>
          </a:prstGeom>
          <a:noFill/>
          <a:ln w="0">
            <a:solidFill>
              <a:srgbClr val="000000"/>
            </a:solidFill>
            <a:round/>
            <a:headEnd/>
            <a:tailEnd/>
          </a:ln>
        </p:spPr>
        <p:txBody>
          <a:bodyPr/>
          <a:lstStyle/>
          <a:p>
            <a:endParaRPr lang="en-GB"/>
          </a:p>
        </p:txBody>
      </p:sp>
      <p:sp>
        <p:nvSpPr>
          <p:cNvPr id="199766" name="Rectangle 86"/>
          <p:cNvSpPr>
            <a:spLocks noChangeArrowheads="1"/>
          </p:cNvSpPr>
          <p:nvPr/>
        </p:nvSpPr>
        <p:spPr bwMode="auto">
          <a:xfrm>
            <a:off x="839788" y="470217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0.4</a:t>
            </a:r>
            <a:endParaRPr lang="en-US" sz="1600"/>
          </a:p>
        </p:txBody>
      </p:sp>
      <p:sp>
        <p:nvSpPr>
          <p:cNvPr id="199767" name="Line 87"/>
          <p:cNvSpPr>
            <a:spLocks noChangeShapeType="1"/>
          </p:cNvSpPr>
          <p:nvPr/>
        </p:nvSpPr>
        <p:spPr bwMode="auto">
          <a:xfrm>
            <a:off x="1112838" y="4454525"/>
            <a:ext cx="38100" cy="1588"/>
          </a:xfrm>
          <a:prstGeom prst="line">
            <a:avLst/>
          </a:prstGeom>
          <a:noFill/>
          <a:ln w="0">
            <a:solidFill>
              <a:srgbClr val="000000"/>
            </a:solidFill>
            <a:round/>
            <a:headEnd/>
            <a:tailEnd/>
          </a:ln>
        </p:spPr>
        <p:txBody>
          <a:bodyPr/>
          <a:lstStyle/>
          <a:p>
            <a:endParaRPr lang="en-GB"/>
          </a:p>
        </p:txBody>
      </p:sp>
      <p:sp>
        <p:nvSpPr>
          <p:cNvPr id="199768" name="Rectangle 88"/>
          <p:cNvSpPr>
            <a:spLocks noChangeArrowheads="1"/>
          </p:cNvSpPr>
          <p:nvPr/>
        </p:nvSpPr>
        <p:spPr bwMode="auto">
          <a:xfrm>
            <a:off x="839788" y="4378325"/>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600"/>
          </a:p>
        </p:txBody>
      </p:sp>
      <p:sp>
        <p:nvSpPr>
          <p:cNvPr id="199769" name="Line 89"/>
          <p:cNvSpPr>
            <a:spLocks noChangeShapeType="1"/>
          </p:cNvSpPr>
          <p:nvPr/>
        </p:nvSpPr>
        <p:spPr bwMode="auto">
          <a:xfrm>
            <a:off x="1112838" y="4121150"/>
            <a:ext cx="38100" cy="1588"/>
          </a:xfrm>
          <a:prstGeom prst="line">
            <a:avLst/>
          </a:prstGeom>
          <a:noFill/>
          <a:ln w="0">
            <a:solidFill>
              <a:srgbClr val="000000"/>
            </a:solidFill>
            <a:round/>
            <a:headEnd/>
            <a:tailEnd/>
          </a:ln>
        </p:spPr>
        <p:txBody>
          <a:bodyPr/>
          <a:lstStyle/>
          <a:p>
            <a:endParaRPr lang="en-GB"/>
          </a:p>
        </p:txBody>
      </p:sp>
      <p:sp>
        <p:nvSpPr>
          <p:cNvPr id="199770" name="Rectangle 90"/>
          <p:cNvSpPr>
            <a:spLocks noChangeArrowheads="1"/>
          </p:cNvSpPr>
          <p:nvPr/>
        </p:nvSpPr>
        <p:spPr bwMode="auto">
          <a:xfrm>
            <a:off x="839788" y="4044950"/>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0.6</a:t>
            </a:r>
            <a:endParaRPr lang="en-US" sz="1600"/>
          </a:p>
        </p:txBody>
      </p:sp>
      <p:sp>
        <p:nvSpPr>
          <p:cNvPr id="199771" name="Line 91"/>
          <p:cNvSpPr>
            <a:spLocks noChangeShapeType="1"/>
          </p:cNvSpPr>
          <p:nvPr/>
        </p:nvSpPr>
        <p:spPr bwMode="auto">
          <a:xfrm>
            <a:off x="1112838" y="3797300"/>
            <a:ext cx="38100" cy="1588"/>
          </a:xfrm>
          <a:prstGeom prst="line">
            <a:avLst/>
          </a:prstGeom>
          <a:noFill/>
          <a:ln w="0">
            <a:solidFill>
              <a:srgbClr val="000000"/>
            </a:solidFill>
            <a:round/>
            <a:headEnd/>
            <a:tailEnd/>
          </a:ln>
        </p:spPr>
        <p:txBody>
          <a:bodyPr/>
          <a:lstStyle/>
          <a:p>
            <a:endParaRPr lang="en-GB"/>
          </a:p>
        </p:txBody>
      </p:sp>
      <p:sp>
        <p:nvSpPr>
          <p:cNvPr id="199772" name="Rectangle 92"/>
          <p:cNvSpPr>
            <a:spLocks noChangeArrowheads="1"/>
          </p:cNvSpPr>
          <p:nvPr/>
        </p:nvSpPr>
        <p:spPr bwMode="auto">
          <a:xfrm>
            <a:off x="839788" y="3721100"/>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0.7</a:t>
            </a:r>
            <a:endParaRPr lang="en-US" sz="1600"/>
          </a:p>
        </p:txBody>
      </p:sp>
      <p:sp>
        <p:nvSpPr>
          <p:cNvPr id="199773" name="Line 93"/>
          <p:cNvSpPr>
            <a:spLocks noChangeShapeType="1"/>
          </p:cNvSpPr>
          <p:nvPr/>
        </p:nvSpPr>
        <p:spPr bwMode="auto">
          <a:xfrm>
            <a:off x="1112838" y="3473450"/>
            <a:ext cx="38100" cy="1588"/>
          </a:xfrm>
          <a:prstGeom prst="line">
            <a:avLst/>
          </a:prstGeom>
          <a:noFill/>
          <a:ln w="0">
            <a:solidFill>
              <a:srgbClr val="000000"/>
            </a:solidFill>
            <a:round/>
            <a:headEnd/>
            <a:tailEnd/>
          </a:ln>
        </p:spPr>
        <p:txBody>
          <a:bodyPr/>
          <a:lstStyle/>
          <a:p>
            <a:endParaRPr lang="en-GB"/>
          </a:p>
        </p:txBody>
      </p:sp>
      <p:sp>
        <p:nvSpPr>
          <p:cNvPr id="199774" name="Rectangle 94"/>
          <p:cNvSpPr>
            <a:spLocks noChangeArrowheads="1"/>
          </p:cNvSpPr>
          <p:nvPr/>
        </p:nvSpPr>
        <p:spPr bwMode="auto">
          <a:xfrm>
            <a:off x="839788" y="3397250"/>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0.8</a:t>
            </a:r>
            <a:endParaRPr lang="en-US" sz="1600"/>
          </a:p>
        </p:txBody>
      </p:sp>
      <p:sp>
        <p:nvSpPr>
          <p:cNvPr id="199775" name="Line 95"/>
          <p:cNvSpPr>
            <a:spLocks noChangeShapeType="1"/>
          </p:cNvSpPr>
          <p:nvPr/>
        </p:nvSpPr>
        <p:spPr bwMode="auto">
          <a:xfrm>
            <a:off x="1112838" y="3149600"/>
            <a:ext cx="38100" cy="1588"/>
          </a:xfrm>
          <a:prstGeom prst="line">
            <a:avLst/>
          </a:prstGeom>
          <a:noFill/>
          <a:ln w="0">
            <a:solidFill>
              <a:srgbClr val="000000"/>
            </a:solidFill>
            <a:round/>
            <a:headEnd/>
            <a:tailEnd/>
          </a:ln>
        </p:spPr>
        <p:txBody>
          <a:bodyPr/>
          <a:lstStyle/>
          <a:p>
            <a:endParaRPr lang="en-GB"/>
          </a:p>
        </p:txBody>
      </p:sp>
      <p:sp>
        <p:nvSpPr>
          <p:cNvPr id="199776" name="Rectangle 96"/>
          <p:cNvSpPr>
            <a:spLocks noChangeArrowheads="1"/>
          </p:cNvSpPr>
          <p:nvPr/>
        </p:nvSpPr>
        <p:spPr bwMode="auto">
          <a:xfrm>
            <a:off x="839788" y="3073400"/>
            <a:ext cx="211137" cy="182563"/>
          </a:xfrm>
          <a:prstGeom prst="rect">
            <a:avLst/>
          </a:prstGeom>
          <a:noFill/>
          <a:ln w="9525">
            <a:noFill/>
            <a:miter lim="800000"/>
            <a:headEnd/>
            <a:tailEnd/>
          </a:ln>
        </p:spPr>
        <p:txBody>
          <a:bodyPr wrap="none" lIns="0" tIns="0" rIns="0" bIns="0">
            <a:spAutoFit/>
          </a:bodyPr>
          <a:lstStyle/>
          <a:p>
            <a:r>
              <a:rPr lang="en-US" sz="1200">
                <a:solidFill>
                  <a:srgbClr val="000000"/>
                </a:solidFill>
              </a:rPr>
              <a:t>0.9</a:t>
            </a:r>
            <a:endParaRPr lang="en-US" sz="1600"/>
          </a:p>
        </p:txBody>
      </p:sp>
      <p:sp>
        <p:nvSpPr>
          <p:cNvPr id="199778" name="Rectangle 98"/>
          <p:cNvSpPr>
            <a:spLocks noChangeArrowheads="1"/>
          </p:cNvSpPr>
          <p:nvPr/>
        </p:nvSpPr>
        <p:spPr bwMode="auto">
          <a:xfrm>
            <a:off x="944563" y="2749550"/>
            <a:ext cx="84137" cy="182563"/>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600"/>
          </a:p>
        </p:txBody>
      </p:sp>
      <p:sp>
        <p:nvSpPr>
          <p:cNvPr id="199786" name="Freeform 106"/>
          <p:cNvSpPr>
            <a:spLocks/>
          </p:cNvSpPr>
          <p:nvPr/>
        </p:nvSpPr>
        <p:spPr bwMode="auto">
          <a:xfrm>
            <a:off x="1131888" y="2825750"/>
            <a:ext cx="3286125" cy="3248025"/>
          </a:xfrm>
          <a:custGeom>
            <a:avLst/>
            <a:gdLst/>
            <a:ahLst/>
            <a:cxnLst>
              <a:cxn ang="0">
                <a:pos x="18" y="0"/>
              </a:cxn>
              <a:cxn ang="0">
                <a:pos x="60" y="0"/>
              </a:cxn>
              <a:cxn ang="0">
                <a:pos x="102" y="0"/>
              </a:cxn>
              <a:cxn ang="0">
                <a:pos x="144" y="0"/>
              </a:cxn>
              <a:cxn ang="0">
                <a:pos x="186" y="0"/>
              </a:cxn>
              <a:cxn ang="0">
                <a:pos x="228" y="0"/>
              </a:cxn>
              <a:cxn ang="0">
                <a:pos x="270" y="0"/>
              </a:cxn>
              <a:cxn ang="0">
                <a:pos x="312" y="0"/>
              </a:cxn>
              <a:cxn ang="0">
                <a:pos x="354" y="0"/>
              </a:cxn>
              <a:cxn ang="0">
                <a:pos x="396" y="6"/>
              </a:cxn>
              <a:cxn ang="0">
                <a:pos x="438" y="18"/>
              </a:cxn>
              <a:cxn ang="0">
                <a:pos x="480" y="42"/>
              </a:cxn>
              <a:cxn ang="0">
                <a:pos x="522" y="90"/>
              </a:cxn>
              <a:cxn ang="0">
                <a:pos x="564" y="162"/>
              </a:cxn>
              <a:cxn ang="0">
                <a:pos x="606" y="258"/>
              </a:cxn>
              <a:cxn ang="0">
                <a:pos x="648" y="378"/>
              </a:cxn>
              <a:cxn ang="0">
                <a:pos x="690" y="516"/>
              </a:cxn>
              <a:cxn ang="0">
                <a:pos x="732" y="666"/>
              </a:cxn>
              <a:cxn ang="0">
                <a:pos x="774" y="822"/>
              </a:cxn>
              <a:cxn ang="0">
                <a:pos x="816" y="978"/>
              </a:cxn>
              <a:cxn ang="0">
                <a:pos x="858" y="1128"/>
              </a:cxn>
              <a:cxn ang="0">
                <a:pos x="900" y="1272"/>
              </a:cxn>
              <a:cxn ang="0">
                <a:pos x="942" y="1398"/>
              </a:cxn>
              <a:cxn ang="0">
                <a:pos x="984" y="1512"/>
              </a:cxn>
              <a:cxn ang="0">
                <a:pos x="1026" y="1608"/>
              </a:cxn>
              <a:cxn ang="0">
                <a:pos x="1068" y="1692"/>
              </a:cxn>
              <a:cxn ang="0">
                <a:pos x="1110" y="1758"/>
              </a:cxn>
              <a:cxn ang="0">
                <a:pos x="1146" y="1818"/>
              </a:cxn>
              <a:cxn ang="0">
                <a:pos x="1188" y="1866"/>
              </a:cxn>
              <a:cxn ang="0">
                <a:pos x="1230" y="1908"/>
              </a:cxn>
              <a:cxn ang="0">
                <a:pos x="1272" y="1938"/>
              </a:cxn>
              <a:cxn ang="0">
                <a:pos x="1314" y="1962"/>
              </a:cxn>
              <a:cxn ang="0">
                <a:pos x="1356" y="1980"/>
              </a:cxn>
              <a:cxn ang="0">
                <a:pos x="1398" y="1998"/>
              </a:cxn>
              <a:cxn ang="0">
                <a:pos x="1440" y="2010"/>
              </a:cxn>
              <a:cxn ang="0">
                <a:pos x="1482" y="2016"/>
              </a:cxn>
              <a:cxn ang="0">
                <a:pos x="1524" y="2022"/>
              </a:cxn>
              <a:cxn ang="0">
                <a:pos x="1566" y="2028"/>
              </a:cxn>
              <a:cxn ang="0">
                <a:pos x="1608" y="2034"/>
              </a:cxn>
              <a:cxn ang="0">
                <a:pos x="1650" y="2040"/>
              </a:cxn>
              <a:cxn ang="0">
                <a:pos x="1692" y="2040"/>
              </a:cxn>
              <a:cxn ang="0">
                <a:pos x="1734" y="2040"/>
              </a:cxn>
              <a:cxn ang="0">
                <a:pos x="1776" y="2046"/>
              </a:cxn>
              <a:cxn ang="0">
                <a:pos x="1818" y="2046"/>
              </a:cxn>
              <a:cxn ang="0">
                <a:pos x="1860" y="2046"/>
              </a:cxn>
              <a:cxn ang="0">
                <a:pos x="1902" y="2046"/>
              </a:cxn>
              <a:cxn ang="0">
                <a:pos x="1944" y="2046"/>
              </a:cxn>
              <a:cxn ang="0">
                <a:pos x="1986" y="2046"/>
              </a:cxn>
              <a:cxn ang="0">
                <a:pos x="2028" y="2046"/>
              </a:cxn>
              <a:cxn ang="0">
                <a:pos x="2070" y="2046"/>
              </a:cxn>
            </a:cxnLst>
            <a:rect l="0" t="0" r="r" b="b"/>
            <a:pathLst>
              <a:path w="2070" h="2046">
                <a:moveTo>
                  <a:pt x="0" y="0"/>
                </a:moveTo>
                <a:lnTo>
                  <a:pt x="18" y="0"/>
                </a:lnTo>
                <a:lnTo>
                  <a:pt x="42" y="0"/>
                </a:lnTo>
                <a:lnTo>
                  <a:pt x="60" y="0"/>
                </a:lnTo>
                <a:lnTo>
                  <a:pt x="84" y="0"/>
                </a:lnTo>
                <a:lnTo>
                  <a:pt x="102" y="0"/>
                </a:lnTo>
                <a:lnTo>
                  <a:pt x="126" y="0"/>
                </a:lnTo>
                <a:lnTo>
                  <a:pt x="144" y="0"/>
                </a:lnTo>
                <a:lnTo>
                  <a:pt x="168" y="0"/>
                </a:lnTo>
                <a:lnTo>
                  <a:pt x="186" y="0"/>
                </a:lnTo>
                <a:lnTo>
                  <a:pt x="210" y="0"/>
                </a:lnTo>
                <a:lnTo>
                  <a:pt x="228" y="0"/>
                </a:lnTo>
                <a:lnTo>
                  <a:pt x="252" y="0"/>
                </a:lnTo>
                <a:lnTo>
                  <a:pt x="270" y="0"/>
                </a:lnTo>
                <a:lnTo>
                  <a:pt x="294" y="0"/>
                </a:lnTo>
                <a:lnTo>
                  <a:pt x="312" y="0"/>
                </a:lnTo>
                <a:lnTo>
                  <a:pt x="336" y="0"/>
                </a:lnTo>
                <a:lnTo>
                  <a:pt x="354" y="0"/>
                </a:lnTo>
                <a:lnTo>
                  <a:pt x="378" y="0"/>
                </a:lnTo>
                <a:lnTo>
                  <a:pt x="396" y="6"/>
                </a:lnTo>
                <a:lnTo>
                  <a:pt x="420" y="12"/>
                </a:lnTo>
                <a:lnTo>
                  <a:pt x="438" y="18"/>
                </a:lnTo>
                <a:lnTo>
                  <a:pt x="462" y="30"/>
                </a:lnTo>
                <a:lnTo>
                  <a:pt x="480" y="42"/>
                </a:lnTo>
                <a:lnTo>
                  <a:pt x="504" y="66"/>
                </a:lnTo>
                <a:lnTo>
                  <a:pt x="522" y="90"/>
                </a:lnTo>
                <a:lnTo>
                  <a:pt x="546" y="126"/>
                </a:lnTo>
                <a:lnTo>
                  <a:pt x="564" y="162"/>
                </a:lnTo>
                <a:lnTo>
                  <a:pt x="582" y="204"/>
                </a:lnTo>
                <a:lnTo>
                  <a:pt x="606" y="258"/>
                </a:lnTo>
                <a:lnTo>
                  <a:pt x="624" y="312"/>
                </a:lnTo>
                <a:lnTo>
                  <a:pt x="648" y="378"/>
                </a:lnTo>
                <a:lnTo>
                  <a:pt x="666" y="444"/>
                </a:lnTo>
                <a:lnTo>
                  <a:pt x="690" y="516"/>
                </a:lnTo>
                <a:lnTo>
                  <a:pt x="708" y="588"/>
                </a:lnTo>
                <a:lnTo>
                  <a:pt x="732" y="666"/>
                </a:lnTo>
                <a:lnTo>
                  <a:pt x="750" y="744"/>
                </a:lnTo>
                <a:lnTo>
                  <a:pt x="774" y="822"/>
                </a:lnTo>
                <a:lnTo>
                  <a:pt x="792" y="900"/>
                </a:lnTo>
                <a:lnTo>
                  <a:pt x="816" y="978"/>
                </a:lnTo>
                <a:lnTo>
                  <a:pt x="834" y="1056"/>
                </a:lnTo>
                <a:lnTo>
                  <a:pt x="858" y="1128"/>
                </a:lnTo>
                <a:lnTo>
                  <a:pt x="876" y="1200"/>
                </a:lnTo>
                <a:lnTo>
                  <a:pt x="900" y="1272"/>
                </a:lnTo>
                <a:lnTo>
                  <a:pt x="918" y="1332"/>
                </a:lnTo>
                <a:lnTo>
                  <a:pt x="942" y="1398"/>
                </a:lnTo>
                <a:lnTo>
                  <a:pt x="960" y="1452"/>
                </a:lnTo>
                <a:lnTo>
                  <a:pt x="984" y="1512"/>
                </a:lnTo>
                <a:lnTo>
                  <a:pt x="1002" y="1560"/>
                </a:lnTo>
                <a:lnTo>
                  <a:pt x="1026" y="1608"/>
                </a:lnTo>
                <a:lnTo>
                  <a:pt x="1044" y="1650"/>
                </a:lnTo>
                <a:lnTo>
                  <a:pt x="1068" y="1692"/>
                </a:lnTo>
                <a:lnTo>
                  <a:pt x="1086" y="1728"/>
                </a:lnTo>
                <a:lnTo>
                  <a:pt x="1110" y="1758"/>
                </a:lnTo>
                <a:lnTo>
                  <a:pt x="1128" y="1794"/>
                </a:lnTo>
                <a:lnTo>
                  <a:pt x="1146" y="1818"/>
                </a:lnTo>
                <a:lnTo>
                  <a:pt x="1170" y="1842"/>
                </a:lnTo>
                <a:lnTo>
                  <a:pt x="1188" y="1866"/>
                </a:lnTo>
                <a:lnTo>
                  <a:pt x="1212" y="1884"/>
                </a:lnTo>
                <a:lnTo>
                  <a:pt x="1230" y="1908"/>
                </a:lnTo>
                <a:lnTo>
                  <a:pt x="1254" y="1920"/>
                </a:lnTo>
                <a:lnTo>
                  <a:pt x="1272" y="1938"/>
                </a:lnTo>
                <a:lnTo>
                  <a:pt x="1296" y="1950"/>
                </a:lnTo>
                <a:lnTo>
                  <a:pt x="1314" y="1962"/>
                </a:lnTo>
                <a:lnTo>
                  <a:pt x="1338" y="1974"/>
                </a:lnTo>
                <a:lnTo>
                  <a:pt x="1356" y="1980"/>
                </a:lnTo>
                <a:lnTo>
                  <a:pt x="1380" y="1986"/>
                </a:lnTo>
                <a:lnTo>
                  <a:pt x="1398" y="1998"/>
                </a:lnTo>
                <a:lnTo>
                  <a:pt x="1422" y="2004"/>
                </a:lnTo>
                <a:lnTo>
                  <a:pt x="1440" y="2010"/>
                </a:lnTo>
                <a:lnTo>
                  <a:pt x="1464" y="2016"/>
                </a:lnTo>
                <a:lnTo>
                  <a:pt x="1482" y="2016"/>
                </a:lnTo>
                <a:lnTo>
                  <a:pt x="1506" y="2022"/>
                </a:lnTo>
                <a:lnTo>
                  <a:pt x="1524" y="2022"/>
                </a:lnTo>
                <a:lnTo>
                  <a:pt x="1548" y="2028"/>
                </a:lnTo>
                <a:lnTo>
                  <a:pt x="1566" y="2028"/>
                </a:lnTo>
                <a:lnTo>
                  <a:pt x="1590" y="2034"/>
                </a:lnTo>
                <a:lnTo>
                  <a:pt x="1608" y="2034"/>
                </a:lnTo>
                <a:lnTo>
                  <a:pt x="1632" y="2034"/>
                </a:lnTo>
                <a:lnTo>
                  <a:pt x="1650" y="2040"/>
                </a:lnTo>
                <a:lnTo>
                  <a:pt x="1674" y="2040"/>
                </a:lnTo>
                <a:lnTo>
                  <a:pt x="1692" y="2040"/>
                </a:lnTo>
                <a:lnTo>
                  <a:pt x="1716" y="2040"/>
                </a:lnTo>
                <a:lnTo>
                  <a:pt x="1734" y="2040"/>
                </a:lnTo>
                <a:lnTo>
                  <a:pt x="1752" y="2046"/>
                </a:lnTo>
                <a:lnTo>
                  <a:pt x="1776" y="2046"/>
                </a:lnTo>
                <a:lnTo>
                  <a:pt x="1794" y="2046"/>
                </a:lnTo>
                <a:lnTo>
                  <a:pt x="1818" y="2046"/>
                </a:lnTo>
                <a:lnTo>
                  <a:pt x="1836" y="2046"/>
                </a:lnTo>
                <a:lnTo>
                  <a:pt x="1860" y="2046"/>
                </a:lnTo>
                <a:lnTo>
                  <a:pt x="1878" y="2046"/>
                </a:lnTo>
                <a:lnTo>
                  <a:pt x="1902" y="2046"/>
                </a:lnTo>
                <a:lnTo>
                  <a:pt x="1920" y="2046"/>
                </a:lnTo>
                <a:lnTo>
                  <a:pt x="1944" y="2046"/>
                </a:lnTo>
                <a:lnTo>
                  <a:pt x="1962" y="2046"/>
                </a:lnTo>
                <a:lnTo>
                  <a:pt x="1986" y="2046"/>
                </a:lnTo>
                <a:lnTo>
                  <a:pt x="2004" y="2046"/>
                </a:lnTo>
                <a:lnTo>
                  <a:pt x="2028" y="2046"/>
                </a:lnTo>
                <a:lnTo>
                  <a:pt x="2046" y="2046"/>
                </a:lnTo>
                <a:lnTo>
                  <a:pt x="2070" y="2046"/>
                </a:lnTo>
              </a:path>
            </a:pathLst>
          </a:custGeom>
          <a:noFill/>
          <a:ln w="38100">
            <a:solidFill>
              <a:srgbClr val="FF0000"/>
            </a:solidFill>
            <a:prstDash val="solid"/>
            <a:round/>
            <a:headEnd/>
            <a:tailEnd/>
          </a:ln>
        </p:spPr>
        <p:txBody>
          <a:bodyPr/>
          <a:lstStyle/>
          <a:p>
            <a:endParaRPr lang="en-GB"/>
          </a:p>
        </p:txBody>
      </p:sp>
      <p:sp>
        <p:nvSpPr>
          <p:cNvPr id="199787" name="Rectangle 107"/>
          <p:cNvSpPr>
            <a:spLocks noChangeArrowheads="1"/>
          </p:cNvSpPr>
          <p:nvPr/>
        </p:nvSpPr>
        <p:spPr bwMode="auto">
          <a:xfrm>
            <a:off x="2798763" y="6337300"/>
            <a:ext cx="1008062" cy="182563"/>
          </a:xfrm>
          <a:prstGeom prst="rect">
            <a:avLst/>
          </a:prstGeom>
          <a:noFill/>
          <a:ln w="9525">
            <a:noFill/>
            <a:miter lim="800000"/>
            <a:headEnd/>
            <a:tailEnd/>
          </a:ln>
        </p:spPr>
        <p:txBody>
          <a:bodyPr wrap="none" lIns="0" tIns="0" rIns="0" bIns="0">
            <a:spAutoFit/>
          </a:bodyPr>
          <a:lstStyle/>
          <a:p>
            <a:r>
              <a:rPr lang="en-US" sz="1200" b="1">
                <a:solidFill>
                  <a:srgbClr val="000000"/>
                </a:solidFill>
              </a:rPr>
              <a:t>concentration</a:t>
            </a:r>
            <a:endParaRPr lang="en-US" sz="1600" b="1"/>
          </a:p>
        </p:txBody>
      </p:sp>
      <p:sp>
        <p:nvSpPr>
          <p:cNvPr id="199788" name="Rectangle 108"/>
          <p:cNvSpPr>
            <a:spLocks noChangeArrowheads="1"/>
          </p:cNvSpPr>
          <p:nvPr/>
        </p:nvSpPr>
        <p:spPr bwMode="auto">
          <a:xfrm rot="16200000">
            <a:off x="5556" y="4182270"/>
            <a:ext cx="127952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fraction surviving</a:t>
            </a:r>
            <a:endParaRPr lang="en-US" sz="1600" b="1"/>
          </a:p>
        </p:txBody>
      </p:sp>
      <p:sp>
        <p:nvSpPr>
          <p:cNvPr id="199777" name="Line 97"/>
          <p:cNvSpPr>
            <a:spLocks noChangeShapeType="1"/>
          </p:cNvSpPr>
          <p:nvPr/>
        </p:nvSpPr>
        <p:spPr bwMode="auto">
          <a:xfrm>
            <a:off x="1112838" y="2825750"/>
            <a:ext cx="38100" cy="1588"/>
          </a:xfrm>
          <a:prstGeom prst="line">
            <a:avLst/>
          </a:prstGeom>
          <a:noFill/>
          <a:ln w="0">
            <a:solidFill>
              <a:srgbClr val="000000"/>
            </a:solidFill>
            <a:round/>
            <a:headEnd/>
            <a:tailEnd/>
          </a:ln>
        </p:spPr>
        <p:txBody>
          <a:bodyPr/>
          <a:lstStyle/>
          <a:p>
            <a:endParaRPr lang="en-GB"/>
          </a:p>
        </p:txBody>
      </p:sp>
      <p:sp>
        <p:nvSpPr>
          <p:cNvPr id="199779" name="Oval 99"/>
          <p:cNvSpPr>
            <a:spLocks noChangeArrowheads="1"/>
          </p:cNvSpPr>
          <p:nvPr/>
        </p:nvSpPr>
        <p:spPr bwMode="auto">
          <a:xfrm>
            <a:off x="1093788" y="2787650"/>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80" name="Oval 100"/>
          <p:cNvSpPr>
            <a:spLocks noChangeArrowheads="1"/>
          </p:cNvSpPr>
          <p:nvPr/>
        </p:nvSpPr>
        <p:spPr bwMode="auto">
          <a:xfrm>
            <a:off x="1255713" y="2787650"/>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81" name="Oval 101"/>
          <p:cNvSpPr>
            <a:spLocks noChangeArrowheads="1"/>
          </p:cNvSpPr>
          <p:nvPr/>
        </p:nvSpPr>
        <p:spPr bwMode="auto">
          <a:xfrm>
            <a:off x="1398588" y="2787650"/>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82" name="Oval 102"/>
          <p:cNvSpPr>
            <a:spLocks noChangeArrowheads="1"/>
          </p:cNvSpPr>
          <p:nvPr/>
        </p:nvSpPr>
        <p:spPr bwMode="auto">
          <a:xfrm>
            <a:off x="1665288" y="2787650"/>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83" name="Oval 103"/>
          <p:cNvSpPr>
            <a:spLocks noChangeArrowheads="1"/>
          </p:cNvSpPr>
          <p:nvPr/>
        </p:nvSpPr>
        <p:spPr bwMode="auto">
          <a:xfrm>
            <a:off x="2132013" y="3435350"/>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47" name="Line 67"/>
          <p:cNvSpPr>
            <a:spLocks noChangeShapeType="1"/>
          </p:cNvSpPr>
          <p:nvPr/>
        </p:nvSpPr>
        <p:spPr bwMode="auto">
          <a:xfrm flipV="1">
            <a:off x="2884488" y="6035675"/>
            <a:ext cx="1587" cy="47625"/>
          </a:xfrm>
          <a:prstGeom prst="line">
            <a:avLst/>
          </a:prstGeom>
          <a:noFill/>
          <a:ln w="0">
            <a:solidFill>
              <a:srgbClr val="000000"/>
            </a:solidFill>
            <a:round/>
            <a:headEnd/>
            <a:tailEnd/>
          </a:ln>
        </p:spPr>
        <p:txBody>
          <a:bodyPr/>
          <a:lstStyle/>
          <a:p>
            <a:endParaRPr lang="en-GB"/>
          </a:p>
        </p:txBody>
      </p:sp>
      <p:sp>
        <p:nvSpPr>
          <p:cNvPr id="199749" name="Line 69"/>
          <p:cNvSpPr>
            <a:spLocks noChangeShapeType="1"/>
          </p:cNvSpPr>
          <p:nvPr/>
        </p:nvSpPr>
        <p:spPr bwMode="auto">
          <a:xfrm flipV="1">
            <a:off x="3475038" y="6035675"/>
            <a:ext cx="1587" cy="47625"/>
          </a:xfrm>
          <a:prstGeom prst="line">
            <a:avLst/>
          </a:prstGeom>
          <a:noFill/>
          <a:ln w="0">
            <a:solidFill>
              <a:srgbClr val="000000"/>
            </a:solidFill>
            <a:round/>
            <a:headEnd/>
            <a:tailEnd/>
          </a:ln>
        </p:spPr>
        <p:txBody>
          <a:bodyPr/>
          <a:lstStyle/>
          <a:p>
            <a:endParaRPr lang="en-GB"/>
          </a:p>
        </p:txBody>
      </p:sp>
      <p:sp>
        <p:nvSpPr>
          <p:cNvPr id="199751" name="Line 71"/>
          <p:cNvSpPr>
            <a:spLocks noChangeShapeType="1"/>
          </p:cNvSpPr>
          <p:nvPr/>
        </p:nvSpPr>
        <p:spPr bwMode="auto">
          <a:xfrm flipV="1">
            <a:off x="4056063" y="6035675"/>
            <a:ext cx="1587" cy="47625"/>
          </a:xfrm>
          <a:prstGeom prst="line">
            <a:avLst/>
          </a:prstGeom>
          <a:noFill/>
          <a:ln w="0">
            <a:solidFill>
              <a:srgbClr val="000000"/>
            </a:solidFill>
            <a:round/>
            <a:headEnd/>
            <a:tailEnd/>
          </a:ln>
        </p:spPr>
        <p:txBody>
          <a:bodyPr/>
          <a:lstStyle/>
          <a:p>
            <a:endParaRPr lang="en-GB"/>
          </a:p>
        </p:txBody>
      </p:sp>
      <p:sp>
        <p:nvSpPr>
          <p:cNvPr id="199753" name="Line 73"/>
          <p:cNvSpPr>
            <a:spLocks noChangeShapeType="1"/>
          </p:cNvSpPr>
          <p:nvPr/>
        </p:nvSpPr>
        <p:spPr bwMode="auto">
          <a:xfrm flipV="1">
            <a:off x="4656138" y="6035675"/>
            <a:ext cx="1587" cy="47625"/>
          </a:xfrm>
          <a:prstGeom prst="line">
            <a:avLst/>
          </a:prstGeom>
          <a:noFill/>
          <a:ln w="0">
            <a:solidFill>
              <a:srgbClr val="000000"/>
            </a:solidFill>
            <a:round/>
            <a:headEnd/>
            <a:tailEnd/>
          </a:ln>
        </p:spPr>
        <p:txBody>
          <a:bodyPr/>
          <a:lstStyle/>
          <a:p>
            <a:endParaRPr lang="en-GB"/>
          </a:p>
        </p:txBody>
      </p:sp>
      <p:sp>
        <p:nvSpPr>
          <p:cNvPr id="199755" name="Line 75"/>
          <p:cNvSpPr>
            <a:spLocks noChangeShapeType="1"/>
          </p:cNvSpPr>
          <p:nvPr/>
        </p:nvSpPr>
        <p:spPr bwMode="auto">
          <a:xfrm flipV="1">
            <a:off x="5246688" y="6035675"/>
            <a:ext cx="1587" cy="47625"/>
          </a:xfrm>
          <a:prstGeom prst="line">
            <a:avLst/>
          </a:prstGeom>
          <a:noFill/>
          <a:ln w="0">
            <a:solidFill>
              <a:srgbClr val="000000"/>
            </a:solidFill>
            <a:round/>
            <a:headEnd/>
            <a:tailEnd/>
          </a:ln>
        </p:spPr>
        <p:txBody>
          <a:bodyPr/>
          <a:lstStyle/>
          <a:p>
            <a:endParaRPr lang="en-GB"/>
          </a:p>
        </p:txBody>
      </p:sp>
      <p:sp>
        <p:nvSpPr>
          <p:cNvPr id="199784" name="Oval 104"/>
          <p:cNvSpPr>
            <a:spLocks noChangeArrowheads="1"/>
          </p:cNvSpPr>
          <p:nvPr/>
        </p:nvSpPr>
        <p:spPr bwMode="auto">
          <a:xfrm>
            <a:off x="2960688" y="5711825"/>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687" name="Line 7"/>
          <p:cNvSpPr>
            <a:spLocks noChangeShapeType="1"/>
          </p:cNvSpPr>
          <p:nvPr/>
        </p:nvSpPr>
        <p:spPr bwMode="auto">
          <a:xfrm>
            <a:off x="1112838" y="6080125"/>
            <a:ext cx="4124325" cy="1588"/>
          </a:xfrm>
          <a:prstGeom prst="line">
            <a:avLst/>
          </a:prstGeom>
          <a:noFill/>
          <a:ln w="0">
            <a:solidFill>
              <a:srgbClr val="000000"/>
            </a:solidFill>
            <a:round/>
            <a:headEnd/>
            <a:tailEnd/>
          </a:ln>
        </p:spPr>
        <p:txBody>
          <a:bodyPr/>
          <a:lstStyle/>
          <a:p>
            <a:endParaRPr lang="en-GB"/>
          </a:p>
        </p:txBody>
      </p:sp>
      <p:sp>
        <p:nvSpPr>
          <p:cNvPr id="199688" name="Line 8"/>
          <p:cNvSpPr>
            <a:spLocks noChangeShapeType="1"/>
          </p:cNvSpPr>
          <p:nvPr/>
        </p:nvSpPr>
        <p:spPr bwMode="auto">
          <a:xfrm flipV="1">
            <a:off x="1112838" y="2822575"/>
            <a:ext cx="1587" cy="3257550"/>
          </a:xfrm>
          <a:prstGeom prst="line">
            <a:avLst/>
          </a:prstGeom>
          <a:noFill/>
          <a:ln w="0">
            <a:solidFill>
              <a:srgbClr val="000000"/>
            </a:solidFill>
            <a:round/>
            <a:headEnd/>
            <a:tailEnd/>
          </a:ln>
        </p:spPr>
        <p:txBody>
          <a:bodyPr/>
          <a:lstStyle/>
          <a:p>
            <a:endParaRPr lang="en-GB"/>
          </a:p>
        </p:txBody>
      </p:sp>
      <p:sp>
        <p:nvSpPr>
          <p:cNvPr id="199725" name="Line 45"/>
          <p:cNvSpPr>
            <a:spLocks noChangeShapeType="1"/>
          </p:cNvSpPr>
          <p:nvPr/>
        </p:nvSpPr>
        <p:spPr bwMode="auto">
          <a:xfrm>
            <a:off x="1112838" y="2822575"/>
            <a:ext cx="38100" cy="1588"/>
          </a:xfrm>
          <a:prstGeom prst="line">
            <a:avLst/>
          </a:prstGeom>
          <a:noFill/>
          <a:ln w="0">
            <a:solidFill>
              <a:srgbClr val="000000"/>
            </a:solidFill>
            <a:round/>
            <a:headEnd/>
            <a:tailEnd/>
          </a:ln>
        </p:spPr>
        <p:txBody>
          <a:bodyPr/>
          <a:lstStyle/>
          <a:p>
            <a:endParaRPr lang="en-GB"/>
          </a:p>
        </p:txBody>
      </p:sp>
      <p:sp>
        <p:nvSpPr>
          <p:cNvPr id="199727" name="Oval 47"/>
          <p:cNvSpPr>
            <a:spLocks noChangeArrowheads="1"/>
          </p:cNvSpPr>
          <p:nvPr/>
        </p:nvSpPr>
        <p:spPr bwMode="auto">
          <a:xfrm>
            <a:off x="1093788" y="2784475"/>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28" name="Oval 48"/>
          <p:cNvSpPr>
            <a:spLocks noChangeArrowheads="1"/>
          </p:cNvSpPr>
          <p:nvPr/>
        </p:nvSpPr>
        <p:spPr bwMode="auto">
          <a:xfrm>
            <a:off x="1255713" y="2784475"/>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29" name="Oval 49"/>
          <p:cNvSpPr>
            <a:spLocks noChangeArrowheads="1"/>
          </p:cNvSpPr>
          <p:nvPr/>
        </p:nvSpPr>
        <p:spPr bwMode="auto">
          <a:xfrm>
            <a:off x="1398588" y="2784475"/>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30" name="Oval 50"/>
          <p:cNvSpPr>
            <a:spLocks noChangeArrowheads="1"/>
          </p:cNvSpPr>
          <p:nvPr/>
        </p:nvSpPr>
        <p:spPr bwMode="auto">
          <a:xfrm>
            <a:off x="1665288" y="2784475"/>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793" name="Text Box 113"/>
          <p:cNvSpPr txBox="1">
            <a:spLocks noChangeArrowheads="1"/>
          </p:cNvSpPr>
          <p:nvPr/>
        </p:nvSpPr>
        <p:spPr bwMode="auto">
          <a:xfrm>
            <a:off x="1646485" y="5089525"/>
            <a:ext cx="873125" cy="304800"/>
          </a:xfrm>
          <a:prstGeom prst="rect">
            <a:avLst/>
          </a:prstGeom>
          <a:noFill/>
          <a:ln w="9525">
            <a:noFill/>
            <a:miter lim="800000"/>
            <a:headEnd/>
            <a:tailEnd/>
          </a:ln>
          <a:effectLst/>
        </p:spPr>
        <p:txBody>
          <a:bodyPr wrap="none">
            <a:spAutoFit/>
          </a:bodyPr>
          <a:lstStyle/>
          <a:p>
            <a:r>
              <a:rPr lang="en-US" dirty="0"/>
              <a:t>48 hours</a:t>
            </a:r>
          </a:p>
        </p:txBody>
      </p:sp>
      <p:graphicFrame>
        <p:nvGraphicFramePr>
          <p:cNvPr id="199824" name="Group 144"/>
          <p:cNvGraphicFramePr>
            <a:graphicFrameLocks noGrp="1"/>
          </p:cNvGraphicFramePr>
          <p:nvPr/>
        </p:nvGraphicFramePr>
        <p:xfrm>
          <a:off x="4505325" y="2020888"/>
          <a:ext cx="4079875" cy="1632268"/>
        </p:xfrm>
        <a:graphic>
          <a:graphicData uri="http://schemas.openxmlformats.org/drawingml/2006/table">
            <a:tbl>
              <a:tblPr/>
              <a:tblGrid>
                <a:gridCol w="1360488"/>
                <a:gridCol w="1358900"/>
                <a:gridCol w="1360487"/>
              </a:tblGrid>
              <a:tr h="5238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nl-NL"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LC50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s.d. tolerance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24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0.370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0.306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48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0.226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r>
            </a:tbl>
          </a:graphicData>
        </a:graphic>
      </p:graphicFrame>
      <p:sp>
        <p:nvSpPr>
          <p:cNvPr id="199785" name="Oval 105"/>
          <p:cNvSpPr>
            <a:spLocks noChangeArrowheads="1"/>
          </p:cNvSpPr>
          <p:nvPr/>
        </p:nvSpPr>
        <p:spPr bwMode="auto">
          <a:xfrm>
            <a:off x="4379913" y="6045200"/>
            <a:ext cx="76200" cy="76200"/>
          </a:xfrm>
          <a:prstGeom prst="ellipse">
            <a:avLst/>
          </a:prstGeom>
          <a:solidFill>
            <a:srgbClr val="FFFF00"/>
          </a:solidFill>
          <a:ln w="0">
            <a:solidFill>
              <a:srgbClr val="000000"/>
            </a:solidFill>
            <a:round/>
            <a:headEnd/>
            <a:tailEnd/>
          </a:ln>
        </p:spPr>
        <p:txBody>
          <a:bodyPr/>
          <a:lstStyle/>
          <a:p>
            <a:endParaRPr lang="en-GB"/>
          </a:p>
        </p:txBody>
      </p:sp>
      <p:sp>
        <p:nvSpPr>
          <p:cNvPr id="199827" name="Text Box 147"/>
          <p:cNvSpPr txBox="1">
            <a:spLocks noChangeArrowheads="1"/>
          </p:cNvSpPr>
          <p:nvPr/>
        </p:nvSpPr>
        <p:spPr bwMode="auto">
          <a:xfrm>
            <a:off x="5786438" y="4484688"/>
            <a:ext cx="184150" cy="304800"/>
          </a:xfrm>
          <a:prstGeom prst="rect">
            <a:avLst/>
          </a:prstGeom>
          <a:noFill/>
          <a:ln w="9525">
            <a:noFill/>
            <a:miter lim="800000"/>
            <a:headEnd/>
            <a:tailEnd/>
          </a:ln>
          <a:effectLst/>
        </p:spPr>
        <p:txBody>
          <a:bodyPr wrap="none">
            <a:spAutoFit/>
          </a:bodyPr>
          <a:lstStyle/>
          <a:p>
            <a:endParaRPr lang="en-GB"/>
          </a:p>
        </p:txBody>
      </p:sp>
      <p:sp>
        <p:nvSpPr>
          <p:cNvPr id="70" name="Text Box 86"/>
          <p:cNvSpPr txBox="1">
            <a:spLocks noChangeArrowheads="1"/>
          </p:cNvSpPr>
          <p:nvPr/>
        </p:nvSpPr>
        <p:spPr bwMode="auto">
          <a:xfrm>
            <a:off x="4805581" y="4580768"/>
            <a:ext cx="3995738" cy="92333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nSpc>
                <a:spcPct val="90000"/>
              </a:lnSpc>
              <a:spcBef>
                <a:spcPct val="20000"/>
              </a:spcBef>
              <a:buFont typeface="Wingdings" pitchFamily="2" charset="2"/>
              <a:buNone/>
            </a:pPr>
            <a:r>
              <a:rPr lang="en-US" sz="2000" b="1" dirty="0">
                <a:solidFill>
                  <a:srgbClr val="009900"/>
                </a:solidFill>
              </a:rPr>
              <a:t>Note</a:t>
            </a:r>
            <a:r>
              <a:rPr lang="en-US" sz="2000" dirty="0"/>
              <a:t>: </a:t>
            </a:r>
            <a:r>
              <a:rPr lang="en-US" sz="2000" dirty="0" smtClean="0"/>
              <a:t>LC50 will (almost) always decrease in time, often reaching a stable (incipient) value</a:t>
            </a:r>
            <a:endParaRPr lang="en-US" sz="20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9824"/>
                                        </p:tgtEl>
                                        <p:attrNameLst>
                                          <p:attrName>style.visibility</p:attrName>
                                        </p:attrNameLst>
                                      </p:cBhvr>
                                      <p:to>
                                        <p:strVal val="visible"/>
                                      </p:to>
                                    </p:set>
                                    <p:animEffect transition="in" filter="dissolve">
                                      <p:cBhvr>
                                        <p:cTn id="12" dur="500"/>
                                        <p:tgtEl>
                                          <p:spTgt spid="1998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dissolve">
                                      <p:cBhvr>
                                        <p:cTn id="1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Chronic tests</a:t>
            </a:r>
          </a:p>
        </p:txBody>
      </p:sp>
      <p:sp>
        <p:nvSpPr>
          <p:cNvPr id="312323" name="Rectangle 3"/>
          <p:cNvSpPr>
            <a:spLocks noGrp="1" noChangeArrowheads="1"/>
          </p:cNvSpPr>
          <p:nvPr>
            <p:ph type="body" idx="1"/>
          </p:nvPr>
        </p:nvSpPr>
        <p:spPr>
          <a:xfrm>
            <a:off x="685800" y="1879600"/>
            <a:ext cx="7772400" cy="4114800"/>
          </a:xfrm>
        </p:spPr>
        <p:txBody>
          <a:bodyPr/>
          <a:lstStyle/>
          <a:p>
            <a:pPr>
              <a:buFont typeface="Wingdings" pitchFamily="2" charset="2"/>
              <a:buNone/>
            </a:pPr>
            <a:r>
              <a:rPr lang="en-US" sz="2400" dirty="0"/>
              <a:t>With time, control response increases and all parameters may change …</a:t>
            </a:r>
          </a:p>
        </p:txBody>
      </p:sp>
      <p:grpSp>
        <p:nvGrpSpPr>
          <p:cNvPr id="2" name="Group 4"/>
          <p:cNvGrpSpPr>
            <a:grpSpLocks/>
          </p:cNvGrpSpPr>
          <p:nvPr/>
        </p:nvGrpSpPr>
        <p:grpSpPr bwMode="auto">
          <a:xfrm>
            <a:off x="3403600" y="2959100"/>
            <a:ext cx="4692650" cy="3784600"/>
            <a:chOff x="1576" y="1744"/>
            <a:chExt cx="2956" cy="2384"/>
          </a:xfrm>
        </p:grpSpPr>
        <p:sp>
          <p:nvSpPr>
            <p:cNvPr id="312325" name="Rectangle 5"/>
            <p:cNvSpPr>
              <a:spLocks noChangeArrowheads="1"/>
            </p:cNvSpPr>
            <p:nvPr/>
          </p:nvSpPr>
          <p:spPr bwMode="auto">
            <a:xfrm>
              <a:off x="1867" y="1792"/>
              <a:ext cx="2604" cy="2052"/>
            </a:xfrm>
            <a:prstGeom prst="rect">
              <a:avLst/>
            </a:prstGeom>
            <a:solidFill>
              <a:srgbClr val="FFFFFF"/>
            </a:solidFill>
            <a:ln w="9525">
              <a:noFill/>
              <a:miter lim="800000"/>
              <a:headEnd/>
              <a:tailEnd/>
            </a:ln>
          </p:spPr>
          <p:txBody>
            <a:bodyPr/>
            <a:lstStyle/>
            <a:p>
              <a:endParaRPr lang="en-GB"/>
            </a:p>
          </p:txBody>
        </p:sp>
        <p:sp>
          <p:nvSpPr>
            <p:cNvPr id="312326" name="Rectangle 6"/>
            <p:cNvSpPr>
              <a:spLocks noChangeArrowheads="1"/>
            </p:cNvSpPr>
            <p:nvPr/>
          </p:nvSpPr>
          <p:spPr bwMode="auto">
            <a:xfrm>
              <a:off x="1867" y="1792"/>
              <a:ext cx="2604" cy="2052"/>
            </a:xfrm>
            <a:prstGeom prst="rect">
              <a:avLst/>
            </a:prstGeom>
            <a:noFill/>
            <a:ln w="0">
              <a:solidFill>
                <a:srgbClr val="FFFFFF"/>
              </a:solidFill>
              <a:miter lim="800000"/>
              <a:headEnd/>
              <a:tailEnd/>
            </a:ln>
          </p:spPr>
          <p:txBody>
            <a:bodyPr/>
            <a:lstStyle/>
            <a:p>
              <a:endParaRPr lang="en-GB"/>
            </a:p>
          </p:txBody>
        </p:sp>
        <p:sp>
          <p:nvSpPr>
            <p:cNvPr id="312327" name="Line 7"/>
            <p:cNvSpPr>
              <a:spLocks noChangeShapeType="1"/>
            </p:cNvSpPr>
            <p:nvPr/>
          </p:nvSpPr>
          <p:spPr bwMode="auto">
            <a:xfrm>
              <a:off x="1867" y="3844"/>
              <a:ext cx="2604" cy="1"/>
            </a:xfrm>
            <a:prstGeom prst="line">
              <a:avLst/>
            </a:prstGeom>
            <a:noFill/>
            <a:ln w="0">
              <a:solidFill>
                <a:srgbClr val="000000"/>
              </a:solidFill>
              <a:round/>
              <a:headEnd/>
              <a:tailEnd/>
            </a:ln>
          </p:spPr>
          <p:txBody>
            <a:bodyPr/>
            <a:lstStyle/>
            <a:p>
              <a:endParaRPr lang="en-GB"/>
            </a:p>
          </p:txBody>
        </p:sp>
        <p:sp>
          <p:nvSpPr>
            <p:cNvPr id="312328" name="Line 8"/>
            <p:cNvSpPr>
              <a:spLocks noChangeShapeType="1"/>
            </p:cNvSpPr>
            <p:nvPr/>
          </p:nvSpPr>
          <p:spPr bwMode="auto">
            <a:xfrm flipV="1">
              <a:off x="1867" y="1792"/>
              <a:ext cx="1" cy="2052"/>
            </a:xfrm>
            <a:prstGeom prst="line">
              <a:avLst/>
            </a:prstGeom>
            <a:noFill/>
            <a:ln w="0">
              <a:solidFill>
                <a:srgbClr val="000000"/>
              </a:solidFill>
              <a:round/>
              <a:headEnd/>
              <a:tailEnd/>
            </a:ln>
          </p:spPr>
          <p:txBody>
            <a:bodyPr/>
            <a:lstStyle/>
            <a:p>
              <a:endParaRPr lang="en-GB"/>
            </a:p>
          </p:txBody>
        </p:sp>
        <p:sp>
          <p:nvSpPr>
            <p:cNvPr id="312329" name="Line 9"/>
            <p:cNvSpPr>
              <a:spLocks noChangeShapeType="1"/>
            </p:cNvSpPr>
            <p:nvPr/>
          </p:nvSpPr>
          <p:spPr bwMode="auto">
            <a:xfrm flipV="1">
              <a:off x="1867" y="3826"/>
              <a:ext cx="1" cy="18"/>
            </a:xfrm>
            <a:prstGeom prst="line">
              <a:avLst/>
            </a:prstGeom>
            <a:noFill/>
            <a:ln w="0">
              <a:solidFill>
                <a:srgbClr val="000000"/>
              </a:solidFill>
              <a:round/>
              <a:headEnd/>
              <a:tailEnd/>
            </a:ln>
          </p:spPr>
          <p:txBody>
            <a:bodyPr/>
            <a:lstStyle/>
            <a:p>
              <a:endParaRPr lang="en-GB"/>
            </a:p>
          </p:txBody>
        </p:sp>
        <p:sp>
          <p:nvSpPr>
            <p:cNvPr id="312330" name="Line 10"/>
            <p:cNvSpPr>
              <a:spLocks noChangeShapeType="1"/>
            </p:cNvSpPr>
            <p:nvPr/>
          </p:nvSpPr>
          <p:spPr bwMode="auto">
            <a:xfrm flipV="1">
              <a:off x="1867" y="3814"/>
              <a:ext cx="1" cy="30"/>
            </a:xfrm>
            <a:prstGeom prst="line">
              <a:avLst/>
            </a:prstGeom>
            <a:noFill/>
            <a:ln w="0">
              <a:solidFill>
                <a:srgbClr val="000000"/>
              </a:solidFill>
              <a:round/>
              <a:headEnd/>
              <a:tailEnd/>
            </a:ln>
          </p:spPr>
          <p:txBody>
            <a:bodyPr/>
            <a:lstStyle/>
            <a:p>
              <a:endParaRPr lang="en-GB"/>
            </a:p>
          </p:txBody>
        </p:sp>
        <p:sp>
          <p:nvSpPr>
            <p:cNvPr id="312331" name="Rectangle 11"/>
            <p:cNvSpPr>
              <a:spLocks noChangeArrowheads="1"/>
            </p:cNvSpPr>
            <p:nvPr/>
          </p:nvSpPr>
          <p:spPr bwMode="auto">
            <a:xfrm>
              <a:off x="1801" y="389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312332" name="Rectangle 12"/>
            <p:cNvSpPr>
              <a:spLocks noChangeArrowheads="1"/>
            </p:cNvSpPr>
            <p:nvPr/>
          </p:nvSpPr>
          <p:spPr bwMode="auto">
            <a:xfrm>
              <a:off x="1885" y="3862"/>
              <a:ext cx="50" cy="67"/>
            </a:xfrm>
            <a:prstGeom prst="rect">
              <a:avLst/>
            </a:prstGeom>
            <a:noFill/>
            <a:ln w="9525">
              <a:noFill/>
              <a:miter lim="800000"/>
              <a:headEnd/>
              <a:tailEnd/>
            </a:ln>
          </p:spPr>
          <p:txBody>
            <a:bodyPr wrap="none" lIns="0" tIns="0" rIns="0" bIns="0">
              <a:spAutoFit/>
            </a:bodyPr>
            <a:lstStyle/>
            <a:p>
              <a:r>
                <a:rPr lang="en-US" sz="700">
                  <a:solidFill>
                    <a:srgbClr val="000000"/>
                  </a:solidFill>
                </a:rPr>
                <a:t>-2</a:t>
              </a:r>
              <a:endParaRPr lang="en-US"/>
            </a:p>
          </p:txBody>
        </p:sp>
        <p:sp>
          <p:nvSpPr>
            <p:cNvPr id="312333" name="Line 13"/>
            <p:cNvSpPr>
              <a:spLocks noChangeShapeType="1"/>
            </p:cNvSpPr>
            <p:nvPr/>
          </p:nvSpPr>
          <p:spPr bwMode="auto">
            <a:xfrm flipV="1">
              <a:off x="2125" y="3826"/>
              <a:ext cx="1" cy="18"/>
            </a:xfrm>
            <a:prstGeom prst="line">
              <a:avLst/>
            </a:prstGeom>
            <a:noFill/>
            <a:ln w="0">
              <a:solidFill>
                <a:srgbClr val="000000"/>
              </a:solidFill>
              <a:round/>
              <a:headEnd/>
              <a:tailEnd/>
            </a:ln>
          </p:spPr>
          <p:txBody>
            <a:bodyPr/>
            <a:lstStyle/>
            <a:p>
              <a:endParaRPr lang="en-GB"/>
            </a:p>
          </p:txBody>
        </p:sp>
        <p:sp>
          <p:nvSpPr>
            <p:cNvPr id="312334" name="Line 14"/>
            <p:cNvSpPr>
              <a:spLocks noChangeShapeType="1"/>
            </p:cNvSpPr>
            <p:nvPr/>
          </p:nvSpPr>
          <p:spPr bwMode="auto">
            <a:xfrm flipV="1">
              <a:off x="2281" y="3826"/>
              <a:ext cx="1" cy="18"/>
            </a:xfrm>
            <a:prstGeom prst="line">
              <a:avLst/>
            </a:prstGeom>
            <a:noFill/>
            <a:ln w="0">
              <a:solidFill>
                <a:srgbClr val="000000"/>
              </a:solidFill>
              <a:round/>
              <a:headEnd/>
              <a:tailEnd/>
            </a:ln>
          </p:spPr>
          <p:txBody>
            <a:bodyPr/>
            <a:lstStyle/>
            <a:p>
              <a:endParaRPr lang="en-GB"/>
            </a:p>
          </p:txBody>
        </p:sp>
        <p:sp>
          <p:nvSpPr>
            <p:cNvPr id="312335" name="Line 15"/>
            <p:cNvSpPr>
              <a:spLocks noChangeShapeType="1"/>
            </p:cNvSpPr>
            <p:nvPr/>
          </p:nvSpPr>
          <p:spPr bwMode="auto">
            <a:xfrm flipV="1">
              <a:off x="2389" y="3826"/>
              <a:ext cx="1" cy="18"/>
            </a:xfrm>
            <a:prstGeom prst="line">
              <a:avLst/>
            </a:prstGeom>
            <a:noFill/>
            <a:ln w="0">
              <a:solidFill>
                <a:srgbClr val="000000"/>
              </a:solidFill>
              <a:round/>
              <a:headEnd/>
              <a:tailEnd/>
            </a:ln>
          </p:spPr>
          <p:txBody>
            <a:bodyPr/>
            <a:lstStyle/>
            <a:p>
              <a:endParaRPr lang="en-GB"/>
            </a:p>
          </p:txBody>
        </p:sp>
        <p:sp>
          <p:nvSpPr>
            <p:cNvPr id="312336" name="Line 16"/>
            <p:cNvSpPr>
              <a:spLocks noChangeShapeType="1"/>
            </p:cNvSpPr>
            <p:nvPr/>
          </p:nvSpPr>
          <p:spPr bwMode="auto">
            <a:xfrm flipV="1">
              <a:off x="2473" y="3826"/>
              <a:ext cx="1" cy="18"/>
            </a:xfrm>
            <a:prstGeom prst="line">
              <a:avLst/>
            </a:prstGeom>
            <a:noFill/>
            <a:ln w="0">
              <a:solidFill>
                <a:srgbClr val="000000"/>
              </a:solidFill>
              <a:round/>
              <a:headEnd/>
              <a:tailEnd/>
            </a:ln>
          </p:spPr>
          <p:txBody>
            <a:bodyPr/>
            <a:lstStyle/>
            <a:p>
              <a:endParaRPr lang="en-GB"/>
            </a:p>
          </p:txBody>
        </p:sp>
        <p:sp>
          <p:nvSpPr>
            <p:cNvPr id="312337" name="Line 17"/>
            <p:cNvSpPr>
              <a:spLocks noChangeShapeType="1"/>
            </p:cNvSpPr>
            <p:nvPr/>
          </p:nvSpPr>
          <p:spPr bwMode="auto">
            <a:xfrm flipV="1">
              <a:off x="2539" y="3826"/>
              <a:ext cx="1" cy="18"/>
            </a:xfrm>
            <a:prstGeom prst="line">
              <a:avLst/>
            </a:prstGeom>
            <a:noFill/>
            <a:ln w="0">
              <a:solidFill>
                <a:srgbClr val="000000"/>
              </a:solidFill>
              <a:round/>
              <a:headEnd/>
              <a:tailEnd/>
            </a:ln>
          </p:spPr>
          <p:txBody>
            <a:bodyPr/>
            <a:lstStyle/>
            <a:p>
              <a:endParaRPr lang="en-GB"/>
            </a:p>
          </p:txBody>
        </p:sp>
        <p:sp>
          <p:nvSpPr>
            <p:cNvPr id="312338" name="Line 18"/>
            <p:cNvSpPr>
              <a:spLocks noChangeShapeType="1"/>
            </p:cNvSpPr>
            <p:nvPr/>
          </p:nvSpPr>
          <p:spPr bwMode="auto">
            <a:xfrm flipV="1">
              <a:off x="2599" y="3826"/>
              <a:ext cx="1" cy="18"/>
            </a:xfrm>
            <a:prstGeom prst="line">
              <a:avLst/>
            </a:prstGeom>
            <a:noFill/>
            <a:ln w="0">
              <a:solidFill>
                <a:srgbClr val="000000"/>
              </a:solidFill>
              <a:round/>
              <a:headEnd/>
              <a:tailEnd/>
            </a:ln>
          </p:spPr>
          <p:txBody>
            <a:bodyPr/>
            <a:lstStyle/>
            <a:p>
              <a:endParaRPr lang="en-GB"/>
            </a:p>
          </p:txBody>
        </p:sp>
        <p:sp>
          <p:nvSpPr>
            <p:cNvPr id="312339" name="Line 19"/>
            <p:cNvSpPr>
              <a:spLocks noChangeShapeType="1"/>
            </p:cNvSpPr>
            <p:nvPr/>
          </p:nvSpPr>
          <p:spPr bwMode="auto">
            <a:xfrm flipV="1">
              <a:off x="2647" y="3826"/>
              <a:ext cx="1" cy="18"/>
            </a:xfrm>
            <a:prstGeom prst="line">
              <a:avLst/>
            </a:prstGeom>
            <a:noFill/>
            <a:ln w="0">
              <a:solidFill>
                <a:srgbClr val="000000"/>
              </a:solidFill>
              <a:round/>
              <a:headEnd/>
              <a:tailEnd/>
            </a:ln>
          </p:spPr>
          <p:txBody>
            <a:bodyPr/>
            <a:lstStyle/>
            <a:p>
              <a:endParaRPr lang="en-GB"/>
            </a:p>
          </p:txBody>
        </p:sp>
        <p:sp>
          <p:nvSpPr>
            <p:cNvPr id="312340" name="Line 20"/>
            <p:cNvSpPr>
              <a:spLocks noChangeShapeType="1"/>
            </p:cNvSpPr>
            <p:nvPr/>
          </p:nvSpPr>
          <p:spPr bwMode="auto">
            <a:xfrm flipV="1">
              <a:off x="2695" y="3826"/>
              <a:ext cx="1" cy="18"/>
            </a:xfrm>
            <a:prstGeom prst="line">
              <a:avLst/>
            </a:prstGeom>
            <a:noFill/>
            <a:ln w="0">
              <a:solidFill>
                <a:srgbClr val="000000"/>
              </a:solidFill>
              <a:round/>
              <a:headEnd/>
              <a:tailEnd/>
            </a:ln>
          </p:spPr>
          <p:txBody>
            <a:bodyPr/>
            <a:lstStyle/>
            <a:p>
              <a:endParaRPr lang="en-GB"/>
            </a:p>
          </p:txBody>
        </p:sp>
        <p:sp>
          <p:nvSpPr>
            <p:cNvPr id="312341" name="Line 21"/>
            <p:cNvSpPr>
              <a:spLocks noChangeShapeType="1"/>
            </p:cNvSpPr>
            <p:nvPr/>
          </p:nvSpPr>
          <p:spPr bwMode="auto">
            <a:xfrm flipV="1">
              <a:off x="2731" y="3826"/>
              <a:ext cx="1" cy="18"/>
            </a:xfrm>
            <a:prstGeom prst="line">
              <a:avLst/>
            </a:prstGeom>
            <a:noFill/>
            <a:ln w="0">
              <a:solidFill>
                <a:srgbClr val="000000"/>
              </a:solidFill>
              <a:round/>
              <a:headEnd/>
              <a:tailEnd/>
            </a:ln>
          </p:spPr>
          <p:txBody>
            <a:bodyPr/>
            <a:lstStyle/>
            <a:p>
              <a:endParaRPr lang="en-GB"/>
            </a:p>
          </p:txBody>
        </p:sp>
        <p:sp>
          <p:nvSpPr>
            <p:cNvPr id="312342" name="Line 22"/>
            <p:cNvSpPr>
              <a:spLocks noChangeShapeType="1"/>
            </p:cNvSpPr>
            <p:nvPr/>
          </p:nvSpPr>
          <p:spPr bwMode="auto">
            <a:xfrm flipV="1">
              <a:off x="2731" y="3814"/>
              <a:ext cx="1" cy="30"/>
            </a:xfrm>
            <a:prstGeom prst="line">
              <a:avLst/>
            </a:prstGeom>
            <a:noFill/>
            <a:ln w="0">
              <a:solidFill>
                <a:srgbClr val="000000"/>
              </a:solidFill>
              <a:round/>
              <a:headEnd/>
              <a:tailEnd/>
            </a:ln>
          </p:spPr>
          <p:txBody>
            <a:bodyPr/>
            <a:lstStyle/>
            <a:p>
              <a:endParaRPr lang="en-GB"/>
            </a:p>
          </p:txBody>
        </p:sp>
        <p:sp>
          <p:nvSpPr>
            <p:cNvPr id="312343" name="Rectangle 23"/>
            <p:cNvSpPr>
              <a:spLocks noChangeArrowheads="1"/>
            </p:cNvSpPr>
            <p:nvPr/>
          </p:nvSpPr>
          <p:spPr bwMode="auto">
            <a:xfrm>
              <a:off x="2665" y="389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312344" name="Rectangle 24"/>
            <p:cNvSpPr>
              <a:spLocks noChangeArrowheads="1"/>
            </p:cNvSpPr>
            <p:nvPr/>
          </p:nvSpPr>
          <p:spPr bwMode="auto">
            <a:xfrm>
              <a:off x="2749" y="3862"/>
              <a:ext cx="50" cy="67"/>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312345" name="Line 25"/>
            <p:cNvSpPr>
              <a:spLocks noChangeShapeType="1"/>
            </p:cNvSpPr>
            <p:nvPr/>
          </p:nvSpPr>
          <p:spPr bwMode="auto">
            <a:xfrm flipV="1">
              <a:off x="2995" y="3826"/>
              <a:ext cx="1" cy="18"/>
            </a:xfrm>
            <a:prstGeom prst="line">
              <a:avLst/>
            </a:prstGeom>
            <a:noFill/>
            <a:ln w="0">
              <a:solidFill>
                <a:srgbClr val="000000"/>
              </a:solidFill>
              <a:round/>
              <a:headEnd/>
              <a:tailEnd/>
            </a:ln>
          </p:spPr>
          <p:txBody>
            <a:bodyPr/>
            <a:lstStyle/>
            <a:p>
              <a:endParaRPr lang="en-GB"/>
            </a:p>
          </p:txBody>
        </p:sp>
        <p:sp>
          <p:nvSpPr>
            <p:cNvPr id="312346" name="Line 26"/>
            <p:cNvSpPr>
              <a:spLocks noChangeShapeType="1"/>
            </p:cNvSpPr>
            <p:nvPr/>
          </p:nvSpPr>
          <p:spPr bwMode="auto">
            <a:xfrm flipV="1">
              <a:off x="3145" y="3826"/>
              <a:ext cx="1" cy="18"/>
            </a:xfrm>
            <a:prstGeom prst="line">
              <a:avLst/>
            </a:prstGeom>
            <a:noFill/>
            <a:ln w="0">
              <a:solidFill>
                <a:srgbClr val="000000"/>
              </a:solidFill>
              <a:round/>
              <a:headEnd/>
              <a:tailEnd/>
            </a:ln>
          </p:spPr>
          <p:txBody>
            <a:bodyPr/>
            <a:lstStyle/>
            <a:p>
              <a:endParaRPr lang="en-GB"/>
            </a:p>
          </p:txBody>
        </p:sp>
        <p:sp>
          <p:nvSpPr>
            <p:cNvPr id="312347" name="Line 27"/>
            <p:cNvSpPr>
              <a:spLocks noChangeShapeType="1"/>
            </p:cNvSpPr>
            <p:nvPr/>
          </p:nvSpPr>
          <p:spPr bwMode="auto">
            <a:xfrm flipV="1">
              <a:off x="3253" y="3826"/>
              <a:ext cx="1" cy="18"/>
            </a:xfrm>
            <a:prstGeom prst="line">
              <a:avLst/>
            </a:prstGeom>
            <a:noFill/>
            <a:ln w="0">
              <a:solidFill>
                <a:srgbClr val="000000"/>
              </a:solidFill>
              <a:round/>
              <a:headEnd/>
              <a:tailEnd/>
            </a:ln>
          </p:spPr>
          <p:txBody>
            <a:bodyPr/>
            <a:lstStyle/>
            <a:p>
              <a:endParaRPr lang="en-GB"/>
            </a:p>
          </p:txBody>
        </p:sp>
        <p:sp>
          <p:nvSpPr>
            <p:cNvPr id="312348" name="Line 28"/>
            <p:cNvSpPr>
              <a:spLocks noChangeShapeType="1"/>
            </p:cNvSpPr>
            <p:nvPr/>
          </p:nvSpPr>
          <p:spPr bwMode="auto">
            <a:xfrm flipV="1">
              <a:off x="3337" y="3826"/>
              <a:ext cx="1" cy="18"/>
            </a:xfrm>
            <a:prstGeom prst="line">
              <a:avLst/>
            </a:prstGeom>
            <a:noFill/>
            <a:ln w="0">
              <a:solidFill>
                <a:srgbClr val="000000"/>
              </a:solidFill>
              <a:round/>
              <a:headEnd/>
              <a:tailEnd/>
            </a:ln>
          </p:spPr>
          <p:txBody>
            <a:bodyPr/>
            <a:lstStyle/>
            <a:p>
              <a:endParaRPr lang="en-GB"/>
            </a:p>
          </p:txBody>
        </p:sp>
        <p:sp>
          <p:nvSpPr>
            <p:cNvPr id="312349" name="Line 29"/>
            <p:cNvSpPr>
              <a:spLocks noChangeShapeType="1"/>
            </p:cNvSpPr>
            <p:nvPr/>
          </p:nvSpPr>
          <p:spPr bwMode="auto">
            <a:xfrm flipV="1">
              <a:off x="3409" y="3826"/>
              <a:ext cx="1" cy="18"/>
            </a:xfrm>
            <a:prstGeom prst="line">
              <a:avLst/>
            </a:prstGeom>
            <a:noFill/>
            <a:ln w="0">
              <a:solidFill>
                <a:srgbClr val="000000"/>
              </a:solidFill>
              <a:round/>
              <a:headEnd/>
              <a:tailEnd/>
            </a:ln>
          </p:spPr>
          <p:txBody>
            <a:bodyPr/>
            <a:lstStyle/>
            <a:p>
              <a:endParaRPr lang="en-GB"/>
            </a:p>
          </p:txBody>
        </p:sp>
        <p:sp>
          <p:nvSpPr>
            <p:cNvPr id="312350" name="Line 30"/>
            <p:cNvSpPr>
              <a:spLocks noChangeShapeType="1"/>
            </p:cNvSpPr>
            <p:nvPr/>
          </p:nvSpPr>
          <p:spPr bwMode="auto">
            <a:xfrm flipV="1">
              <a:off x="3463" y="3826"/>
              <a:ext cx="1" cy="18"/>
            </a:xfrm>
            <a:prstGeom prst="line">
              <a:avLst/>
            </a:prstGeom>
            <a:noFill/>
            <a:ln w="0">
              <a:solidFill>
                <a:srgbClr val="000000"/>
              </a:solidFill>
              <a:round/>
              <a:headEnd/>
              <a:tailEnd/>
            </a:ln>
          </p:spPr>
          <p:txBody>
            <a:bodyPr/>
            <a:lstStyle/>
            <a:p>
              <a:endParaRPr lang="en-GB"/>
            </a:p>
          </p:txBody>
        </p:sp>
        <p:sp>
          <p:nvSpPr>
            <p:cNvPr id="312351" name="Line 31"/>
            <p:cNvSpPr>
              <a:spLocks noChangeShapeType="1"/>
            </p:cNvSpPr>
            <p:nvPr/>
          </p:nvSpPr>
          <p:spPr bwMode="auto">
            <a:xfrm flipV="1">
              <a:off x="3517" y="3826"/>
              <a:ext cx="1" cy="18"/>
            </a:xfrm>
            <a:prstGeom prst="line">
              <a:avLst/>
            </a:prstGeom>
            <a:noFill/>
            <a:ln w="0">
              <a:solidFill>
                <a:srgbClr val="000000"/>
              </a:solidFill>
              <a:round/>
              <a:headEnd/>
              <a:tailEnd/>
            </a:ln>
          </p:spPr>
          <p:txBody>
            <a:bodyPr/>
            <a:lstStyle/>
            <a:p>
              <a:endParaRPr lang="en-GB"/>
            </a:p>
          </p:txBody>
        </p:sp>
        <p:sp>
          <p:nvSpPr>
            <p:cNvPr id="312352" name="Line 32"/>
            <p:cNvSpPr>
              <a:spLocks noChangeShapeType="1"/>
            </p:cNvSpPr>
            <p:nvPr/>
          </p:nvSpPr>
          <p:spPr bwMode="auto">
            <a:xfrm flipV="1">
              <a:off x="3559" y="3826"/>
              <a:ext cx="1" cy="18"/>
            </a:xfrm>
            <a:prstGeom prst="line">
              <a:avLst/>
            </a:prstGeom>
            <a:noFill/>
            <a:ln w="0">
              <a:solidFill>
                <a:srgbClr val="000000"/>
              </a:solidFill>
              <a:round/>
              <a:headEnd/>
              <a:tailEnd/>
            </a:ln>
          </p:spPr>
          <p:txBody>
            <a:bodyPr/>
            <a:lstStyle/>
            <a:p>
              <a:endParaRPr lang="en-GB"/>
            </a:p>
          </p:txBody>
        </p:sp>
        <p:sp>
          <p:nvSpPr>
            <p:cNvPr id="312353" name="Line 33"/>
            <p:cNvSpPr>
              <a:spLocks noChangeShapeType="1"/>
            </p:cNvSpPr>
            <p:nvPr/>
          </p:nvSpPr>
          <p:spPr bwMode="auto">
            <a:xfrm flipV="1">
              <a:off x="3601" y="3826"/>
              <a:ext cx="1" cy="18"/>
            </a:xfrm>
            <a:prstGeom prst="line">
              <a:avLst/>
            </a:prstGeom>
            <a:noFill/>
            <a:ln w="0">
              <a:solidFill>
                <a:srgbClr val="000000"/>
              </a:solidFill>
              <a:round/>
              <a:headEnd/>
              <a:tailEnd/>
            </a:ln>
          </p:spPr>
          <p:txBody>
            <a:bodyPr/>
            <a:lstStyle/>
            <a:p>
              <a:endParaRPr lang="en-GB"/>
            </a:p>
          </p:txBody>
        </p:sp>
        <p:sp>
          <p:nvSpPr>
            <p:cNvPr id="312354" name="Line 34"/>
            <p:cNvSpPr>
              <a:spLocks noChangeShapeType="1"/>
            </p:cNvSpPr>
            <p:nvPr/>
          </p:nvSpPr>
          <p:spPr bwMode="auto">
            <a:xfrm flipV="1">
              <a:off x="3601" y="3814"/>
              <a:ext cx="1" cy="30"/>
            </a:xfrm>
            <a:prstGeom prst="line">
              <a:avLst/>
            </a:prstGeom>
            <a:noFill/>
            <a:ln w="0">
              <a:solidFill>
                <a:srgbClr val="000000"/>
              </a:solidFill>
              <a:round/>
              <a:headEnd/>
              <a:tailEnd/>
            </a:ln>
          </p:spPr>
          <p:txBody>
            <a:bodyPr/>
            <a:lstStyle/>
            <a:p>
              <a:endParaRPr lang="en-GB"/>
            </a:p>
          </p:txBody>
        </p:sp>
        <p:sp>
          <p:nvSpPr>
            <p:cNvPr id="312355" name="Rectangle 35"/>
            <p:cNvSpPr>
              <a:spLocks noChangeArrowheads="1"/>
            </p:cNvSpPr>
            <p:nvPr/>
          </p:nvSpPr>
          <p:spPr bwMode="auto">
            <a:xfrm>
              <a:off x="3547" y="389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312356" name="Rectangle 36"/>
            <p:cNvSpPr>
              <a:spLocks noChangeArrowheads="1"/>
            </p:cNvSpPr>
            <p:nvPr/>
          </p:nvSpPr>
          <p:spPr bwMode="auto">
            <a:xfrm>
              <a:off x="3631" y="3862"/>
              <a:ext cx="31" cy="67"/>
            </a:xfrm>
            <a:prstGeom prst="rect">
              <a:avLst/>
            </a:prstGeom>
            <a:noFill/>
            <a:ln w="9525">
              <a:noFill/>
              <a:miter lim="800000"/>
              <a:headEnd/>
              <a:tailEnd/>
            </a:ln>
          </p:spPr>
          <p:txBody>
            <a:bodyPr wrap="none" lIns="0" tIns="0" rIns="0" bIns="0">
              <a:spAutoFit/>
            </a:bodyPr>
            <a:lstStyle/>
            <a:p>
              <a:r>
                <a:rPr lang="en-US" sz="700">
                  <a:solidFill>
                    <a:srgbClr val="000000"/>
                  </a:solidFill>
                </a:rPr>
                <a:t>0</a:t>
              </a:r>
              <a:endParaRPr lang="en-US"/>
            </a:p>
          </p:txBody>
        </p:sp>
        <p:sp>
          <p:nvSpPr>
            <p:cNvPr id="312357" name="Line 37"/>
            <p:cNvSpPr>
              <a:spLocks noChangeShapeType="1"/>
            </p:cNvSpPr>
            <p:nvPr/>
          </p:nvSpPr>
          <p:spPr bwMode="auto">
            <a:xfrm flipV="1">
              <a:off x="3859" y="3826"/>
              <a:ext cx="1" cy="18"/>
            </a:xfrm>
            <a:prstGeom prst="line">
              <a:avLst/>
            </a:prstGeom>
            <a:noFill/>
            <a:ln w="0">
              <a:solidFill>
                <a:srgbClr val="000000"/>
              </a:solidFill>
              <a:round/>
              <a:headEnd/>
              <a:tailEnd/>
            </a:ln>
          </p:spPr>
          <p:txBody>
            <a:bodyPr/>
            <a:lstStyle/>
            <a:p>
              <a:endParaRPr lang="en-GB"/>
            </a:p>
          </p:txBody>
        </p:sp>
        <p:sp>
          <p:nvSpPr>
            <p:cNvPr id="312358" name="Line 38"/>
            <p:cNvSpPr>
              <a:spLocks noChangeShapeType="1"/>
            </p:cNvSpPr>
            <p:nvPr/>
          </p:nvSpPr>
          <p:spPr bwMode="auto">
            <a:xfrm flipV="1">
              <a:off x="4015" y="3826"/>
              <a:ext cx="1" cy="18"/>
            </a:xfrm>
            <a:prstGeom prst="line">
              <a:avLst/>
            </a:prstGeom>
            <a:noFill/>
            <a:ln w="0">
              <a:solidFill>
                <a:srgbClr val="000000"/>
              </a:solidFill>
              <a:round/>
              <a:headEnd/>
              <a:tailEnd/>
            </a:ln>
          </p:spPr>
          <p:txBody>
            <a:bodyPr/>
            <a:lstStyle/>
            <a:p>
              <a:endParaRPr lang="en-GB"/>
            </a:p>
          </p:txBody>
        </p:sp>
        <p:sp>
          <p:nvSpPr>
            <p:cNvPr id="312359" name="Line 39"/>
            <p:cNvSpPr>
              <a:spLocks noChangeShapeType="1"/>
            </p:cNvSpPr>
            <p:nvPr/>
          </p:nvSpPr>
          <p:spPr bwMode="auto">
            <a:xfrm flipV="1">
              <a:off x="4123" y="3826"/>
              <a:ext cx="1" cy="18"/>
            </a:xfrm>
            <a:prstGeom prst="line">
              <a:avLst/>
            </a:prstGeom>
            <a:noFill/>
            <a:ln w="0">
              <a:solidFill>
                <a:srgbClr val="000000"/>
              </a:solidFill>
              <a:round/>
              <a:headEnd/>
              <a:tailEnd/>
            </a:ln>
          </p:spPr>
          <p:txBody>
            <a:bodyPr/>
            <a:lstStyle/>
            <a:p>
              <a:endParaRPr lang="en-GB"/>
            </a:p>
          </p:txBody>
        </p:sp>
        <p:sp>
          <p:nvSpPr>
            <p:cNvPr id="312360" name="Line 40"/>
            <p:cNvSpPr>
              <a:spLocks noChangeShapeType="1"/>
            </p:cNvSpPr>
            <p:nvPr/>
          </p:nvSpPr>
          <p:spPr bwMode="auto">
            <a:xfrm flipV="1">
              <a:off x="4207" y="3826"/>
              <a:ext cx="1" cy="18"/>
            </a:xfrm>
            <a:prstGeom prst="line">
              <a:avLst/>
            </a:prstGeom>
            <a:noFill/>
            <a:ln w="0">
              <a:solidFill>
                <a:srgbClr val="000000"/>
              </a:solidFill>
              <a:round/>
              <a:headEnd/>
              <a:tailEnd/>
            </a:ln>
          </p:spPr>
          <p:txBody>
            <a:bodyPr/>
            <a:lstStyle/>
            <a:p>
              <a:endParaRPr lang="en-GB"/>
            </a:p>
          </p:txBody>
        </p:sp>
        <p:sp>
          <p:nvSpPr>
            <p:cNvPr id="312361" name="Line 41"/>
            <p:cNvSpPr>
              <a:spLocks noChangeShapeType="1"/>
            </p:cNvSpPr>
            <p:nvPr/>
          </p:nvSpPr>
          <p:spPr bwMode="auto">
            <a:xfrm flipV="1">
              <a:off x="4273" y="3826"/>
              <a:ext cx="1" cy="18"/>
            </a:xfrm>
            <a:prstGeom prst="line">
              <a:avLst/>
            </a:prstGeom>
            <a:noFill/>
            <a:ln w="0">
              <a:solidFill>
                <a:srgbClr val="000000"/>
              </a:solidFill>
              <a:round/>
              <a:headEnd/>
              <a:tailEnd/>
            </a:ln>
          </p:spPr>
          <p:txBody>
            <a:bodyPr/>
            <a:lstStyle/>
            <a:p>
              <a:endParaRPr lang="en-GB"/>
            </a:p>
          </p:txBody>
        </p:sp>
        <p:sp>
          <p:nvSpPr>
            <p:cNvPr id="312362" name="Line 42"/>
            <p:cNvSpPr>
              <a:spLocks noChangeShapeType="1"/>
            </p:cNvSpPr>
            <p:nvPr/>
          </p:nvSpPr>
          <p:spPr bwMode="auto">
            <a:xfrm flipV="1">
              <a:off x="4333" y="3826"/>
              <a:ext cx="1" cy="18"/>
            </a:xfrm>
            <a:prstGeom prst="line">
              <a:avLst/>
            </a:prstGeom>
            <a:noFill/>
            <a:ln w="0">
              <a:solidFill>
                <a:srgbClr val="000000"/>
              </a:solidFill>
              <a:round/>
              <a:headEnd/>
              <a:tailEnd/>
            </a:ln>
          </p:spPr>
          <p:txBody>
            <a:bodyPr/>
            <a:lstStyle/>
            <a:p>
              <a:endParaRPr lang="en-GB"/>
            </a:p>
          </p:txBody>
        </p:sp>
        <p:sp>
          <p:nvSpPr>
            <p:cNvPr id="312363" name="Line 43"/>
            <p:cNvSpPr>
              <a:spLocks noChangeShapeType="1"/>
            </p:cNvSpPr>
            <p:nvPr/>
          </p:nvSpPr>
          <p:spPr bwMode="auto">
            <a:xfrm flipV="1">
              <a:off x="4381" y="3826"/>
              <a:ext cx="1" cy="18"/>
            </a:xfrm>
            <a:prstGeom prst="line">
              <a:avLst/>
            </a:prstGeom>
            <a:noFill/>
            <a:ln w="0">
              <a:solidFill>
                <a:srgbClr val="000000"/>
              </a:solidFill>
              <a:round/>
              <a:headEnd/>
              <a:tailEnd/>
            </a:ln>
          </p:spPr>
          <p:txBody>
            <a:bodyPr/>
            <a:lstStyle/>
            <a:p>
              <a:endParaRPr lang="en-GB"/>
            </a:p>
          </p:txBody>
        </p:sp>
        <p:sp>
          <p:nvSpPr>
            <p:cNvPr id="312364" name="Line 44"/>
            <p:cNvSpPr>
              <a:spLocks noChangeShapeType="1"/>
            </p:cNvSpPr>
            <p:nvPr/>
          </p:nvSpPr>
          <p:spPr bwMode="auto">
            <a:xfrm flipV="1">
              <a:off x="4429" y="3826"/>
              <a:ext cx="1" cy="18"/>
            </a:xfrm>
            <a:prstGeom prst="line">
              <a:avLst/>
            </a:prstGeom>
            <a:noFill/>
            <a:ln w="0">
              <a:solidFill>
                <a:srgbClr val="000000"/>
              </a:solidFill>
              <a:round/>
              <a:headEnd/>
              <a:tailEnd/>
            </a:ln>
          </p:spPr>
          <p:txBody>
            <a:bodyPr/>
            <a:lstStyle/>
            <a:p>
              <a:endParaRPr lang="en-GB"/>
            </a:p>
          </p:txBody>
        </p:sp>
        <p:sp>
          <p:nvSpPr>
            <p:cNvPr id="312365" name="Line 45"/>
            <p:cNvSpPr>
              <a:spLocks noChangeShapeType="1"/>
            </p:cNvSpPr>
            <p:nvPr/>
          </p:nvSpPr>
          <p:spPr bwMode="auto">
            <a:xfrm flipV="1">
              <a:off x="4471" y="3826"/>
              <a:ext cx="1" cy="18"/>
            </a:xfrm>
            <a:prstGeom prst="line">
              <a:avLst/>
            </a:prstGeom>
            <a:noFill/>
            <a:ln w="0">
              <a:solidFill>
                <a:srgbClr val="000000"/>
              </a:solidFill>
              <a:round/>
              <a:headEnd/>
              <a:tailEnd/>
            </a:ln>
          </p:spPr>
          <p:txBody>
            <a:bodyPr/>
            <a:lstStyle/>
            <a:p>
              <a:endParaRPr lang="en-GB"/>
            </a:p>
          </p:txBody>
        </p:sp>
        <p:sp>
          <p:nvSpPr>
            <p:cNvPr id="312366" name="Line 46"/>
            <p:cNvSpPr>
              <a:spLocks noChangeShapeType="1"/>
            </p:cNvSpPr>
            <p:nvPr/>
          </p:nvSpPr>
          <p:spPr bwMode="auto">
            <a:xfrm flipV="1">
              <a:off x="4471" y="3814"/>
              <a:ext cx="1" cy="30"/>
            </a:xfrm>
            <a:prstGeom prst="line">
              <a:avLst/>
            </a:prstGeom>
            <a:noFill/>
            <a:ln w="0">
              <a:solidFill>
                <a:srgbClr val="000000"/>
              </a:solidFill>
              <a:round/>
              <a:headEnd/>
              <a:tailEnd/>
            </a:ln>
          </p:spPr>
          <p:txBody>
            <a:bodyPr/>
            <a:lstStyle/>
            <a:p>
              <a:endParaRPr lang="en-GB"/>
            </a:p>
          </p:txBody>
        </p:sp>
        <p:sp>
          <p:nvSpPr>
            <p:cNvPr id="312367" name="Rectangle 47"/>
            <p:cNvSpPr>
              <a:spLocks noChangeArrowheads="1"/>
            </p:cNvSpPr>
            <p:nvPr/>
          </p:nvSpPr>
          <p:spPr bwMode="auto">
            <a:xfrm>
              <a:off x="4417" y="389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312368" name="Rectangle 48"/>
            <p:cNvSpPr>
              <a:spLocks noChangeArrowheads="1"/>
            </p:cNvSpPr>
            <p:nvPr/>
          </p:nvSpPr>
          <p:spPr bwMode="auto">
            <a:xfrm>
              <a:off x="4501" y="3862"/>
              <a:ext cx="31" cy="67"/>
            </a:xfrm>
            <a:prstGeom prst="rect">
              <a:avLst/>
            </a:prstGeom>
            <a:noFill/>
            <a:ln w="9525">
              <a:noFill/>
              <a:miter lim="800000"/>
              <a:headEnd/>
              <a:tailEnd/>
            </a:ln>
          </p:spPr>
          <p:txBody>
            <a:bodyPr wrap="none" lIns="0" tIns="0" rIns="0" bIns="0">
              <a:spAutoFit/>
            </a:bodyPr>
            <a:lstStyle/>
            <a:p>
              <a:r>
                <a:rPr lang="en-US" sz="700">
                  <a:solidFill>
                    <a:srgbClr val="000000"/>
                  </a:solidFill>
                </a:rPr>
                <a:t>1</a:t>
              </a:r>
              <a:endParaRPr lang="en-US"/>
            </a:p>
          </p:txBody>
        </p:sp>
        <p:sp>
          <p:nvSpPr>
            <p:cNvPr id="312369" name="Line 49"/>
            <p:cNvSpPr>
              <a:spLocks noChangeShapeType="1"/>
            </p:cNvSpPr>
            <p:nvPr/>
          </p:nvSpPr>
          <p:spPr bwMode="auto">
            <a:xfrm>
              <a:off x="1867" y="3844"/>
              <a:ext cx="24" cy="1"/>
            </a:xfrm>
            <a:prstGeom prst="line">
              <a:avLst/>
            </a:prstGeom>
            <a:noFill/>
            <a:ln w="0">
              <a:solidFill>
                <a:srgbClr val="000000"/>
              </a:solidFill>
              <a:round/>
              <a:headEnd/>
              <a:tailEnd/>
            </a:ln>
          </p:spPr>
          <p:txBody>
            <a:bodyPr/>
            <a:lstStyle/>
            <a:p>
              <a:endParaRPr lang="en-GB"/>
            </a:p>
          </p:txBody>
        </p:sp>
        <p:sp>
          <p:nvSpPr>
            <p:cNvPr id="312370" name="Rectangle 50"/>
            <p:cNvSpPr>
              <a:spLocks noChangeArrowheads="1"/>
            </p:cNvSpPr>
            <p:nvPr/>
          </p:nvSpPr>
          <p:spPr bwMode="auto">
            <a:xfrm>
              <a:off x="1801" y="3796"/>
              <a:ext cx="44" cy="96"/>
            </a:xfrm>
            <a:prstGeom prst="rect">
              <a:avLst/>
            </a:prstGeom>
            <a:noFill/>
            <a:ln w="9525">
              <a:noFill/>
              <a:miter lim="800000"/>
              <a:headEnd/>
              <a:tailEnd/>
            </a:ln>
          </p:spPr>
          <p:txBody>
            <a:bodyPr wrap="none" lIns="0" tIns="0" rIns="0" bIns="0">
              <a:spAutoFit/>
            </a:bodyPr>
            <a:lstStyle/>
            <a:p>
              <a:r>
                <a:rPr lang="en-US" sz="1000">
                  <a:solidFill>
                    <a:srgbClr val="000000"/>
                  </a:solidFill>
                </a:rPr>
                <a:t>0</a:t>
              </a:r>
              <a:endParaRPr lang="en-US"/>
            </a:p>
          </p:txBody>
        </p:sp>
        <p:sp>
          <p:nvSpPr>
            <p:cNvPr id="312371" name="Line 51"/>
            <p:cNvSpPr>
              <a:spLocks noChangeShapeType="1"/>
            </p:cNvSpPr>
            <p:nvPr/>
          </p:nvSpPr>
          <p:spPr bwMode="auto">
            <a:xfrm>
              <a:off x="1867" y="3634"/>
              <a:ext cx="24" cy="1"/>
            </a:xfrm>
            <a:prstGeom prst="line">
              <a:avLst/>
            </a:prstGeom>
            <a:noFill/>
            <a:ln w="0">
              <a:solidFill>
                <a:srgbClr val="000000"/>
              </a:solidFill>
              <a:round/>
              <a:headEnd/>
              <a:tailEnd/>
            </a:ln>
          </p:spPr>
          <p:txBody>
            <a:bodyPr/>
            <a:lstStyle/>
            <a:p>
              <a:endParaRPr lang="en-GB"/>
            </a:p>
          </p:txBody>
        </p:sp>
        <p:sp>
          <p:nvSpPr>
            <p:cNvPr id="312372" name="Rectangle 52"/>
            <p:cNvSpPr>
              <a:spLocks noChangeArrowheads="1"/>
            </p:cNvSpPr>
            <p:nvPr/>
          </p:nvSpPr>
          <p:spPr bwMode="auto">
            <a:xfrm>
              <a:off x="1759" y="3586"/>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10</a:t>
              </a:r>
              <a:endParaRPr lang="en-US"/>
            </a:p>
          </p:txBody>
        </p:sp>
        <p:sp>
          <p:nvSpPr>
            <p:cNvPr id="312373" name="Line 53"/>
            <p:cNvSpPr>
              <a:spLocks noChangeShapeType="1"/>
            </p:cNvSpPr>
            <p:nvPr/>
          </p:nvSpPr>
          <p:spPr bwMode="auto">
            <a:xfrm>
              <a:off x="1867" y="3430"/>
              <a:ext cx="24" cy="1"/>
            </a:xfrm>
            <a:prstGeom prst="line">
              <a:avLst/>
            </a:prstGeom>
            <a:noFill/>
            <a:ln w="0">
              <a:solidFill>
                <a:srgbClr val="000000"/>
              </a:solidFill>
              <a:round/>
              <a:headEnd/>
              <a:tailEnd/>
            </a:ln>
          </p:spPr>
          <p:txBody>
            <a:bodyPr/>
            <a:lstStyle/>
            <a:p>
              <a:endParaRPr lang="en-GB"/>
            </a:p>
          </p:txBody>
        </p:sp>
        <p:sp>
          <p:nvSpPr>
            <p:cNvPr id="312374" name="Rectangle 54"/>
            <p:cNvSpPr>
              <a:spLocks noChangeArrowheads="1"/>
            </p:cNvSpPr>
            <p:nvPr/>
          </p:nvSpPr>
          <p:spPr bwMode="auto">
            <a:xfrm>
              <a:off x="1759" y="338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20</a:t>
              </a:r>
              <a:endParaRPr lang="en-US"/>
            </a:p>
          </p:txBody>
        </p:sp>
        <p:sp>
          <p:nvSpPr>
            <p:cNvPr id="312375" name="Line 55"/>
            <p:cNvSpPr>
              <a:spLocks noChangeShapeType="1"/>
            </p:cNvSpPr>
            <p:nvPr/>
          </p:nvSpPr>
          <p:spPr bwMode="auto">
            <a:xfrm>
              <a:off x="1867" y="3226"/>
              <a:ext cx="24" cy="1"/>
            </a:xfrm>
            <a:prstGeom prst="line">
              <a:avLst/>
            </a:prstGeom>
            <a:noFill/>
            <a:ln w="0">
              <a:solidFill>
                <a:srgbClr val="000000"/>
              </a:solidFill>
              <a:round/>
              <a:headEnd/>
              <a:tailEnd/>
            </a:ln>
          </p:spPr>
          <p:txBody>
            <a:bodyPr/>
            <a:lstStyle/>
            <a:p>
              <a:endParaRPr lang="en-GB"/>
            </a:p>
          </p:txBody>
        </p:sp>
        <p:sp>
          <p:nvSpPr>
            <p:cNvPr id="312376" name="Rectangle 56"/>
            <p:cNvSpPr>
              <a:spLocks noChangeArrowheads="1"/>
            </p:cNvSpPr>
            <p:nvPr/>
          </p:nvSpPr>
          <p:spPr bwMode="auto">
            <a:xfrm>
              <a:off x="1759" y="3178"/>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30</a:t>
              </a:r>
              <a:endParaRPr lang="en-US"/>
            </a:p>
          </p:txBody>
        </p:sp>
        <p:sp>
          <p:nvSpPr>
            <p:cNvPr id="312377" name="Line 57"/>
            <p:cNvSpPr>
              <a:spLocks noChangeShapeType="1"/>
            </p:cNvSpPr>
            <p:nvPr/>
          </p:nvSpPr>
          <p:spPr bwMode="auto">
            <a:xfrm>
              <a:off x="1867" y="3022"/>
              <a:ext cx="24" cy="1"/>
            </a:xfrm>
            <a:prstGeom prst="line">
              <a:avLst/>
            </a:prstGeom>
            <a:noFill/>
            <a:ln w="0">
              <a:solidFill>
                <a:srgbClr val="000000"/>
              </a:solidFill>
              <a:round/>
              <a:headEnd/>
              <a:tailEnd/>
            </a:ln>
          </p:spPr>
          <p:txBody>
            <a:bodyPr/>
            <a:lstStyle/>
            <a:p>
              <a:endParaRPr lang="en-GB"/>
            </a:p>
          </p:txBody>
        </p:sp>
        <p:sp>
          <p:nvSpPr>
            <p:cNvPr id="312378" name="Rectangle 58"/>
            <p:cNvSpPr>
              <a:spLocks noChangeArrowheads="1"/>
            </p:cNvSpPr>
            <p:nvPr/>
          </p:nvSpPr>
          <p:spPr bwMode="auto">
            <a:xfrm>
              <a:off x="1759" y="2974"/>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40</a:t>
              </a:r>
              <a:endParaRPr lang="en-US"/>
            </a:p>
          </p:txBody>
        </p:sp>
        <p:sp>
          <p:nvSpPr>
            <p:cNvPr id="312379" name="Line 59"/>
            <p:cNvSpPr>
              <a:spLocks noChangeShapeType="1"/>
            </p:cNvSpPr>
            <p:nvPr/>
          </p:nvSpPr>
          <p:spPr bwMode="auto">
            <a:xfrm>
              <a:off x="1867" y="2818"/>
              <a:ext cx="24" cy="1"/>
            </a:xfrm>
            <a:prstGeom prst="line">
              <a:avLst/>
            </a:prstGeom>
            <a:noFill/>
            <a:ln w="0">
              <a:solidFill>
                <a:srgbClr val="000000"/>
              </a:solidFill>
              <a:round/>
              <a:headEnd/>
              <a:tailEnd/>
            </a:ln>
          </p:spPr>
          <p:txBody>
            <a:bodyPr/>
            <a:lstStyle/>
            <a:p>
              <a:endParaRPr lang="en-GB"/>
            </a:p>
          </p:txBody>
        </p:sp>
        <p:sp>
          <p:nvSpPr>
            <p:cNvPr id="312380" name="Rectangle 60"/>
            <p:cNvSpPr>
              <a:spLocks noChangeArrowheads="1"/>
            </p:cNvSpPr>
            <p:nvPr/>
          </p:nvSpPr>
          <p:spPr bwMode="auto">
            <a:xfrm>
              <a:off x="1759" y="2770"/>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50</a:t>
              </a:r>
              <a:endParaRPr lang="en-US"/>
            </a:p>
          </p:txBody>
        </p:sp>
        <p:sp>
          <p:nvSpPr>
            <p:cNvPr id="312381" name="Line 61"/>
            <p:cNvSpPr>
              <a:spLocks noChangeShapeType="1"/>
            </p:cNvSpPr>
            <p:nvPr/>
          </p:nvSpPr>
          <p:spPr bwMode="auto">
            <a:xfrm>
              <a:off x="1867" y="2608"/>
              <a:ext cx="24" cy="1"/>
            </a:xfrm>
            <a:prstGeom prst="line">
              <a:avLst/>
            </a:prstGeom>
            <a:noFill/>
            <a:ln w="0">
              <a:solidFill>
                <a:srgbClr val="000000"/>
              </a:solidFill>
              <a:round/>
              <a:headEnd/>
              <a:tailEnd/>
            </a:ln>
          </p:spPr>
          <p:txBody>
            <a:bodyPr/>
            <a:lstStyle/>
            <a:p>
              <a:endParaRPr lang="en-GB"/>
            </a:p>
          </p:txBody>
        </p:sp>
        <p:sp>
          <p:nvSpPr>
            <p:cNvPr id="312382" name="Rectangle 62"/>
            <p:cNvSpPr>
              <a:spLocks noChangeArrowheads="1"/>
            </p:cNvSpPr>
            <p:nvPr/>
          </p:nvSpPr>
          <p:spPr bwMode="auto">
            <a:xfrm>
              <a:off x="1759" y="2560"/>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60</a:t>
              </a:r>
              <a:endParaRPr lang="en-US"/>
            </a:p>
          </p:txBody>
        </p:sp>
        <p:sp>
          <p:nvSpPr>
            <p:cNvPr id="312383" name="Line 63"/>
            <p:cNvSpPr>
              <a:spLocks noChangeShapeType="1"/>
            </p:cNvSpPr>
            <p:nvPr/>
          </p:nvSpPr>
          <p:spPr bwMode="auto">
            <a:xfrm>
              <a:off x="1867" y="2404"/>
              <a:ext cx="24" cy="1"/>
            </a:xfrm>
            <a:prstGeom prst="line">
              <a:avLst/>
            </a:prstGeom>
            <a:noFill/>
            <a:ln w="0">
              <a:solidFill>
                <a:srgbClr val="000000"/>
              </a:solidFill>
              <a:round/>
              <a:headEnd/>
              <a:tailEnd/>
            </a:ln>
          </p:spPr>
          <p:txBody>
            <a:bodyPr/>
            <a:lstStyle/>
            <a:p>
              <a:endParaRPr lang="en-GB"/>
            </a:p>
          </p:txBody>
        </p:sp>
        <p:sp>
          <p:nvSpPr>
            <p:cNvPr id="312384" name="Rectangle 64"/>
            <p:cNvSpPr>
              <a:spLocks noChangeArrowheads="1"/>
            </p:cNvSpPr>
            <p:nvPr/>
          </p:nvSpPr>
          <p:spPr bwMode="auto">
            <a:xfrm>
              <a:off x="1759" y="2356"/>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70</a:t>
              </a:r>
              <a:endParaRPr lang="en-US"/>
            </a:p>
          </p:txBody>
        </p:sp>
        <p:sp>
          <p:nvSpPr>
            <p:cNvPr id="312385" name="Line 65"/>
            <p:cNvSpPr>
              <a:spLocks noChangeShapeType="1"/>
            </p:cNvSpPr>
            <p:nvPr/>
          </p:nvSpPr>
          <p:spPr bwMode="auto">
            <a:xfrm>
              <a:off x="1867" y="2200"/>
              <a:ext cx="24" cy="1"/>
            </a:xfrm>
            <a:prstGeom prst="line">
              <a:avLst/>
            </a:prstGeom>
            <a:noFill/>
            <a:ln w="0">
              <a:solidFill>
                <a:srgbClr val="000000"/>
              </a:solidFill>
              <a:round/>
              <a:headEnd/>
              <a:tailEnd/>
            </a:ln>
          </p:spPr>
          <p:txBody>
            <a:bodyPr/>
            <a:lstStyle/>
            <a:p>
              <a:endParaRPr lang="en-GB"/>
            </a:p>
          </p:txBody>
        </p:sp>
        <p:sp>
          <p:nvSpPr>
            <p:cNvPr id="312386" name="Rectangle 66"/>
            <p:cNvSpPr>
              <a:spLocks noChangeArrowheads="1"/>
            </p:cNvSpPr>
            <p:nvPr/>
          </p:nvSpPr>
          <p:spPr bwMode="auto">
            <a:xfrm>
              <a:off x="1759" y="2152"/>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80</a:t>
              </a:r>
              <a:endParaRPr lang="en-US"/>
            </a:p>
          </p:txBody>
        </p:sp>
        <p:sp>
          <p:nvSpPr>
            <p:cNvPr id="312387" name="Line 67"/>
            <p:cNvSpPr>
              <a:spLocks noChangeShapeType="1"/>
            </p:cNvSpPr>
            <p:nvPr/>
          </p:nvSpPr>
          <p:spPr bwMode="auto">
            <a:xfrm>
              <a:off x="1867" y="1996"/>
              <a:ext cx="24" cy="1"/>
            </a:xfrm>
            <a:prstGeom prst="line">
              <a:avLst/>
            </a:prstGeom>
            <a:noFill/>
            <a:ln w="0">
              <a:solidFill>
                <a:srgbClr val="000000"/>
              </a:solidFill>
              <a:round/>
              <a:headEnd/>
              <a:tailEnd/>
            </a:ln>
          </p:spPr>
          <p:txBody>
            <a:bodyPr/>
            <a:lstStyle/>
            <a:p>
              <a:endParaRPr lang="en-GB"/>
            </a:p>
          </p:txBody>
        </p:sp>
        <p:sp>
          <p:nvSpPr>
            <p:cNvPr id="312388" name="Rectangle 68"/>
            <p:cNvSpPr>
              <a:spLocks noChangeArrowheads="1"/>
            </p:cNvSpPr>
            <p:nvPr/>
          </p:nvSpPr>
          <p:spPr bwMode="auto">
            <a:xfrm>
              <a:off x="1759" y="1948"/>
              <a:ext cx="88" cy="96"/>
            </a:xfrm>
            <a:prstGeom prst="rect">
              <a:avLst/>
            </a:prstGeom>
            <a:noFill/>
            <a:ln w="9525">
              <a:noFill/>
              <a:miter lim="800000"/>
              <a:headEnd/>
              <a:tailEnd/>
            </a:ln>
          </p:spPr>
          <p:txBody>
            <a:bodyPr wrap="none" lIns="0" tIns="0" rIns="0" bIns="0">
              <a:spAutoFit/>
            </a:bodyPr>
            <a:lstStyle/>
            <a:p>
              <a:r>
                <a:rPr lang="en-US" sz="1000">
                  <a:solidFill>
                    <a:srgbClr val="000000"/>
                  </a:solidFill>
                </a:rPr>
                <a:t>90</a:t>
              </a:r>
              <a:endParaRPr lang="en-US"/>
            </a:p>
          </p:txBody>
        </p:sp>
        <p:sp>
          <p:nvSpPr>
            <p:cNvPr id="312389" name="Line 69"/>
            <p:cNvSpPr>
              <a:spLocks noChangeShapeType="1"/>
            </p:cNvSpPr>
            <p:nvPr/>
          </p:nvSpPr>
          <p:spPr bwMode="auto">
            <a:xfrm>
              <a:off x="1867" y="1792"/>
              <a:ext cx="24" cy="1"/>
            </a:xfrm>
            <a:prstGeom prst="line">
              <a:avLst/>
            </a:prstGeom>
            <a:noFill/>
            <a:ln w="0">
              <a:solidFill>
                <a:srgbClr val="000000"/>
              </a:solidFill>
              <a:round/>
              <a:headEnd/>
              <a:tailEnd/>
            </a:ln>
          </p:spPr>
          <p:txBody>
            <a:bodyPr/>
            <a:lstStyle/>
            <a:p>
              <a:endParaRPr lang="en-GB"/>
            </a:p>
          </p:txBody>
        </p:sp>
        <p:sp>
          <p:nvSpPr>
            <p:cNvPr id="312390" name="Rectangle 70"/>
            <p:cNvSpPr>
              <a:spLocks noChangeArrowheads="1"/>
            </p:cNvSpPr>
            <p:nvPr/>
          </p:nvSpPr>
          <p:spPr bwMode="auto">
            <a:xfrm>
              <a:off x="1717" y="1744"/>
              <a:ext cx="132" cy="96"/>
            </a:xfrm>
            <a:prstGeom prst="rect">
              <a:avLst/>
            </a:prstGeom>
            <a:noFill/>
            <a:ln w="9525">
              <a:noFill/>
              <a:miter lim="800000"/>
              <a:headEnd/>
              <a:tailEnd/>
            </a:ln>
          </p:spPr>
          <p:txBody>
            <a:bodyPr wrap="none" lIns="0" tIns="0" rIns="0" bIns="0">
              <a:spAutoFit/>
            </a:bodyPr>
            <a:lstStyle/>
            <a:p>
              <a:r>
                <a:rPr lang="en-US" sz="1000">
                  <a:solidFill>
                    <a:srgbClr val="000000"/>
                  </a:solidFill>
                </a:rPr>
                <a:t>100</a:t>
              </a:r>
              <a:endParaRPr lang="en-US"/>
            </a:p>
          </p:txBody>
        </p:sp>
        <p:sp>
          <p:nvSpPr>
            <p:cNvPr id="312391" name="Rectangle 71"/>
            <p:cNvSpPr>
              <a:spLocks noChangeArrowheads="1"/>
            </p:cNvSpPr>
            <p:nvPr/>
          </p:nvSpPr>
          <p:spPr bwMode="auto">
            <a:xfrm>
              <a:off x="2929" y="3994"/>
              <a:ext cx="737" cy="134"/>
            </a:xfrm>
            <a:prstGeom prst="rect">
              <a:avLst/>
            </a:prstGeom>
            <a:noFill/>
            <a:ln w="9525">
              <a:noFill/>
              <a:miter lim="800000"/>
              <a:headEnd/>
              <a:tailEnd/>
            </a:ln>
          </p:spPr>
          <p:txBody>
            <a:bodyPr wrap="none" lIns="0" tIns="0" rIns="0" bIns="0">
              <a:spAutoFit/>
            </a:bodyPr>
            <a:lstStyle/>
            <a:p>
              <a:r>
                <a:rPr lang="en-US" b="1">
                  <a:solidFill>
                    <a:srgbClr val="000000"/>
                  </a:solidFill>
                </a:rPr>
                <a:t>concentration</a:t>
              </a:r>
              <a:endParaRPr lang="en-US" sz="1800" b="1"/>
            </a:p>
          </p:txBody>
        </p:sp>
        <p:sp>
          <p:nvSpPr>
            <p:cNvPr id="312392" name="Rectangle 72"/>
            <p:cNvSpPr>
              <a:spLocks noChangeArrowheads="1"/>
            </p:cNvSpPr>
            <p:nvPr/>
          </p:nvSpPr>
          <p:spPr bwMode="auto">
            <a:xfrm rot="16200000">
              <a:off x="1308" y="2539"/>
              <a:ext cx="670" cy="134"/>
            </a:xfrm>
            <a:prstGeom prst="rect">
              <a:avLst/>
            </a:prstGeom>
            <a:noFill/>
            <a:ln w="9525">
              <a:noFill/>
              <a:miter lim="800000"/>
              <a:headEnd/>
              <a:tailEnd/>
            </a:ln>
          </p:spPr>
          <p:txBody>
            <a:bodyPr wrap="none" lIns="0" tIns="0" rIns="0" bIns="0">
              <a:spAutoFit/>
            </a:bodyPr>
            <a:lstStyle/>
            <a:p>
              <a:r>
                <a:rPr lang="en-US" b="1">
                  <a:solidFill>
                    <a:srgbClr val="000000"/>
                  </a:solidFill>
                </a:rPr>
                <a:t># juv./female</a:t>
              </a:r>
              <a:endParaRPr lang="en-US" sz="1800" b="1"/>
            </a:p>
          </p:txBody>
        </p:sp>
        <p:sp>
          <p:nvSpPr>
            <p:cNvPr id="312393" name="Oval 73"/>
            <p:cNvSpPr>
              <a:spLocks noChangeArrowheads="1"/>
            </p:cNvSpPr>
            <p:nvPr/>
          </p:nvSpPr>
          <p:spPr bwMode="auto">
            <a:xfrm>
              <a:off x="1843" y="3604"/>
              <a:ext cx="48" cy="48"/>
            </a:xfrm>
            <a:prstGeom prst="ellipse">
              <a:avLst/>
            </a:prstGeom>
            <a:solidFill>
              <a:srgbClr val="FFFF00"/>
            </a:solidFill>
            <a:ln w="9525">
              <a:noFill/>
              <a:round/>
              <a:headEnd/>
              <a:tailEnd/>
            </a:ln>
          </p:spPr>
          <p:txBody>
            <a:bodyPr/>
            <a:lstStyle/>
            <a:p>
              <a:endParaRPr lang="en-GB"/>
            </a:p>
          </p:txBody>
        </p:sp>
        <p:sp>
          <p:nvSpPr>
            <p:cNvPr id="312394" name="Oval 74"/>
            <p:cNvSpPr>
              <a:spLocks noChangeArrowheads="1"/>
            </p:cNvSpPr>
            <p:nvPr/>
          </p:nvSpPr>
          <p:spPr bwMode="auto">
            <a:xfrm>
              <a:off x="2971" y="3538"/>
              <a:ext cx="48" cy="48"/>
            </a:xfrm>
            <a:prstGeom prst="ellipse">
              <a:avLst/>
            </a:prstGeom>
            <a:solidFill>
              <a:srgbClr val="FFFF00"/>
            </a:solidFill>
            <a:ln w="9525">
              <a:noFill/>
              <a:round/>
              <a:headEnd/>
              <a:tailEnd/>
            </a:ln>
          </p:spPr>
          <p:txBody>
            <a:bodyPr/>
            <a:lstStyle/>
            <a:p>
              <a:endParaRPr lang="en-GB"/>
            </a:p>
          </p:txBody>
        </p:sp>
        <p:sp>
          <p:nvSpPr>
            <p:cNvPr id="312395" name="Oval 75"/>
            <p:cNvSpPr>
              <a:spLocks noChangeArrowheads="1"/>
            </p:cNvSpPr>
            <p:nvPr/>
          </p:nvSpPr>
          <p:spPr bwMode="auto">
            <a:xfrm>
              <a:off x="3229" y="3676"/>
              <a:ext cx="48" cy="48"/>
            </a:xfrm>
            <a:prstGeom prst="ellipse">
              <a:avLst/>
            </a:prstGeom>
            <a:solidFill>
              <a:srgbClr val="FFFF00"/>
            </a:solidFill>
            <a:ln w="9525">
              <a:noFill/>
              <a:round/>
              <a:headEnd/>
              <a:tailEnd/>
            </a:ln>
          </p:spPr>
          <p:txBody>
            <a:bodyPr/>
            <a:lstStyle/>
            <a:p>
              <a:endParaRPr lang="en-GB"/>
            </a:p>
          </p:txBody>
        </p:sp>
        <p:sp>
          <p:nvSpPr>
            <p:cNvPr id="312396" name="Oval 76"/>
            <p:cNvSpPr>
              <a:spLocks noChangeArrowheads="1"/>
            </p:cNvSpPr>
            <p:nvPr/>
          </p:nvSpPr>
          <p:spPr bwMode="auto">
            <a:xfrm>
              <a:off x="3493" y="3712"/>
              <a:ext cx="48" cy="48"/>
            </a:xfrm>
            <a:prstGeom prst="ellipse">
              <a:avLst/>
            </a:prstGeom>
            <a:solidFill>
              <a:srgbClr val="FFFF00"/>
            </a:solidFill>
            <a:ln w="9525">
              <a:noFill/>
              <a:round/>
              <a:headEnd/>
              <a:tailEnd/>
            </a:ln>
          </p:spPr>
          <p:txBody>
            <a:bodyPr/>
            <a:lstStyle/>
            <a:p>
              <a:endParaRPr lang="en-GB"/>
            </a:p>
          </p:txBody>
        </p:sp>
        <p:sp>
          <p:nvSpPr>
            <p:cNvPr id="312397" name="Oval 77"/>
            <p:cNvSpPr>
              <a:spLocks noChangeArrowheads="1"/>
            </p:cNvSpPr>
            <p:nvPr/>
          </p:nvSpPr>
          <p:spPr bwMode="auto">
            <a:xfrm>
              <a:off x="3577" y="3706"/>
              <a:ext cx="48" cy="48"/>
            </a:xfrm>
            <a:prstGeom prst="ellipse">
              <a:avLst/>
            </a:prstGeom>
            <a:solidFill>
              <a:srgbClr val="FFFF00"/>
            </a:solidFill>
            <a:ln w="9525">
              <a:noFill/>
              <a:round/>
              <a:headEnd/>
              <a:tailEnd/>
            </a:ln>
          </p:spPr>
          <p:txBody>
            <a:bodyPr/>
            <a:lstStyle/>
            <a:p>
              <a:endParaRPr lang="en-GB"/>
            </a:p>
          </p:txBody>
        </p:sp>
        <p:sp>
          <p:nvSpPr>
            <p:cNvPr id="312398" name="Oval 78"/>
            <p:cNvSpPr>
              <a:spLocks noChangeArrowheads="1"/>
            </p:cNvSpPr>
            <p:nvPr/>
          </p:nvSpPr>
          <p:spPr bwMode="auto">
            <a:xfrm>
              <a:off x="3835" y="3736"/>
              <a:ext cx="48" cy="48"/>
            </a:xfrm>
            <a:prstGeom prst="ellipse">
              <a:avLst/>
            </a:prstGeom>
            <a:solidFill>
              <a:srgbClr val="FFFF00"/>
            </a:solidFill>
            <a:ln w="9525">
              <a:noFill/>
              <a:round/>
              <a:headEnd/>
              <a:tailEnd/>
            </a:ln>
          </p:spPr>
          <p:txBody>
            <a:bodyPr/>
            <a:lstStyle/>
            <a:p>
              <a:endParaRPr lang="en-GB"/>
            </a:p>
          </p:txBody>
        </p:sp>
        <p:sp>
          <p:nvSpPr>
            <p:cNvPr id="312399" name="Oval 79"/>
            <p:cNvSpPr>
              <a:spLocks noChangeArrowheads="1"/>
            </p:cNvSpPr>
            <p:nvPr/>
          </p:nvSpPr>
          <p:spPr bwMode="auto">
            <a:xfrm>
              <a:off x="1843" y="3604"/>
              <a:ext cx="48" cy="48"/>
            </a:xfrm>
            <a:prstGeom prst="ellipse">
              <a:avLst/>
            </a:prstGeom>
            <a:noFill/>
            <a:ln w="0">
              <a:solidFill>
                <a:srgbClr val="000000"/>
              </a:solidFill>
              <a:round/>
              <a:headEnd/>
              <a:tailEnd/>
            </a:ln>
          </p:spPr>
          <p:txBody>
            <a:bodyPr/>
            <a:lstStyle/>
            <a:p>
              <a:endParaRPr lang="en-GB"/>
            </a:p>
          </p:txBody>
        </p:sp>
        <p:sp>
          <p:nvSpPr>
            <p:cNvPr id="312400" name="Oval 80"/>
            <p:cNvSpPr>
              <a:spLocks noChangeArrowheads="1"/>
            </p:cNvSpPr>
            <p:nvPr/>
          </p:nvSpPr>
          <p:spPr bwMode="auto">
            <a:xfrm>
              <a:off x="2971" y="3538"/>
              <a:ext cx="48" cy="48"/>
            </a:xfrm>
            <a:prstGeom prst="ellipse">
              <a:avLst/>
            </a:prstGeom>
            <a:noFill/>
            <a:ln w="0">
              <a:solidFill>
                <a:srgbClr val="000000"/>
              </a:solidFill>
              <a:round/>
              <a:headEnd/>
              <a:tailEnd/>
            </a:ln>
          </p:spPr>
          <p:txBody>
            <a:bodyPr/>
            <a:lstStyle/>
            <a:p>
              <a:endParaRPr lang="en-GB"/>
            </a:p>
          </p:txBody>
        </p:sp>
        <p:sp>
          <p:nvSpPr>
            <p:cNvPr id="312401" name="Oval 81"/>
            <p:cNvSpPr>
              <a:spLocks noChangeArrowheads="1"/>
            </p:cNvSpPr>
            <p:nvPr/>
          </p:nvSpPr>
          <p:spPr bwMode="auto">
            <a:xfrm>
              <a:off x="3229" y="3676"/>
              <a:ext cx="48" cy="48"/>
            </a:xfrm>
            <a:prstGeom prst="ellipse">
              <a:avLst/>
            </a:prstGeom>
            <a:noFill/>
            <a:ln w="0">
              <a:solidFill>
                <a:srgbClr val="000000"/>
              </a:solidFill>
              <a:round/>
              <a:headEnd/>
              <a:tailEnd/>
            </a:ln>
          </p:spPr>
          <p:txBody>
            <a:bodyPr/>
            <a:lstStyle/>
            <a:p>
              <a:endParaRPr lang="en-GB"/>
            </a:p>
          </p:txBody>
        </p:sp>
        <p:sp>
          <p:nvSpPr>
            <p:cNvPr id="312402" name="Oval 82"/>
            <p:cNvSpPr>
              <a:spLocks noChangeArrowheads="1"/>
            </p:cNvSpPr>
            <p:nvPr/>
          </p:nvSpPr>
          <p:spPr bwMode="auto">
            <a:xfrm>
              <a:off x="3493" y="3712"/>
              <a:ext cx="48" cy="48"/>
            </a:xfrm>
            <a:prstGeom prst="ellipse">
              <a:avLst/>
            </a:prstGeom>
            <a:noFill/>
            <a:ln w="0">
              <a:solidFill>
                <a:srgbClr val="000000"/>
              </a:solidFill>
              <a:round/>
              <a:headEnd/>
              <a:tailEnd/>
            </a:ln>
          </p:spPr>
          <p:txBody>
            <a:bodyPr/>
            <a:lstStyle/>
            <a:p>
              <a:endParaRPr lang="en-GB"/>
            </a:p>
          </p:txBody>
        </p:sp>
        <p:sp>
          <p:nvSpPr>
            <p:cNvPr id="312403" name="Oval 83"/>
            <p:cNvSpPr>
              <a:spLocks noChangeArrowheads="1"/>
            </p:cNvSpPr>
            <p:nvPr/>
          </p:nvSpPr>
          <p:spPr bwMode="auto">
            <a:xfrm>
              <a:off x="3577" y="3706"/>
              <a:ext cx="48" cy="48"/>
            </a:xfrm>
            <a:prstGeom prst="ellipse">
              <a:avLst/>
            </a:prstGeom>
            <a:noFill/>
            <a:ln w="0">
              <a:solidFill>
                <a:srgbClr val="000000"/>
              </a:solidFill>
              <a:round/>
              <a:headEnd/>
              <a:tailEnd/>
            </a:ln>
          </p:spPr>
          <p:txBody>
            <a:bodyPr/>
            <a:lstStyle/>
            <a:p>
              <a:endParaRPr lang="en-GB"/>
            </a:p>
          </p:txBody>
        </p:sp>
        <p:sp>
          <p:nvSpPr>
            <p:cNvPr id="312404" name="Oval 84"/>
            <p:cNvSpPr>
              <a:spLocks noChangeArrowheads="1"/>
            </p:cNvSpPr>
            <p:nvPr/>
          </p:nvSpPr>
          <p:spPr bwMode="auto">
            <a:xfrm>
              <a:off x="3835" y="3736"/>
              <a:ext cx="48" cy="48"/>
            </a:xfrm>
            <a:prstGeom prst="ellipse">
              <a:avLst/>
            </a:prstGeom>
            <a:noFill/>
            <a:ln w="0">
              <a:solidFill>
                <a:srgbClr val="000000"/>
              </a:solidFill>
              <a:round/>
              <a:headEnd/>
              <a:tailEnd/>
            </a:ln>
          </p:spPr>
          <p:txBody>
            <a:bodyPr/>
            <a:lstStyle/>
            <a:p>
              <a:endParaRPr lang="en-GB"/>
            </a:p>
          </p:txBody>
        </p:sp>
        <p:sp>
          <p:nvSpPr>
            <p:cNvPr id="312405" name="Freeform 85"/>
            <p:cNvSpPr>
              <a:spLocks/>
            </p:cNvSpPr>
            <p:nvPr/>
          </p:nvSpPr>
          <p:spPr bwMode="auto">
            <a:xfrm>
              <a:off x="1867" y="3598"/>
              <a:ext cx="1362" cy="60"/>
            </a:xfrm>
            <a:custGeom>
              <a:avLst/>
              <a:gdLst/>
              <a:ahLst/>
              <a:cxnLst>
                <a:cxn ang="0">
                  <a:pos x="126" y="0"/>
                </a:cxn>
                <a:cxn ang="0">
                  <a:pos x="258" y="0"/>
                </a:cxn>
                <a:cxn ang="0">
                  <a:pos x="354" y="0"/>
                </a:cxn>
                <a:cxn ang="0">
                  <a:pos x="432" y="6"/>
                </a:cxn>
                <a:cxn ang="0">
                  <a:pos x="498" y="6"/>
                </a:cxn>
                <a:cxn ang="0">
                  <a:pos x="552" y="6"/>
                </a:cxn>
                <a:cxn ang="0">
                  <a:pos x="600" y="6"/>
                </a:cxn>
                <a:cxn ang="0">
                  <a:pos x="648" y="6"/>
                </a:cxn>
                <a:cxn ang="0">
                  <a:pos x="684" y="6"/>
                </a:cxn>
                <a:cxn ang="0">
                  <a:pos x="720" y="6"/>
                </a:cxn>
                <a:cxn ang="0">
                  <a:pos x="750" y="6"/>
                </a:cxn>
                <a:cxn ang="0">
                  <a:pos x="780" y="12"/>
                </a:cxn>
                <a:cxn ang="0">
                  <a:pos x="804" y="12"/>
                </a:cxn>
                <a:cxn ang="0">
                  <a:pos x="834" y="12"/>
                </a:cxn>
                <a:cxn ang="0">
                  <a:pos x="858" y="12"/>
                </a:cxn>
                <a:cxn ang="0">
                  <a:pos x="876" y="12"/>
                </a:cxn>
                <a:cxn ang="0">
                  <a:pos x="900" y="12"/>
                </a:cxn>
                <a:cxn ang="0">
                  <a:pos x="918" y="12"/>
                </a:cxn>
                <a:cxn ang="0">
                  <a:pos x="936" y="18"/>
                </a:cxn>
                <a:cxn ang="0">
                  <a:pos x="954" y="18"/>
                </a:cxn>
                <a:cxn ang="0">
                  <a:pos x="972" y="18"/>
                </a:cxn>
                <a:cxn ang="0">
                  <a:pos x="990" y="18"/>
                </a:cxn>
                <a:cxn ang="0">
                  <a:pos x="1008" y="18"/>
                </a:cxn>
                <a:cxn ang="0">
                  <a:pos x="1026" y="24"/>
                </a:cxn>
                <a:cxn ang="0">
                  <a:pos x="1044" y="24"/>
                </a:cxn>
                <a:cxn ang="0">
                  <a:pos x="1062" y="24"/>
                </a:cxn>
                <a:cxn ang="0">
                  <a:pos x="1080" y="24"/>
                </a:cxn>
                <a:cxn ang="0">
                  <a:pos x="1098" y="24"/>
                </a:cxn>
                <a:cxn ang="0">
                  <a:pos x="1116" y="30"/>
                </a:cxn>
                <a:cxn ang="0">
                  <a:pos x="1134" y="30"/>
                </a:cxn>
                <a:cxn ang="0">
                  <a:pos x="1152" y="30"/>
                </a:cxn>
                <a:cxn ang="0">
                  <a:pos x="1170" y="36"/>
                </a:cxn>
                <a:cxn ang="0">
                  <a:pos x="1188" y="36"/>
                </a:cxn>
                <a:cxn ang="0">
                  <a:pos x="1206" y="36"/>
                </a:cxn>
                <a:cxn ang="0">
                  <a:pos x="1224" y="42"/>
                </a:cxn>
                <a:cxn ang="0">
                  <a:pos x="1242" y="42"/>
                </a:cxn>
                <a:cxn ang="0">
                  <a:pos x="1260" y="42"/>
                </a:cxn>
                <a:cxn ang="0">
                  <a:pos x="1278" y="48"/>
                </a:cxn>
                <a:cxn ang="0">
                  <a:pos x="1296" y="48"/>
                </a:cxn>
                <a:cxn ang="0">
                  <a:pos x="1314" y="54"/>
                </a:cxn>
                <a:cxn ang="0">
                  <a:pos x="1332" y="54"/>
                </a:cxn>
                <a:cxn ang="0">
                  <a:pos x="1350" y="60"/>
                </a:cxn>
              </a:cxnLst>
              <a:rect l="0" t="0" r="r" b="b"/>
              <a:pathLst>
                <a:path w="1362" h="60">
                  <a:moveTo>
                    <a:pt x="0" y="0"/>
                  </a:moveTo>
                  <a:lnTo>
                    <a:pt x="66" y="0"/>
                  </a:lnTo>
                  <a:lnTo>
                    <a:pt x="126" y="0"/>
                  </a:lnTo>
                  <a:lnTo>
                    <a:pt x="174" y="0"/>
                  </a:lnTo>
                  <a:lnTo>
                    <a:pt x="216" y="0"/>
                  </a:lnTo>
                  <a:lnTo>
                    <a:pt x="258" y="0"/>
                  </a:lnTo>
                  <a:lnTo>
                    <a:pt x="294" y="0"/>
                  </a:lnTo>
                  <a:lnTo>
                    <a:pt x="324" y="0"/>
                  </a:lnTo>
                  <a:lnTo>
                    <a:pt x="354" y="0"/>
                  </a:lnTo>
                  <a:lnTo>
                    <a:pt x="384" y="6"/>
                  </a:lnTo>
                  <a:lnTo>
                    <a:pt x="408" y="6"/>
                  </a:lnTo>
                  <a:lnTo>
                    <a:pt x="432" y="6"/>
                  </a:lnTo>
                  <a:lnTo>
                    <a:pt x="456" y="6"/>
                  </a:lnTo>
                  <a:lnTo>
                    <a:pt x="480" y="6"/>
                  </a:lnTo>
                  <a:lnTo>
                    <a:pt x="498" y="6"/>
                  </a:lnTo>
                  <a:lnTo>
                    <a:pt x="516" y="6"/>
                  </a:lnTo>
                  <a:lnTo>
                    <a:pt x="534" y="6"/>
                  </a:lnTo>
                  <a:lnTo>
                    <a:pt x="552" y="6"/>
                  </a:lnTo>
                  <a:lnTo>
                    <a:pt x="570" y="6"/>
                  </a:lnTo>
                  <a:lnTo>
                    <a:pt x="588" y="6"/>
                  </a:lnTo>
                  <a:lnTo>
                    <a:pt x="600" y="6"/>
                  </a:lnTo>
                  <a:lnTo>
                    <a:pt x="618" y="6"/>
                  </a:lnTo>
                  <a:lnTo>
                    <a:pt x="630" y="6"/>
                  </a:lnTo>
                  <a:lnTo>
                    <a:pt x="648" y="6"/>
                  </a:lnTo>
                  <a:lnTo>
                    <a:pt x="660" y="6"/>
                  </a:lnTo>
                  <a:lnTo>
                    <a:pt x="672" y="6"/>
                  </a:lnTo>
                  <a:lnTo>
                    <a:pt x="684" y="6"/>
                  </a:lnTo>
                  <a:lnTo>
                    <a:pt x="696" y="6"/>
                  </a:lnTo>
                  <a:lnTo>
                    <a:pt x="708" y="6"/>
                  </a:lnTo>
                  <a:lnTo>
                    <a:pt x="720" y="6"/>
                  </a:lnTo>
                  <a:lnTo>
                    <a:pt x="732" y="6"/>
                  </a:lnTo>
                  <a:lnTo>
                    <a:pt x="738" y="6"/>
                  </a:lnTo>
                  <a:lnTo>
                    <a:pt x="750" y="6"/>
                  </a:lnTo>
                  <a:lnTo>
                    <a:pt x="762" y="6"/>
                  </a:lnTo>
                  <a:lnTo>
                    <a:pt x="768" y="12"/>
                  </a:lnTo>
                  <a:lnTo>
                    <a:pt x="780" y="12"/>
                  </a:lnTo>
                  <a:lnTo>
                    <a:pt x="786" y="12"/>
                  </a:lnTo>
                  <a:lnTo>
                    <a:pt x="798" y="12"/>
                  </a:lnTo>
                  <a:lnTo>
                    <a:pt x="804" y="12"/>
                  </a:lnTo>
                  <a:lnTo>
                    <a:pt x="816" y="12"/>
                  </a:lnTo>
                  <a:lnTo>
                    <a:pt x="822" y="12"/>
                  </a:lnTo>
                  <a:lnTo>
                    <a:pt x="834" y="12"/>
                  </a:lnTo>
                  <a:lnTo>
                    <a:pt x="840" y="12"/>
                  </a:lnTo>
                  <a:lnTo>
                    <a:pt x="846" y="12"/>
                  </a:lnTo>
                  <a:lnTo>
                    <a:pt x="858" y="12"/>
                  </a:lnTo>
                  <a:lnTo>
                    <a:pt x="864" y="12"/>
                  </a:lnTo>
                  <a:lnTo>
                    <a:pt x="870" y="12"/>
                  </a:lnTo>
                  <a:lnTo>
                    <a:pt x="876" y="12"/>
                  </a:lnTo>
                  <a:lnTo>
                    <a:pt x="888" y="12"/>
                  </a:lnTo>
                  <a:lnTo>
                    <a:pt x="894" y="12"/>
                  </a:lnTo>
                  <a:lnTo>
                    <a:pt x="900" y="12"/>
                  </a:lnTo>
                  <a:lnTo>
                    <a:pt x="906" y="12"/>
                  </a:lnTo>
                  <a:lnTo>
                    <a:pt x="912" y="12"/>
                  </a:lnTo>
                  <a:lnTo>
                    <a:pt x="918" y="12"/>
                  </a:lnTo>
                  <a:lnTo>
                    <a:pt x="924" y="18"/>
                  </a:lnTo>
                  <a:lnTo>
                    <a:pt x="930" y="18"/>
                  </a:lnTo>
                  <a:lnTo>
                    <a:pt x="936" y="18"/>
                  </a:lnTo>
                  <a:lnTo>
                    <a:pt x="942" y="18"/>
                  </a:lnTo>
                  <a:lnTo>
                    <a:pt x="948" y="18"/>
                  </a:lnTo>
                  <a:lnTo>
                    <a:pt x="954" y="18"/>
                  </a:lnTo>
                  <a:lnTo>
                    <a:pt x="960" y="18"/>
                  </a:lnTo>
                  <a:lnTo>
                    <a:pt x="966" y="18"/>
                  </a:lnTo>
                  <a:lnTo>
                    <a:pt x="972" y="18"/>
                  </a:lnTo>
                  <a:lnTo>
                    <a:pt x="978" y="18"/>
                  </a:lnTo>
                  <a:lnTo>
                    <a:pt x="984" y="18"/>
                  </a:lnTo>
                  <a:lnTo>
                    <a:pt x="990" y="18"/>
                  </a:lnTo>
                  <a:lnTo>
                    <a:pt x="996" y="18"/>
                  </a:lnTo>
                  <a:lnTo>
                    <a:pt x="1002" y="18"/>
                  </a:lnTo>
                  <a:lnTo>
                    <a:pt x="1008" y="18"/>
                  </a:lnTo>
                  <a:lnTo>
                    <a:pt x="1014" y="18"/>
                  </a:lnTo>
                  <a:lnTo>
                    <a:pt x="1020" y="18"/>
                  </a:lnTo>
                  <a:lnTo>
                    <a:pt x="1026" y="24"/>
                  </a:lnTo>
                  <a:lnTo>
                    <a:pt x="1032" y="24"/>
                  </a:lnTo>
                  <a:lnTo>
                    <a:pt x="1038" y="24"/>
                  </a:lnTo>
                  <a:lnTo>
                    <a:pt x="1044" y="24"/>
                  </a:lnTo>
                  <a:lnTo>
                    <a:pt x="1050" y="24"/>
                  </a:lnTo>
                  <a:lnTo>
                    <a:pt x="1056" y="24"/>
                  </a:lnTo>
                  <a:lnTo>
                    <a:pt x="1062" y="24"/>
                  </a:lnTo>
                  <a:lnTo>
                    <a:pt x="1068" y="24"/>
                  </a:lnTo>
                  <a:lnTo>
                    <a:pt x="1074" y="24"/>
                  </a:lnTo>
                  <a:lnTo>
                    <a:pt x="1080" y="24"/>
                  </a:lnTo>
                  <a:lnTo>
                    <a:pt x="1086" y="24"/>
                  </a:lnTo>
                  <a:lnTo>
                    <a:pt x="1092" y="24"/>
                  </a:lnTo>
                  <a:lnTo>
                    <a:pt x="1098" y="24"/>
                  </a:lnTo>
                  <a:lnTo>
                    <a:pt x="1104" y="30"/>
                  </a:lnTo>
                  <a:lnTo>
                    <a:pt x="1110" y="30"/>
                  </a:lnTo>
                  <a:lnTo>
                    <a:pt x="1116" y="30"/>
                  </a:lnTo>
                  <a:lnTo>
                    <a:pt x="1122" y="30"/>
                  </a:lnTo>
                  <a:lnTo>
                    <a:pt x="1128" y="30"/>
                  </a:lnTo>
                  <a:lnTo>
                    <a:pt x="1134" y="30"/>
                  </a:lnTo>
                  <a:lnTo>
                    <a:pt x="1140" y="30"/>
                  </a:lnTo>
                  <a:lnTo>
                    <a:pt x="1146" y="30"/>
                  </a:lnTo>
                  <a:lnTo>
                    <a:pt x="1152" y="30"/>
                  </a:lnTo>
                  <a:lnTo>
                    <a:pt x="1158" y="30"/>
                  </a:lnTo>
                  <a:lnTo>
                    <a:pt x="1164" y="30"/>
                  </a:lnTo>
                  <a:lnTo>
                    <a:pt x="1170" y="36"/>
                  </a:lnTo>
                  <a:lnTo>
                    <a:pt x="1176" y="36"/>
                  </a:lnTo>
                  <a:lnTo>
                    <a:pt x="1182" y="36"/>
                  </a:lnTo>
                  <a:lnTo>
                    <a:pt x="1188" y="36"/>
                  </a:lnTo>
                  <a:lnTo>
                    <a:pt x="1194" y="36"/>
                  </a:lnTo>
                  <a:lnTo>
                    <a:pt x="1200" y="36"/>
                  </a:lnTo>
                  <a:lnTo>
                    <a:pt x="1206" y="36"/>
                  </a:lnTo>
                  <a:lnTo>
                    <a:pt x="1212" y="36"/>
                  </a:lnTo>
                  <a:lnTo>
                    <a:pt x="1218" y="42"/>
                  </a:lnTo>
                  <a:lnTo>
                    <a:pt x="1224" y="42"/>
                  </a:lnTo>
                  <a:lnTo>
                    <a:pt x="1230" y="42"/>
                  </a:lnTo>
                  <a:lnTo>
                    <a:pt x="1236" y="42"/>
                  </a:lnTo>
                  <a:lnTo>
                    <a:pt x="1242" y="42"/>
                  </a:lnTo>
                  <a:lnTo>
                    <a:pt x="1248" y="42"/>
                  </a:lnTo>
                  <a:lnTo>
                    <a:pt x="1254" y="42"/>
                  </a:lnTo>
                  <a:lnTo>
                    <a:pt x="1260" y="42"/>
                  </a:lnTo>
                  <a:lnTo>
                    <a:pt x="1266" y="48"/>
                  </a:lnTo>
                  <a:lnTo>
                    <a:pt x="1272" y="48"/>
                  </a:lnTo>
                  <a:lnTo>
                    <a:pt x="1278" y="48"/>
                  </a:lnTo>
                  <a:lnTo>
                    <a:pt x="1284" y="48"/>
                  </a:lnTo>
                  <a:lnTo>
                    <a:pt x="1290" y="48"/>
                  </a:lnTo>
                  <a:lnTo>
                    <a:pt x="1296" y="48"/>
                  </a:lnTo>
                  <a:lnTo>
                    <a:pt x="1302" y="48"/>
                  </a:lnTo>
                  <a:lnTo>
                    <a:pt x="1308" y="48"/>
                  </a:lnTo>
                  <a:lnTo>
                    <a:pt x="1314" y="54"/>
                  </a:lnTo>
                  <a:lnTo>
                    <a:pt x="1320" y="54"/>
                  </a:lnTo>
                  <a:lnTo>
                    <a:pt x="1326" y="54"/>
                  </a:lnTo>
                  <a:lnTo>
                    <a:pt x="1332" y="54"/>
                  </a:lnTo>
                  <a:lnTo>
                    <a:pt x="1338" y="54"/>
                  </a:lnTo>
                  <a:lnTo>
                    <a:pt x="1344" y="54"/>
                  </a:lnTo>
                  <a:lnTo>
                    <a:pt x="1350" y="60"/>
                  </a:lnTo>
                  <a:lnTo>
                    <a:pt x="1356" y="60"/>
                  </a:lnTo>
                  <a:lnTo>
                    <a:pt x="1362" y="60"/>
                  </a:lnTo>
                </a:path>
              </a:pathLst>
            </a:custGeom>
            <a:noFill/>
            <a:ln w="0">
              <a:solidFill>
                <a:srgbClr val="000000"/>
              </a:solidFill>
              <a:prstDash val="solid"/>
              <a:round/>
              <a:headEnd/>
              <a:tailEnd/>
            </a:ln>
          </p:spPr>
          <p:txBody>
            <a:bodyPr/>
            <a:lstStyle/>
            <a:p>
              <a:endParaRPr lang="en-GB"/>
            </a:p>
          </p:txBody>
        </p:sp>
        <p:sp>
          <p:nvSpPr>
            <p:cNvPr id="312406" name="Freeform 86"/>
            <p:cNvSpPr>
              <a:spLocks/>
            </p:cNvSpPr>
            <p:nvPr/>
          </p:nvSpPr>
          <p:spPr bwMode="auto">
            <a:xfrm>
              <a:off x="3229" y="3658"/>
              <a:ext cx="630" cy="126"/>
            </a:xfrm>
            <a:custGeom>
              <a:avLst/>
              <a:gdLst/>
              <a:ahLst/>
              <a:cxnLst>
                <a:cxn ang="0">
                  <a:pos x="6" y="0"/>
                </a:cxn>
                <a:cxn ang="0">
                  <a:pos x="18" y="0"/>
                </a:cxn>
                <a:cxn ang="0">
                  <a:pos x="30" y="6"/>
                </a:cxn>
                <a:cxn ang="0">
                  <a:pos x="42" y="6"/>
                </a:cxn>
                <a:cxn ang="0">
                  <a:pos x="54" y="12"/>
                </a:cxn>
                <a:cxn ang="0">
                  <a:pos x="66" y="12"/>
                </a:cxn>
                <a:cxn ang="0">
                  <a:pos x="78" y="12"/>
                </a:cxn>
                <a:cxn ang="0">
                  <a:pos x="90" y="18"/>
                </a:cxn>
                <a:cxn ang="0">
                  <a:pos x="102" y="18"/>
                </a:cxn>
                <a:cxn ang="0">
                  <a:pos x="114" y="18"/>
                </a:cxn>
                <a:cxn ang="0">
                  <a:pos x="126" y="24"/>
                </a:cxn>
                <a:cxn ang="0">
                  <a:pos x="138" y="24"/>
                </a:cxn>
                <a:cxn ang="0">
                  <a:pos x="150" y="30"/>
                </a:cxn>
                <a:cxn ang="0">
                  <a:pos x="162" y="30"/>
                </a:cxn>
                <a:cxn ang="0">
                  <a:pos x="174" y="36"/>
                </a:cxn>
                <a:cxn ang="0">
                  <a:pos x="186" y="36"/>
                </a:cxn>
                <a:cxn ang="0">
                  <a:pos x="198" y="36"/>
                </a:cxn>
                <a:cxn ang="0">
                  <a:pos x="210" y="42"/>
                </a:cxn>
                <a:cxn ang="0">
                  <a:pos x="222" y="42"/>
                </a:cxn>
                <a:cxn ang="0">
                  <a:pos x="234" y="48"/>
                </a:cxn>
                <a:cxn ang="0">
                  <a:pos x="246" y="48"/>
                </a:cxn>
                <a:cxn ang="0">
                  <a:pos x="258" y="54"/>
                </a:cxn>
                <a:cxn ang="0">
                  <a:pos x="270" y="54"/>
                </a:cxn>
                <a:cxn ang="0">
                  <a:pos x="282" y="54"/>
                </a:cxn>
                <a:cxn ang="0">
                  <a:pos x="294" y="60"/>
                </a:cxn>
                <a:cxn ang="0">
                  <a:pos x="306" y="60"/>
                </a:cxn>
                <a:cxn ang="0">
                  <a:pos x="318" y="66"/>
                </a:cxn>
                <a:cxn ang="0">
                  <a:pos x="330" y="66"/>
                </a:cxn>
                <a:cxn ang="0">
                  <a:pos x="342" y="72"/>
                </a:cxn>
                <a:cxn ang="0">
                  <a:pos x="354" y="72"/>
                </a:cxn>
                <a:cxn ang="0">
                  <a:pos x="366" y="78"/>
                </a:cxn>
                <a:cxn ang="0">
                  <a:pos x="378" y="78"/>
                </a:cxn>
                <a:cxn ang="0">
                  <a:pos x="390" y="84"/>
                </a:cxn>
                <a:cxn ang="0">
                  <a:pos x="402" y="84"/>
                </a:cxn>
                <a:cxn ang="0">
                  <a:pos x="414" y="84"/>
                </a:cxn>
                <a:cxn ang="0">
                  <a:pos x="426" y="90"/>
                </a:cxn>
                <a:cxn ang="0">
                  <a:pos x="438" y="90"/>
                </a:cxn>
                <a:cxn ang="0">
                  <a:pos x="450" y="96"/>
                </a:cxn>
                <a:cxn ang="0">
                  <a:pos x="462" y="96"/>
                </a:cxn>
                <a:cxn ang="0">
                  <a:pos x="474" y="102"/>
                </a:cxn>
                <a:cxn ang="0">
                  <a:pos x="486" y="102"/>
                </a:cxn>
                <a:cxn ang="0">
                  <a:pos x="498" y="102"/>
                </a:cxn>
                <a:cxn ang="0">
                  <a:pos x="510" y="108"/>
                </a:cxn>
                <a:cxn ang="0">
                  <a:pos x="522" y="108"/>
                </a:cxn>
                <a:cxn ang="0">
                  <a:pos x="534" y="114"/>
                </a:cxn>
                <a:cxn ang="0">
                  <a:pos x="546" y="114"/>
                </a:cxn>
                <a:cxn ang="0">
                  <a:pos x="558" y="114"/>
                </a:cxn>
                <a:cxn ang="0">
                  <a:pos x="570" y="120"/>
                </a:cxn>
                <a:cxn ang="0">
                  <a:pos x="582" y="120"/>
                </a:cxn>
                <a:cxn ang="0">
                  <a:pos x="594" y="120"/>
                </a:cxn>
                <a:cxn ang="0">
                  <a:pos x="606" y="126"/>
                </a:cxn>
                <a:cxn ang="0">
                  <a:pos x="618" y="126"/>
                </a:cxn>
                <a:cxn ang="0">
                  <a:pos x="630" y="126"/>
                </a:cxn>
              </a:cxnLst>
              <a:rect l="0" t="0" r="r" b="b"/>
              <a:pathLst>
                <a:path w="630" h="126">
                  <a:moveTo>
                    <a:pt x="0" y="0"/>
                  </a:moveTo>
                  <a:lnTo>
                    <a:pt x="6" y="0"/>
                  </a:lnTo>
                  <a:lnTo>
                    <a:pt x="12" y="0"/>
                  </a:lnTo>
                  <a:lnTo>
                    <a:pt x="18" y="0"/>
                  </a:lnTo>
                  <a:lnTo>
                    <a:pt x="24" y="6"/>
                  </a:lnTo>
                  <a:lnTo>
                    <a:pt x="30" y="6"/>
                  </a:lnTo>
                  <a:lnTo>
                    <a:pt x="36" y="6"/>
                  </a:lnTo>
                  <a:lnTo>
                    <a:pt x="42" y="6"/>
                  </a:lnTo>
                  <a:lnTo>
                    <a:pt x="48" y="6"/>
                  </a:lnTo>
                  <a:lnTo>
                    <a:pt x="54" y="12"/>
                  </a:lnTo>
                  <a:lnTo>
                    <a:pt x="60" y="12"/>
                  </a:lnTo>
                  <a:lnTo>
                    <a:pt x="66" y="12"/>
                  </a:lnTo>
                  <a:lnTo>
                    <a:pt x="72" y="12"/>
                  </a:lnTo>
                  <a:lnTo>
                    <a:pt x="78" y="12"/>
                  </a:lnTo>
                  <a:lnTo>
                    <a:pt x="84" y="12"/>
                  </a:lnTo>
                  <a:lnTo>
                    <a:pt x="90" y="18"/>
                  </a:lnTo>
                  <a:lnTo>
                    <a:pt x="96" y="18"/>
                  </a:lnTo>
                  <a:lnTo>
                    <a:pt x="102" y="18"/>
                  </a:lnTo>
                  <a:lnTo>
                    <a:pt x="108" y="18"/>
                  </a:lnTo>
                  <a:lnTo>
                    <a:pt x="114" y="18"/>
                  </a:lnTo>
                  <a:lnTo>
                    <a:pt x="120" y="24"/>
                  </a:lnTo>
                  <a:lnTo>
                    <a:pt x="126" y="24"/>
                  </a:lnTo>
                  <a:lnTo>
                    <a:pt x="132" y="24"/>
                  </a:lnTo>
                  <a:lnTo>
                    <a:pt x="138" y="24"/>
                  </a:lnTo>
                  <a:lnTo>
                    <a:pt x="144" y="24"/>
                  </a:lnTo>
                  <a:lnTo>
                    <a:pt x="150" y="30"/>
                  </a:lnTo>
                  <a:lnTo>
                    <a:pt x="156" y="30"/>
                  </a:lnTo>
                  <a:lnTo>
                    <a:pt x="162" y="30"/>
                  </a:lnTo>
                  <a:lnTo>
                    <a:pt x="168" y="30"/>
                  </a:lnTo>
                  <a:lnTo>
                    <a:pt x="174" y="36"/>
                  </a:lnTo>
                  <a:lnTo>
                    <a:pt x="180" y="36"/>
                  </a:lnTo>
                  <a:lnTo>
                    <a:pt x="186" y="36"/>
                  </a:lnTo>
                  <a:lnTo>
                    <a:pt x="192" y="36"/>
                  </a:lnTo>
                  <a:lnTo>
                    <a:pt x="198" y="36"/>
                  </a:lnTo>
                  <a:lnTo>
                    <a:pt x="204" y="42"/>
                  </a:lnTo>
                  <a:lnTo>
                    <a:pt x="210" y="42"/>
                  </a:lnTo>
                  <a:lnTo>
                    <a:pt x="216" y="42"/>
                  </a:lnTo>
                  <a:lnTo>
                    <a:pt x="222" y="42"/>
                  </a:lnTo>
                  <a:lnTo>
                    <a:pt x="228" y="42"/>
                  </a:lnTo>
                  <a:lnTo>
                    <a:pt x="234" y="48"/>
                  </a:lnTo>
                  <a:lnTo>
                    <a:pt x="240" y="48"/>
                  </a:lnTo>
                  <a:lnTo>
                    <a:pt x="246" y="48"/>
                  </a:lnTo>
                  <a:lnTo>
                    <a:pt x="252" y="48"/>
                  </a:lnTo>
                  <a:lnTo>
                    <a:pt x="258" y="54"/>
                  </a:lnTo>
                  <a:lnTo>
                    <a:pt x="264" y="54"/>
                  </a:lnTo>
                  <a:lnTo>
                    <a:pt x="270" y="54"/>
                  </a:lnTo>
                  <a:lnTo>
                    <a:pt x="276" y="54"/>
                  </a:lnTo>
                  <a:lnTo>
                    <a:pt x="282" y="54"/>
                  </a:lnTo>
                  <a:lnTo>
                    <a:pt x="288" y="60"/>
                  </a:lnTo>
                  <a:lnTo>
                    <a:pt x="294" y="60"/>
                  </a:lnTo>
                  <a:lnTo>
                    <a:pt x="300" y="60"/>
                  </a:lnTo>
                  <a:lnTo>
                    <a:pt x="306" y="60"/>
                  </a:lnTo>
                  <a:lnTo>
                    <a:pt x="312" y="66"/>
                  </a:lnTo>
                  <a:lnTo>
                    <a:pt x="318" y="66"/>
                  </a:lnTo>
                  <a:lnTo>
                    <a:pt x="324" y="66"/>
                  </a:lnTo>
                  <a:lnTo>
                    <a:pt x="330" y="66"/>
                  </a:lnTo>
                  <a:lnTo>
                    <a:pt x="336" y="72"/>
                  </a:lnTo>
                  <a:lnTo>
                    <a:pt x="342" y="72"/>
                  </a:lnTo>
                  <a:lnTo>
                    <a:pt x="348" y="72"/>
                  </a:lnTo>
                  <a:lnTo>
                    <a:pt x="354" y="72"/>
                  </a:lnTo>
                  <a:lnTo>
                    <a:pt x="360" y="72"/>
                  </a:lnTo>
                  <a:lnTo>
                    <a:pt x="366" y="78"/>
                  </a:lnTo>
                  <a:lnTo>
                    <a:pt x="372" y="78"/>
                  </a:lnTo>
                  <a:lnTo>
                    <a:pt x="378" y="78"/>
                  </a:lnTo>
                  <a:lnTo>
                    <a:pt x="384" y="78"/>
                  </a:lnTo>
                  <a:lnTo>
                    <a:pt x="390" y="84"/>
                  </a:lnTo>
                  <a:lnTo>
                    <a:pt x="396" y="84"/>
                  </a:lnTo>
                  <a:lnTo>
                    <a:pt x="402" y="84"/>
                  </a:lnTo>
                  <a:lnTo>
                    <a:pt x="408" y="84"/>
                  </a:lnTo>
                  <a:lnTo>
                    <a:pt x="414" y="84"/>
                  </a:lnTo>
                  <a:lnTo>
                    <a:pt x="420" y="90"/>
                  </a:lnTo>
                  <a:lnTo>
                    <a:pt x="426" y="90"/>
                  </a:lnTo>
                  <a:lnTo>
                    <a:pt x="432" y="90"/>
                  </a:lnTo>
                  <a:lnTo>
                    <a:pt x="438" y="90"/>
                  </a:lnTo>
                  <a:lnTo>
                    <a:pt x="444" y="96"/>
                  </a:lnTo>
                  <a:lnTo>
                    <a:pt x="450" y="96"/>
                  </a:lnTo>
                  <a:lnTo>
                    <a:pt x="456" y="96"/>
                  </a:lnTo>
                  <a:lnTo>
                    <a:pt x="462" y="96"/>
                  </a:lnTo>
                  <a:lnTo>
                    <a:pt x="468" y="96"/>
                  </a:lnTo>
                  <a:lnTo>
                    <a:pt x="474" y="102"/>
                  </a:lnTo>
                  <a:lnTo>
                    <a:pt x="480" y="102"/>
                  </a:lnTo>
                  <a:lnTo>
                    <a:pt x="486" y="102"/>
                  </a:lnTo>
                  <a:lnTo>
                    <a:pt x="492" y="102"/>
                  </a:lnTo>
                  <a:lnTo>
                    <a:pt x="498" y="102"/>
                  </a:lnTo>
                  <a:lnTo>
                    <a:pt x="504" y="108"/>
                  </a:lnTo>
                  <a:lnTo>
                    <a:pt x="510" y="108"/>
                  </a:lnTo>
                  <a:lnTo>
                    <a:pt x="516" y="108"/>
                  </a:lnTo>
                  <a:lnTo>
                    <a:pt x="522" y="108"/>
                  </a:lnTo>
                  <a:lnTo>
                    <a:pt x="528" y="108"/>
                  </a:lnTo>
                  <a:lnTo>
                    <a:pt x="534" y="114"/>
                  </a:lnTo>
                  <a:lnTo>
                    <a:pt x="540" y="114"/>
                  </a:lnTo>
                  <a:lnTo>
                    <a:pt x="546" y="114"/>
                  </a:lnTo>
                  <a:lnTo>
                    <a:pt x="552" y="114"/>
                  </a:lnTo>
                  <a:lnTo>
                    <a:pt x="558" y="114"/>
                  </a:lnTo>
                  <a:lnTo>
                    <a:pt x="564" y="114"/>
                  </a:lnTo>
                  <a:lnTo>
                    <a:pt x="570" y="120"/>
                  </a:lnTo>
                  <a:lnTo>
                    <a:pt x="576" y="120"/>
                  </a:lnTo>
                  <a:lnTo>
                    <a:pt x="582" y="120"/>
                  </a:lnTo>
                  <a:lnTo>
                    <a:pt x="588" y="120"/>
                  </a:lnTo>
                  <a:lnTo>
                    <a:pt x="594" y="120"/>
                  </a:lnTo>
                  <a:lnTo>
                    <a:pt x="600" y="120"/>
                  </a:lnTo>
                  <a:lnTo>
                    <a:pt x="606" y="126"/>
                  </a:lnTo>
                  <a:lnTo>
                    <a:pt x="612" y="126"/>
                  </a:lnTo>
                  <a:lnTo>
                    <a:pt x="618" y="126"/>
                  </a:lnTo>
                  <a:lnTo>
                    <a:pt x="624" y="126"/>
                  </a:lnTo>
                  <a:lnTo>
                    <a:pt x="630" y="126"/>
                  </a:lnTo>
                </a:path>
              </a:pathLst>
            </a:custGeom>
            <a:noFill/>
            <a:ln w="0">
              <a:solidFill>
                <a:srgbClr val="000000"/>
              </a:solidFill>
              <a:prstDash val="solid"/>
              <a:round/>
              <a:headEnd/>
              <a:tailEnd/>
            </a:ln>
          </p:spPr>
          <p:txBody>
            <a:bodyPr/>
            <a:lstStyle/>
            <a:p>
              <a:endParaRPr lang="en-GB"/>
            </a:p>
          </p:txBody>
        </p:sp>
        <p:sp>
          <p:nvSpPr>
            <p:cNvPr id="312407" name="Oval 87"/>
            <p:cNvSpPr>
              <a:spLocks noChangeArrowheads="1"/>
            </p:cNvSpPr>
            <p:nvPr/>
          </p:nvSpPr>
          <p:spPr bwMode="auto">
            <a:xfrm>
              <a:off x="1843" y="3400"/>
              <a:ext cx="48" cy="48"/>
            </a:xfrm>
            <a:prstGeom prst="ellipse">
              <a:avLst/>
            </a:prstGeom>
            <a:solidFill>
              <a:srgbClr val="FFFF00"/>
            </a:solidFill>
            <a:ln w="9525">
              <a:noFill/>
              <a:round/>
              <a:headEnd/>
              <a:tailEnd/>
            </a:ln>
          </p:spPr>
          <p:txBody>
            <a:bodyPr/>
            <a:lstStyle/>
            <a:p>
              <a:endParaRPr lang="en-GB"/>
            </a:p>
          </p:txBody>
        </p:sp>
        <p:sp>
          <p:nvSpPr>
            <p:cNvPr id="312408" name="Oval 88"/>
            <p:cNvSpPr>
              <a:spLocks noChangeArrowheads="1"/>
            </p:cNvSpPr>
            <p:nvPr/>
          </p:nvSpPr>
          <p:spPr bwMode="auto">
            <a:xfrm>
              <a:off x="2971" y="3478"/>
              <a:ext cx="48" cy="48"/>
            </a:xfrm>
            <a:prstGeom prst="ellipse">
              <a:avLst/>
            </a:prstGeom>
            <a:solidFill>
              <a:srgbClr val="FFFF00"/>
            </a:solidFill>
            <a:ln w="9525">
              <a:noFill/>
              <a:round/>
              <a:headEnd/>
              <a:tailEnd/>
            </a:ln>
          </p:spPr>
          <p:txBody>
            <a:bodyPr/>
            <a:lstStyle/>
            <a:p>
              <a:endParaRPr lang="en-GB"/>
            </a:p>
          </p:txBody>
        </p:sp>
        <p:sp>
          <p:nvSpPr>
            <p:cNvPr id="312409" name="Oval 89"/>
            <p:cNvSpPr>
              <a:spLocks noChangeArrowheads="1"/>
            </p:cNvSpPr>
            <p:nvPr/>
          </p:nvSpPr>
          <p:spPr bwMode="auto">
            <a:xfrm>
              <a:off x="3229" y="3532"/>
              <a:ext cx="48" cy="48"/>
            </a:xfrm>
            <a:prstGeom prst="ellipse">
              <a:avLst/>
            </a:prstGeom>
            <a:solidFill>
              <a:srgbClr val="FFFF00"/>
            </a:solidFill>
            <a:ln w="9525">
              <a:noFill/>
              <a:round/>
              <a:headEnd/>
              <a:tailEnd/>
            </a:ln>
          </p:spPr>
          <p:txBody>
            <a:bodyPr/>
            <a:lstStyle/>
            <a:p>
              <a:endParaRPr lang="en-GB"/>
            </a:p>
          </p:txBody>
        </p:sp>
        <p:sp>
          <p:nvSpPr>
            <p:cNvPr id="312410" name="Oval 90"/>
            <p:cNvSpPr>
              <a:spLocks noChangeArrowheads="1"/>
            </p:cNvSpPr>
            <p:nvPr/>
          </p:nvSpPr>
          <p:spPr bwMode="auto">
            <a:xfrm>
              <a:off x="3493" y="3568"/>
              <a:ext cx="48" cy="48"/>
            </a:xfrm>
            <a:prstGeom prst="ellipse">
              <a:avLst/>
            </a:prstGeom>
            <a:solidFill>
              <a:srgbClr val="FFFF00"/>
            </a:solidFill>
            <a:ln w="9525">
              <a:noFill/>
              <a:round/>
              <a:headEnd/>
              <a:tailEnd/>
            </a:ln>
          </p:spPr>
          <p:txBody>
            <a:bodyPr/>
            <a:lstStyle/>
            <a:p>
              <a:endParaRPr lang="en-GB"/>
            </a:p>
          </p:txBody>
        </p:sp>
        <p:sp>
          <p:nvSpPr>
            <p:cNvPr id="312411" name="Oval 91"/>
            <p:cNvSpPr>
              <a:spLocks noChangeArrowheads="1"/>
            </p:cNvSpPr>
            <p:nvPr/>
          </p:nvSpPr>
          <p:spPr bwMode="auto">
            <a:xfrm>
              <a:off x="3577" y="3658"/>
              <a:ext cx="48" cy="48"/>
            </a:xfrm>
            <a:prstGeom prst="ellipse">
              <a:avLst/>
            </a:prstGeom>
            <a:solidFill>
              <a:srgbClr val="FFFF00"/>
            </a:solidFill>
            <a:ln w="9525">
              <a:noFill/>
              <a:round/>
              <a:headEnd/>
              <a:tailEnd/>
            </a:ln>
          </p:spPr>
          <p:txBody>
            <a:bodyPr/>
            <a:lstStyle/>
            <a:p>
              <a:endParaRPr lang="en-GB"/>
            </a:p>
          </p:txBody>
        </p:sp>
        <p:sp>
          <p:nvSpPr>
            <p:cNvPr id="312412" name="Oval 92"/>
            <p:cNvSpPr>
              <a:spLocks noChangeArrowheads="1"/>
            </p:cNvSpPr>
            <p:nvPr/>
          </p:nvSpPr>
          <p:spPr bwMode="auto">
            <a:xfrm>
              <a:off x="3835" y="3718"/>
              <a:ext cx="48" cy="48"/>
            </a:xfrm>
            <a:prstGeom prst="ellipse">
              <a:avLst/>
            </a:prstGeom>
            <a:solidFill>
              <a:srgbClr val="FFFF00"/>
            </a:solidFill>
            <a:ln w="9525">
              <a:noFill/>
              <a:round/>
              <a:headEnd/>
              <a:tailEnd/>
            </a:ln>
          </p:spPr>
          <p:txBody>
            <a:bodyPr/>
            <a:lstStyle/>
            <a:p>
              <a:endParaRPr lang="en-GB"/>
            </a:p>
          </p:txBody>
        </p:sp>
        <p:sp>
          <p:nvSpPr>
            <p:cNvPr id="312413" name="Oval 93"/>
            <p:cNvSpPr>
              <a:spLocks noChangeArrowheads="1"/>
            </p:cNvSpPr>
            <p:nvPr/>
          </p:nvSpPr>
          <p:spPr bwMode="auto">
            <a:xfrm>
              <a:off x="1843" y="3400"/>
              <a:ext cx="48" cy="48"/>
            </a:xfrm>
            <a:prstGeom prst="ellipse">
              <a:avLst/>
            </a:prstGeom>
            <a:noFill/>
            <a:ln w="0">
              <a:solidFill>
                <a:srgbClr val="000000"/>
              </a:solidFill>
              <a:round/>
              <a:headEnd/>
              <a:tailEnd/>
            </a:ln>
          </p:spPr>
          <p:txBody>
            <a:bodyPr/>
            <a:lstStyle/>
            <a:p>
              <a:endParaRPr lang="en-GB"/>
            </a:p>
          </p:txBody>
        </p:sp>
        <p:sp>
          <p:nvSpPr>
            <p:cNvPr id="312414" name="Oval 94"/>
            <p:cNvSpPr>
              <a:spLocks noChangeArrowheads="1"/>
            </p:cNvSpPr>
            <p:nvPr/>
          </p:nvSpPr>
          <p:spPr bwMode="auto">
            <a:xfrm>
              <a:off x="2971" y="3478"/>
              <a:ext cx="48" cy="48"/>
            </a:xfrm>
            <a:prstGeom prst="ellipse">
              <a:avLst/>
            </a:prstGeom>
            <a:noFill/>
            <a:ln w="0">
              <a:solidFill>
                <a:srgbClr val="000000"/>
              </a:solidFill>
              <a:round/>
              <a:headEnd/>
              <a:tailEnd/>
            </a:ln>
          </p:spPr>
          <p:txBody>
            <a:bodyPr/>
            <a:lstStyle/>
            <a:p>
              <a:endParaRPr lang="en-GB"/>
            </a:p>
          </p:txBody>
        </p:sp>
        <p:sp>
          <p:nvSpPr>
            <p:cNvPr id="312415" name="Oval 95"/>
            <p:cNvSpPr>
              <a:spLocks noChangeArrowheads="1"/>
            </p:cNvSpPr>
            <p:nvPr/>
          </p:nvSpPr>
          <p:spPr bwMode="auto">
            <a:xfrm>
              <a:off x="3229" y="3532"/>
              <a:ext cx="48" cy="48"/>
            </a:xfrm>
            <a:prstGeom prst="ellipse">
              <a:avLst/>
            </a:prstGeom>
            <a:noFill/>
            <a:ln w="0">
              <a:solidFill>
                <a:srgbClr val="000000"/>
              </a:solidFill>
              <a:round/>
              <a:headEnd/>
              <a:tailEnd/>
            </a:ln>
          </p:spPr>
          <p:txBody>
            <a:bodyPr/>
            <a:lstStyle/>
            <a:p>
              <a:endParaRPr lang="en-GB"/>
            </a:p>
          </p:txBody>
        </p:sp>
        <p:sp>
          <p:nvSpPr>
            <p:cNvPr id="312416" name="Oval 96"/>
            <p:cNvSpPr>
              <a:spLocks noChangeArrowheads="1"/>
            </p:cNvSpPr>
            <p:nvPr/>
          </p:nvSpPr>
          <p:spPr bwMode="auto">
            <a:xfrm>
              <a:off x="3493" y="3568"/>
              <a:ext cx="48" cy="48"/>
            </a:xfrm>
            <a:prstGeom prst="ellipse">
              <a:avLst/>
            </a:prstGeom>
            <a:noFill/>
            <a:ln w="0">
              <a:solidFill>
                <a:srgbClr val="000000"/>
              </a:solidFill>
              <a:round/>
              <a:headEnd/>
              <a:tailEnd/>
            </a:ln>
          </p:spPr>
          <p:txBody>
            <a:bodyPr/>
            <a:lstStyle/>
            <a:p>
              <a:endParaRPr lang="en-GB"/>
            </a:p>
          </p:txBody>
        </p:sp>
        <p:sp>
          <p:nvSpPr>
            <p:cNvPr id="312417" name="Oval 97"/>
            <p:cNvSpPr>
              <a:spLocks noChangeArrowheads="1"/>
            </p:cNvSpPr>
            <p:nvPr/>
          </p:nvSpPr>
          <p:spPr bwMode="auto">
            <a:xfrm>
              <a:off x="3577" y="3658"/>
              <a:ext cx="48" cy="48"/>
            </a:xfrm>
            <a:prstGeom prst="ellipse">
              <a:avLst/>
            </a:prstGeom>
            <a:noFill/>
            <a:ln w="0">
              <a:solidFill>
                <a:srgbClr val="000000"/>
              </a:solidFill>
              <a:round/>
              <a:headEnd/>
              <a:tailEnd/>
            </a:ln>
          </p:spPr>
          <p:txBody>
            <a:bodyPr/>
            <a:lstStyle/>
            <a:p>
              <a:endParaRPr lang="en-GB"/>
            </a:p>
          </p:txBody>
        </p:sp>
        <p:sp>
          <p:nvSpPr>
            <p:cNvPr id="312418" name="Oval 98"/>
            <p:cNvSpPr>
              <a:spLocks noChangeArrowheads="1"/>
            </p:cNvSpPr>
            <p:nvPr/>
          </p:nvSpPr>
          <p:spPr bwMode="auto">
            <a:xfrm>
              <a:off x="3835" y="3718"/>
              <a:ext cx="48" cy="48"/>
            </a:xfrm>
            <a:prstGeom prst="ellipse">
              <a:avLst/>
            </a:prstGeom>
            <a:noFill/>
            <a:ln w="0">
              <a:solidFill>
                <a:srgbClr val="000000"/>
              </a:solidFill>
              <a:round/>
              <a:headEnd/>
              <a:tailEnd/>
            </a:ln>
          </p:spPr>
          <p:txBody>
            <a:bodyPr/>
            <a:lstStyle/>
            <a:p>
              <a:endParaRPr lang="en-GB"/>
            </a:p>
          </p:txBody>
        </p:sp>
        <p:sp>
          <p:nvSpPr>
            <p:cNvPr id="312419" name="Freeform 99"/>
            <p:cNvSpPr>
              <a:spLocks/>
            </p:cNvSpPr>
            <p:nvPr/>
          </p:nvSpPr>
          <p:spPr bwMode="auto">
            <a:xfrm>
              <a:off x="1867" y="3424"/>
              <a:ext cx="1362" cy="120"/>
            </a:xfrm>
            <a:custGeom>
              <a:avLst/>
              <a:gdLst/>
              <a:ahLst/>
              <a:cxnLst>
                <a:cxn ang="0">
                  <a:pos x="126" y="6"/>
                </a:cxn>
                <a:cxn ang="0">
                  <a:pos x="258" y="6"/>
                </a:cxn>
                <a:cxn ang="0">
                  <a:pos x="354" y="6"/>
                </a:cxn>
                <a:cxn ang="0">
                  <a:pos x="432" y="12"/>
                </a:cxn>
                <a:cxn ang="0">
                  <a:pos x="498" y="12"/>
                </a:cxn>
                <a:cxn ang="0">
                  <a:pos x="552" y="12"/>
                </a:cxn>
                <a:cxn ang="0">
                  <a:pos x="600" y="18"/>
                </a:cxn>
                <a:cxn ang="0">
                  <a:pos x="648" y="18"/>
                </a:cxn>
                <a:cxn ang="0">
                  <a:pos x="684" y="18"/>
                </a:cxn>
                <a:cxn ang="0">
                  <a:pos x="720" y="24"/>
                </a:cxn>
                <a:cxn ang="0">
                  <a:pos x="750" y="24"/>
                </a:cxn>
                <a:cxn ang="0">
                  <a:pos x="780" y="24"/>
                </a:cxn>
                <a:cxn ang="0">
                  <a:pos x="804" y="30"/>
                </a:cxn>
                <a:cxn ang="0">
                  <a:pos x="834" y="30"/>
                </a:cxn>
                <a:cxn ang="0">
                  <a:pos x="858" y="30"/>
                </a:cxn>
                <a:cxn ang="0">
                  <a:pos x="876" y="36"/>
                </a:cxn>
                <a:cxn ang="0">
                  <a:pos x="900" y="36"/>
                </a:cxn>
                <a:cxn ang="0">
                  <a:pos x="918" y="36"/>
                </a:cxn>
                <a:cxn ang="0">
                  <a:pos x="936" y="42"/>
                </a:cxn>
                <a:cxn ang="0">
                  <a:pos x="954" y="42"/>
                </a:cxn>
                <a:cxn ang="0">
                  <a:pos x="972" y="42"/>
                </a:cxn>
                <a:cxn ang="0">
                  <a:pos x="990" y="48"/>
                </a:cxn>
                <a:cxn ang="0">
                  <a:pos x="1008" y="48"/>
                </a:cxn>
                <a:cxn ang="0">
                  <a:pos x="1026" y="54"/>
                </a:cxn>
                <a:cxn ang="0">
                  <a:pos x="1044" y="54"/>
                </a:cxn>
                <a:cxn ang="0">
                  <a:pos x="1062" y="60"/>
                </a:cxn>
                <a:cxn ang="0">
                  <a:pos x="1080" y="60"/>
                </a:cxn>
                <a:cxn ang="0">
                  <a:pos x="1098" y="60"/>
                </a:cxn>
                <a:cxn ang="0">
                  <a:pos x="1116" y="66"/>
                </a:cxn>
                <a:cxn ang="0">
                  <a:pos x="1134" y="72"/>
                </a:cxn>
                <a:cxn ang="0">
                  <a:pos x="1152" y="72"/>
                </a:cxn>
                <a:cxn ang="0">
                  <a:pos x="1170" y="78"/>
                </a:cxn>
                <a:cxn ang="0">
                  <a:pos x="1188" y="78"/>
                </a:cxn>
                <a:cxn ang="0">
                  <a:pos x="1206" y="84"/>
                </a:cxn>
                <a:cxn ang="0">
                  <a:pos x="1224" y="90"/>
                </a:cxn>
                <a:cxn ang="0">
                  <a:pos x="1242" y="90"/>
                </a:cxn>
                <a:cxn ang="0">
                  <a:pos x="1260" y="96"/>
                </a:cxn>
                <a:cxn ang="0">
                  <a:pos x="1278" y="102"/>
                </a:cxn>
                <a:cxn ang="0">
                  <a:pos x="1296" y="102"/>
                </a:cxn>
                <a:cxn ang="0">
                  <a:pos x="1314" y="108"/>
                </a:cxn>
                <a:cxn ang="0">
                  <a:pos x="1332" y="114"/>
                </a:cxn>
                <a:cxn ang="0">
                  <a:pos x="1350" y="120"/>
                </a:cxn>
              </a:cxnLst>
              <a:rect l="0" t="0" r="r" b="b"/>
              <a:pathLst>
                <a:path w="1362" h="120">
                  <a:moveTo>
                    <a:pt x="0" y="0"/>
                  </a:moveTo>
                  <a:lnTo>
                    <a:pt x="66" y="6"/>
                  </a:lnTo>
                  <a:lnTo>
                    <a:pt x="126" y="6"/>
                  </a:lnTo>
                  <a:lnTo>
                    <a:pt x="174" y="6"/>
                  </a:lnTo>
                  <a:lnTo>
                    <a:pt x="216" y="6"/>
                  </a:lnTo>
                  <a:lnTo>
                    <a:pt x="258" y="6"/>
                  </a:lnTo>
                  <a:lnTo>
                    <a:pt x="294" y="6"/>
                  </a:lnTo>
                  <a:lnTo>
                    <a:pt x="324" y="6"/>
                  </a:lnTo>
                  <a:lnTo>
                    <a:pt x="354" y="6"/>
                  </a:lnTo>
                  <a:lnTo>
                    <a:pt x="384" y="6"/>
                  </a:lnTo>
                  <a:lnTo>
                    <a:pt x="408" y="6"/>
                  </a:lnTo>
                  <a:lnTo>
                    <a:pt x="432" y="12"/>
                  </a:lnTo>
                  <a:lnTo>
                    <a:pt x="456" y="12"/>
                  </a:lnTo>
                  <a:lnTo>
                    <a:pt x="480" y="12"/>
                  </a:lnTo>
                  <a:lnTo>
                    <a:pt x="498" y="12"/>
                  </a:lnTo>
                  <a:lnTo>
                    <a:pt x="516" y="12"/>
                  </a:lnTo>
                  <a:lnTo>
                    <a:pt x="534" y="12"/>
                  </a:lnTo>
                  <a:lnTo>
                    <a:pt x="552" y="12"/>
                  </a:lnTo>
                  <a:lnTo>
                    <a:pt x="570" y="12"/>
                  </a:lnTo>
                  <a:lnTo>
                    <a:pt x="588" y="12"/>
                  </a:lnTo>
                  <a:lnTo>
                    <a:pt x="600" y="18"/>
                  </a:lnTo>
                  <a:lnTo>
                    <a:pt x="618" y="18"/>
                  </a:lnTo>
                  <a:lnTo>
                    <a:pt x="630" y="18"/>
                  </a:lnTo>
                  <a:lnTo>
                    <a:pt x="648" y="18"/>
                  </a:lnTo>
                  <a:lnTo>
                    <a:pt x="660" y="18"/>
                  </a:lnTo>
                  <a:lnTo>
                    <a:pt x="672" y="18"/>
                  </a:lnTo>
                  <a:lnTo>
                    <a:pt x="684" y="18"/>
                  </a:lnTo>
                  <a:lnTo>
                    <a:pt x="696" y="18"/>
                  </a:lnTo>
                  <a:lnTo>
                    <a:pt x="708" y="24"/>
                  </a:lnTo>
                  <a:lnTo>
                    <a:pt x="720" y="24"/>
                  </a:lnTo>
                  <a:lnTo>
                    <a:pt x="732" y="24"/>
                  </a:lnTo>
                  <a:lnTo>
                    <a:pt x="738" y="24"/>
                  </a:lnTo>
                  <a:lnTo>
                    <a:pt x="750" y="24"/>
                  </a:lnTo>
                  <a:lnTo>
                    <a:pt x="762" y="24"/>
                  </a:lnTo>
                  <a:lnTo>
                    <a:pt x="768" y="24"/>
                  </a:lnTo>
                  <a:lnTo>
                    <a:pt x="780" y="24"/>
                  </a:lnTo>
                  <a:lnTo>
                    <a:pt x="786" y="24"/>
                  </a:lnTo>
                  <a:lnTo>
                    <a:pt x="798" y="30"/>
                  </a:lnTo>
                  <a:lnTo>
                    <a:pt x="804" y="30"/>
                  </a:lnTo>
                  <a:lnTo>
                    <a:pt x="816" y="30"/>
                  </a:lnTo>
                  <a:lnTo>
                    <a:pt x="822" y="30"/>
                  </a:lnTo>
                  <a:lnTo>
                    <a:pt x="834" y="30"/>
                  </a:lnTo>
                  <a:lnTo>
                    <a:pt x="840" y="30"/>
                  </a:lnTo>
                  <a:lnTo>
                    <a:pt x="846" y="30"/>
                  </a:lnTo>
                  <a:lnTo>
                    <a:pt x="858" y="30"/>
                  </a:lnTo>
                  <a:lnTo>
                    <a:pt x="864" y="36"/>
                  </a:lnTo>
                  <a:lnTo>
                    <a:pt x="870" y="36"/>
                  </a:lnTo>
                  <a:lnTo>
                    <a:pt x="876" y="36"/>
                  </a:lnTo>
                  <a:lnTo>
                    <a:pt x="888" y="36"/>
                  </a:lnTo>
                  <a:lnTo>
                    <a:pt x="894" y="36"/>
                  </a:lnTo>
                  <a:lnTo>
                    <a:pt x="900" y="36"/>
                  </a:lnTo>
                  <a:lnTo>
                    <a:pt x="906" y="36"/>
                  </a:lnTo>
                  <a:lnTo>
                    <a:pt x="912" y="36"/>
                  </a:lnTo>
                  <a:lnTo>
                    <a:pt x="918" y="36"/>
                  </a:lnTo>
                  <a:lnTo>
                    <a:pt x="924" y="42"/>
                  </a:lnTo>
                  <a:lnTo>
                    <a:pt x="930" y="42"/>
                  </a:lnTo>
                  <a:lnTo>
                    <a:pt x="936" y="42"/>
                  </a:lnTo>
                  <a:lnTo>
                    <a:pt x="942" y="42"/>
                  </a:lnTo>
                  <a:lnTo>
                    <a:pt x="948" y="42"/>
                  </a:lnTo>
                  <a:lnTo>
                    <a:pt x="954" y="42"/>
                  </a:lnTo>
                  <a:lnTo>
                    <a:pt x="960" y="42"/>
                  </a:lnTo>
                  <a:lnTo>
                    <a:pt x="966" y="42"/>
                  </a:lnTo>
                  <a:lnTo>
                    <a:pt x="972" y="42"/>
                  </a:lnTo>
                  <a:lnTo>
                    <a:pt x="978" y="48"/>
                  </a:lnTo>
                  <a:lnTo>
                    <a:pt x="984" y="48"/>
                  </a:lnTo>
                  <a:lnTo>
                    <a:pt x="990" y="48"/>
                  </a:lnTo>
                  <a:lnTo>
                    <a:pt x="996" y="48"/>
                  </a:lnTo>
                  <a:lnTo>
                    <a:pt x="1002" y="48"/>
                  </a:lnTo>
                  <a:lnTo>
                    <a:pt x="1008" y="48"/>
                  </a:lnTo>
                  <a:lnTo>
                    <a:pt x="1014" y="48"/>
                  </a:lnTo>
                  <a:lnTo>
                    <a:pt x="1020" y="54"/>
                  </a:lnTo>
                  <a:lnTo>
                    <a:pt x="1026" y="54"/>
                  </a:lnTo>
                  <a:lnTo>
                    <a:pt x="1032" y="54"/>
                  </a:lnTo>
                  <a:lnTo>
                    <a:pt x="1038" y="54"/>
                  </a:lnTo>
                  <a:lnTo>
                    <a:pt x="1044" y="54"/>
                  </a:lnTo>
                  <a:lnTo>
                    <a:pt x="1050" y="54"/>
                  </a:lnTo>
                  <a:lnTo>
                    <a:pt x="1056" y="54"/>
                  </a:lnTo>
                  <a:lnTo>
                    <a:pt x="1062" y="60"/>
                  </a:lnTo>
                  <a:lnTo>
                    <a:pt x="1068" y="60"/>
                  </a:lnTo>
                  <a:lnTo>
                    <a:pt x="1074" y="60"/>
                  </a:lnTo>
                  <a:lnTo>
                    <a:pt x="1080" y="60"/>
                  </a:lnTo>
                  <a:lnTo>
                    <a:pt x="1086" y="60"/>
                  </a:lnTo>
                  <a:lnTo>
                    <a:pt x="1092" y="60"/>
                  </a:lnTo>
                  <a:lnTo>
                    <a:pt x="1098" y="60"/>
                  </a:lnTo>
                  <a:lnTo>
                    <a:pt x="1104" y="66"/>
                  </a:lnTo>
                  <a:lnTo>
                    <a:pt x="1110" y="66"/>
                  </a:lnTo>
                  <a:lnTo>
                    <a:pt x="1116" y="66"/>
                  </a:lnTo>
                  <a:lnTo>
                    <a:pt x="1122" y="66"/>
                  </a:lnTo>
                  <a:lnTo>
                    <a:pt x="1128" y="66"/>
                  </a:lnTo>
                  <a:lnTo>
                    <a:pt x="1134" y="72"/>
                  </a:lnTo>
                  <a:lnTo>
                    <a:pt x="1140" y="72"/>
                  </a:lnTo>
                  <a:lnTo>
                    <a:pt x="1146" y="72"/>
                  </a:lnTo>
                  <a:lnTo>
                    <a:pt x="1152" y="72"/>
                  </a:lnTo>
                  <a:lnTo>
                    <a:pt x="1158" y="72"/>
                  </a:lnTo>
                  <a:lnTo>
                    <a:pt x="1164" y="72"/>
                  </a:lnTo>
                  <a:lnTo>
                    <a:pt x="1170" y="78"/>
                  </a:lnTo>
                  <a:lnTo>
                    <a:pt x="1176" y="78"/>
                  </a:lnTo>
                  <a:lnTo>
                    <a:pt x="1182" y="78"/>
                  </a:lnTo>
                  <a:lnTo>
                    <a:pt x="1188" y="78"/>
                  </a:lnTo>
                  <a:lnTo>
                    <a:pt x="1194" y="84"/>
                  </a:lnTo>
                  <a:lnTo>
                    <a:pt x="1200" y="84"/>
                  </a:lnTo>
                  <a:lnTo>
                    <a:pt x="1206" y="84"/>
                  </a:lnTo>
                  <a:lnTo>
                    <a:pt x="1212" y="84"/>
                  </a:lnTo>
                  <a:lnTo>
                    <a:pt x="1218" y="84"/>
                  </a:lnTo>
                  <a:lnTo>
                    <a:pt x="1224" y="90"/>
                  </a:lnTo>
                  <a:lnTo>
                    <a:pt x="1230" y="90"/>
                  </a:lnTo>
                  <a:lnTo>
                    <a:pt x="1236" y="90"/>
                  </a:lnTo>
                  <a:lnTo>
                    <a:pt x="1242" y="90"/>
                  </a:lnTo>
                  <a:lnTo>
                    <a:pt x="1248" y="90"/>
                  </a:lnTo>
                  <a:lnTo>
                    <a:pt x="1254" y="96"/>
                  </a:lnTo>
                  <a:lnTo>
                    <a:pt x="1260" y="96"/>
                  </a:lnTo>
                  <a:lnTo>
                    <a:pt x="1266" y="96"/>
                  </a:lnTo>
                  <a:lnTo>
                    <a:pt x="1272" y="96"/>
                  </a:lnTo>
                  <a:lnTo>
                    <a:pt x="1278" y="102"/>
                  </a:lnTo>
                  <a:lnTo>
                    <a:pt x="1284" y="102"/>
                  </a:lnTo>
                  <a:lnTo>
                    <a:pt x="1290" y="102"/>
                  </a:lnTo>
                  <a:lnTo>
                    <a:pt x="1296" y="102"/>
                  </a:lnTo>
                  <a:lnTo>
                    <a:pt x="1302" y="108"/>
                  </a:lnTo>
                  <a:lnTo>
                    <a:pt x="1308" y="108"/>
                  </a:lnTo>
                  <a:lnTo>
                    <a:pt x="1314" y="108"/>
                  </a:lnTo>
                  <a:lnTo>
                    <a:pt x="1320" y="108"/>
                  </a:lnTo>
                  <a:lnTo>
                    <a:pt x="1326" y="114"/>
                  </a:lnTo>
                  <a:lnTo>
                    <a:pt x="1332" y="114"/>
                  </a:lnTo>
                  <a:lnTo>
                    <a:pt x="1338" y="114"/>
                  </a:lnTo>
                  <a:lnTo>
                    <a:pt x="1344" y="114"/>
                  </a:lnTo>
                  <a:lnTo>
                    <a:pt x="1350" y="120"/>
                  </a:lnTo>
                  <a:lnTo>
                    <a:pt x="1356" y="120"/>
                  </a:lnTo>
                  <a:lnTo>
                    <a:pt x="1362" y="120"/>
                  </a:lnTo>
                </a:path>
              </a:pathLst>
            </a:custGeom>
            <a:noFill/>
            <a:ln w="0">
              <a:solidFill>
                <a:srgbClr val="000000"/>
              </a:solidFill>
              <a:prstDash val="solid"/>
              <a:round/>
              <a:headEnd/>
              <a:tailEnd/>
            </a:ln>
          </p:spPr>
          <p:txBody>
            <a:bodyPr/>
            <a:lstStyle/>
            <a:p>
              <a:endParaRPr lang="en-GB"/>
            </a:p>
          </p:txBody>
        </p:sp>
        <p:sp>
          <p:nvSpPr>
            <p:cNvPr id="312420" name="Freeform 100"/>
            <p:cNvSpPr>
              <a:spLocks/>
            </p:cNvSpPr>
            <p:nvPr/>
          </p:nvSpPr>
          <p:spPr bwMode="auto">
            <a:xfrm>
              <a:off x="3229" y="3544"/>
              <a:ext cx="630" cy="192"/>
            </a:xfrm>
            <a:custGeom>
              <a:avLst/>
              <a:gdLst/>
              <a:ahLst/>
              <a:cxnLst>
                <a:cxn ang="0">
                  <a:pos x="6" y="0"/>
                </a:cxn>
                <a:cxn ang="0">
                  <a:pos x="18" y="6"/>
                </a:cxn>
                <a:cxn ang="0">
                  <a:pos x="30" y="6"/>
                </a:cxn>
                <a:cxn ang="0">
                  <a:pos x="42" y="12"/>
                </a:cxn>
                <a:cxn ang="0">
                  <a:pos x="54" y="18"/>
                </a:cxn>
                <a:cxn ang="0">
                  <a:pos x="66" y="18"/>
                </a:cxn>
                <a:cxn ang="0">
                  <a:pos x="78" y="24"/>
                </a:cxn>
                <a:cxn ang="0">
                  <a:pos x="90" y="24"/>
                </a:cxn>
                <a:cxn ang="0">
                  <a:pos x="102" y="30"/>
                </a:cxn>
                <a:cxn ang="0">
                  <a:pos x="114" y="36"/>
                </a:cxn>
                <a:cxn ang="0">
                  <a:pos x="126" y="36"/>
                </a:cxn>
                <a:cxn ang="0">
                  <a:pos x="138" y="42"/>
                </a:cxn>
                <a:cxn ang="0">
                  <a:pos x="150" y="42"/>
                </a:cxn>
                <a:cxn ang="0">
                  <a:pos x="162" y="48"/>
                </a:cxn>
                <a:cxn ang="0">
                  <a:pos x="174" y="54"/>
                </a:cxn>
                <a:cxn ang="0">
                  <a:pos x="186" y="54"/>
                </a:cxn>
                <a:cxn ang="0">
                  <a:pos x="198" y="60"/>
                </a:cxn>
                <a:cxn ang="0">
                  <a:pos x="210" y="66"/>
                </a:cxn>
                <a:cxn ang="0">
                  <a:pos x="222" y="66"/>
                </a:cxn>
                <a:cxn ang="0">
                  <a:pos x="234" y="72"/>
                </a:cxn>
                <a:cxn ang="0">
                  <a:pos x="246" y="78"/>
                </a:cxn>
                <a:cxn ang="0">
                  <a:pos x="258" y="78"/>
                </a:cxn>
                <a:cxn ang="0">
                  <a:pos x="270" y="84"/>
                </a:cxn>
                <a:cxn ang="0">
                  <a:pos x="282" y="90"/>
                </a:cxn>
                <a:cxn ang="0">
                  <a:pos x="294" y="90"/>
                </a:cxn>
                <a:cxn ang="0">
                  <a:pos x="306" y="96"/>
                </a:cxn>
                <a:cxn ang="0">
                  <a:pos x="318" y="96"/>
                </a:cxn>
                <a:cxn ang="0">
                  <a:pos x="330" y="102"/>
                </a:cxn>
                <a:cxn ang="0">
                  <a:pos x="342" y="108"/>
                </a:cxn>
                <a:cxn ang="0">
                  <a:pos x="354" y="108"/>
                </a:cxn>
                <a:cxn ang="0">
                  <a:pos x="366" y="114"/>
                </a:cxn>
                <a:cxn ang="0">
                  <a:pos x="378" y="120"/>
                </a:cxn>
                <a:cxn ang="0">
                  <a:pos x="390" y="120"/>
                </a:cxn>
                <a:cxn ang="0">
                  <a:pos x="402" y="126"/>
                </a:cxn>
                <a:cxn ang="0">
                  <a:pos x="414" y="132"/>
                </a:cxn>
                <a:cxn ang="0">
                  <a:pos x="426" y="132"/>
                </a:cxn>
                <a:cxn ang="0">
                  <a:pos x="438" y="138"/>
                </a:cxn>
                <a:cxn ang="0">
                  <a:pos x="450" y="138"/>
                </a:cxn>
                <a:cxn ang="0">
                  <a:pos x="462" y="144"/>
                </a:cxn>
                <a:cxn ang="0">
                  <a:pos x="474" y="150"/>
                </a:cxn>
                <a:cxn ang="0">
                  <a:pos x="486" y="150"/>
                </a:cxn>
                <a:cxn ang="0">
                  <a:pos x="498" y="156"/>
                </a:cxn>
                <a:cxn ang="0">
                  <a:pos x="510" y="156"/>
                </a:cxn>
                <a:cxn ang="0">
                  <a:pos x="522" y="162"/>
                </a:cxn>
                <a:cxn ang="0">
                  <a:pos x="534" y="168"/>
                </a:cxn>
                <a:cxn ang="0">
                  <a:pos x="546" y="168"/>
                </a:cxn>
                <a:cxn ang="0">
                  <a:pos x="558" y="174"/>
                </a:cxn>
                <a:cxn ang="0">
                  <a:pos x="570" y="174"/>
                </a:cxn>
                <a:cxn ang="0">
                  <a:pos x="582" y="180"/>
                </a:cxn>
                <a:cxn ang="0">
                  <a:pos x="594" y="180"/>
                </a:cxn>
                <a:cxn ang="0">
                  <a:pos x="606" y="186"/>
                </a:cxn>
                <a:cxn ang="0">
                  <a:pos x="618" y="186"/>
                </a:cxn>
                <a:cxn ang="0">
                  <a:pos x="630" y="192"/>
                </a:cxn>
              </a:cxnLst>
              <a:rect l="0" t="0" r="r" b="b"/>
              <a:pathLst>
                <a:path w="630" h="192">
                  <a:moveTo>
                    <a:pt x="0" y="0"/>
                  </a:moveTo>
                  <a:lnTo>
                    <a:pt x="6" y="0"/>
                  </a:lnTo>
                  <a:lnTo>
                    <a:pt x="12" y="6"/>
                  </a:lnTo>
                  <a:lnTo>
                    <a:pt x="18" y="6"/>
                  </a:lnTo>
                  <a:lnTo>
                    <a:pt x="24" y="6"/>
                  </a:lnTo>
                  <a:lnTo>
                    <a:pt x="30" y="6"/>
                  </a:lnTo>
                  <a:lnTo>
                    <a:pt x="36" y="12"/>
                  </a:lnTo>
                  <a:lnTo>
                    <a:pt x="42" y="12"/>
                  </a:lnTo>
                  <a:lnTo>
                    <a:pt x="48" y="12"/>
                  </a:lnTo>
                  <a:lnTo>
                    <a:pt x="54" y="18"/>
                  </a:lnTo>
                  <a:lnTo>
                    <a:pt x="60" y="18"/>
                  </a:lnTo>
                  <a:lnTo>
                    <a:pt x="66" y="18"/>
                  </a:lnTo>
                  <a:lnTo>
                    <a:pt x="72" y="18"/>
                  </a:lnTo>
                  <a:lnTo>
                    <a:pt x="78" y="24"/>
                  </a:lnTo>
                  <a:lnTo>
                    <a:pt x="84" y="24"/>
                  </a:lnTo>
                  <a:lnTo>
                    <a:pt x="90" y="24"/>
                  </a:lnTo>
                  <a:lnTo>
                    <a:pt x="96" y="30"/>
                  </a:lnTo>
                  <a:lnTo>
                    <a:pt x="102" y="30"/>
                  </a:lnTo>
                  <a:lnTo>
                    <a:pt x="108" y="30"/>
                  </a:lnTo>
                  <a:lnTo>
                    <a:pt x="114" y="36"/>
                  </a:lnTo>
                  <a:lnTo>
                    <a:pt x="120" y="36"/>
                  </a:lnTo>
                  <a:lnTo>
                    <a:pt x="126" y="36"/>
                  </a:lnTo>
                  <a:lnTo>
                    <a:pt x="132" y="42"/>
                  </a:lnTo>
                  <a:lnTo>
                    <a:pt x="138" y="42"/>
                  </a:lnTo>
                  <a:lnTo>
                    <a:pt x="144" y="42"/>
                  </a:lnTo>
                  <a:lnTo>
                    <a:pt x="150" y="42"/>
                  </a:lnTo>
                  <a:lnTo>
                    <a:pt x="156" y="48"/>
                  </a:lnTo>
                  <a:lnTo>
                    <a:pt x="162" y="48"/>
                  </a:lnTo>
                  <a:lnTo>
                    <a:pt x="168" y="48"/>
                  </a:lnTo>
                  <a:lnTo>
                    <a:pt x="174" y="54"/>
                  </a:lnTo>
                  <a:lnTo>
                    <a:pt x="180" y="54"/>
                  </a:lnTo>
                  <a:lnTo>
                    <a:pt x="186" y="54"/>
                  </a:lnTo>
                  <a:lnTo>
                    <a:pt x="192" y="60"/>
                  </a:lnTo>
                  <a:lnTo>
                    <a:pt x="198" y="60"/>
                  </a:lnTo>
                  <a:lnTo>
                    <a:pt x="204" y="60"/>
                  </a:lnTo>
                  <a:lnTo>
                    <a:pt x="210" y="66"/>
                  </a:lnTo>
                  <a:lnTo>
                    <a:pt x="216" y="66"/>
                  </a:lnTo>
                  <a:lnTo>
                    <a:pt x="222" y="66"/>
                  </a:lnTo>
                  <a:lnTo>
                    <a:pt x="228" y="72"/>
                  </a:lnTo>
                  <a:lnTo>
                    <a:pt x="234" y="72"/>
                  </a:lnTo>
                  <a:lnTo>
                    <a:pt x="240" y="72"/>
                  </a:lnTo>
                  <a:lnTo>
                    <a:pt x="246" y="78"/>
                  </a:lnTo>
                  <a:lnTo>
                    <a:pt x="252" y="78"/>
                  </a:lnTo>
                  <a:lnTo>
                    <a:pt x="258" y="78"/>
                  </a:lnTo>
                  <a:lnTo>
                    <a:pt x="264" y="84"/>
                  </a:lnTo>
                  <a:lnTo>
                    <a:pt x="270" y="84"/>
                  </a:lnTo>
                  <a:lnTo>
                    <a:pt x="276" y="84"/>
                  </a:lnTo>
                  <a:lnTo>
                    <a:pt x="282" y="90"/>
                  </a:lnTo>
                  <a:lnTo>
                    <a:pt x="288" y="90"/>
                  </a:lnTo>
                  <a:lnTo>
                    <a:pt x="294" y="90"/>
                  </a:lnTo>
                  <a:lnTo>
                    <a:pt x="300" y="96"/>
                  </a:lnTo>
                  <a:lnTo>
                    <a:pt x="306" y="96"/>
                  </a:lnTo>
                  <a:lnTo>
                    <a:pt x="312" y="96"/>
                  </a:lnTo>
                  <a:lnTo>
                    <a:pt x="318" y="96"/>
                  </a:lnTo>
                  <a:lnTo>
                    <a:pt x="324" y="102"/>
                  </a:lnTo>
                  <a:lnTo>
                    <a:pt x="330" y="102"/>
                  </a:lnTo>
                  <a:lnTo>
                    <a:pt x="336" y="102"/>
                  </a:lnTo>
                  <a:lnTo>
                    <a:pt x="342" y="108"/>
                  </a:lnTo>
                  <a:lnTo>
                    <a:pt x="348" y="108"/>
                  </a:lnTo>
                  <a:lnTo>
                    <a:pt x="354" y="108"/>
                  </a:lnTo>
                  <a:lnTo>
                    <a:pt x="360" y="114"/>
                  </a:lnTo>
                  <a:lnTo>
                    <a:pt x="366" y="114"/>
                  </a:lnTo>
                  <a:lnTo>
                    <a:pt x="372" y="114"/>
                  </a:lnTo>
                  <a:lnTo>
                    <a:pt x="378" y="120"/>
                  </a:lnTo>
                  <a:lnTo>
                    <a:pt x="384" y="120"/>
                  </a:lnTo>
                  <a:lnTo>
                    <a:pt x="390" y="120"/>
                  </a:lnTo>
                  <a:lnTo>
                    <a:pt x="396" y="126"/>
                  </a:lnTo>
                  <a:lnTo>
                    <a:pt x="402" y="126"/>
                  </a:lnTo>
                  <a:lnTo>
                    <a:pt x="408" y="126"/>
                  </a:lnTo>
                  <a:lnTo>
                    <a:pt x="414" y="132"/>
                  </a:lnTo>
                  <a:lnTo>
                    <a:pt x="420" y="132"/>
                  </a:lnTo>
                  <a:lnTo>
                    <a:pt x="426" y="132"/>
                  </a:lnTo>
                  <a:lnTo>
                    <a:pt x="432" y="138"/>
                  </a:lnTo>
                  <a:lnTo>
                    <a:pt x="438" y="138"/>
                  </a:lnTo>
                  <a:lnTo>
                    <a:pt x="444" y="138"/>
                  </a:lnTo>
                  <a:lnTo>
                    <a:pt x="450" y="138"/>
                  </a:lnTo>
                  <a:lnTo>
                    <a:pt x="456" y="144"/>
                  </a:lnTo>
                  <a:lnTo>
                    <a:pt x="462" y="144"/>
                  </a:lnTo>
                  <a:lnTo>
                    <a:pt x="468" y="144"/>
                  </a:lnTo>
                  <a:lnTo>
                    <a:pt x="474" y="150"/>
                  </a:lnTo>
                  <a:lnTo>
                    <a:pt x="480" y="150"/>
                  </a:lnTo>
                  <a:lnTo>
                    <a:pt x="486" y="150"/>
                  </a:lnTo>
                  <a:lnTo>
                    <a:pt x="492" y="156"/>
                  </a:lnTo>
                  <a:lnTo>
                    <a:pt x="498" y="156"/>
                  </a:lnTo>
                  <a:lnTo>
                    <a:pt x="504" y="156"/>
                  </a:lnTo>
                  <a:lnTo>
                    <a:pt x="510" y="156"/>
                  </a:lnTo>
                  <a:lnTo>
                    <a:pt x="516" y="162"/>
                  </a:lnTo>
                  <a:lnTo>
                    <a:pt x="522" y="162"/>
                  </a:lnTo>
                  <a:lnTo>
                    <a:pt x="528" y="162"/>
                  </a:lnTo>
                  <a:lnTo>
                    <a:pt x="534" y="168"/>
                  </a:lnTo>
                  <a:lnTo>
                    <a:pt x="540" y="168"/>
                  </a:lnTo>
                  <a:lnTo>
                    <a:pt x="546" y="168"/>
                  </a:lnTo>
                  <a:lnTo>
                    <a:pt x="552" y="168"/>
                  </a:lnTo>
                  <a:lnTo>
                    <a:pt x="558" y="174"/>
                  </a:lnTo>
                  <a:lnTo>
                    <a:pt x="564" y="174"/>
                  </a:lnTo>
                  <a:lnTo>
                    <a:pt x="570" y="174"/>
                  </a:lnTo>
                  <a:lnTo>
                    <a:pt x="576" y="180"/>
                  </a:lnTo>
                  <a:lnTo>
                    <a:pt x="582" y="180"/>
                  </a:lnTo>
                  <a:lnTo>
                    <a:pt x="588" y="180"/>
                  </a:lnTo>
                  <a:lnTo>
                    <a:pt x="594" y="180"/>
                  </a:lnTo>
                  <a:lnTo>
                    <a:pt x="600" y="186"/>
                  </a:lnTo>
                  <a:lnTo>
                    <a:pt x="606" y="186"/>
                  </a:lnTo>
                  <a:lnTo>
                    <a:pt x="612" y="186"/>
                  </a:lnTo>
                  <a:lnTo>
                    <a:pt x="618" y="186"/>
                  </a:lnTo>
                  <a:lnTo>
                    <a:pt x="624" y="192"/>
                  </a:lnTo>
                  <a:lnTo>
                    <a:pt x="630" y="192"/>
                  </a:lnTo>
                </a:path>
              </a:pathLst>
            </a:custGeom>
            <a:noFill/>
            <a:ln w="0">
              <a:solidFill>
                <a:srgbClr val="000000"/>
              </a:solidFill>
              <a:prstDash val="solid"/>
              <a:round/>
              <a:headEnd/>
              <a:tailEnd/>
            </a:ln>
          </p:spPr>
          <p:txBody>
            <a:bodyPr/>
            <a:lstStyle/>
            <a:p>
              <a:endParaRPr lang="en-GB"/>
            </a:p>
          </p:txBody>
        </p:sp>
        <p:sp>
          <p:nvSpPr>
            <p:cNvPr id="312421" name="Oval 101"/>
            <p:cNvSpPr>
              <a:spLocks noChangeArrowheads="1"/>
            </p:cNvSpPr>
            <p:nvPr/>
          </p:nvSpPr>
          <p:spPr bwMode="auto">
            <a:xfrm>
              <a:off x="1843" y="3352"/>
              <a:ext cx="48" cy="48"/>
            </a:xfrm>
            <a:prstGeom prst="ellipse">
              <a:avLst/>
            </a:prstGeom>
            <a:solidFill>
              <a:srgbClr val="FFFF00"/>
            </a:solidFill>
            <a:ln w="9525">
              <a:noFill/>
              <a:round/>
              <a:headEnd/>
              <a:tailEnd/>
            </a:ln>
          </p:spPr>
          <p:txBody>
            <a:bodyPr/>
            <a:lstStyle/>
            <a:p>
              <a:endParaRPr lang="en-GB"/>
            </a:p>
          </p:txBody>
        </p:sp>
        <p:sp>
          <p:nvSpPr>
            <p:cNvPr id="312422" name="Oval 102"/>
            <p:cNvSpPr>
              <a:spLocks noChangeArrowheads="1"/>
            </p:cNvSpPr>
            <p:nvPr/>
          </p:nvSpPr>
          <p:spPr bwMode="auto">
            <a:xfrm>
              <a:off x="2971" y="3430"/>
              <a:ext cx="48" cy="48"/>
            </a:xfrm>
            <a:prstGeom prst="ellipse">
              <a:avLst/>
            </a:prstGeom>
            <a:solidFill>
              <a:srgbClr val="FFFF00"/>
            </a:solidFill>
            <a:ln w="9525">
              <a:noFill/>
              <a:round/>
              <a:headEnd/>
              <a:tailEnd/>
            </a:ln>
          </p:spPr>
          <p:txBody>
            <a:bodyPr/>
            <a:lstStyle/>
            <a:p>
              <a:endParaRPr lang="en-GB"/>
            </a:p>
          </p:txBody>
        </p:sp>
        <p:sp>
          <p:nvSpPr>
            <p:cNvPr id="312423" name="Oval 103"/>
            <p:cNvSpPr>
              <a:spLocks noChangeArrowheads="1"/>
            </p:cNvSpPr>
            <p:nvPr/>
          </p:nvSpPr>
          <p:spPr bwMode="auto">
            <a:xfrm>
              <a:off x="3229" y="3532"/>
              <a:ext cx="48" cy="48"/>
            </a:xfrm>
            <a:prstGeom prst="ellipse">
              <a:avLst/>
            </a:prstGeom>
            <a:solidFill>
              <a:srgbClr val="FFFF00"/>
            </a:solidFill>
            <a:ln w="9525">
              <a:noFill/>
              <a:round/>
              <a:headEnd/>
              <a:tailEnd/>
            </a:ln>
          </p:spPr>
          <p:txBody>
            <a:bodyPr/>
            <a:lstStyle/>
            <a:p>
              <a:endParaRPr lang="en-GB"/>
            </a:p>
          </p:txBody>
        </p:sp>
        <p:sp>
          <p:nvSpPr>
            <p:cNvPr id="312424" name="Oval 104"/>
            <p:cNvSpPr>
              <a:spLocks noChangeArrowheads="1"/>
            </p:cNvSpPr>
            <p:nvPr/>
          </p:nvSpPr>
          <p:spPr bwMode="auto">
            <a:xfrm>
              <a:off x="3493" y="3520"/>
              <a:ext cx="48" cy="48"/>
            </a:xfrm>
            <a:prstGeom prst="ellipse">
              <a:avLst/>
            </a:prstGeom>
            <a:solidFill>
              <a:srgbClr val="FFFF00"/>
            </a:solidFill>
            <a:ln w="9525">
              <a:noFill/>
              <a:round/>
              <a:headEnd/>
              <a:tailEnd/>
            </a:ln>
          </p:spPr>
          <p:txBody>
            <a:bodyPr/>
            <a:lstStyle/>
            <a:p>
              <a:endParaRPr lang="en-GB"/>
            </a:p>
          </p:txBody>
        </p:sp>
        <p:sp>
          <p:nvSpPr>
            <p:cNvPr id="312425" name="Oval 105"/>
            <p:cNvSpPr>
              <a:spLocks noChangeArrowheads="1"/>
            </p:cNvSpPr>
            <p:nvPr/>
          </p:nvSpPr>
          <p:spPr bwMode="auto">
            <a:xfrm>
              <a:off x="3577" y="3658"/>
              <a:ext cx="48" cy="48"/>
            </a:xfrm>
            <a:prstGeom prst="ellipse">
              <a:avLst/>
            </a:prstGeom>
            <a:solidFill>
              <a:srgbClr val="FFFF00"/>
            </a:solidFill>
            <a:ln w="9525">
              <a:noFill/>
              <a:round/>
              <a:headEnd/>
              <a:tailEnd/>
            </a:ln>
          </p:spPr>
          <p:txBody>
            <a:bodyPr/>
            <a:lstStyle/>
            <a:p>
              <a:endParaRPr lang="en-GB"/>
            </a:p>
          </p:txBody>
        </p:sp>
        <p:sp>
          <p:nvSpPr>
            <p:cNvPr id="312426" name="Oval 106"/>
            <p:cNvSpPr>
              <a:spLocks noChangeArrowheads="1"/>
            </p:cNvSpPr>
            <p:nvPr/>
          </p:nvSpPr>
          <p:spPr bwMode="auto">
            <a:xfrm>
              <a:off x="3835" y="3718"/>
              <a:ext cx="48" cy="48"/>
            </a:xfrm>
            <a:prstGeom prst="ellipse">
              <a:avLst/>
            </a:prstGeom>
            <a:solidFill>
              <a:srgbClr val="FFFF00"/>
            </a:solidFill>
            <a:ln w="9525">
              <a:noFill/>
              <a:round/>
              <a:headEnd/>
              <a:tailEnd/>
            </a:ln>
          </p:spPr>
          <p:txBody>
            <a:bodyPr/>
            <a:lstStyle/>
            <a:p>
              <a:endParaRPr lang="en-GB"/>
            </a:p>
          </p:txBody>
        </p:sp>
        <p:sp>
          <p:nvSpPr>
            <p:cNvPr id="312427" name="Oval 107"/>
            <p:cNvSpPr>
              <a:spLocks noChangeArrowheads="1"/>
            </p:cNvSpPr>
            <p:nvPr/>
          </p:nvSpPr>
          <p:spPr bwMode="auto">
            <a:xfrm>
              <a:off x="1843" y="3352"/>
              <a:ext cx="48" cy="48"/>
            </a:xfrm>
            <a:prstGeom prst="ellipse">
              <a:avLst/>
            </a:prstGeom>
            <a:noFill/>
            <a:ln w="0">
              <a:solidFill>
                <a:srgbClr val="000000"/>
              </a:solidFill>
              <a:round/>
              <a:headEnd/>
              <a:tailEnd/>
            </a:ln>
          </p:spPr>
          <p:txBody>
            <a:bodyPr/>
            <a:lstStyle/>
            <a:p>
              <a:endParaRPr lang="en-GB"/>
            </a:p>
          </p:txBody>
        </p:sp>
        <p:sp>
          <p:nvSpPr>
            <p:cNvPr id="312428" name="Oval 108"/>
            <p:cNvSpPr>
              <a:spLocks noChangeArrowheads="1"/>
            </p:cNvSpPr>
            <p:nvPr/>
          </p:nvSpPr>
          <p:spPr bwMode="auto">
            <a:xfrm>
              <a:off x="2971" y="3430"/>
              <a:ext cx="48" cy="48"/>
            </a:xfrm>
            <a:prstGeom prst="ellipse">
              <a:avLst/>
            </a:prstGeom>
            <a:noFill/>
            <a:ln w="0">
              <a:solidFill>
                <a:srgbClr val="000000"/>
              </a:solidFill>
              <a:round/>
              <a:headEnd/>
              <a:tailEnd/>
            </a:ln>
          </p:spPr>
          <p:txBody>
            <a:bodyPr/>
            <a:lstStyle/>
            <a:p>
              <a:endParaRPr lang="en-GB"/>
            </a:p>
          </p:txBody>
        </p:sp>
        <p:sp>
          <p:nvSpPr>
            <p:cNvPr id="312429" name="Oval 109"/>
            <p:cNvSpPr>
              <a:spLocks noChangeArrowheads="1"/>
            </p:cNvSpPr>
            <p:nvPr/>
          </p:nvSpPr>
          <p:spPr bwMode="auto">
            <a:xfrm>
              <a:off x="3229" y="3532"/>
              <a:ext cx="48" cy="48"/>
            </a:xfrm>
            <a:prstGeom prst="ellipse">
              <a:avLst/>
            </a:prstGeom>
            <a:noFill/>
            <a:ln w="0">
              <a:solidFill>
                <a:srgbClr val="000000"/>
              </a:solidFill>
              <a:round/>
              <a:headEnd/>
              <a:tailEnd/>
            </a:ln>
          </p:spPr>
          <p:txBody>
            <a:bodyPr/>
            <a:lstStyle/>
            <a:p>
              <a:endParaRPr lang="en-GB"/>
            </a:p>
          </p:txBody>
        </p:sp>
        <p:sp>
          <p:nvSpPr>
            <p:cNvPr id="312430" name="Oval 110"/>
            <p:cNvSpPr>
              <a:spLocks noChangeArrowheads="1"/>
            </p:cNvSpPr>
            <p:nvPr/>
          </p:nvSpPr>
          <p:spPr bwMode="auto">
            <a:xfrm>
              <a:off x="3493" y="3520"/>
              <a:ext cx="48" cy="48"/>
            </a:xfrm>
            <a:prstGeom prst="ellipse">
              <a:avLst/>
            </a:prstGeom>
            <a:noFill/>
            <a:ln w="0">
              <a:solidFill>
                <a:srgbClr val="000000"/>
              </a:solidFill>
              <a:round/>
              <a:headEnd/>
              <a:tailEnd/>
            </a:ln>
          </p:spPr>
          <p:txBody>
            <a:bodyPr/>
            <a:lstStyle/>
            <a:p>
              <a:endParaRPr lang="en-GB"/>
            </a:p>
          </p:txBody>
        </p:sp>
        <p:sp>
          <p:nvSpPr>
            <p:cNvPr id="312431" name="Oval 111"/>
            <p:cNvSpPr>
              <a:spLocks noChangeArrowheads="1"/>
            </p:cNvSpPr>
            <p:nvPr/>
          </p:nvSpPr>
          <p:spPr bwMode="auto">
            <a:xfrm>
              <a:off x="3577" y="3658"/>
              <a:ext cx="48" cy="48"/>
            </a:xfrm>
            <a:prstGeom prst="ellipse">
              <a:avLst/>
            </a:prstGeom>
            <a:noFill/>
            <a:ln w="0">
              <a:solidFill>
                <a:srgbClr val="000000"/>
              </a:solidFill>
              <a:round/>
              <a:headEnd/>
              <a:tailEnd/>
            </a:ln>
          </p:spPr>
          <p:txBody>
            <a:bodyPr/>
            <a:lstStyle/>
            <a:p>
              <a:endParaRPr lang="en-GB"/>
            </a:p>
          </p:txBody>
        </p:sp>
        <p:sp>
          <p:nvSpPr>
            <p:cNvPr id="312432" name="Oval 112"/>
            <p:cNvSpPr>
              <a:spLocks noChangeArrowheads="1"/>
            </p:cNvSpPr>
            <p:nvPr/>
          </p:nvSpPr>
          <p:spPr bwMode="auto">
            <a:xfrm>
              <a:off x="3835" y="3718"/>
              <a:ext cx="48" cy="48"/>
            </a:xfrm>
            <a:prstGeom prst="ellipse">
              <a:avLst/>
            </a:prstGeom>
            <a:noFill/>
            <a:ln w="0">
              <a:solidFill>
                <a:srgbClr val="000000"/>
              </a:solidFill>
              <a:round/>
              <a:headEnd/>
              <a:tailEnd/>
            </a:ln>
          </p:spPr>
          <p:txBody>
            <a:bodyPr/>
            <a:lstStyle/>
            <a:p>
              <a:endParaRPr lang="en-GB"/>
            </a:p>
          </p:txBody>
        </p:sp>
        <p:sp>
          <p:nvSpPr>
            <p:cNvPr id="312433" name="Freeform 113"/>
            <p:cNvSpPr>
              <a:spLocks/>
            </p:cNvSpPr>
            <p:nvPr/>
          </p:nvSpPr>
          <p:spPr bwMode="auto">
            <a:xfrm>
              <a:off x="1867" y="3376"/>
              <a:ext cx="1362" cy="144"/>
            </a:xfrm>
            <a:custGeom>
              <a:avLst/>
              <a:gdLst/>
              <a:ahLst/>
              <a:cxnLst>
                <a:cxn ang="0">
                  <a:pos x="126" y="0"/>
                </a:cxn>
                <a:cxn ang="0">
                  <a:pos x="258" y="6"/>
                </a:cxn>
                <a:cxn ang="0">
                  <a:pos x="354" y="6"/>
                </a:cxn>
                <a:cxn ang="0">
                  <a:pos x="432" y="12"/>
                </a:cxn>
                <a:cxn ang="0">
                  <a:pos x="498" y="12"/>
                </a:cxn>
                <a:cxn ang="0">
                  <a:pos x="552" y="12"/>
                </a:cxn>
                <a:cxn ang="0">
                  <a:pos x="600" y="18"/>
                </a:cxn>
                <a:cxn ang="0">
                  <a:pos x="648" y="18"/>
                </a:cxn>
                <a:cxn ang="0">
                  <a:pos x="684" y="24"/>
                </a:cxn>
                <a:cxn ang="0">
                  <a:pos x="720" y="24"/>
                </a:cxn>
                <a:cxn ang="0">
                  <a:pos x="750" y="24"/>
                </a:cxn>
                <a:cxn ang="0">
                  <a:pos x="780" y="30"/>
                </a:cxn>
                <a:cxn ang="0">
                  <a:pos x="804" y="30"/>
                </a:cxn>
                <a:cxn ang="0">
                  <a:pos x="834" y="36"/>
                </a:cxn>
                <a:cxn ang="0">
                  <a:pos x="858" y="36"/>
                </a:cxn>
                <a:cxn ang="0">
                  <a:pos x="876" y="42"/>
                </a:cxn>
                <a:cxn ang="0">
                  <a:pos x="900" y="42"/>
                </a:cxn>
                <a:cxn ang="0">
                  <a:pos x="918" y="42"/>
                </a:cxn>
                <a:cxn ang="0">
                  <a:pos x="936" y="48"/>
                </a:cxn>
                <a:cxn ang="0">
                  <a:pos x="954" y="48"/>
                </a:cxn>
                <a:cxn ang="0">
                  <a:pos x="972" y="54"/>
                </a:cxn>
                <a:cxn ang="0">
                  <a:pos x="990" y="54"/>
                </a:cxn>
                <a:cxn ang="0">
                  <a:pos x="1008" y="60"/>
                </a:cxn>
                <a:cxn ang="0">
                  <a:pos x="1026" y="60"/>
                </a:cxn>
                <a:cxn ang="0">
                  <a:pos x="1044" y="66"/>
                </a:cxn>
                <a:cxn ang="0">
                  <a:pos x="1062" y="66"/>
                </a:cxn>
                <a:cxn ang="0">
                  <a:pos x="1080" y="72"/>
                </a:cxn>
                <a:cxn ang="0">
                  <a:pos x="1098" y="72"/>
                </a:cxn>
                <a:cxn ang="0">
                  <a:pos x="1116" y="78"/>
                </a:cxn>
                <a:cxn ang="0">
                  <a:pos x="1134" y="84"/>
                </a:cxn>
                <a:cxn ang="0">
                  <a:pos x="1152" y="84"/>
                </a:cxn>
                <a:cxn ang="0">
                  <a:pos x="1170" y="90"/>
                </a:cxn>
                <a:cxn ang="0">
                  <a:pos x="1188" y="96"/>
                </a:cxn>
                <a:cxn ang="0">
                  <a:pos x="1206" y="96"/>
                </a:cxn>
                <a:cxn ang="0">
                  <a:pos x="1224" y="102"/>
                </a:cxn>
                <a:cxn ang="0">
                  <a:pos x="1242" y="108"/>
                </a:cxn>
                <a:cxn ang="0">
                  <a:pos x="1260" y="114"/>
                </a:cxn>
                <a:cxn ang="0">
                  <a:pos x="1278" y="120"/>
                </a:cxn>
                <a:cxn ang="0">
                  <a:pos x="1296" y="120"/>
                </a:cxn>
                <a:cxn ang="0">
                  <a:pos x="1314" y="126"/>
                </a:cxn>
                <a:cxn ang="0">
                  <a:pos x="1332" y="132"/>
                </a:cxn>
                <a:cxn ang="0">
                  <a:pos x="1350" y="138"/>
                </a:cxn>
              </a:cxnLst>
              <a:rect l="0" t="0" r="r" b="b"/>
              <a:pathLst>
                <a:path w="1362" h="144">
                  <a:moveTo>
                    <a:pt x="0" y="0"/>
                  </a:moveTo>
                  <a:lnTo>
                    <a:pt x="66" y="0"/>
                  </a:lnTo>
                  <a:lnTo>
                    <a:pt x="126" y="0"/>
                  </a:lnTo>
                  <a:lnTo>
                    <a:pt x="174" y="0"/>
                  </a:lnTo>
                  <a:lnTo>
                    <a:pt x="216" y="6"/>
                  </a:lnTo>
                  <a:lnTo>
                    <a:pt x="258" y="6"/>
                  </a:lnTo>
                  <a:lnTo>
                    <a:pt x="294" y="6"/>
                  </a:lnTo>
                  <a:lnTo>
                    <a:pt x="324" y="6"/>
                  </a:lnTo>
                  <a:lnTo>
                    <a:pt x="354" y="6"/>
                  </a:lnTo>
                  <a:lnTo>
                    <a:pt x="384" y="6"/>
                  </a:lnTo>
                  <a:lnTo>
                    <a:pt x="408" y="6"/>
                  </a:lnTo>
                  <a:lnTo>
                    <a:pt x="432" y="12"/>
                  </a:lnTo>
                  <a:lnTo>
                    <a:pt x="456" y="12"/>
                  </a:lnTo>
                  <a:lnTo>
                    <a:pt x="480" y="12"/>
                  </a:lnTo>
                  <a:lnTo>
                    <a:pt x="498" y="12"/>
                  </a:lnTo>
                  <a:lnTo>
                    <a:pt x="516" y="12"/>
                  </a:lnTo>
                  <a:lnTo>
                    <a:pt x="534" y="12"/>
                  </a:lnTo>
                  <a:lnTo>
                    <a:pt x="552" y="12"/>
                  </a:lnTo>
                  <a:lnTo>
                    <a:pt x="570" y="12"/>
                  </a:lnTo>
                  <a:lnTo>
                    <a:pt x="588" y="18"/>
                  </a:lnTo>
                  <a:lnTo>
                    <a:pt x="600" y="18"/>
                  </a:lnTo>
                  <a:lnTo>
                    <a:pt x="618" y="18"/>
                  </a:lnTo>
                  <a:lnTo>
                    <a:pt x="630" y="18"/>
                  </a:lnTo>
                  <a:lnTo>
                    <a:pt x="648" y="18"/>
                  </a:lnTo>
                  <a:lnTo>
                    <a:pt x="660" y="18"/>
                  </a:lnTo>
                  <a:lnTo>
                    <a:pt x="672" y="18"/>
                  </a:lnTo>
                  <a:lnTo>
                    <a:pt x="684" y="24"/>
                  </a:lnTo>
                  <a:lnTo>
                    <a:pt x="696" y="24"/>
                  </a:lnTo>
                  <a:lnTo>
                    <a:pt x="708" y="24"/>
                  </a:lnTo>
                  <a:lnTo>
                    <a:pt x="720" y="24"/>
                  </a:lnTo>
                  <a:lnTo>
                    <a:pt x="732" y="24"/>
                  </a:lnTo>
                  <a:lnTo>
                    <a:pt x="738" y="24"/>
                  </a:lnTo>
                  <a:lnTo>
                    <a:pt x="750" y="24"/>
                  </a:lnTo>
                  <a:lnTo>
                    <a:pt x="762" y="30"/>
                  </a:lnTo>
                  <a:lnTo>
                    <a:pt x="768" y="30"/>
                  </a:lnTo>
                  <a:lnTo>
                    <a:pt x="780" y="30"/>
                  </a:lnTo>
                  <a:lnTo>
                    <a:pt x="786" y="30"/>
                  </a:lnTo>
                  <a:lnTo>
                    <a:pt x="798" y="30"/>
                  </a:lnTo>
                  <a:lnTo>
                    <a:pt x="804" y="30"/>
                  </a:lnTo>
                  <a:lnTo>
                    <a:pt x="816" y="30"/>
                  </a:lnTo>
                  <a:lnTo>
                    <a:pt x="822" y="36"/>
                  </a:lnTo>
                  <a:lnTo>
                    <a:pt x="834" y="36"/>
                  </a:lnTo>
                  <a:lnTo>
                    <a:pt x="840" y="36"/>
                  </a:lnTo>
                  <a:lnTo>
                    <a:pt x="846" y="36"/>
                  </a:lnTo>
                  <a:lnTo>
                    <a:pt x="858" y="36"/>
                  </a:lnTo>
                  <a:lnTo>
                    <a:pt x="864" y="36"/>
                  </a:lnTo>
                  <a:lnTo>
                    <a:pt x="870" y="36"/>
                  </a:lnTo>
                  <a:lnTo>
                    <a:pt x="876" y="42"/>
                  </a:lnTo>
                  <a:lnTo>
                    <a:pt x="888" y="42"/>
                  </a:lnTo>
                  <a:lnTo>
                    <a:pt x="894" y="42"/>
                  </a:lnTo>
                  <a:lnTo>
                    <a:pt x="900" y="42"/>
                  </a:lnTo>
                  <a:lnTo>
                    <a:pt x="906" y="42"/>
                  </a:lnTo>
                  <a:lnTo>
                    <a:pt x="912" y="42"/>
                  </a:lnTo>
                  <a:lnTo>
                    <a:pt x="918" y="42"/>
                  </a:lnTo>
                  <a:lnTo>
                    <a:pt x="924" y="48"/>
                  </a:lnTo>
                  <a:lnTo>
                    <a:pt x="930" y="48"/>
                  </a:lnTo>
                  <a:lnTo>
                    <a:pt x="936" y="48"/>
                  </a:lnTo>
                  <a:lnTo>
                    <a:pt x="942" y="48"/>
                  </a:lnTo>
                  <a:lnTo>
                    <a:pt x="948" y="48"/>
                  </a:lnTo>
                  <a:lnTo>
                    <a:pt x="954" y="48"/>
                  </a:lnTo>
                  <a:lnTo>
                    <a:pt x="960" y="48"/>
                  </a:lnTo>
                  <a:lnTo>
                    <a:pt x="966" y="54"/>
                  </a:lnTo>
                  <a:lnTo>
                    <a:pt x="972" y="54"/>
                  </a:lnTo>
                  <a:lnTo>
                    <a:pt x="978" y="54"/>
                  </a:lnTo>
                  <a:lnTo>
                    <a:pt x="984" y="54"/>
                  </a:lnTo>
                  <a:lnTo>
                    <a:pt x="990" y="54"/>
                  </a:lnTo>
                  <a:lnTo>
                    <a:pt x="996" y="54"/>
                  </a:lnTo>
                  <a:lnTo>
                    <a:pt x="1002" y="54"/>
                  </a:lnTo>
                  <a:lnTo>
                    <a:pt x="1008" y="60"/>
                  </a:lnTo>
                  <a:lnTo>
                    <a:pt x="1014" y="60"/>
                  </a:lnTo>
                  <a:lnTo>
                    <a:pt x="1020" y="60"/>
                  </a:lnTo>
                  <a:lnTo>
                    <a:pt x="1026" y="60"/>
                  </a:lnTo>
                  <a:lnTo>
                    <a:pt x="1032" y="60"/>
                  </a:lnTo>
                  <a:lnTo>
                    <a:pt x="1038" y="66"/>
                  </a:lnTo>
                  <a:lnTo>
                    <a:pt x="1044" y="66"/>
                  </a:lnTo>
                  <a:lnTo>
                    <a:pt x="1050" y="66"/>
                  </a:lnTo>
                  <a:lnTo>
                    <a:pt x="1056" y="66"/>
                  </a:lnTo>
                  <a:lnTo>
                    <a:pt x="1062" y="66"/>
                  </a:lnTo>
                  <a:lnTo>
                    <a:pt x="1068" y="66"/>
                  </a:lnTo>
                  <a:lnTo>
                    <a:pt x="1074" y="72"/>
                  </a:lnTo>
                  <a:lnTo>
                    <a:pt x="1080" y="72"/>
                  </a:lnTo>
                  <a:lnTo>
                    <a:pt x="1086" y="72"/>
                  </a:lnTo>
                  <a:lnTo>
                    <a:pt x="1092" y="72"/>
                  </a:lnTo>
                  <a:lnTo>
                    <a:pt x="1098" y="72"/>
                  </a:lnTo>
                  <a:lnTo>
                    <a:pt x="1104" y="78"/>
                  </a:lnTo>
                  <a:lnTo>
                    <a:pt x="1110" y="78"/>
                  </a:lnTo>
                  <a:lnTo>
                    <a:pt x="1116" y="78"/>
                  </a:lnTo>
                  <a:lnTo>
                    <a:pt x="1122" y="78"/>
                  </a:lnTo>
                  <a:lnTo>
                    <a:pt x="1128" y="78"/>
                  </a:lnTo>
                  <a:lnTo>
                    <a:pt x="1134" y="84"/>
                  </a:lnTo>
                  <a:lnTo>
                    <a:pt x="1140" y="84"/>
                  </a:lnTo>
                  <a:lnTo>
                    <a:pt x="1146" y="84"/>
                  </a:lnTo>
                  <a:lnTo>
                    <a:pt x="1152" y="84"/>
                  </a:lnTo>
                  <a:lnTo>
                    <a:pt x="1158" y="90"/>
                  </a:lnTo>
                  <a:lnTo>
                    <a:pt x="1164" y="90"/>
                  </a:lnTo>
                  <a:lnTo>
                    <a:pt x="1170" y="90"/>
                  </a:lnTo>
                  <a:lnTo>
                    <a:pt x="1176" y="90"/>
                  </a:lnTo>
                  <a:lnTo>
                    <a:pt x="1182" y="90"/>
                  </a:lnTo>
                  <a:lnTo>
                    <a:pt x="1188" y="96"/>
                  </a:lnTo>
                  <a:lnTo>
                    <a:pt x="1194" y="96"/>
                  </a:lnTo>
                  <a:lnTo>
                    <a:pt x="1200" y="96"/>
                  </a:lnTo>
                  <a:lnTo>
                    <a:pt x="1206" y="96"/>
                  </a:lnTo>
                  <a:lnTo>
                    <a:pt x="1212" y="102"/>
                  </a:lnTo>
                  <a:lnTo>
                    <a:pt x="1218" y="102"/>
                  </a:lnTo>
                  <a:lnTo>
                    <a:pt x="1224" y="102"/>
                  </a:lnTo>
                  <a:lnTo>
                    <a:pt x="1230" y="102"/>
                  </a:lnTo>
                  <a:lnTo>
                    <a:pt x="1236" y="108"/>
                  </a:lnTo>
                  <a:lnTo>
                    <a:pt x="1242" y="108"/>
                  </a:lnTo>
                  <a:lnTo>
                    <a:pt x="1248" y="108"/>
                  </a:lnTo>
                  <a:lnTo>
                    <a:pt x="1254" y="108"/>
                  </a:lnTo>
                  <a:lnTo>
                    <a:pt x="1260" y="114"/>
                  </a:lnTo>
                  <a:lnTo>
                    <a:pt x="1266" y="114"/>
                  </a:lnTo>
                  <a:lnTo>
                    <a:pt x="1272" y="114"/>
                  </a:lnTo>
                  <a:lnTo>
                    <a:pt x="1278" y="120"/>
                  </a:lnTo>
                  <a:lnTo>
                    <a:pt x="1284" y="120"/>
                  </a:lnTo>
                  <a:lnTo>
                    <a:pt x="1290" y="120"/>
                  </a:lnTo>
                  <a:lnTo>
                    <a:pt x="1296" y="120"/>
                  </a:lnTo>
                  <a:lnTo>
                    <a:pt x="1302" y="126"/>
                  </a:lnTo>
                  <a:lnTo>
                    <a:pt x="1308" y="126"/>
                  </a:lnTo>
                  <a:lnTo>
                    <a:pt x="1314" y="126"/>
                  </a:lnTo>
                  <a:lnTo>
                    <a:pt x="1320" y="132"/>
                  </a:lnTo>
                  <a:lnTo>
                    <a:pt x="1326" y="132"/>
                  </a:lnTo>
                  <a:lnTo>
                    <a:pt x="1332" y="132"/>
                  </a:lnTo>
                  <a:lnTo>
                    <a:pt x="1338" y="132"/>
                  </a:lnTo>
                  <a:lnTo>
                    <a:pt x="1344" y="138"/>
                  </a:lnTo>
                  <a:lnTo>
                    <a:pt x="1350" y="138"/>
                  </a:lnTo>
                  <a:lnTo>
                    <a:pt x="1356" y="138"/>
                  </a:lnTo>
                  <a:lnTo>
                    <a:pt x="1362" y="144"/>
                  </a:lnTo>
                </a:path>
              </a:pathLst>
            </a:custGeom>
            <a:noFill/>
            <a:ln w="0">
              <a:solidFill>
                <a:srgbClr val="000000"/>
              </a:solidFill>
              <a:prstDash val="solid"/>
              <a:round/>
              <a:headEnd/>
              <a:tailEnd/>
            </a:ln>
          </p:spPr>
          <p:txBody>
            <a:bodyPr/>
            <a:lstStyle/>
            <a:p>
              <a:endParaRPr lang="en-GB"/>
            </a:p>
          </p:txBody>
        </p:sp>
        <p:sp>
          <p:nvSpPr>
            <p:cNvPr id="312434" name="Freeform 114"/>
            <p:cNvSpPr>
              <a:spLocks/>
            </p:cNvSpPr>
            <p:nvPr/>
          </p:nvSpPr>
          <p:spPr bwMode="auto">
            <a:xfrm>
              <a:off x="3229" y="3520"/>
              <a:ext cx="630" cy="210"/>
            </a:xfrm>
            <a:custGeom>
              <a:avLst/>
              <a:gdLst/>
              <a:ahLst/>
              <a:cxnLst>
                <a:cxn ang="0">
                  <a:pos x="6" y="0"/>
                </a:cxn>
                <a:cxn ang="0">
                  <a:pos x="18" y="6"/>
                </a:cxn>
                <a:cxn ang="0">
                  <a:pos x="30" y="6"/>
                </a:cxn>
                <a:cxn ang="0">
                  <a:pos x="42" y="12"/>
                </a:cxn>
                <a:cxn ang="0">
                  <a:pos x="54" y="12"/>
                </a:cxn>
                <a:cxn ang="0">
                  <a:pos x="66" y="18"/>
                </a:cxn>
                <a:cxn ang="0">
                  <a:pos x="78" y="24"/>
                </a:cxn>
                <a:cxn ang="0">
                  <a:pos x="90" y="24"/>
                </a:cxn>
                <a:cxn ang="0">
                  <a:pos x="102" y="30"/>
                </a:cxn>
                <a:cxn ang="0">
                  <a:pos x="114" y="36"/>
                </a:cxn>
                <a:cxn ang="0">
                  <a:pos x="126" y="42"/>
                </a:cxn>
                <a:cxn ang="0">
                  <a:pos x="138" y="42"/>
                </a:cxn>
                <a:cxn ang="0">
                  <a:pos x="150" y="48"/>
                </a:cxn>
                <a:cxn ang="0">
                  <a:pos x="162" y="54"/>
                </a:cxn>
                <a:cxn ang="0">
                  <a:pos x="174" y="54"/>
                </a:cxn>
                <a:cxn ang="0">
                  <a:pos x="186" y="60"/>
                </a:cxn>
                <a:cxn ang="0">
                  <a:pos x="198" y="66"/>
                </a:cxn>
                <a:cxn ang="0">
                  <a:pos x="210" y="66"/>
                </a:cxn>
                <a:cxn ang="0">
                  <a:pos x="222" y="72"/>
                </a:cxn>
                <a:cxn ang="0">
                  <a:pos x="234" y="78"/>
                </a:cxn>
                <a:cxn ang="0">
                  <a:pos x="246" y="84"/>
                </a:cxn>
                <a:cxn ang="0">
                  <a:pos x="258" y="84"/>
                </a:cxn>
                <a:cxn ang="0">
                  <a:pos x="270" y="90"/>
                </a:cxn>
                <a:cxn ang="0">
                  <a:pos x="282" y="96"/>
                </a:cxn>
                <a:cxn ang="0">
                  <a:pos x="294" y="102"/>
                </a:cxn>
                <a:cxn ang="0">
                  <a:pos x="306" y="102"/>
                </a:cxn>
                <a:cxn ang="0">
                  <a:pos x="318" y="108"/>
                </a:cxn>
                <a:cxn ang="0">
                  <a:pos x="330" y="114"/>
                </a:cxn>
                <a:cxn ang="0">
                  <a:pos x="342" y="114"/>
                </a:cxn>
                <a:cxn ang="0">
                  <a:pos x="354" y="120"/>
                </a:cxn>
                <a:cxn ang="0">
                  <a:pos x="366" y="126"/>
                </a:cxn>
                <a:cxn ang="0">
                  <a:pos x="378" y="132"/>
                </a:cxn>
                <a:cxn ang="0">
                  <a:pos x="390" y="132"/>
                </a:cxn>
                <a:cxn ang="0">
                  <a:pos x="402" y="138"/>
                </a:cxn>
                <a:cxn ang="0">
                  <a:pos x="414" y="144"/>
                </a:cxn>
                <a:cxn ang="0">
                  <a:pos x="426" y="144"/>
                </a:cxn>
                <a:cxn ang="0">
                  <a:pos x="438" y="150"/>
                </a:cxn>
                <a:cxn ang="0">
                  <a:pos x="450" y="156"/>
                </a:cxn>
                <a:cxn ang="0">
                  <a:pos x="462" y="156"/>
                </a:cxn>
                <a:cxn ang="0">
                  <a:pos x="474" y="162"/>
                </a:cxn>
                <a:cxn ang="0">
                  <a:pos x="486" y="168"/>
                </a:cxn>
                <a:cxn ang="0">
                  <a:pos x="498" y="168"/>
                </a:cxn>
                <a:cxn ang="0">
                  <a:pos x="510" y="174"/>
                </a:cxn>
                <a:cxn ang="0">
                  <a:pos x="522" y="174"/>
                </a:cxn>
                <a:cxn ang="0">
                  <a:pos x="534" y="180"/>
                </a:cxn>
                <a:cxn ang="0">
                  <a:pos x="546" y="186"/>
                </a:cxn>
                <a:cxn ang="0">
                  <a:pos x="558" y="186"/>
                </a:cxn>
                <a:cxn ang="0">
                  <a:pos x="570" y="192"/>
                </a:cxn>
                <a:cxn ang="0">
                  <a:pos x="582" y="192"/>
                </a:cxn>
                <a:cxn ang="0">
                  <a:pos x="594" y="198"/>
                </a:cxn>
                <a:cxn ang="0">
                  <a:pos x="606" y="204"/>
                </a:cxn>
                <a:cxn ang="0">
                  <a:pos x="618" y="204"/>
                </a:cxn>
                <a:cxn ang="0">
                  <a:pos x="630" y="210"/>
                </a:cxn>
              </a:cxnLst>
              <a:rect l="0" t="0" r="r" b="b"/>
              <a:pathLst>
                <a:path w="630" h="210">
                  <a:moveTo>
                    <a:pt x="0" y="0"/>
                  </a:moveTo>
                  <a:lnTo>
                    <a:pt x="6" y="0"/>
                  </a:lnTo>
                  <a:lnTo>
                    <a:pt x="12" y="0"/>
                  </a:lnTo>
                  <a:lnTo>
                    <a:pt x="18" y="6"/>
                  </a:lnTo>
                  <a:lnTo>
                    <a:pt x="24" y="6"/>
                  </a:lnTo>
                  <a:lnTo>
                    <a:pt x="30" y="6"/>
                  </a:lnTo>
                  <a:lnTo>
                    <a:pt x="36" y="12"/>
                  </a:lnTo>
                  <a:lnTo>
                    <a:pt x="42" y="12"/>
                  </a:lnTo>
                  <a:lnTo>
                    <a:pt x="48" y="12"/>
                  </a:lnTo>
                  <a:lnTo>
                    <a:pt x="54" y="12"/>
                  </a:lnTo>
                  <a:lnTo>
                    <a:pt x="60" y="18"/>
                  </a:lnTo>
                  <a:lnTo>
                    <a:pt x="66" y="18"/>
                  </a:lnTo>
                  <a:lnTo>
                    <a:pt x="72" y="18"/>
                  </a:lnTo>
                  <a:lnTo>
                    <a:pt x="78" y="24"/>
                  </a:lnTo>
                  <a:lnTo>
                    <a:pt x="84" y="24"/>
                  </a:lnTo>
                  <a:lnTo>
                    <a:pt x="90" y="24"/>
                  </a:lnTo>
                  <a:lnTo>
                    <a:pt x="96" y="30"/>
                  </a:lnTo>
                  <a:lnTo>
                    <a:pt x="102" y="30"/>
                  </a:lnTo>
                  <a:lnTo>
                    <a:pt x="108" y="30"/>
                  </a:lnTo>
                  <a:lnTo>
                    <a:pt x="114" y="36"/>
                  </a:lnTo>
                  <a:lnTo>
                    <a:pt x="120" y="36"/>
                  </a:lnTo>
                  <a:lnTo>
                    <a:pt x="126" y="42"/>
                  </a:lnTo>
                  <a:lnTo>
                    <a:pt x="132" y="42"/>
                  </a:lnTo>
                  <a:lnTo>
                    <a:pt x="138" y="42"/>
                  </a:lnTo>
                  <a:lnTo>
                    <a:pt x="144" y="48"/>
                  </a:lnTo>
                  <a:lnTo>
                    <a:pt x="150" y="48"/>
                  </a:lnTo>
                  <a:lnTo>
                    <a:pt x="156" y="48"/>
                  </a:lnTo>
                  <a:lnTo>
                    <a:pt x="162" y="54"/>
                  </a:lnTo>
                  <a:lnTo>
                    <a:pt x="168" y="54"/>
                  </a:lnTo>
                  <a:lnTo>
                    <a:pt x="174" y="54"/>
                  </a:lnTo>
                  <a:lnTo>
                    <a:pt x="180" y="60"/>
                  </a:lnTo>
                  <a:lnTo>
                    <a:pt x="186" y="60"/>
                  </a:lnTo>
                  <a:lnTo>
                    <a:pt x="192" y="60"/>
                  </a:lnTo>
                  <a:lnTo>
                    <a:pt x="198" y="66"/>
                  </a:lnTo>
                  <a:lnTo>
                    <a:pt x="204" y="66"/>
                  </a:lnTo>
                  <a:lnTo>
                    <a:pt x="210" y="66"/>
                  </a:lnTo>
                  <a:lnTo>
                    <a:pt x="216" y="72"/>
                  </a:lnTo>
                  <a:lnTo>
                    <a:pt x="222" y="72"/>
                  </a:lnTo>
                  <a:lnTo>
                    <a:pt x="228" y="78"/>
                  </a:lnTo>
                  <a:lnTo>
                    <a:pt x="234" y="78"/>
                  </a:lnTo>
                  <a:lnTo>
                    <a:pt x="240" y="78"/>
                  </a:lnTo>
                  <a:lnTo>
                    <a:pt x="246" y="84"/>
                  </a:lnTo>
                  <a:lnTo>
                    <a:pt x="252" y="84"/>
                  </a:lnTo>
                  <a:lnTo>
                    <a:pt x="258" y="84"/>
                  </a:lnTo>
                  <a:lnTo>
                    <a:pt x="264" y="90"/>
                  </a:lnTo>
                  <a:lnTo>
                    <a:pt x="270" y="90"/>
                  </a:lnTo>
                  <a:lnTo>
                    <a:pt x="276" y="90"/>
                  </a:lnTo>
                  <a:lnTo>
                    <a:pt x="282" y="96"/>
                  </a:lnTo>
                  <a:lnTo>
                    <a:pt x="288" y="96"/>
                  </a:lnTo>
                  <a:lnTo>
                    <a:pt x="294" y="102"/>
                  </a:lnTo>
                  <a:lnTo>
                    <a:pt x="300" y="102"/>
                  </a:lnTo>
                  <a:lnTo>
                    <a:pt x="306" y="102"/>
                  </a:lnTo>
                  <a:lnTo>
                    <a:pt x="312" y="108"/>
                  </a:lnTo>
                  <a:lnTo>
                    <a:pt x="318" y="108"/>
                  </a:lnTo>
                  <a:lnTo>
                    <a:pt x="324" y="108"/>
                  </a:lnTo>
                  <a:lnTo>
                    <a:pt x="330" y="114"/>
                  </a:lnTo>
                  <a:lnTo>
                    <a:pt x="336" y="114"/>
                  </a:lnTo>
                  <a:lnTo>
                    <a:pt x="342" y="114"/>
                  </a:lnTo>
                  <a:lnTo>
                    <a:pt x="348" y="120"/>
                  </a:lnTo>
                  <a:lnTo>
                    <a:pt x="354" y="120"/>
                  </a:lnTo>
                  <a:lnTo>
                    <a:pt x="360" y="120"/>
                  </a:lnTo>
                  <a:lnTo>
                    <a:pt x="366" y="126"/>
                  </a:lnTo>
                  <a:lnTo>
                    <a:pt x="372" y="126"/>
                  </a:lnTo>
                  <a:lnTo>
                    <a:pt x="378" y="132"/>
                  </a:lnTo>
                  <a:lnTo>
                    <a:pt x="384" y="132"/>
                  </a:lnTo>
                  <a:lnTo>
                    <a:pt x="390" y="132"/>
                  </a:lnTo>
                  <a:lnTo>
                    <a:pt x="396" y="138"/>
                  </a:lnTo>
                  <a:lnTo>
                    <a:pt x="402" y="138"/>
                  </a:lnTo>
                  <a:lnTo>
                    <a:pt x="408" y="138"/>
                  </a:lnTo>
                  <a:lnTo>
                    <a:pt x="414" y="144"/>
                  </a:lnTo>
                  <a:lnTo>
                    <a:pt x="420" y="144"/>
                  </a:lnTo>
                  <a:lnTo>
                    <a:pt x="426" y="144"/>
                  </a:lnTo>
                  <a:lnTo>
                    <a:pt x="432" y="150"/>
                  </a:lnTo>
                  <a:lnTo>
                    <a:pt x="438" y="150"/>
                  </a:lnTo>
                  <a:lnTo>
                    <a:pt x="444" y="150"/>
                  </a:lnTo>
                  <a:lnTo>
                    <a:pt x="450" y="156"/>
                  </a:lnTo>
                  <a:lnTo>
                    <a:pt x="456" y="156"/>
                  </a:lnTo>
                  <a:lnTo>
                    <a:pt x="462" y="156"/>
                  </a:lnTo>
                  <a:lnTo>
                    <a:pt x="468" y="162"/>
                  </a:lnTo>
                  <a:lnTo>
                    <a:pt x="474" y="162"/>
                  </a:lnTo>
                  <a:lnTo>
                    <a:pt x="480" y="162"/>
                  </a:lnTo>
                  <a:lnTo>
                    <a:pt x="486" y="168"/>
                  </a:lnTo>
                  <a:lnTo>
                    <a:pt x="492" y="168"/>
                  </a:lnTo>
                  <a:lnTo>
                    <a:pt x="498" y="168"/>
                  </a:lnTo>
                  <a:lnTo>
                    <a:pt x="504" y="174"/>
                  </a:lnTo>
                  <a:lnTo>
                    <a:pt x="510" y="174"/>
                  </a:lnTo>
                  <a:lnTo>
                    <a:pt x="516" y="174"/>
                  </a:lnTo>
                  <a:lnTo>
                    <a:pt x="522" y="174"/>
                  </a:lnTo>
                  <a:lnTo>
                    <a:pt x="528" y="180"/>
                  </a:lnTo>
                  <a:lnTo>
                    <a:pt x="534" y="180"/>
                  </a:lnTo>
                  <a:lnTo>
                    <a:pt x="540" y="180"/>
                  </a:lnTo>
                  <a:lnTo>
                    <a:pt x="546" y="186"/>
                  </a:lnTo>
                  <a:lnTo>
                    <a:pt x="552" y="186"/>
                  </a:lnTo>
                  <a:lnTo>
                    <a:pt x="558" y="186"/>
                  </a:lnTo>
                  <a:lnTo>
                    <a:pt x="564" y="192"/>
                  </a:lnTo>
                  <a:lnTo>
                    <a:pt x="570" y="192"/>
                  </a:lnTo>
                  <a:lnTo>
                    <a:pt x="576" y="192"/>
                  </a:lnTo>
                  <a:lnTo>
                    <a:pt x="582" y="192"/>
                  </a:lnTo>
                  <a:lnTo>
                    <a:pt x="588" y="198"/>
                  </a:lnTo>
                  <a:lnTo>
                    <a:pt x="594" y="198"/>
                  </a:lnTo>
                  <a:lnTo>
                    <a:pt x="600" y="198"/>
                  </a:lnTo>
                  <a:lnTo>
                    <a:pt x="606" y="204"/>
                  </a:lnTo>
                  <a:lnTo>
                    <a:pt x="612" y="204"/>
                  </a:lnTo>
                  <a:lnTo>
                    <a:pt x="618" y="204"/>
                  </a:lnTo>
                  <a:lnTo>
                    <a:pt x="624" y="204"/>
                  </a:lnTo>
                  <a:lnTo>
                    <a:pt x="630" y="210"/>
                  </a:lnTo>
                </a:path>
              </a:pathLst>
            </a:custGeom>
            <a:noFill/>
            <a:ln w="0">
              <a:solidFill>
                <a:srgbClr val="000000"/>
              </a:solidFill>
              <a:prstDash val="solid"/>
              <a:round/>
              <a:headEnd/>
              <a:tailEnd/>
            </a:ln>
          </p:spPr>
          <p:txBody>
            <a:bodyPr/>
            <a:lstStyle/>
            <a:p>
              <a:endParaRPr lang="en-GB"/>
            </a:p>
          </p:txBody>
        </p:sp>
        <p:sp>
          <p:nvSpPr>
            <p:cNvPr id="312435" name="Oval 115"/>
            <p:cNvSpPr>
              <a:spLocks noChangeArrowheads="1"/>
            </p:cNvSpPr>
            <p:nvPr/>
          </p:nvSpPr>
          <p:spPr bwMode="auto">
            <a:xfrm>
              <a:off x="1843" y="3178"/>
              <a:ext cx="48" cy="48"/>
            </a:xfrm>
            <a:prstGeom prst="ellipse">
              <a:avLst/>
            </a:prstGeom>
            <a:solidFill>
              <a:srgbClr val="FFFF00"/>
            </a:solidFill>
            <a:ln w="9525">
              <a:noFill/>
              <a:round/>
              <a:headEnd/>
              <a:tailEnd/>
            </a:ln>
          </p:spPr>
          <p:txBody>
            <a:bodyPr/>
            <a:lstStyle/>
            <a:p>
              <a:endParaRPr lang="en-GB"/>
            </a:p>
          </p:txBody>
        </p:sp>
        <p:sp>
          <p:nvSpPr>
            <p:cNvPr id="312436" name="Oval 116"/>
            <p:cNvSpPr>
              <a:spLocks noChangeArrowheads="1"/>
            </p:cNvSpPr>
            <p:nvPr/>
          </p:nvSpPr>
          <p:spPr bwMode="auto">
            <a:xfrm>
              <a:off x="2971" y="3262"/>
              <a:ext cx="48" cy="48"/>
            </a:xfrm>
            <a:prstGeom prst="ellipse">
              <a:avLst/>
            </a:prstGeom>
            <a:solidFill>
              <a:srgbClr val="FFFF00"/>
            </a:solidFill>
            <a:ln w="9525">
              <a:noFill/>
              <a:round/>
              <a:headEnd/>
              <a:tailEnd/>
            </a:ln>
          </p:spPr>
          <p:txBody>
            <a:bodyPr/>
            <a:lstStyle/>
            <a:p>
              <a:endParaRPr lang="en-GB"/>
            </a:p>
          </p:txBody>
        </p:sp>
        <p:sp>
          <p:nvSpPr>
            <p:cNvPr id="312437" name="Oval 117"/>
            <p:cNvSpPr>
              <a:spLocks noChangeArrowheads="1"/>
            </p:cNvSpPr>
            <p:nvPr/>
          </p:nvSpPr>
          <p:spPr bwMode="auto">
            <a:xfrm>
              <a:off x="3229" y="3514"/>
              <a:ext cx="48" cy="48"/>
            </a:xfrm>
            <a:prstGeom prst="ellipse">
              <a:avLst/>
            </a:prstGeom>
            <a:solidFill>
              <a:srgbClr val="FFFF00"/>
            </a:solidFill>
            <a:ln w="9525">
              <a:noFill/>
              <a:round/>
              <a:headEnd/>
              <a:tailEnd/>
            </a:ln>
          </p:spPr>
          <p:txBody>
            <a:bodyPr/>
            <a:lstStyle/>
            <a:p>
              <a:endParaRPr lang="en-GB"/>
            </a:p>
          </p:txBody>
        </p:sp>
        <p:sp>
          <p:nvSpPr>
            <p:cNvPr id="312438" name="Oval 118"/>
            <p:cNvSpPr>
              <a:spLocks noChangeArrowheads="1"/>
            </p:cNvSpPr>
            <p:nvPr/>
          </p:nvSpPr>
          <p:spPr bwMode="auto">
            <a:xfrm>
              <a:off x="3493" y="3520"/>
              <a:ext cx="48" cy="48"/>
            </a:xfrm>
            <a:prstGeom prst="ellipse">
              <a:avLst/>
            </a:prstGeom>
            <a:solidFill>
              <a:srgbClr val="FFFF00"/>
            </a:solidFill>
            <a:ln w="9525">
              <a:noFill/>
              <a:round/>
              <a:headEnd/>
              <a:tailEnd/>
            </a:ln>
          </p:spPr>
          <p:txBody>
            <a:bodyPr/>
            <a:lstStyle/>
            <a:p>
              <a:endParaRPr lang="en-GB"/>
            </a:p>
          </p:txBody>
        </p:sp>
        <p:sp>
          <p:nvSpPr>
            <p:cNvPr id="312439" name="Oval 119"/>
            <p:cNvSpPr>
              <a:spLocks noChangeArrowheads="1"/>
            </p:cNvSpPr>
            <p:nvPr/>
          </p:nvSpPr>
          <p:spPr bwMode="auto">
            <a:xfrm>
              <a:off x="3577" y="3658"/>
              <a:ext cx="48" cy="48"/>
            </a:xfrm>
            <a:prstGeom prst="ellipse">
              <a:avLst/>
            </a:prstGeom>
            <a:solidFill>
              <a:srgbClr val="FFFF00"/>
            </a:solidFill>
            <a:ln w="9525">
              <a:noFill/>
              <a:round/>
              <a:headEnd/>
              <a:tailEnd/>
            </a:ln>
          </p:spPr>
          <p:txBody>
            <a:bodyPr/>
            <a:lstStyle/>
            <a:p>
              <a:endParaRPr lang="en-GB"/>
            </a:p>
          </p:txBody>
        </p:sp>
        <p:sp>
          <p:nvSpPr>
            <p:cNvPr id="312440" name="Oval 120"/>
            <p:cNvSpPr>
              <a:spLocks noChangeArrowheads="1"/>
            </p:cNvSpPr>
            <p:nvPr/>
          </p:nvSpPr>
          <p:spPr bwMode="auto">
            <a:xfrm>
              <a:off x="3835" y="3718"/>
              <a:ext cx="48" cy="48"/>
            </a:xfrm>
            <a:prstGeom prst="ellipse">
              <a:avLst/>
            </a:prstGeom>
            <a:solidFill>
              <a:srgbClr val="FFFF00"/>
            </a:solidFill>
            <a:ln w="9525">
              <a:noFill/>
              <a:round/>
              <a:headEnd/>
              <a:tailEnd/>
            </a:ln>
          </p:spPr>
          <p:txBody>
            <a:bodyPr/>
            <a:lstStyle/>
            <a:p>
              <a:endParaRPr lang="en-GB"/>
            </a:p>
          </p:txBody>
        </p:sp>
        <p:sp>
          <p:nvSpPr>
            <p:cNvPr id="312441" name="Oval 121"/>
            <p:cNvSpPr>
              <a:spLocks noChangeArrowheads="1"/>
            </p:cNvSpPr>
            <p:nvPr/>
          </p:nvSpPr>
          <p:spPr bwMode="auto">
            <a:xfrm>
              <a:off x="1843" y="3178"/>
              <a:ext cx="48" cy="48"/>
            </a:xfrm>
            <a:prstGeom prst="ellipse">
              <a:avLst/>
            </a:prstGeom>
            <a:noFill/>
            <a:ln w="0">
              <a:solidFill>
                <a:srgbClr val="000000"/>
              </a:solidFill>
              <a:round/>
              <a:headEnd/>
              <a:tailEnd/>
            </a:ln>
          </p:spPr>
          <p:txBody>
            <a:bodyPr/>
            <a:lstStyle/>
            <a:p>
              <a:endParaRPr lang="en-GB"/>
            </a:p>
          </p:txBody>
        </p:sp>
        <p:sp>
          <p:nvSpPr>
            <p:cNvPr id="312442" name="Oval 122"/>
            <p:cNvSpPr>
              <a:spLocks noChangeArrowheads="1"/>
            </p:cNvSpPr>
            <p:nvPr/>
          </p:nvSpPr>
          <p:spPr bwMode="auto">
            <a:xfrm>
              <a:off x="2971" y="3262"/>
              <a:ext cx="48" cy="48"/>
            </a:xfrm>
            <a:prstGeom prst="ellipse">
              <a:avLst/>
            </a:prstGeom>
            <a:noFill/>
            <a:ln w="0">
              <a:solidFill>
                <a:srgbClr val="000000"/>
              </a:solidFill>
              <a:round/>
              <a:headEnd/>
              <a:tailEnd/>
            </a:ln>
          </p:spPr>
          <p:txBody>
            <a:bodyPr/>
            <a:lstStyle/>
            <a:p>
              <a:endParaRPr lang="en-GB"/>
            </a:p>
          </p:txBody>
        </p:sp>
        <p:sp>
          <p:nvSpPr>
            <p:cNvPr id="312443" name="Oval 123"/>
            <p:cNvSpPr>
              <a:spLocks noChangeArrowheads="1"/>
            </p:cNvSpPr>
            <p:nvPr/>
          </p:nvSpPr>
          <p:spPr bwMode="auto">
            <a:xfrm>
              <a:off x="3229" y="3514"/>
              <a:ext cx="48" cy="48"/>
            </a:xfrm>
            <a:prstGeom prst="ellipse">
              <a:avLst/>
            </a:prstGeom>
            <a:noFill/>
            <a:ln w="0">
              <a:solidFill>
                <a:srgbClr val="000000"/>
              </a:solidFill>
              <a:round/>
              <a:headEnd/>
              <a:tailEnd/>
            </a:ln>
          </p:spPr>
          <p:txBody>
            <a:bodyPr/>
            <a:lstStyle/>
            <a:p>
              <a:endParaRPr lang="en-GB"/>
            </a:p>
          </p:txBody>
        </p:sp>
        <p:sp>
          <p:nvSpPr>
            <p:cNvPr id="312444" name="Oval 124"/>
            <p:cNvSpPr>
              <a:spLocks noChangeArrowheads="1"/>
            </p:cNvSpPr>
            <p:nvPr/>
          </p:nvSpPr>
          <p:spPr bwMode="auto">
            <a:xfrm>
              <a:off x="3493" y="3520"/>
              <a:ext cx="48" cy="48"/>
            </a:xfrm>
            <a:prstGeom prst="ellipse">
              <a:avLst/>
            </a:prstGeom>
            <a:noFill/>
            <a:ln w="0">
              <a:solidFill>
                <a:srgbClr val="000000"/>
              </a:solidFill>
              <a:round/>
              <a:headEnd/>
              <a:tailEnd/>
            </a:ln>
          </p:spPr>
          <p:txBody>
            <a:bodyPr/>
            <a:lstStyle/>
            <a:p>
              <a:endParaRPr lang="en-GB"/>
            </a:p>
          </p:txBody>
        </p:sp>
        <p:sp>
          <p:nvSpPr>
            <p:cNvPr id="312445" name="Oval 125"/>
            <p:cNvSpPr>
              <a:spLocks noChangeArrowheads="1"/>
            </p:cNvSpPr>
            <p:nvPr/>
          </p:nvSpPr>
          <p:spPr bwMode="auto">
            <a:xfrm>
              <a:off x="3577" y="3658"/>
              <a:ext cx="48" cy="48"/>
            </a:xfrm>
            <a:prstGeom prst="ellipse">
              <a:avLst/>
            </a:prstGeom>
            <a:noFill/>
            <a:ln w="0">
              <a:solidFill>
                <a:srgbClr val="000000"/>
              </a:solidFill>
              <a:round/>
              <a:headEnd/>
              <a:tailEnd/>
            </a:ln>
          </p:spPr>
          <p:txBody>
            <a:bodyPr/>
            <a:lstStyle/>
            <a:p>
              <a:endParaRPr lang="en-GB"/>
            </a:p>
          </p:txBody>
        </p:sp>
        <p:sp>
          <p:nvSpPr>
            <p:cNvPr id="312446" name="Oval 126"/>
            <p:cNvSpPr>
              <a:spLocks noChangeArrowheads="1"/>
            </p:cNvSpPr>
            <p:nvPr/>
          </p:nvSpPr>
          <p:spPr bwMode="auto">
            <a:xfrm>
              <a:off x="3835" y="3718"/>
              <a:ext cx="48" cy="48"/>
            </a:xfrm>
            <a:prstGeom prst="ellipse">
              <a:avLst/>
            </a:prstGeom>
            <a:noFill/>
            <a:ln w="0">
              <a:solidFill>
                <a:srgbClr val="000000"/>
              </a:solidFill>
              <a:round/>
              <a:headEnd/>
              <a:tailEnd/>
            </a:ln>
          </p:spPr>
          <p:txBody>
            <a:bodyPr/>
            <a:lstStyle/>
            <a:p>
              <a:endParaRPr lang="en-GB"/>
            </a:p>
          </p:txBody>
        </p:sp>
        <p:sp>
          <p:nvSpPr>
            <p:cNvPr id="312447" name="Freeform 127"/>
            <p:cNvSpPr>
              <a:spLocks/>
            </p:cNvSpPr>
            <p:nvPr/>
          </p:nvSpPr>
          <p:spPr bwMode="auto">
            <a:xfrm>
              <a:off x="1867" y="3190"/>
              <a:ext cx="1362" cy="264"/>
            </a:xfrm>
            <a:custGeom>
              <a:avLst/>
              <a:gdLst/>
              <a:ahLst/>
              <a:cxnLst>
                <a:cxn ang="0">
                  <a:pos x="126" y="0"/>
                </a:cxn>
                <a:cxn ang="0">
                  <a:pos x="258" y="6"/>
                </a:cxn>
                <a:cxn ang="0">
                  <a:pos x="354" y="12"/>
                </a:cxn>
                <a:cxn ang="0">
                  <a:pos x="432" y="12"/>
                </a:cxn>
                <a:cxn ang="0">
                  <a:pos x="498" y="18"/>
                </a:cxn>
                <a:cxn ang="0">
                  <a:pos x="552" y="24"/>
                </a:cxn>
                <a:cxn ang="0">
                  <a:pos x="600" y="24"/>
                </a:cxn>
                <a:cxn ang="0">
                  <a:pos x="648" y="30"/>
                </a:cxn>
                <a:cxn ang="0">
                  <a:pos x="684" y="36"/>
                </a:cxn>
                <a:cxn ang="0">
                  <a:pos x="720" y="42"/>
                </a:cxn>
                <a:cxn ang="0">
                  <a:pos x="750" y="48"/>
                </a:cxn>
                <a:cxn ang="0">
                  <a:pos x="780" y="48"/>
                </a:cxn>
                <a:cxn ang="0">
                  <a:pos x="804" y="54"/>
                </a:cxn>
                <a:cxn ang="0">
                  <a:pos x="834" y="60"/>
                </a:cxn>
                <a:cxn ang="0">
                  <a:pos x="858" y="66"/>
                </a:cxn>
                <a:cxn ang="0">
                  <a:pos x="876" y="72"/>
                </a:cxn>
                <a:cxn ang="0">
                  <a:pos x="900" y="72"/>
                </a:cxn>
                <a:cxn ang="0">
                  <a:pos x="918" y="78"/>
                </a:cxn>
                <a:cxn ang="0">
                  <a:pos x="936" y="84"/>
                </a:cxn>
                <a:cxn ang="0">
                  <a:pos x="954" y="90"/>
                </a:cxn>
                <a:cxn ang="0">
                  <a:pos x="972" y="96"/>
                </a:cxn>
                <a:cxn ang="0">
                  <a:pos x="990" y="102"/>
                </a:cxn>
                <a:cxn ang="0">
                  <a:pos x="1008" y="102"/>
                </a:cxn>
                <a:cxn ang="0">
                  <a:pos x="1026" y="108"/>
                </a:cxn>
                <a:cxn ang="0">
                  <a:pos x="1044" y="114"/>
                </a:cxn>
                <a:cxn ang="0">
                  <a:pos x="1062" y="126"/>
                </a:cxn>
                <a:cxn ang="0">
                  <a:pos x="1080" y="132"/>
                </a:cxn>
                <a:cxn ang="0">
                  <a:pos x="1098" y="138"/>
                </a:cxn>
                <a:cxn ang="0">
                  <a:pos x="1116" y="144"/>
                </a:cxn>
                <a:cxn ang="0">
                  <a:pos x="1134" y="150"/>
                </a:cxn>
                <a:cxn ang="0">
                  <a:pos x="1152" y="156"/>
                </a:cxn>
                <a:cxn ang="0">
                  <a:pos x="1170" y="168"/>
                </a:cxn>
                <a:cxn ang="0">
                  <a:pos x="1188" y="174"/>
                </a:cxn>
                <a:cxn ang="0">
                  <a:pos x="1206" y="180"/>
                </a:cxn>
                <a:cxn ang="0">
                  <a:pos x="1224" y="192"/>
                </a:cxn>
                <a:cxn ang="0">
                  <a:pos x="1242" y="198"/>
                </a:cxn>
                <a:cxn ang="0">
                  <a:pos x="1260" y="210"/>
                </a:cxn>
                <a:cxn ang="0">
                  <a:pos x="1278" y="216"/>
                </a:cxn>
                <a:cxn ang="0">
                  <a:pos x="1296" y="228"/>
                </a:cxn>
                <a:cxn ang="0">
                  <a:pos x="1314" y="234"/>
                </a:cxn>
                <a:cxn ang="0">
                  <a:pos x="1332" y="246"/>
                </a:cxn>
                <a:cxn ang="0">
                  <a:pos x="1350" y="258"/>
                </a:cxn>
              </a:cxnLst>
              <a:rect l="0" t="0" r="r" b="b"/>
              <a:pathLst>
                <a:path w="1362" h="264">
                  <a:moveTo>
                    <a:pt x="0" y="0"/>
                  </a:moveTo>
                  <a:lnTo>
                    <a:pt x="66" y="0"/>
                  </a:lnTo>
                  <a:lnTo>
                    <a:pt x="126" y="0"/>
                  </a:lnTo>
                  <a:lnTo>
                    <a:pt x="174" y="6"/>
                  </a:lnTo>
                  <a:lnTo>
                    <a:pt x="216" y="6"/>
                  </a:lnTo>
                  <a:lnTo>
                    <a:pt x="258" y="6"/>
                  </a:lnTo>
                  <a:lnTo>
                    <a:pt x="294" y="6"/>
                  </a:lnTo>
                  <a:lnTo>
                    <a:pt x="324" y="6"/>
                  </a:lnTo>
                  <a:lnTo>
                    <a:pt x="354" y="12"/>
                  </a:lnTo>
                  <a:lnTo>
                    <a:pt x="384" y="12"/>
                  </a:lnTo>
                  <a:lnTo>
                    <a:pt x="408" y="12"/>
                  </a:lnTo>
                  <a:lnTo>
                    <a:pt x="432" y="12"/>
                  </a:lnTo>
                  <a:lnTo>
                    <a:pt x="456" y="12"/>
                  </a:lnTo>
                  <a:lnTo>
                    <a:pt x="480" y="18"/>
                  </a:lnTo>
                  <a:lnTo>
                    <a:pt x="498" y="18"/>
                  </a:lnTo>
                  <a:lnTo>
                    <a:pt x="516" y="18"/>
                  </a:lnTo>
                  <a:lnTo>
                    <a:pt x="534" y="18"/>
                  </a:lnTo>
                  <a:lnTo>
                    <a:pt x="552" y="24"/>
                  </a:lnTo>
                  <a:lnTo>
                    <a:pt x="570" y="24"/>
                  </a:lnTo>
                  <a:lnTo>
                    <a:pt x="588" y="24"/>
                  </a:lnTo>
                  <a:lnTo>
                    <a:pt x="600" y="24"/>
                  </a:lnTo>
                  <a:lnTo>
                    <a:pt x="618" y="30"/>
                  </a:lnTo>
                  <a:lnTo>
                    <a:pt x="630" y="30"/>
                  </a:lnTo>
                  <a:lnTo>
                    <a:pt x="648" y="30"/>
                  </a:lnTo>
                  <a:lnTo>
                    <a:pt x="660" y="30"/>
                  </a:lnTo>
                  <a:lnTo>
                    <a:pt x="672" y="36"/>
                  </a:lnTo>
                  <a:lnTo>
                    <a:pt x="684" y="36"/>
                  </a:lnTo>
                  <a:lnTo>
                    <a:pt x="696" y="36"/>
                  </a:lnTo>
                  <a:lnTo>
                    <a:pt x="708" y="36"/>
                  </a:lnTo>
                  <a:lnTo>
                    <a:pt x="720" y="42"/>
                  </a:lnTo>
                  <a:lnTo>
                    <a:pt x="732" y="42"/>
                  </a:lnTo>
                  <a:lnTo>
                    <a:pt x="738" y="42"/>
                  </a:lnTo>
                  <a:lnTo>
                    <a:pt x="750" y="48"/>
                  </a:lnTo>
                  <a:lnTo>
                    <a:pt x="762" y="48"/>
                  </a:lnTo>
                  <a:lnTo>
                    <a:pt x="768" y="48"/>
                  </a:lnTo>
                  <a:lnTo>
                    <a:pt x="780" y="48"/>
                  </a:lnTo>
                  <a:lnTo>
                    <a:pt x="786" y="54"/>
                  </a:lnTo>
                  <a:lnTo>
                    <a:pt x="798" y="54"/>
                  </a:lnTo>
                  <a:lnTo>
                    <a:pt x="804" y="54"/>
                  </a:lnTo>
                  <a:lnTo>
                    <a:pt x="816" y="54"/>
                  </a:lnTo>
                  <a:lnTo>
                    <a:pt x="822" y="60"/>
                  </a:lnTo>
                  <a:lnTo>
                    <a:pt x="834" y="60"/>
                  </a:lnTo>
                  <a:lnTo>
                    <a:pt x="840" y="60"/>
                  </a:lnTo>
                  <a:lnTo>
                    <a:pt x="846" y="66"/>
                  </a:lnTo>
                  <a:lnTo>
                    <a:pt x="858" y="66"/>
                  </a:lnTo>
                  <a:lnTo>
                    <a:pt x="864" y="66"/>
                  </a:lnTo>
                  <a:lnTo>
                    <a:pt x="870" y="66"/>
                  </a:lnTo>
                  <a:lnTo>
                    <a:pt x="876" y="72"/>
                  </a:lnTo>
                  <a:lnTo>
                    <a:pt x="888" y="72"/>
                  </a:lnTo>
                  <a:lnTo>
                    <a:pt x="894" y="72"/>
                  </a:lnTo>
                  <a:lnTo>
                    <a:pt x="900" y="72"/>
                  </a:lnTo>
                  <a:lnTo>
                    <a:pt x="906" y="78"/>
                  </a:lnTo>
                  <a:lnTo>
                    <a:pt x="912" y="78"/>
                  </a:lnTo>
                  <a:lnTo>
                    <a:pt x="918" y="78"/>
                  </a:lnTo>
                  <a:lnTo>
                    <a:pt x="924" y="84"/>
                  </a:lnTo>
                  <a:lnTo>
                    <a:pt x="930" y="84"/>
                  </a:lnTo>
                  <a:lnTo>
                    <a:pt x="936" y="84"/>
                  </a:lnTo>
                  <a:lnTo>
                    <a:pt x="942" y="84"/>
                  </a:lnTo>
                  <a:lnTo>
                    <a:pt x="948" y="90"/>
                  </a:lnTo>
                  <a:lnTo>
                    <a:pt x="954" y="90"/>
                  </a:lnTo>
                  <a:lnTo>
                    <a:pt x="960" y="90"/>
                  </a:lnTo>
                  <a:lnTo>
                    <a:pt x="966" y="90"/>
                  </a:lnTo>
                  <a:lnTo>
                    <a:pt x="972" y="96"/>
                  </a:lnTo>
                  <a:lnTo>
                    <a:pt x="978" y="96"/>
                  </a:lnTo>
                  <a:lnTo>
                    <a:pt x="984" y="96"/>
                  </a:lnTo>
                  <a:lnTo>
                    <a:pt x="990" y="102"/>
                  </a:lnTo>
                  <a:lnTo>
                    <a:pt x="996" y="102"/>
                  </a:lnTo>
                  <a:lnTo>
                    <a:pt x="1002" y="102"/>
                  </a:lnTo>
                  <a:lnTo>
                    <a:pt x="1008" y="102"/>
                  </a:lnTo>
                  <a:lnTo>
                    <a:pt x="1014" y="108"/>
                  </a:lnTo>
                  <a:lnTo>
                    <a:pt x="1020" y="108"/>
                  </a:lnTo>
                  <a:lnTo>
                    <a:pt x="1026" y="108"/>
                  </a:lnTo>
                  <a:lnTo>
                    <a:pt x="1032" y="114"/>
                  </a:lnTo>
                  <a:lnTo>
                    <a:pt x="1038" y="114"/>
                  </a:lnTo>
                  <a:lnTo>
                    <a:pt x="1044" y="114"/>
                  </a:lnTo>
                  <a:lnTo>
                    <a:pt x="1050" y="120"/>
                  </a:lnTo>
                  <a:lnTo>
                    <a:pt x="1056" y="120"/>
                  </a:lnTo>
                  <a:lnTo>
                    <a:pt x="1062" y="126"/>
                  </a:lnTo>
                  <a:lnTo>
                    <a:pt x="1068" y="126"/>
                  </a:lnTo>
                  <a:lnTo>
                    <a:pt x="1074" y="126"/>
                  </a:lnTo>
                  <a:lnTo>
                    <a:pt x="1080" y="132"/>
                  </a:lnTo>
                  <a:lnTo>
                    <a:pt x="1086" y="132"/>
                  </a:lnTo>
                  <a:lnTo>
                    <a:pt x="1092" y="132"/>
                  </a:lnTo>
                  <a:lnTo>
                    <a:pt x="1098" y="138"/>
                  </a:lnTo>
                  <a:lnTo>
                    <a:pt x="1104" y="138"/>
                  </a:lnTo>
                  <a:lnTo>
                    <a:pt x="1110" y="138"/>
                  </a:lnTo>
                  <a:lnTo>
                    <a:pt x="1116" y="144"/>
                  </a:lnTo>
                  <a:lnTo>
                    <a:pt x="1122" y="144"/>
                  </a:lnTo>
                  <a:lnTo>
                    <a:pt x="1128" y="150"/>
                  </a:lnTo>
                  <a:lnTo>
                    <a:pt x="1134" y="150"/>
                  </a:lnTo>
                  <a:lnTo>
                    <a:pt x="1140" y="150"/>
                  </a:lnTo>
                  <a:lnTo>
                    <a:pt x="1146" y="156"/>
                  </a:lnTo>
                  <a:lnTo>
                    <a:pt x="1152" y="156"/>
                  </a:lnTo>
                  <a:lnTo>
                    <a:pt x="1158" y="162"/>
                  </a:lnTo>
                  <a:lnTo>
                    <a:pt x="1164" y="162"/>
                  </a:lnTo>
                  <a:lnTo>
                    <a:pt x="1170" y="168"/>
                  </a:lnTo>
                  <a:lnTo>
                    <a:pt x="1176" y="168"/>
                  </a:lnTo>
                  <a:lnTo>
                    <a:pt x="1182" y="174"/>
                  </a:lnTo>
                  <a:lnTo>
                    <a:pt x="1188" y="174"/>
                  </a:lnTo>
                  <a:lnTo>
                    <a:pt x="1194" y="174"/>
                  </a:lnTo>
                  <a:lnTo>
                    <a:pt x="1200" y="180"/>
                  </a:lnTo>
                  <a:lnTo>
                    <a:pt x="1206" y="180"/>
                  </a:lnTo>
                  <a:lnTo>
                    <a:pt x="1212" y="186"/>
                  </a:lnTo>
                  <a:lnTo>
                    <a:pt x="1218" y="186"/>
                  </a:lnTo>
                  <a:lnTo>
                    <a:pt x="1224" y="192"/>
                  </a:lnTo>
                  <a:lnTo>
                    <a:pt x="1230" y="192"/>
                  </a:lnTo>
                  <a:lnTo>
                    <a:pt x="1236" y="198"/>
                  </a:lnTo>
                  <a:lnTo>
                    <a:pt x="1242" y="198"/>
                  </a:lnTo>
                  <a:lnTo>
                    <a:pt x="1248" y="204"/>
                  </a:lnTo>
                  <a:lnTo>
                    <a:pt x="1254" y="204"/>
                  </a:lnTo>
                  <a:lnTo>
                    <a:pt x="1260" y="210"/>
                  </a:lnTo>
                  <a:lnTo>
                    <a:pt x="1266" y="210"/>
                  </a:lnTo>
                  <a:lnTo>
                    <a:pt x="1272" y="216"/>
                  </a:lnTo>
                  <a:lnTo>
                    <a:pt x="1278" y="216"/>
                  </a:lnTo>
                  <a:lnTo>
                    <a:pt x="1284" y="222"/>
                  </a:lnTo>
                  <a:lnTo>
                    <a:pt x="1290" y="222"/>
                  </a:lnTo>
                  <a:lnTo>
                    <a:pt x="1296" y="228"/>
                  </a:lnTo>
                  <a:lnTo>
                    <a:pt x="1302" y="228"/>
                  </a:lnTo>
                  <a:lnTo>
                    <a:pt x="1308" y="234"/>
                  </a:lnTo>
                  <a:lnTo>
                    <a:pt x="1314" y="234"/>
                  </a:lnTo>
                  <a:lnTo>
                    <a:pt x="1320" y="240"/>
                  </a:lnTo>
                  <a:lnTo>
                    <a:pt x="1326" y="240"/>
                  </a:lnTo>
                  <a:lnTo>
                    <a:pt x="1332" y="246"/>
                  </a:lnTo>
                  <a:lnTo>
                    <a:pt x="1338" y="246"/>
                  </a:lnTo>
                  <a:lnTo>
                    <a:pt x="1344" y="252"/>
                  </a:lnTo>
                  <a:lnTo>
                    <a:pt x="1350" y="258"/>
                  </a:lnTo>
                  <a:lnTo>
                    <a:pt x="1356" y="258"/>
                  </a:lnTo>
                  <a:lnTo>
                    <a:pt x="1362" y="264"/>
                  </a:lnTo>
                </a:path>
              </a:pathLst>
            </a:custGeom>
            <a:noFill/>
            <a:ln w="0">
              <a:solidFill>
                <a:srgbClr val="000000"/>
              </a:solidFill>
              <a:prstDash val="solid"/>
              <a:round/>
              <a:headEnd/>
              <a:tailEnd/>
            </a:ln>
          </p:spPr>
          <p:txBody>
            <a:bodyPr/>
            <a:lstStyle/>
            <a:p>
              <a:endParaRPr lang="en-GB"/>
            </a:p>
          </p:txBody>
        </p:sp>
        <p:sp>
          <p:nvSpPr>
            <p:cNvPr id="312448" name="Freeform 128"/>
            <p:cNvSpPr>
              <a:spLocks/>
            </p:cNvSpPr>
            <p:nvPr/>
          </p:nvSpPr>
          <p:spPr bwMode="auto">
            <a:xfrm>
              <a:off x="3229" y="3454"/>
              <a:ext cx="630" cy="294"/>
            </a:xfrm>
            <a:custGeom>
              <a:avLst/>
              <a:gdLst/>
              <a:ahLst/>
              <a:cxnLst>
                <a:cxn ang="0">
                  <a:pos x="6" y="0"/>
                </a:cxn>
                <a:cxn ang="0">
                  <a:pos x="18" y="6"/>
                </a:cxn>
                <a:cxn ang="0">
                  <a:pos x="30" y="12"/>
                </a:cxn>
                <a:cxn ang="0">
                  <a:pos x="42" y="18"/>
                </a:cxn>
                <a:cxn ang="0">
                  <a:pos x="54" y="30"/>
                </a:cxn>
                <a:cxn ang="0">
                  <a:pos x="66" y="36"/>
                </a:cxn>
                <a:cxn ang="0">
                  <a:pos x="78" y="42"/>
                </a:cxn>
                <a:cxn ang="0">
                  <a:pos x="90" y="48"/>
                </a:cxn>
                <a:cxn ang="0">
                  <a:pos x="102" y="54"/>
                </a:cxn>
                <a:cxn ang="0">
                  <a:pos x="114" y="60"/>
                </a:cxn>
                <a:cxn ang="0">
                  <a:pos x="126" y="66"/>
                </a:cxn>
                <a:cxn ang="0">
                  <a:pos x="138" y="72"/>
                </a:cxn>
                <a:cxn ang="0">
                  <a:pos x="150" y="84"/>
                </a:cxn>
                <a:cxn ang="0">
                  <a:pos x="162" y="90"/>
                </a:cxn>
                <a:cxn ang="0">
                  <a:pos x="174" y="96"/>
                </a:cxn>
                <a:cxn ang="0">
                  <a:pos x="186" y="102"/>
                </a:cxn>
                <a:cxn ang="0">
                  <a:pos x="198" y="108"/>
                </a:cxn>
                <a:cxn ang="0">
                  <a:pos x="210" y="114"/>
                </a:cxn>
                <a:cxn ang="0">
                  <a:pos x="222" y="120"/>
                </a:cxn>
                <a:cxn ang="0">
                  <a:pos x="234" y="126"/>
                </a:cxn>
                <a:cxn ang="0">
                  <a:pos x="246" y="138"/>
                </a:cxn>
                <a:cxn ang="0">
                  <a:pos x="258" y="144"/>
                </a:cxn>
                <a:cxn ang="0">
                  <a:pos x="270" y="150"/>
                </a:cxn>
                <a:cxn ang="0">
                  <a:pos x="282" y="156"/>
                </a:cxn>
                <a:cxn ang="0">
                  <a:pos x="294" y="162"/>
                </a:cxn>
                <a:cxn ang="0">
                  <a:pos x="306" y="168"/>
                </a:cxn>
                <a:cxn ang="0">
                  <a:pos x="318" y="174"/>
                </a:cxn>
                <a:cxn ang="0">
                  <a:pos x="330" y="180"/>
                </a:cxn>
                <a:cxn ang="0">
                  <a:pos x="342" y="186"/>
                </a:cxn>
                <a:cxn ang="0">
                  <a:pos x="354" y="192"/>
                </a:cxn>
                <a:cxn ang="0">
                  <a:pos x="366" y="198"/>
                </a:cxn>
                <a:cxn ang="0">
                  <a:pos x="378" y="204"/>
                </a:cxn>
                <a:cxn ang="0">
                  <a:pos x="390" y="210"/>
                </a:cxn>
                <a:cxn ang="0">
                  <a:pos x="402" y="210"/>
                </a:cxn>
                <a:cxn ang="0">
                  <a:pos x="414" y="216"/>
                </a:cxn>
                <a:cxn ang="0">
                  <a:pos x="426" y="222"/>
                </a:cxn>
                <a:cxn ang="0">
                  <a:pos x="438" y="228"/>
                </a:cxn>
                <a:cxn ang="0">
                  <a:pos x="450" y="234"/>
                </a:cxn>
                <a:cxn ang="0">
                  <a:pos x="462" y="240"/>
                </a:cxn>
                <a:cxn ang="0">
                  <a:pos x="474" y="240"/>
                </a:cxn>
                <a:cxn ang="0">
                  <a:pos x="486" y="246"/>
                </a:cxn>
                <a:cxn ang="0">
                  <a:pos x="498" y="252"/>
                </a:cxn>
                <a:cxn ang="0">
                  <a:pos x="510" y="258"/>
                </a:cxn>
                <a:cxn ang="0">
                  <a:pos x="522" y="258"/>
                </a:cxn>
                <a:cxn ang="0">
                  <a:pos x="534" y="264"/>
                </a:cxn>
                <a:cxn ang="0">
                  <a:pos x="546" y="270"/>
                </a:cxn>
                <a:cxn ang="0">
                  <a:pos x="558" y="270"/>
                </a:cxn>
                <a:cxn ang="0">
                  <a:pos x="570" y="276"/>
                </a:cxn>
                <a:cxn ang="0">
                  <a:pos x="582" y="282"/>
                </a:cxn>
                <a:cxn ang="0">
                  <a:pos x="594" y="282"/>
                </a:cxn>
                <a:cxn ang="0">
                  <a:pos x="606" y="288"/>
                </a:cxn>
                <a:cxn ang="0">
                  <a:pos x="618" y="288"/>
                </a:cxn>
                <a:cxn ang="0">
                  <a:pos x="630" y="294"/>
                </a:cxn>
              </a:cxnLst>
              <a:rect l="0" t="0" r="r" b="b"/>
              <a:pathLst>
                <a:path w="630" h="294">
                  <a:moveTo>
                    <a:pt x="0" y="0"/>
                  </a:moveTo>
                  <a:lnTo>
                    <a:pt x="6" y="0"/>
                  </a:lnTo>
                  <a:lnTo>
                    <a:pt x="12" y="6"/>
                  </a:lnTo>
                  <a:lnTo>
                    <a:pt x="18" y="6"/>
                  </a:lnTo>
                  <a:lnTo>
                    <a:pt x="24" y="12"/>
                  </a:lnTo>
                  <a:lnTo>
                    <a:pt x="30" y="12"/>
                  </a:lnTo>
                  <a:lnTo>
                    <a:pt x="36" y="18"/>
                  </a:lnTo>
                  <a:lnTo>
                    <a:pt x="42" y="18"/>
                  </a:lnTo>
                  <a:lnTo>
                    <a:pt x="48" y="24"/>
                  </a:lnTo>
                  <a:lnTo>
                    <a:pt x="54" y="30"/>
                  </a:lnTo>
                  <a:lnTo>
                    <a:pt x="60" y="30"/>
                  </a:lnTo>
                  <a:lnTo>
                    <a:pt x="66" y="36"/>
                  </a:lnTo>
                  <a:lnTo>
                    <a:pt x="72" y="36"/>
                  </a:lnTo>
                  <a:lnTo>
                    <a:pt x="78" y="42"/>
                  </a:lnTo>
                  <a:lnTo>
                    <a:pt x="84" y="42"/>
                  </a:lnTo>
                  <a:lnTo>
                    <a:pt x="90" y="48"/>
                  </a:lnTo>
                  <a:lnTo>
                    <a:pt x="96" y="48"/>
                  </a:lnTo>
                  <a:lnTo>
                    <a:pt x="102" y="54"/>
                  </a:lnTo>
                  <a:lnTo>
                    <a:pt x="108" y="60"/>
                  </a:lnTo>
                  <a:lnTo>
                    <a:pt x="114" y="60"/>
                  </a:lnTo>
                  <a:lnTo>
                    <a:pt x="120" y="66"/>
                  </a:lnTo>
                  <a:lnTo>
                    <a:pt x="126" y="66"/>
                  </a:lnTo>
                  <a:lnTo>
                    <a:pt x="132" y="72"/>
                  </a:lnTo>
                  <a:lnTo>
                    <a:pt x="138" y="72"/>
                  </a:lnTo>
                  <a:lnTo>
                    <a:pt x="144" y="78"/>
                  </a:lnTo>
                  <a:lnTo>
                    <a:pt x="150" y="84"/>
                  </a:lnTo>
                  <a:lnTo>
                    <a:pt x="156" y="84"/>
                  </a:lnTo>
                  <a:lnTo>
                    <a:pt x="162" y="90"/>
                  </a:lnTo>
                  <a:lnTo>
                    <a:pt x="168" y="90"/>
                  </a:lnTo>
                  <a:lnTo>
                    <a:pt x="174" y="96"/>
                  </a:lnTo>
                  <a:lnTo>
                    <a:pt x="180" y="96"/>
                  </a:lnTo>
                  <a:lnTo>
                    <a:pt x="186" y="102"/>
                  </a:lnTo>
                  <a:lnTo>
                    <a:pt x="192" y="108"/>
                  </a:lnTo>
                  <a:lnTo>
                    <a:pt x="198" y="108"/>
                  </a:lnTo>
                  <a:lnTo>
                    <a:pt x="204" y="114"/>
                  </a:lnTo>
                  <a:lnTo>
                    <a:pt x="210" y="114"/>
                  </a:lnTo>
                  <a:lnTo>
                    <a:pt x="216" y="120"/>
                  </a:lnTo>
                  <a:lnTo>
                    <a:pt x="222" y="120"/>
                  </a:lnTo>
                  <a:lnTo>
                    <a:pt x="228" y="126"/>
                  </a:lnTo>
                  <a:lnTo>
                    <a:pt x="234" y="126"/>
                  </a:lnTo>
                  <a:lnTo>
                    <a:pt x="240" y="132"/>
                  </a:lnTo>
                  <a:lnTo>
                    <a:pt x="246" y="138"/>
                  </a:lnTo>
                  <a:lnTo>
                    <a:pt x="252" y="138"/>
                  </a:lnTo>
                  <a:lnTo>
                    <a:pt x="258" y="144"/>
                  </a:lnTo>
                  <a:lnTo>
                    <a:pt x="264" y="144"/>
                  </a:lnTo>
                  <a:lnTo>
                    <a:pt x="270" y="150"/>
                  </a:lnTo>
                  <a:lnTo>
                    <a:pt x="276" y="150"/>
                  </a:lnTo>
                  <a:lnTo>
                    <a:pt x="282" y="156"/>
                  </a:lnTo>
                  <a:lnTo>
                    <a:pt x="288" y="156"/>
                  </a:lnTo>
                  <a:lnTo>
                    <a:pt x="294" y="162"/>
                  </a:lnTo>
                  <a:lnTo>
                    <a:pt x="300" y="162"/>
                  </a:lnTo>
                  <a:lnTo>
                    <a:pt x="306" y="168"/>
                  </a:lnTo>
                  <a:lnTo>
                    <a:pt x="312" y="168"/>
                  </a:lnTo>
                  <a:lnTo>
                    <a:pt x="318" y="174"/>
                  </a:lnTo>
                  <a:lnTo>
                    <a:pt x="324" y="174"/>
                  </a:lnTo>
                  <a:lnTo>
                    <a:pt x="330" y="180"/>
                  </a:lnTo>
                  <a:lnTo>
                    <a:pt x="336" y="180"/>
                  </a:lnTo>
                  <a:lnTo>
                    <a:pt x="342" y="186"/>
                  </a:lnTo>
                  <a:lnTo>
                    <a:pt x="348" y="186"/>
                  </a:lnTo>
                  <a:lnTo>
                    <a:pt x="354" y="192"/>
                  </a:lnTo>
                  <a:lnTo>
                    <a:pt x="360" y="192"/>
                  </a:lnTo>
                  <a:lnTo>
                    <a:pt x="366" y="198"/>
                  </a:lnTo>
                  <a:lnTo>
                    <a:pt x="372" y="198"/>
                  </a:lnTo>
                  <a:lnTo>
                    <a:pt x="378" y="204"/>
                  </a:lnTo>
                  <a:lnTo>
                    <a:pt x="384" y="204"/>
                  </a:lnTo>
                  <a:lnTo>
                    <a:pt x="390" y="210"/>
                  </a:lnTo>
                  <a:lnTo>
                    <a:pt x="396" y="210"/>
                  </a:lnTo>
                  <a:lnTo>
                    <a:pt x="402" y="210"/>
                  </a:lnTo>
                  <a:lnTo>
                    <a:pt x="408" y="216"/>
                  </a:lnTo>
                  <a:lnTo>
                    <a:pt x="414" y="216"/>
                  </a:lnTo>
                  <a:lnTo>
                    <a:pt x="420" y="222"/>
                  </a:lnTo>
                  <a:lnTo>
                    <a:pt x="426" y="222"/>
                  </a:lnTo>
                  <a:lnTo>
                    <a:pt x="432" y="228"/>
                  </a:lnTo>
                  <a:lnTo>
                    <a:pt x="438" y="228"/>
                  </a:lnTo>
                  <a:lnTo>
                    <a:pt x="444" y="228"/>
                  </a:lnTo>
                  <a:lnTo>
                    <a:pt x="450" y="234"/>
                  </a:lnTo>
                  <a:lnTo>
                    <a:pt x="456" y="234"/>
                  </a:lnTo>
                  <a:lnTo>
                    <a:pt x="462" y="240"/>
                  </a:lnTo>
                  <a:lnTo>
                    <a:pt x="468" y="240"/>
                  </a:lnTo>
                  <a:lnTo>
                    <a:pt x="474" y="240"/>
                  </a:lnTo>
                  <a:lnTo>
                    <a:pt x="480" y="246"/>
                  </a:lnTo>
                  <a:lnTo>
                    <a:pt x="486" y="246"/>
                  </a:lnTo>
                  <a:lnTo>
                    <a:pt x="492" y="252"/>
                  </a:lnTo>
                  <a:lnTo>
                    <a:pt x="498" y="252"/>
                  </a:lnTo>
                  <a:lnTo>
                    <a:pt x="504" y="252"/>
                  </a:lnTo>
                  <a:lnTo>
                    <a:pt x="510" y="258"/>
                  </a:lnTo>
                  <a:lnTo>
                    <a:pt x="516" y="258"/>
                  </a:lnTo>
                  <a:lnTo>
                    <a:pt x="522" y="258"/>
                  </a:lnTo>
                  <a:lnTo>
                    <a:pt x="528" y="264"/>
                  </a:lnTo>
                  <a:lnTo>
                    <a:pt x="534" y="264"/>
                  </a:lnTo>
                  <a:lnTo>
                    <a:pt x="540" y="264"/>
                  </a:lnTo>
                  <a:lnTo>
                    <a:pt x="546" y="270"/>
                  </a:lnTo>
                  <a:lnTo>
                    <a:pt x="552" y="270"/>
                  </a:lnTo>
                  <a:lnTo>
                    <a:pt x="558" y="270"/>
                  </a:lnTo>
                  <a:lnTo>
                    <a:pt x="564" y="276"/>
                  </a:lnTo>
                  <a:lnTo>
                    <a:pt x="570" y="276"/>
                  </a:lnTo>
                  <a:lnTo>
                    <a:pt x="576" y="276"/>
                  </a:lnTo>
                  <a:lnTo>
                    <a:pt x="582" y="282"/>
                  </a:lnTo>
                  <a:lnTo>
                    <a:pt x="588" y="282"/>
                  </a:lnTo>
                  <a:lnTo>
                    <a:pt x="594" y="282"/>
                  </a:lnTo>
                  <a:lnTo>
                    <a:pt x="600" y="288"/>
                  </a:lnTo>
                  <a:lnTo>
                    <a:pt x="606" y="288"/>
                  </a:lnTo>
                  <a:lnTo>
                    <a:pt x="612" y="288"/>
                  </a:lnTo>
                  <a:lnTo>
                    <a:pt x="618" y="288"/>
                  </a:lnTo>
                  <a:lnTo>
                    <a:pt x="624" y="294"/>
                  </a:lnTo>
                  <a:lnTo>
                    <a:pt x="630" y="294"/>
                  </a:lnTo>
                </a:path>
              </a:pathLst>
            </a:custGeom>
            <a:noFill/>
            <a:ln w="0">
              <a:solidFill>
                <a:srgbClr val="000000"/>
              </a:solidFill>
              <a:prstDash val="solid"/>
              <a:round/>
              <a:headEnd/>
              <a:tailEnd/>
            </a:ln>
          </p:spPr>
          <p:txBody>
            <a:bodyPr/>
            <a:lstStyle/>
            <a:p>
              <a:endParaRPr lang="en-GB"/>
            </a:p>
          </p:txBody>
        </p:sp>
        <p:sp>
          <p:nvSpPr>
            <p:cNvPr id="312449" name="Oval 129"/>
            <p:cNvSpPr>
              <a:spLocks noChangeArrowheads="1"/>
            </p:cNvSpPr>
            <p:nvPr/>
          </p:nvSpPr>
          <p:spPr bwMode="auto">
            <a:xfrm>
              <a:off x="1843" y="2968"/>
              <a:ext cx="48" cy="48"/>
            </a:xfrm>
            <a:prstGeom prst="ellipse">
              <a:avLst/>
            </a:prstGeom>
            <a:solidFill>
              <a:srgbClr val="FFFF00"/>
            </a:solidFill>
            <a:ln w="9525">
              <a:noFill/>
              <a:round/>
              <a:headEnd/>
              <a:tailEnd/>
            </a:ln>
          </p:spPr>
          <p:txBody>
            <a:bodyPr/>
            <a:lstStyle/>
            <a:p>
              <a:endParaRPr lang="en-GB"/>
            </a:p>
          </p:txBody>
        </p:sp>
        <p:sp>
          <p:nvSpPr>
            <p:cNvPr id="312450" name="Oval 130"/>
            <p:cNvSpPr>
              <a:spLocks noChangeArrowheads="1"/>
            </p:cNvSpPr>
            <p:nvPr/>
          </p:nvSpPr>
          <p:spPr bwMode="auto">
            <a:xfrm>
              <a:off x="2971" y="3088"/>
              <a:ext cx="48" cy="48"/>
            </a:xfrm>
            <a:prstGeom prst="ellipse">
              <a:avLst/>
            </a:prstGeom>
            <a:solidFill>
              <a:srgbClr val="FFFF00"/>
            </a:solidFill>
            <a:ln w="9525">
              <a:noFill/>
              <a:round/>
              <a:headEnd/>
              <a:tailEnd/>
            </a:ln>
          </p:spPr>
          <p:txBody>
            <a:bodyPr/>
            <a:lstStyle/>
            <a:p>
              <a:endParaRPr lang="en-GB"/>
            </a:p>
          </p:txBody>
        </p:sp>
        <p:sp>
          <p:nvSpPr>
            <p:cNvPr id="312451" name="Oval 131"/>
            <p:cNvSpPr>
              <a:spLocks noChangeArrowheads="1"/>
            </p:cNvSpPr>
            <p:nvPr/>
          </p:nvSpPr>
          <p:spPr bwMode="auto">
            <a:xfrm>
              <a:off x="3229" y="3388"/>
              <a:ext cx="48" cy="48"/>
            </a:xfrm>
            <a:prstGeom prst="ellipse">
              <a:avLst/>
            </a:prstGeom>
            <a:solidFill>
              <a:srgbClr val="FFFF00"/>
            </a:solidFill>
            <a:ln w="9525">
              <a:noFill/>
              <a:round/>
              <a:headEnd/>
              <a:tailEnd/>
            </a:ln>
          </p:spPr>
          <p:txBody>
            <a:bodyPr/>
            <a:lstStyle/>
            <a:p>
              <a:endParaRPr lang="en-GB"/>
            </a:p>
          </p:txBody>
        </p:sp>
        <p:sp>
          <p:nvSpPr>
            <p:cNvPr id="312452" name="Oval 132"/>
            <p:cNvSpPr>
              <a:spLocks noChangeArrowheads="1"/>
            </p:cNvSpPr>
            <p:nvPr/>
          </p:nvSpPr>
          <p:spPr bwMode="auto">
            <a:xfrm>
              <a:off x="3493" y="3496"/>
              <a:ext cx="48" cy="48"/>
            </a:xfrm>
            <a:prstGeom prst="ellipse">
              <a:avLst/>
            </a:prstGeom>
            <a:solidFill>
              <a:srgbClr val="FFFF00"/>
            </a:solidFill>
            <a:ln w="9525">
              <a:noFill/>
              <a:round/>
              <a:headEnd/>
              <a:tailEnd/>
            </a:ln>
          </p:spPr>
          <p:txBody>
            <a:bodyPr/>
            <a:lstStyle/>
            <a:p>
              <a:endParaRPr lang="en-GB"/>
            </a:p>
          </p:txBody>
        </p:sp>
        <p:sp>
          <p:nvSpPr>
            <p:cNvPr id="312453" name="Oval 133"/>
            <p:cNvSpPr>
              <a:spLocks noChangeArrowheads="1"/>
            </p:cNvSpPr>
            <p:nvPr/>
          </p:nvSpPr>
          <p:spPr bwMode="auto">
            <a:xfrm>
              <a:off x="3577" y="3628"/>
              <a:ext cx="48" cy="48"/>
            </a:xfrm>
            <a:prstGeom prst="ellipse">
              <a:avLst/>
            </a:prstGeom>
            <a:solidFill>
              <a:srgbClr val="FFFF00"/>
            </a:solidFill>
            <a:ln w="9525">
              <a:noFill/>
              <a:round/>
              <a:headEnd/>
              <a:tailEnd/>
            </a:ln>
          </p:spPr>
          <p:txBody>
            <a:bodyPr/>
            <a:lstStyle/>
            <a:p>
              <a:endParaRPr lang="en-GB"/>
            </a:p>
          </p:txBody>
        </p:sp>
        <p:sp>
          <p:nvSpPr>
            <p:cNvPr id="312454" name="Oval 134"/>
            <p:cNvSpPr>
              <a:spLocks noChangeArrowheads="1"/>
            </p:cNvSpPr>
            <p:nvPr/>
          </p:nvSpPr>
          <p:spPr bwMode="auto">
            <a:xfrm>
              <a:off x="3835" y="3718"/>
              <a:ext cx="48" cy="48"/>
            </a:xfrm>
            <a:prstGeom prst="ellipse">
              <a:avLst/>
            </a:prstGeom>
            <a:solidFill>
              <a:srgbClr val="FFFF00"/>
            </a:solidFill>
            <a:ln w="9525">
              <a:noFill/>
              <a:round/>
              <a:headEnd/>
              <a:tailEnd/>
            </a:ln>
          </p:spPr>
          <p:txBody>
            <a:bodyPr/>
            <a:lstStyle/>
            <a:p>
              <a:endParaRPr lang="en-GB"/>
            </a:p>
          </p:txBody>
        </p:sp>
        <p:sp>
          <p:nvSpPr>
            <p:cNvPr id="312455" name="Oval 135"/>
            <p:cNvSpPr>
              <a:spLocks noChangeArrowheads="1"/>
            </p:cNvSpPr>
            <p:nvPr/>
          </p:nvSpPr>
          <p:spPr bwMode="auto">
            <a:xfrm>
              <a:off x="1843" y="2968"/>
              <a:ext cx="48" cy="48"/>
            </a:xfrm>
            <a:prstGeom prst="ellipse">
              <a:avLst/>
            </a:prstGeom>
            <a:noFill/>
            <a:ln w="0">
              <a:solidFill>
                <a:srgbClr val="000000"/>
              </a:solidFill>
              <a:round/>
              <a:headEnd/>
              <a:tailEnd/>
            </a:ln>
          </p:spPr>
          <p:txBody>
            <a:bodyPr/>
            <a:lstStyle/>
            <a:p>
              <a:endParaRPr lang="en-GB"/>
            </a:p>
          </p:txBody>
        </p:sp>
        <p:sp>
          <p:nvSpPr>
            <p:cNvPr id="312456" name="Oval 136"/>
            <p:cNvSpPr>
              <a:spLocks noChangeArrowheads="1"/>
            </p:cNvSpPr>
            <p:nvPr/>
          </p:nvSpPr>
          <p:spPr bwMode="auto">
            <a:xfrm>
              <a:off x="2971" y="3088"/>
              <a:ext cx="48" cy="48"/>
            </a:xfrm>
            <a:prstGeom prst="ellipse">
              <a:avLst/>
            </a:prstGeom>
            <a:noFill/>
            <a:ln w="0">
              <a:solidFill>
                <a:srgbClr val="000000"/>
              </a:solidFill>
              <a:round/>
              <a:headEnd/>
              <a:tailEnd/>
            </a:ln>
          </p:spPr>
          <p:txBody>
            <a:bodyPr/>
            <a:lstStyle/>
            <a:p>
              <a:endParaRPr lang="en-GB"/>
            </a:p>
          </p:txBody>
        </p:sp>
        <p:sp>
          <p:nvSpPr>
            <p:cNvPr id="312457" name="Oval 137"/>
            <p:cNvSpPr>
              <a:spLocks noChangeArrowheads="1"/>
            </p:cNvSpPr>
            <p:nvPr/>
          </p:nvSpPr>
          <p:spPr bwMode="auto">
            <a:xfrm>
              <a:off x="3229" y="3388"/>
              <a:ext cx="48" cy="48"/>
            </a:xfrm>
            <a:prstGeom prst="ellipse">
              <a:avLst/>
            </a:prstGeom>
            <a:noFill/>
            <a:ln w="0">
              <a:solidFill>
                <a:srgbClr val="000000"/>
              </a:solidFill>
              <a:round/>
              <a:headEnd/>
              <a:tailEnd/>
            </a:ln>
          </p:spPr>
          <p:txBody>
            <a:bodyPr/>
            <a:lstStyle/>
            <a:p>
              <a:endParaRPr lang="en-GB"/>
            </a:p>
          </p:txBody>
        </p:sp>
        <p:sp>
          <p:nvSpPr>
            <p:cNvPr id="312458" name="Oval 138"/>
            <p:cNvSpPr>
              <a:spLocks noChangeArrowheads="1"/>
            </p:cNvSpPr>
            <p:nvPr/>
          </p:nvSpPr>
          <p:spPr bwMode="auto">
            <a:xfrm>
              <a:off x="3493" y="3496"/>
              <a:ext cx="48" cy="48"/>
            </a:xfrm>
            <a:prstGeom prst="ellipse">
              <a:avLst/>
            </a:prstGeom>
            <a:noFill/>
            <a:ln w="0">
              <a:solidFill>
                <a:srgbClr val="000000"/>
              </a:solidFill>
              <a:round/>
              <a:headEnd/>
              <a:tailEnd/>
            </a:ln>
          </p:spPr>
          <p:txBody>
            <a:bodyPr/>
            <a:lstStyle/>
            <a:p>
              <a:endParaRPr lang="en-GB"/>
            </a:p>
          </p:txBody>
        </p:sp>
        <p:sp>
          <p:nvSpPr>
            <p:cNvPr id="312459" name="Oval 139"/>
            <p:cNvSpPr>
              <a:spLocks noChangeArrowheads="1"/>
            </p:cNvSpPr>
            <p:nvPr/>
          </p:nvSpPr>
          <p:spPr bwMode="auto">
            <a:xfrm>
              <a:off x="3577" y="3628"/>
              <a:ext cx="48" cy="48"/>
            </a:xfrm>
            <a:prstGeom prst="ellipse">
              <a:avLst/>
            </a:prstGeom>
            <a:noFill/>
            <a:ln w="0">
              <a:solidFill>
                <a:srgbClr val="000000"/>
              </a:solidFill>
              <a:round/>
              <a:headEnd/>
              <a:tailEnd/>
            </a:ln>
          </p:spPr>
          <p:txBody>
            <a:bodyPr/>
            <a:lstStyle/>
            <a:p>
              <a:endParaRPr lang="en-GB"/>
            </a:p>
          </p:txBody>
        </p:sp>
        <p:sp>
          <p:nvSpPr>
            <p:cNvPr id="312460" name="Oval 140"/>
            <p:cNvSpPr>
              <a:spLocks noChangeArrowheads="1"/>
            </p:cNvSpPr>
            <p:nvPr/>
          </p:nvSpPr>
          <p:spPr bwMode="auto">
            <a:xfrm>
              <a:off x="3835" y="3718"/>
              <a:ext cx="48" cy="48"/>
            </a:xfrm>
            <a:prstGeom prst="ellipse">
              <a:avLst/>
            </a:prstGeom>
            <a:noFill/>
            <a:ln w="0">
              <a:solidFill>
                <a:srgbClr val="000000"/>
              </a:solidFill>
              <a:round/>
              <a:headEnd/>
              <a:tailEnd/>
            </a:ln>
          </p:spPr>
          <p:txBody>
            <a:bodyPr/>
            <a:lstStyle/>
            <a:p>
              <a:endParaRPr lang="en-GB"/>
            </a:p>
          </p:txBody>
        </p:sp>
        <p:sp>
          <p:nvSpPr>
            <p:cNvPr id="312461" name="Freeform 141"/>
            <p:cNvSpPr>
              <a:spLocks/>
            </p:cNvSpPr>
            <p:nvPr/>
          </p:nvSpPr>
          <p:spPr bwMode="auto">
            <a:xfrm>
              <a:off x="1867" y="2974"/>
              <a:ext cx="1362" cy="360"/>
            </a:xfrm>
            <a:custGeom>
              <a:avLst/>
              <a:gdLst/>
              <a:ahLst/>
              <a:cxnLst>
                <a:cxn ang="0">
                  <a:pos x="126" y="6"/>
                </a:cxn>
                <a:cxn ang="0">
                  <a:pos x="258" y="6"/>
                </a:cxn>
                <a:cxn ang="0">
                  <a:pos x="354" y="12"/>
                </a:cxn>
                <a:cxn ang="0">
                  <a:pos x="432" y="12"/>
                </a:cxn>
                <a:cxn ang="0">
                  <a:pos x="498" y="18"/>
                </a:cxn>
                <a:cxn ang="0">
                  <a:pos x="552" y="24"/>
                </a:cxn>
                <a:cxn ang="0">
                  <a:pos x="600" y="30"/>
                </a:cxn>
                <a:cxn ang="0">
                  <a:pos x="648" y="36"/>
                </a:cxn>
                <a:cxn ang="0">
                  <a:pos x="684" y="36"/>
                </a:cxn>
                <a:cxn ang="0">
                  <a:pos x="720" y="42"/>
                </a:cxn>
                <a:cxn ang="0">
                  <a:pos x="750" y="48"/>
                </a:cxn>
                <a:cxn ang="0">
                  <a:pos x="780" y="54"/>
                </a:cxn>
                <a:cxn ang="0">
                  <a:pos x="804" y="60"/>
                </a:cxn>
                <a:cxn ang="0">
                  <a:pos x="834" y="66"/>
                </a:cxn>
                <a:cxn ang="0">
                  <a:pos x="858" y="72"/>
                </a:cxn>
                <a:cxn ang="0">
                  <a:pos x="876" y="78"/>
                </a:cxn>
                <a:cxn ang="0">
                  <a:pos x="900" y="84"/>
                </a:cxn>
                <a:cxn ang="0">
                  <a:pos x="918" y="90"/>
                </a:cxn>
                <a:cxn ang="0">
                  <a:pos x="936" y="96"/>
                </a:cxn>
                <a:cxn ang="0">
                  <a:pos x="954" y="102"/>
                </a:cxn>
                <a:cxn ang="0">
                  <a:pos x="972" y="114"/>
                </a:cxn>
                <a:cxn ang="0">
                  <a:pos x="990" y="120"/>
                </a:cxn>
                <a:cxn ang="0">
                  <a:pos x="1008" y="126"/>
                </a:cxn>
                <a:cxn ang="0">
                  <a:pos x="1026" y="132"/>
                </a:cxn>
                <a:cxn ang="0">
                  <a:pos x="1044" y="144"/>
                </a:cxn>
                <a:cxn ang="0">
                  <a:pos x="1062" y="150"/>
                </a:cxn>
                <a:cxn ang="0">
                  <a:pos x="1080" y="162"/>
                </a:cxn>
                <a:cxn ang="0">
                  <a:pos x="1098" y="168"/>
                </a:cxn>
                <a:cxn ang="0">
                  <a:pos x="1116" y="180"/>
                </a:cxn>
                <a:cxn ang="0">
                  <a:pos x="1134" y="192"/>
                </a:cxn>
                <a:cxn ang="0">
                  <a:pos x="1152" y="204"/>
                </a:cxn>
                <a:cxn ang="0">
                  <a:pos x="1170" y="210"/>
                </a:cxn>
                <a:cxn ang="0">
                  <a:pos x="1188" y="222"/>
                </a:cxn>
                <a:cxn ang="0">
                  <a:pos x="1206" y="240"/>
                </a:cxn>
                <a:cxn ang="0">
                  <a:pos x="1224" y="252"/>
                </a:cxn>
                <a:cxn ang="0">
                  <a:pos x="1242" y="264"/>
                </a:cxn>
                <a:cxn ang="0">
                  <a:pos x="1260" y="276"/>
                </a:cxn>
                <a:cxn ang="0">
                  <a:pos x="1278" y="288"/>
                </a:cxn>
                <a:cxn ang="0">
                  <a:pos x="1296" y="306"/>
                </a:cxn>
                <a:cxn ang="0">
                  <a:pos x="1314" y="318"/>
                </a:cxn>
                <a:cxn ang="0">
                  <a:pos x="1332" y="330"/>
                </a:cxn>
                <a:cxn ang="0">
                  <a:pos x="1350" y="348"/>
                </a:cxn>
              </a:cxnLst>
              <a:rect l="0" t="0" r="r" b="b"/>
              <a:pathLst>
                <a:path w="1362" h="360">
                  <a:moveTo>
                    <a:pt x="0" y="0"/>
                  </a:moveTo>
                  <a:lnTo>
                    <a:pt x="66" y="6"/>
                  </a:lnTo>
                  <a:lnTo>
                    <a:pt x="126" y="6"/>
                  </a:lnTo>
                  <a:lnTo>
                    <a:pt x="174" y="6"/>
                  </a:lnTo>
                  <a:lnTo>
                    <a:pt x="216" y="6"/>
                  </a:lnTo>
                  <a:lnTo>
                    <a:pt x="258" y="6"/>
                  </a:lnTo>
                  <a:lnTo>
                    <a:pt x="294" y="6"/>
                  </a:lnTo>
                  <a:lnTo>
                    <a:pt x="324" y="12"/>
                  </a:lnTo>
                  <a:lnTo>
                    <a:pt x="354" y="12"/>
                  </a:lnTo>
                  <a:lnTo>
                    <a:pt x="384" y="12"/>
                  </a:lnTo>
                  <a:lnTo>
                    <a:pt x="408" y="12"/>
                  </a:lnTo>
                  <a:lnTo>
                    <a:pt x="432" y="12"/>
                  </a:lnTo>
                  <a:lnTo>
                    <a:pt x="456" y="18"/>
                  </a:lnTo>
                  <a:lnTo>
                    <a:pt x="480" y="18"/>
                  </a:lnTo>
                  <a:lnTo>
                    <a:pt x="498" y="18"/>
                  </a:lnTo>
                  <a:lnTo>
                    <a:pt x="516" y="18"/>
                  </a:lnTo>
                  <a:lnTo>
                    <a:pt x="534" y="24"/>
                  </a:lnTo>
                  <a:lnTo>
                    <a:pt x="552" y="24"/>
                  </a:lnTo>
                  <a:lnTo>
                    <a:pt x="570" y="24"/>
                  </a:lnTo>
                  <a:lnTo>
                    <a:pt x="588" y="24"/>
                  </a:lnTo>
                  <a:lnTo>
                    <a:pt x="600" y="30"/>
                  </a:lnTo>
                  <a:lnTo>
                    <a:pt x="618" y="30"/>
                  </a:lnTo>
                  <a:lnTo>
                    <a:pt x="630" y="30"/>
                  </a:lnTo>
                  <a:lnTo>
                    <a:pt x="648" y="36"/>
                  </a:lnTo>
                  <a:lnTo>
                    <a:pt x="660" y="36"/>
                  </a:lnTo>
                  <a:lnTo>
                    <a:pt x="672" y="36"/>
                  </a:lnTo>
                  <a:lnTo>
                    <a:pt x="684" y="36"/>
                  </a:lnTo>
                  <a:lnTo>
                    <a:pt x="696" y="42"/>
                  </a:lnTo>
                  <a:lnTo>
                    <a:pt x="708" y="42"/>
                  </a:lnTo>
                  <a:lnTo>
                    <a:pt x="720" y="42"/>
                  </a:lnTo>
                  <a:lnTo>
                    <a:pt x="732" y="48"/>
                  </a:lnTo>
                  <a:lnTo>
                    <a:pt x="738" y="48"/>
                  </a:lnTo>
                  <a:lnTo>
                    <a:pt x="750" y="48"/>
                  </a:lnTo>
                  <a:lnTo>
                    <a:pt x="762" y="54"/>
                  </a:lnTo>
                  <a:lnTo>
                    <a:pt x="768" y="54"/>
                  </a:lnTo>
                  <a:lnTo>
                    <a:pt x="780" y="54"/>
                  </a:lnTo>
                  <a:lnTo>
                    <a:pt x="786" y="54"/>
                  </a:lnTo>
                  <a:lnTo>
                    <a:pt x="798" y="60"/>
                  </a:lnTo>
                  <a:lnTo>
                    <a:pt x="804" y="60"/>
                  </a:lnTo>
                  <a:lnTo>
                    <a:pt x="816" y="60"/>
                  </a:lnTo>
                  <a:lnTo>
                    <a:pt x="822" y="66"/>
                  </a:lnTo>
                  <a:lnTo>
                    <a:pt x="834" y="66"/>
                  </a:lnTo>
                  <a:lnTo>
                    <a:pt x="840" y="66"/>
                  </a:lnTo>
                  <a:lnTo>
                    <a:pt x="846" y="72"/>
                  </a:lnTo>
                  <a:lnTo>
                    <a:pt x="858" y="72"/>
                  </a:lnTo>
                  <a:lnTo>
                    <a:pt x="864" y="78"/>
                  </a:lnTo>
                  <a:lnTo>
                    <a:pt x="870" y="78"/>
                  </a:lnTo>
                  <a:lnTo>
                    <a:pt x="876" y="78"/>
                  </a:lnTo>
                  <a:lnTo>
                    <a:pt x="888" y="84"/>
                  </a:lnTo>
                  <a:lnTo>
                    <a:pt x="894" y="84"/>
                  </a:lnTo>
                  <a:lnTo>
                    <a:pt x="900" y="84"/>
                  </a:lnTo>
                  <a:lnTo>
                    <a:pt x="906" y="90"/>
                  </a:lnTo>
                  <a:lnTo>
                    <a:pt x="912" y="90"/>
                  </a:lnTo>
                  <a:lnTo>
                    <a:pt x="918" y="90"/>
                  </a:lnTo>
                  <a:lnTo>
                    <a:pt x="924" y="96"/>
                  </a:lnTo>
                  <a:lnTo>
                    <a:pt x="930" y="96"/>
                  </a:lnTo>
                  <a:lnTo>
                    <a:pt x="936" y="96"/>
                  </a:lnTo>
                  <a:lnTo>
                    <a:pt x="942" y="102"/>
                  </a:lnTo>
                  <a:lnTo>
                    <a:pt x="948" y="102"/>
                  </a:lnTo>
                  <a:lnTo>
                    <a:pt x="954" y="102"/>
                  </a:lnTo>
                  <a:lnTo>
                    <a:pt x="960" y="108"/>
                  </a:lnTo>
                  <a:lnTo>
                    <a:pt x="966" y="108"/>
                  </a:lnTo>
                  <a:lnTo>
                    <a:pt x="972" y="114"/>
                  </a:lnTo>
                  <a:lnTo>
                    <a:pt x="978" y="114"/>
                  </a:lnTo>
                  <a:lnTo>
                    <a:pt x="984" y="114"/>
                  </a:lnTo>
                  <a:lnTo>
                    <a:pt x="990" y="120"/>
                  </a:lnTo>
                  <a:lnTo>
                    <a:pt x="996" y="120"/>
                  </a:lnTo>
                  <a:lnTo>
                    <a:pt x="1002" y="120"/>
                  </a:lnTo>
                  <a:lnTo>
                    <a:pt x="1008" y="126"/>
                  </a:lnTo>
                  <a:lnTo>
                    <a:pt x="1014" y="126"/>
                  </a:lnTo>
                  <a:lnTo>
                    <a:pt x="1020" y="132"/>
                  </a:lnTo>
                  <a:lnTo>
                    <a:pt x="1026" y="132"/>
                  </a:lnTo>
                  <a:lnTo>
                    <a:pt x="1032" y="138"/>
                  </a:lnTo>
                  <a:lnTo>
                    <a:pt x="1038" y="138"/>
                  </a:lnTo>
                  <a:lnTo>
                    <a:pt x="1044" y="144"/>
                  </a:lnTo>
                  <a:lnTo>
                    <a:pt x="1050" y="144"/>
                  </a:lnTo>
                  <a:lnTo>
                    <a:pt x="1056" y="144"/>
                  </a:lnTo>
                  <a:lnTo>
                    <a:pt x="1062" y="150"/>
                  </a:lnTo>
                  <a:lnTo>
                    <a:pt x="1068" y="156"/>
                  </a:lnTo>
                  <a:lnTo>
                    <a:pt x="1074" y="156"/>
                  </a:lnTo>
                  <a:lnTo>
                    <a:pt x="1080" y="162"/>
                  </a:lnTo>
                  <a:lnTo>
                    <a:pt x="1086" y="162"/>
                  </a:lnTo>
                  <a:lnTo>
                    <a:pt x="1092" y="168"/>
                  </a:lnTo>
                  <a:lnTo>
                    <a:pt x="1098" y="168"/>
                  </a:lnTo>
                  <a:lnTo>
                    <a:pt x="1104" y="174"/>
                  </a:lnTo>
                  <a:lnTo>
                    <a:pt x="1110" y="174"/>
                  </a:lnTo>
                  <a:lnTo>
                    <a:pt x="1116" y="180"/>
                  </a:lnTo>
                  <a:lnTo>
                    <a:pt x="1122" y="186"/>
                  </a:lnTo>
                  <a:lnTo>
                    <a:pt x="1128" y="186"/>
                  </a:lnTo>
                  <a:lnTo>
                    <a:pt x="1134" y="192"/>
                  </a:lnTo>
                  <a:lnTo>
                    <a:pt x="1140" y="192"/>
                  </a:lnTo>
                  <a:lnTo>
                    <a:pt x="1146" y="198"/>
                  </a:lnTo>
                  <a:lnTo>
                    <a:pt x="1152" y="204"/>
                  </a:lnTo>
                  <a:lnTo>
                    <a:pt x="1158" y="204"/>
                  </a:lnTo>
                  <a:lnTo>
                    <a:pt x="1164" y="210"/>
                  </a:lnTo>
                  <a:lnTo>
                    <a:pt x="1170" y="210"/>
                  </a:lnTo>
                  <a:lnTo>
                    <a:pt x="1176" y="216"/>
                  </a:lnTo>
                  <a:lnTo>
                    <a:pt x="1182" y="222"/>
                  </a:lnTo>
                  <a:lnTo>
                    <a:pt x="1188" y="222"/>
                  </a:lnTo>
                  <a:lnTo>
                    <a:pt x="1194" y="228"/>
                  </a:lnTo>
                  <a:lnTo>
                    <a:pt x="1200" y="234"/>
                  </a:lnTo>
                  <a:lnTo>
                    <a:pt x="1206" y="240"/>
                  </a:lnTo>
                  <a:lnTo>
                    <a:pt x="1212" y="240"/>
                  </a:lnTo>
                  <a:lnTo>
                    <a:pt x="1218" y="246"/>
                  </a:lnTo>
                  <a:lnTo>
                    <a:pt x="1224" y="252"/>
                  </a:lnTo>
                  <a:lnTo>
                    <a:pt x="1230" y="252"/>
                  </a:lnTo>
                  <a:lnTo>
                    <a:pt x="1236" y="258"/>
                  </a:lnTo>
                  <a:lnTo>
                    <a:pt x="1242" y="264"/>
                  </a:lnTo>
                  <a:lnTo>
                    <a:pt x="1248" y="264"/>
                  </a:lnTo>
                  <a:lnTo>
                    <a:pt x="1254" y="270"/>
                  </a:lnTo>
                  <a:lnTo>
                    <a:pt x="1260" y="276"/>
                  </a:lnTo>
                  <a:lnTo>
                    <a:pt x="1266" y="282"/>
                  </a:lnTo>
                  <a:lnTo>
                    <a:pt x="1272" y="282"/>
                  </a:lnTo>
                  <a:lnTo>
                    <a:pt x="1278" y="288"/>
                  </a:lnTo>
                  <a:lnTo>
                    <a:pt x="1284" y="294"/>
                  </a:lnTo>
                  <a:lnTo>
                    <a:pt x="1290" y="300"/>
                  </a:lnTo>
                  <a:lnTo>
                    <a:pt x="1296" y="306"/>
                  </a:lnTo>
                  <a:lnTo>
                    <a:pt x="1302" y="306"/>
                  </a:lnTo>
                  <a:lnTo>
                    <a:pt x="1308" y="312"/>
                  </a:lnTo>
                  <a:lnTo>
                    <a:pt x="1314" y="318"/>
                  </a:lnTo>
                  <a:lnTo>
                    <a:pt x="1320" y="324"/>
                  </a:lnTo>
                  <a:lnTo>
                    <a:pt x="1326" y="330"/>
                  </a:lnTo>
                  <a:lnTo>
                    <a:pt x="1332" y="330"/>
                  </a:lnTo>
                  <a:lnTo>
                    <a:pt x="1338" y="336"/>
                  </a:lnTo>
                  <a:lnTo>
                    <a:pt x="1344" y="342"/>
                  </a:lnTo>
                  <a:lnTo>
                    <a:pt x="1350" y="348"/>
                  </a:lnTo>
                  <a:lnTo>
                    <a:pt x="1356" y="354"/>
                  </a:lnTo>
                  <a:lnTo>
                    <a:pt x="1362" y="360"/>
                  </a:lnTo>
                </a:path>
              </a:pathLst>
            </a:custGeom>
            <a:noFill/>
            <a:ln w="0">
              <a:solidFill>
                <a:srgbClr val="000000"/>
              </a:solidFill>
              <a:prstDash val="solid"/>
              <a:round/>
              <a:headEnd/>
              <a:tailEnd/>
            </a:ln>
          </p:spPr>
          <p:txBody>
            <a:bodyPr/>
            <a:lstStyle/>
            <a:p>
              <a:endParaRPr lang="en-GB"/>
            </a:p>
          </p:txBody>
        </p:sp>
        <p:sp>
          <p:nvSpPr>
            <p:cNvPr id="312462" name="Freeform 142"/>
            <p:cNvSpPr>
              <a:spLocks/>
            </p:cNvSpPr>
            <p:nvPr/>
          </p:nvSpPr>
          <p:spPr bwMode="auto">
            <a:xfrm>
              <a:off x="3229" y="3334"/>
              <a:ext cx="630" cy="420"/>
            </a:xfrm>
            <a:custGeom>
              <a:avLst/>
              <a:gdLst/>
              <a:ahLst/>
              <a:cxnLst>
                <a:cxn ang="0">
                  <a:pos x="6" y="6"/>
                </a:cxn>
                <a:cxn ang="0">
                  <a:pos x="18" y="12"/>
                </a:cxn>
                <a:cxn ang="0">
                  <a:pos x="30" y="24"/>
                </a:cxn>
                <a:cxn ang="0">
                  <a:pos x="42" y="36"/>
                </a:cxn>
                <a:cxn ang="0">
                  <a:pos x="54" y="42"/>
                </a:cxn>
                <a:cxn ang="0">
                  <a:pos x="66" y="54"/>
                </a:cxn>
                <a:cxn ang="0">
                  <a:pos x="78" y="66"/>
                </a:cxn>
                <a:cxn ang="0">
                  <a:pos x="90" y="78"/>
                </a:cxn>
                <a:cxn ang="0">
                  <a:pos x="102" y="84"/>
                </a:cxn>
                <a:cxn ang="0">
                  <a:pos x="114" y="96"/>
                </a:cxn>
                <a:cxn ang="0">
                  <a:pos x="126" y="108"/>
                </a:cxn>
                <a:cxn ang="0">
                  <a:pos x="138" y="114"/>
                </a:cxn>
                <a:cxn ang="0">
                  <a:pos x="150" y="126"/>
                </a:cxn>
                <a:cxn ang="0">
                  <a:pos x="162" y="138"/>
                </a:cxn>
                <a:cxn ang="0">
                  <a:pos x="174" y="150"/>
                </a:cxn>
                <a:cxn ang="0">
                  <a:pos x="186" y="156"/>
                </a:cxn>
                <a:cxn ang="0">
                  <a:pos x="198" y="168"/>
                </a:cxn>
                <a:cxn ang="0">
                  <a:pos x="210" y="180"/>
                </a:cxn>
                <a:cxn ang="0">
                  <a:pos x="222" y="186"/>
                </a:cxn>
                <a:cxn ang="0">
                  <a:pos x="234" y="198"/>
                </a:cxn>
                <a:cxn ang="0">
                  <a:pos x="246" y="210"/>
                </a:cxn>
                <a:cxn ang="0">
                  <a:pos x="258" y="216"/>
                </a:cxn>
                <a:cxn ang="0">
                  <a:pos x="270" y="228"/>
                </a:cxn>
                <a:cxn ang="0">
                  <a:pos x="282" y="234"/>
                </a:cxn>
                <a:cxn ang="0">
                  <a:pos x="294" y="246"/>
                </a:cxn>
                <a:cxn ang="0">
                  <a:pos x="306" y="252"/>
                </a:cxn>
                <a:cxn ang="0">
                  <a:pos x="318" y="258"/>
                </a:cxn>
                <a:cxn ang="0">
                  <a:pos x="330" y="270"/>
                </a:cxn>
                <a:cxn ang="0">
                  <a:pos x="342" y="276"/>
                </a:cxn>
                <a:cxn ang="0">
                  <a:pos x="354" y="288"/>
                </a:cxn>
                <a:cxn ang="0">
                  <a:pos x="366" y="294"/>
                </a:cxn>
                <a:cxn ang="0">
                  <a:pos x="378" y="300"/>
                </a:cxn>
                <a:cxn ang="0">
                  <a:pos x="390" y="306"/>
                </a:cxn>
                <a:cxn ang="0">
                  <a:pos x="402" y="318"/>
                </a:cxn>
                <a:cxn ang="0">
                  <a:pos x="414" y="324"/>
                </a:cxn>
                <a:cxn ang="0">
                  <a:pos x="426" y="330"/>
                </a:cxn>
                <a:cxn ang="0">
                  <a:pos x="438" y="336"/>
                </a:cxn>
                <a:cxn ang="0">
                  <a:pos x="450" y="342"/>
                </a:cxn>
                <a:cxn ang="0">
                  <a:pos x="462" y="348"/>
                </a:cxn>
                <a:cxn ang="0">
                  <a:pos x="474" y="354"/>
                </a:cxn>
                <a:cxn ang="0">
                  <a:pos x="486" y="360"/>
                </a:cxn>
                <a:cxn ang="0">
                  <a:pos x="498" y="366"/>
                </a:cxn>
                <a:cxn ang="0">
                  <a:pos x="510" y="372"/>
                </a:cxn>
                <a:cxn ang="0">
                  <a:pos x="522" y="378"/>
                </a:cxn>
                <a:cxn ang="0">
                  <a:pos x="534" y="384"/>
                </a:cxn>
                <a:cxn ang="0">
                  <a:pos x="546" y="390"/>
                </a:cxn>
                <a:cxn ang="0">
                  <a:pos x="558" y="390"/>
                </a:cxn>
                <a:cxn ang="0">
                  <a:pos x="570" y="396"/>
                </a:cxn>
                <a:cxn ang="0">
                  <a:pos x="582" y="402"/>
                </a:cxn>
                <a:cxn ang="0">
                  <a:pos x="594" y="408"/>
                </a:cxn>
                <a:cxn ang="0">
                  <a:pos x="606" y="408"/>
                </a:cxn>
                <a:cxn ang="0">
                  <a:pos x="618" y="414"/>
                </a:cxn>
                <a:cxn ang="0">
                  <a:pos x="630" y="420"/>
                </a:cxn>
              </a:cxnLst>
              <a:rect l="0" t="0" r="r" b="b"/>
              <a:pathLst>
                <a:path w="630" h="420">
                  <a:moveTo>
                    <a:pt x="0" y="0"/>
                  </a:moveTo>
                  <a:lnTo>
                    <a:pt x="6" y="6"/>
                  </a:lnTo>
                  <a:lnTo>
                    <a:pt x="12" y="6"/>
                  </a:lnTo>
                  <a:lnTo>
                    <a:pt x="18" y="12"/>
                  </a:lnTo>
                  <a:lnTo>
                    <a:pt x="24" y="18"/>
                  </a:lnTo>
                  <a:lnTo>
                    <a:pt x="30" y="24"/>
                  </a:lnTo>
                  <a:lnTo>
                    <a:pt x="36" y="30"/>
                  </a:lnTo>
                  <a:lnTo>
                    <a:pt x="42" y="36"/>
                  </a:lnTo>
                  <a:lnTo>
                    <a:pt x="48" y="36"/>
                  </a:lnTo>
                  <a:lnTo>
                    <a:pt x="54" y="42"/>
                  </a:lnTo>
                  <a:lnTo>
                    <a:pt x="60" y="48"/>
                  </a:lnTo>
                  <a:lnTo>
                    <a:pt x="66" y="54"/>
                  </a:lnTo>
                  <a:lnTo>
                    <a:pt x="72" y="60"/>
                  </a:lnTo>
                  <a:lnTo>
                    <a:pt x="78" y="66"/>
                  </a:lnTo>
                  <a:lnTo>
                    <a:pt x="84" y="72"/>
                  </a:lnTo>
                  <a:lnTo>
                    <a:pt x="90" y="78"/>
                  </a:lnTo>
                  <a:lnTo>
                    <a:pt x="96" y="78"/>
                  </a:lnTo>
                  <a:lnTo>
                    <a:pt x="102" y="84"/>
                  </a:lnTo>
                  <a:lnTo>
                    <a:pt x="108" y="90"/>
                  </a:lnTo>
                  <a:lnTo>
                    <a:pt x="114" y="96"/>
                  </a:lnTo>
                  <a:lnTo>
                    <a:pt x="120" y="102"/>
                  </a:lnTo>
                  <a:lnTo>
                    <a:pt x="126" y="108"/>
                  </a:lnTo>
                  <a:lnTo>
                    <a:pt x="132" y="114"/>
                  </a:lnTo>
                  <a:lnTo>
                    <a:pt x="138" y="114"/>
                  </a:lnTo>
                  <a:lnTo>
                    <a:pt x="144" y="120"/>
                  </a:lnTo>
                  <a:lnTo>
                    <a:pt x="150" y="126"/>
                  </a:lnTo>
                  <a:lnTo>
                    <a:pt x="156" y="132"/>
                  </a:lnTo>
                  <a:lnTo>
                    <a:pt x="162" y="138"/>
                  </a:lnTo>
                  <a:lnTo>
                    <a:pt x="168" y="144"/>
                  </a:lnTo>
                  <a:lnTo>
                    <a:pt x="174" y="150"/>
                  </a:lnTo>
                  <a:lnTo>
                    <a:pt x="180" y="150"/>
                  </a:lnTo>
                  <a:lnTo>
                    <a:pt x="186" y="156"/>
                  </a:lnTo>
                  <a:lnTo>
                    <a:pt x="192" y="162"/>
                  </a:lnTo>
                  <a:lnTo>
                    <a:pt x="198" y="168"/>
                  </a:lnTo>
                  <a:lnTo>
                    <a:pt x="204" y="174"/>
                  </a:lnTo>
                  <a:lnTo>
                    <a:pt x="210" y="180"/>
                  </a:lnTo>
                  <a:lnTo>
                    <a:pt x="216" y="180"/>
                  </a:lnTo>
                  <a:lnTo>
                    <a:pt x="222" y="186"/>
                  </a:lnTo>
                  <a:lnTo>
                    <a:pt x="228" y="192"/>
                  </a:lnTo>
                  <a:lnTo>
                    <a:pt x="234" y="198"/>
                  </a:lnTo>
                  <a:lnTo>
                    <a:pt x="240" y="204"/>
                  </a:lnTo>
                  <a:lnTo>
                    <a:pt x="246" y="210"/>
                  </a:lnTo>
                  <a:lnTo>
                    <a:pt x="252" y="210"/>
                  </a:lnTo>
                  <a:lnTo>
                    <a:pt x="258" y="216"/>
                  </a:lnTo>
                  <a:lnTo>
                    <a:pt x="264" y="222"/>
                  </a:lnTo>
                  <a:lnTo>
                    <a:pt x="270" y="228"/>
                  </a:lnTo>
                  <a:lnTo>
                    <a:pt x="276" y="228"/>
                  </a:lnTo>
                  <a:lnTo>
                    <a:pt x="282" y="234"/>
                  </a:lnTo>
                  <a:lnTo>
                    <a:pt x="288" y="240"/>
                  </a:lnTo>
                  <a:lnTo>
                    <a:pt x="294" y="246"/>
                  </a:lnTo>
                  <a:lnTo>
                    <a:pt x="300" y="246"/>
                  </a:lnTo>
                  <a:lnTo>
                    <a:pt x="306" y="252"/>
                  </a:lnTo>
                  <a:lnTo>
                    <a:pt x="312" y="258"/>
                  </a:lnTo>
                  <a:lnTo>
                    <a:pt x="318" y="258"/>
                  </a:lnTo>
                  <a:lnTo>
                    <a:pt x="324" y="264"/>
                  </a:lnTo>
                  <a:lnTo>
                    <a:pt x="330" y="270"/>
                  </a:lnTo>
                  <a:lnTo>
                    <a:pt x="336" y="276"/>
                  </a:lnTo>
                  <a:lnTo>
                    <a:pt x="342" y="276"/>
                  </a:lnTo>
                  <a:lnTo>
                    <a:pt x="348" y="282"/>
                  </a:lnTo>
                  <a:lnTo>
                    <a:pt x="354" y="288"/>
                  </a:lnTo>
                  <a:lnTo>
                    <a:pt x="360" y="288"/>
                  </a:lnTo>
                  <a:lnTo>
                    <a:pt x="366" y="294"/>
                  </a:lnTo>
                  <a:lnTo>
                    <a:pt x="372" y="300"/>
                  </a:lnTo>
                  <a:lnTo>
                    <a:pt x="378" y="300"/>
                  </a:lnTo>
                  <a:lnTo>
                    <a:pt x="384" y="306"/>
                  </a:lnTo>
                  <a:lnTo>
                    <a:pt x="390" y="306"/>
                  </a:lnTo>
                  <a:lnTo>
                    <a:pt x="396" y="312"/>
                  </a:lnTo>
                  <a:lnTo>
                    <a:pt x="402" y="318"/>
                  </a:lnTo>
                  <a:lnTo>
                    <a:pt x="408" y="318"/>
                  </a:lnTo>
                  <a:lnTo>
                    <a:pt x="414" y="324"/>
                  </a:lnTo>
                  <a:lnTo>
                    <a:pt x="420" y="324"/>
                  </a:lnTo>
                  <a:lnTo>
                    <a:pt x="426" y="330"/>
                  </a:lnTo>
                  <a:lnTo>
                    <a:pt x="432" y="330"/>
                  </a:lnTo>
                  <a:lnTo>
                    <a:pt x="438" y="336"/>
                  </a:lnTo>
                  <a:lnTo>
                    <a:pt x="444" y="342"/>
                  </a:lnTo>
                  <a:lnTo>
                    <a:pt x="450" y="342"/>
                  </a:lnTo>
                  <a:lnTo>
                    <a:pt x="456" y="348"/>
                  </a:lnTo>
                  <a:lnTo>
                    <a:pt x="462" y="348"/>
                  </a:lnTo>
                  <a:lnTo>
                    <a:pt x="468" y="354"/>
                  </a:lnTo>
                  <a:lnTo>
                    <a:pt x="474" y="354"/>
                  </a:lnTo>
                  <a:lnTo>
                    <a:pt x="480" y="360"/>
                  </a:lnTo>
                  <a:lnTo>
                    <a:pt x="486" y="360"/>
                  </a:lnTo>
                  <a:lnTo>
                    <a:pt x="492" y="366"/>
                  </a:lnTo>
                  <a:lnTo>
                    <a:pt x="498" y="366"/>
                  </a:lnTo>
                  <a:lnTo>
                    <a:pt x="504" y="372"/>
                  </a:lnTo>
                  <a:lnTo>
                    <a:pt x="510" y="372"/>
                  </a:lnTo>
                  <a:lnTo>
                    <a:pt x="516" y="378"/>
                  </a:lnTo>
                  <a:lnTo>
                    <a:pt x="522" y="378"/>
                  </a:lnTo>
                  <a:lnTo>
                    <a:pt x="528" y="378"/>
                  </a:lnTo>
                  <a:lnTo>
                    <a:pt x="534" y="384"/>
                  </a:lnTo>
                  <a:lnTo>
                    <a:pt x="540" y="384"/>
                  </a:lnTo>
                  <a:lnTo>
                    <a:pt x="546" y="390"/>
                  </a:lnTo>
                  <a:lnTo>
                    <a:pt x="552" y="390"/>
                  </a:lnTo>
                  <a:lnTo>
                    <a:pt x="558" y="390"/>
                  </a:lnTo>
                  <a:lnTo>
                    <a:pt x="564" y="396"/>
                  </a:lnTo>
                  <a:lnTo>
                    <a:pt x="570" y="396"/>
                  </a:lnTo>
                  <a:lnTo>
                    <a:pt x="576" y="402"/>
                  </a:lnTo>
                  <a:lnTo>
                    <a:pt x="582" y="402"/>
                  </a:lnTo>
                  <a:lnTo>
                    <a:pt x="588" y="402"/>
                  </a:lnTo>
                  <a:lnTo>
                    <a:pt x="594" y="408"/>
                  </a:lnTo>
                  <a:lnTo>
                    <a:pt x="600" y="408"/>
                  </a:lnTo>
                  <a:lnTo>
                    <a:pt x="606" y="408"/>
                  </a:lnTo>
                  <a:lnTo>
                    <a:pt x="612" y="414"/>
                  </a:lnTo>
                  <a:lnTo>
                    <a:pt x="618" y="414"/>
                  </a:lnTo>
                  <a:lnTo>
                    <a:pt x="624" y="414"/>
                  </a:lnTo>
                  <a:lnTo>
                    <a:pt x="630" y="420"/>
                  </a:lnTo>
                </a:path>
              </a:pathLst>
            </a:custGeom>
            <a:noFill/>
            <a:ln w="0">
              <a:solidFill>
                <a:srgbClr val="000000"/>
              </a:solidFill>
              <a:prstDash val="solid"/>
              <a:round/>
              <a:headEnd/>
              <a:tailEnd/>
            </a:ln>
          </p:spPr>
          <p:txBody>
            <a:bodyPr/>
            <a:lstStyle/>
            <a:p>
              <a:endParaRPr lang="en-GB"/>
            </a:p>
          </p:txBody>
        </p:sp>
        <p:sp>
          <p:nvSpPr>
            <p:cNvPr id="312463" name="Oval 143"/>
            <p:cNvSpPr>
              <a:spLocks noChangeArrowheads="1"/>
            </p:cNvSpPr>
            <p:nvPr/>
          </p:nvSpPr>
          <p:spPr bwMode="auto">
            <a:xfrm>
              <a:off x="1843" y="2926"/>
              <a:ext cx="48" cy="48"/>
            </a:xfrm>
            <a:prstGeom prst="ellipse">
              <a:avLst/>
            </a:prstGeom>
            <a:solidFill>
              <a:srgbClr val="FFFF00"/>
            </a:solidFill>
            <a:ln w="9525">
              <a:noFill/>
              <a:round/>
              <a:headEnd/>
              <a:tailEnd/>
            </a:ln>
          </p:spPr>
          <p:txBody>
            <a:bodyPr/>
            <a:lstStyle/>
            <a:p>
              <a:endParaRPr lang="en-GB"/>
            </a:p>
          </p:txBody>
        </p:sp>
        <p:sp>
          <p:nvSpPr>
            <p:cNvPr id="312464" name="Oval 144"/>
            <p:cNvSpPr>
              <a:spLocks noChangeArrowheads="1"/>
            </p:cNvSpPr>
            <p:nvPr/>
          </p:nvSpPr>
          <p:spPr bwMode="auto">
            <a:xfrm>
              <a:off x="2971" y="3040"/>
              <a:ext cx="48" cy="48"/>
            </a:xfrm>
            <a:prstGeom prst="ellipse">
              <a:avLst/>
            </a:prstGeom>
            <a:solidFill>
              <a:srgbClr val="FFFF00"/>
            </a:solidFill>
            <a:ln w="9525">
              <a:noFill/>
              <a:round/>
              <a:headEnd/>
              <a:tailEnd/>
            </a:ln>
          </p:spPr>
          <p:txBody>
            <a:bodyPr/>
            <a:lstStyle/>
            <a:p>
              <a:endParaRPr lang="en-GB"/>
            </a:p>
          </p:txBody>
        </p:sp>
        <p:sp>
          <p:nvSpPr>
            <p:cNvPr id="312465" name="Oval 145"/>
            <p:cNvSpPr>
              <a:spLocks noChangeArrowheads="1"/>
            </p:cNvSpPr>
            <p:nvPr/>
          </p:nvSpPr>
          <p:spPr bwMode="auto">
            <a:xfrm>
              <a:off x="3229" y="3388"/>
              <a:ext cx="48" cy="48"/>
            </a:xfrm>
            <a:prstGeom prst="ellipse">
              <a:avLst/>
            </a:prstGeom>
            <a:solidFill>
              <a:srgbClr val="FFFF00"/>
            </a:solidFill>
            <a:ln w="9525">
              <a:noFill/>
              <a:round/>
              <a:headEnd/>
              <a:tailEnd/>
            </a:ln>
          </p:spPr>
          <p:txBody>
            <a:bodyPr/>
            <a:lstStyle/>
            <a:p>
              <a:endParaRPr lang="en-GB"/>
            </a:p>
          </p:txBody>
        </p:sp>
        <p:sp>
          <p:nvSpPr>
            <p:cNvPr id="312466" name="Oval 146"/>
            <p:cNvSpPr>
              <a:spLocks noChangeArrowheads="1"/>
            </p:cNvSpPr>
            <p:nvPr/>
          </p:nvSpPr>
          <p:spPr bwMode="auto">
            <a:xfrm>
              <a:off x="3493" y="3496"/>
              <a:ext cx="48" cy="48"/>
            </a:xfrm>
            <a:prstGeom prst="ellipse">
              <a:avLst/>
            </a:prstGeom>
            <a:solidFill>
              <a:srgbClr val="FFFF00"/>
            </a:solidFill>
            <a:ln w="9525">
              <a:noFill/>
              <a:round/>
              <a:headEnd/>
              <a:tailEnd/>
            </a:ln>
          </p:spPr>
          <p:txBody>
            <a:bodyPr/>
            <a:lstStyle/>
            <a:p>
              <a:endParaRPr lang="en-GB"/>
            </a:p>
          </p:txBody>
        </p:sp>
        <p:sp>
          <p:nvSpPr>
            <p:cNvPr id="312467" name="Oval 147"/>
            <p:cNvSpPr>
              <a:spLocks noChangeArrowheads="1"/>
            </p:cNvSpPr>
            <p:nvPr/>
          </p:nvSpPr>
          <p:spPr bwMode="auto">
            <a:xfrm>
              <a:off x="3577" y="3628"/>
              <a:ext cx="48" cy="48"/>
            </a:xfrm>
            <a:prstGeom prst="ellipse">
              <a:avLst/>
            </a:prstGeom>
            <a:solidFill>
              <a:srgbClr val="FFFF00"/>
            </a:solidFill>
            <a:ln w="9525">
              <a:noFill/>
              <a:round/>
              <a:headEnd/>
              <a:tailEnd/>
            </a:ln>
          </p:spPr>
          <p:txBody>
            <a:bodyPr/>
            <a:lstStyle/>
            <a:p>
              <a:endParaRPr lang="en-GB"/>
            </a:p>
          </p:txBody>
        </p:sp>
        <p:sp>
          <p:nvSpPr>
            <p:cNvPr id="312468" name="Oval 148"/>
            <p:cNvSpPr>
              <a:spLocks noChangeArrowheads="1"/>
            </p:cNvSpPr>
            <p:nvPr/>
          </p:nvSpPr>
          <p:spPr bwMode="auto">
            <a:xfrm>
              <a:off x="3835" y="3718"/>
              <a:ext cx="48" cy="48"/>
            </a:xfrm>
            <a:prstGeom prst="ellipse">
              <a:avLst/>
            </a:prstGeom>
            <a:solidFill>
              <a:srgbClr val="FFFF00"/>
            </a:solidFill>
            <a:ln w="9525">
              <a:noFill/>
              <a:round/>
              <a:headEnd/>
              <a:tailEnd/>
            </a:ln>
          </p:spPr>
          <p:txBody>
            <a:bodyPr/>
            <a:lstStyle/>
            <a:p>
              <a:endParaRPr lang="en-GB"/>
            </a:p>
          </p:txBody>
        </p:sp>
        <p:sp>
          <p:nvSpPr>
            <p:cNvPr id="312469" name="Oval 149"/>
            <p:cNvSpPr>
              <a:spLocks noChangeArrowheads="1"/>
            </p:cNvSpPr>
            <p:nvPr/>
          </p:nvSpPr>
          <p:spPr bwMode="auto">
            <a:xfrm>
              <a:off x="1843" y="2926"/>
              <a:ext cx="48" cy="48"/>
            </a:xfrm>
            <a:prstGeom prst="ellipse">
              <a:avLst/>
            </a:prstGeom>
            <a:noFill/>
            <a:ln w="0">
              <a:solidFill>
                <a:srgbClr val="000000"/>
              </a:solidFill>
              <a:round/>
              <a:headEnd/>
              <a:tailEnd/>
            </a:ln>
          </p:spPr>
          <p:txBody>
            <a:bodyPr/>
            <a:lstStyle/>
            <a:p>
              <a:endParaRPr lang="en-GB"/>
            </a:p>
          </p:txBody>
        </p:sp>
        <p:sp>
          <p:nvSpPr>
            <p:cNvPr id="312470" name="Oval 150"/>
            <p:cNvSpPr>
              <a:spLocks noChangeArrowheads="1"/>
            </p:cNvSpPr>
            <p:nvPr/>
          </p:nvSpPr>
          <p:spPr bwMode="auto">
            <a:xfrm>
              <a:off x="2971" y="3040"/>
              <a:ext cx="48" cy="48"/>
            </a:xfrm>
            <a:prstGeom prst="ellipse">
              <a:avLst/>
            </a:prstGeom>
            <a:noFill/>
            <a:ln w="0">
              <a:solidFill>
                <a:srgbClr val="000000"/>
              </a:solidFill>
              <a:round/>
              <a:headEnd/>
              <a:tailEnd/>
            </a:ln>
          </p:spPr>
          <p:txBody>
            <a:bodyPr/>
            <a:lstStyle/>
            <a:p>
              <a:endParaRPr lang="en-GB"/>
            </a:p>
          </p:txBody>
        </p:sp>
        <p:sp>
          <p:nvSpPr>
            <p:cNvPr id="312471" name="Oval 151"/>
            <p:cNvSpPr>
              <a:spLocks noChangeArrowheads="1"/>
            </p:cNvSpPr>
            <p:nvPr/>
          </p:nvSpPr>
          <p:spPr bwMode="auto">
            <a:xfrm>
              <a:off x="3229" y="3388"/>
              <a:ext cx="48" cy="48"/>
            </a:xfrm>
            <a:prstGeom prst="ellipse">
              <a:avLst/>
            </a:prstGeom>
            <a:noFill/>
            <a:ln w="0">
              <a:solidFill>
                <a:srgbClr val="000000"/>
              </a:solidFill>
              <a:round/>
              <a:headEnd/>
              <a:tailEnd/>
            </a:ln>
          </p:spPr>
          <p:txBody>
            <a:bodyPr/>
            <a:lstStyle/>
            <a:p>
              <a:endParaRPr lang="en-GB"/>
            </a:p>
          </p:txBody>
        </p:sp>
        <p:sp>
          <p:nvSpPr>
            <p:cNvPr id="312472" name="Oval 152"/>
            <p:cNvSpPr>
              <a:spLocks noChangeArrowheads="1"/>
            </p:cNvSpPr>
            <p:nvPr/>
          </p:nvSpPr>
          <p:spPr bwMode="auto">
            <a:xfrm>
              <a:off x="3493" y="3496"/>
              <a:ext cx="48" cy="48"/>
            </a:xfrm>
            <a:prstGeom prst="ellipse">
              <a:avLst/>
            </a:prstGeom>
            <a:noFill/>
            <a:ln w="0">
              <a:solidFill>
                <a:srgbClr val="000000"/>
              </a:solidFill>
              <a:round/>
              <a:headEnd/>
              <a:tailEnd/>
            </a:ln>
          </p:spPr>
          <p:txBody>
            <a:bodyPr/>
            <a:lstStyle/>
            <a:p>
              <a:endParaRPr lang="en-GB"/>
            </a:p>
          </p:txBody>
        </p:sp>
        <p:sp>
          <p:nvSpPr>
            <p:cNvPr id="312473" name="Oval 153"/>
            <p:cNvSpPr>
              <a:spLocks noChangeArrowheads="1"/>
            </p:cNvSpPr>
            <p:nvPr/>
          </p:nvSpPr>
          <p:spPr bwMode="auto">
            <a:xfrm>
              <a:off x="3577" y="3628"/>
              <a:ext cx="48" cy="48"/>
            </a:xfrm>
            <a:prstGeom prst="ellipse">
              <a:avLst/>
            </a:prstGeom>
            <a:noFill/>
            <a:ln w="0">
              <a:solidFill>
                <a:srgbClr val="000000"/>
              </a:solidFill>
              <a:round/>
              <a:headEnd/>
              <a:tailEnd/>
            </a:ln>
          </p:spPr>
          <p:txBody>
            <a:bodyPr/>
            <a:lstStyle/>
            <a:p>
              <a:endParaRPr lang="en-GB"/>
            </a:p>
          </p:txBody>
        </p:sp>
        <p:sp>
          <p:nvSpPr>
            <p:cNvPr id="312474" name="Oval 154"/>
            <p:cNvSpPr>
              <a:spLocks noChangeArrowheads="1"/>
            </p:cNvSpPr>
            <p:nvPr/>
          </p:nvSpPr>
          <p:spPr bwMode="auto">
            <a:xfrm>
              <a:off x="3835" y="3718"/>
              <a:ext cx="48" cy="48"/>
            </a:xfrm>
            <a:prstGeom prst="ellipse">
              <a:avLst/>
            </a:prstGeom>
            <a:noFill/>
            <a:ln w="0">
              <a:solidFill>
                <a:srgbClr val="000000"/>
              </a:solidFill>
              <a:round/>
              <a:headEnd/>
              <a:tailEnd/>
            </a:ln>
          </p:spPr>
          <p:txBody>
            <a:bodyPr/>
            <a:lstStyle/>
            <a:p>
              <a:endParaRPr lang="en-GB"/>
            </a:p>
          </p:txBody>
        </p:sp>
        <p:sp>
          <p:nvSpPr>
            <p:cNvPr id="312475" name="Freeform 155"/>
            <p:cNvSpPr>
              <a:spLocks/>
            </p:cNvSpPr>
            <p:nvPr/>
          </p:nvSpPr>
          <p:spPr bwMode="auto">
            <a:xfrm>
              <a:off x="1867" y="2932"/>
              <a:ext cx="1362" cy="384"/>
            </a:xfrm>
            <a:custGeom>
              <a:avLst/>
              <a:gdLst/>
              <a:ahLst/>
              <a:cxnLst>
                <a:cxn ang="0">
                  <a:pos x="126" y="0"/>
                </a:cxn>
                <a:cxn ang="0">
                  <a:pos x="258" y="6"/>
                </a:cxn>
                <a:cxn ang="0">
                  <a:pos x="354" y="6"/>
                </a:cxn>
                <a:cxn ang="0">
                  <a:pos x="432" y="12"/>
                </a:cxn>
                <a:cxn ang="0">
                  <a:pos x="498" y="18"/>
                </a:cxn>
                <a:cxn ang="0">
                  <a:pos x="552" y="18"/>
                </a:cxn>
                <a:cxn ang="0">
                  <a:pos x="600" y="24"/>
                </a:cxn>
                <a:cxn ang="0">
                  <a:pos x="648" y="30"/>
                </a:cxn>
                <a:cxn ang="0">
                  <a:pos x="684" y="36"/>
                </a:cxn>
                <a:cxn ang="0">
                  <a:pos x="720" y="42"/>
                </a:cxn>
                <a:cxn ang="0">
                  <a:pos x="750" y="48"/>
                </a:cxn>
                <a:cxn ang="0">
                  <a:pos x="780" y="54"/>
                </a:cxn>
                <a:cxn ang="0">
                  <a:pos x="804" y="60"/>
                </a:cxn>
                <a:cxn ang="0">
                  <a:pos x="834" y="66"/>
                </a:cxn>
                <a:cxn ang="0">
                  <a:pos x="858" y="72"/>
                </a:cxn>
                <a:cxn ang="0">
                  <a:pos x="876" y="78"/>
                </a:cxn>
                <a:cxn ang="0">
                  <a:pos x="900" y="84"/>
                </a:cxn>
                <a:cxn ang="0">
                  <a:pos x="918" y="90"/>
                </a:cxn>
                <a:cxn ang="0">
                  <a:pos x="936" y="96"/>
                </a:cxn>
                <a:cxn ang="0">
                  <a:pos x="954" y="108"/>
                </a:cxn>
                <a:cxn ang="0">
                  <a:pos x="972" y="114"/>
                </a:cxn>
                <a:cxn ang="0">
                  <a:pos x="990" y="120"/>
                </a:cxn>
                <a:cxn ang="0">
                  <a:pos x="1008" y="126"/>
                </a:cxn>
                <a:cxn ang="0">
                  <a:pos x="1026" y="138"/>
                </a:cxn>
                <a:cxn ang="0">
                  <a:pos x="1044" y="144"/>
                </a:cxn>
                <a:cxn ang="0">
                  <a:pos x="1062" y="156"/>
                </a:cxn>
                <a:cxn ang="0">
                  <a:pos x="1080" y="162"/>
                </a:cxn>
                <a:cxn ang="0">
                  <a:pos x="1098" y="174"/>
                </a:cxn>
                <a:cxn ang="0">
                  <a:pos x="1116" y="186"/>
                </a:cxn>
                <a:cxn ang="0">
                  <a:pos x="1134" y="198"/>
                </a:cxn>
                <a:cxn ang="0">
                  <a:pos x="1152" y="210"/>
                </a:cxn>
                <a:cxn ang="0">
                  <a:pos x="1170" y="222"/>
                </a:cxn>
                <a:cxn ang="0">
                  <a:pos x="1188" y="234"/>
                </a:cxn>
                <a:cxn ang="0">
                  <a:pos x="1206" y="252"/>
                </a:cxn>
                <a:cxn ang="0">
                  <a:pos x="1224" y="264"/>
                </a:cxn>
                <a:cxn ang="0">
                  <a:pos x="1242" y="276"/>
                </a:cxn>
                <a:cxn ang="0">
                  <a:pos x="1260" y="294"/>
                </a:cxn>
                <a:cxn ang="0">
                  <a:pos x="1278" y="306"/>
                </a:cxn>
                <a:cxn ang="0">
                  <a:pos x="1296" y="324"/>
                </a:cxn>
                <a:cxn ang="0">
                  <a:pos x="1314" y="336"/>
                </a:cxn>
                <a:cxn ang="0">
                  <a:pos x="1332" y="354"/>
                </a:cxn>
                <a:cxn ang="0">
                  <a:pos x="1350" y="372"/>
                </a:cxn>
              </a:cxnLst>
              <a:rect l="0" t="0" r="r" b="b"/>
              <a:pathLst>
                <a:path w="1362" h="384">
                  <a:moveTo>
                    <a:pt x="0" y="0"/>
                  </a:moveTo>
                  <a:lnTo>
                    <a:pt x="66" y="0"/>
                  </a:lnTo>
                  <a:lnTo>
                    <a:pt x="126" y="0"/>
                  </a:lnTo>
                  <a:lnTo>
                    <a:pt x="174" y="6"/>
                  </a:lnTo>
                  <a:lnTo>
                    <a:pt x="216" y="6"/>
                  </a:lnTo>
                  <a:lnTo>
                    <a:pt x="258" y="6"/>
                  </a:lnTo>
                  <a:lnTo>
                    <a:pt x="294" y="6"/>
                  </a:lnTo>
                  <a:lnTo>
                    <a:pt x="324" y="6"/>
                  </a:lnTo>
                  <a:lnTo>
                    <a:pt x="354" y="6"/>
                  </a:lnTo>
                  <a:lnTo>
                    <a:pt x="384" y="12"/>
                  </a:lnTo>
                  <a:lnTo>
                    <a:pt x="408" y="12"/>
                  </a:lnTo>
                  <a:lnTo>
                    <a:pt x="432" y="12"/>
                  </a:lnTo>
                  <a:lnTo>
                    <a:pt x="456" y="12"/>
                  </a:lnTo>
                  <a:lnTo>
                    <a:pt x="480" y="12"/>
                  </a:lnTo>
                  <a:lnTo>
                    <a:pt x="498" y="18"/>
                  </a:lnTo>
                  <a:lnTo>
                    <a:pt x="516" y="18"/>
                  </a:lnTo>
                  <a:lnTo>
                    <a:pt x="534" y="18"/>
                  </a:lnTo>
                  <a:lnTo>
                    <a:pt x="552" y="18"/>
                  </a:lnTo>
                  <a:lnTo>
                    <a:pt x="570" y="24"/>
                  </a:lnTo>
                  <a:lnTo>
                    <a:pt x="588" y="24"/>
                  </a:lnTo>
                  <a:lnTo>
                    <a:pt x="600" y="24"/>
                  </a:lnTo>
                  <a:lnTo>
                    <a:pt x="618" y="30"/>
                  </a:lnTo>
                  <a:lnTo>
                    <a:pt x="630" y="30"/>
                  </a:lnTo>
                  <a:lnTo>
                    <a:pt x="648" y="30"/>
                  </a:lnTo>
                  <a:lnTo>
                    <a:pt x="660" y="30"/>
                  </a:lnTo>
                  <a:lnTo>
                    <a:pt x="672" y="36"/>
                  </a:lnTo>
                  <a:lnTo>
                    <a:pt x="684" y="36"/>
                  </a:lnTo>
                  <a:lnTo>
                    <a:pt x="696" y="36"/>
                  </a:lnTo>
                  <a:lnTo>
                    <a:pt x="708" y="42"/>
                  </a:lnTo>
                  <a:lnTo>
                    <a:pt x="720" y="42"/>
                  </a:lnTo>
                  <a:lnTo>
                    <a:pt x="732" y="42"/>
                  </a:lnTo>
                  <a:lnTo>
                    <a:pt x="738" y="48"/>
                  </a:lnTo>
                  <a:lnTo>
                    <a:pt x="750" y="48"/>
                  </a:lnTo>
                  <a:lnTo>
                    <a:pt x="762" y="48"/>
                  </a:lnTo>
                  <a:lnTo>
                    <a:pt x="768" y="54"/>
                  </a:lnTo>
                  <a:lnTo>
                    <a:pt x="780" y="54"/>
                  </a:lnTo>
                  <a:lnTo>
                    <a:pt x="786" y="54"/>
                  </a:lnTo>
                  <a:lnTo>
                    <a:pt x="798" y="60"/>
                  </a:lnTo>
                  <a:lnTo>
                    <a:pt x="804" y="60"/>
                  </a:lnTo>
                  <a:lnTo>
                    <a:pt x="816" y="60"/>
                  </a:lnTo>
                  <a:lnTo>
                    <a:pt x="822" y="66"/>
                  </a:lnTo>
                  <a:lnTo>
                    <a:pt x="834" y="66"/>
                  </a:lnTo>
                  <a:lnTo>
                    <a:pt x="840" y="66"/>
                  </a:lnTo>
                  <a:lnTo>
                    <a:pt x="846" y="72"/>
                  </a:lnTo>
                  <a:lnTo>
                    <a:pt x="858" y="72"/>
                  </a:lnTo>
                  <a:lnTo>
                    <a:pt x="864" y="72"/>
                  </a:lnTo>
                  <a:lnTo>
                    <a:pt x="870" y="78"/>
                  </a:lnTo>
                  <a:lnTo>
                    <a:pt x="876" y="78"/>
                  </a:lnTo>
                  <a:lnTo>
                    <a:pt x="888" y="78"/>
                  </a:lnTo>
                  <a:lnTo>
                    <a:pt x="894" y="84"/>
                  </a:lnTo>
                  <a:lnTo>
                    <a:pt x="900" y="84"/>
                  </a:lnTo>
                  <a:lnTo>
                    <a:pt x="906" y="90"/>
                  </a:lnTo>
                  <a:lnTo>
                    <a:pt x="912" y="90"/>
                  </a:lnTo>
                  <a:lnTo>
                    <a:pt x="918" y="90"/>
                  </a:lnTo>
                  <a:lnTo>
                    <a:pt x="924" y="96"/>
                  </a:lnTo>
                  <a:lnTo>
                    <a:pt x="930" y="96"/>
                  </a:lnTo>
                  <a:lnTo>
                    <a:pt x="936" y="96"/>
                  </a:lnTo>
                  <a:lnTo>
                    <a:pt x="942" y="102"/>
                  </a:lnTo>
                  <a:lnTo>
                    <a:pt x="948" y="102"/>
                  </a:lnTo>
                  <a:lnTo>
                    <a:pt x="954" y="108"/>
                  </a:lnTo>
                  <a:lnTo>
                    <a:pt x="960" y="108"/>
                  </a:lnTo>
                  <a:lnTo>
                    <a:pt x="966" y="108"/>
                  </a:lnTo>
                  <a:lnTo>
                    <a:pt x="972" y="114"/>
                  </a:lnTo>
                  <a:lnTo>
                    <a:pt x="978" y="114"/>
                  </a:lnTo>
                  <a:lnTo>
                    <a:pt x="984" y="120"/>
                  </a:lnTo>
                  <a:lnTo>
                    <a:pt x="990" y="120"/>
                  </a:lnTo>
                  <a:lnTo>
                    <a:pt x="996" y="120"/>
                  </a:lnTo>
                  <a:lnTo>
                    <a:pt x="1002" y="126"/>
                  </a:lnTo>
                  <a:lnTo>
                    <a:pt x="1008" y="126"/>
                  </a:lnTo>
                  <a:lnTo>
                    <a:pt x="1014" y="132"/>
                  </a:lnTo>
                  <a:lnTo>
                    <a:pt x="1020" y="132"/>
                  </a:lnTo>
                  <a:lnTo>
                    <a:pt x="1026" y="138"/>
                  </a:lnTo>
                  <a:lnTo>
                    <a:pt x="1032" y="138"/>
                  </a:lnTo>
                  <a:lnTo>
                    <a:pt x="1038" y="144"/>
                  </a:lnTo>
                  <a:lnTo>
                    <a:pt x="1044" y="144"/>
                  </a:lnTo>
                  <a:lnTo>
                    <a:pt x="1050" y="150"/>
                  </a:lnTo>
                  <a:lnTo>
                    <a:pt x="1056" y="150"/>
                  </a:lnTo>
                  <a:lnTo>
                    <a:pt x="1062" y="156"/>
                  </a:lnTo>
                  <a:lnTo>
                    <a:pt x="1068" y="156"/>
                  </a:lnTo>
                  <a:lnTo>
                    <a:pt x="1074" y="162"/>
                  </a:lnTo>
                  <a:lnTo>
                    <a:pt x="1080" y="162"/>
                  </a:lnTo>
                  <a:lnTo>
                    <a:pt x="1086" y="168"/>
                  </a:lnTo>
                  <a:lnTo>
                    <a:pt x="1092" y="174"/>
                  </a:lnTo>
                  <a:lnTo>
                    <a:pt x="1098" y="174"/>
                  </a:lnTo>
                  <a:lnTo>
                    <a:pt x="1104" y="180"/>
                  </a:lnTo>
                  <a:lnTo>
                    <a:pt x="1110" y="180"/>
                  </a:lnTo>
                  <a:lnTo>
                    <a:pt x="1116" y="186"/>
                  </a:lnTo>
                  <a:lnTo>
                    <a:pt x="1122" y="192"/>
                  </a:lnTo>
                  <a:lnTo>
                    <a:pt x="1128" y="192"/>
                  </a:lnTo>
                  <a:lnTo>
                    <a:pt x="1134" y="198"/>
                  </a:lnTo>
                  <a:lnTo>
                    <a:pt x="1140" y="198"/>
                  </a:lnTo>
                  <a:lnTo>
                    <a:pt x="1146" y="204"/>
                  </a:lnTo>
                  <a:lnTo>
                    <a:pt x="1152" y="210"/>
                  </a:lnTo>
                  <a:lnTo>
                    <a:pt x="1158" y="216"/>
                  </a:lnTo>
                  <a:lnTo>
                    <a:pt x="1164" y="216"/>
                  </a:lnTo>
                  <a:lnTo>
                    <a:pt x="1170" y="222"/>
                  </a:lnTo>
                  <a:lnTo>
                    <a:pt x="1176" y="228"/>
                  </a:lnTo>
                  <a:lnTo>
                    <a:pt x="1182" y="234"/>
                  </a:lnTo>
                  <a:lnTo>
                    <a:pt x="1188" y="234"/>
                  </a:lnTo>
                  <a:lnTo>
                    <a:pt x="1194" y="240"/>
                  </a:lnTo>
                  <a:lnTo>
                    <a:pt x="1200" y="246"/>
                  </a:lnTo>
                  <a:lnTo>
                    <a:pt x="1206" y="252"/>
                  </a:lnTo>
                  <a:lnTo>
                    <a:pt x="1212" y="252"/>
                  </a:lnTo>
                  <a:lnTo>
                    <a:pt x="1218" y="258"/>
                  </a:lnTo>
                  <a:lnTo>
                    <a:pt x="1224" y="264"/>
                  </a:lnTo>
                  <a:lnTo>
                    <a:pt x="1230" y="270"/>
                  </a:lnTo>
                  <a:lnTo>
                    <a:pt x="1236" y="270"/>
                  </a:lnTo>
                  <a:lnTo>
                    <a:pt x="1242" y="276"/>
                  </a:lnTo>
                  <a:lnTo>
                    <a:pt x="1248" y="282"/>
                  </a:lnTo>
                  <a:lnTo>
                    <a:pt x="1254" y="288"/>
                  </a:lnTo>
                  <a:lnTo>
                    <a:pt x="1260" y="294"/>
                  </a:lnTo>
                  <a:lnTo>
                    <a:pt x="1266" y="294"/>
                  </a:lnTo>
                  <a:lnTo>
                    <a:pt x="1272" y="300"/>
                  </a:lnTo>
                  <a:lnTo>
                    <a:pt x="1278" y="306"/>
                  </a:lnTo>
                  <a:lnTo>
                    <a:pt x="1284" y="312"/>
                  </a:lnTo>
                  <a:lnTo>
                    <a:pt x="1290" y="318"/>
                  </a:lnTo>
                  <a:lnTo>
                    <a:pt x="1296" y="324"/>
                  </a:lnTo>
                  <a:lnTo>
                    <a:pt x="1302" y="330"/>
                  </a:lnTo>
                  <a:lnTo>
                    <a:pt x="1308" y="330"/>
                  </a:lnTo>
                  <a:lnTo>
                    <a:pt x="1314" y="336"/>
                  </a:lnTo>
                  <a:lnTo>
                    <a:pt x="1320" y="342"/>
                  </a:lnTo>
                  <a:lnTo>
                    <a:pt x="1326" y="348"/>
                  </a:lnTo>
                  <a:lnTo>
                    <a:pt x="1332" y="354"/>
                  </a:lnTo>
                  <a:lnTo>
                    <a:pt x="1338" y="360"/>
                  </a:lnTo>
                  <a:lnTo>
                    <a:pt x="1344" y="366"/>
                  </a:lnTo>
                  <a:lnTo>
                    <a:pt x="1350" y="372"/>
                  </a:lnTo>
                  <a:lnTo>
                    <a:pt x="1356" y="378"/>
                  </a:lnTo>
                  <a:lnTo>
                    <a:pt x="1362" y="384"/>
                  </a:lnTo>
                </a:path>
              </a:pathLst>
            </a:custGeom>
            <a:noFill/>
            <a:ln w="0">
              <a:solidFill>
                <a:srgbClr val="000000"/>
              </a:solidFill>
              <a:prstDash val="solid"/>
              <a:round/>
              <a:headEnd/>
              <a:tailEnd/>
            </a:ln>
          </p:spPr>
          <p:txBody>
            <a:bodyPr/>
            <a:lstStyle/>
            <a:p>
              <a:endParaRPr lang="en-GB"/>
            </a:p>
          </p:txBody>
        </p:sp>
        <p:sp>
          <p:nvSpPr>
            <p:cNvPr id="312476" name="Freeform 156"/>
            <p:cNvSpPr>
              <a:spLocks/>
            </p:cNvSpPr>
            <p:nvPr/>
          </p:nvSpPr>
          <p:spPr bwMode="auto">
            <a:xfrm>
              <a:off x="3229" y="3316"/>
              <a:ext cx="630" cy="444"/>
            </a:xfrm>
            <a:custGeom>
              <a:avLst/>
              <a:gdLst/>
              <a:ahLst/>
              <a:cxnLst>
                <a:cxn ang="0">
                  <a:pos x="6" y="6"/>
                </a:cxn>
                <a:cxn ang="0">
                  <a:pos x="18" y="18"/>
                </a:cxn>
                <a:cxn ang="0">
                  <a:pos x="30" y="24"/>
                </a:cxn>
                <a:cxn ang="0">
                  <a:pos x="42" y="36"/>
                </a:cxn>
                <a:cxn ang="0">
                  <a:pos x="54" y="48"/>
                </a:cxn>
                <a:cxn ang="0">
                  <a:pos x="66" y="60"/>
                </a:cxn>
                <a:cxn ang="0">
                  <a:pos x="78" y="72"/>
                </a:cxn>
                <a:cxn ang="0">
                  <a:pos x="90" y="84"/>
                </a:cxn>
                <a:cxn ang="0">
                  <a:pos x="102" y="96"/>
                </a:cxn>
                <a:cxn ang="0">
                  <a:pos x="114" y="108"/>
                </a:cxn>
                <a:cxn ang="0">
                  <a:pos x="126" y="120"/>
                </a:cxn>
                <a:cxn ang="0">
                  <a:pos x="138" y="126"/>
                </a:cxn>
                <a:cxn ang="0">
                  <a:pos x="150" y="138"/>
                </a:cxn>
                <a:cxn ang="0">
                  <a:pos x="162" y="150"/>
                </a:cxn>
                <a:cxn ang="0">
                  <a:pos x="174" y="162"/>
                </a:cxn>
                <a:cxn ang="0">
                  <a:pos x="186" y="174"/>
                </a:cxn>
                <a:cxn ang="0">
                  <a:pos x="198" y="186"/>
                </a:cxn>
                <a:cxn ang="0">
                  <a:pos x="210" y="192"/>
                </a:cxn>
                <a:cxn ang="0">
                  <a:pos x="222" y="204"/>
                </a:cxn>
                <a:cxn ang="0">
                  <a:pos x="234" y="216"/>
                </a:cxn>
                <a:cxn ang="0">
                  <a:pos x="246" y="228"/>
                </a:cxn>
                <a:cxn ang="0">
                  <a:pos x="258" y="234"/>
                </a:cxn>
                <a:cxn ang="0">
                  <a:pos x="270" y="246"/>
                </a:cxn>
                <a:cxn ang="0">
                  <a:pos x="282" y="252"/>
                </a:cxn>
                <a:cxn ang="0">
                  <a:pos x="294" y="264"/>
                </a:cxn>
                <a:cxn ang="0">
                  <a:pos x="306" y="270"/>
                </a:cxn>
                <a:cxn ang="0">
                  <a:pos x="318" y="282"/>
                </a:cxn>
                <a:cxn ang="0">
                  <a:pos x="330" y="288"/>
                </a:cxn>
                <a:cxn ang="0">
                  <a:pos x="342" y="300"/>
                </a:cxn>
                <a:cxn ang="0">
                  <a:pos x="354" y="306"/>
                </a:cxn>
                <a:cxn ang="0">
                  <a:pos x="366" y="318"/>
                </a:cxn>
                <a:cxn ang="0">
                  <a:pos x="378" y="324"/>
                </a:cxn>
                <a:cxn ang="0">
                  <a:pos x="390" y="330"/>
                </a:cxn>
                <a:cxn ang="0">
                  <a:pos x="402" y="342"/>
                </a:cxn>
                <a:cxn ang="0">
                  <a:pos x="414" y="348"/>
                </a:cxn>
                <a:cxn ang="0">
                  <a:pos x="426" y="354"/>
                </a:cxn>
                <a:cxn ang="0">
                  <a:pos x="438" y="360"/>
                </a:cxn>
                <a:cxn ang="0">
                  <a:pos x="450" y="366"/>
                </a:cxn>
                <a:cxn ang="0">
                  <a:pos x="462" y="372"/>
                </a:cxn>
                <a:cxn ang="0">
                  <a:pos x="474" y="378"/>
                </a:cxn>
                <a:cxn ang="0">
                  <a:pos x="486" y="384"/>
                </a:cxn>
                <a:cxn ang="0">
                  <a:pos x="498" y="390"/>
                </a:cxn>
                <a:cxn ang="0">
                  <a:pos x="510" y="396"/>
                </a:cxn>
                <a:cxn ang="0">
                  <a:pos x="522" y="402"/>
                </a:cxn>
                <a:cxn ang="0">
                  <a:pos x="534" y="408"/>
                </a:cxn>
                <a:cxn ang="0">
                  <a:pos x="546" y="414"/>
                </a:cxn>
                <a:cxn ang="0">
                  <a:pos x="558" y="420"/>
                </a:cxn>
                <a:cxn ang="0">
                  <a:pos x="570" y="420"/>
                </a:cxn>
                <a:cxn ang="0">
                  <a:pos x="582" y="426"/>
                </a:cxn>
                <a:cxn ang="0">
                  <a:pos x="594" y="432"/>
                </a:cxn>
                <a:cxn ang="0">
                  <a:pos x="606" y="438"/>
                </a:cxn>
                <a:cxn ang="0">
                  <a:pos x="618" y="438"/>
                </a:cxn>
                <a:cxn ang="0">
                  <a:pos x="630" y="444"/>
                </a:cxn>
              </a:cxnLst>
              <a:rect l="0" t="0" r="r" b="b"/>
              <a:pathLst>
                <a:path w="630" h="444">
                  <a:moveTo>
                    <a:pt x="0" y="0"/>
                  </a:moveTo>
                  <a:lnTo>
                    <a:pt x="6" y="6"/>
                  </a:lnTo>
                  <a:lnTo>
                    <a:pt x="12" y="12"/>
                  </a:lnTo>
                  <a:lnTo>
                    <a:pt x="18" y="18"/>
                  </a:lnTo>
                  <a:lnTo>
                    <a:pt x="24" y="18"/>
                  </a:lnTo>
                  <a:lnTo>
                    <a:pt x="30" y="24"/>
                  </a:lnTo>
                  <a:lnTo>
                    <a:pt x="36" y="30"/>
                  </a:lnTo>
                  <a:lnTo>
                    <a:pt x="42" y="36"/>
                  </a:lnTo>
                  <a:lnTo>
                    <a:pt x="48" y="42"/>
                  </a:lnTo>
                  <a:lnTo>
                    <a:pt x="54" y="48"/>
                  </a:lnTo>
                  <a:lnTo>
                    <a:pt x="60" y="54"/>
                  </a:lnTo>
                  <a:lnTo>
                    <a:pt x="66" y="60"/>
                  </a:lnTo>
                  <a:lnTo>
                    <a:pt x="72" y="66"/>
                  </a:lnTo>
                  <a:lnTo>
                    <a:pt x="78" y="72"/>
                  </a:lnTo>
                  <a:lnTo>
                    <a:pt x="84" y="78"/>
                  </a:lnTo>
                  <a:lnTo>
                    <a:pt x="90" y="84"/>
                  </a:lnTo>
                  <a:lnTo>
                    <a:pt x="96" y="90"/>
                  </a:lnTo>
                  <a:lnTo>
                    <a:pt x="102" y="96"/>
                  </a:lnTo>
                  <a:lnTo>
                    <a:pt x="108" y="102"/>
                  </a:lnTo>
                  <a:lnTo>
                    <a:pt x="114" y="108"/>
                  </a:lnTo>
                  <a:lnTo>
                    <a:pt x="120" y="108"/>
                  </a:lnTo>
                  <a:lnTo>
                    <a:pt x="126" y="120"/>
                  </a:lnTo>
                  <a:lnTo>
                    <a:pt x="132" y="120"/>
                  </a:lnTo>
                  <a:lnTo>
                    <a:pt x="138" y="126"/>
                  </a:lnTo>
                  <a:lnTo>
                    <a:pt x="144" y="132"/>
                  </a:lnTo>
                  <a:lnTo>
                    <a:pt x="150" y="138"/>
                  </a:lnTo>
                  <a:lnTo>
                    <a:pt x="156" y="144"/>
                  </a:lnTo>
                  <a:lnTo>
                    <a:pt x="162" y="150"/>
                  </a:lnTo>
                  <a:lnTo>
                    <a:pt x="168" y="156"/>
                  </a:lnTo>
                  <a:lnTo>
                    <a:pt x="174" y="162"/>
                  </a:lnTo>
                  <a:lnTo>
                    <a:pt x="180" y="168"/>
                  </a:lnTo>
                  <a:lnTo>
                    <a:pt x="186" y="174"/>
                  </a:lnTo>
                  <a:lnTo>
                    <a:pt x="192" y="180"/>
                  </a:lnTo>
                  <a:lnTo>
                    <a:pt x="198" y="186"/>
                  </a:lnTo>
                  <a:lnTo>
                    <a:pt x="204" y="186"/>
                  </a:lnTo>
                  <a:lnTo>
                    <a:pt x="210" y="192"/>
                  </a:lnTo>
                  <a:lnTo>
                    <a:pt x="216" y="198"/>
                  </a:lnTo>
                  <a:lnTo>
                    <a:pt x="222" y="204"/>
                  </a:lnTo>
                  <a:lnTo>
                    <a:pt x="228" y="210"/>
                  </a:lnTo>
                  <a:lnTo>
                    <a:pt x="234" y="216"/>
                  </a:lnTo>
                  <a:lnTo>
                    <a:pt x="240" y="222"/>
                  </a:lnTo>
                  <a:lnTo>
                    <a:pt x="246" y="228"/>
                  </a:lnTo>
                  <a:lnTo>
                    <a:pt x="252" y="228"/>
                  </a:lnTo>
                  <a:lnTo>
                    <a:pt x="258" y="234"/>
                  </a:lnTo>
                  <a:lnTo>
                    <a:pt x="264" y="240"/>
                  </a:lnTo>
                  <a:lnTo>
                    <a:pt x="270" y="246"/>
                  </a:lnTo>
                  <a:lnTo>
                    <a:pt x="276" y="252"/>
                  </a:lnTo>
                  <a:lnTo>
                    <a:pt x="282" y="252"/>
                  </a:lnTo>
                  <a:lnTo>
                    <a:pt x="288" y="258"/>
                  </a:lnTo>
                  <a:lnTo>
                    <a:pt x="294" y="264"/>
                  </a:lnTo>
                  <a:lnTo>
                    <a:pt x="300" y="270"/>
                  </a:lnTo>
                  <a:lnTo>
                    <a:pt x="306" y="270"/>
                  </a:lnTo>
                  <a:lnTo>
                    <a:pt x="312" y="276"/>
                  </a:lnTo>
                  <a:lnTo>
                    <a:pt x="318" y="282"/>
                  </a:lnTo>
                  <a:lnTo>
                    <a:pt x="324" y="288"/>
                  </a:lnTo>
                  <a:lnTo>
                    <a:pt x="330" y="288"/>
                  </a:lnTo>
                  <a:lnTo>
                    <a:pt x="336" y="294"/>
                  </a:lnTo>
                  <a:lnTo>
                    <a:pt x="342" y="300"/>
                  </a:lnTo>
                  <a:lnTo>
                    <a:pt x="348" y="306"/>
                  </a:lnTo>
                  <a:lnTo>
                    <a:pt x="354" y="306"/>
                  </a:lnTo>
                  <a:lnTo>
                    <a:pt x="360" y="312"/>
                  </a:lnTo>
                  <a:lnTo>
                    <a:pt x="366" y="318"/>
                  </a:lnTo>
                  <a:lnTo>
                    <a:pt x="372" y="318"/>
                  </a:lnTo>
                  <a:lnTo>
                    <a:pt x="378" y="324"/>
                  </a:lnTo>
                  <a:lnTo>
                    <a:pt x="384" y="330"/>
                  </a:lnTo>
                  <a:lnTo>
                    <a:pt x="390" y="330"/>
                  </a:lnTo>
                  <a:lnTo>
                    <a:pt x="396" y="336"/>
                  </a:lnTo>
                  <a:lnTo>
                    <a:pt x="402" y="342"/>
                  </a:lnTo>
                  <a:lnTo>
                    <a:pt x="408" y="342"/>
                  </a:lnTo>
                  <a:lnTo>
                    <a:pt x="414" y="348"/>
                  </a:lnTo>
                  <a:lnTo>
                    <a:pt x="420" y="348"/>
                  </a:lnTo>
                  <a:lnTo>
                    <a:pt x="426" y="354"/>
                  </a:lnTo>
                  <a:lnTo>
                    <a:pt x="432" y="354"/>
                  </a:lnTo>
                  <a:lnTo>
                    <a:pt x="438" y="360"/>
                  </a:lnTo>
                  <a:lnTo>
                    <a:pt x="444" y="366"/>
                  </a:lnTo>
                  <a:lnTo>
                    <a:pt x="450" y="366"/>
                  </a:lnTo>
                  <a:lnTo>
                    <a:pt x="456" y="372"/>
                  </a:lnTo>
                  <a:lnTo>
                    <a:pt x="462" y="372"/>
                  </a:lnTo>
                  <a:lnTo>
                    <a:pt x="468" y="378"/>
                  </a:lnTo>
                  <a:lnTo>
                    <a:pt x="474" y="378"/>
                  </a:lnTo>
                  <a:lnTo>
                    <a:pt x="480" y="384"/>
                  </a:lnTo>
                  <a:lnTo>
                    <a:pt x="486" y="384"/>
                  </a:lnTo>
                  <a:lnTo>
                    <a:pt x="492" y="390"/>
                  </a:lnTo>
                  <a:lnTo>
                    <a:pt x="498" y="390"/>
                  </a:lnTo>
                  <a:lnTo>
                    <a:pt x="504" y="396"/>
                  </a:lnTo>
                  <a:lnTo>
                    <a:pt x="510" y="396"/>
                  </a:lnTo>
                  <a:lnTo>
                    <a:pt x="516" y="402"/>
                  </a:lnTo>
                  <a:lnTo>
                    <a:pt x="522" y="402"/>
                  </a:lnTo>
                  <a:lnTo>
                    <a:pt x="528" y="408"/>
                  </a:lnTo>
                  <a:lnTo>
                    <a:pt x="534" y="408"/>
                  </a:lnTo>
                  <a:lnTo>
                    <a:pt x="540" y="408"/>
                  </a:lnTo>
                  <a:lnTo>
                    <a:pt x="546" y="414"/>
                  </a:lnTo>
                  <a:lnTo>
                    <a:pt x="552" y="414"/>
                  </a:lnTo>
                  <a:lnTo>
                    <a:pt x="558" y="420"/>
                  </a:lnTo>
                  <a:lnTo>
                    <a:pt x="564" y="420"/>
                  </a:lnTo>
                  <a:lnTo>
                    <a:pt x="570" y="420"/>
                  </a:lnTo>
                  <a:lnTo>
                    <a:pt x="576" y="426"/>
                  </a:lnTo>
                  <a:lnTo>
                    <a:pt x="582" y="426"/>
                  </a:lnTo>
                  <a:lnTo>
                    <a:pt x="588" y="426"/>
                  </a:lnTo>
                  <a:lnTo>
                    <a:pt x="594" y="432"/>
                  </a:lnTo>
                  <a:lnTo>
                    <a:pt x="600" y="432"/>
                  </a:lnTo>
                  <a:lnTo>
                    <a:pt x="606" y="438"/>
                  </a:lnTo>
                  <a:lnTo>
                    <a:pt x="612" y="438"/>
                  </a:lnTo>
                  <a:lnTo>
                    <a:pt x="618" y="438"/>
                  </a:lnTo>
                  <a:lnTo>
                    <a:pt x="624" y="444"/>
                  </a:lnTo>
                  <a:lnTo>
                    <a:pt x="630" y="444"/>
                  </a:lnTo>
                </a:path>
              </a:pathLst>
            </a:custGeom>
            <a:noFill/>
            <a:ln w="0">
              <a:solidFill>
                <a:srgbClr val="000000"/>
              </a:solidFill>
              <a:prstDash val="solid"/>
              <a:round/>
              <a:headEnd/>
              <a:tailEnd/>
            </a:ln>
          </p:spPr>
          <p:txBody>
            <a:bodyPr/>
            <a:lstStyle/>
            <a:p>
              <a:endParaRPr lang="en-GB"/>
            </a:p>
          </p:txBody>
        </p:sp>
        <p:sp>
          <p:nvSpPr>
            <p:cNvPr id="312477" name="Oval 157"/>
            <p:cNvSpPr>
              <a:spLocks noChangeArrowheads="1"/>
            </p:cNvSpPr>
            <p:nvPr/>
          </p:nvSpPr>
          <p:spPr bwMode="auto">
            <a:xfrm>
              <a:off x="1843" y="2728"/>
              <a:ext cx="48" cy="48"/>
            </a:xfrm>
            <a:prstGeom prst="ellipse">
              <a:avLst/>
            </a:prstGeom>
            <a:solidFill>
              <a:srgbClr val="FFFF00"/>
            </a:solidFill>
            <a:ln w="9525">
              <a:noFill/>
              <a:round/>
              <a:headEnd/>
              <a:tailEnd/>
            </a:ln>
          </p:spPr>
          <p:txBody>
            <a:bodyPr/>
            <a:lstStyle/>
            <a:p>
              <a:endParaRPr lang="en-GB"/>
            </a:p>
          </p:txBody>
        </p:sp>
        <p:sp>
          <p:nvSpPr>
            <p:cNvPr id="312478" name="Oval 158"/>
            <p:cNvSpPr>
              <a:spLocks noChangeArrowheads="1"/>
            </p:cNvSpPr>
            <p:nvPr/>
          </p:nvSpPr>
          <p:spPr bwMode="auto">
            <a:xfrm>
              <a:off x="2971" y="2902"/>
              <a:ext cx="48" cy="48"/>
            </a:xfrm>
            <a:prstGeom prst="ellipse">
              <a:avLst/>
            </a:prstGeom>
            <a:solidFill>
              <a:srgbClr val="FFFF00"/>
            </a:solidFill>
            <a:ln w="9525">
              <a:noFill/>
              <a:round/>
              <a:headEnd/>
              <a:tailEnd/>
            </a:ln>
          </p:spPr>
          <p:txBody>
            <a:bodyPr/>
            <a:lstStyle/>
            <a:p>
              <a:endParaRPr lang="en-GB"/>
            </a:p>
          </p:txBody>
        </p:sp>
        <p:sp>
          <p:nvSpPr>
            <p:cNvPr id="312479" name="Oval 159"/>
            <p:cNvSpPr>
              <a:spLocks noChangeArrowheads="1"/>
            </p:cNvSpPr>
            <p:nvPr/>
          </p:nvSpPr>
          <p:spPr bwMode="auto">
            <a:xfrm>
              <a:off x="3229" y="3322"/>
              <a:ext cx="48" cy="48"/>
            </a:xfrm>
            <a:prstGeom prst="ellipse">
              <a:avLst/>
            </a:prstGeom>
            <a:solidFill>
              <a:srgbClr val="FFFF00"/>
            </a:solidFill>
            <a:ln w="9525">
              <a:noFill/>
              <a:round/>
              <a:headEnd/>
              <a:tailEnd/>
            </a:ln>
          </p:spPr>
          <p:txBody>
            <a:bodyPr/>
            <a:lstStyle/>
            <a:p>
              <a:endParaRPr lang="en-GB"/>
            </a:p>
          </p:txBody>
        </p:sp>
        <p:sp>
          <p:nvSpPr>
            <p:cNvPr id="312480" name="Oval 160"/>
            <p:cNvSpPr>
              <a:spLocks noChangeArrowheads="1"/>
            </p:cNvSpPr>
            <p:nvPr/>
          </p:nvSpPr>
          <p:spPr bwMode="auto">
            <a:xfrm>
              <a:off x="3493" y="3496"/>
              <a:ext cx="48" cy="48"/>
            </a:xfrm>
            <a:prstGeom prst="ellipse">
              <a:avLst/>
            </a:prstGeom>
            <a:solidFill>
              <a:srgbClr val="FFFF00"/>
            </a:solidFill>
            <a:ln w="9525">
              <a:noFill/>
              <a:round/>
              <a:headEnd/>
              <a:tailEnd/>
            </a:ln>
          </p:spPr>
          <p:txBody>
            <a:bodyPr/>
            <a:lstStyle/>
            <a:p>
              <a:endParaRPr lang="en-GB"/>
            </a:p>
          </p:txBody>
        </p:sp>
        <p:sp>
          <p:nvSpPr>
            <p:cNvPr id="312481" name="Oval 161"/>
            <p:cNvSpPr>
              <a:spLocks noChangeArrowheads="1"/>
            </p:cNvSpPr>
            <p:nvPr/>
          </p:nvSpPr>
          <p:spPr bwMode="auto">
            <a:xfrm>
              <a:off x="3577" y="3628"/>
              <a:ext cx="48" cy="48"/>
            </a:xfrm>
            <a:prstGeom prst="ellipse">
              <a:avLst/>
            </a:prstGeom>
            <a:solidFill>
              <a:srgbClr val="FFFF00"/>
            </a:solidFill>
            <a:ln w="9525">
              <a:noFill/>
              <a:round/>
              <a:headEnd/>
              <a:tailEnd/>
            </a:ln>
          </p:spPr>
          <p:txBody>
            <a:bodyPr/>
            <a:lstStyle/>
            <a:p>
              <a:endParaRPr lang="en-GB"/>
            </a:p>
          </p:txBody>
        </p:sp>
        <p:sp>
          <p:nvSpPr>
            <p:cNvPr id="312482" name="Oval 162"/>
            <p:cNvSpPr>
              <a:spLocks noChangeArrowheads="1"/>
            </p:cNvSpPr>
            <p:nvPr/>
          </p:nvSpPr>
          <p:spPr bwMode="auto">
            <a:xfrm>
              <a:off x="3835" y="3718"/>
              <a:ext cx="48" cy="48"/>
            </a:xfrm>
            <a:prstGeom prst="ellipse">
              <a:avLst/>
            </a:prstGeom>
            <a:solidFill>
              <a:srgbClr val="FFFF00"/>
            </a:solidFill>
            <a:ln w="9525">
              <a:noFill/>
              <a:round/>
              <a:headEnd/>
              <a:tailEnd/>
            </a:ln>
          </p:spPr>
          <p:txBody>
            <a:bodyPr/>
            <a:lstStyle/>
            <a:p>
              <a:endParaRPr lang="en-GB"/>
            </a:p>
          </p:txBody>
        </p:sp>
        <p:sp>
          <p:nvSpPr>
            <p:cNvPr id="312483" name="Oval 163"/>
            <p:cNvSpPr>
              <a:spLocks noChangeArrowheads="1"/>
            </p:cNvSpPr>
            <p:nvPr/>
          </p:nvSpPr>
          <p:spPr bwMode="auto">
            <a:xfrm>
              <a:off x="1843" y="2728"/>
              <a:ext cx="48" cy="48"/>
            </a:xfrm>
            <a:prstGeom prst="ellipse">
              <a:avLst/>
            </a:prstGeom>
            <a:noFill/>
            <a:ln w="0">
              <a:solidFill>
                <a:srgbClr val="000000"/>
              </a:solidFill>
              <a:round/>
              <a:headEnd/>
              <a:tailEnd/>
            </a:ln>
          </p:spPr>
          <p:txBody>
            <a:bodyPr/>
            <a:lstStyle/>
            <a:p>
              <a:endParaRPr lang="en-GB"/>
            </a:p>
          </p:txBody>
        </p:sp>
        <p:sp>
          <p:nvSpPr>
            <p:cNvPr id="312484" name="Oval 164"/>
            <p:cNvSpPr>
              <a:spLocks noChangeArrowheads="1"/>
            </p:cNvSpPr>
            <p:nvPr/>
          </p:nvSpPr>
          <p:spPr bwMode="auto">
            <a:xfrm>
              <a:off x="2971" y="2902"/>
              <a:ext cx="48" cy="48"/>
            </a:xfrm>
            <a:prstGeom prst="ellipse">
              <a:avLst/>
            </a:prstGeom>
            <a:noFill/>
            <a:ln w="0">
              <a:solidFill>
                <a:srgbClr val="000000"/>
              </a:solidFill>
              <a:round/>
              <a:headEnd/>
              <a:tailEnd/>
            </a:ln>
          </p:spPr>
          <p:txBody>
            <a:bodyPr/>
            <a:lstStyle/>
            <a:p>
              <a:endParaRPr lang="en-GB"/>
            </a:p>
          </p:txBody>
        </p:sp>
        <p:sp>
          <p:nvSpPr>
            <p:cNvPr id="312485" name="Oval 165"/>
            <p:cNvSpPr>
              <a:spLocks noChangeArrowheads="1"/>
            </p:cNvSpPr>
            <p:nvPr/>
          </p:nvSpPr>
          <p:spPr bwMode="auto">
            <a:xfrm>
              <a:off x="3229" y="3322"/>
              <a:ext cx="48" cy="48"/>
            </a:xfrm>
            <a:prstGeom prst="ellipse">
              <a:avLst/>
            </a:prstGeom>
            <a:noFill/>
            <a:ln w="0">
              <a:solidFill>
                <a:srgbClr val="000000"/>
              </a:solidFill>
              <a:round/>
              <a:headEnd/>
              <a:tailEnd/>
            </a:ln>
          </p:spPr>
          <p:txBody>
            <a:bodyPr/>
            <a:lstStyle/>
            <a:p>
              <a:endParaRPr lang="en-GB"/>
            </a:p>
          </p:txBody>
        </p:sp>
        <p:sp>
          <p:nvSpPr>
            <p:cNvPr id="312486" name="Oval 166"/>
            <p:cNvSpPr>
              <a:spLocks noChangeArrowheads="1"/>
            </p:cNvSpPr>
            <p:nvPr/>
          </p:nvSpPr>
          <p:spPr bwMode="auto">
            <a:xfrm>
              <a:off x="3493" y="3496"/>
              <a:ext cx="48" cy="48"/>
            </a:xfrm>
            <a:prstGeom prst="ellipse">
              <a:avLst/>
            </a:prstGeom>
            <a:noFill/>
            <a:ln w="0">
              <a:solidFill>
                <a:srgbClr val="000000"/>
              </a:solidFill>
              <a:round/>
              <a:headEnd/>
              <a:tailEnd/>
            </a:ln>
          </p:spPr>
          <p:txBody>
            <a:bodyPr/>
            <a:lstStyle/>
            <a:p>
              <a:endParaRPr lang="en-GB"/>
            </a:p>
          </p:txBody>
        </p:sp>
        <p:sp>
          <p:nvSpPr>
            <p:cNvPr id="312487" name="Oval 167"/>
            <p:cNvSpPr>
              <a:spLocks noChangeArrowheads="1"/>
            </p:cNvSpPr>
            <p:nvPr/>
          </p:nvSpPr>
          <p:spPr bwMode="auto">
            <a:xfrm>
              <a:off x="3577" y="3628"/>
              <a:ext cx="48" cy="48"/>
            </a:xfrm>
            <a:prstGeom prst="ellipse">
              <a:avLst/>
            </a:prstGeom>
            <a:noFill/>
            <a:ln w="0">
              <a:solidFill>
                <a:srgbClr val="000000"/>
              </a:solidFill>
              <a:round/>
              <a:headEnd/>
              <a:tailEnd/>
            </a:ln>
          </p:spPr>
          <p:txBody>
            <a:bodyPr/>
            <a:lstStyle/>
            <a:p>
              <a:endParaRPr lang="en-GB"/>
            </a:p>
          </p:txBody>
        </p:sp>
        <p:sp>
          <p:nvSpPr>
            <p:cNvPr id="312488" name="Oval 168"/>
            <p:cNvSpPr>
              <a:spLocks noChangeArrowheads="1"/>
            </p:cNvSpPr>
            <p:nvPr/>
          </p:nvSpPr>
          <p:spPr bwMode="auto">
            <a:xfrm>
              <a:off x="3835" y="3718"/>
              <a:ext cx="48" cy="48"/>
            </a:xfrm>
            <a:prstGeom prst="ellipse">
              <a:avLst/>
            </a:prstGeom>
            <a:noFill/>
            <a:ln w="0">
              <a:solidFill>
                <a:srgbClr val="000000"/>
              </a:solidFill>
              <a:round/>
              <a:headEnd/>
              <a:tailEnd/>
            </a:ln>
          </p:spPr>
          <p:txBody>
            <a:bodyPr/>
            <a:lstStyle/>
            <a:p>
              <a:endParaRPr lang="en-GB"/>
            </a:p>
          </p:txBody>
        </p:sp>
        <p:sp>
          <p:nvSpPr>
            <p:cNvPr id="312489" name="Freeform 169"/>
            <p:cNvSpPr>
              <a:spLocks/>
            </p:cNvSpPr>
            <p:nvPr/>
          </p:nvSpPr>
          <p:spPr bwMode="auto">
            <a:xfrm>
              <a:off x="1867" y="2734"/>
              <a:ext cx="1362" cy="510"/>
            </a:xfrm>
            <a:custGeom>
              <a:avLst/>
              <a:gdLst/>
              <a:ahLst/>
              <a:cxnLst>
                <a:cxn ang="0">
                  <a:pos x="126" y="0"/>
                </a:cxn>
                <a:cxn ang="0">
                  <a:pos x="258" y="6"/>
                </a:cxn>
                <a:cxn ang="0">
                  <a:pos x="354" y="12"/>
                </a:cxn>
                <a:cxn ang="0">
                  <a:pos x="432" y="12"/>
                </a:cxn>
                <a:cxn ang="0">
                  <a:pos x="498" y="18"/>
                </a:cxn>
                <a:cxn ang="0">
                  <a:pos x="552" y="24"/>
                </a:cxn>
                <a:cxn ang="0">
                  <a:pos x="600" y="30"/>
                </a:cxn>
                <a:cxn ang="0">
                  <a:pos x="648" y="36"/>
                </a:cxn>
                <a:cxn ang="0">
                  <a:pos x="684" y="42"/>
                </a:cxn>
                <a:cxn ang="0">
                  <a:pos x="720" y="48"/>
                </a:cxn>
                <a:cxn ang="0">
                  <a:pos x="750" y="54"/>
                </a:cxn>
                <a:cxn ang="0">
                  <a:pos x="780" y="66"/>
                </a:cxn>
                <a:cxn ang="0">
                  <a:pos x="804" y="72"/>
                </a:cxn>
                <a:cxn ang="0">
                  <a:pos x="834" y="78"/>
                </a:cxn>
                <a:cxn ang="0">
                  <a:pos x="858" y="90"/>
                </a:cxn>
                <a:cxn ang="0">
                  <a:pos x="876" y="96"/>
                </a:cxn>
                <a:cxn ang="0">
                  <a:pos x="900" y="102"/>
                </a:cxn>
                <a:cxn ang="0">
                  <a:pos x="918" y="114"/>
                </a:cxn>
                <a:cxn ang="0">
                  <a:pos x="936" y="120"/>
                </a:cxn>
                <a:cxn ang="0">
                  <a:pos x="954" y="132"/>
                </a:cxn>
                <a:cxn ang="0">
                  <a:pos x="972" y="138"/>
                </a:cxn>
                <a:cxn ang="0">
                  <a:pos x="990" y="150"/>
                </a:cxn>
                <a:cxn ang="0">
                  <a:pos x="1008" y="162"/>
                </a:cxn>
                <a:cxn ang="0">
                  <a:pos x="1026" y="174"/>
                </a:cxn>
                <a:cxn ang="0">
                  <a:pos x="1044" y="186"/>
                </a:cxn>
                <a:cxn ang="0">
                  <a:pos x="1062" y="198"/>
                </a:cxn>
                <a:cxn ang="0">
                  <a:pos x="1080" y="210"/>
                </a:cxn>
                <a:cxn ang="0">
                  <a:pos x="1098" y="222"/>
                </a:cxn>
                <a:cxn ang="0">
                  <a:pos x="1116" y="240"/>
                </a:cxn>
                <a:cxn ang="0">
                  <a:pos x="1134" y="258"/>
                </a:cxn>
                <a:cxn ang="0">
                  <a:pos x="1152" y="276"/>
                </a:cxn>
                <a:cxn ang="0">
                  <a:pos x="1170" y="288"/>
                </a:cxn>
                <a:cxn ang="0">
                  <a:pos x="1188" y="312"/>
                </a:cxn>
                <a:cxn ang="0">
                  <a:pos x="1206" y="330"/>
                </a:cxn>
                <a:cxn ang="0">
                  <a:pos x="1224" y="348"/>
                </a:cxn>
                <a:cxn ang="0">
                  <a:pos x="1242" y="366"/>
                </a:cxn>
                <a:cxn ang="0">
                  <a:pos x="1260" y="384"/>
                </a:cxn>
                <a:cxn ang="0">
                  <a:pos x="1284" y="408"/>
                </a:cxn>
                <a:cxn ang="0">
                  <a:pos x="1296" y="426"/>
                </a:cxn>
                <a:cxn ang="0">
                  <a:pos x="1320" y="450"/>
                </a:cxn>
                <a:cxn ang="0">
                  <a:pos x="1332" y="468"/>
                </a:cxn>
                <a:cxn ang="0">
                  <a:pos x="1350" y="492"/>
                </a:cxn>
              </a:cxnLst>
              <a:rect l="0" t="0" r="r" b="b"/>
              <a:pathLst>
                <a:path w="1362" h="510">
                  <a:moveTo>
                    <a:pt x="0" y="0"/>
                  </a:moveTo>
                  <a:lnTo>
                    <a:pt x="66" y="0"/>
                  </a:lnTo>
                  <a:lnTo>
                    <a:pt x="126" y="0"/>
                  </a:lnTo>
                  <a:lnTo>
                    <a:pt x="174" y="6"/>
                  </a:lnTo>
                  <a:lnTo>
                    <a:pt x="216" y="6"/>
                  </a:lnTo>
                  <a:lnTo>
                    <a:pt x="258" y="6"/>
                  </a:lnTo>
                  <a:lnTo>
                    <a:pt x="294" y="6"/>
                  </a:lnTo>
                  <a:lnTo>
                    <a:pt x="324" y="6"/>
                  </a:lnTo>
                  <a:lnTo>
                    <a:pt x="354" y="12"/>
                  </a:lnTo>
                  <a:lnTo>
                    <a:pt x="384" y="12"/>
                  </a:lnTo>
                  <a:lnTo>
                    <a:pt x="408" y="12"/>
                  </a:lnTo>
                  <a:lnTo>
                    <a:pt x="432" y="12"/>
                  </a:lnTo>
                  <a:lnTo>
                    <a:pt x="456" y="12"/>
                  </a:lnTo>
                  <a:lnTo>
                    <a:pt x="480" y="18"/>
                  </a:lnTo>
                  <a:lnTo>
                    <a:pt x="498" y="18"/>
                  </a:lnTo>
                  <a:lnTo>
                    <a:pt x="516" y="18"/>
                  </a:lnTo>
                  <a:lnTo>
                    <a:pt x="534" y="24"/>
                  </a:lnTo>
                  <a:lnTo>
                    <a:pt x="552" y="24"/>
                  </a:lnTo>
                  <a:lnTo>
                    <a:pt x="570" y="24"/>
                  </a:lnTo>
                  <a:lnTo>
                    <a:pt x="588" y="30"/>
                  </a:lnTo>
                  <a:lnTo>
                    <a:pt x="600" y="30"/>
                  </a:lnTo>
                  <a:lnTo>
                    <a:pt x="618" y="30"/>
                  </a:lnTo>
                  <a:lnTo>
                    <a:pt x="630" y="36"/>
                  </a:lnTo>
                  <a:lnTo>
                    <a:pt x="648" y="36"/>
                  </a:lnTo>
                  <a:lnTo>
                    <a:pt x="660" y="36"/>
                  </a:lnTo>
                  <a:lnTo>
                    <a:pt x="672" y="42"/>
                  </a:lnTo>
                  <a:lnTo>
                    <a:pt x="684" y="42"/>
                  </a:lnTo>
                  <a:lnTo>
                    <a:pt x="696" y="42"/>
                  </a:lnTo>
                  <a:lnTo>
                    <a:pt x="708" y="48"/>
                  </a:lnTo>
                  <a:lnTo>
                    <a:pt x="720" y="48"/>
                  </a:lnTo>
                  <a:lnTo>
                    <a:pt x="732" y="48"/>
                  </a:lnTo>
                  <a:lnTo>
                    <a:pt x="738" y="54"/>
                  </a:lnTo>
                  <a:lnTo>
                    <a:pt x="750" y="54"/>
                  </a:lnTo>
                  <a:lnTo>
                    <a:pt x="762" y="60"/>
                  </a:lnTo>
                  <a:lnTo>
                    <a:pt x="768" y="60"/>
                  </a:lnTo>
                  <a:lnTo>
                    <a:pt x="780" y="66"/>
                  </a:lnTo>
                  <a:lnTo>
                    <a:pt x="786" y="66"/>
                  </a:lnTo>
                  <a:lnTo>
                    <a:pt x="798" y="66"/>
                  </a:lnTo>
                  <a:lnTo>
                    <a:pt x="804" y="72"/>
                  </a:lnTo>
                  <a:lnTo>
                    <a:pt x="816" y="72"/>
                  </a:lnTo>
                  <a:lnTo>
                    <a:pt x="822" y="78"/>
                  </a:lnTo>
                  <a:lnTo>
                    <a:pt x="834" y="78"/>
                  </a:lnTo>
                  <a:lnTo>
                    <a:pt x="840" y="84"/>
                  </a:lnTo>
                  <a:lnTo>
                    <a:pt x="846" y="84"/>
                  </a:lnTo>
                  <a:lnTo>
                    <a:pt x="858" y="90"/>
                  </a:lnTo>
                  <a:lnTo>
                    <a:pt x="864" y="90"/>
                  </a:lnTo>
                  <a:lnTo>
                    <a:pt x="870" y="90"/>
                  </a:lnTo>
                  <a:lnTo>
                    <a:pt x="876" y="96"/>
                  </a:lnTo>
                  <a:lnTo>
                    <a:pt x="888" y="96"/>
                  </a:lnTo>
                  <a:lnTo>
                    <a:pt x="894" y="102"/>
                  </a:lnTo>
                  <a:lnTo>
                    <a:pt x="900" y="102"/>
                  </a:lnTo>
                  <a:lnTo>
                    <a:pt x="906" y="108"/>
                  </a:lnTo>
                  <a:lnTo>
                    <a:pt x="912" y="108"/>
                  </a:lnTo>
                  <a:lnTo>
                    <a:pt x="918" y="114"/>
                  </a:lnTo>
                  <a:lnTo>
                    <a:pt x="924" y="114"/>
                  </a:lnTo>
                  <a:lnTo>
                    <a:pt x="930" y="120"/>
                  </a:lnTo>
                  <a:lnTo>
                    <a:pt x="936" y="120"/>
                  </a:lnTo>
                  <a:lnTo>
                    <a:pt x="942" y="126"/>
                  </a:lnTo>
                  <a:lnTo>
                    <a:pt x="948" y="126"/>
                  </a:lnTo>
                  <a:lnTo>
                    <a:pt x="954" y="132"/>
                  </a:lnTo>
                  <a:lnTo>
                    <a:pt x="960" y="132"/>
                  </a:lnTo>
                  <a:lnTo>
                    <a:pt x="966" y="138"/>
                  </a:lnTo>
                  <a:lnTo>
                    <a:pt x="972" y="138"/>
                  </a:lnTo>
                  <a:lnTo>
                    <a:pt x="978" y="144"/>
                  </a:lnTo>
                  <a:lnTo>
                    <a:pt x="984" y="150"/>
                  </a:lnTo>
                  <a:lnTo>
                    <a:pt x="990" y="150"/>
                  </a:lnTo>
                  <a:lnTo>
                    <a:pt x="996" y="156"/>
                  </a:lnTo>
                  <a:lnTo>
                    <a:pt x="1002" y="156"/>
                  </a:lnTo>
                  <a:lnTo>
                    <a:pt x="1008" y="162"/>
                  </a:lnTo>
                  <a:lnTo>
                    <a:pt x="1014" y="168"/>
                  </a:lnTo>
                  <a:lnTo>
                    <a:pt x="1020" y="168"/>
                  </a:lnTo>
                  <a:lnTo>
                    <a:pt x="1026" y="174"/>
                  </a:lnTo>
                  <a:lnTo>
                    <a:pt x="1032" y="174"/>
                  </a:lnTo>
                  <a:lnTo>
                    <a:pt x="1038" y="180"/>
                  </a:lnTo>
                  <a:lnTo>
                    <a:pt x="1044" y="186"/>
                  </a:lnTo>
                  <a:lnTo>
                    <a:pt x="1050" y="186"/>
                  </a:lnTo>
                  <a:lnTo>
                    <a:pt x="1056" y="192"/>
                  </a:lnTo>
                  <a:lnTo>
                    <a:pt x="1062" y="198"/>
                  </a:lnTo>
                  <a:lnTo>
                    <a:pt x="1068" y="204"/>
                  </a:lnTo>
                  <a:lnTo>
                    <a:pt x="1074" y="210"/>
                  </a:lnTo>
                  <a:lnTo>
                    <a:pt x="1080" y="210"/>
                  </a:lnTo>
                  <a:lnTo>
                    <a:pt x="1086" y="216"/>
                  </a:lnTo>
                  <a:lnTo>
                    <a:pt x="1092" y="222"/>
                  </a:lnTo>
                  <a:lnTo>
                    <a:pt x="1098" y="222"/>
                  </a:lnTo>
                  <a:lnTo>
                    <a:pt x="1104" y="234"/>
                  </a:lnTo>
                  <a:lnTo>
                    <a:pt x="1110" y="234"/>
                  </a:lnTo>
                  <a:lnTo>
                    <a:pt x="1116" y="240"/>
                  </a:lnTo>
                  <a:lnTo>
                    <a:pt x="1122" y="246"/>
                  </a:lnTo>
                  <a:lnTo>
                    <a:pt x="1128" y="252"/>
                  </a:lnTo>
                  <a:lnTo>
                    <a:pt x="1134" y="258"/>
                  </a:lnTo>
                  <a:lnTo>
                    <a:pt x="1140" y="258"/>
                  </a:lnTo>
                  <a:lnTo>
                    <a:pt x="1146" y="270"/>
                  </a:lnTo>
                  <a:lnTo>
                    <a:pt x="1152" y="276"/>
                  </a:lnTo>
                  <a:lnTo>
                    <a:pt x="1158" y="282"/>
                  </a:lnTo>
                  <a:lnTo>
                    <a:pt x="1164" y="282"/>
                  </a:lnTo>
                  <a:lnTo>
                    <a:pt x="1170" y="288"/>
                  </a:lnTo>
                  <a:lnTo>
                    <a:pt x="1176" y="294"/>
                  </a:lnTo>
                  <a:lnTo>
                    <a:pt x="1182" y="300"/>
                  </a:lnTo>
                  <a:lnTo>
                    <a:pt x="1188" y="312"/>
                  </a:lnTo>
                  <a:lnTo>
                    <a:pt x="1194" y="318"/>
                  </a:lnTo>
                  <a:lnTo>
                    <a:pt x="1200" y="324"/>
                  </a:lnTo>
                  <a:lnTo>
                    <a:pt x="1206" y="330"/>
                  </a:lnTo>
                  <a:lnTo>
                    <a:pt x="1212" y="336"/>
                  </a:lnTo>
                  <a:lnTo>
                    <a:pt x="1218" y="342"/>
                  </a:lnTo>
                  <a:lnTo>
                    <a:pt x="1224" y="348"/>
                  </a:lnTo>
                  <a:lnTo>
                    <a:pt x="1230" y="354"/>
                  </a:lnTo>
                  <a:lnTo>
                    <a:pt x="1236" y="360"/>
                  </a:lnTo>
                  <a:lnTo>
                    <a:pt x="1242" y="366"/>
                  </a:lnTo>
                  <a:lnTo>
                    <a:pt x="1248" y="372"/>
                  </a:lnTo>
                  <a:lnTo>
                    <a:pt x="1254" y="378"/>
                  </a:lnTo>
                  <a:lnTo>
                    <a:pt x="1260" y="384"/>
                  </a:lnTo>
                  <a:lnTo>
                    <a:pt x="1266" y="390"/>
                  </a:lnTo>
                  <a:lnTo>
                    <a:pt x="1272" y="396"/>
                  </a:lnTo>
                  <a:lnTo>
                    <a:pt x="1284" y="408"/>
                  </a:lnTo>
                  <a:lnTo>
                    <a:pt x="1284" y="414"/>
                  </a:lnTo>
                  <a:lnTo>
                    <a:pt x="1290" y="420"/>
                  </a:lnTo>
                  <a:lnTo>
                    <a:pt x="1296" y="426"/>
                  </a:lnTo>
                  <a:lnTo>
                    <a:pt x="1302" y="432"/>
                  </a:lnTo>
                  <a:lnTo>
                    <a:pt x="1308" y="438"/>
                  </a:lnTo>
                  <a:lnTo>
                    <a:pt x="1320" y="450"/>
                  </a:lnTo>
                  <a:lnTo>
                    <a:pt x="1320" y="456"/>
                  </a:lnTo>
                  <a:lnTo>
                    <a:pt x="1326" y="462"/>
                  </a:lnTo>
                  <a:lnTo>
                    <a:pt x="1332" y="468"/>
                  </a:lnTo>
                  <a:lnTo>
                    <a:pt x="1344" y="480"/>
                  </a:lnTo>
                  <a:lnTo>
                    <a:pt x="1344" y="486"/>
                  </a:lnTo>
                  <a:lnTo>
                    <a:pt x="1350" y="492"/>
                  </a:lnTo>
                  <a:lnTo>
                    <a:pt x="1362" y="504"/>
                  </a:lnTo>
                  <a:lnTo>
                    <a:pt x="1362" y="510"/>
                  </a:lnTo>
                </a:path>
              </a:pathLst>
            </a:custGeom>
            <a:noFill/>
            <a:ln w="0">
              <a:solidFill>
                <a:srgbClr val="000000"/>
              </a:solidFill>
              <a:prstDash val="solid"/>
              <a:round/>
              <a:headEnd/>
              <a:tailEnd/>
            </a:ln>
          </p:spPr>
          <p:txBody>
            <a:bodyPr/>
            <a:lstStyle/>
            <a:p>
              <a:endParaRPr lang="en-GB"/>
            </a:p>
          </p:txBody>
        </p:sp>
        <p:sp>
          <p:nvSpPr>
            <p:cNvPr id="312490" name="Freeform 170"/>
            <p:cNvSpPr>
              <a:spLocks/>
            </p:cNvSpPr>
            <p:nvPr/>
          </p:nvSpPr>
          <p:spPr bwMode="auto">
            <a:xfrm>
              <a:off x="3229" y="3244"/>
              <a:ext cx="630" cy="528"/>
            </a:xfrm>
            <a:custGeom>
              <a:avLst/>
              <a:gdLst/>
              <a:ahLst/>
              <a:cxnLst>
                <a:cxn ang="0">
                  <a:pos x="6" y="6"/>
                </a:cxn>
                <a:cxn ang="0">
                  <a:pos x="18" y="18"/>
                </a:cxn>
                <a:cxn ang="0">
                  <a:pos x="30" y="36"/>
                </a:cxn>
                <a:cxn ang="0">
                  <a:pos x="42" y="48"/>
                </a:cxn>
                <a:cxn ang="0">
                  <a:pos x="60" y="66"/>
                </a:cxn>
                <a:cxn ang="0">
                  <a:pos x="66" y="78"/>
                </a:cxn>
                <a:cxn ang="0">
                  <a:pos x="84" y="96"/>
                </a:cxn>
                <a:cxn ang="0">
                  <a:pos x="90" y="108"/>
                </a:cxn>
                <a:cxn ang="0">
                  <a:pos x="108" y="126"/>
                </a:cxn>
                <a:cxn ang="0">
                  <a:pos x="114" y="138"/>
                </a:cxn>
                <a:cxn ang="0">
                  <a:pos x="132" y="156"/>
                </a:cxn>
                <a:cxn ang="0">
                  <a:pos x="138" y="168"/>
                </a:cxn>
                <a:cxn ang="0">
                  <a:pos x="150" y="180"/>
                </a:cxn>
                <a:cxn ang="0">
                  <a:pos x="162" y="198"/>
                </a:cxn>
                <a:cxn ang="0">
                  <a:pos x="174" y="210"/>
                </a:cxn>
                <a:cxn ang="0">
                  <a:pos x="186" y="222"/>
                </a:cxn>
                <a:cxn ang="0">
                  <a:pos x="198" y="234"/>
                </a:cxn>
                <a:cxn ang="0">
                  <a:pos x="216" y="252"/>
                </a:cxn>
                <a:cxn ang="0">
                  <a:pos x="222" y="264"/>
                </a:cxn>
                <a:cxn ang="0">
                  <a:pos x="234" y="276"/>
                </a:cxn>
                <a:cxn ang="0">
                  <a:pos x="246" y="288"/>
                </a:cxn>
                <a:cxn ang="0">
                  <a:pos x="258" y="300"/>
                </a:cxn>
                <a:cxn ang="0">
                  <a:pos x="270" y="312"/>
                </a:cxn>
                <a:cxn ang="0">
                  <a:pos x="282" y="324"/>
                </a:cxn>
                <a:cxn ang="0">
                  <a:pos x="294" y="330"/>
                </a:cxn>
                <a:cxn ang="0">
                  <a:pos x="306" y="342"/>
                </a:cxn>
                <a:cxn ang="0">
                  <a:pos x="318" y="354"/>
                </a:cxn>
                <a:cxn ang="0">
                  <a:pos x="330" y="366"/>
                </a:cxn>
                <a:cxn ang="0">
                  <a:pos x="342" y="372"/>
                </a:cxn>
                <a:cxn ang="0">
                  <a:pos x="354" y="384"/>
                </a:cxn>
                <a:cxn ang="0">
                  <a:pos x="366" y="390"/>
                </a:cxn>
                <a:cxn ang="0">
                  <a:pos x="378" y="402"/>
                </a:cxn>
                <a:cxn ang="0">
                  <a:pos x="390" y="408"/>
                </a:cxn>
                <a:cxn ang="0">
                  <a:pos x="402" y="420"/>
                </a:cxn>
                <a:cxn ang="0">
                  <a:pos x="414" y="426"/>
                </a:cxn>
                <a:cxn ang="0">
                  <a:pos x="426" y="432"/>
                </a:cxn>
                <a:cxn ang="0">
                  <a:pos x="438" y="444"/>
                </a:cxn>
                <a:cxn ang="0">
                  <a:pos x="450" y="450"/>
                </a:cxn>
                <a:cxn ang="0">
                  <a:pos x="462" y="456"/>
                </a:cxn>
                <a:cxn ang="0">
                  <a:pos x="474" y="462"/>
                </a:cxn>
                <a:cxn ang="0">
                  <a:pos x="486" y="468"/>
                </a:cxn>
                <a:cxn ang="0">
                  <a:pos x="498" y="474"/>
                </a:cxn>
                <a:cxn ang="0">
                  <a:pos x="510" y="480"/>
                </a:cxn>
                <a:cxn ang="0">
                  <a:pos x="522" y="486"/>
                </a:cxn>
                <a:cxn ang="0">
                  <a:pos x="534" y="492"/>
                </a:cxn>
                <a:cxn ang="0">
                  <a:pos x="546" y="498"/>
                </a:cxn>
                <a:cxn ang="0">
                  <a:pos x="558" y="498"/>
                </a:cxn>
                <a:cxn ang="0">
                  <a:pos x="570" y="504"/>
                </a:cxn>
                <a:cxn ang="0">
                  <a:pos x="582" y="510"/>
                </a:cxn>
                <a:cxn ang="0">
                  <a:pos x="594" y="516"/>
                </a:cxn>
                <a:cxn ang="0">
                  <a:pos x="606" y="516"/>
                </a:cxn>
                <a:cxn ang="0">
                  <a:pos x="618" y="522"/>
                </a:cxn>
                <a:cxn ang="0">
                  <a:pos x="630" y="528"/>
                </a:cxn>
              </a:cxnLst>
              <a:rect l="0" t="0" r="r" b="b"/>
              <a:pathLst>
                <a:path w="630" h="528">
                  <a:moveTo>
                    <a:pt x="0" y="0"/>
                  </a:moveTo>
                  <a:lnTo>
                    <a:pt x="6" y="6"/>
                  </a:lnTo>
                  <a:lnTo>
                    <a:pt x="12" y="12"/>
                  </a:lnTo>
                  <a:lnTo>
                    <a:pt x="18" y="18"/>
                  </a:lnTo>
                  <a:lnTo>
                    <a:pt x="30" y="30"/>
                  </a:lnTo>
                  <a:lnTo>
                    <a:pt x="30" y="36"/>
                  </a:lnTo>
                  <a:lnTo>
                    <a:pt x="36" y="42"/>
                  </a:lnTo>
                  <a:lnTo>
                    <a:pt x="42" y="48"/>
                  </a:lnTo>
                  <a:lnTo>
                    <a:pt x="48" y="54"/>
                  </a:lnTo>
                  <a:lnTo>
                    <a:pt x="60" y="66"/>
                  </a:lnTo>
                  <a:lnTo>
                    <a:pt x="60" y="72"/>
                  </a:lnTo>
                  <a:lnTo>
                    <a:pt x="66" y="78"/>
                  </a:lnTo>
                  <a:lnTo>
                    <a:pt x="72" y="84"/>
                  </a:lnTo>
                  <a:lnTo>
                    <a:pt x="84" y="96"/>
                  </a:lnTo>
                  <a:lnTo>
                    <a:pt x="84" y="102"/>
                  </a:lnTo>
                  <a:lnTo>
                    <a:pt x="90" y="108"/>
                  </a:lnTo>
                  <a:lnTo>
                    <a:pt x="96" y="114"/>
                  </a:lnTo>
                  <a:lnTo>
                    <a:pt x="108" y="126"/>
                  </a:lnTo>
                  <a:lnTo>
                    <a:pt x="108" y="132"/>
                  </a:lnTo>
                  <a:lnTo>
                    <a:pt x="114" y="138"/>
                  </a:lnTo>
                  <a:lnTo>
                    <a:pt x="120" y="144"/>
                  </a:lnTo>
                  <a:lnTo>
                    <a:pt x="132" y="156"/>
                  </a:lnTo>
                  <a:lnTo>
                    <a:pt x="132" y="162"/>
                  </a:lnTo>
                  <a:lnTo>
                    <a:pt x="138" y="168"/>
                  </a:lnTo>
                  <a:lnTo>
                    <a:pt x="144" y="174"/>
                  </a:lnTo>
                  <a:lnTo>
                    <a:pt x="150" y="180"/>
                  </a:lnTo>
                  <a:lnTo>
                    <a:pt x="162" y="192"/>
                  </a:lnTo>
                  <a:lnTo>
                    <a:pt x="162" y="198"/>
                  </a:lnTo>
                  <a:lnTo>
                    <a:pt x="168" y="204"/>
                  </a:lnTo>
                  <a:lnTo>
                    <a:pt x="174" y="210"/>
                  </a:lnTo>
                  <a:lnTo>
                    <a:pt x="180" y="216"/>
                  </a:lnTo>
                  <a:lnTo>
                    <a:pt x="186" y="222"/>
                  </a:lnTo>
                  <a:lnTo>
                    <a:pt x="192" y="228"/>
                  </a:lnTo>
                  <a:lnTo>
                    <a:pt x="198" y="234"/>
                  </a:lnTo>
                  <a:lnTo>
                    <a:pt x="204" y="240"/>
                  </a:lnTo>
                  <a:lnTo>
                    <a:pt x="216" y="252"/>
                  </a:lnTo>
                  <a:lnTo>
                    <a:pt x="216" y="258"/>
                  </a:lnTo>
                  <a:lnTo>
                    <a:pt x="222" y="264"/>
                  </a:lnTo>
                  <a:lnTo>
                    <a:pt x="228" y="270"/>
                  </a:lnTo>
                  <a:lnTo>
                    <a:pt x="234" y="276"/>
                  </a:lnTo>
                  <a:lnTo>
                    <a:pt x="240" y="282"/>
                  </a:lnTo>
                  <a:lnTo>
                    <a:pt x="246" y="288"/>
                  </a:lnTo>
                  <a:lnTo>
                    <a:pt x="252" y="294"/>
                  </a:lnTo>
                  <a:lnTo>
                    <a:pt x="258" y="300"/>
                  </a:lnTo>
                  <a:lnTo>
                    <a:pt x="264" y="306"/>
                  </a:lnTo>
                  <a:lnTo>
                    <a:pt x="270" y="312"/>
                  </a:lnTo>
                  <a:lnTo>
                    <a:pt x="276" y="318"/>
                  </a:lnTo>
                  <a:lnTo>
                    <a:pt x="282" y="324"/>
                  </a:lnTo>
                  <a:lnTo>
                    <a:pt x="288" y="324"/>
                  </a:lnTo>
                  <a:lnTo>
                    <a:pt x="294" y="330"/>
                  </a:lnTo>
                  <a:lnTo>
                    <a:pt x="300" y="336"/>
                  </a:lnTo>
                  <a:lnTo>
                    <a:pt x="306" y="342"/>
                  </a:lnTo>
                  <a:lnTo>
                    <a:pt x="312" y="348"/>
                  </a:lnTo>
                  <a:lnTo>
                    <a:pt x="318" y="354"/>
                  </a:lnTo>
                  <a:lnTo>
                    <a:pt x="324" y="360"/>
                  </a:lnTo>
                  <a:lnTo>
                    <a:pt x="330" y="366"/>
                  </a:lnTo>
                  <a:lnTo>
                    <a:pt x="336" y="372"/>
                  </a:lnTo>
                  <a:lnTo>
                    <a:pt x="342" y="372"/>
                  </a:lnTo>
                  <a:lnTo>
                    <a:pt x="348" y="378"/>
                  </a:lnTo>
                  <a:lnTo>
                    <a:pt x="354" y="384"/>
                  </a:lnTo>
                  <a:lnTo>
                    <a:pt x="360" y="390"/>
                  </a:lnTo>
                  <a:lnTo>
                    <a:pt x="366" y="390"/>
                  </a:lnTo>
                  <a:lnTo>
                    <a:pt x="372" y="396"/>
                  </a:lnTo>
                  <a:lnTo>
                    <a:pt x="378" y="402"/>
                  </a:lnTo>
                  <a:lnTo>
                    <a:pt x="384" y="408"/>
                  </a:lnTo>
                  <a:lnTo>
                    <a:pt x="390" y="408"/>
                  </a:lnTo>
                  <a:lnTo>
                    <a:pt x="396" y="414"/>
                  </a:lnTo>
                  <a:lnTo>
                    <a:pt x="402" y="420"/>
                  </a:lnTo>
                  <a:lnTo>
                    <a:pt x="408" y="420"/>
                  </a:lnTo>
                  <a:lnTo>
                    <a:pt x="414" y="426"/>
                  </a:lnTo>
                  <a:lnTo>
                    <a:pt x="420" y="432"/>
                  </a:lnTo>
                  <a:lnTo>
                    <a:pt x="426" y="432"/>
                  </a:lnTo>
                  <a:lnTo>
                    <a:pt x="432" y="438"/>
                  </a:lnTo>
                  <a:lnTo>
                    <a:pt x="438" y="444"/>
                  </a:lnTo>
                  <a:lnTo>
                    <a:pt x="444" y="444"/>
                  </a:lnTo>
                  <a:lnTo>
                    <a:pt x="450" y="450"/>
                  </a:lnTo>
                  <a:lnTo>
                    <a:pt x="456" y="450"/>
                  </a:lnTo>
                  <a:lnTo>
                    <a:pt x="462" y="456"/>
                  </a:lnTo>
                  <a:lnTo>
                    <a:pt x="468" y="456"/>
                  </a:lnTo>
                  <a:lnTo>
                    <a:pt x="474" y="462"/>
                  </a:lnTo>
                  <a:lnTo>
                    <a:pt x="480" y="462"/>
                  </a:lnTo>
                  <a:lnTo>
                    <a:pt x="486" y="468"/>
                  </a:lnTo>
                  <a:lnTo>
                    <a:pt x="492" y="468"/>
                  </a:lnTo>
                  <a:lnTo>
                    <a:pt x="498" y="474"/>
                  </a:lnTo>
                  <a:lnTo>
                    <a:pt x="504" y="474"/>
                  </a:lnTo>
                  <a:lnTo>
                    <a:pt x="510" y="480"/>
                  </a:lnTo>
                  <a:lnTo>
                    <a:pt x="516" y="480"/>
                  </a:lnTo>
                  <a:lnTo>
                    <a:pt x="522" y="486"/>
                  </a:lnTo>
                  <a:lnTo>
                    <a:pt x="528" y="486"/>
                  </a:lnTo>
                  <a:lnTo>
                    <a:pt x="534" y="492"/>
                  </a:lnTo>
                  <a:lnTo>
                    <a:pt x="540" y="492"/>
                  </a:lnTo>
                  <a:lnTo>
                    <a:pt x="546" y="498"/>
                  </a:lnTo>
                  <a:lnTo>
                    <a:pt x="552" y="498"/>
                  </a:lnTo>
                  <a:lnTo>
                    <a:pt x="558" y="498"/>
                  </a:lnTo>
                  <a:lnTo>
                    <a:pt x="564" y="504"/>
                  </a:lnTo>
                  <a:lnTo>
                    <a:pt x="570" y="504"/>
                  </a:lnTo>
                  <a:lnTo>
                    <a:pt x="576" y="510"/>
                  </a:lnTo>
                  <a:lnTo>
                    <a:pt x="582" y="510"/>
                  </a:lnTo>
                  <a:lnTo>
                    <a:pt x="588" y="510"/>
                  </a:lnTo>
                  <a:lnTo>
                    <a:pt x="594" y="516"/>
                  </a:lnTo>
                  <a:lnTo>
                    <a:pt x="600" y="516"/>
                  </a:lnTo>
                  <a:lnTo>
                    <a:pt x="606" y="516"/>
                  </a:lnTo>
                  <a:lnTo>
                    <a:pt x="612" y="522"/>
                  </a:lnTo>
                  <a:lnTo>
                    <a:pt x="618" y="522"/>
                  </a:lnTo>
                  <a:lnTo>
                    <a:pt x="624" y="522"/>
                  </a:lnTo>
                  <a:lnTo>
                    <a:pt x="630" y="528"/>
                  </a:lnTo>
                </a:path>
              </a:pathLst>
            </a:custGeom>
            <a:noFill/>
            <a:ln w="0">
              <a:solidFill>
                <a:srgbClr val="000000"/>
              </a:solidFill>
              <a:prstDash val="solid"/>
              <a:round/>
              <a:headEnd/>
              <a:tailEnd/>
            </a:ln>
          </p:spPr>
          <p:txBody>
            <a:bodyPr/>
            <a:lstStyle/>
            <a:p>
              <a:endParaRPr lang="en-GB"/>
            </a:p>
          </p:txBody>
        </p:sp>
        <p:sp>
          <p:nvSpPr>
            <p:cNvPr id="312491" name="Oval 171"/>
            <p:cNvSpPr>
              <a:spLocks noChangeArrowheads="1"/>
            </p:cNvSpPr>
            <p:nvPr/>
          </p:nvSpPr>
          <p:spPr bwMode="auto">
            <a:xfrm>
              <a:off x="1843" y="2500"/>
              <a:ext cx="48" cy="48"/>
            </a:xfrm>
            <a:prstGeom prst="ellipse">
              <a:avLst/>
            </a:prstGeom>
            <a:solidFill>
              <a:srgbClr val="FFFF00"/>
            </a:solidFill>
            <a:ln w="9525">
              <a:noFill/>
              <a:round/>
              <a:headEnd/>
              <a:tailEnd/>
            </a:ln>
          </p:spPr>
          <p:txBody>
            <a:bodyPr/>
            <a:lstStyle/>
            <a:p>
              <a:endParaRPr lang="en-GB"/>
            </a:p>
          </p:txBody>
        </p:sp>
        <p:sp>
          <p:nvSpPr>
            <p:cNvPr id="312492" name="Oval 172"/>
            <p:cNvSpPr>
              <a:spLocks noChangeArrowheads="1"/>
            </p:cNvSpPr>
            <p:nvPr/>
          </p:nvSpPr>
          <p:spPr bwMode="auto">
            <a:xfrm>
              <a:off x="2971" y="2824"/>
              <a:ext cx="48" cy="48"/>
            </a:xfrm>
            <a:prstGeom prst="ellipse">
              <a:avLst/>
            </a:prstGeom>
            <a:solidFill>
              <a:srgbClr val="FFFF00"/>
            </a:solidFill>
            <a:ln w="9525">
              <a:noFill/>
              <a:round/>
              <a:headEnd/>
              <a:tailEnd/>
            </a:ln>
          </p:spPr>
          <p:txBody>
            <a:bodyPr/>
            <a:lstStyle/>
            <a:p>
              <a:endParaRPr lang="en-GB"/>
            </a:p>
          </p:txBody>
        </p:sp>
        <p:sp>
          <p:nvSpPr>
            <p:cNvPr id="312493" name="Oval 173"/>
            <p:cNvSpPr>
              <a:spLocks noChangeArrowheads="1"/>
            </p:cNvSpPr>
            <p:nvPr/>
          </p:nvSpPr>
          <p:spPr bwMode="auto">
            <a:xfrm>
              <a:off x="3229" y="3208"/>
              <a:ext cx="48" cy="48"/>
            </a:xfrm>
            <a:prstGeom prst="ellipse">
              <a:avLst/>
            </a:prstGeom>
            <a:solidFill>
              <a:srgbClr val="FFFF00"/>
            </a:solidFill>
            <a:ln w="9525">
              <a:noFill/>
              <a:round/>
              <a:headEnd/>
              <a:tailEnd/>
            </a:ln>
          </p:spPr>
          <p:txBody>
            <a:bodyPr/>
            <a:lstStyle/>
            <a:p>
              <a:endParaRPr lang="en-GB"/>
            </a:p>
          </p:txBody>
        </p:sp>
        <p:sp>
          <p:nvSpPr>
            <p:cNvPr id="312494" name="Oval 174"/>
            <p:cNvSpPr>
              <a:spLocks noChangeArrowheads="1"/>
            </p:cNvSpPr>
            <p:nvPr/>
          </p:nvSpPr>
          <p:spPr bwMode="auto">
            <a:xfrm>
              <a:off x="3493" y="3472"/>
              <a:ext cx="48" cy="48"/>
            </a:xfrm>
            <a:prstGeom prst="ellipse">
              <a:avLst/>
            </a:prstGeom>
            <a:solidFill>
              <a:srgbClr val="FFFF00"/>
            </a:solidFill>
            <a:ln w="9525">
              <a:noFill/>
              <a:round/>
              <a:headEnd/>
              <a:tailEnd/>
            </a:ln>
          </p:spPr>
          <p:txBody>
            <a:bodyPr/>
            <a:lstStyle/>
            <a:p>
              <a:endParaRPr lang="en-GB"/>
            </a:p>
          </p:txBody>
        </p:sp>
        <p:sp>
          <p:nvSpPr>
            <p:cNvPr id="312495" name="Oval 175"/>
            <p:cNvSpPr>
              <a:spLocks noChangeArrowheads="1"/>
            </p:cNvSpPr>
            <p:nvPr/>
          </p:nvSpPr>
          <p:spPr bwMode="auto">
            <a:xfrm>
              <a:off x="3577" y="3610"/>
              <a:ext cx="48" cy="48"/>
            </a:xfrm>
            <a:prstGeom prst="ellipse">
              <a:avLst/>
            </a:prstGeom>
            <a:solidFill>
              <a:srgbClr val="FFFF00"/>
            </a:solidFill>
            <a:ln w="9525">
              <a:noFill/>
              <a:round/>
              <a:headEnd/>
              <a:tailEnd/>
            </a:ln>
          </p:spPr>
          <p:txBody>
            <a:bodyPr/>
            <a:lstStyle/>
            <a:p>
              <a:endParaRPr lang="en-GB"/>
            </a:p>
          </p:txBody>
        </p:sp>
        <p:sp>
          <p:nvSpPr>
            <p:cNvPr id="312496" name="Oval 176"/>
            <p:cNvSpPr>
              <a:spLocks noChangeArrowheads="1"/>
            </p:cNvSpPr>
            <p:nvPr/>
          </p:nvSpPr>
          <p:spPr bwMode="auto">
            <a:xfrm>
              <a:off x="3835" y="3712"/>
              <a:ext cx="48" cy="48"/>
            </a:xfrm>
            <a:prstGeom prst="ellipse">
              <a:avLst/>
            </a:prstGeom>
            <a:solidFill>
              <a:srgbClr val="FFFF00"/>
            </a:solidFill>
            <a:ln w="9525">
              <a:noFill/>
              <a:round/>
              <a:headEnd/>
              <a:tailEnd/>
            </a:ln>
          </p:spPr>
          <p:txBody>
            <a:bodyPr/>
            <a:lstStyle/>
            <a:p>
              <a:endParaRPr lang="en-GB"/>
            </a:p>
          </p:txBody>
        </p:sp>
        <p:sp>
          <p:nvSpPr>
            <p:cNvPr id="312497" name="Oval 177"/>
            <p:cNvSpPr>
              <a:spLocks noChangeArrowheads="1"/>
            </p:cNvSpPr>
            <p:nvPr/>
          </p:nvSpPr>
          <p:spPr bwMode="auto">
            <a:xfrm>
              <a:off x="1843" y="2500"/>
              <a:ext cx="48" cy="48"/>
            </a:xfrm>
            <a:prstGeom prst="ellipse">
              <a:avLst/>
            </a:prstGeom>
            <a:noFill/>
            <a:ln w="0">
              <a:solidFill>
                <a:srgbClr val="000000"/>
              </a:solidFill>
              <a:round/>
              <a:headEnd/>
              <a:tailEnd/>
            </a:ln>
          </p:spPr>
          <p:txBody>
            <a:bodyPr/>
            <a:lstStyle/>
            <a:p>
              <a:endParaRPr lang="en-GB"/>
            </a:p>
          </p:txBody>
        </p:sp>
        <p:sp>
          <p:nvSpPr>
            <p:cNvPr id="312498" name="Oval 178"/>
            <p:cNvSpPr>
              <a:spLocks noChangeArrowheads="1"/>
            </p:cNvSpPr>
            <p:nvPr/>
          </p:nvSpPr>
          <p:spPr bwMode="auto">
            <a:xfrm>
              <a:off x="2971" y="2824"/>
              <a:ext cx="48" cy="48"/>
            </a:xfrm>
            <a:prstGeom prst="ellipse">
              <a:avLst/>
            </a:prstGeom>
            <a:noFill/>
            <a:ln w="0">
              <a:solidFill>
                <a:srgbClr val="000000"/>
              </a:solidFill>
              <a:round/>
              <a:headEnd/>
              <a:tailEnd/>
            </a:ln>
          </p:spPr>
          <p:txBody>
            <a:bodyPr/>
            <a:lstStyle/>
            <a:p>
              <a:endParaRPr lang="en-GB"/>
            </a:p>
          </p:txBody>
        </p:sp>
        <p:sp>
          <p:nvSpPr>
            <p:cNvPr id="312499" name="Oval 179"/>
            <p:cNvSpPr>
              <a:spLocks noChangeArrowheads="1"/>
            </p:cNvSpPr>
            <p:nvPr/>
          </p:nvSpPr>
          <p:spPr bwMode="auto">
            <a:xfrm>
              <a:off x="3229" y="3208"/>
              <a:ext cx="48" cy="48"/>
            </a:xfrm>
            <a:prstGeom prst="ellipse">
              <a:avLst/>
            </a:prstGeom>
            <a:noFill/>
            <a:ln w="0">
              <a:solidFill>
                <a:srgbClr val="000000"/>
              </a:solidFill>
              <a:round/>
              <a:headEnd/>
              <a:tailEnd/>
            </a:ln>
          </p:spPr>
          <p:txBody>
            <a:bodyPr/>
            <a:lstStyle/>
            <a:p>
              <a:endParaRPr lang="en-GB"/>
            </a:p>
          </p:txBody>
        </p:sp>
        <p:sp>
          <p:nvSpPr>
            <p:cNvPr id="312500" name="Oval 180"/>
            <p:cNvSpPr>
              <a:spLocks noChangeArrowheads="1"/>
            </p:cNvSpPr>
            <p:nvPr/>
          </p:nvSpPr>
          <p:spPr bwMode="auto">
            <a:xfrm>
              <a:off x="3493" y="3472"/>
              <a:ext cx="48" cy="48"/>
            </a:xfrm>
            <a:prstGeom prst="ellipse">
              <a:avLst/>
            </a:prstGeom>
            <a:noFill/>
            <a:ln w="0">
              <a:solidFill>
                <a:srgbClr val="000000"/>
              </a:solidFill>
              <a:round/>
              <a:headEnd/>
              <a:tailEnd/>
            </a:ln>
          </p:spPr>
          <p:txBody>
            <a:bodyPr/>
            <a:lstStyle/>
            <a:p>
              <a:endParaRPr lang="en-GB"/>
            </a:p>
          </p:txBody>
        </p:sp>
        <p:sp>
          <p:nvSpPr>
            <p:cNvPr id="312501" name="Oval 181"/>
            <p:cNvSpPr>
              <a:spLocks noChangeArrowheads="1"/>
            </p:cNvSpPr>
            <p:nvPr/>
          </p:nvSpPr>
          <p:spPr bwMode="auto">
            <a:xfrm>
              <a:off x="3577" y="3610"/>
              <a:ext cx="48" cy="48"/>
            </a:xfrm>
            <a:prstGeom prst="ellipse">
              <a:avLst/>
            </a:prstGeom>
            <a:noFill/>
            <a:ln w="0">
              <a:solidFill>
                <a:srgbClr val="000000"/>
              </a:solidFill>
              <a:round/>
              <a:headEnd/>
              <a:tailEnd/>
            </a:ln>
          </p:spPr>
          <p:txBody>
            <a:bodyPr/>
            <a:lstStyle/>
            <a:p>
              <a:endParaRPr lang="en-GB"/>
            </a:p>
          </p:txBody>
        </p:sp>
        <p:sp>
          <p:nvSpPr>
            <p:cNvPr id="312502" name="Oval 182"/>
            <p:cNvSpPr>
              <a:spLocks noChangeArrowheads="1"/>
            </p:cNvSpPr>
            <p:nvPr/>
          </p:nvSpPr>
          <p:spPr bwMode="auto">
            <a:xfrm>
              <a:off x="3835" y="3712"/>
              <a:ext cx="48" cy="48"/>
            </a:xfrm>
            <a:prstGeom prst="ellipse">
              <a:avLst/>
            </a:prstGeom>
            <a:noFill/>
            <a:ln w="0">
              <a:solidFill>
                <a:srgbClr val="000000"/>
              </a:solidFill>
              <a:round/>
              <a:headEnd/>
              <a:tailEnd/>
            </a:ln>
          </p:spPr>
          <p:txBody>
            <a:bodyPr/>
            <a:lstStyle/>
            <a:p>
              <a:endParaRPr lang="en-GB"/>
            </a:p>
          </p:txBody>
        </p:sp>
        <p:sp>
          <p:nvSpPr>
            <p:cNvPr id="312503" name="Freeform 183"/>
            <p:cNvSpPr>
              <a:spLocks/>
            </p:cNvSpPr>
            <p:nvPr/>
          </p:nvSpPr>
          <p:spPr bwMode="auto">
            <a:xfrm>
              <a:off x="1867" y="2524"/>
              <a:ext cx="1362" cy="642"/>
            </a:xfrm>
            <a:custGeom>
              <a:avLst/>
              <a:gdLst/>
              <a:ahLst/>
              <a:cxnLst>
                <a:cxn ang="0">
                  <a:pos x="126" y="0"/>
                </a:cxn>
                <a:cxn ang="0">
                  <a:pos x="258" y="6"/>
                </a:cxn>
                <a:cxn ang="0">
                  <a:pos x="354" y="12"/>
                </a:cxn>
                <a:cxn ang="0">
                  <a:pos x="432" y="18"/>
                </a:cxn>
                <a:cxn ang="0">
                  <a:pos x="498" y="24"/>
                </a:cxn>
                <a:cxn ang="0">
                  <a:pos x="552" y="36"/>
                </a:cxn>
                <a:cxn ang="0">
                  <a:pos x="600" y="42"/>
                </a:cxn>
                <a:cxn ang="0">
                  <a:pos x="648" y="54"/>
                </a:cxn>
                <a:cxn ang="0">
                  <a:pos x="684" y="60"/>
                </a:cxn>
                <a:cxn ang="0">
                  <a:pos x="720" y="72"/>
                </a:cxn>
                <a:cxn ang="0">
                  <a:pos x="750" y="84"/>
                </a:cxn>
                <a:cxn ang="0">
                  <a:pos x="780" y="96"/>
                </a:cxn>
                <a:cxn ang="0">
                  <a:pos x="804" y="108"/>
                </a:cxn>
                <a:cxn ang="0">
                  <a:pos x="834" y="120"/>
                </a:cxn>
                <a:cxn ang="0">
                  <a:pos x="858" y="132"/>
                </a:cxn>
                <a:cxn ang="0">
                  <a:pos x="876" y="144"/>
                </a:cxn>
                <a:cxn ang="0">
                  <a:pos x="900" y="156"/>
                </a:cxn>
                <a:cxn ang="0">
                  <a:pos x="918" y="168"/>
                </a:cxn>
                <a:cxn ang="0">
                  <a:pos x="936" y="180"/>
                </a:cxn>
                <a:cxn ang="0">
                  <a:pos x="954" y="192"/>
                </a:cxn>
                <a:cxn ang="0">
                  <a:pos x="972" y="204"/>
                </a:cxn>
                <a:cxn ang="0">
                  <a:pos x="990" y="216"/>
                </a:cxn>
                <a:cxn ang="0">
                  <a:pos x="1008" y="228"/>
                </a:cxn>
                <a:cxn ang="0">
                  <a:pos x="1026" y="246"/>
                </a:cxn>
                <a:cxn ang="0">
                  <a:pos x="1044" y="264"/>
                </a:cxn>
                <a:cxn ang="0">
                  <a:pos x="1062" y="282"/>
                </a:cxn>
                <a:cxn ang="0">
                  <a:pos x="1080" y="294"/>
                </a:cxn>
                <a:cxn ang="0">
                  <a:pos x="1098" y="312"/>
                </a:cxn>
                <a:cxn ang="0">
                  <a:pos x="1116" y="336"/>
                </a:cxn>
                <a:cxn ang="0">
                  <a:pos x="1134" y="354"/>
                </a:cxn>
                <a:cxn ang="0">
                  <a:pos x="1152" y="372"/>
                </a:cxn>
                <a:cxn ang="0">
                  <a:pos x="1164" y="384"/>
                </a:cxn>
                <a:cxn ang="0">
                  <a:pos x="1182" y="408"/>
                </a:cxn>
                <a:cxn ang="0">
                  <a:pos x="1200" y="432"/>
                </a:cxn>
                <a:cxn ang="0">
                  <a:pos x="1218" y="456"/>
                </a:cxn>
                <a:cxn ang="0">
                  <a:pos x="1242" y="480"/>
                </a:cxn>
                <a:cxn ang="0">
                  <a:pos x="1254" y="498"/>
                </a:cxn>
                <a:cxn ang="0">
                  <a:pos x="1272" y="522"/>
                </a:cxn>
                <a:cxn ang="0">
                  <a:pos x="1296" y="552"/>
                </a:cxn>
                <a:cxn ang="0">
                  <a:pos x="1308" y="570"/>
                </a:cxn>
                <a:cxn ang="0">
                  <a:pos x="1326" y="600"/>
                </a:cxn>
                <a:cxn ang="0">
                  <a:pos x="1344" y="624"/>
                </a:cxn>
              </a:cxnLst>
              <a:rect l="0" t="0" r="r" b="b"/>
              <a:pathLst>
                <a:path w="1362" h="642">
                  <a:moveTo>
                    <a:pt x="0" y="0"/>
                  </a:moveTo>
                  <a:lnTo>
                    <a:pt x="66" y="0"/>
                  </a:lnTo>
                  <a:lnTo>
                    <a:pt x="126" y="0"/>
                  </a:lnTo>
                  <a:lnTo>
                    <a:pt x="174" y="0"/>
                  </a:lnTo>
                  <a:lnTo>
                    <a:pt x="216" y="6"/>
                  </a:lnTo>
                  <a:lnTo>
                    <a:pt x="258" y="6"/>
                  </a:lnTo>
                  <a:lnTo>
                    <a:pt x="294" y="6"/>
                  </a:lnTo>
                  <a:lnTo>
                    <a:pt x="324" y="12"/>
                  </a:lnTo>
                  <a:lnTo>
                    <a:pt x="354" y="12"/>
                  </a:lnTo>
                  <a:lnTo>
                    <a:pt x="384" y="12"/>
                  </a:lnTo>
                  <a:lnTo>
                    <a:pt x="408" y="18"/>
                  </a:lnTo>
                  <a:lnTo>
                    <a:pt x="432" y="18"/>
                  </a:lnTo>
                  <a:lnTo>
                    <a:pt x="456" y="18"/>
                  </a:lnTo>
                  <a:lnTo>
                    <a:pt x="480" y="24"/>
                  </a:lnTo>
                  <a:lnTo>
                    <a:pt x="498" y="24"/>
                  </a:lnTo>
                  <a:lnTo>
                    <a:pt x="516" y="30"/>
                  </a:lnTo>
                  <a:lnTo>
                    <a:pt x="534" y="30"/>
                  </a:lnTo>
                  <a:lnTo>
                    <a:pt x="552" y="36"/>
                  </a:lnTo>
                  <a:lnTo>
                    <a:pt x="570" y="36"/>
                  </a:lnTo>
                  <a:lnTo>
                    <a:pt x="588" y="42"/>
                  </a:lnTo>
                  <a:lnTo>
                    <a:pt x="600" y="42"/>
                  </a:lnTo>
                  <a:lnTo>
                    <a:pt x="618" y="48"/>
                  </a:lnTo>
                  <a:lnTo>
                    <a:pt x="630" y="48"/>
                  </a:lnTo>
                  <a:lnTo>
                    <a:pt x="648" y="54"/>
                  </a:lnTo>
                  <a:lnTo>
                    <a:pt x="660" y="54"/>
                  </a:lnTo>
                  <a:lnTo>
                    <a:pt x="672" y="60"/>
                  </a:lnTo>
                  <a:lnTo>
                    <a:pt x="684" y="60"/>
                  </a:lnTo>
                  <a:lnTo>
                    <a:pt x="696" y="66"/>
                  </a:lnTo>
                  <a:lnTo>
                    <a:pt x="708" y="72"/>
                  </a:lnTo>
                  <a:lnTo>
                    <a:pt x="720" y="72"/>
                  </a:lnTo>
                  <a:lnTo>
                    <a:pt x="732" y="78"/>
                  </a:lnTo>
                  <a:lnTo>
                    <a:pt x="738" y="78"/>
                  </a:lnTo>
                  <a:lnTo>
                    <a:pt x="750" y="84"/>
                  </a:lnTo>
                  <a:lnTo>
                    <a:pt x="762" y="90"/>
                  </a:lnTo>
                  <a:lnTo>
                    <a:pt x="768" y="90"/>
                  </a:lnTo>
                  <a:lnTo>
                    <a:pt x="780" y="96"/>
                  </a:lnTo>
                  <a:lnTo>
                    <a:pt x="786" y="96"/>
                  </a:lnTo>
                  <a:lnTo>
                    <a:pt x="798" y="102"/>
                  </a:lnTo>
                  <a:lnTo>
                    <a:pt x="804" y="108"/>
                  </a:lnTo>
                  <a:lnTo>
                    <a:pt x="816" y="108"/>
                  </a:lnTo>
                  <a:lnTo>
                    <a:pt x="822" y="114"/>
                  </a:lnTo>
                  <a:lnTo>
                    <a:pt x="834" y="120"/>
                  </a:lnTo>
                  <a:lnTo>
                    <a:pt x="840" y="120"/>
                  </a:lnTo>
                  <a:lnTo>
                    <a:pt x="846" y="126"/>
                  </a:lnTo>
                  <a:lnTo>
                    <a:pt x="858" y="132"/>
                  </a:lnTo>
                  <a:lnTo>
                    <a:pt x="864" y="132"/>
                  </a:lnTo>
                  <a:lnTo>
                    <a:pt x="870" y="138"/>
                  </a:lnTo>
                  <a:lnTo>
                    <a:pt x="876" y="144"/>
                  </a:lnTo>
                  <a:lnTo>
                    <a:pt x="888" y="144"/>
                  </a:lnTo>
                  <a:lnTo>
                    <a:pt x="894" y="150"/>
                  </a:lnTo>
                  <a:lnTo>
                    <a:pt x="900" y="156"/>
                  </a:lnTo>
                  <a:lnTo>
                    <a:pt x="906" y="156"/>
                  </a:lnTo>
                  <a:lnTo>
                    <a:pt x="912" y="162"/>
                  </a:lnTo>
                  <a:lnTo>
                    <a:pt x="918" y="168"/>
                  </a:lnTo>
                  <a:lnTo>
                    <a:pt x="924" y="168"/>
                  </a:lnTo>
                  <a:lnTo>
                    <a:pt x="930" y="174"/>
                  </a:lnTo>
                  <a:lnTo>
                    <a:pt x="936" y="180"/>
                  </a:lnTo>
                  <a:lnTo>
                    <a:pt x="942" y="180"/>
                  </a:lnTo>
                  <a:lnTo>
                    <a:pt x="948" y="186"/>
                  </a:lnTo>
                  <a:lnTo>
                    <a:pt x="954" y="192"/>
                  </a:lnTo>
                  <a:lnTo>
                    <a:pt x="960" y="198"/>
                  </a:lnTo>
                  <a:lnTo>
                    <a:pt x="966" y="198"/>
                  </a:lnTo>
                  <a:lnTo>
                    <a:pt x="972" y="204"/>
                  </a:lnTo>
                  <a:lnTo>
                    <a:pt x="978" y="210"/>
                  </a:lnTo>
                  <a:lnTo>
                    <a:pt x="984" y="210"/>
                  </a:lnTo>
                  <a:lnTo>
                    <a:pt x="990" y="216"/>
                  </a:lnTo>
                  <a:lnTo>
                    <a:pt x="996" y="222"/>
                  </a:lnTo>
                  <a:lnTo>
                    <a:pt x="1002" y="222"/>
                  </a:lnTo>
                  <a:lnTo>
                    <a:pt x="1008" y="228"/>
                  </a:lnTo>
                  <a:lnTo>
                    <a:pt x="1014" y="240"/>
                  </a:lnTo>
                  <a:lnTo>
                    <a:pt x="1020" y="240"/>
                  </a:lnTo>
                  <a:lnTo>
                    <a:pt x="1026" y="246"/>
                  </a:lnTo>
                  <a:lnTo>
                    <a:pt x="1032" y="252"/>
                  </a:lnTo>
                  <a:lnTo>
                    <a:pt x="1038" y="258"/>
                  </a:lnTo>
                  <a:lnTo>
                    <a:pt x="1044" y="264"/>
                  </a:lnTo>
                  <a:lnTo>
                    <a:pt x="1050" y="264"/>
                  </a:lnTo>
                  <a:lnTo>
                    <a:pt x="1056" y="270"/>
                  </a:lnTo>
                  <a:lnTo>
                    <a:pt x="1062" y="282"/>
                  </a:lnTo>
                  <a:lnTo>
                    <a:pt x="1068" y="282"/>
                  </a:lnTo>
                  <a:lnTo>
                    <a:pt x="1074" y="294"/>
                  </a:lnTo>
                  <a:lnTo>
                    <a:pt x="1080" y="294"/>
                  </a:lnTo>
                  <a:lnTo>
                    <a:pt x="1086" y="300"/>
                  </a:lnTo>
                  <a:lnTo>
                    <a:pt x="1092" y="306"/>
                  </a:lnTo>
                  <a:lnTo>
                    <a:pt x="1098" y="312"/>
                  </a:lnTo>
                  <a:lnTo>
                    <a:pt x="1104" y="324"/>
                  </a:lnTo>
                  <a:lnTo>
                    <a:pt x="1110" y="324"/>
                  </a:lnTo>
                  <a:lnTo>
                    <a:pt x="1116" y="336"/>
                  </a:lnTo>
                  <a:lnTo>
                    <a:pt x="1122" y="342"/>
                  </a:lnTo>
                  <a:lnTo>
                    <a:pt x="1128" y="348"/>
                  </a:lnTo>
                  <a:lnTo>
                    <a:pt x="1134" y="354"/>
                  </a:lnTo>
                  <a:lnTo>
                    <a:pt x="1140" y="360"/>
                  </a:lnTo>
                  <a:lnTo>
                    <a:pt x="1146" y="366"/>
                  </a:lnTo>
                  <a:lnTo>
                    <a:pt x="1152" y="372"/>
                  </a:lnTo>
                  <a:lnTo>
                    <a:pt x="1164" y="384"/>
                  </a:lnTo>
                  <a:lnTo>
                    <a:pt x="1158" y="384"/>
                  </a:lnTo>
                  <a:lnTo>
                    <a:pt x="1164" y="384"/>
                  </a:lnTo>
                  <a:lnTo>
                    <a:pt x="1176" y="396"/>
                  </a:lnTo>
                  <a:lnTo>
                    <a:pt x="1176" y="402"/>
                  </a:lnTo>
                  <a:lnTo>
                    <a:pt x="1182" y="408"/>
                  </a:lnTo>
                  <a:lnTo>
                    <a:pt x="1194" y="420"/>
                  </a:lnTo>
                  <a:lnTo>
                    <a:pt x="1194" y="426"/>
                  </a:lnTo>
                  <a:lnTo>
                    <a:pt x="1200" y="432"/>
                  </a:lnTo>
                  <a:lnTo>
                    <a:pt x="1206" y="438"/>
                  </a:lnTo>
                  <a:lnTo>
                    <a:pt x="1218" y="450"/>
                  </a:lnTo>
                  <a:lnTo>
                    <a:pt x="1218" y="456"/>
                  </a:lnTo>
                  <a:lnTo>
                    <a:pt x="1224" y="462"/>
                  </a:lnTo>
                  <a:lnTo>
                    <a:pt x="1230" y="468"/>
                  </a:lnTo>
                  <a:lnTo>
                    <a:pt x="1242" y="480"/>
                  </a:lnTo>
                  <a:lnTo>
                    <a:pt x="1242" y="486"/>
                  </a:lnTo>
                  <a:lnTo>
                    <a:pt x="1248" y="492"/>
                  </a:lnTo>
                  <a:lnTo>
                    <a:pt x="1254" y="498"/>
                  </a:lnTo>
                  <a:lnTo>
                    <a:pt x="1266" y="510"/>
                  </a:lnTo>
                  <a:lnTo>
                    <a:pt x="1266" y="516"/>
                  </a:lnTo>
                  <a:lnTo>
                    <a:pt x="1272" y="522"/>
                  </a:lnTo>
                  <a:lnTo>
                    <a:pt x="1284" y="534"/>
                  </a:lnTo>
                  <a:lnTo>
                    <a:pt x="1284" y="540"/>
                  </a:lnTo>
                  <a:lnTo>
                    <a:pt x="1296" y="552"/>
                  </a:lnTo>
                  <a:lnTo>
                    <a:pt x="1296" y="558"/>
                  </a:lnTo>
                  <a:lnTo>
                    <a:pt x="1302" y="564"/>
                  </a:lnTo>
                  <a:lnTo>
                    <a:pt x="1308" y="570"/>
                  </a:lnTo>
                  <a:lnTo>
                    <a:pt x="1320" y="582"/>
                  </a:lnTo>
                  <a:lnTo>
                    <a:pt x="1320" y="594"/>
                  </a:lnTo>
                  <a:lnTo>
                    <a:pt x="1326" y="600"/>
                  </a:lnTo>
                  <a:lnTo>
                    <a:pt x="1332" y="606"/>
                  </a:lnTo>
                  <a:lnTo>
                    <a:pt x="1344" y="618"/>
                  </a:lnTo>
                  <a:lnTo>
                    <a:pt x="1344" y="624"/>
                  </a:lnTo>
                  <a:lnTo>
                    <a:pt x="1350" y="630"/>
                  </a:lnTo>
                  <a:lnTo>
                    <a:pt x="1362" y="642"/>
                  </a:lnTo>
                </a:path>
              </a:pathLst>
            </a:custGeom>
            <a:noFill/>
            <a:ln w="0">
              <a:solidFill>
                <a:srgbClr val="000000"/>
              </a:solidFill>
              <a:prstDash val="solid"/>
              <a:round/>
              <a:headEnd/>
              <a:tailEnd/>
            </a:ln>
          </p:spPr>
          <p:txBody>
            <a:bodyPr/>
            <a:lstStyle/>
            <a:p>
              <a:endParaRPr lang="en-GB"/>
            </a:p>
          </p:txBody>
        </p:sp>
        <p:sp>
          <p:nvSpPr>
            <p:cNvPr id="312504" name="Freeform 184"/>
            <p:cNvSpPr>
              <a:spLocks/>
            </p:cNvSpPr>
            <p:nvPr/>
          </p:nvSpPr>
          <p:spPr bwMode="auto">
            <a:xfrm>
              <a:off x="3229" y="3166"/>
              <a:ext cx="630" cy="588"/>
            </a:xfrm>
            <a:custGeom>
              <a:avLst/>
              <a:gdLst/>
              <a:ahLst/>
              <a:cxnLst>
                <a:cxn ang="0">
                  <a:pos x="0" y="6"/>
                </a:cxn>
                <a:cxn ang="0">
                  <a:pos x="12" y="24"/>
                </a:cxn>
                <a:cxn ang="0">
                  <a:pos x="30" y="42"/>
                </a:cxn>
                <a:cxn ang="0">
                  <a:pos x="42" y="60"/>
                </a:cxn>
                <a:cxn ang="0">
                  <a:pos x="48" y="72"/>
                </a:cxn>
                <a:cxn ang="0">
                  <a:pos x="60" y="90"/>
                </a:cxn>
                <a:cxn ang="0">
                  <a:pos x="78" y="108"/>
                </a:cxn>
                <a:cxn ang="0">
                  <a:pos x="90" y="126"/>
                </a:cxn>
                <a:cxn ang="0">
                  <a:pos x="96" y="138"/>
                </a:cxn>
                <a:cxn ang="0">
                  <a:pos x="114" y="156"/>
                </a:cxn>
                <a:cxn ang="0">
                  <a:pos x="120" y="168"/>
                </a:cxn>
                <a:cxn ang="0">
                  <a:pos x="132" y="186"/>
                </a:cxn>
                <a:cxn ang="0">
                  <a:pos x="150" y="204"/>
                </a:cxn>
                <a:cxn ang="0">
                  <a:pos x="156" y="216"/>
                </a:cxn>
                <a:cxn ang="0">
                  <a:pos x="168" y="234"/>
                </a:cxn>
                <a:cxn ang="0">
                  <a:pos x="180" y="246"/>
                </a:cxn>
                <a:cxn ang="0">
                  <a:pos x="198" y="264"/>
                </a:cxn>
                <a:cxn ang="0">
                  <a:pos x="204" y="276"/>
                </a:cxn>
                <a:cxn ang="0">
                  <a:pos x="216" y="288"/>
                </a:cxn>
                <a:cxn ang="0">
                  <a:pos x="228" y="306"/>
                </a:cxn>
                <a:cxn ang="0">
                  <a:pos x="240" y="318"/>
                </a:cxn>
                <a:cxn ang="0">
                  <a:pos x="252" y="330"/>
                </a:cxn>
                <a:cxn ang="0">
                  <a:pos x="264" y="342"/>
                </a:cxn>
                <a:cxn ang="0">
                  <a:pos x="276" y="354"/>
                </a:cxn>
                <a:cxn ang="0">
                  <a:pos x="288" y="366"/>
                </a:cxn>
                <a:cxn ang="0">
                  <a:pos x="300" y="378"/>
                </a:cxn>
                <a:cxn ang="0">
                  <a:pos x="312" y="390"/>
                </a:cxn>
                <a:cxn ang="0">
                  <a:pos x="324" y="402"/>
                </a:cxn>
                <a:cxn ang="0">
                  <a:pos x="336" y="414"/>
                </a:cxn>
                <a:cxn ang="0">
                  <a:pos x="348" y="426"/>
                </a:cxn>
                <a:cxn ang="0">
                  <a:pos x="360" y="432"/>
                </a:cxn>
                <a:cxn ang="0">
                  <a:pos x="372" y="444"/>
                </a:cxn>
                <a:cxn ang="0">
                  <a:pos x="384" y="456"/>
                </a:cxn>
                <a:cxn ang="0">
                  <a:pos x="396" y="462"/>
                </a:cxn>
                <a:cxn ang="0">
                  <a:pos x="408" y="474"/>
                </a:cxn>
                <a:cxn ang="0">
                  <a:pos x="420" y="480"/>
                </a:cxn>
                <a:cxn ang="0">
                  <a:pos x="432" y="486"/>
                </a:cxn>
                <a:cxn ang="0">
                  <a:pos x="444" y="498"/>
                </a:cxn>
                <a:cxn ang="0">
                  <a:pos x="456" y="504"/>
                </a:cxn>
                <a:cxn ang="0">
                  <a:pos x="468" y="510"/>
                </a:cxn>
                <a:cxn ang="0">
                  <a:pos x="480" y="516"/>
                </a:cxn>
                <a:cxn ang="0">
                  <a:pos x="492" y="528"/>
                </a:cxn>
                <a:cxn ang="0">
                  <a:pos x="504" y="534"/>
                </a:cxn>
                <a:cxn ang="0">
                  <a:pos x="516" y="540"/>
                </a:cxn>
                <a:cxn ang="0">
                  <a:pos x="528" y="546"/>
                </a:cxn>
                <a:cxn ang="0">
                  <a:pos x="540" y="552"/>
                </a:cxn>
                <a:cxn ang="0">
                  <a:pos x="552" y="558"/>
                </a:cxn>
                <a:cxn ang="0">
                  <a:pos x="564" y="564"/>
                </a:cxn>
                <a:cxn ang="0">
                  <a:pos x="576" y="564"/>
                </a:cxn>
                <a:cxn ang="0">
                  <a:pos x="588" y="570"/>
                </a:cxn>
                <a:cxn ang="0">
                  <a:pos x="600" y="576"/>
                </a:cxn>
                <a:cxn ang="0">
                  <a:pos x="612" y="582"/>
                </a:cxn>
                <a:cxn ang="0">
                  <a:pos x="624" y="582"/>
                </a:cxn>
              </a:cxnLst>
              <a:rect l="0" t="0" r="r" b="b"/>
              <a:pathLst>
                <a:path w="630" h="588">
                  <a:moveTo>
                    <a:pt x="0" y="0"/>
                  </a:moveTo>
                  <a:lnTo>
                    <a:pt x="0" y="6"/>
                  </a:lnTo>
                  <a:lnTo>
                    <a:pt x="12" y="18"/>
                  </a:lnTo>
                  <a:lnTo>
                    <a:pt x="12" y="24"/>
                  </a:lnTo>
                  <a:lnTo>
                    <a:pt x="18" y="30"/>
                  </a:lnTo>
                  <a:lnTo>
                    <a:pt x="30" y="42"/>
                  </a:lnTo>
                  <a:lnTo>
                    <a:pt x="30" y="48"/>
                  </a:lnTo>
                  <a:lnTo>
                    <a:pt x="42" y="60"/>
                  </a:lnTo>
                  <a:lnTo>
                    <a:pt x="42" y="66"/>
                  </a:lnTo>
                  <a:lnTo>
                    <a:pt x="48" y="72"/>
                  </a:lnTo>
                  <a:lnTo>
                    <a:pt x="60" y="84"/>
                  </a:lnTo>
                  <a:lnTo>
                    <a:pt x="60" y="90"/>
                  </a:lnTo>
                  <a:lnTo>
                    <a:pt x="66" y="96"/>
                  </a:lnTo>
                  <a:lnTo>
                    <a:pt x="78" y="108"/>
                  </a:lnTo>
                  <a:lnTo>
                    <a:pt x="78" y="114"/>
                  </a:lnTo>
                  <a:lnTo>
                    <a:pt x="90" y="126"/>
                  </a:lnTo>
                  <a:lnTo>
                    <a:pt x="90" y="132"/>
                  </a:lnTo>
                  <a:lnTo>
                    <a:pt x="96" y="138"/>
                  </a:lnTo>
                  <a:lnTo>
                    <a:pt x="102" y="144"/>
                  </a:lnTo>
                  <a:lnTo>
                    <a:pt x="114" y="156"/>
                  </a:lnTo>
                  <a:lnTo>
                    <a:pt x="114" y="162"/>
                  </a:lnTo>
                  <a:lnTo>
                    <a:pt x="120" y="168"/>
                  </a:lnTo>
                  <a:lnTo>
                    <a:pt x="132" y="180"/>
                  </a:lnTo>
                  <a:lnTo>
                    <a:pt x="132" y="186"/>
                  </a:lnTo>
                  <a:lnTo>
                    <a:pt x="138" y="192"/>
                  </a:lnTo>
                  <a:lnTo>
                    <a:pt x="150" y="204"/>
                  </a:lnTo>
                  <a:lnTo>
                    <a:pt x="150" y="210"/>
                  </a:lnTo>
                  <a:lnTo>
                    <a:pt x="156" y="216"/>
                  </a:lnTo>
                  <a:lnTo>
                    <a:pt x="168" y="228"/>
                  </a:lnTo>
                  <a:lnTo>
                    <a:pt x="168" y="234"/>
                  </a:lnTo>
                  <a:lnTo>
                    <a:pt x="174" y="240"/>
                  </a:lnTo>
                  <a:lnTo>
                    <a:pt x="180" y="246"/>
                  </a:lnTo>
                  <a:lnTo>
                    <a:pt x="186" y="252"/>
                  </a:lnTo>
                  <a:lnTo>
                    <a:pt x="198" y="264"/>
                  </a:lnTo>
                  <a:lnTo>
                    <a:pt x="198" y="270"/>
                  </a:lnTo>
                  <a:lnTo>
                    <a:pt x="204" y="276"/>
                  </a:lnTo>
                  <a:lnTo>
                    <a:pt x="210" y="282"/>
                  </a:lnTo>
                  <a:lnTo>
                    <a:pt x="216" y="288"/>
                  </a:lnTo>
                  <a:lnTo>
                    <a:pt x="228" y="300"/>
                  </a:lnTo>
                  <a:lnTo>
                    <a:pt x="228" y="306"/>
                  </a:lnTo>
                  <a:lnTo>
                    <a:pt x="234" y="312"/>
                  </a:lnTo>
                  <a:lnTo>
                    <a:pt x="240" y="318"/>
                  </a:lnTo>
                  <a:lnTo>
                    <a:pt x="246" y="324"/>
                  </a:lnTo>
                  <a:lnTo>
                    <a:pt x="252" y="330"/>
                  </a:lnTo>
                  <a:lnTo>
                    <a:pt x="258" y="336"/>
                  </a:lnTo>
                  <a:lnTo>
                    <a:pt x="264" y="342"/>
                  </a:lnTo>
                  <a:lnTo>
                    <a:pt x="270" y="348"/>
                  </a:lnTo>
                  <a:lnTo>
                    <a:pt x="276" y="354"/>
                  </a:lnTo>
                  <a:lnTo>
                    <a:pt x="282" y="360"/>
                  </a:lnTo>
                  <a:lnTo>
                    <a:pt x="288" y="366"/>
                  </a:lnTo>
                  <a:lnTo>
                    <a:pt x="294" y="372"/>
                  </a:lnTo>
                  <a:lnTo>
                    <a:pt x="300" y="378"/>
                  </a:lnTo>
                  <a:lnTo>
                    <a:pt x="306" y="384"/>
                  </a:lnTo>
                  <a:lnTo>
                    <a:pt x="312" y="390"/>
                  </a:lnTo>
                  <a:lnTo>
                    <a:pt x="318" y="396"/>
                  </a:lnTo>
                  <a:lnTo>
                    <a:pt x="324" y="402"/>
                  </a:lnTo>
                  <a:lnTo>
                    <a:pt x="330" y="408"/>
                  </a:lnTo>
                  <a:lnTo>
                    <a:pt x="336" y="414"/>
                  </a:lnTo>
                  <a:lnTo>
                    <a:pt x="342" y="420"/>
                  </a:lnTo>
                  <a:lnTo>
                    <a:pt x="348" y="426"/>
                  </a:lnTo>
                  <a:lnTo>
                    <a:pt x="354" y="426"/>
                  </a:lnTo>
                  <a:lnTo>
                    <a:pt x="360" y="432"/>
                  </a:lnTo>
                  <a:lnTo>
                    <a:pt x="366" y="438"/>
                  </a:lnTo>
                  <a:lnTo>
                    <a:pt x="372" y="444"/>
                  </a:lnTo>
                  <a:lnTo>
                    <a:pt x="378" y="450"/>
                  </a:lnTo>
                  <a:lnTo>
                    <a:pt x="384" y="456"/>
                  </a:lnTo>
                  <a:lnTo>
                    <a:pt x="390" y="456"/>
                  </a:lnTo>
                  <a:lnTo>
                    <a:pt x="396" y="462"/>
                  </a:lnTo>
                  <a:lnTo>
                    <a:pt x="402" y="468"/>
                  </a:lnTo>
                  <a:lnTo>
                    <a:pt x="408" y="474"/>
                  </a:lnTo>
                  <a:lnTo>
                    <a:pt x="414" y="474"/>
                  </a:lnTo>
                  <a:lnTo>
                    <a:pt x="420" y="480"/>
                  </a:lnTo>
                  <a:lnTo>
                    <a:pt x="426" y="486"/>
                  </a:lnTo>
                  <a:lnTo>
                    <a:pt x="432" y="486"/>
                  </a:lnTo>
                  <a:lnTo>
                    <a:pt x="438" y="492"/>
                  </a:lnTo>
                  <a:lnTo>
                    <a:pt x="444" y="498"/>
                  </a:lnTo>
                  <a:lnTo>
                    <a:pt x="450" y="498"/>
                  </a:lnTo>
                  <a:lnTo>
                    <a:pt x="456" y="504"/>
                  </a:lnTo>
                  <a:lnTo>
                    <a:pt x="462" y="510"/>
                  </a:lnTo>
                  <a:lnTo>
                    <a:pt x="468" y="510"/>
                  </a:lnTo>
                  <a:lnTo>
                    <a:pt x="474" y="516"/>
                  </a:lnTo>
                  <a:lnTo>
                    <a:pt x="480" y="516"/>
                  </a:lnTo>
                  <a:lnTo>
                    <a:pt x="486" y="522"/>
                  </a:lnTo>
                  <a:lnTo>
                    <a:pt x="492" y="528"/>
                  </a:lnTo>
                  <a:lnTo>
                    <a:pt x="498" y="528"/>
                  </a:lnTo>
                  <a:lnTo>
                    <a:pt x="504" y="534"/>
                  </a:lnTo>
                  <a:lnTo>
                    <a:pt x="510" y="534"/>
                  </a:lnTo>
                  <a:lnTo>
                    <a:pt x="516" y="540"/>
                  </a:lnTo>
                  <a:lnTo>
                    <a:pt x="522" y="540"/>
                  </a:lnTo>
                  <a:lnTo>
                    <a:pt x="528" y="546"/>
                  </a:lnTo>
                  <a:lnTo>
                    <a:pt x="534" y="546"/>
                  </a:lnTo>
                  <a:lnTo>
                    <a:pt x="540" y="552"/>
                  </a:lnTo>
                  <a:lnTo>
                    <a:pt x="546" y="552"/>
                  </a:lnTo>
                  <a:lnTo>
                    <a:pt x="552" y="558"/>
                  </a:lnTo>
                  <a:lnTo>
                    <a:pt x="558" y="558"/>
                  </a:lnTo>
                  <a:lnTo>
                    <a:pt x="564" y="564"/>
                  </a:lnTo>
                  <a:lnTo>
                    <a:pt x="570" y="564"/>
                  </a:lnTo>
                  <a:lnTo>
                    <a:pt x="576" y="564"/>
                  </a:lnTo>
                  <a:lnTo>
                    <a:pt x="582" y="570"/>
                  </a:lnTo>
                  <a:lnTo>
                    <a:pt x="588" y="570"/>
                  </a:lnTo>
                  <a:lnTo>
                    <a:pt x="594" y="576"/>
                  </a:lnTo>
                  <a:lnTo>
                    <a:pt x="600" y="576"/>
                  </a:lnTo>
                  <a:lnTo>
                    <a:pt x="606" y="576"/>
                  </a:lnTo>
                  <a:lnTo>
                    <a:pt x="612" y="582"/>
                  </a:lnTo>
                  <a:lnTo>
                    <a:pt x="618" y="582"/>
                  </a:lnTo>
                  <a:lnTo>
                    <a:pt x="624" y="582"/>
                  </a:lnTo>
                  <a:lnTo>
                    <a:pt x="630" y="588"/>
                  </a:lnTo>
                </a:path>
              </a:pathLst>
            </a:custGeom>
            <a:noFill/>
            <a:ln w="0">
              <a:solidFill>
                <a:srgbClr val="000000"/>
              </a:solidFill>
              <a:prstDash val="solid"/>
              <a:round/>
              <a:headEnd/>
              <a:tailEnd/>
            </a:ln>
          </p:spPr>
          <p:txBody>
            <a:bodyPr/>
            <a:lstStyle/>
            <a:p>
              <a:endParaRPr lang="en-GB"/>
            </a:p>
          </p:txBody>
        </p:sp>
        <p:sp>
          <p:nvSpPr>
            <p:cNvPr id="312505" name="Oval 185"/>
            <p:cNvSpPr>
              <a:spLocks noChangeArrowheads="1"/>
            </p:cNvSpPr>
            <p:nvPr/>
          </p:nvSpPr>
          <p:spPr bwMode="auto">
            <a:xfrm>
              <a:off x="1843" y="2446"/>
              <a:ext cx="48" cy="48"/>
            </a:xfrm>
            <a:prstGeom prst="ellipse">
              <a:avLst/>
            </a:prstGeom>
            <a:solidFill>
              <a:srgbClr val="FFFF00"/>
            </a:solidFill>
            <a:ln w="9525">
              <a:noFill/>
              <a:round/>
              <a:headEnd/>
              <a:tailEnd/>
            </a:ln>
          </p:spPr>
          <p:txBody>
            <a:bodyPr/>
            <a:lstStyle/>
            <a:p>
              <a:endParaRPr lang="en-GB"/>
            </a:p>
          </p:txBody>
        </p:sp>
        <p:sp>
          <p:nvSpPr>
            <p:cNvPr id="312506" name="Oval 186"/>
            <p:cNvSpPr>
              <a:spLocks noChangeArrowheads="1"/>
            </p:cNvSpPr>
            <p:nvPr/>
          </p:nvSpPr>
          <p:spPr bwMode="auto">
            <a:xfrm>
              <a:off x="2971" y="2770"/>
              <a:ext cx="48" cy="48"/>
            </a:xfrm>
            <a:prstGeom prst="ellipse">
              <a:avLst/>
            </a:prstGeom>
            <a:solidFill>
              <a:srgbClr val="FFFF00"/>
            </a:solidFill>
            <a:ln w="9525">
              <a:noFill/>
              <a:round/>
              <a:headEnd/>
              <a:tailEnd/>
            </a:ln>
          </p:spPr>
          <p:txBody>
            <a:bodyPr/>
            <a:lstStyle/>
            <a:p>
              <a:endParaRPr lang="en-GB"/>
            </a:p>
          </p:txBody>
        </p:sp>
        <p:sp>
          <p:nvSpPr>
            <p:cNvPr id="312507" name="Oval 187"/>
            <p:cNvSpPr>
              <a:spLocks noChangeArrowheads="1"/>
            </p:cNvSpPr>
            <p:nvPr/>
          </p:nvSpPr>
          <p:spPr bwMode="auto">
            <a:xfrm>
              <a:off x="3229" y="3178"/>
              <a:ext cx="48" cy="48"/>
            </a:xfrm>
            <a:prstGeom prst="ellipse">
              <a:avLst/>
            </a:prstGeom>
            <a:solidFill>
              <a:srgbClr val="FFFF00"/>
            </a:solidFill>
            <a:ln w="9525">
              <a:noFill/>
              <a:round/>
              <a:headEnd/>
              <a:tailEnd/>
            </a:ln>
          </p:spPr>
          <p:txBody>
            <a:bodyPr/>
            <a:lstStyle/>
            <a:p>
              <a:endParaRPr lang="en-GB"/>
            </a:p>
          </p:txBody>
        </p:sp>
        <p:sp>
          <p:nvSpPr>
            <p:cNvPr id="312508" name="Oval 188"/>
            <p:cNvSpPr>
              <a:spLocks noChangeArrowheads="1"/>
            </p:cNvSpPr>
            <p:nvPr/>
          </p:nvSpPr>
          <p:spPr bwMode="auto">
            <a:xfrm>
              <a:off x="3493" y="3472"/>
              <a:ext cx="48" cy="48"/>
            </a:xfrm>
            <a:prstGeom prst="ellipse">
              <a:avLst/>
            </a:prstGeom>
            <a:solidFill>
              <a:srgbClr val="FFFF00"/>
            </a:solidFill>
            <a:ln w="9525">
              <a:noFill/>
              <a:round/>
              <a:headEnd/>
              <a:tailEnd/>
            </a:ln>
          </p:spPr>
          <p:txBody>
            <a:bodyPr/>
            <a:lstStyle/>
            <a:p>
              <a:endParaRPr lang="en-GB"/>
            </a:p>
          </p:txBody>
        </p:sp>
        <p:sp>
          <p:nvSpPr>
            <p:cNvPr id="312509" name="Oval 189"/>
            <p:cNvSpPr>
              <a:spLocks noChangeArrowheads="1"/>
            </p:cNvSpPr>
            <p:nvPr/>
          </p:nvSpPr>
          <p:spPr bwMode="auto">
            <a:xfrm>
              <a:off x="3577" y="3586"/>
              <a:ext cx="48" cy="48"/>
            </a:xfrm>
            <a:prstGeom prst="ellipse">
              <a:avLst/>
            </a:prstGeom>
            <a:solidFill>
              <a:srgbClr val="FFFF00"/>
            </a:solidFill>
            <a:ln w="9525">
              <a:noFill/>
              <a:round/>
              <a:headEnd/>
              <a:tailEnd/>
            </a:ln>
          </p:spPr>
          <p:txBody>
            <a:bodyPr/>
            <a:lstStyle/>
            <a:p>
              <a:endParaRPr lang="en-GB"/>
            </a:p>
          </p:txBody>
        </p:sp>
        <p:sp>
          <p:nvSpPr>
            <p:cNvPr id="312510" name="Oval 190"/>
            <p:cNvSpPr>
              <a:spLocks noChangeArrowheads="1"/>
            </p:cNvSpPr>
            <p:nvPr/>
          </p:nvSpPr>
          <p:spPr bwMode="auto">
            <a:xfrm>
              <a:off x="3835" y="3712"/>
              <a:ext cx="48" cy="48"/>
            </a:xfrm>
            <a:prstGeom prst="ellipse">
              <a:avLst/>
            </a:prstGeom>
            <a:solidFill>
              <a:srgbClr val="FFFF00"/>
            </a:solidFill>
            <a:ln w="9525">
              <a:noFill/>
              <a:round/>
              <a:headEnd/>
              <a:tailEnd/>
            </a:ln>
          </p:spPr>
          <p:txBody>
            <a:bodyPr/>
            <a:lstStyle/>
            <a:p>
              <a:endParaRPr lang="en-GB"/>
            </a:p>
          </p:txBody>
        </p:sp>
        <p:sp>
          <p:nvSpPr>
            <p:cNvPr id="312511" name="Oval 191"/>
            <p:cNvSpPr>
              <a:spLocks noChangeArrowheads="1"/>
            </p:cNvSpPr>
            <p:nvPr/>
          </p:nvSpPr>
          <p:spPr bwMode="auto">
            <a:xfrm>
              <a:off x="1843" y="2446"/>
              <a:ext cx="48" cy="48"/>
            </a:xfrm>
            <a:prstGeom prst="ellipse">
              <a:avLst/>
            </a:prstGeom>
            <a:noFill/>
            <a:ln w="0">
              <a:solidFill>
                <a:srgbClr val="000000"/>
              </a:solidFill>
              <a:round/>
              <a:headEnd/>
              <a:tailEnd/>
            </a:ln>
          </p:spPr>
          <p:txBody>
            <a:bodyPr/>
            <a:lstStyle/>
            <a:p>
              <a:endParaRPr lang="en-GB"/>
            </a:p>
          </p:txBody>
        </p:sp>
        <p:sp>
          <p:nvSpPr>
            <p:cNvPr id="312512" name="Oval 192"/>
            <p:cNvSpPr>
              <a:spLocks noChangeArrowheads="1"/>
            </p:cNvSpPr>
            <p:nvPr/>
          </p:nvSpPr>
          <p:spPr bwMode="auto">
            <a:xfrm>
              <a:off x="2971" y="2770"/>
              <a:ext cx="48" cy="48"/>
            </a:xfrm>
            <a:prstGeom prst="ellipse">
              <a:avLst/>
            </a:prstGeom>
            <a:noFill/>
            <a:ln w="0">
              <a:solidFill>
                <a:srgbClr val="000000"/>
              </a:solidFill>
              <a:round/>
              <a:headEnd/>
              <a:tailEnd/>
            </a:ln>
          </p:spPr>
          <p:txBody>
            <a:bodyPr/>
            <a:lstStyle/>
            <a:p>
              <a:endParaRPr lang="en-GB"/>
            </a:p>
          </p:txBody>
        </p:sp>
        <p:sp>
          <p:nvSpPr>
            <p:cNvPr id="312513" name="Oval 193"/>
            <p:cNvSpPr>
              <a:spLocks noChangeArrowheads="1"/>
            </p:cNvSpPr>
            <p:nvPr/>
          </p:nvSpPr>
          <p:spPr bwMode="auto">
            <a:xfrm>
              <a:off x="3229" y="3178"/>
              <a:ext cx="48" cy="48"/>
            </a:xfrm>
            <a:prstGeom prst="ellipse">
              <a:avLst/>
            </a:prstGeom>
            <a:noFill/>
            <a:ln w="0">
              <a:solidFill>
                <a:srgbClr val="000000"/>
              </a:solidFill>
              <a:round/>
              <a:headEnd/>
              <a:tailEnd/>
            </a:ln>
          </p:spPr>
          <p:txBody>
            <a:bodyPr/>
            <a:lstStyle/>
            <a:p>
              <a:endParaRPr lang="en-GB"/>
            </a:p>
          </p:txBody>
        </p:sp>
        <p:sp>
          <p:nvSpPr>
            <p:cNvPr id="312514" name="Oval 194"/>
            <p:cNvSpPr>
              <a:spLocks noChangeArrowheads="1"/>
            </p:cNvSpPr>
            <p:nvPr/>
          </p:nvSpPr>
          <p:spPr bwMode="auto">
            <a:xfrm>
              <a:off x="3493" y="3472"/>
              <a:ext cx="48" cy="48"/>
            </a:xfrm>
            <a:prstGeom prst="ellipse">
              <a:avLst/>
            </a:prstGeom>
            <a:noFill/>
            <a:ln w="0">
              <a:solidFill>
                <a:srgbClr val="000000"/>
              </a:solidFill>
              <a:round/>
              <a:headEnd/>
              <a:tailEnd/>
            </a:ln>
          </p:spPr>
          <p:txBody>
            <a:bodyPr/>
            <a:lstStyle/>
            <a:p>
              <a:endParaRPr lang="en-GB"/>
            </a:p>
          </p:txBody>
        </p:sp>
        <p:sp>
          <p:nvSpPr>
            <p:cNvPr id="312515" name="Oval 195"/>
            <p:cNvSpPr>
              <a:spLocks noChangeArrowheads="1"/>
            </p:cNvSpPr>
            <p:nvPr/>
          </p:nvSpPr>
          <p:spPr bwMode="auto">
            <a:xfrm>
              <a:off x="3577" y="3586"/>
              <a:ext cx="48" cy="48"/>
            </a:xfrm>
            <a:prstGeom prst="ellipse">
              <a:avLst/>
            </a:prstGeom>
            <a:noFill/>
            <a:ln w="0">
              <a:solidFill>
                <a:srgbClr val="000000"/>
              </a:solidFill>
              <a:round/>
              <a:headEnd/>
              <a:tailEnd/>
            </a:ln>
          </p:spPr>
          <p:txBody>
            <a:bodyPr/>
            <a:lstStyle/>
            <a:p>
              <a:endParaRPr lang="en-GB"/>
            </a:p>
          </p:txBody>
        </p:sp>
        <p:sp>
          <p:nvSpPr>
            <p:cNvPr id="312516" name="Oval 196"/>
            <p:cNvSpPr>
              <a:spLocks noChangeArrowheads="1"/>
            </p:cNvSpPr>
            <p:nvPr/>
          </p:nvSpPr>
          <p:spPr bwMode="auto">
            <a:xfrm>
              <a:off x="3835" y="3712"/>
              <a:ext cx="48" cy="48"/>
            </a:xfrm>
            <a:prstGeom prst="ellipse">
              <a:avLst/>
            </a:prstGeom>
            <a:noFill/>
            <a:ln w="0">
              <a:solidFill>
                <a:srgbClr val="000000"/>
              </a:solidFill>
              <a:round/>
              <a:headEnd/>
              <a:tailEnd/>
            </a:ln>
          </p:spPr>
          <p:txBody>
            <a:bodyPr/>
            <a:lstStyle/>
            <a:p>
              <a:endParaRPr lang="en-GB"/>
            </a:p>
          </p:txBody>
        </p:sp>
        <p:sp>
          <p:nvSpPr>
            <p:cNvPr id="312517" name="Freeform 197"/>
            <p:cNvSpPr>
              <a:spLocks/>
            </p:cNvSpPr>
            <p:nvPr/>
          </p:nvSpPr>
          <p:spPr bwMode="auto">
            <a:xfrm>
              <a:off x="1867" y="2464"/>
              <a:ext cx="1350" cy="648"/>
            </a:xfrm>
            <a:custGeom>
              <a:avLst/>
              <a:gdLst/>
              <a:ahLst/>
              <a:cxnLst>
                <a:cxn ang="0">
                  <a:pos x="126" y="6"/>
                </a:cxn>
                <a:cxn ang="0">
                  <a:pos x="258" y="6"/>
                </a:cxn>
                <a:cxn ang="0">
                  <a:pos x="354" y="12"/>
                </a:cxn>
                <a:cxn ang="0">
                  <a:pos x="432" y="18"/>
                </a:cxn>
                <a:cxn ang="0">
                  <a:pos x="498" y="30"/>
                </a:cxn>
                <a:cxn ang="0">
                  <a:pos x="552" y="36"/>
                </a:cxn>
                <a:cxn ang="0">
                  <a:pos x="600" y="48"/>
                </a:cxn>
                <a:cxn ang="0">
                  <a:pos x="648" y="54"/>
                </a:cxn>
                <a:cxn ang="0">
                  <a:pos x="684" y="66"/>
                </a:cxn>
                <a:cxn ang="0">
                  <a:pos x="720" y="78"/>
                </a:cxn>
                <a:cxn ang="0">
                  <a:pos x="750" y="84"/>
                </a:cxn>
                <a:cxn ang="0">
                  <a:pos x="780" y="96"/>
                </a:cxn>
                <a:cxn ang="0">
                  <a:pos x="804" y="108"/>
                </a:cxn>
                <a:cxn ang="0">
                  <a:pos x="834" y="120"/>
                </a:cxn>
                <a:cxn ang="0">
                  <a:pos x="858" y="132"/>
                </a:cxn>
                <a:cxn ang="0">
                  <a:pos x="876" y="144"/>
                </a:cxn>
                <a:cxn ang="0">
                  <a:pos x="900" y="156"/>
                </a:cxn>
                <a:cxn ang="0">
                  <a:pos x="918" y="168"/>
                </a:cxn>
                <a:cxn ang="0">
                  <a:pos x="936" y="180"/>
                </a:cxn>
                <a:cxn ang="0">
                  <a:pos x="954" y="192"/>
                </a:cxn>
                <a:cxn ang="0">
                  <a:pos x="972" y="210"/>
                </a:cxn>
                <a:cxn ang="0">
                  <a:pos x="990" y="222"/>
                </a:cxn>
                <a:cxn ang="0">
                  <a:pos x="1008" y="234"/>
                </a:cxn>
                <a:cxn ang="0">
                  <a:pos x="1026" y="252"/>
                </a:cxn>
                <a:cxn ang="0">
                  <a:pos x="1044" y="270"/>
                </a:cxn>
                <a:cxn ang="0">
                  <a:pos x="1062" y="288"/>
                </a:cxn>
                <a:cxn ang="0">
                  <a:pos x="1080" y="306"/>
                </a:cxn>
                <a:cxn ang="0">
                  <a:pos x="1098" y="318"/>
                </a:cxn>
                <a:cxn ang="0">
                  <a:pos x="1116" y="342"/>
                </a:cxn>
                <a:cxn ang="0">
                  <a:pos x="1140" y="366"/>
                </a:cxn>
                <a:cxn ang="0">
                  <a:pos x="1152" y="378"/>
                </a:cxn>
                <a:cxn ang="0">
                  <a:pos x="1164" y="396"/>
                </a:cxn>
                <a:cxn ang="0">
                  <a:pos x="1176" y="414"/>
                </a:cxn>
                <a:cxn ang="0">
                  <a:pos x="1194" y="438"/>
                </a:cxn>
                <a:cxn ang="0">
                  <a:pos x="1212" y="462"/>
                </a:cxn>
                <a:cxn ang="0">
                  <a:pos x="1236" y="486"/>
                </a:cxn>
                <a:cxn ang="0">
                  <a:pos x="1248" y="504"/>
                </a:cxn>
                <a:cxn ang="0">
                  <a:pos x="1266" y="534"/>
                </a:cxn>
                <a:cxn ang="0">
                  <a:pos x="1284" y="558"/>
                </a:cxn>
                <a:cxn ang="0">
                  <a:pos x="1308" y="588"/>
                </a:cxn>
                <a:cxn ang="0">
                  <a:pos x="1320" y="606"/>
                </a:cxn>
                <a:cxn ang="0">
                  <a:pos x="1338" y="630"/>
                </a:cxn>
              </a:cxnLst>
              <a:rect l="0" t="0" r="r" b="b"/>
              <a:pathLst>
                <a:path w="1350" h="648">
                  <a:moveTo>
                    <a:pt x="0" y="0"/>
                  </a:moveTo>
                  <a:lnTo>
                    <a:pt x="66" y="0"/>
                  </a:lnTo>
                  <a:lnTo>
                    <a:pt x="126" y="6"/>
                  </a:lnTo>
                  <a:lnTo>
                    <a:pt x="174" y="6"/>
                  </a:lnTo>
                  <a:lnTo>
                    <a:pt x="216" y="6"/>
                  </a:lnTo>
                  <a:lnTo>
                    <a:pt x="258" y="6"/>
                  </a:lnTo>
                  <a:lnTo>
                    <a:pt x="294" y="12"/>
                  </a:lnTo>
                  <a:lnTo>
                    <a:pt x="324" y="12"/>
                  </a:lnTo>
                  <a:lnTo>
                    <a:pt x="354" y="12"/>
                  </a:lnTo>
                  <a:lnTo>
                    <a:pt x="384" y="18"/>
                  </a:lnTo>
                  <a:lnTo>
                    <a:pt x="408" y="18"/>
                  </a:lnTo>
                  <a:lnTo>
                    <a:pt x="432" y="18"/>
                  </a:lnTo>
                  <a:lnTo>
                    <a:pt x="456" y="24"/>
                  </a:lnTo>
                  <a:lnTo>
                    <a:pt x="480" y="24"/>
                  </a:lnTo>
                  <a:lnTo>
                    <a:pt x="498" y="30"/>
                  </a:lnTo>
                  <a:lnTo>
                    <a:pt x="516" y="30"/>
                  </a:lnTo>
                  <a:lnTo>
                    <a:pt x="534" y="36"/>
                  </a:lnTo>
                  <a:lnTo>
                    <a:pt x="552" y="36"/>
                  </a:lnTo>
                  <a:lnTo>
                    <a:pt x="570" y="42"/>
                  </a:lnTo>
                  <a:lnTo>
                    <a:pt x="588" y="42"/>
                  </a:lnTo>
                  <a:lnTo>
                    <a:pt x="600" y="48"/>
                  </a:lnTo>
                  <a:lnTo>
                    <a:pt x="618" y="48"/>
                  </a:lnTo>
                  <a:lnTo>
                    <a:pt x="630" y="54"/>
                  </a:lnTo>
                  <a:lnTo>
                    <a:pt x="648" y="54"/>
                  </a:lnTo>
                  <a:lnTo>
                    <a:pt x="660" y="60"/>
                  </a:lnTo>
                  <a:lnTo>
                    <a:pt x="672" y="60"/>
                  </a:lnTo>
                  <a:lnTo>
                    <a:pt x="684" y="66"/>
                  </a:lnTo>
                  <a:lnTo>
                    <a:pt x="696" y="66"/>
                  </a:lnTo>
                  <a:lnTo>
                    <a:pt x="708" y="72"/>
                  </a:lnTo>
                  <a:lnTo>
                    <a:pt x="720" y="78"/>
                  </a:lnTo>
                  <a:lnTo>
                    <a:pt x="732" y="78"/>
                  </a:lnTo>
                  <a:lnTo>
                    <a:pt x="738" y="84"/>
                  </a:lnTo>
                  <a:lnTo>
                    <a:pt x="750" y="84"/>
                  </a:lnTo>
                  <a:lnTo>
                    <a:pt x="762" y="90"/>
                  </a:lnTo>
                  <a:lnTo>
                    <a:pt x="768" y="96"/>
                  </a:lnTo>
                  <a:lnTo>
                    <a:pt x="780" y="96"/>
                  </a:lnTo>
                  <a:lnTo>
                    <a:pt x="786" y="102"/>
                  </a:lnTo>
                  <a:lnTo>
                    <a:pt x="798" y="102"/>
                  </a:lnTo>
                  <a:lnTo>
                    <a:pt x="804" y="108"/>
                  </a:lnTo>
                  <a:lnTo>
                    <a:pt x="816" y="114"/>
                  </a:lnTo>
                  <a:lnTo>
                    <a:pt x="822" y="114"/>
                  </a:lnTo>
                  <a:lnTo>
                    <a:pt x="834" y="120"/>
                  </a:lnTo>
                  <a:lnTo>
                    <a:pt x="840" y="126"/>
                  </a:lnTo>
                  <a:lnTo>
                    <a:pt x="846" y="126"/>
                  </a:lnTo>
                  <a:lnTo>
                    <a:pt x="858" y="132"/>
                  </a:lnTo>
                  <a:lnTo>
                    <a:pt x="864" y="138"/>
                  </a:lnTo>
                  <a:lnTo>
                    <a:pt x="870" y="138"/>
                  </a:lnTo>
                  <a:lnTo>
                    <a:pt x="876" y="144"/>
                  </a:lnTo>
                  <a:lnTo>
                    <a:pt x="888" y="150"/>
                  </a:lnTo>
                  <a:lnTo>
                    <a:pt x="894" y="150"/>
                  </a:lnTo>
                  <a:lnTo>
                    <a:pt x="900" y="156"/>
                  </a:lnTo>
                  <a:lnTo>
                    <a:pt x="906" y="162"/>
                  </a:lnTo>
                  <a:lnTo>
                    <a:pt x="912" y="162"/>
                  </a:lnTo>
                  <a:lnTo>
                    <a:pt x="918" y="168"/>
                  </a:lnTo>
                  <a:lnTo>
                    <a:pt x="924" y="174"/>
                  </a:lnTo>
                  <a:lnTo>
                    <a:pt x="930" y="180"/>
                  </a:lnTo>
                  <a:lnTo>
                    <a:pt x="936" y="180"/>
                  </a:lnTo>
                  <a:lnTo>
                    <a:pt x="942" y="186"/>
                  </a:lnTo>
                  <a:lnTo>
                    <a:pt x="948" y="192"/>
                  </a:lnTo>
                  <a:lnTo>
                    <a:pt x="954" y="192"/>
                  </a:lnTo>
                  <a:lnTo>
                    <a:pt x="960" y="198"/>
                  </a:lnTo>
                  <a:lnTo>
                    <a:pt x="966" y="204"/>
                  </a:lnTo>
                  <a:lnTo>
                    <a:pt x="972" y="210"/>
                  </a:lnTo>
                  <a:lnTo>
                    <a:pt x="978" y="210"/>
                  </a:lnTo>
                  <a:lnTo>
                    <a:pt x="984" y="216"/>
                  </a:lnTo>
                  <a:lnTo>
                    <a:pt x="990" y="222"/>
                  </a:lnTo>
                  <a:lnTo>
                    <a:pt x="996" y="222"/>
                  </a:lnTo>
                  <a:lnTo>
                    <a:pt x="1002" y="228"/>
                  </a:lnTo>
                  <a:lnTo>
                    <a:pt x="1008" y="234"/>
                  </a:lnTo>
                  <a:lnTo>
                    <a:pt x="1014" y="240"/>
                  </a:lnTo>
                  <a:lnTo>
                    <a:pt x="1020" y="246"/>
                  </a:lnTo>
                  <a:lnTo>
                    <a:pt x="1026" y="252"/>
                  </a:lnTo>
                  <a:lnTo>
                    <a:pt x="1032" y="258"/>
                  </a:lnTo>
                  <a:lnTo>
                    <a:pt x="1038" y="264"/>
                  </a:lnTo>
                  <a:lnTo>
                    <a:pt x="1044" y="270"/>
                  </a:lnTo>
                  <a:lnTo>
                    <a:pt x="1050" y="270"/>
                  </a:lnTo>
                  <a:lnTo>
                    <a:pt x="1056" y="276"/>
                  </a:lnTo>
                  <a:lnTo>
                    <a:pt x="1062" y="288"/>
                  </a:lnTo>
                  <a:lnTo>
                    <a:pt x="1068" y="288"/>
                  </a:lnTo>
                  <a:lnTo>
                    <a:pt x="1074" y="300"/>
                  </a:lnTo>
                  <a:lnTo>
                    <a:pt x="1080" y="306"/>
                  </a:lnTo>
                  <a:lnTo>
                    <a:pt x="1086" y="306"/>
                  </a:lnTo>
                  <a:lnTo>
                    <a:pt x="1092" y="318"/>
                  </a:lnTo>
                  <a:lnTo>
                    <a:pt x="1098" y="318"/>
                  </a:lnTo>
                  <a:lnTo>
                    <a:pt x="1104" y="330"/>
                  </a:lnTo>
                  <a:lnTo>
                    <a:pt x="1110" y="336"/>
                  </a:lnTo>
                  <a:lnTo>
                    <a:pt x="1116" y="342"/>
                  </a:lnTo>
                  <a:lnTo>
                    <a:pt x="1122" y="348"/>
                  </a:lnTo>
                  <a:lnTo>
                    <a:pt x="1128" y="354"/>
                  </a:lnTo>
                  <a:lnTo>
                    <a:pt x="1140" y="366"/>
                  </a:lnTo>
                  <a:lnTo>
                    <a:pt x="1134" y="366"/>
                  </a:lnTo>
                  <a:lnTo>
                    <a:pt x="1140" y="366"/>
                  </a:lnTo>
                  <a:lnTo>
                    <a:pt x="1152" y="378"/>
                  </a:lnTo>
                  <a:lnTo>
                    <a:pt x="1152" y="384"/>
                  </a:lnTo>
                  <a:lnTo>
                    <a:pt x="1158" y="390"/>
                  </a:lnTo>
                  <a:lnTo>
                    <a:pt x="1164" y="396"/>
                  </a:lnTo>
                  <a:lnTo>
                    <a:pt x="1170" y="402"/>
                  </a:lnTo>
                  <a:lnTo>
                    <a:pt x="1176" y="408"/>
                  </a:lnTo>
                  <a:lnTo>
                    <a:pt x="1176" y="414"/>
                  </a:lnTo>
                  <a:lnTo>
                    <a:pt x="1182" y="420"/>
                  </a:lnTo>
                  <a:lnTo>
                    <a:pt x="1194" y="432"/>
                  </a:lnTo>
                  <a:lnTo>
                    <a:pt x="1194" y="438"/>
                  </a:lnTo>
                  <a:lnTo>
                    <a:pt x="1200" y="444"/>
                  </a:lnTo>
                  <a:lnTo>
                    <a:pt x="1212" y="456"/>
                  </a:lnTo>
                  <a:lnTo>
                    <a:pt x="1212" y="462"/>
                  </a:lnTo>
                  <a:lnTo>
                    <a:pt x="1218" y="468"/>
                  </a:lnTo>
                  <a:lnTo>
                    <a:pt x="1224" y="474"/>
                  </a:lnTo>
                  <a:lnTo>
                    <a:pt x="1236" y="486"/>
                  </a:lnTo>
                  <a:lnTo>
                    <a:pt x="1236" y="492"/>
                  </a:lnTo>
                  <a:lnTo>
                    <a:pt x="1242" y="498"/>
                  </a:lnTo>
                  <a:lnTo>
                    <a:pt x="1248" y="504"/>
                  </a:lnTo>
                  <a:lnTo>
                    <a:pt x="1260" y="516"/>
                  </a:lnTo>
                  <a:lnTo>
                    <a:pt x="1260" y="528"/>
                  </a:lnTo>
                  <a:lnTo>
                    <a:pt x="1266" y="534"/>
                  </a:lnTo>
                  <a:lnTo>
                    <a:pt x="1272" y="540"/>
                  </a:lnTo>
                  <a:lnTo>
                    <a:pt x="1284" y="552"/>
                  </a:lnTo>
                  <a:lnTo>
                    <a:pt x="1284" y="558"/>
                  </a:lnTo>
                  <a:lnTo>
                    <a:pt x="1296" y="570"/>
                  </a:lnTo>
                  <a:lnTo>
                    <a:pt x="1296" y="576"/>
                  </a:lnTo>
                  <a:lnTo>
                    <a:pt x="1308" y="588"/>
                  </a:lnTo>
                  <a:lnTo>
                    <a:pt x="1308" y="594"/>
                  </a:lnTo>
                  <a:lnTo>
                    <a:pt x="1314" y="600"/>
                  </a:lnTo>
                  <a:lnTo>
                    <a:pt x="1320" y="606"/>
                  </a:lnTo>
                  <a:lnTo>
                    <a:pt x="1320" y="612"/>
                  </a:lnTo>
                  <a:lnTo>
                    <a:pt x="1326" y="618"/>
                  </a:lnTo>
                  <a:lnTo>
                    <a:pt x="1338" y="630"/>
                  </a:lnTo>
                  <a:lnTo>
                    <a:pt x="1338" y="636"/>
                  </a:lnTo>
                  <a:lnTo>
                    <a:pt x="1350" y="648"/>
                  </a:lnTo>
                </a:path>
              </a:pathLst>
            </a:custGeom>
            <a:noFill/>
            <a:ln w="0">
              <a:solidFill>
                <a:srgbClr val="000000"/>
              </a:solidFill>
              <a:prstDash val="solid"/>
              <a:round/>
              <a:headEnd/>
              <a:tailEnd/>
            </a:ln>
          </p:spPr>
          <p:txBody>
            <a:bodyPr/>
            <a:lstStyle/>
            <a:p>
              <a:endParaRPr lang="en-GB"/>
            </a:p>
          </p:txBody>
        </p:sp>
        <p:sp>
          <p:nvSpPr>
            <p:cNvPr id="312518" name="Freeform 198"/>
            <p:cNvSpPr>
              <a:spLocks/>
            </p:cNvSpPr>
            <p:nvPr/>
          </p:nvSpPr>
          <p:spPr bwMode="auto">
            <a:xfrm>
              <a:off x="3217" y="3112"/>
              <a:ext cx="642" cy="636"/>
            </a:xfrm>
            <a:custGeom>
              <a:avLst/>
              <a:gdLst/>
              <a:ahLst/>
              <a:cxnLst>
                <a:cxn ang="0">
                  <a:pos x="0" y="6"/>
                </a:cxn>
                <a:cxn ang="0">
                  <a:pos x="12" y="24"/>
                </a:cxn>
                <a:cxn ang="0">
                  <a:pos x="24" y="42"/>
                </a:cxn>
                <a:cxn ang="0">
                  <a:pos x="36" y="60"/>
                </a:cxn>
                <a:cxn ang="0">
                  <a:pos x="48" y="72"/>
                </a:cxn>
                <a:cxn ang="0">
                  <a:pos x="60" y="90"/>
                </a:cxn>
                <a:cxn ang="0">
                  <a:pos x="72" y="108"/>
                </a:cxn>
                <a:cxn ang="0">
                  <a:pos x="78" y="120"/>
                </a:cxn>
                <a:cxn ang="0">
                  <a:pos x="90" y="138"/>
                </a:cxn>
                <a:cxn ang="0">
                  <a:pos x="102" y="156"/>
                </a:cxn>
                <a:cxn ang="0">
                  <a:pos x="120" y="174"/>
                </a:cxn>
                <a:cxn ang="0">
                  <a:pos x="132" y="192"/>
                </a:cxn>
                <a:cxn ang="0">
                  <a:pos x="144" y="210"/>
                </a:cxn>
                <a:cxn ang="0">
                  <a:pos x="150" y="222"/>
                </a:cxn>
                <a:cxn ang="0">
                  <a:pos x="162" y="240"/>
                </a:cxn>
                <a:cxn ang="0">
                  <a:pos x="174" y="258"/>
                </a:cxn>
                <a:cxn ang="0">
                  <a:pos x="192" y="276"/>
                </a:cxn>
                <a:cxn ang="0">
                  <a:pos x="198" y="288"/>
                </a:cxn>
                <a:cxn ang="0">
                  <a:pos x="216" y="306"/>
                </a:cxn>
                <a:cxn ang="0">
                  <a:pos x="222" y="318"/>
                </a:cxn>
                <a:cxn ang="0">
                  <a:pos x="240" y="336"/>
                </a:cxn>
                <a:cxn ang="0">
                  <a:pos x="246" y="348"/>
                </a:cxn>
                <a:cxn ang="0">
                  <a:pos x="258" y="360"/>
                </a:cxn>
                <a:cxn ang="0">
                  <a:pos x="270" y="378"/>
                </a:cxn>
                <a:cxn ang="0">
                  <a:pos x="282" y="390"/>
                </a:cxn>
                <a:cxn ang="0">
                  <a:pos x="294" y="402"/>
                </a:cxn>
                <a:cxn ang="0">
                  <a:pos x="306" y="414"/>
                </a:cxn>
                <a:cxn ang="0">
                  <a:pos x="318" y="426"/>
                </a:cxn>
                <a:cxn ang="0">
                  <a:pos x="330" y="438"/>
                </a:cxn>
                <a:cxn ang="0">
                  <a:pos x="342" y="450"/>
                </a:cxn>
                <a:cxn ang="0">
                  <a:pos x="354" y="462"/>
                </a:cxn>
                <a:cxn ang="0">
                  <a:pos x="366" y="474"/>
                </a:cxn>
                <a:cxn ang="0">
                  <a:pos x="378" y="486"/>
                </a:cxn>
                <a:cxn ang="0">
                  <a:pos x="390" y="492"/>
                </a:cxn>
                <a:cxn ang="0">
                  <a:pos x="402" y="504"/>
                </a:cxn>
                <a:cxn ang="0">
                  <a:pos x="414" y="516"/>
                </a:cxn>
                <a:cxn ang="0">
                  <a:pos x="426" y="522"/>
                </a:cxn>
                <a:cxn ang="0">
                  <a:pos x="438" y="534"/>
                </a:cxn>
                <a:cxn ang="0">
                  <a:pos x="450" y="540"/>
                </a:cxn>
                <a:cxn ang="0">
                  <a:pos x="462" y="546"/>
                </a:cxn>
                <a:cxn ang="0">
                  <a:pos x="474" y="558"/>
                </a:cxn>
                <a:cxn ang="0">
                  <a:pos x="486" y="564"/>
                </a:cxn>
                <a:cxn ang="0">
                  <a:pos x="498" y="570"/>
                </a:cxn>
                <a:cxn ang="0">
                  <a:pos x="510" y="576"/>
                </a:cxn>
                <a:cxn ang="0">
                  <a:pos x="522" y="582"/>
                </a:cxn>
                <a:cxn ang="0">
                  <a:pos x="534" y="594"/>
                </a:cxn>
                <a:cxn ang="0">
                  <a:pos x="546" y="600"/>
                </a:cxn>
                <a:cxn ang="0">
                  <a:pos x="558" y="606"/>
                </a:cxn>
                <a:cxn ang="0">
                  <a:pos x="570" y="612"/>
                </a:cxn>
                <a:cxn ang="0">
                  <a:pos x="582" y="612"/>
                </a:cxn>
                <a:cxn ang="0">
                  <a:pos x="594" y="618"/>
                </a:cxn>
                <a:cxn ang="0">
                  <a:pos x="606" y="624"/>
                </a:cxn>
                <a:cxn ang="0">
                  <a:pos x="618" y="630"/>
                </a:cxn>
                <a:cxn ang="0">
                  <a:pos x="630" y="636"/>
                </a:cxn>
                <a:cxn ang="0">
                  <a:pos x="642" y="636"/>
                </a:cxn>
              </a:cxnLst>
              <a:rect l="0" t="0" r="r" b="b"/>
              <a:pathLst>
                <a:path w="642" h="636">
                  <a:moveTo>
                    <a:pt x="0" y="0"/>
                  </a:moveTo>
                  <a:lnTo>
                    <a:pt x="0" y="6"/>
                  </a:lnTo>
                  <a:lnTo>
                    <a:pt x="12" y="18"/>
                  </a:lnTo>
                  <a:lnTo>
                    <a:pt x="12" y="24"/>
                  </a:lnTo>
                  <a:lnTo>
                    <a:pt x="24" y="36"/>
                  </a:lnTo>
                  <a:lnTo>
                    <a:pt x="24" y="42"/>
                  </a:lnTo>
                  <a:lnTo>
                    <a:pt x="36" y="54"/>
                  </a:lnTo>
                  <a:lnTo>
                    <a:pt x="36" y="60"/>
                  </a:lnTo>
                  <a:lnTo>
                    <a:pt x="42" y="66"/>
                  </a:lnTo>
                  <a:lnTo>
                    <a:pt x="48" y="72"/>
                  </a:lnTo>
                  <a:lnTo>
                    <a:pt x="48" y="78"/>
                  </a:lnTo>
                  <a:lnTo>
                    <a:pt x="60" y="90"/>
                  </a:lnTo>
                  <a:lnTo>
                    <a:pt x="60" y="96"/>
                  </a:lnTo>
                  <a:lnTo>
                    <a:pt x="72" y="108"/>
                  </a:lnTo>
                  <a:lnTo>
                    <a:pt x="72" y="114"/>
                  </a:lnTo>
                  <a:lnTo>
                    <a:pt x="78" y="120"/>
                  </a:lnTo>
                  <a:lnTo>
                    <a:pt x="90" y="132"/>
                  </a:lnTo>
                  <a:lnTo>
                    <a:pt x="90" y="138"/>
                  </a:lnTo>
                  <a:lnTo>
                    <a:pt x="102" y="150"/>
                  </a:lnTo>
                  <a:lnTo>
                    <a:pt x="102" y="156"/>
                  </a:lnTo>
                  <a:lnTo>
                    <a:pt x="108" y="162"/>
                  </a:lnTo>
                  <a:lnTo>
                    <a:pt x="120" y="174"/>
                  </a:lnTo>
                  <a:lnTo>
                    <a:pt x="120" y="180"/>
                  </a:lnTo>
                  <a:lnTo>
                    <a:pt x="132" y="192"/>
                  </a:lnTo>
                  <a:lnTo>
                    <a:pt x="132" y="198"/>
                  </a:lnTo>
                  <a:lnTo>
                    <a:pt x="144" y="210"/>
                  </a:lnTo>
                  <a:lnTo>
                    <a:pt x="144" y="216"/>
                  </a:lnTo>
                  <a:lnTo>
                    <a:pt x="150" y="222"/>
                  </a:lnTo>
                  <a:lnTo>
                    <a:pt x="162" y="234"/>
                  </a:lnTo>
                  <a:lnTo>
                    <a:pt x="162" y="240"/>
                  </a:lnTo>
                  <a:lnTo>
                    <a:pt x="174" y="252"/>
                  </a:lnTo>
                  <a:lnTo>
                    <a:pt x="174" y="258"/>
                  </a:lnTo>
                  <a:lnTo>
                    <a:pt x="180" y="264"/>
                  </a:lnTo>
                  <a:lnTo>
                    <a:pt x="192" y="276"/>
                  </a:lnTo>
                  <a:lnTo>
                    <a:pt x="192" y="282"/>
                  </a:lnTo>
                  <a:lnTo>
                    <a:pt x="198" y="288"/>
                  </a:lnTo>
                  <a:lnTo>
                    <a:pt x="204" y="294"/>
                  </a:lnTo>
                  <a:lnTo>
                    <a:pt x="216" y="306"/>
                  </a:lnTo>
                  <a:lnTo>
                    <a:pt x="216" y="312"/>
                  </a:lnTo>
                  <a:lnTo>
                    <a:pt x="222" y="318"/>
                  </a:lnTo>
                  <a:lnTo>
                    <a:pt x="228" y="324"/>
                  </a:lnTo>
                  <a:lnTo>
                    <a:pt x="240" y="336"/>
                  </a:lnTo>
                  <a:lnTo>
                    <a:pt x="240" y="342"/>
                  </a:lnTo>
                  <a:lnTo>
                    <a:pt x="246" y="348"/>
                  </a:lnTo>
                  <a:lnTo>
                    <a:pt x="252" y="354"/>
                  </a:lnTo>
                  <a:lnTo>
                    <a:pt x="258" y="360"/>
                  </a:lnTo>
                  <a:lnTo>
                    <a:pt x="270" y="372"/>
                  </a:lnTo>
                  <a:lnTo>
                    <a:pt x="270" y="378"/>
                  </a:lnTo>
                  <a:lnTo>
                    <a:pt x="276" y="384"/>
                  </a:lnTo>
                  <a:lnTo>
                    <a:pt x="282" y="390"/>
                  </a:lnTo>
                  <a:lnTo>
                    <a:pt x="288" y="396"/>
                  </a:lnTo>
                  <a:lnTo>
                    <a:pt x="294" y="402"/>
                  </a:lnTo>
                  <a:lnTo>
                    <a:pt x="300" y="408"/>
                  </a:lnTo>
                  <a:lnTo>
                    <a:pt x="306" y="414"/>
                  </a:lnTo>
                  <a:lnTo>
                    <a:pt x="312" y="420"/>
                  </a:lnTo>
                  <a:lnTo>
                    <a:pt x="318" y="426"/>
                  </a:lnTo>
                  <a:lnTo>
                    <a:pt x="324" y="432"/>
                  </a:lnTo>
                  <a:lnTo>
                    <a:pt x="330" y="438"/>
                  </a:lnTo>
                  <a:lnTo>
                    <a:pt x="336" y="444"/>
                  </a:lnTo>
                  <a:lnTo>
                    <a:pt x="342" y="450"/>
                  </a:lnTo>
                  <a:lnTo>
                    <a:pt x="348" y="456"/>
                  </a:lnTo>
                  <a:lnTo>
                    <a:pt x="354" y="462"/>
                  </a:lnTo>
                  <a:lnTo>
                    <a:pt x="360" y="468"/>
                  </a:lnTo>
                  <a:lnTo>
                    <a:pt x="366" y="474"/>
                  </a:lnTo>
                  <a:lnTo>
                    <a:pt x="372" y="480"/>
                  </a:lnTo>
                  <a:lnTo>
                    <a:pt x="378" y="486"/>
                  </a:lnTo>
                  <a:lnTo>
                    <a:pt x="384" y="486"/>
                  </a:lnTo>
                  <a:lnTo>
                    <a:pt x="390" y="492"/>
                  </a:lnTo>
                  <a:lnTo>
                    <a:pt x="396" y="498"/>
                  </a:lnTo>
                  <a:lnTo>
                    <a:pt x="402" y="504"/>
                  </a:lnTo>
                  <a:lnTo>
                    <a:pt x="408" y="510"/>
                  </a:lnTo>
                  <a:lnTo>
                    <a:pt x="414" y="516"/>
                  </a:lnTo>
                  <a:lnTo>
                    <a:pt x="420" y="516"/>
                  </a:lnTo>
                  <a:lnTo>
                    <a:pt x="426" y="522"/>
                  </a:lnTo>
                  <a:lnTo>
                    <a:pt x="432" y="528"/>
                  </a:lnTo>
                  <a:lnTo>
                    <a:pt x="438" y="534"/>
                  </a:lnTo>
                  <a:lnTo>
                    <a:pt x="444" y="534"/>
                  </a:lnTo>
                  <a:lnTo>
                    <a:pt x="450" y="540"/>
                  </a:lnTo>
                  <a:lnTo>
                    <a:pt x="456" y="546"/>
                  </a:lnTo>
                  <a:lnTo>
                    <a:pt x="462" y="546"/>
                  </a:lnTo>
                  <a:lnTo>
                    <a:pt x="468" y="552"/>
                  </a:lnTo>
                  <a:lnTo>
                    <a:pt x="474" y="558"/>
                  </a:lnTo>
                  <a:lnTo>
                    <a:pt x="480" y="558"/>
                  </a:lnTo>
                  <a:lnTo>
                    <a:pt x="486" y="564"/>
                  </a:lnTo>
                  <a:lnTo>
                    <a:pt x="492" y="570"/>
                  </a:lnTo>
                  <a:lnTo>
                    <a:pt x="498" y="570"/>
                  </a:lnTo>
                  <a:lnTo>
                    <a:pt x="504" y="576"/>
                  </a:lnTo>
                  <a:lnTo>
                    <a:pt x="510" y="576"/>
                  </a:lnTo>
                  <a:lnTo>
                    <a:pt x="516" y="582"/>
                  </a:lnTo>
                  <a:lnTo>
                    <a:pt x="522" y="582"/>
                  </a:lnTo>
                  <a:lnTo>
                    <a:pt x="528" y="588"/>
                  </a:lnTo>
                  <a:lnTo>
                    <a:pt x="534" y="594"/>
                  </a:lnTo>
                  <a:lnTo>
                    <a:pt x="540" y="594"/>
                  </a:lnTo>
                  <a:lnTo>
                    <a:pt x="546" y="600"/>
                  </a:lnTo>
                  <a:lnTo>
                    <a:pt x="552" y="600"/>
                  </a:lnTo>
                  <a:lnTo>
                    <a:pt x="558" y="606"/>
                  </a:lnTo>
                  <a:lnTo>
                    <a:pt x="564" y="606"/>
                  </a:lnTo>
                  <a:lnTo>
                    <a:pt x="570" y="612"/>
                  </a:lnTo>
                  <a:lnTo>
                    <a:pt x="576" y="612"/>
                  </a:lnTo>
                  <a:lnTo>
                    <a:pt x="582" y="612"/>
                  </a:lnTo>
                  <a:lnTo>
                    <a:pt x="588" y="618"/>
                  </a:lnTo>
                  <a:lnTo>
                    <a:pt x="594" y="618"/>
                  </a:lnTo>
                  <a:lnTo>
                    <a:pt x="600" y="624"/>
                  </a:lnTo>
                  <a:lnTo>
                    <a:pt x="606" y="624"/>
                  </a:lnTo>
                  <a:lnTo>
                    <a:pt x="612" y="630"/>
                  </a:lnTo>
                  <a:lnTo>
                    <a:pt x="618" y="630"/>
                  </a:lnTo>
                  <a:lnTo>
                    <a:pt x="624" y="630"/>
                  </a:lnTo>
                  <a:lnTo>
                    <a:pt x="630" y="636"/>
                  </a:lnTo>
                  <a:lnTo>
                    <a:pt x="636" y="636"/>
                  </a:lnTo>
                  <a:lnTo>
                    <a:pt x="642" y="636"/>
                  </a:lnTo>
                </a:path>
              </a:pathLst>
            </a:custGeom>
            <a:noFill/>
            <a:ln w="0">
              <a:solidFill>
                <a:srgbClr val="000000"/>
              </a:solidFill>
              <a:prstDash val="solid"/>
              <a:round/>
              <a:headEnd/>
              <a:tailEnd/>
            </a:ln>
          </p:spPr>
          <p:txBody>
            <a:bodyPr/>
            <a:lstStyle/>
            <a:p>
              <a:endParaRPr lang="en-GB"/>
            </a:p>
          </p:txBody>
        </p:sp>
        <p:sp>
          <p:nvSpPr>
            <p:cNvPr id="312519" name="Oval 199"/>
            <p:cNvSpPr>
              <a:spLocks noChangeArrowheads="1"/>
            </p:cNvSpPr>
            <p:nvPr/>
          </p:nvSpPr>
          <p:spPr bwMode="auto">
            <a:xfrm>
              <a:off x="1843" y="2260"/>
              <a:ext cx="48" cy="48"/>
            </a:xfrm>
            <a:prstGeom prst="ellipse">
              <a:avLst/>
            </a:prstGeom>
            <a:solidFill>
              <a:srgbClr val="FFFF00"/>
            </a:solidFill>
            <a:ln w="9525">
              <a:noFill/>
              <a:round/>
              <a:headEnd/>
              <a:tailEnd/>
            </a:ln>
          </p:spPr>
          <p:txBody>
            <a:bodyPr/>
            <a:lstStyle/>
            <a:p>
              <a:endParaRPr lang="en-GB"/>
            </a:p>
          </p:txBody>
        </p:sp>
        <p:sp>
          <p:nvSpPr>
            <p:cNvPr id="312520" name="Oval 200"/>
            <p:cNvSpPr>
              <a:spLocks noChangeArrowheads="1"/>
            </p:cNvSpPr>
            <p:nvPr/>
          </p:nvSpPr>
          <p:spPr bwMode="auto">
            <a:xfrm>
              <a:off x="2971" y="2620"/>
              <a:ext cx="48" cy="48"/>
            </a:xfrm>
            <a:prstGeom prst="ellipse">
              <a:avLst/>
            </a:prstGeom>
            <a:solidFill>
              <a:srgbClr val="FFFF00"/>
            </a:solidFill>
            <a:ln w="9525">
              <a:noFill/>
              <a:round/>
              <a:headEnd/>
              <a:tailEnd/>
            </a:ln>
          </p:spPr>
          <p:txBody>
            <a:bodyPr/>
            <a:lstStyle/>
            <a:p>
              <a:endParaRPr lang="en-GB"/>
            </a:p>
          </p:txBody>
        </p:sp>
        <p:sp>
          <p:nvSpPr>
            <p:cNvPr id="312521" name="Oval 201"/>
            <p:cNvSpPr>
              <a:spLocks noChangeArrowheads="1"/>
            </p:cNvSpPr>
            <p:nvPr/>
          </p:nvSpPr>
          <p:spPr bwMode="auto">
            <a:xfrm>
              <a:off x="3229" y="3004"/>
              <a:ext cx="48" cy="48"/>
            </a:xfrm>
            <a:prstGeom prst="ellipse">
              <a:avLst/>
            </a:prstGeom>
            <a:solidFill>
              <a:srgbClr val="FFFF00"/>
            </a:solidFill>
            <a:ln w="9525">
              <a:noFill/>
              <a:round/>
              <a:headEnd/>
              <a:tailEnd/>
            </a:ln>
          </p:spPr>
          <p:txBody>
            <a:bodyPr/>
            <a:lstStyle/>
            <a:p>
              <a:endParaRPr lang="en-GB"/>
            </a:p>
          </p:txBody>
        </p:sp>
        <p:sp>
          <p:nvSpPr>
            <p:cNvPr id="312522" name="Oval 202"/>
            <p:cNvSpPr>
              <a:spLocks noChangeArrowheads="1"/>
            </p:cNvSpPr>
            <p:nvPr/>
          </p:nvSpPr>
          <p:spPr bwMode="auto">
            <a:xfrm>
              <a:off x="3493" y="3466"/>
              <a:ext cx="48" cy="48"/>
            </a:xfrm>
            <a:prstGeom prst="ellipse">
              <a:avLst/>
            </a:prstGeom>
            <a:solidFill>
              <a:srgbClr val="FFFF00"/>
            </a:solidFill>
            <a:ln w="9525">
              <a:noFill/>
              <a:round/>
              <a:headEnd/>
              <a:tailEnd/>
            </a:ln>
          </p:spPr>
          <p:txBody>
            <a:bodyPr/>
            <a:lstStyle/>
            <a:p>
              <a:endParaRPr lang="en-GB"/>
            </a:p>
          </p:txBody>
        </p:sp>
        <p:sp>
          <p:nvSpPr>
            <p:cNvPr id="312523" name="Oval 203"/>
            <p:cNvSpPr>
              <a:spLocks noChangeArrowheads="1"/>
            </p:cNvSpPr>
            <p:nvPr/>
          </p:nvSpPr>
          <p:spPr bwMode="auto">
            <a:xfrm>
              <a:off x="3577" y="3586"/>
              <a:ext cx="48" cy="48"/>
            </a:xfrm>
            <a:prstGeom prst="ellipse">
              <a:avLst/>
            </a:prstGeom>
            <a:solidFill>
              <a:srgbClr val="FFFF00"/>
            </a:solidFill>
            <a:ln w="9525">
              <a:noFill/>
              <a:round/>
              <a:headEnd/>
              <a:tailEnd/>
            </a:ln>
          </p:spPr>
          <p:txBody>
            <a:bodyPr/>
            <a:lstStyle/>
            <a:p>
              <a:endParaRPr lang="en-GB"/>
            </a:p>
          </p:txBody>
        </p:sp>
        <p:sp>
          <p:nvSpPr>
            <p:cNvPr id="312524" name="Oval 204"/>
            <p:cNvSpPr>
              <a:spLocks noChangeArrowheads="1"/>
            </p:cNvSpPr>
            <p:nvPr/>
          </p:nvSpPr>
          <p:spPr bwMode="auto">
            <a:xfrm>
              <a:off x="3835" y="3712"/>
              <a:ext cx="48" cy="48"/>
            </a:xfrm>
            <a:prstGeom prst="ellipse">
              <a:avLst/>
            </a:prstGeom>
            <a:solidFill>
              <a:srgbClr val="FFFF00"/>
            </a:solidFill>
            <a:ln w="9525">
              <a:noFill/>
              <a:round/>
              <a:headEnd/>
              <a:tailEnd/>
            </a:ln>
          </p:spPr>
          <p:txBody>
            <a:bodyPr/>
            <a:lstStyle/>
            <a:p>
              <a:endParaRPr lang="en-GB"/>
            </a:p>
          </p:txBody>
        </p:sp>
        <p:sp>
          <p:nvSpPr>
            <p:cNvPr id="312525" name="Oval 205"/>
            <p:cNvSpPr>
              <a:spLocks noChangeArrowheads="1"/>
            </p:cNvSpPr>
            <p:nvPr/>
          </p:nvSpPr>
          <p:spPr bwMode="auto">
            <a:xfrm>
              <a:off x="1843" y="2260"/>
              <a:ext cx="48" cy="48"/>
            </a:xfrm>
            <a:prstGeom prst="ellipse">
              <a:avLst/>
            </a:prstGeom>
            <a:noFill/>
            <a:ln w="0">
              <a:solidFill>
                <a:srgbClr val="000000"/>
              </a:solidFill>
              <a:round/>
              <a:headEnd/>
              <a:tailEnd/>
            </a:ln>
          </p:spPr>
          <p:txBody>
            <a:bodyPr/>
            <a:lstStyle/>
            <a:p>
              <a:endParaRPr lang="en-GB"/>
            </a:p>
          </p:txBody>
        </p:sp>
        <p:sp>
          <p:nvSpPr>
            <p:cNvPr id="312526" name="Oval 206"/>
            <p:cNvSpPr>
              <a:spLocks noChangeArrowheads="1"/>
            </p:cNvSpPr>
            <p:nvPr/>
          </p:nvSpPr>
          <p:spPr bwMode="auto">
            <a:xfrm>
              <a:off x="2971" y="2620"/>
              <a:ext cx="48" cy="48"/>
            </a:xfrm>
            <a:prstGeom prst="ellipse">
              <a:avLst/>
            </a:prstGeom>
            <a:noFill/>
            <a:ln w="0">
              <a:solidFill>
                <a:srgbClr val="000000"/>
              </a:solidFill>
              <a:round/>
              <a:headEnd/>
              <a:tailEnd/>
            </a:ln>
          </p:spPr>
          <p:txBody>
            <a:bodyPr/>
            <a:lstStyle/>
            <a:p>
              <a:endParaRPr lang="en-GB"/>
            </a:p>
          </p:txBody>
        </p:sp>
        <p:sp>
          <p:nvSpPr>
            <p:cNvPr id="312527" name="Oval 207"/>
            <p:cNvSpPr>
              <a:spLocks noChangeArrowheads="1"/>
            </p:cNvSpPr>
            <p:nvPr/>
          </p:nvSpPr>
          <p:spPr bwMode="auto">
            <a:xfrm>
              <a:off x="3229" y="3004"/>
              <a:ext cx="48" cy="48"/>
            </a:xfrm>
            <a:prstGeom prst="ellipse">
              <a:avLst/>
            </a:prstGeom>
            <a:noFill/>
            <a:ln w="0">
              <a:solidFill>
                <a:srgbClr val="000000"/>
              </a:solidFill>
              <a:round/>
              <a:headEnd/>
              <a:tailEnd/>
            </a:ln>
          </p:spPr>
          <p:txBody>
            <a:bodyPr/>
            <a:lstStyle/>
            <a:p>
              <a:endParaRPr lang="en-GB"/>
            </a:p>
          </p:txBody>
        </p:sp>
        <p:sp>
          <p:nvSpPr>
            <p:cNvPr id="312528" name="Oval 208"/>
            <p:cNvSpPr>
              <a:spLocks noChangeArrowheads="1"/>
            </p:cNvSpPr>
            <p:nvPr/>
          </p:nvSpPr>
          <p:spPr bwMode="auto">
            <a:xfrm>
              <a:off x="3493" y="3466"/>
              <a:ext cx="48" cy="48"/>
            </a:xfrm>
            <a:prstGeom prst="ellipse">
              <a:avLst/>
            </a:prstGeom>
            <a:noFill/>
            <a:ln w="0">
              <a:solidFill>
                <a:srgbClr val="000000"/>
              </a:solidFill>
              <a:round/>
              <a:headEnd/>
              <a:tailEnd/>
            </a:ln>
          </p:spPr>
          <p:txBody>
            <a:bodyPr/>
            <a:lstStyle/>
            <a:p>
              <a:endParaRPr lang="en-GB"/>
            </a:p>
          </p:txBody>
        </p:sp>
        <p:sp>
          <p:nvSpPr>
            <p:cNvPr id="312529" name="Oval 209"/>
            <p:cNvSpPr>
              <a:spLocks noChangeArrowheads="1"/>
            </p:cNvSpPr>
            <p:nvPr/>
          </p:nvSpPr>
          <p:spPr bwMode="auto">
            <a:xfrm>
              <a:off x="3577" y="3586"/>
              <a:ext cx="48" cy="48"/>
            </a:xfrm>
            <a:prstGeom prst="ellipse">
              <a:avLst/>
            </a:prstGeom>
            <a:noFill/>
            <a:ln w="0">
              <a:solidFill>
                <a:srgbClr val="000000"/>
              </a:solidFill>
              <a:round/>
              <a:headEnd/>
              <a:tailEnd/>
            </a:ln>
          </p:spPr>
          <p:txBody>
            <a:bodyPr/>
            <a:lstStyle/>
            <a:p>
              <a:endParaRPr lang="en-GB"/>
            </a:p>
          </p:txBody>
        </p:sp>
        <p:sp>
          <p:nvSpPr>
            <p:cNvPr id="312530" name="Oval 210"/>
            <p:cNvSpPr>
              <a:spLocks noChangeArrowheads="1"/>
            </p:cNvSpPr>
            <p:nvPr/>
          </p:nvSpPr>
          <p:spPr bwMode="auto">
            <a:xfrm>
              <a:off x="3835" y="3712"/>
              <a:ext cx="48" cy="48"/>
            </a:xfrm>
            <a:prstGeom prst="ellipse">
              <a:avLst/>
            </a:prstGeom>
            <a:noFill/>
            <a:ln w="0">
              <a:solidFill>
                <a:srgbClr val="000000"/>
              </a:solidFill>
              <a:round/>
              <a:headEnd/>
              <a:tailEnd/>
            </a:ln>
          </p:spPr>
          <p:txBody>
            <a:bodyPr/>
            <a:lstStyle/>
            <a:p>
              <a:endParaRPr lang="en-GB"/>
            </a:p>
          </p:txBody>
        </p:sp>
        <p:sp>
          <p:nvSpPr>
            <p:cNvPr id="312531" name="Freeform 211"/>
            <p:cNvSpPr>
              <a:spLocks/>
            </p:cNvSpPr>
            <p:nvPr/>
          </p:nvSpPr>
          <p:spPr bwMode="auto">
            <a:xfrm>
              <a:off x="1867" y="2290"/>
              <a:ext cx="1290" cy="582"/>
            </a:xfrm>
            <a:custGeom>
              <a:avLst/>
              <a:gdLst/>
              <a:ahLst/>
              <a:cxnLst>
                <a:cxn ang="0">
                  <a:pos x="126" y="0"/>
                </a:cxn>
                <a:cxn ang="0">
                  <a:pos x="258" y="6"/>
                </a:cxn>
                <a:cxn ang="0">
                  <a:pos x="354" y="6"/>
                </a:cxn>
                <a:cxn ang="0">
                  <a:pos x="432" y="12"/>
                </a:cxn>
                <a:cxn ang="0">
                  <a:pos x="498" y="18"/>
                </a:cxn>
                <a:cxn ang="0">
                  <a:pos x="552" y="24"/>
                </a:cxn>
                <a:cxn ang="0">
                  <a:pos x="600" y="30"/>
                </a:cxn>
                <a:cxn ang="0">
                  <a:pos x="648" y="42"/>
                </a:cxn>
                <a:cxn ang="0">
                  <a:pos x="684" y="48"/>
                </a:cxn>
                <a:cxn ang="0">
                  <a:pos x="720" y="54"/>
                </a:cxn>
                <a:cxn ang="0">
                  <a:pos x="750" y="66"/>
                </a:cxn>
                <a:cxn ang="0">
                  <a:pos x="780" y="78"/>
                </a:cxn>
                <a:cxn ang="0">
                  <a:pos x="804" y="84"/>
                </a:cxn>
                <a:cxn ang="0">
                  <a:pos x="834" y="96"/>
                </a:cxn>
                <a:cxn ang="0">
                  <a:pos x="858" y="108"/>
                </a:cxn>
                <a:cxn ang="0">
                  <a:pos x="876" y="120"/>
                </a:cxn>
                <a:cxn ang="0">
                  <a:pos x="900" y="132"/>
                </a:cxn>
                <a:cxn ang="0">
                  <a:pos x="918" y="144"/>
                </a:cxn>
                <a:cxn ang="0">
                  <a:pos x="936" y="156"/>
                </a:cxn>
                <a:cxn ang="0">
                  <a:pos x="954" y="168"/>
                </a:cxn>
                <a:cxn ang="0">
                  <a:pos x="972" y="186"/>
                </a:cxn>
                <a:cxn ang="0">
                  <a:pos x="990" y="198"/>
                </a:cxn>
                <a:cxn ang="0">
                  <a:pos x="1008" y="210"/>
                </a:cxn>
                <a:cxn ang="0">
                  <a:pos x="1026" y="228"/>
                </a:cxn>
                <a:cxn ang="0">
                  <a:pos x="1044" y="246"/>
                </a:cxn>
                <a:cxn ang="0">
                  <a:pos x="1062" y="264"/>
                </a:cxn>
                <a:cxn ang="0">
                  <a:pos x="1074" y="282"/>
                </a:cxn>
                <a:cxn ang="0">
                  <a:pos x="1092" y="294"/>
                </a:cxn>
                <a:cxn ang="0">
                  <a:pos x="1104" y="312"/>
                </a:cxn>
                <a:cxn ang="0">
                  <a:pos x="1122" y="330"/>
                </a:cxn>
                <a:cxn ang="0">
                  <a:pos x="1134" y="348"/>
                </a:cxn>
                <a:cxn ang="0">
                  <a:pos x="1146" y="366"/>
                </a:cxn>
                <a:cxn ang="0">
                  <a:pos x="1158" y="384"/>
                </a:cxn>
                <a:cxn ang="0">
                  <a:pos x="1176" y="402"/>
                </a:cxn>
                <a:cxn ang="0">
                  <a:pos x="1188" y="426"/>
                </a:cxn>
                <a:cxn ang="0">
                  <a:pos x="1206" y="450"/>
                </a:cxn>
                <a:cxn ang="0">
                  <a:pos x="1218" y="468"/>
                </a:cxn>
                <a:cxn ang="0">
                  <a:pos x="1230" y="486"/>
                </a:cxn>
                <a:cxn ang="0">
                  <a:pos x="1242" y="504"/>
                </a:cxn>
                <a:cxn ang="0">
                  <a:pos x="1254" y="522"/>
                </a:cxn>
                <a:cxn ang="0">
                  <a:pos x="1260" y="540"/>
                </a:cxn>
                <a:cxn ang="0">
                  <a:pos x="1278" y="564"/>
                </a:cxn>
              </a:cxnLst>
              <a:rect l="0" t="0" r="r" b="b"/>
              <a:pathLst>
                <a:path w="1290" h="582">
                  <a:moveTo>
                    <a:pt x="0" y="0"/>
                  </a:moveTo>
                  <a:lnTo>
                    <a:pt x="66" y="0"/>
                  </a:lnTo>
                  <a:lnTo>
                    <a:pt x="126" y="0"/>
                  </a:lnTo>
                  <a:lnTo>
                    <a:pt x="174" y="0"/>
                  </a:lnTo>
                  <a:lnTo>
                    <a:pt x="216" y="0"/>
                  </a:lnTo>
                  <a:lnTo>
                    <a:pt x="258" y="6"/>
                  </a:lnTo>
                  <a:lnTo>
                    <a:pt x="294" y="6"/>
                  </a:lnTo>
                  <a:lnTo>
                    <a:pt x="324" y="6"/>
                  </a:lnTo>
                  <a:lnTo>
                    <a:pt x="354" y="6"/>
                  </a:lnTo>
                  <a:lnTo>
                    <a:pt x="384" y="6"/>
                  </a:lnTo>
                  <a:lnTo>
                    <a:pt x="408" y="12"/>
                  </a:lnTo>
                  <a:lnTo>
                    <a:pt x="432" y="12"/>
                  </a:lnTo>
                  <a:lnTo>
                    <a:pt x="456" y="12"/>
                  </a:lnTo>
                  <a:lnTo>
                    <a:pt x="480" y="18"/>
                  </a:lnTo>
                  <a:lnTo>
                    <a:pt x="498" y="18"/>
                  </a:lnTo>
                  <a:lnTo>
                    <a:pt x="516" y="18"/>
                  </a:lnTo>
                  <a:lnTo>
                    <a:pt x="534" y="24"/>
                  </a:lnTo>
                  <a:lnTo>
                    <a:pt x="552" y="24"/>
                  </a:lnTo>
                  <a:lnTo>
                    <a:pt x="570" y="24"/>
                  </a:lnTo>
                  <a:lnTo>
                    <a:pt x="588" y="30"/>
                  </a:lnTo>
                  <a:lnTo>
                    <a:pt x="600" y="30"/>
                  </a:lnTo>
                  <a:lnTo>
                    <a:pt x="618" y="36"/>
                  </a:lnTo>
                  <a:lnTo>
                    <a:pt x="630" y="36"/>
                  </a:lnTo>
                  <a:lnTo>
                    <a:pt x="648" y="42"/>
                  </a:lnTo>
                  <a:lnTo>
                    <a:pt x="660" y="42"/>
                  </a:lnTo>
                  <a:lnTo>
                    <a:pt x="672" y="42"/>
                  </a:lnTo>
                  <a:lnTo>
                    <a:pt x="684" y="48"/>
                  </a:lnTo>
                  <a:lnTo>
                    <a:pt x="696" y="48"/>
                  </a:lnTo>
                  <a:lnTo>
                    <a:pt x="708" y="54"/>
                  </a:lnTo>
                  <a:lnTo>
                    <a:pt x="720" y="54"/>
                  </a:lnTo>
                  <a:lnTo>
                    <a:pt x="732" y="60"/>
                  </a:lnTo>
                  <a:lnTo>
                    <a:pt x="738" y="66"/>
                  </a:lnTo>
                  <a:lnTo>
                    <a:pt x="750" y="66"/>
                  </a:lnTo>
                  <a:lnTo>
                    <a:pt x="762" y="72"/>
                  </a:lnTo>
                  <a:lnTo>
                    <a:pt x="768" y="72"/>
                  </a:lnTo>
                  <a:lnTo>
                    <a:pt x="780" y="78"/>
                  </a:lnTo>
                  <a:lnTo>
                    <a:pt x="786" y="78"/>
                  </a:lnTo>
                  <a:lnTo>
                    <a:pt x="798" y="84"/>
                  </a:lnTo>
                  <a:lnTo>
                    <a:pt x="804" y="84"/>
                  </a:lnTo>
                  <a:lnTo>
                    <a:pt x="816" y="90"/>
                  </a:lnTo>
                  <a:lnTo>
                    <a:pt x="822" y="96"/>
                  </a:lnTo>
                  <a:lnTo>
                    <a:pt x="834" y="96"/>
                  </a:lnTo>
                  <a:lnTo>
                    <a:pt x="840" y="102"/>
                  </a:lnTo>
                  <a:lnTo>
                    <a:pt x="846" y="102"/>
                  </a:lnTo>
                  <a:lnTo>
                    <a:pt x="858" y="108"/>
                  </a:lnTo>
                  <a:lnTo>
                    <a:pt x="864" y="114"/>
                  </a:lnTo>
                  <a:lnTo>
                    <a:pt x="870" y="114"/>
                  </a:lnTo>
                  <a:lnTo>
                    <a:pt x="876" y="120"/>
                  </a:lnTo>
                  <a:lnTo>
                    <a:pt x="888" y="126"/>
                  </a:lnTo>
                  <a:lnTo>
                    <a:pt x="894" y="126"/>
                  </a:lnTo>
                  <a:lnTo>
                    <a:pt x="900" y="132"/>
                  </a:lnTo>
                  <a:lnTo>
                    <a:pt x="906" y="138"/>
                  </a:lnTo>
                  <a:lnTo>
                    <a:pt x="912" y="138"/>
                  </a:lnTo>
                  <a:lnTo>
                    <a:pt x="918" y="144"/>
                  </a:lnTo>
                  <a:lnTo>
                    <a:pt x="924" y="150"/>
                  </a:lnTo>
                  <a:lnTo>
                    <a:pt x="930" y="156"/>
                  </a:lnTo>
                  <a:lnTo>
                    <a:pt x="936" y="156"/>
                  </a:lnTo>
                  <a:lnTo>
                    <a:pt x="942" y="162"/>
                  </a:lnTo>
                  <a:lnTo>
                    <a:pt x="948" y="168"/>
                  </a:lnTo>
                  <a:lnTo>
                    <a:pt x="954" y="168"/>
                  </a:lnTo>
                  <a:lnTo>
                    <a:pt x="960" y="174"/>
                  </a:lnTo>
                  <a:lnTo>
                    <a:pt x="966" y="180"/>
                  </a:lnTo>
                  <a:lnTo>
                    <a:pt x="972" y="186"/>
                  </a:lnTo>
                  <a:lnTo>
                    <a:pt x="978" y="186"/>
                  </a:lnTo>
                  <a:lnTo>
                    <a:pt x="984" y="192"/>
                  </a:lnTo>
                  <a:lnTo>
                    <a:pt x="990" y="198"/>
                  </a:lnTo>
                  <a:lnTo>
                    <a:pt x="996" y="198"/>
                  </a:lnTo>
                  <a:lnTo>
                    <a:pt x="1002" y="204"/>
                  </a:lnTo>
                  <a:lnTo>
                    <a:pt x="1008" y="210"/>
                  </a:lnTo>
                  <a:lnTo>
                    <a:pt x="1014" y="222"/>
                  </a:lnTo>
                  <a:lnTo>
                    <a:pt x="1020" y="222"/>
                  </a:lnTo>
                  <a:lnTo>
                    <a:pt x="1026" y="228"/>
                  </a:lnTo>
                  <a:lnTo>
                    <a:pt x="1032" y="234"/>
                  </a:lnTo>
                  <a:lnTo>
                    <a:pt x="1038" y="240"/>
                  </a:lnTo>
                  <a:lnTo>
                    <a:pt x="1044" y="246"/>
                  </a:lnTo>
                  <a:lnTo>
                    <a:pt x="1050" y="252"/>
                  </a:lnTo>
                  <a:lnTo>
                    <a:pt x="1056" y="258"/>
                  </a:lnTo>
                  <a:lnTo>
                    <a:pt x="1062" y="264"/>
                  </a:lnTo>
                  <a:lnTo>
                    <a:pt x="1068" y="270"/>
                  </a:lnTo>
                  <a:lnTo>
                    <a:pt x="1080" y="282"/>
                  </a:lnTo>
                  <a:lnTo>
                    <a:pt x="1074" y="282"/>
                  </a:lnTo>
                  <a:lnTo>
                    <a:pt x="1080" y="282"/>
                  </a:lnTo>
                  <a:lnTo>
                    <a:pt x="1086" y="288"/>
                  </a:lnTo>
                  <a:lnTo>
                    <a:pt x="1092" y="294"/>
                  </a:lnTo>
                  <a:lnTo>
                    <a:pt x="1092" y="300"/>
                  </a:lnTo>
                  <a:lnTo>
                    <a:pt x="1104" y="306"/>
                  </a:lnTo>
                  <a:lnTo>
                    <a:pt x="1104" y="312"/>
                  </a:lnTo>
                  <a:lnTo>
                    <a:pt x="1110" y="318"/>
                  </a:lnTo>
                  <a:lnTo>
                    <a:pt x="1116" y="324"/>
                  </a:lnTo>
                  <a:lnTo>
                    <a:pt x="1122" y="330"/>
                  </a:lnTo>
                  <a:lnTo>
                    <a:pt x="1122" y="336"/>
                  </a:lnTo>
                  <a:lnTo>
                    <a:pt x="1128" y="342"/>
                  </a:lnTo>
                  <a:lnTo>
                    <a:pt x="1134" y="348"/>
                  </a:lnTo>
                  <a:lnTo>
                    <a:pt x="1140" y="354"/>
                  </a:lnTo>
                  <a:lnTo>
                    <a:pt x="1146" y="360"/>
                  </a:lnTo>
                  <a:lnTo>
                    <a:pt x="1146" y="366"/>
                  </a:lnTo>
                  <a:lnTo>
                    <a:pt x="1152" y="372"/>
                  </a:lnTo>
                  <a:lnTo>
                    <a:pt x="1158" y="378"/>
                  </a:lnTo>
                  <a:lnTo>
                    <a:pt x="1158" y="384"/>
                  </a:lnTo>
                  <a:lnTo>
                    <a:pt x="1164" y="390"/>
                  </a:lnTo>
                  <a:lnTo>
                    <a:pt x="1170" y="396"/>
                  </a:lnTo>
                  <a:lnTo>
                    <a:pt x="1176" y="402"/>
                  </a:lnTo>
                  <a:lnTo>
                    <a:pt x="1176" y="408"/>
                  </a:lnTo>
                  <a:lnTo>
                    <a:pt x="1188" y="420"/>
                  </a:lnTo>
                  <a:lnTo>
                    <a:pt x="1188" y="426"/>
                  </a:lnTo>
                  <a:lnTo>
                    <a:pt x="1200" y="438"/>
                  </a:lnTo>
                  <a:lnTo>
                    <a:pt x="1200" y="444"/>
                  </a:lnTo>
                  <a:lnTo>
                    <a:pt x="1206" y="450"/>
                  </a:lnTo>
                  <a:lnTo>
                    <a:pt x="1206" y="456"/>
                  </a:lnTo>
                  <a:lnTo>
                    <a:pt x="1212" y="462"/>
                  </a:lnTo>
                  <a:lnTo>
                    <a:pt x="1218" y="468"/>
                  </a:lnTo>
                  <a:lnTo>
                    <a:pt x="1218" y="474"/>
                  </a:lnTo>
                  <a:lnTo>
                    <a:pt x="1224" y="480"/>
                  </a:lnTo>
                  <a:lnTo>
                    <a:pt x="1230" y="486"/>
                  </a:lnTo>
                  <a:lnTo>
                    <a:pt x="1230" y="492"/>
                  </a:lnTo>
                  <a:lnTo>
                    <a:pt x="1236" y="498"/>
                  </a:lnTo>
                  <a:lnTo>
                    <a:pt x="1242" y="504"/>
                  </a:lnTo>
                  <a:lnTo>
                    <a:pt x="1242" y="510"/>
                  </a:lnTo>
                  <a:lnTo>
                    <a:pt x="1248" y="516"/>
                  </a:lnTo>
                  <a:lnTo>
                    <a:pt x="1254" y="522"/>
                  </a:lnTo>
                  <a:lnTo>
                    <a:pt x="1254" y="528"/>
                  </a:lnTo>
                  <a:lnTo>
                    <a:pt x="1260" y="534"/>
                  </a:lnTo>
                  <a:lnTo>
                    <a:pt x="1260" y="540"/>
                  </a:lnTo>
                  <a:lnTo>
                    <a:pt x="1272" y="552"/>
                  </a:lnTo>
                  <a:lnTo>
                    <a:pt x="1272" y="558"/>
                  </a:lnTo>
                  <a:lnTo>
                    <a:pt x="1278" y="564"/>
                  </a:lnTo>
                  <a:lnTo>
                    <a:pt x="1278" y="570"/>
                  </a:lnTo>
                  <a:lnTo>
                    <a:pt x="1290" y="582"/>
                  </a:lnTo>
                </a:path>
              </a:pathLst>
            </a:custGeom>
            <a:noFill/>
            <a:ln w="0">
              <a:solidFill>
                <a:srgbClr val="000000"/>
              </a:solidFill>
              <a:prstDash val="solid"/>
              <a:round/>
              <a:headEnd/>
              <a:tailEnd/>
            </a:ln>
          </p:spPr>
          <p:txBody>
            <a:bodyPr/>
            <a:lstStyle/>
            <a:p>
              <a:endParaRPr lang="en-GB"/>
            </a:p>
          </p:txBody>
        </p:sp>
        <p:sp>
          <p:nvSpPr>
            <p:cNvPr id="312532" name="Freeform 212"/>
            <p:cNvSpPr>
              <a:spLocks/>
            </p:cNvSpPr>
            <p:nvPr/>
          </p:nvSpPr>
          <p:spPr bwMode="auto">
            <a:xfrm>
              <a:off x="3157" y="2872"/>
              <a:ext cx="690" cy="882"/>
            </a:xfrm>
            <a:custGeom>
              <a:avLst/>
              <a:gdLst/>
              <a:ahLst/>
              <a:cxnLst>
                <a:cxn ang="0">
                  <a:pos x="6" y="18"/>
                </a:cxn>
                <a:cxn ang="0">
                  <a:pos x="24" y="42"/>
                </a:cxn>
                <a:cxn ang="0">
                  <a:pos x="36" y="72"/>
                </a:cxn>
                <a:cxn ang="0">
                  <a:pos x="48" y="90"/>
                </a:cxn>
                <a:cxn ang="0">
                  <a:pos x="60" y="120"/>
                </a:cxn>
                <a:cxn ang="0">
                  <a:pos x="78" y="144"/>
                </a:cxn>
                <a:cxn ang="0">
                  <a:pos x="84" y="162"/>
                </a:cxn>
                <a:cxn ang="0">
                  <a:pos x="102" y="192"/>
                </a:cxn>
                <a:cxn ang="0">
                  <a:pos x="114" y="216"/>
                </a:cxn>
                <a:cxn ang="0">
                  <a:pos x="138" y="252"/>
                </a:cxn>
                <a:cxn ang="0">
                  <a:pos x="150" y="276"/>
                </a:cxn>
                <a:cxn ang="0">
                  <a:pos x="156" y="294"/>
                </a:cxn>
                <a:cxn ang="0">
                  <a:pos x="174" y="318"/>
                </a:cxn>
                <a:cxn ang="0">
                  <a:pos x="180" y="336"/>
                </a:cxn>
                <a:cxn ang="0">
                  <a:pos x="204" y="372"/>
                </a:cxn>
                <a:cxn ang="0">
                  <a:pos x="216" y="402"/>
                </a:cxn>
                <a:cxn ang="0">
                  <a:pos x="228" y="420"/>
                </a:cxn>
                <a:cxn ang="0">
                  <a:pos x="246" y="450"/>
                </a:cxn>
                <a:cxn ang="0">
                  <a:pos x="270" y="480"/>
                </a:cxn>
                <a:cxn ang="0">
                  <a:pos x="288" y="510"/>
                </a:cxn>
                <a:cxn ang="0">
                  <a:pos x="300" y="534"/>
                </a:cxn>
                <a:cxn ang="0">
                  <a:pos x="324" y="564"/>
                </a:cxn>
                <a:cxn ang="0">
                  <a:pos x="342" y="588"/>
                </a:cxn>
                <a:cxn ang="0">
                  <a:pos x="354" y="612"/>
                </a:cxn>
                <a:cxn ang="0">
                  <a:pos x="378" y="636"/>
                </a:cxn>
                <a:cxn ang="0">
                  <a:pos x="390" y="654"/>
                </a:cxn>
                <a:cxn ang="0">
                  <a:pos x="408" y="678"/>
                </a:cxn>
                <a:cxn ang="0">
                  <a:pos x="426" y="696"/>
                </a:cxn>
                <a:cxn ang="0">
                  <a:pos x="444" y="714"/>
                </a:cxn>
                <a:cxn ang="0">
                  <a:pos x="462" y="732"/>
                </a:cxn>
                <a:cxn ang="0">
                  <a:pos x="480" y="750"/>
                </a:cxn>
                <a:cxn ang="0">
                  <a:pos x="498" y="768"/>
                </a:cxn>
                <a:cxn ang="0">
                  <a:pos x="516" y="780"/>
                </a:cxn>
                <a:cxn ang="0">
                  <a:pos x="534" y="792"/>
                </a:cxn>
                <a:cxn ang="0">
                  <a:pos x="552" y="804"/>
                </a:cxn>
                <a:cxn ang="0">
                  <a:pos x="570" y="816"/>
                </a:cxn>
                <a:cxn ang="0">
                  <a:pos x="588" y="828"/>
                </a:cxn>
                <a:cxn ang="0">
                  <a:pos x="606" y="840"/>
                </a:cxn>
                <a:cxn ang="0">
                  <a:pos x="624" y="852"/>
                </a:cxn>
                <a:cxn ang="0">
                  <a:pos x="642" y="858"/>
                </a:cxn>
                <a:cxn ang="0">
                  <a:pos x="660" y="870"/>
                </a:cxn>
                <a:cxn ang="0">
                  <a:pos x="678" y="876"/>
                </a:cxn>
              </a:cxnLst>
              <a:rect l="0" t="0" r="r" b="b"/>
              <a:pathLst>
                <a:path w="690" h="882">
                  <a:moveTo>
                    <a:pt x="0" y="0"/>
                  </a:moveTo>
                  <a:lnTo>
                    <a:pt x="0" y="12"/>
                  </a:lnTo>
                  <a:lnTo>
                    <a:pt x="6" y="18"/>
                  </a:lnTo>
                  <a:lnTo>
                    <a:pt x="12" y="24"/>
                  </a:lnTo>
                  <a:lnTo>
                    <a:pt x="12" y="30"/>
                  </a:lnTo>
                  <a:lnTo>
                    <a:pt x="24" y="42"/>
                  </a:lnTo>
                  <a:lnTo>
                    <a:pt x="24" y="54"/>
                  </a:lnTo>
                  <a:lnTo>
                    <a:pt x="36" y="66"/>
                  </a:lnTo>
                  <a:lnTo>
                    <a:pt x="36" y="72"/>
                  </a:lnTo>
                  <a:lnTo>
                    <a:pt x="42" y="78"/>
                  </a:lnTo>
                  <a:lnTo>
                    <a:pt x="42" y="84"/>
                  </a:lnTo>
                  <a:lnTo>
                    <a:pt x="48" y="90"/>
                  </a:lnTo>
                  <a:lnTo>
                    <a:pt x="48" y="96"/>
                  </a:lnTo>
                  <a:lnTo>
                    <a:pt x="60" y="108"/>
                  </a:lnTo>
                  <a:lnTo>
                    <a:pt x="60" y="120"/>
                  </a:lnTo>
                  <a:lnTo>
                    <a:pt x="72" y="132"/>
                  </a:lnTo>
                  <a:lnTo>
                    <a:pt x="72" y="138"/>
                  </a:lnTo>
                  <a:lnTo>
                    <a:pt x="78" y="144"/>
                  </a:lnTo>
                  <a:lnTo>
                    <a:pt x="78" y="150"/>
                  </a:lnTo>
                  <a:lnTo>
                    <a:pt x="84" y="156"/>
                  </a:lnTo>
                  <a:lnTo>
                    <a:pt x="84" y="162"/>
                  </a:lnTo>
                  <a:lnTo>
                    <a:pt x="96" y="174"/>
                  </a:lnTo>
                  <a:lnTo>
                    <a:pt x="96" y="186"/>
                  </a:lnTo>
                  <a:lnTo>
                    <a:pt x="102" y="192"/>
                  </a:lnTo>
                  <a:lnTo>
                    <a:pt x="108" y="198"/>
                  </a:lnTo>
                  <a:lnTo>
                    <a:pt x="108" y="210"/>
                  </a:lnTo>
                  <a:lnTo>
                    <a:pt x="114" y="216"/>
                  </a:lnTo>
                  <a:lnTo>
                    <a:pt x="126" y="228"/>
                  </a:lnTo>
                  <a:lnTo>
                    <a:pt x="126" y="240"/>
                  </a:lnTo>
                  <a:lnTo>
                    <a:pt x="138" y="252"/>
                  </a:lnTo>
                  <a:lnTo>
                    <a:pt x="138" y="264"/>
                  </a:lnTo>
                  <a:lnTo>
                    <a:pt x="144" y="270"/>
                  </a:lnTo>
                  <a:lnTo>
                    <a:pt x="150" y="276"/>
                  </a:lnTo>
                  <a:lnTo>
                    <a:pt x="150" y="282"/>
                  </a:lnTo>
                  <a:lnTo>
                    <a:pt x="156" y="288"/>
                  </a:lnTo>
                  <a:lnTo>
                    <a:pt x="156" y="294"/>
                  </a:lnTo>
                  <a:lnTo>
                    <a:pt x="168" y="306"/>
                  </a:lnTo>
                  <a:lnTo>
                    <a:pt x="168" y="312"/>
                  </a:lnTo>
                  <a:lnTo>
                    <a:pt x="174" y="318"/>
                  </a:lnTo>
                  <a:lnTo>
                    <a:pt x="174" y="324"/>
                  </a:lnTo>
                  <a:lnTo>
                    <a:pt x="180" y="330"/>
                  </a:lnTo>
                  <a:lnTo>
                    <a:pt x="180" y="336"/>
                  </a:lnTo>
                  <a:lnTo>
                    <a:pt x="192" y="348"/>
                  </a:lnTo>
                  <a:lnTo>
                    <a:pt x="192" y="360"/>
                  </a:lnTo>
                  <a:lnTo>
                    <a:pt x="204" y="372"/>
                  </a:lnTo>
                  <a:lnTo>
                    <a:pt x="204" y="378"/>
                  </a:lnTo>
                  <a:lnTo>
                    <a:pt x="216" y="390"/>
                  </a:lnTo>
                  <a:lnTo>
                    <a:pt x="216" y="402"/>
                  </a:lnTo>
                  <a:lnTo>
                    <a:pt x="222" y="408"/>
                  </a:lnTo>
                  <a:lnTo>
                    <a:pt x="228" y="414"/>
                  </a:lnTo>
                  <a:lnTo>
                    <a:pt x="228" y="420"/>
                  </a:lnTo>
                  <a:lnTo>
                    <a:pt x="240" y="432"/>
                  </a:lnTo>
                  <a:lnTo>
                    <a:pt x="240" y="444"/>
                  </a:lnTo>
                  <a:lnTo>
                    <a:pt x="246" y="450"/>
                  </a:lnTo>
                  <a:lnTo>
                    <a:pt x="258" y="462"/>
                  </a:lnTo>
                  <a:lnTo>
                    <a:pt x="258" y="468"/>
                  </a:lnTo>
                  <a:lnTo>
                    <a:pt x="270" y="480"/>
                  </a:lnTo>
                  <a:lnTo>
                    <a:pt x="270" y="492"/>
                  </a:lnTo>
                  <a:lnTo>
                    <a:pt x="276" y="498"/>
                  </a:lnTo>
                  <a:lnTo>
                    <a:pt x="288" y="510"/>
                  </a:lnTo>
                  <a:lnTo>
                    <a:pt x="288" y="516"/>
                  </a:lnTo>
                  <a:lnTo>
                    <a:pt x="300" y="528"/>
                  </a:lnTo>
                  <a:lnTo>
                    <a:pt x="300" y="534"/>
                  </a:lnTo>
                  <a:lnTo>
                    <a:pt x="312" y="546"/>
                  </a:lnTo>
                  <a:lnTo>
                    <a:pt x="312" y="552"/>
                  </a:lnTo>
                  <a:lnTo>
                    <a:pt x="324" y="564"/>
                  </a:lnTo>
                  <a:lnTo>
                    <a:pt x="324" y="570"/>
                  </a:lnTo>
                  <a:lnTo>
                    <a:pt x="330" y="576"/>
                  </a:lnTo>
                  <a:lnTo>
                    <a:pt x="342" y="588"/>
                  </a:lnTo>
                  <a:lnTo>
                    <a:pt x="342" y="594"/>
                  </a:lnTo>
                  <a:lnTo>
                    <a:pt x="354" y="606"/>
                  </a:lnTo>
                  <a:lnTo>
                    <a:pt x="354" y="612"/>
                  </a:lnTo>
                  <a:lnTo>
                    <a:pt x="360" y="618"/>
                  </a:lnTo>
                  <a:lnTo>
                    <a:pt x="366" y="624"/>
                  </a:lnTo>
                  <a:lnTo>
                    <a:pt x="378" y="636"/>
                  </a:lnTo>
                  <a:lnTo>
                    <a:pt x="378" y="642"/>
                  </a:lnTo>
                  <a:lnTo>
                    <a:pt x="384" y="648"/>
                  </a:lnTo>
                  <a:lnTo>
                    <a:pt x="390" y="654"/>
                  </a:lnTo>
                  <a:lnTo>
                    <a:pt x="402" y="666"/>
                  </a:lnTo>
                  <a:lnTo>
                    <a:pt x="402" y="672"/>
                  </a:lnTo>
                  <a:lnTo>
                    <a:pt x="408" y="678"/>
                  </a:lnTo>
                  <a:lnTo>
                    <a:pt x="414" y="684"/>
                  </a:lnTo>
                  <a:lnTo>
                    <a:pt x="420" y="690"/>
                  </a:lnTo>
                  <a:lnTo>
                    <a:pt x="426" y="696"/>
                  </a:lnTo>
                  <a:lnTo>
                    <a:pt x="432" y="702"/>
                  </a:lnTo>
                  <a:lnTo>
                    <a:pt x="438" y="708"/>
                  </a:lnTo>
                  <a:lnTo>
                    <a:pt x="444" y="714"/>
                  </a:lnTo>
                  <a:lnTo>
                    <a:pt x="450" y="720"/>
                  </a:lnTo>
                  <a:lnTo>
                    <a:pt x="456" y="726"/>
                  </a:lnTo>
                  <a:lnTo>
                    <a:pt x="462" y="732"/>
                  </a:lnTo>
                  <a:lnTo>
                    <a:pt x="468" y="738"/>
                  </a:lnTo>
                  <a:lnTo>
                    <a:pt x="474" y="744"/>
                  </a:lnTo>
                  <a:lnTo>
                    <a:pt x="480" y="750"/>
                  </a:lnTo>
                  <a:lnTo>
                    <a:pt x="486" y="756"/>
                  </a:lnTo>
                  <a:lnTo>
                    <a:pt x="492" y="762"/>
                  </a:lnTo>
                  <a:lnTo>
                    <a:pt x="498" y="768"/>
                  </a:lnTo>
                  <a:lnTo>
                    <a:pt x="504" y="768"/>
                  </a:lnTo>
                  <a:lnTo>
                    <a:pt x="510" y="774"/>
                  </a:lnTo>
                  <a:lnTo>
                    <a:pt x="516" y="780"/>
                  </a:lnTo>
                  <a:lnTo>
                    <a:pt x="522" y="786"/>
                  </a:lnTo>
                  <a:lnTo>
                    <a:pt x="528" y="792"/>
                  </a:lnTo>
                  <a:lnTo>
                    <a:pt x="534" y="792"/>
                  </a:lnTo>
                  <a:lnTo>
                    <a:pt x="540" y="798"/>
                  </a:lnTo>
                  <a:lnTo>
                    <a:pt x="546" y="804"/>
                  </a:lnTo>
                  <a:lnTo>
                    <a:pt x="552" y="804"/>
                  </a:lnTo>
                  <a:lnTo>
                    <a:pt x="558" y="810"/>
                  </a:lnTo>
                  <a:lnTo>
                    <a:pt x="564" y="816"/>
                  </a:lnTo>
                  <a:lnTo>
                    <a:pt x="570" y="816"/>
                  </a:lnTo>
                  <a:lnTo>
                    <a:pt x="576" y="822"/>
                  </a:lnTo>
                  <a:lnTo>
                    <a:pt x="582" y="828"/>
                  </a:lnTo>
                  <a:lnTo>
                    <a:pt x="588" y="828"/>
                  </a:lnTo>
                  <a:lnTo>
                    <a:pt x="594" y="834"/>
                  </a:lnTo>
                  <a:lnTo>
                    <a:pt x="600" y="840"/>
                  </a:lnTo>
                  <a:lnTo>
                    <a:pt x="606" y="840"/>
                  </a:lnTo>
                  <a:lnTo>
                    <a:pt x="612" y="846"/>
                  </a:lnTo>
                  <a:lnTo>
                    <a:pt x="618" y="846"/>
                  </a:lnTo>
                  <a:lnTo>
                    <a:pt x="624" y="852"/>
                  </a:lnTo>
                  <a:lnTo>
                    <a:pt x="630" y="852"/>
                  </a:lnTo>
                  <a:lnTo>
                    <a:pt x="636" y="858"/>
                  </a:lnTo>
                  <a:lnTo>
                    <a:pt x="642" y="858"/>
                  </a:lnTo>
                  <a:lnTo>
                    <a:pt x="648" y="864"/>
                  </a:lnTo>
                  <a:lnTo>
                    <a:pt x="654" y="864"/>
                  </a:lnTo>
                  <a:lnTo>
                    <a:pt x="660" y="870"/>
                  </a:lnTo>
                  <a:lnTo>
                    <a:pt x="666" y="870"/>
                  </a:lnTo>
                  <a:lnTo>
                    <a:pt x="672" y="870"/>
                  </a:lnTo>
                  <a:lnTo>
                    <a:pt x="678" y="876"/>
                  </a:lnTo>
                  <a:lnTo>
                    <a:pt x="684" y="876"/>
                  </a:lnTo>
                  <a:lnTo>
                    <a:pt x="690" y="882"/>
                  </a:lnTo>
                </a:path>
              </a:pathLst>
            </a:custGeom>
            <a:noFill/>
            <a:ln w="0">
              <a:solidFill>
                <a:srgbClr val="000000"/>
              </a:solidFill>
              <a:prstDash val="solid"/>
              <a:round/>
              <a:headEnd/>
              <a:tailEnd/>
            </a:ln>
          </p:spPr>
          <p:txBody>
            <a:bodyPr/>
            <a:lstStyle/>
            <a:p>
              <a:endParaRPr lang="en-GB"/>
            </a:p>
          </p:txBody>
        </p:sp>
        <p:sp>
          <p:nvSpPr>
            <p:cNvPr id="312533" name="Freeform 213"/>
            <p:cNvSpPr>
              <a:spLocks/>
            </p:cNvSpPr>
            <p:nvPr/>
          </p:nvSpPr>
          <p:spPr bwMode="auto">
            <a:xfrm>
              <a:off x="3847" y="3754"/>
              <a:ext cx="12" cy="1"/>
            </a:xfrm>
            <a:custGeom>
              <a:avLst/>
              <a:gdLst/>
              <a:ahLst/>
              <a:cxnLst>
                <a:cxn ang="0">
                  <a:pos x="0" y="0"/>
                </a:cxn>
                <a:cxn ang="0">
                  <a:pos x="6" y="0"/>
                </a:cxn>
                <a:cxn ang="0">
                  <a:pos x="12" y="0"/>
                </a:cxn>
              </a:cxnLst>
              <a:rect l="0" t="0" r="r" b="b"/>
              <a:pathLst>
                <a:path w="12">
                  <a:moveTo>
                    <a:pt x="0" y="0"/>
                  </a:moveTo>
                  <a:lnTo>
                    <a:pt x="6" y="0"/>
                  </a:lnTo>
                  <a:lnTo>
                    <a:pt x="12" y="0"/>
                  </a:lnTo>
                </a:path>
              </a:pathLst>
            </a:custGeom>
            <a:noFill/>
            <a:ln w="0">
              <a:solidFill>
                <a:srgbClr val="000000"/>
              </a:solidFill>
              <a:prstDash val="solid"/>
              <a:round/>
              <a:headEnd/>
              <a:tailEnd/>
            </a:ln>
          </p:spPr>
          <p:txBody>
            <a:bodyPr/>
            <a:lstStyle/>
            <a:p>
              <a:endParaRPr lang="en-GB"/>
            </a:p>
          </p:txBody>
        </p:sp>
        <p:sp>
          <p:nvSpPr>
            <p:cNvPr id="312534" name="Oval 214"/>
            <p:cNvSpPr>
              <a:spLocks noChangeArrowheads="1"/>
            </p:cNvSpPr>
            <p:nvPr/>
          </p:nvSpPr>
          <p:spPr bwMode="auto">
            <a:xfrm>
              <a:off x="1843" y="2008"/>
              <a:ext cx="48" cy="48"/>
            </a:xfrm>
            <a:prstGeom prst="ellipse">
              <a:avLst/>
            </a:prstGeom>
            <a:solidFill>
              <a:srgbClr val="FFFF00"/>
            </a:solidFill>
            <a:ln w="9525">
              <a:noFill/>
              <a:round/>
              <a:headEnd/>
              <a:tailEnd/>
            </a:ln>
          </p:spPr>
          <p:txBody>
            <a:bodyPr/>
            <a:lstStyle/>
            <a:p>
              <a:endParaRPr lang="en-GB"/>
            </a:p>
          </p:txBody>
        </p:sp>
        <p:sp>
          <p:nvSpPr>
            <p:cNvPr id="312535" name="Oval 215"/>
            <p:cNvSpPr>
              <a:spLocks noChangeArrowheads="1"/>
            </p:cNvSpPr>
            <p:nvPr/>
          </p:nvSpPr>
          <p:spPr bwMode="auto">
            <a:xfrm>
              <a:off x="2971" y="2446"/>
              <a:ext cx="48" cy="48"/>
            </a:xfrm>
            <a:prstGeom prst="ellipse">
              <a:avLst/>
            </a:prstGeom>
            <a:solidFill>
              <a:srgbClr val="FFFF00"/>
            </a:solidFill>
            <a:ln w="9525">
              <a:noFill/>
              <a:round/>
              <a:headEnd/>
              <a:tailEnd/>
            </a:ln>
          </p:spPr>
          <p:txBody>
            <a:bodyPr/>
            <a:lstStyle/>
            <a:p>
              <a:endParaRPr lang="en-GB"/>
            </a:p>
          </p:txBody>
        </p:sp>
        <p:sp>
          <p:nvSpPr>
            <p:cNvPr id="312536" name="Oval 216"/>
            <p:cNvSpPr>
              <a:spLocks noChangeArrowheads="1"/>
            </p:cNvSpPr>
            <p:nvPr/>
          </p:nvSpPr>
          <p:spPr bwMode="auto">
            <a:xfrm>
              <a:off x="3229" y="2890"/>
              <a:ext cx="48" cy="48"/>
            </a:xfrm>
            <a:prstGeom prst="ellipse">
              <a:avLst/>
            </a:prstGeom>
            <a:solidFill>
              <a:srgbClr val="FFFF00"/>
            </a:solidFill>
            <a:ln w="9525">
              <a:noFill/>
              <a:round/>
              <a:headEnd/>
              <a:tailEnd/>
            </a:ln>
          </p:spPr>
          <p:txBody>
            <a:bodyPr/>
            <a:lstStyle/>
            <a:p>
              <a:endParaRPr lang="en-GB"/>
            </a:p>
          </p:txBody>
        </p:sp>
        <p:sp>
          <p:nvSpPr>
            <p:cNvPr id="312537" name="Oval 217"/>
            <p:cNvSpPr>
              <a:spLocks noChangeArrowheads="1"/>
            </p:cNvSpPr>
            <p:nvPr/>
          </p:nvSpPr>
          <p:spPr bwMode="auto">
            <a:xfrm>
              <a:off x="3493" y="3382"/>
              <a:ext cx="48" cy="48"/>
            </a:xfrm>
            <a:prstGeom prst="ellipse">
              <a:avLst/>
            </a:prstGeom>
            <a:solidFill>
              <a:srgbClr val="FFFF00"/>
            </a:solidFill>
            <a:ln w="9525">
              <a:noFill/>
              <a:round/>
              <a:headEnd/>
              <a:tailEnd/>
            </a:ln>
          </p:spPr>
          <p:txBody>
            <a:bodyPr/>
            <a:lstStyle/>
            <a:p>
              <a:endParaRPr lang="en-GB"/>
            </a:p>
          </p:txBody>
        </p:sp>
        <p:sp>
          <p:nvSpPr>
            <p:cNvPr id="312538" name="Oval 218"/>
            <p:cNvSpPr>
              <a:spLocks noChangeArrowheads="1"/>
            </p:cNvSpPr>
            <p:nvPr/>
          </p:nvSpPr>
          <p:spPr bwMode="auto">
            <a:xfrm>
              <a:off x="3577" y="3586"/>
              <a:ext cx="48" cy="48"/>
            </a:xfrm>
            <a:prstGeom prst="ellipse">
              <a:avLst/>
            </a:prstGeom>
            <a:solidFill>
              <a:srgbClr val="FFFF00"/>
            </a:solidFill>
            <a:ln w="9525">
              <a:noFill/>
              <a:round/>
              <a:headEnd/>
              <a:tailEnd/>
            </a:ln>
          </p:spPr>
          <p:txBody>
            <a:bodyPr/>
            <a:lstStyle/>
            <a:p>
              <a:endParaRPr lang="en-GB"/>
            </a:p>
          </p:txBody>
        </p:sp>
        <p:sp>
          <p:nvSpPr>
            <p:cNvPr id="312539" name="Oval 219"/>
            <p:cNvSpPr>
              <a:spLocks noChangeArrowheads="1"/>
            </p:cNvSpPr>
            <p:nvPr/>
          </p:nvSpPr>
          <p:spPr bwMode="auto">
            <a:xfrm>
              <a:off x="3835" y="3712"/>
              <a:ext cx="48" cy="48"/>
            </a:xfrm>
            <a:prstGeom prst="ellipse">
              <a:avLst/>
            </a:prstGeom>
            <a:solidFill>
              <a:srgbClr val="FFFF00"/>
            </a:solidFill>
            <a:ln w="9525">
              <a:noFill/>
              <a:round/>
              <a:headEnd/>
              <a:tailEnd/>
            </a:ln>
          </p:spPr>
          <p:txBody>
            <a:bodyPr/>
            <a:lstStyle/>
            <a:p>
              <a:endParaRPr lang="en-GB"/>
            </a:p>
          </p:txBody>
        </p:sp>
        <p:sp>
          <p:nvSpPr>
            <p:cNvPr id="312540" name="Oval 220"/>
            <p:cNvSpPr>
              <a:spLocks noChangeArrowheads="1"/>
            </p:cNvSpPr>
            <p:nvPr/>
          </p:nvSpPr>
          <p:spPr bwMode="auto">
            <a:xfrm>
              <a:off x="1843" y="2008"/>
              <a:ext cx="48" cy="48"/>
            </a:xfrm>
            <a:prstGeom prst="ellipse">
              <a:avLst/>
            </a:prstGeom>
            <a:noFill/>
            <a:ln w="0">
              <a:solidFill>
                <a:srgbClr val="000000"/>
              </a:solidFill>
              <a:round/>
              <a:headEnd/>
              <a:tailEnd/>
            </a:ln>
          </p:spPr>
          <p:txBody>
            <a:bodyPr/>
            <a:lstStyle/>
            <a:p>
              <a:endParaRPr lang="en-GB"/>
            </a:p>
          </p:txBody>
        </p:sp>
        <p:sp>
          <p:nvSpPr>
            <p:cNvPr id="312541" name="Oval 221"/>
            <p:cNvSpPr>
              <a:spLocks noChangeArrowheads="1"/>
            </p:cNvSpPr>
            <p:nvPr/>
          </p:nvSpPr>
          <p:spPr bwMode="auto">
            <a:xfrm>
              <a:off x="2971" y="2446"/>
              <a:ext cx="48" cy="48"/>
            </a:xfrm>
            <a:prstGeom prst="ellipse">
              <a:avLst/>
            </a:prstGeom>
            <a:noFill/>
            <a:ln w="0">
              <a:solidFill>
                <a:srgbClr val="000000"/>
              </a:solidFill>
              <a:round/>
              <a:headEnd/>
              <a:tailEnd/>
            </a:ln>
          </p:spPr>
          <p:txBody>
            <a:bodyPr/>
            <a:lstStyle/>
            <a:p>
              <a:endParaRPr lang="en-GB"/>
            </a:p>
          </p:txBody>
        </p:sp>
        <p:sp>
          <p:nvSpPr>
            <p:cNvPr id="312542" name="Oval 222"/>
            <p:cNvSpPr>
              <a:spLocks noChangeArrowheads="1"/>
            </p:cNvSpPr>
            <p:nvPr/>
          </p:nvSpPr>
          <p:spPr bwMode="auto">
            <a:xfrm>
              <a:off x="3229" y="2890"/>
              <a:ext cx="48" cy="48"/>
            </a:xfrm>
            <a:prstGeom prst="ellipse">
              <a:avLst/>
            </a:prstGeom>
            <a:noFill/>
            <a:ln w="0">
              <a:solidFill>
                <a:srgbClr val="000000"/>
              </a:solidFill>
              <a:round/>
              <a:headEnd/>
              <a:tailEnd/>
            </a:ln>
          </p:spPr>
          <p:txBody>
            <a:bodyPr/>
            <a:lstStyle/>
            <a:p>
              <a:endParaRPr lang="en-GB"/>
            </a:p>
          </p:txBody>
        </p:sp>
        <p:sp>
          <p:nvSpPr>
            <p:cNvPr id="312543" name="Oval 223"/>
            <p:cNvSpPr>
              <a:spLocks noChangeArrowheads="1"/>
            </p:cNvSpPr>
            <p:nvPr/>
          </p:nvSpPr>
          <p:spPr bwMode="auto">
            <a:xfrm>
              <a:off x="3493" y="3382"/>
              <a:ext cx="48" cy="48"/>
            </a:xfrm>
            <a:prstGeom prst="ellipse">
              <a:avLst/>
            </a:prstGeom>
            <a:noFill/>
            <a:ln w="0">
              <a:solidFill>
                <a:srgbClr val="000000"/>
              </a:solidFill>
              <a:round/>
              <a:headEnd/>
              <a:tailEnd/>
            </a:ln>
          </p:spPr>
          <p:txBody>
            <a:bodyPr/>
            <a:lstStyle/>
            <a:p>
              <a:endParaRPr lang="en-GB"/>
            </a:p>
          </p:txBody>
        </p:sp>
        <p:sp>
          <p:nvSpPr>
            <p:cNvPr id="312544" name="Oval 224"/>
            <p:cNvSpPr>
              <a:spLocks noChangeArrowheads="1"/>
            </p:cNvSpPr>
            <p:nvPr/>
          </p:nvSpPr>
          <p:spPr bwMode="auto">
            <a:xfrm>
              <a:off x="3577" y="3586"/>
              <a:ext cx="48" cy="48"/>
            </a:xfrm>
            <a:prstGeom prst="ellipse">
              <a:avLst/>
            </a:prstGeom>
            <a:noFill/>
            <a:ln w="0">
              <a:solidFill>
                <a:srgbClr val="000000"/>
              </a:solidFill>
              <a:round/>
              <a:headEnd/>
              <a:tailEnd/>
            </a:ln>
          </p:spPr>
          <p:txBody>
            <a:bodyPr/>
            <a:lstStyle/>
            <a:p>
              <a:endParaRPr lang="en-GB"/>
            </a:p>
          </p:txBody>
        </p:sp>
        <p:sp>
          <p:nvSpPr>
            <p:cNvPr id="312545" name="Oval 225"/>
            <p:cNvSpPr>
              <a:spLocks noChangeArrowheads="1"/>
            </p:cNvSpPr>
            <p:nvPr/>
          </p:nvSpPr>
          <p:spPr bwMode="auto">
            <a:xfrm>
              <a:off x="3835" y="3712"/>
              <a:ext cx="48" cy="48"/>
            </a:xfrm>
            <a:prstGeom prst="ellipse">
              <a:avLst/>
            </a:prstGeom>
            <a:noFill/>
            <a:ln w="0">
              <a:solidFill>
                <a:srgbClr val="000000"/>
              </a:solidFill>
              <a:round/>
              <a:headEnd/>
              <a:tailEnd/>
            </a:ln>
          </p:spPr>
          <p:txBody>
            <a:bodyPr/>
            <a:lstStyle/>
            <a:p>
              <a:endParaRPr lang="en-GB"/>
            </a:p>
          </p:txBody>
        </p:sp>
        <p:sp>
          <p:nvSpPr>
            <p:cNvPr id="312546" name="Freeform 226"/>
            <p:cNvSpPr>
              <a:spLocks/>
            </p:cNvSpPr>
            <p:nvPr/>
          </p:nvSpPr>
          <p:spPr bwMode="auto">
            <a:xfrm>
              <a:off x="1867" y="2044"/>
              <a:ext cx="1254" cy="612"/>
            </a:xfrm>
            <a:custGeom>
              <a:avLst/>
              <a:gdLst/>
              <a:ahLst/>
              <a:cxnLst>
                <a:cxn ang="0">
                  <a:pos x="126" y="0"/>
                </a:cxn>
                <a:cxn ang="0">
                  <a:pos x="258" y="6"/>
                </a:cxn>
                <a:cxn ang="0">
                  <a:pos x="354" y="6"/>
                </a:cxn>
                <a:cxn ang="0">
                  <a:pos x="432" y="12"/>
                </a:cxn>
                <a:cxn ang="0">
                  <a:pos x="498" y="24"/>
                </a:cxn>
                <a:cxn ang="0">
                  <a:pos x="552" y="30"/>
                </a:cxn>
                <a:cxn ang="0">
                  <a:pos x="600" y="36"/>
                </a:cxn>
                <a:cxn ang="0">
                  <a:pos x="648" y="48"/>
                </a:cxn>
                <a:cxn ang="0">
                  <a:pos x="684" y="54"/>
                </a:cxn>
                <a:cxn ang="0">
                  <a:pos x="720" y="66"/>
                </a:cxn>
                <a:cxn ang="0">
                  <a:pos x="750" y="78"/>
                </a:cxn>
                <a:cxn ang="0">
                  <a:pos x="780" y="90"/>
                </a:cxn>
                <a:cxn ang="0">
                  <a:pos x="804" y="102"/>
                </a:cxn>
                <a:cxn ang="0">
                  <a:pos x="834" y="114"/>
                </a:cxn>
                <a:cxn ang="0">
                  <a:pos x="858" y="126"/>
                </a:cxn>
                <a:cxn ang="0">
                  <a:pos x="876" y="144"/>
                </a:cxn>
                <a:cxn ang="0">
                  <a:pos x="900" y="156"/>
                </a:cxn>
                <a:cxn ang="0">
                  <a:pos x="918" y="174"/>
                </a:cxn>
                <a:cxn ang="0">
                  <a:pos x="936" y="186"/>
                </a:cxn>
                <a:cxn ang="0">
                  <a:pos x="954" y="204"/>
                </a:cxn>
                <a:cxn ang="0">
                  <a:pos x="972" y="216"/>
                </a:cxn>
                <a:cxn ang="0">
                  <a:pos x="990" y="234"/>
                </a:cxn>
                <a:cxn ang="0">
                  <a:pos x="1008" y="246"/>
                </a:cxn>
                <a:cxn ang="0">
                  <a:pos x="1026" y="270"/>
                </a:cxn>
                <a:cxn ang="0">
                  <a:pos x="1038" y="288"/>
                </a:cxn>
                <a:cxn ang="0">
                  <a:pos x="1062" y="306"/>
                </a:cxn>
                <a:cxn ang="0">
                  <a:pos x="1074" y="324"/>
                </a:cxn>
                <a:cxn ang="0">
                  <a:pos x="1086" y="342"/>
                </a:cxn>
                <a:cxn ang="0">
                  <a:pos x="1098" y="360"/>
                </a:cxn>
                <a:cxn ang="0">
                  <a:pos x="1116" y="378"/>
                </a:cxn>
                <a:cxn ang="0">
                  <a:pos x="1122" y="396"/>
                </a:cxn>
                <a:cxn ang="0">
                  <a:pos x="1134" y="414"/>
                </a:cxn>
                <a:cxn ang="0">
                  <a:pos x="1146" y="432"/>
                </a:cxn>
                <a:cxn ang="0">
                  <a:pos x="1164" y="456"/>
                </a:cxn>
                <a:cxn ang="0">
                  <a:pos x="1176" y="474"/>
                </a:cxn>
                <a:cxn ang="0">
                  <a:pos x="1182" y="492"/>
                </a:cxn>
                <a:cxn ang="0">
                  <a:pos x="1194" y="510"/>
                </a:cxn>
                <a:cxn ang="0">
                  <a:pos x="1206" y="528"/>
                </a:cxn>
                <a:cxn ang="0">
                  <a:pos x="1212" y="546"/>
                </a:cxn>
                <a:cxn ang="0">
                  <a:pos x="1224" y="564"/>
                </a:cxn>
                <a:cxn ang="0">
                  <a:pos x="1236" y="582"/>
                </a:cxn>
                <a:cxn ang="0">
                  <a:pos x="1242" y="600"/>
                </a:cxn>
              </a:cxnLst>
              <a:rect l="0" t="0" r="r" b="b"/>
              <a:pathLst>
                <a:path w="1254" h="612">
                  <a:moveTo>
                    <a:pt x="0" y="0"/>
                  </a:moveTo>
                  <a:lnTo>
                    <a:pt x="66" y="0"/>
                  </a:lnTo>
                  <a:lnTo>
                    <a:pt x="126" y="0"/>
                  </a:lnTo>
                  <a:lnTo>
                    <a:pt x="174" y="0"/>
                  </a:lnTo>
                  <a:lnTo>
                    <a:pt x="216" y="0"/>
                  </a:lnTo>
                  <a:lnTo>
                    <a:pt x="258" y="6"/>
                  </a:lnTo>
                  <a:lnTo>
                    <a:pt x="294" y="6"/>
                  </a:lnTo>
                  <a:lnTo>
                    <a:pt x="324" y="6"/>
                  </a:lnTo>
                  <a:lnTo>
                    <a:pt x="354" y="6"/>
                  </a:lnTo>
                  <a:lnTo>
                    <a:pt x="384" y="12"/>
                  </a:lnTo>
                  <a:lnTo>
                    <a:pt x="408" y="12"/>
                  </a:lnTo>
                  <a:lnTo>
                    <a:pt x="432" y="12"/>
                  </a:lnTo>
                  <a:lnTo>
                    <a:pt x="456" y="18"/>
                  </a:lnTo>
                  <a:lnTo>
                    <a:pt x="480" y="18"/>
                  </a:lnTo>
                  <a:lnTo>
                    <a:pt x="498" y="24"/>
                  </a:lnTo>
                  <a:lnTo>
                    <a:pt x="516" y="24"/>
                  </a:lnTo>
                  <a:lnTo>
                    <a:pt x="534" y="24"/>
                  </a:lnTo>
                  <a:lnTo>
                    <a:pt x="552" y="30"/>
                  </a:lnTo>
                  <a:lnTo>
                    <a:pt x="570" y="30"/>
                  </a:lnTo>
                  <a:lnTo>
                    <a:pt x="588" y="36"/>
                  </a:lnTo>
                  <a:lnTo>
                    <a:pt x="600" y="36"/>
                  </a:lnTo>
                  <a:lnTo>
                    <a:pt x="618" y="42"/>
                  </a:lnTo>
                  <a:lnTo>
                    <a:pt x="630" y="42"/>
                  </a:lnTo>
                  <a:lnTo>
                    <a:pt x="648" y="48"/>
                  </a:lnTo>
                  <a:lnTo>
                    <a:pt x="660" y="48"/>
                  </a:lnTo>
                  <a:lnTo>
                    <a:pt x="672" y="54"/>
                  </a:lnTo>
                  <a:lnTo>
                    <a:pt x="684" y="54"/>
                  </a:lnTo>
                  <a:lnTo>
                    <a:pt x="696" y="60"/>
                  </a:lnTo>
                  <a:lnTo>
                    <a:pt x="708" y="66"/>
                  </a:lnTo>
                  <a:lnTo>
                    <a:pt x="720" y="66"/>
                  </a:lnTo>
                  <a:lnTo>
                    <a:pt x="732" y="72"/>
                  </a:lnTo>
                  <a:lnTo>
                    <a:pt x="738" y="72"/>
                  </a:lnTo>
                  <a:lnTo>
                    <a:pt x="750" y="78"/>
                  </a:lnTo>
                  <a:lnTo>
                    <a:pt x="762" y="84"/>
                  </a:lnTo>
                  <a:lnTo>
                    <a:pt x="768" y="84"/>
                  </a:lnTo>
                  <a:lnTo>
                    <a:pt x="780" y="90"/>
                  </a:lnTo>
                  <a:lnTo>
                    <a:pt x="786" y="96"/>
                  </a:lnTo>
                  <a:lnTo>
                    <a:pt x="798" y="96"/>
                  </a:lnTo>
                  <a:lnTo>
                    <a:pt x="804" y="102"/>
                  </a:lnTo>
                  <a:lnTo>
                    <a:pt x="816" y="108"/>
                  </a:lnTo>
                  <a:lnTo>
                    <a:pt x="822" y="114"/>
                  </a:lnTo>
                  <a:lnTo>
                    <a:pt x="834" y="114"/>
                  </a:lnTo>
                  <a:lnTo>
                    <a:pt x="840" y="120"/>
                  </a:lnTo>
                  <a:lnTo>
                    <a:pt x="846" y="126"/>
                  </a:lnTo>
                  <a:lnTo>
                    <a:pt x="858" y="126"/>
                  </a:lnTo>
                  <a:lnTo>
                    <a:pt x="864" y="132"/>
                  </a:lnTo>
                  <a:lnTo>
                    <a:pt x="870" y="138"/>
                  </a:lnTo>
                  <a:lnTo>
                    <a:pt x="876" y="144"/>
                  </a:lnTo>
                  <a:lnTo>
                    <a:pt x="888" y="150"/>
                  </a:lnTo>
                  <a:lnTo>
                    <a:pt x="894" y="150"/>
                  </a:lnTo>
                  <a:lnTo>
                    <a:pt x="900" y="156"/>
                  </a:lnTo>
                  <a:lnTo>
                    <a:pt x="906" y="162"/>
                  </a:lnTo>
                  <a:lnTo>
                    <a:pt x="912" y="168"/>
                  </a:lnTo>
                  <a:lnTo>
                    <a:pt x="918" y="174"/>
                  </a:lnTo>
                  <a:lnTo>
                    <a:pt x="924" y="174"/>
                  </a:lnTo>
                  <a:lnTo>
                    <a:pt x="930" y="180"/>
                  </a:lnTo>
                  <a:lnTo>
                    <a:pt x="936" y="186"/>
                  </a:lnTo>
                  <a:lnTo>
                    <a:pt x="942" y="192"/>
                  </a:lnTo>
                  <a:lnTo>
                    <a:pt x="948" y="198"/>
                  </a:lnTo>
                  <a:lnTo>
                    <a:pt x="954" y="204"/>
                  </a:lnTo>
                  <a:lnTo>
                    <a:pt x="960" y="204"/>
                  </a:lnTo>
                  <a:lnTo>
                    <a:pt x="966" y="210"/>
                  </a:lnTo>
                  <a:lnTo>
                    <a:pt x="972" y="216"/>
                  </a:lnTo>
                  <a:lnTo>
                    <a:pt x="978" y="222"/>
                  </a:lnTo>
                  <a:lnTo>
                    <a:pt x="984" y="228"/>
                  </a:lnTo>
                  <a:lnTo>
                    <a:pt x="990" y="234"/>
                  </a:lnTo>
                  <a:lnTo>
                    <a:pt x="996" y="240"/>
                  </a:lnTo>
                  <a:lnTo>
                    <a:pt x="1002" y="240"/>
                  </a:lnTo>
                  <a:lnTo>
                    <a:pt x="1008" y="246"/>
                  </a:lnTo>
                  <a:lnTo>
                    <a:pt x="1014" y="258"/>
                  </a:lnTo>
                  <a:lnTo>
                    <a:pt x="1020" y="264"/>
                  </a:lnTo>
                  <a:lnTo>
                    <a:pt x="1026" y="270"/>
                  </a:lnTo>
                  <a:lnTo>
                    <a:pt x="1032" y="276"/>
                  </a:lnTo>
                  <a:lnTo>
                    <a:pt x="1038" y="282"/>
                  </a:lnTo>
                  <a:lnTo>
                    <a:pt x="1038" y="288"/>
                  </a:lnTo>
                  <a:lnTo>
                    <a:pt x="1050" y="294"/>
                  </a:lnTo>
                  <a:lnTo>
                    <a:pt x="1056" y="300"/>
                  </a:lnTo>
                  <a:lnTo>
                    <a:pt x="1062" y="306"/>
                  </a:lnTo>
                  <a:lnTo>
                    <a:pt x="1062" y="312"/>
                  </a:lnTo>
                  <a:lnTo>
                    <a:pt x="1068" y="318"/>
                  </a:lnTo>
                  <a:lnTo>
                    <a:pt x="1074" y="324"/>
                  </a:lnTo>
                  <a:lnTo>
                    <a:pt x="1074" y="330"/>
                  </a:lnTo>
                  <a:lnTo>
                    <a:pt x="1080" y="336"/>
                  </a:lnTo>
                  <a:lnTo>
                    <a:pt x="1086" y="342"/>
                  </a:lnTo>
                  <a:lnTo>
                    <a:pt x="1092" y="348"/>
                  </a:lnTo>
                  <a:lnTo>
                    <a:pt x="1092" y="354"/>
                  </a:lnTo>
                  <a:lnTo>
                    <a:pt x="1098" y="360"/>
                  </a:lnTo>
                  <a:lnTo>
                    <a:pt x="1104" y="366"/>
                  </a:lnTo>
                  <a:lnTo>
                    <a:pt x="1110" y="372"/>
                  </a:lnTo>
                  <a:lnTo>
                    <a:pt x="1116" y="378"/>
                  </a:lnTo>
                  <a:lnTo>
                    <a:pt x="1116" y="384"/>
                  </a:lnTo>
                  <a:lnTo>
                    <a:pt x="1122" y="390"/>
                  </a:lnTo>
                  <a:lnTo>
                    <a:pt x="1122" y="396"/>
                  </a:lnTo>
                  <a:lnTo>
                    <a:pt x="1128" y="402"/>
                  </a:lnTo>
                  <a:lnTo>
                    <a:pt x="1134" y="408"/>
                  </a:lnTo>
                  <a:lnTo>
                    <a:pt x="1134" y="414"/>
                  </a:lnTo>
                  <a:lnTo>
                    <a:pt x="1140" y="420"/>
                  </a:lnTo>
                  <a:lnTo>
                    <a:pt x="1146" y="426"/>
                  </a:lnTo>
                  <a:lnTo>
                    <a:pt x="1146" y="432"/>
                  </a:lnTo>
                  <a:lnTo>
                    <a:pt x="1158" y="444"/>
                  </a:lnTo>
                  <a:lnTo>
                    <a:pt x="1158" y="450"/>
                  </a:lnTo>
                  <a:lnTo>
                    <a:pt x="1164" y="456"/>
                  </a:lnTo>
                  <a:lnTo>
                    <a:pt x="1170" y="462"/>
                  </a:lnTo>
                  <a:lnTo>
                    <a:pt x="1170" y="468"/>
                  </a:lnTo>
                  <a:lnTo>
                    <a:pt x="1176" y="474"/>
                  </a:lnTo>
                  <a:lnTo>
                    <a:pt x="1176" y="480"/>
                  </a:lnTo>
                  <a:lnTo>
                    <a:pt x="1182" y="486"/>
                  </a:lnTo>
                  <a:lnTo>
                    <a:pt x="1182" y="492"/>
                  </a:lnTo>
                  <a:lnTo>
                    <a:pt x="1188" y="498"/>
                  </a:lnTo>
                  <a:lnTo>
                    <a:pt x="1188" y="504"/>
                  </a:lnTo>
                  <a:lnTo>
                    <a:pt x="1194" y="510"/>
                  </a:lnTo>
                  <a:lnTo>
                    <a:pt x="1200" y="516"/>
                  </a:lnTo>
                  <a:lnTo>
                    <a:pt x="1200" y="522"/>
                  </a:lnTo>
                  <a:lnTo>
                    <a:pt x="1206" y="528"/>
                  </a:lnTo>
                  <a:lnTo>
                    <a:pt x="1206" y="534"/>
                  </a:lnTo>
                  <a:lnTo>
                    <a:pt x="1212" y="540"/>
                  </a:lnTo>
                  <a:lnTo>
                    <a:pt x="1212" y="546"/>
                  </a:lnTo>
                  <a:lnTo>
                    <a:pt x="1218" y="552"/>
                  </a:lnTo>
                  <a:lnTo>
                    <a:pt x="1218" y="558"/>
                  </a:lnTo>
                  <a:lnTo>
                    <a:pt x="1224" y="564"/>
                  </a:lnTo>
                  <a:lnTo>
                    <a:pt x="1230" y="570"/>
                  </a:lnTo>
                  <a:lnTo>
                    <a:pt x="1230" y="576"/>
                  </a:lnTo>
                  <a:lnTo>
                    <a:pt x="1236" y="582"/>
                  </a:lnTo>
                  <a:lnTo>
                    <a:pt x="1236" y="588"/>
                  </a:lnTo>
                  <a:lnTo>
                    <a:pt x="1242" y="594"/>
                  </a:lnTo>
                  <a:lnTo>
                    <a:pt x="1242" y="600"/>
                  </a:lnTo>
                  <a:lnTo>
                    <a:pt x="1248" y="606"/>
                  </a:lnTo>
                  <a:lnTo>
                    <a:pt x="1254" y="612"/>
                  </a:lnTo>
                </a:path>
              </a:pathLst>
            </a:custGeom>
            <a:noFill/>
            <a:ln w="0">
              <a:solidFill>
                <a:srgbClr val="000000"/>
              </a:solidFill>
              <a:prstDash val="solid"/>
              <a:round/>
              <a:headEnd/>
              <a:tailEnd/>
            </a:ln>
          </p:spPr>
          <p:txBody>
            <a:bodyPr/>
            <a:lstStyle/>
            <a:p>
              <a:endParaRPr lang="en-GB"/>
            </a:p>
          </p:txBody>
        </p:sp>
        <p:sp>
          <p:nvSpPr>
            <p:cNvPr id="312547" name="Freeform 227"/>
            <p:cNvSpPr>
              <a:spLocks/>
            </p:cNvSpPr>
            <p:nvPr/>
          </p:nvSpPr>
          <p:spPr bwMode="auto">
            <a:xfrm>
              <a:off x="3121" y="2656"/>
              <a:ext cx="582" cy="996"/>
            </a:xfrm>
            <a:custGeom>
              <a:avLst/>
              <a:gdLst/>
              <a:ahLst/>
              <a:cxnLst>
                <a:cxn ang="0">
                  <a:pos x="6" y="12"/>
                </a:cxn>
                <a:cxn ang="0">
                  <a:pos x="18" y="36"/>
                </a:cxn>
                <a:cxn ang="0">
                  <a:pos x="24" y="60"/>
                </a:cxn>
                <a:cxn ang="0">
                  <a:pos x="36" y="84"/>
                </a:cxn>
                <a:cxn ang="0">
                  <a:pos x="48" y="108"/>
                </a:cxn>
                <a:cxn ang="0">
                  <a:pos x="60" y="132"/>
                </a:cxn>
                <a:cxn ang="0">
                  <a:pos x="78" y="156"/>
                </a:cxn>
                <a:cxn ang="0">
                  <a:pos x="84" y="180"/>
                </a:cxn>
                <a:cxn ang="0">
                  <a:pos x="96" y="198"/>
                </a:cxn>
                <a:cxn ang="0">
                  <a:pos x="102" y="222"/>
                </a:cxn>
                <a:cxn ang="0">
                  <a:pos x="114" y="240"/>
                </a:cxn>
                <a:cxn ang="0">
                  <a:pos x="120" y="258"/>
                </a:cxn>
                <a:cxn ang="0">
                  <a:pos x="132" y="276"/>
                </a:cxn>
                <a:cxn ang="0">
                  <a:pos x="138" y="294"/>
                </a:cxn>
                <a:cxn ang="0">
                  <a:pos x="156" y="324"/>
                </a:cxn>
                <a:cxn ang="0">
                  <a:pos x="162" y="348"/>
                </a:cxn>
                <a:cxn ang="0">
                  <a:pos x="174" y="366"/>
                </a:cxn>
                <a:cxn ang="0">
                  <a:pos x="180" y="384"/>
                </a:cxn>
                <a:cxn ang="0">
                  <a:pos x="192" y="402"/>
                </a:cxn>
                <a:cxn ang="0">
                  <a:pos x="204" y="432"/>
                </a:cxn>
                <a:cxn ang="0">
                  <a:pos x="222" y="462"/>
                </a:cxn>
                <a:cxn ang="0">
                  <a:pos x="234" y="498"/>
                </a:cxn>
                <a:cxn ang="0">
                  <a:pos x="252" y="522"/>
                </a:cxn>
                <a:cxn ang="0">
                  <a:pos x="264" y="558"/>
                </a:cxn>
                <a:cxn ang="0">
                  <a:pos x="288" y="594"/>
                </a:cxn>
                <a:cxn ang="0">
                  <a:pos x="294" y="612"/>
                </a:cxn>
                <a:cxn ang="0">
                  <a:pos x="312" y="636"/>
                </a:cxn>
                <a:cxn ang="0">
                  <a:pos x="324" y="666"/>
                </a:cxn>
                <a:cxn ang="0">
                  <a:pos x="342" y="696"/>
                </a:cxn>
                <a:cxn ang="0">
                  <a:pos x="360" y="720"/>
                </a:cxn>
                <a:cxn ang="0">
                  <a:pos x="378" y="750"/>
                </a:cxn>
                <a:cxn ang="0">
                  <a:pos x="390" y="774"/>
                </a:cxn>
                <a:cxn ang="0">
                  <a:pos x="414" y="804"/>
                </a:cxn>
                <a:cxn ang="0">
                  <a:pos x="432" y="828"/>
                </a:cxn>
                <a:cxn ang="0">
                  <a:pos x="444" y="852"/>
                </a:cxn>
                <a:cxn ang="0">
                  <a:pos x="468" y="876"/>
                </a:cxn>
                <a:cxn ang="0">
                  <a:pos x="480" y="894"/>
                </a:cxn>
                <a:cxn ang="0">
                  <a:pos x="504" y="918"/>
                </a:cxn>
                <a:cxn ang="0">
                  <a:pos x="516" y="936"/>
                </a:cxn>
                <a:cxn ang="0">
                  <a:pos x="534" y="954"/>
                </a:cxn>
                <a:cxn ang="0">
                  <a:pos x="552" y="972"/>
                </a:cxn>
                <a:cxn ang="0">
                  <a:pos x="570" y="984"/>
                </a:cxn>
              </a:cxnLst>
              <a:rect l="0" t="0" r="r" b="b"/>
              <a:pathLst>
                <a:path w="582" h="996">
                  <a:moveTo>
                    <a:pt x="0" y="0"/>
                  </a:moveTo>
                  <a:lnTo>
                    <a:pt x="0" y="6"/>
                  </a:lnTo>
                  <a:lnTo>
                    <a:pt x="6" y="12"/>
                  </a:lnTo>
                  <a:lnTo>
                    <a:pt x="6" y="24"/>
                  </a:lnTo>
                  <a:lnTo>
                    <a:pt x="12" y="30"/>
                  </a:lnTo>
                  <a:lnTo>
                    <a:pt x="18" y="36"/>
                  </a:lnTo>
                  <a:lnTo>
                    <a:pt x="18" y="42"/>
                  </a:lnTo>
                  <a:lnTo>
                    <a:pt x="24" y="48"/>
                  </a:lnTo>
                  <a:lnTo>
                    <a:pt x="24" y="60"/>
                  </a:lnTo>
                  <a:lnTo>
                    <a:pt x="30" y="66"/>
                  </a:lnTo>
                  <a:lnTo>
                    <a:pt x="36" y="72"/>
                  </a:lnTo>
                  <a:lnTo>
                    <a:pt x="36" y="84"/>
                  </a:lnTo>
                  <a:lnTo>
                    <a:pt x="42" y="90"/>
                  </a:lnTo>
                  <a:lnTo>
                    <a:pt x="48" y="96"/>
                  </a:lnTo>
                  <a:lnTo>
                    <a:pt x="48" y="108"/>
                  </a:lnTo>
                  <a:lnTo>
                    <a:pt x="54" y="114"/>
                  </a:lnTo>
                  <a:lnTo>
                    <a:pt x="60" y="120"/>
                  </a:lnTo>
                  <a:lnTo>
                    <a:pt x="60" y="132"/>
                  </a:lnTo>
                  <a:lnTo>
                    <a:pt x="66" y="138"/>
                  </a:lnTo>
                  <a:lnTo>
                    <a:pt x="66" y="144"/>
                  </a:lnTo>
                  <a:lnTo>
                    <a:pt x="78" y="156"/>
                  </a:lnTo>
                  <a:lnTo>
                    <a:pt x="78" y="168"/>
                  </a:lnTo>
                  <a:lnTo>
                    <a:pt x="84" y="174"/>
                  </a:lnTo>
                  <a:lnTo>
                    <a:pt x="84" y="180"/>
                  </a:lnTo>
                  <a:lnTo>
                    <a:pt x="90" y="186"/>
                  </a:lnTo>
                  <a:lnTo>
                    <a:pt x="90" y="192"/>
                  </a:lnTo>
                  <a:lnTo>
                    <a:pt x="96" y="198"/>
                  </a:lnTo>
                  <a:lnTo>
                    <a:pt x="96" y="210"/>
                  </a:lnTo>
                  <a:lnTo>
                    <a:pt x="102" y="216"/>
                  </a:lnTo>
                  <a:lnTo>
                    <a:pt x="102" y="222"/>
                  </a:lnTo>
                  <a:lnTo>
                    <a:pt x="108" y="228"/>
                  </a:lnTo>
                  <a:lnTo>
                    <a:pt x="108" y="234"/>
                  </a:lnTo>
                  <a:lnTo>
                    <a:pt x="114" y="240"/>
                  </a:lnTo>
                  <a:lnTo>
                    <a:pt x="114" y="246"/>
                  </a:lnTo>
                  <a:lnTo>
                    <a:pt x="120" y="252"/>
                  </a:lnTo>
                  <a:lnTo>
                    <a:pt x="120" y="258"/>
                  </a:lnTo>
                  <a:lnTo>
                    <a:pt x="126" y="264"/>
                  </a:lnTo>
                  <a:lnTo>
                    <a:pt x="126" y="270"/>
                  </a:lnTo>
                  <a:lnTo>
                    <a:pt x="132" y="276"/>
                  </a:lnTo>
                  <a:lnTo>
                    <a:pt x="132" y="282"/>
                  </a:lnTo>
                  <a:lnTo>
                    <a:pt x="138" y="288"/>
                  </a:lnTo>
                  <a:lnTo>
                    <a:pt x="138" y="294"/>
                  </a:lnTo>
                  <a:lnTo>
                    <a:pt x="144" y="300"/>
                  </a:lnTo>
                  <a:lnTo>
                    <a:pt x="144" y="312"/>
                  </a:lnTo>
                  <a:lnTo>
                    <a:pt x="156" y="324"/>
                  </a:lnTo>
                  <a:lnTo>
                    <a:pt x="156" y="336"/>
                  </a:lnTo>
                  <a:lnTo>
                    <a:pt x="162" y="342"/>
                  </a:lnTo>
                  <a:lnTo>
                    <a:pt x="162" y="348"/>
                  </a:lnTo>
                  <a:lnTo>
                    <a:pt x="168" y="354"/>
                  </a:lnTo>
                  <a:lnTo>
                    <a:pt x="168" y="360"/>
                  </a:lnTo>
                  <a:lnTo>
                    <a:pt x="174" y="366"/>
                  </a:lnTo>
                  <a:lnTo>
                    <a:pt x="174" y="372"/>
                  </a:lnTo>
                  <a:lnTo>
                    <a:pt x="180" y="378"/>
                  </a:lnTo>
                  <a:lnTo>
                    <a:pt x="180" y="384"/>
                  </a:lnTo>
                  <a:lnTo>
                    <a:pt x="186" y="390"/>
                  </a:lnTo>
                  <a:lnTo>
                    <a:pt x="186" y="396"/>
                  </a:lnTo>
                  <a:lnTo>
                    <a:pt x="192" y="402"/>
                  </a:lnTo>
                  <a:lnTo>
                    <a:pt x="192" y="414"/>
                  </a:lnTo>
                  <a:lnTo>
                    <a:pt x="204" y="426"/>
                  </a:lnTo>
                  <a:lnTo>
                    <a:pt x="204" y="432"/>
                  </a:lnTo>
                  <a:lnTo>
                    <a:pt x="210" y="438"/>
                  </a:lnTo>
                  <a:lnTo>
                    <a:pt x="210" y="450"/>
                  </a:lnTo>
                  <a:lnTo>
                    <a:pt x="222" y="462"/>
                  </a:lnTo>
                  <a:lnTo>
                    <a:pt x="222" y="474"/>
                  </a:lnTo>
                  <a:lnTo>
                    <a:pt x="234" y="486"/>
                  </a:lnTo>
                  <a:lnTo>
                    <a:pt x="234" y="498"/>
                  </a:lnTo>
                  <a:lnTo>
                    <a:pt x="240" y="504"/>
                  </a:lnTo>
                  <a:lnTo>
                    <a:pt x="240" y="510"/>
                  </a:lnTo>
                  <a:lnTo>
                    <a:pt x="252" y="522"/>
                  </a:lnTo>
                  <a:lnTo>
                    <a:pt x="252" y="534"/>
                  </a:lnTo>
                  <a:lnTo>
                    <a:pt x="264" y="546"/>
                  </a:lnTo>
                  <a:lnTo>
                    <a:pt x="264" y="558"/>
                  </a:lnTo>
                  <a:lnTo>
                    <a:pt x="276" y="570"/>
                  </a:lnTo>
                  <a:lnTo>
                    <a:pt x="276" y="582"/>
                  </a:lnTo>
                  <a:lnTo>
                    <a:pt x="288" y="594"/>
                  </a:lnTo>
                  <a:lnTo>
                    <a:pt x="288" y="600"/>
                  </a:lnTo>
                  <a:lnTo>
                    <a:pt x="294" y="606"/>
                  </a:lnTo>
                  <a:lnTo>
                    <a:pt x="294" y="612"/>
                  </a:lnTo>
                  <a:lnTo>
                    <a:pt x="300" y="618"/>
                  </a:lnTo>
                  <a:lnTo>
                    <a:pt x="300" y="624"/>
                  </a:lnTo>
                  <a:lnTo>
                    <a:pt x="312" y="636"/>
                  </a:lnTo>
                  <a:lnTo>
                    <a:pt x="312" y="648"/>
                  </a:lnTo>
                  <a:lnTo>
                    <a:pt x="324" y="660"/>
                  </a:lnTo>
                  <a:lnTo>
                    <a:pt x="324" y="666"/>
                  </a:lnTo>
                  <a:lnTo>
                    <a:pt x="336" y="678"/>
                  </a:lnTo>
                  <a:lnTo>
                    <a:pt x="336" y="690"/>
                  </a:lnTo>
                  <a:lnTo>
                    <a:pt x="342" y="696"/>
                  </a:lnTo>
                  <a:lnTo>
                    <a:pt x="348" y="702"/>
                  </a:lnTo>
                  <a:lnTo>
                    <a:pt x="348" y="708"/>
                  </a:lnTo>
                  <a:lnTo>
                    <a:pt x="360" y="720"/>
                  </a:lnTo>
                  <a:lnTo>
                    <a:pt x="360" y="732"/>
                  </a:lnTo>
                  <a:lnTo>
                    <a:pt x="366" y="738"/>
                  </a:lnTo>
                  <a:lnTo>
                    <a:pt x="378" y="750"/>
                  </a:lnTo>
                  <a:lnTo>
                    <a:pt x="378" y="756"/>
                  </a:lnTo>
                  <a:lnTo>
                    <a:pt x="390" y="768"/>
                  </a:lnTo>
                  <a:lnTo>
                    <a:pt x="390" y="774"/>
                  </a:lnTo>
                  <a:lnTo>
                    <a:pt x="402" y="786"/>
                  </a:lnTo>
                  <a:lnTo>
                    <a:pt x="402" y="792"/>
                  </a:lnTo>
                  <a:lnTo>
                    <a:pt x="414" y="804"/>
                  </a:lnTo>
                  <a:lnTo>
                    <a:pt x="414" y="810"/>
                  </a:lnTo>
                  <a:lnTo>
                    <a:pt x="420" y="816"/>
                  </a:lnTo>
                  <a:lnTo>
                    <a:pt x="432" y="828"/>
                  </a:lnTo>
                  <a:lnTo>
                    <a:pt x="432" y="834"/>
                  </a:lnTo>
                  <a:lnTo>
                    <a:pt x="444" y="846"/>
                  </a:lnTo>
                  <a:lnTo>
                    <a:pt x="444" y="852"/>
                  </a:lnTo>
                  <a:lnTo>
                    <a:pt x="450" y="858"/>
                  </a:lnTo>
                  <a:lnTo>
                    <a:pt x="456" y="864"/>
                  </a:lnTo>
                  <a:lnTo>
                    <a:pt x="468" y="876"/>
                  </a:lnTo>
                  <a:lnTo>
                    <a:pt x="468" y="882"/>
                  </a:lnTo>
                  <a:lnTo>
                    <a:pt x="474" y="888"/>
                  </a:lnTo>
                  <a:lnTo>
                    <a:pt x="480" y="894"/>
                  </a:lnTo>
                  <a:lnTo>
                    <a:pt x="486" y="900"/>
                  </a:lnTo>
                  <a:lnTo>
                    <a:pt x="492" y="906"/>
                  </a:lnTo>
                  <a:lnTo>
                    <a:pt x="504" y="918"/>
                  </a:lnTo>
                  <a:lnTo>
                    <a:pt x="504" y="924"/>
                  </a:lnTo>
                  <a:lnTo>
                    <a:pt x="510" y="930"/>
                  </a:lnTo>
                  <a:lnTo>
                    <a:pt x="516" y="936"/>
                  </a:lnTo>
                  <a:lnTo>
                    <a:pt x="522" y="942"/>
                  </a:lnTo>
                  <a:lnTo>
                    <a:pt x="528" y="948"/>
                  </a:lnTo>
                  <a:lnTo>
                    <a:pt x="534" y="954"/>
                  </a:lnTo>
                  <a:lnTo>
                    <a:pt x="540" y="960"/>
                  </a:lnTo>
                  <a:lnTo>
                    <a:pt x="546" y="966"/>
                  </a:lnTo>
                  <a:lnTo>
                    <a:pt x="552" y="972"/>
                  </a:lnTo>
                  <a:lnTo>
                    <a:pt x="558" y="972"/>
                  </a:lnTo>
                  <a:lnTo>
                    <a:pt x="564" y="978"/>
                  </a:lnTo>
                  <a:lnTo>
                    <a:pt x="570" y="984"/>
                  </a:lnTo>
                  <a:lnTo>
                    <a:pt x="576" y="990"/>
                  </a:lnTo>
                  <a:lnTo>
                    <a:pt x="582" y="996"/>
                  </a:lnTo>
                </a:path>
              </a:pathLst>
            </a:custGeom>
            <a:noFill/>
            <a:ln w="0">
              <a:solidFill>
                <a:srgbClr val="000000"/>
              </a:solidFill>
              <a:prstDash val="solid"/>
              <a:round/>
              <a:headEnd/>
              <a:tailEnd/>
            </a:ln>
          </p:spPr>
          <p:txBody>
            <a:bodyPr/>
            <a:lstStyle/>
            <a:p>
              <a:endParaRPr lang="en-GB"/>
            </a:p>
          </p:txBody>
        </p:sp>
        <p:sp>
          <p:nvSpPr>
            <p:cNvPr id="312548" name="Freeform 228"/>
            <p:cNvSpPr>
              <a:spLocks/>
            </p:cNvSpPr>
            <p:nvPr/>
          </p:nvSpPr>
          <p:spPr bwMode="auto">
            <a:xfrm>
              <a:off x="3703" y="3652"/>
              <a:ext cx="156" cy="90"/>
            </a:xfrm>
            <a:custGeom>
              <a:avLst/>
              <a:gdLst/>
              <a:ahLst/>
              <a:cxnLst>
                <a:cxn ang="0">
                  <a:pos x="0" y="0"/>
                </a:cxn>
                <a:cxn ang="0">
                  <a:pos x="6" y="6"/>
                </a:cxn>
                <a:cxn ang="0">
                  <a:pos x="12" y="6"/>
                </a:cxn>
                <a:cxn ang="0">
                  <a:pos x="18" y="12"/>
                </a:cxn>
                <a:cxn ang="0">
                  <a:pos x="24" y="18"/>
                </a:cxn>
                <a:cxn ang="0">
                  <a:pos x="30" y="24"/>
                </a:cxn>
                <a:cxn ang="0">
                  <a:pos x="36" y="24"/>
                </a:cxn>
                <a:cxn ang="0">
                  <a:pos x="42" y="30"/>
                </a:cxn>
                <a:cxn ang="0">
                  <a:pos x="48" y="36"/>
                </a:cxn>
                <a:cxn ang="0">
                  <a:pos x="54" y="36"/>
                </a:cxn>
                <a:cxn ang="0">
                  <a:pos x="60" y="42"/>
                </a:cxn>
                <a:cxn ang="0">
                  <a:pos x="66" y="48"/>
                </a:cxn>
                <a:cxn ang="0">
                  <a:pos x="72" y="48"/>
                </a:cxn>
                <a:cxn ang="0">
                  <a:pos x="78" y="54"/>
                </a:cxn>
                <a:cxn ang="0">
                  <a:pos x="84" y="54"/>
                </a:cxn>
                <a:cxn ang="0">
                  <a:pos x="90" y="60"/>
                </a:cxn>
                <a:cxn ang="0">
                  <a:pos x="96" y="66"/>
                </a:cxn>
                <a:cxn ang="0">
                  <a:pos x="102" y="66"/>
                </a:cxn>
                <a:cxn ang="0">
                  <a:pos x="108" y="72"/>
                </a:cxn>
                <a:cxn ang="0">
                  <a:pos x="114" y="72"/>
                </a:cxn>
                <a:cxn ang="0">
                  <a:pos x="120" y="78"/>
                </a:cxn>
                <a:cxn ang="0">
                  <a:pos x="126" y="78"/>
                </a:cxn>
                <a:cxn ang="0">
                  <a:pos x="132" y="84"/>
                </a:cxn>
                <a:cxn ang="0">
                  <a:pos x="138" y="84"/>
                </a:cxn>
                <a:cxn ang="0">
                  <a:pos x="144" y="90"/>
                </a:cxn>
                <a:cxn ang="0">
                  <a:pos x="150" y="90"/>
                </a:cxn>
                <a:cxn ang="0">
                  <a:pos x="156" y="90"/>
                </a:cxn>
              </a:cxnLst>
              <a:rect l="0" t="0" r="r" b="b"/>
              <a:pathLst>
                <a:path w="156" h="90">
                  <a:moveTo>
                    <a:pt x="0" y="0"/>
                  </a:moveTo>
                  <a:lnTo>
                    <a:pt x="6" y="6"/>
                  </a:lnTo>
                  <a:lnTo>
                    <a:pt x="12" y="6"/>
                  </a:lnTo>
                  <a:lnTo>
                    <a:pt x="18" y="12"/>
                  </a:lnTo>
                  <a:lnTo>
                    <a:pt x="24" y="18"/>
                  </a:lnTo>
                  <a:lnTo>
                    <a:pt x="30" y="24"/>
                  </a:lnTo>
                  <a:lnTo>
                    <a:pt x="36" y="24"/>
                  </a:lnTo>
                  <a:lnTo>
                    <a:pt x="42" y="30"/>
                  </a:lnTo>
                  <a:lnTo>
                    <a:pt x="48" y="36"/>
                  </a:lnTo>
                  <a:lnTo>
                    <a:pt x="54" y="36"/>
                  </a:lnTo>
                  <a:lnTo>
                    <a:pt x="60" y="42"/>
                  </a:lnTo>
                  <a:lnTo>
                    <a:pt x="66" y="48"/>
                  </a:lnTo>
                  <a:lnTo>
                    <a:pt x="72" y="48"/>
                  </a:lnTo>
                  <a:lnTo>
                    <a:pt x="78" y="54"/>
                  </a:lnTo>
                  <a:lnTo>
                    <a:pt x="84" y="54"/>
                  </a:lnTo>
                  <a:lnTo>
                    <a:pt x="90" y="60"/>
                  </a:lnTo>
                  <a:lnTo>
                    <a:pt x="96" y="66"/>
                  </a:lnTo>
                  <a:lnTo>
                    <a:pt x="102" y="66"/>
                  </a:lnTo>
                  <a:lnTo>
                    <a:pt x="108" y="72"/>
                  </a:lnTo>
                  <a:lnTo>
                    <a:pt x="114" y="72"/>
                  </a:lnTo>
                  <a:lnTo>
                    <a:pt x="120" y="78"/>
                  </a:lnTo>
                  <a:lnTo>
                    <a:pt x="126" y="78"/>
                  </a:lnTo>
                  <a:lnTo>
                    <a:pt x="132" y="84"/>
                  </a:lnTo>
                  <a:lnTo>
                    <a:pt x="138" y="84"/>
                  </a:lnTo>
                  <a:lnTo>
                    <a:pt x="144" y="90"/>
                  </a:lnTo>
                  <a:lnTo>
                    <a:pt x="150" y="90"/>
                  </a:lnTo>
                  <a:lnTo>
                    <a:pt x="156" y="90"/>
                  </a:lnTo>
                </a:path>
              </a:pathLst>
            </a:custGeom>
            <a:noFill/>
            <a:ln w="0">
              <a:solidFill>
                <a:srgbClr val="000000"/>
              </a:solidFill>
              <a:prstDash val="solid"/>
              <a:round/>
              <a:headEnd/>
              <a:tailEnd/>
            </a:ln>
          </p:spPr>
          <p:txBody>
            <a:bodyPr/>
            <a:lstStyle/>
            <a:p>
              <a:endParaRPr lang="en-GB"/>
            </a:p>
          </p:txBody>
        </p:sp>
        <p:sp>
          <p:nvSpPr>
            <p:cNvPr id="312549" name="Oval 229"/>
            <p:cNvSpPr>
              <a:spLocks noChangeArrowheads="1"/>
            </p:cNvSpPr>
            <p:nvPr/>
          </p:nvSpPr>
          <p:spPr bwMode="auto">
            <a:xfrm>
              <a:off x="1843" y="1960"/>
              <a:ext cx="48" cy="48"/>
            </a:xfrm>
            <a:prstGeom prst="ellipse">
              <a:avLst/>
            </a:prstGeom>
            <a:solidFill>
              <a:srgbClr val="FFFF00"/>
            </a:solidFill>
            <a:ln w="9525">
              <a:noFill/>
              <a:round/>
              <a:headEnd/>
              <a:tailEnd/>
            </a:ln>
          </p:spPr>
          <p:txBody>
            <a:bodyPr/>
            <a:lstStyle/>
            <a:p>
              <a:endParaRPr lang="en-GB"/>
            </a:p>
          </p:txBody>
        </p:sp>
        <p:sp>
          <p:nvSpPr>
            <p:cNvPr id="312550" name="Oval 230"/>
            <p:cNvSpPr>
              <a:spLocks noChangeArrowheads="1"/>
            </p:cNvSpPr>
            <p:nvPr/>
          </p:nvSpPr>
          <p:spPr bwMode="auto">
            <a:xfrm>
              <a:off x="2971" y="2338"/>
              <a:ext cx="48" cy="48"/>
            </a:xfrm>
            <a:prstGeom prst="ellipse">
              <a:avLst/>
            </a:prstGeom>
            <a:solidFill>
              <a:srgbClr val="FFFF00"/>
            </a:solidFill>
            <a:ln w="9525">
              <a:noFill/>
              <a:round/>
              <a:headEnd/>
              <a:tailEnd/>
            </a:ln>
          </p:spPr>
          <p:txBody>
            <a:bodyPr/>
            <a:lstStyle/>
            <a:p>
              <a:endParaRPr lang="en-GB"/>
            </a:p>
          </p:txBody>
        </p:sp>
        <p:sp>
          <p:nvSpPr>
            <p:cNvPr id="312551" name="Oval 231"/>
            <p:cNvSpPr>
              <a:spLocks noChangeArrowheads="1"/>
            </p:cNvSpPr>
            <p:nvPr/>
          </p:nvSpPr>
          <p:spPr bwMode="auto">
            <a:xfrm>
              <a:off x="3229" y="2842"/>
              <a:ext cx="48" cy="48"/>
            </a:xfrm>
            <a:prstGeom prst="ellipse">
              <a:avLst/>
            </a:prstGeom>
            <a:solidFill>
              <a:srgbClr val="FFFF00"/>
            </a:solidFill>
            <a:ln w="9525">
              <a:noFill/>
              <a:round/>
              <a:headEnd/>
              <a:tailEnd/>
            </a:ln>
          </p:spPr>
          <p:txBody>
            <a:bodyPr/>
            <a:lstStyle/>
            <a:p>
              <a:endParaRPr lang="en-GB"/>
            </a:p>
          </p:txBody>
        </p:sp>
        <p:sp>
          <p:nvSpPr>
            <p:cNvPr id="312552" name="Oval 232"/>
            <p:cNvSpPr>
              <a:spLocks noChangeArrowheads="1"/>
            </p:cNvSpPr>
            <p:nvPr/>
          </p:nvSpPr>
          <p:spPr bwMode="auto">
            <a:xfrm>
              <a:off x="3493" y="3370"/>
              <a:ext cx="48" cy="48"/>
            </a:xfrm>
            <a:prstGeom prst="ellipse">
              <a:avLst/>
            </a:prstGeom>
            <a:solidFill>
              <a:srgbClr val="FFFF00"/>
            </a:solidFill>
            <a:ln w="9525">
              <a:noFill/>
              <a:round/>
              <a:headEnd/>
              <a:tailEnd/>
            </a:ln>
          </p:spPr>
          <p:txBody>
            <a:bodyPr/>
            <a:lstStyle/>
            <a:p>
              <a:endParaRPr lang="en-GB"/>
            </a:p>
          </p:txBody>
        </p:sp>
        <p:sp>
          <p:nvSpPr>
            <p:cNvPr id="312553" name="Oval 233"/>
            <p:cNvSpPr>
              <a:spLocks noChangeArrowheads="1"/>
            </p:cNvSpPr>
            <p:nvPr/>
          </p:nvSpPr>
          <p:spPr bwMode="auto">
            <a:xfrm>
              <a:off x="3577" y="3586"/>
              <a:ext cx="48" cy="48"/>
            </a:xfrm>
            <a:prstGeom prst="ellipse">
              <a:avLst/>
            </a:prstGeom>
            <a:solidFill>
              <a:srgbClr val="FFFF00"/>
            </a:solidFill>
            <a:ln w="9525">
              <a:noFill/>
              <a:round/>
              <a:headEnd/>
              <a:tailEnd/>
            </a:ln>
          </p:spPr>
          <p:txBody>
            <a:bodyPr/>
            <a:lstStyle/>
            <a:p>
              <a:endParaRPr lang="en-GB"/>
            </a:p>
          </p:txBody>
        </p:sp>
        <p:sp>
          <p:nvSpPr>
            <p:cNvPr id="312554" name="Oval 234"/>
            <p:cNvSpPr>
              <a:spLocks noChangeArrowheads="1"/>
            </p:cNvSpPr>
            <p:nvPr/>
          </p:nvSpPr>
          <p:spPr bwMode="auto">
            <a:xfrm>
              <a:off x="3835" y="3712"/>
              <a:ext cx="48" cy="48"/>
            </a:xfrm>
            <a:prstGeom prst="ellipse">
              <a:avLst/>
            </a:prstGeom>
            <a:solidFill>
              <a:srgbClr val="FFFF00"/>
            </a:solidFill>
            <a:ln w="9525">
              <a:noFill/>
              <a:round/>
              <a:headEnd/>
              <a:tailEnd/>
            </a:ln>
          </p:spPr>
          <p:txBody>
            <a:bodyPr/>
            <a:lstStyle/>
            <a:p>
              <a:endParaRPr lang="en-GB"/>
            </a:p>
          </p:txBody>
        </p:sp>
        <p:sp>
          <p:nvSpPr>
            <p:cNvPr id="312555" name="Oval 235"/>
            <p:cNvSpPr>
              <a:spLocks noChangeArrowheads="1"/>
            </p:cNvSpPr>
            <p:nvPr/>
          </p:nvSpPr>
          <p:spPr bwMode="auto">
            <a:xfrm>
              <a:off x="1843" y="1960"/>
              <a:ext cx="48" cy="48"/>
            </a:xfrm>
            <a:prstGeom prst="ellipse">
              <a:avLst/>
            </a:prstGeom>
            <a:noFill/>
            <a:ln w="0">
              <a:solidFill>
                <a:srgbClr val="000000"/>
              </a:solidFill>
              <a:round/>
              <a:headEnd/>
              <a:tailEnd/>
            </a:ln>
          </p:spPr>
          <p:txBody>
            <a:bodyPr/>
            <a:lstStyle/>
            <a:p>
              <a:endParaRPr lang="en-GB"/>
            </a:p>
          </p:txBody>
        </p:sp>
        <p:sp>
          <p:nvSpPr>
            <p:cNvPr id="312556" name="Oval 236"/>
            <p:cNvSpPr>
              <a:spLocks noChangeArrowheads="1"/>
            </p:cNvSpPr>
            <p:nvPr/>
          </p:nvSpPr>
          <p:spPr bwMode="auto">
            <a:xfrm>
              <a:off x="2971" y="2338"/>
              <a:ext cx="48" cy="48"/>
            </a:xfrm>
            <a:prstGeom prst="ellipse">
              <a:avLst/>
            </a:prstGeom>
            <a:noFill/>
            <a:ln w="0">
              <a:solidFill>
                <a:srgbClr val="000000"/>
              </a:solidFill>
              <a:round/>
              <a:headEnd/>
              <a:tailEnd/>
            </a:ln>
          </p:spPr>
          <p:txBody>
            <a:bodyPr/>
            <a:lstStyle/>
            <a:p>
              <a:endParaRPr lang="en-GB"/>
            </a:p>
          </p:txBody>
        </p:sp>
        <p:sp>
          <p:nvSpPr>
            <p:cNvPr id="312557" name="Oval 237"/>
            <p:cNvSpPr>
              <a:spLocks noChangeArrowheads="1"/>
            </p:cNvSpPr>
            <p:nvPr/>
          </p:nvSpPr>
          <p:spPr bwMode="auto">
            <a:xfrm>
              <a:off x="3229" y="2842"/>
              <a:ext cx="48" cy="48"/>
            </a:xfrm>
            <a:prstGeom prst="ellipse">
              <a:avLst/>
            </a:prstGeom>
            <a:noFill/>
            <a:ln w="0">
              <a:solidFill>
                <a:srgbClr val="000000"/>
              </a:solidFill>
              <a:round/>
              <a:headEnd/>
              <a:tailEnd/>
            </a:ln>
          </p:spPr>
          <p:txBody>
            <a:bodyPr/>
            <a:lstStyle/>
            <a:p>
              <a:endParaRPr lang="en-GB"/>
            </a:p>
          </p:txBody>
        </p:sp>
        <p:sp>
          <p:nvSpPr>
            <p:cNvPr id="312558" name="Oval 238"/>
            <p:cNvSpPr>
              <a:spLocks noChangeArrowheads="1"/>
            </p:cNvSpPr>
            <p:nvPr/>
          </p:nvSpPr>
          <p:spPr bwMode="auto">
            <a:xfrm>
              <a:off x="3493" y="3370"/>
              <a:ext cx="48" cy="48"/>
            </a:xfrm>
            <a:prstGeom prst="ellipse">
              <a:avLst/>
            </a:prstGeom>
            <a:noFill/>
            <a:ln w="0">
              <a:solidFill>
                <a:srgbClr val="000000"/>
              </a:solidFill>
              <a:round/>
              <a:headEnd/>
              <a:tailEnd/>
            </a:ln>
          </p:spPr>
          <p:txBody>
            <a:bodyPr/>
            <a:lstStyle/>
            <a:p>
              <a:endParaRPr lang="en-GB"/>
            </a:p>
          </p:txBody>
        </p:sp>
        <p:sp>
          <p:nvSpPr>
            <p:cNvPr id="312559" name="Oval 239"/>
            <p:cNvSpPr>
              <a:spLocks noChangeArrowheads="1"/>
            </p:cNvSpPr>
            <p:nvPr/>
          </p:nvSpPr>
          <p:spPr bwMode="auto">
            <a:xfrm>
              <a:off x="3577" y="3586"/>
              <a:ext cx="48" cy="48"/>
            </a:xfrm>
            <a:prstGeom prst="ellipse">
              <a:avLst/>
            </a:prstGeom>
            <a:noFill/>
            <a:ln w="0">
              <a:solidFill>
                <a:srgbClr val="000000"/>
              </a:solidFill>
              <a:round/>
              <a:headEnd/>
              <a:tailEnd/>
            </a:ln>
          </p:spPr>
          <p:txBody>
            <a:bodyPr/>
            <a:lstStyle/>
            <a:p>
              <a:endParaRPr lang="en-GB"/>
            </a:p>
          </p:txBody>
        </p:sp>
        <p:sp>
          <p:nvSpPr>
            <p:cNvPr id="312560" name="Oval 240"/>
            <p:cNvSpPr>
              <a:spLocks noChangeArrowheads="1"/>
            </p:cNvSpPr>
            <p:nvPr/>
          </p:nvSpPr>
          <p:spPr bwMode="auto">
            <a:xfrm>
              <a:off x="3835" y="3712"/>
              <a:ext cx="48" cy="48"/>
            </a:xfrm>
            <a:prstGeom prst="ellipse">
              <a:avLst/>
            </a:prstGeom>
            <a:noFill/>
            <a:ln w="0">
              <a:solidFill>
                <a:srgbClr val="000000"/>
              </a:solidFill>
              <a:round/>
              <a:headEnd/>
              <a:tailEnd/>
            </a:ln>
          </p:spPr>
          <p:txBody>
            <a:bodyPr/>
            <a:lstStyle/>
            <a:p>
              <a:endParaRPr lang="en-GB"/>
            </a:p>
          </p:txBody>
        </p:sp>
        <p:sp>
          <p:nvSpPr>
            <p:cNvPr id="312561" name="Freeform 241"/>
            <p:cNvSpPr>
              <a:spLocks/>
            </p:cNvSpPr>
            <p:nvPr/>
          </p:nvSpPr>
          <p:spPr bwMode="auto">
            <a:xfrm>
              <a:off x="1867" y="1990"/>
              <a:ext cx="1248" cy="570"/>
            </a:xfrm>
            <a:custGeom>
              <a:avLst/>
              <a:gdLst/>
              <a:ahLst/>
              <a:cxnLst>
                <a:cxn ang="0">
                  <a:pos x="126" y="0"/>
                </a:cxn>
                <a:cxn ang="0">
                  <a:pos x="258" y="0"/>
                </a:cxn>
                <a:cxn ang="0">
                  <a:pos x="354" y="6"/>
                </a:cxn>
                <a:cxn ang="0">
                  <a:pos x="432" y="12"/>
                </a:cxn>
                <a:cxn ang="0">
                  <a:pos x="498" y="12"/>
                </a:cxn>
                <a:cxn ang="0">
                  <a:pos x="552" y="18"/>
                </a:cxn>
                <a:cxn ang="0">
                  <a:pos x="600" y="24"/>
                </a:cxn>
                <a:cxn ang="0">
                  <a:pos x="648" y="36"/>
                </a:cxn>
                <a:cxn ang="0">
                  <a:pos x="684" y="42"/>
                </a:cxn>
                <a:cxn ang="0">
                  <a:pos x="720" y="48"/>
                </a:cxn>
                <a:cxn ang="0">
                  <a:pos x="750" y="60"/>
                </a:cxn>
                <a:cxn ang="0">
                  <a:pos x="780" y="72"/>
                </a:cxn>
                <a:cxn ang="0">
                  <a:pos x="804" y="78"/>
                </a:cxn>
                <a:cxn ang="0">
                  <a:pos x="834" y="90"/>
                </a:cxn>
                <a:cxn ang="0">
                  <a:pos x="858" y="102"/>
                </a:cxn>
                <a:cxn ang="0">
                  <a:pos x="876" y="114"/>
                </a:cxn>
                <a:cxn ang="0">
                  <a:pos x="900" y="126"/>
                </a:cxn>
                <a:cxn ang="0">
                  <a:pos x="918" y="144"/>
                </a:cxn>
                <a:cxn ang="0">
                  <a:pos x="936" y="156"/>
                </a:cxn>
                <a:cxn ang="0">
                  <a:pos x="954" y="168"/>
                </a:cxn>
                <a:cxn ang="0">
                  <a:pos x="972" y="180"/>
                </a:cxn>
                <a:cxn ang="0">
                  <a:pos x="990" y="198"/>
                </a:cxn>
                <a:cxn ang="0">
                  <a:pos x="1008" y="210"/>
                </a:cxn>
                <a:cxn ang="0">
                  <a:pos x="1026" y="234"/>
                </a:cxn>
                <a:cxn ang="0">
                  <a:pos x="1044" y="252"/>
                </a:cxn>
                <a:cxn ang="0">
                  <a:pos x="1062" y="270"/>
                </a:cxn>
                <a:cxn ang="0">
                  <a:pos x="1080" y="294"/>
                </a:cxn>
                <a:cxn ang="0">
                  <a:pos x="1086" y="300"/>
                </a:cxn>
                <a:cxn ang="0">
                  <a:pos x="1098" y="318"/>
                </a:cxn>
                <a:cxn ang="0">
                  <a:pos x="1110" y="336"/>
                </a:cxn>
                <a:cxn ang="0">
                  <a:pos x="1128" y="360"/>
                </a:cxn>
                <a:cxn ang="0">
                  <a:pos x="1134" y="366"/>
                </a:cxn>
                <a:cxn ang="0">
                  <a:pos x="1146" y="384"/>
                </a:cxn>
                <a:cxn ang="0">
                  <a:pos x="1152" y="402"/>
                </a:cxn>
                <a:cxn ang="0">
                  <a:pos x="1164" y="420"/>
                </a:cxn>
                <a:cxn ang="0">
                  <a:pos x="1176" y="438"/>
                </a:cxn>
                <a:cxn ang="0">
                  <a:pos x="1188" y="462"/>
                </a:cxn>
                <a:cxn ang="0">
                  <a:pos x="1200" y="480"/>
                </a:cxn>
                <a:cxn ang="0">
                  <a:pos x="1206" y="498"/>
                </a:cxn>
                <a:cxn ang="0">
                  <a:pos x="1218" y="516"/>
                </a:cxn>
                <a:cxn ang="0">
                  <a:pos x="1224" y="534"/>
                </a:cxn>
                <a:cxn ang="0">
                  <a:pos x="1242" y="558"/>
                </a:cxn>
              </a:cxnLst>
              <a:rect l="0" t="0" r="r" b="b"/>
              <a:pathLst>
                <a:path w="1248" h="570">
                  <a:moveTo>
                    <a:pt x="0" y="0"/>
                  </a:moveTo>
                  <a:lnTo>
                    <a:pt x="66" y="0"/>
                  </a:lnTo>
                  <a:lnTo>
                    <a:pt x="126" y="0"/>
                  </a:lnTo>
                  <a:lnTo>
                    <a:pt x="174" y="0"/>
                  </a:lnTo>
                  <a:lnTo>
                    <a:pt x="216" y="0"/>
                  </a:lnTo>
                  <a:lnTo>
                    <a:pt x="258" y="0"/>
                  </a:lnTo>
                  <a:lnTo>
                    <a:pt x="294" y="0"/>
                  </a:lnTo>
                  <a:lnTo>
                    <a:pt x="324" y="6"/>
                  </a:lnTo>
                  <a:lnTo>
                    <a:pt x="354" y="6"/>
                  </a:lnTo>
                  <a:lnTo>
                    <a:pt x="384" y="6"/>
                  </a:lnTo>
                  <a:lnTo>
                    <a:pt x="408" y="6"/>
                  </a:lnTo>
                  <a:lnTo>
                    <a:pt x="432" y="12"/>
                  </a:lnTo>
                  <a:lnTo>
                    <a:pt x="456" y="12"/>
                  </a:lnTo>
                  <a:lnTo>
                    <a:pt x="480" y="12"/>
                  </a:lnTo>
                  <a:lnTo>
                    <a:pt x="498" y="12"/>
                  </a:lnTo>
                  <a:lnTo>
                    <a:pt x="516" y="18"/>
                  </a:lnTo>
                  <a:lnTo>
                    <a:pt x="534" y="18"/>
                  </a:lnTo>
                  <a:lnTo>
                    <a:pt x="552" y="18"/>
                  </a:lnTo>
                  <a:lnTo>
                    <a:pt x="570" y="24"/>
                  </a:lnTo>
                  <a:lnTo>
                    <a:pt x="588" y="24"/>
                  </a:lnTo>
                  <a:lnTo>
                    <a:pt x="600" y="24"/>
                  </a:lnTo>
                  <a:lnTo>
                    <a:pt x="618" y="30"/>
                  </a:lnTo>
                  <a:lnTo>
                    <a:pt x="630" y="30"/>
                  </a:lnTo>
                  <a:lnTo>
                    <a:pt x="648" y="36"/>
                  </a:lnTo>
                  <a:lnTo>
                    <a:pt x="660" y="36"/>
                  </a:lnTo>
                  <a:lnTo>
                    <a:pt x="672" y="42"/>
                  </a:lnTo>
                  <a:lnTo>
                    <a:pt x="684" y="42"/>
                  </a:lnTo>
                  <a:lnTo>
                    <a:pt x="696" y="42"/>
                  </a:lnTo>
                  <a:lnTo>
                    <a:pt x="708" y="48"/>
                  </a:lnTo>
                  <a:lnTo>
                    <a:pt x="720" y="48"/>
                  </a:lnTo>
                  <a:lnTo>
                    <a:pt x="732" y="54"/>
                  </a:lnTo>
                  <a:lnTo>
                    <a:pt x="738" y="54"/>
                  </a:lnTo>
                  <a:lnTo>
                    <a:pt x="750" y="60"/>
                  </a:lnTo>
                  <a:lnTo>
                    <a:pt x="762" y="66"/>
                  </a:lnTo>
                  <a:lnTo>
                    <a:pt x="768" y="66"/>
                  </a:lnTo>
                  <a:lnTo>
                    <a:pt x="780" y="72"/>
                  </a:lnTo>
                  <a:lnTo>
                    <a:pt x="786" y="72"/>
                  </a:lnTo>
                  <a:lnTo>
                    <a:pt x="798" y="78"/>
                  </a:lnTo>
                  <a:lnTo>
                    <a:pt x="804" y="78"/>
                  </a:lnTo>
                  <a:lnTo>
                    <a:pt x="816" y="84"/>
                  </a:lnTo>
                  <a:lnTo>
                    <a:pt x="822" y="90"/>
                  </a:lnTo>
                  <a:lnTo>
                    <a:pt x="834" y="90"/>
                  </a:lnTo>
                  <a:lnTo>
                    <a:pt x="840" y="96"/>
                  </a:lnTo>
                  <a:lnTo>
                    <a:pt x="846" y="102"/>
                  </a:lnTo>
                  <a:lnTo>
                    <a:pt x="858" y="102"/>
                  </a:lnTo>
                  <a:lnTo>
                    <a:pt x="864" y="108"/>
                  </a:lnTo>
                  <a:lnTo>
                    <a:pt x="870" y="114"/>
                  </a:lnTo>
                  <a:lnTo>
                    <a:pt x="876" y="114"/>
                  </a:lnTo>
                  <a:lnTo>
                    <a:pt x="888" y="120"/>
                  </a:lnTo>
                  <a:lnTo>
                    <a:pt x="894" y="126"/>
                  </a:lnTo>
                  <a:lnTo>
                    <a:pt x="900" y="126"/>
                  </a:lnTo>
                  <a:lnTo>
                    <a:pt x="906" y="132"/>
                  </a:lnTo>
                  <a:lnTo>
                    <a:pt x="912" y="138"/>
                  </a:lnTo>
                  <a:lnTo>
                    <a:pt x="918" y="144"/>
                  </a:lnTo>
                  <a:lnTo>
                    <a:pt x="924" y="144"/>
                  </a:lnTo>
                  <a:lnTo>
                    <a:pt x="930" y="150"/>
                  </a:lnTo>
                  <a:lnTo>
                    <a:pt x="936" y="156"/>
                  </a:lnTo>
                  <a:lnTo>
                    <a:pt x="942" y="162"/>
                  </a:lnTo>
                  <a:lnTo>
                    <a:pt x="948" y="162"/>
                  </a:lnTo>
                  <a:lnTo>
                    <a:pt x="954" y="168"/>
                  </a:lnTo>
                  <a:lnTo>
                    <a:pt x="960" y="174"/>
                  </a:lnTo>
                  <a:lnTo>
                    <a:pt x="966" y="180"/>
                  </a:lnTo>
                  <a:lnTo>
                    <a:pt x="972" y="180"/>
                  </a:lnTo>
                  <a:lnTo>
                    <a:pt x="978" y="186"/>
                  </a:lnTo>
                  <a:lnTo>
                    <a:pt x="984" y="192"/>
                  </a:lnTo>
                  <a:lnTo>
                    <a:pt x="990" y="198"/>
                  </a:lnTo>
                  <a:lnTo>
                    <a:pt x="996" y="204"/>
                  </a:lnTo>
                  <a:lnTo>
                    <a:pt x="1002" y="210"/>
                  </a:lnTo>
                  <a:lnTo>
                    <a:pt x="1008" y="210"/>
                  </a:lnTo>
                  <a:lnTo>
                    <a:pt x="1014" y="222"/>
                  </a:lnTo>
                  <a:lnTo>
                    <a:pt x="1020" y="228"/>
                  </a:lnTo>
                  <a:lnTo>
                    <a:pt x="1026" y="234"/>
                  </a:lnTo>
                  <a:lnTo>
                    <a:pt x="1032" y="240"/>
                  </a:lnTo>
                  <a:lnTo>
                    <a:pt x="1038" y="246"/>
                  </a:lnTo>
                  <a:lnTo>
                    <a:pt x="1044" y="252"/>
                  </a:lnTo>
                  <a:lnTo>
                    <a:pt x="1050" y="258"/>
                  </a:lnTo>
                  <a:lnTo>
                    <a:pt x="1056" y="264"/>
                  </a:lnTo>
                  <a:lnTo>
                    <a:pt x="1062" y="270"/>
                  </a:lnTo>
                  <a:lnTo>
                    <a:pt x="1062" y="276"/>
                  </a:lnTo>
                  <a:lnTo>
                    <a:pt x="1068" y="282"/>
                  </a:lnTo>
                  <a:lnTo>
                    <a:pt x="1080" y="294"/>
                  </a:lnTo>
                  <a:lnTo>
                    <a:pt x="1074" y="294"/>
                  </a:lnTo>
                  <a:lnTo>
                    <a:pt x="1080" y="294"/>
                  </a:lnTo>
                  <a:lnTo>
                    <a:pt x="1086" y="300"/>
                  </a:lnTo>
                  <a:lnTo>
                    <a:pt x="1092" y="306"/>
                  </a:lnTo>
                  <a:lnTo>
                    <a:pt x="1092" y="312"/>
                  </a:lnTo>
                  <a:lnTo>
                    <a:pt x="1098" y="318"/>
                  </a:lnTo>
                  <a:lnTo>
                    <a:pt x="1104" y="324"/>
                  </a:lnTo>
                  <a:lnTo>
                    <a:pt x="1104" y="330"/>
                  </a:lnTo>
                  <a:lnTo>
                    <a:pt x="1110" y="336"/>
                  </a:lnTo>
                  <a:lnTo>
                    <a:pt x="1116" y="342"/>
                  </a:lnTo>
                  <a:lnTo>
                    <a:pt x="1116" y="348"/>
                  </a:lnTo>
                  <a:lnTo>
                    <a:pt x="1128" y="360"/>
                  </a:lnTo>
                  <a:lnTo>
                    <a:pt x="1122" y="360"/>
                  </a:lnTo>
                  <a:lnTo>
                    <a:pt x="1128" y="360"/>
                  </a:lnTo>
                  <a:lnTo>
                    <a:pt x="1134" y="366"/>
                  </a:lnTo>
                  <a:lnTo>
                    <a:pt x="1134" y="372"/>
                  </a:lnTo>
                  <a:lnTo>
                    <a:pt x="1140" y="378"/>
                  </a:lnTo>
                  <a:lnTo>
                    <a:pt x="1146" y="384"/>
                  </a:lnTo>
                  <a:lnTo>
                    <a:pt x="1146" y="390"/>
                  </a:lnTo>
                  <a:lnTo>
                    <a:pt x="1152" y="396"/>
                  </a:lnTo>
                  <a:lnTo>
                    <a:pt x="1152" y="402"/>
                  </a:lnTo>
                  <a:lnTo>
                    <a:pt x="1158" y="408"/>
                  </a:lnTo>
                  <a:lnTo>
                    <a:pt x="1158" y="414"/>
                  </a:lnTo>
                  <a:lnTo>
                    <a:pt x="1164" y="420"/>
                  </a:lnTo>
                  <a:lnTo>
                    <a:pt x="1170" y="426"/>
                  </a:lnTo>
                  <a:lnTo>
                    <a:pt x="1170" y="432"/>
                  </a:lnTo>
                  <a:lnTo>
                    <a:pt x="1176" y="438"/>
                  </a:lnTo>
                  <a:lnTo>
                    <a:pt x="1176" y="444"/>
                  </a:lnTo>
                  <a:lnTo>
                    <a:pt x="1188" y="456"/>
                  </a:lnTo>
                  <a:lnTo>
                    <a:pt x="1188" y="462"/>
                  </a:lnTo>
                  <a:lnTo>
                    <a:pt x="1194" y="468"/>
                  </a:lnTo>
                  <a:lnTo>
                    <a:pt x="1194" y="474"/>
                  </a:lnTo>
                  <a:lnTo>
                    <a:pt x="1200" y="480"/>
                  </a:lnTo>
                  <a:lnTo>
                    <a:pt x="1200" y="486"/>
                  </a:lnTo>
                  <a:lnTo>
                    <a:pt x="1206" y="492"/>
                  </a:lnTo>
                  <a:lnTo>
                    <a:pt x="1206" y="498"/>
                  </a:lnTo>
                  <a:lnTo>
                    <a:pt x="1212" y="504"/>
                  </a:lnTo>
                  <a:lnTo>
                    <a:pt x="1212" y="510"/>
                  </a:lnTo>
                  <a:lnTo>
                    <a:pt x="1218" y="516"/>
                  </a:lnTo>
                  <a:lnTo>
                    <a:pt x="1218" y="522"/>
                  </a:lnTo>
                  <a:lnTo>
                    <a:pt x="1224" y="528"/>
                  </a:lnTo>
                  <a:lnTo>
                    <a:pt x="1224" y="534"/>
                  </a:lnTo>
                  <a:lnTo>
                    <a:pt x="1236" y="546"/>
                  </a:lnTo>
                  <a:lnTo>
                    <a:pt x="1236" y="552"/>
                  </a:lnTo>
                  <a:lnTo>
                    <a:pt x="1242" y="558"/>
                  </a:lnTo>
                  <a:lnTo>
                    <a:pt x="1242" y="564"/>
                  </a:lnTo>
                  <a:lnTo>
                    <a:pt x="1248" y="570"/>
                  </a:lnTo>
                </a:path>
              </a:pathLst>
            </a:custGeom>
            <a:noFill/>
            <a:ln w="0">
              <a:solidFill>
                <a:srgbClr val="000000"/>
              </a:solidFill>
              <a:prstDash val="solid"/>
              <a:round/>
              <a:headEnd/>
              <a:tailEnd/>
            </a:ln>
          </p:spPr>
          <p:txBody>
            <a:bodyPr/>
            <a:lstStyle/>
            <a:p>
              <a:endParaRPr lang="en-GB"/>
            </a:p>
          </p:txBody>
        </p:sp>
        <p:sp>
          <p:nvSpPr>
            <p:cNvPr id="312562" name="Freeform 242"/>
            <p:cNvSpPr>
              <a:spLocks/>
            </p:cNvSpPr>
            <p:nvPr/>
          </p:nvSpPr>
          <p:spPr bwMode="auto">
            <a:xfrm>
              <a:off x="3115" y="2560"/>
              <a:ext cx="486" cy="996"/>
            </a:xfrm>
            <a:custGeom>
              <a:avLst/>
              <a:gdLst/>
              <a:ahLst/>
              <a:cxnLst>
                <a:cxn ang="0">
                  <a:pos x="6" y="12"/>
                </a:cxn>
                <a:cxn ang="0">
                  <a:pos x="12" y="36"/>
                </a:cxn>
                <a:cxn ang="0">
                  <a:pos x="24" y="54"/>
                </a:cxn>
                <a:cxn ang="0">
                  <a:pos x="36" y="78"/>
                </a:cxn>
                <a:cxn ang="0">
                  <a:pos x="42" y="96"/>
                </a:cxn>
                <a:cxn ang="0">
                  <a:pos x="54" y="114"/>
                </a:cxn>
                <a:cxn ang="0">
                  <a:pos x="66" y="150"/>
                </a:cxn>
                <a:cxn ang="0">
                  <a:pos x="78" y="174"/>
                </a:cxn>
                <a:cxn ang="0">
                  <a:pos x="90" y="198"/>
                </a:cxn>
                <a:cxn ang="0">
                  <a:pos x="96" y="222"/>
                </a:cxn>
                <a:cxn ang="0">
                  <a:pos x="108" y="240"/>
                </a:cxn>
                <a:cxn ang="0">
                  <a:pos x="114" y="264"/>
                </a:cxn>
                <a:cxn ang="0">
                  <a:pos x="126" y="282"/>
                </a:cxn>
                <a:cxn ang="0">
                  <a:pos x="132" y="306"/>
                </a:cxn>
                <a:cxn ang="0">
                  <a:pos x="144" y="324"/>
                </a:cxn>
                <a:cxn ang="0">
                  <a:pos x="150" y="348"/>
                </a:cxn>
                <a:cxn ang="0">
                  <a:pos x="162" y="366"/>
                </a:cxn>
                <a:cxn ang="0">
                  <a:pos x="168" y="390"/>
                </a:cxn>
                <a:cxn ang="0">
                  <a:pos x="180" y="408"/>
                </a:cxn>
                <a:cxn ang="0">
                  <a:pos x="192" y="444"/>
                </a:cxn>
                <a:cxn ang="0">
                  <a:pos x="204" y="468"/>
                </a:cxn>
                <a:cxn ang="0">
                  <a:pos x="210" y="486"/>
                </a:cxn>
                <a:cxn ang="0">
                  <a:pos x="222" y="504"/>
                </a:cxn>
                <a:cxn ang="0">
                  <a:pos x="228" y="528"/>
                </a:cxn>
                <a:cxn ang="0">
                  <a:pos x="240" y="546"/>
                </a:cxn>
                <a:cxn ang="0">
                  <a:pos x="246" y="570"/>
                </a:cxn>
                <a:cxn ang="0">
                  <a:pos x="258" y="588"/>
                </a:cxn>
                <a:cxn ang="0">
                  <a:pos x="270" y="624"/>
                </a:cxn>
                <a:cxn ang="0">
                  <a:pos x="288" y="654"/>
                </a:cxn>
                <a:cxn ang="0">
                  <a:pos x="294" y="672"/>
                </a:cxn>
                <a:cxn ang="0">
                  <a:pos x="306" y="690"/>
                </a:cxn>
                <a:cxn ang="0">
                  <a:pos x="312" y="708"/>
                </a:cxn>
                <a:cxn ang="0">
                  <a:pos x="324" y="726"/>
                </a:cxn>
                <a:cxn ang="0">
                  <a:pos x="336" y="756"/>
                </a:cxn>
                <a:cxn ang="0">
                  <a:pos x="354" y="780"/>
                </a:cxn>
                <a:cxn ang="0">
                  <a:pos x="366" y="816"/>
                </a:cxn>
                <a:cxn ang="0">
                  <a:pos x="384" y="846"/>
                </a:cxn>
                <a:cxn ang="0">
                  <a:pos x="408" y="876"/>
                </a:cxn>
                <a:cxn ang="0">
                  <a:pos x="426" y="906"/>
                </a:cxn>
                <a:cxn ang="0">
                  <a:pos x="438" y="930"/>
                </a:cxn>
                <a:cxn ang="0">
                  <a:pos x="456" y="954"/>
                </a:cxn>
                <a:cxn ang="0">
                  <a:pos x="474" y="978"/>
                </a:cxn>
              </a:cxnLst>
              <a:rect l="0" t="0" r="r" b="b"/>
              <a:pathLst>
                <a:path w="486" h="996">
                  <a:moveTo>
                    <a:pt x="0" y="0"/>
                  </a:moveTo>
                  <a:lnTo>
                    <a:pt x="0" y="6"/>
                  </a:lnTo>
                  <a:lnTo>
                    <a:pt x="6" y="12"/>
                  </a:lnTo>
                  <a:lnTo>
                    <a:pt x="6" y="18"/>
                  </a:lnTo>
                  <a:lnTo>
                    <a:pt x="12" y="24"/>
                  </a:lnTo>
                  <a:lnTo>
                    <a:pt x="12" y="36"/>
                  </a:lnTo>
                  <a:lnTo>
                    <a:pt x="18" y="42"/>
                  </a:lnTo>
                  <a:lnTo>
                    <a:pt x="24" y="48"/>
                  </a:lnTo>
                  <a:lnTo>
                    <a:pt x="24" y="54"/>
                  </a:lnTo>
                  <a:lnTo>
                    <a:pt x="30" y="60"/>
                  </a:lnTo>
                  <a:lnTo>
                    <a:pt x="30" y="72"/>
                  </a:lnTo>
                  <a:lnTo>
                    <a:pt x="36" y="78"/>
                  </a:lnTo>
                  <a:lnTo>
                    <a:pt x="36" y="84"/>
                  </a:lnTo>
                  <a:lnTo>
                    <a:pt x="42" y="90"/>
                  </a:lnTo>
                  <a:lnTo>
                    <a:pt x="42" y="96"/>
                  </a:lnTo>
                  <a:lnTo>
                    <a:pt x="48" y="102"/>
                  </a:lnTo>
                  <a:lnTo>
                    <a:pt x="48" y="108"/>
                  </a:lnTo>
                  <a:lnTo>
                    <a:pt x="54" y="114"/>
                  </a:lnTo>
                  <a:lnTo>
                    <a:pt x="54" y="126"/>
                  </a:lnTo>
                  <a:lnTo>
                    <a:pt x="66" y="138"/>
                  </a:lnTo>
                  <a:lnTo>
                    <a:pt x="66" y="150"/>
                  </a:lnTo>
                  <a:lnTo>
                    <a:pt x="72" y="156"/>
                  </a:lnTo>
                  <a:lnTo>
                    <a:pt x="72" y="168"/>
                  </a:lnTo>
                  <a:lnTo>
                    <a:pt x="78" y="174"/>
                  </a:lnTo>
                  <a:lnTo>
                    <a:pt x="84" y="180"/>
                  </a:lnTo>
                  <a:lnTo>
                    <a:pt x="84" y="192"/>
                  </a:lnTo>
                  <a:lnTo>
                    <a:pt x="90" y="198"/>
                  </a:lnTo>
                  <a:lnTo>
                    <a:pt x="90" y="204"/>
                  </a:lnTo>
                  <a:lnTo>
                    <a:pt x="96" y="210"/>
                  </a:lnTo>
                  <a:lnTo>
                    <a:pt x="96" y="222"/>
                  </a:lnTo>
                  <a:lnTo>
                    <a:pt x="102" y="228"/>
                  </a:lnTo>
                  <a:lnTo>
                    <a:pt x="102" y="234"/>
                  </a:lnTo>
                  <a:lnTo>
                    <a:pt x="108" y="240"/>
                  </a:lnTo>
                  <a:lnTo>
                    <a:pt x="108" y="252"/>
                  </a:lnTo>
                  <a:lnTo>
                    <a:pt x="114" y="258"/>
                  </a:lnTo>
                  <a:lnTo>
                    <a:pt x="114" y="264"/>
                  </a:lnTo>
                  <a:lnTo>
                    <a:pt x="120" y="270"/>
                  </a:lnTo>
                  <a:lnTo>
                    <a:pt x="120" y="276"/>
                  </a:lnTo>
                  <a:lnTo>
                    <a:pt x="126" y="282"/>
                  </a:lnTo>
                  <a:lnTo>
                    <a:pt x="126" y="294"/>
                  </a:lnTo>
                  <a:lnTo>
                    <a:pt x="132" y="300"/>
                  </a:lnTo>
                  <a:lnTo>
                    <a:pt x="132" y="306"/>
                  </a:lnTo>
                  <a:lnTo>
                    <a:pt x="138" y="312"/>
                  </a:lnTo>
                  <a:lnTo>
                    <a:pt x="138" y="318"/>
                  </a:lnTo>
                  <a:lnTo>
                    <a:pt x="144" y="324"/>
                  </a:lnTo>
                  <a:lnTo>
                    <a:pt x="144" y="330"/>
                  </a:lnTo>
                  <a:lnTo>
                    <a:pt x="150" y="336"/>
                  </a:lnTo>
                  <a:lnTo>
                    <a:pt x="150" y="348"/>
                  </a:lnTo>
                  <a:lnTo>
                    <a:pt x="156" y="354"/>
                  </a:lnTo>
                  <a:lnTo>
                    <a:pt x="156" y="360"/>
                  </a:lnTo>
                  <a:lnTo>
                    <a:pt x="162" y="366"/>
                  </a:lnTo>
                  <a:lnTo>
                    <a:pt x="162" y="372"/>
                  </a:lnTo>
                  <a:lnTo>
                    <a:pt x="168" y="378"/>
                  </a:lnTo>
                  <a:lnTo>
                    <a:pt x="168" y="390"/>
                  </a:lnTo>
                  <a:lnTo>
                    <a:pt x="174" y="396"/>
                  </a:lnTo>
                  <a:lnTo>
                    <a:pt x="174" y="402"/>
                  </a:lnTo>
                  <a:lnTo>
                    <a:pt x="180" y="408"/>
                  </a:lnTo>
                  <a:lnTo>
                    <a:pt x="180" y="420"/>
                  </a:lnTo>
                  <a:lnTo>
                    <a:pt x="192" y="432"/>
                  </a:lnTo>
                  <a:lnTo>
                    <a:pt x="192" y="444"/>
                  </a:lnTo>
                  <a:lnTo>
                    <a:pt x="198" y="450"/>
                  </a:lnTo>
                  <a:lnTo>
                    <a:pt x="198" y="462"/>
                  </a:lnTo>
                  <a:lnTo>
                    <a:pt x="204" y="468"/>
                  </a:lnTo>
                  <a:lnTo>
                    <a:pt x="204" y="474"/>
                  </a:lnTo>
                  <a:lnTo>
                    <a:pt x="210" y="480"/>
                  </a:lnTo>
                  <a:lnTo>
                    <a:pt x="210" y="486"/>
                  </a:lnTo>
                  <a:lnTo>
                    <a:pt x="216" y="492"/>
                  </a:lnTo>
                  <a:lnTo>
                    <a:pt x="216" y="498"/>
                  </a:lnTo>
                  <a:lnTo>
                    <a:pt x="222" y="504"/>
                  </a:lnTo>
                  <a:lnTo>
                    <a:pt x="222" y="516"/>
                  </a:lnTo>
                  <a:lnTo>
                    <a:pt x="228" y="522"/>
                  </a:lnTo>
                  <a:lnTo>
                    <a:pt x="228" y="528"/>
                  </a:lnTo>
                  <a:lnTo>
                    <a:pt x="234" y="534"/>
                  </a:lnTo>
                  <a:lnTo>
                    <a:pt x="234" y="540"/>
                  </a:lnTo>
                  <a:lnTo>
                    <a:pt x="240" y="546"/>
                  </a:lnTo>
                  <a:lnTo>
                    <a:pt x="240" y="558"/>
                  </a:lnTo>
                  <a:lnTo>
                    <a:pt x="246" y="564"/>
                  </a:lnTo>
                  <a:lnTo>
                    <a:pt x="246" y="570"/>
                  </a:lnTo>
                  <a:lnTo>
                    <a:pt x="252" y="576"/>
                  </a:lnTo>
                  <a:lnTo>
                    <a:pt x="252" y="582"/>
                  </a:lnTo>
                  <a:lnTo>
                    <a:pt x="258" y="588"/>
                  </a:lnTo>
                  <a:lnTo>
                    <a:pt x="258" y="600"/>
                  </a:lnTo>
                  <a:lnTo>
                    <a:pt x="270" y="612"/>
                  </a:lnTo>
                  <a:lnTo>
                    <a:pt x="270" y="624"/>
                  </a:lnTo>
                  <a:lnTo>
                    <a:pt x="282" y="636"/>
                  </a:lnTo>
                  <a:lnTo>
                    <a:pt x="282" y="648"/>
                  </a:lnTo>
                  <a:lnTo>
                    <a:pt x="288" y="654"/>
                  </a:lnTo>
                  <a:lnTo>
                    <a:pt x="288" y="660"/>
                  </a:lnTo>
                  <a:lnTo>
                    <a:pt x="294" y="666"/>
                  </a:lnTo>
                  <a:lnTo>
                    <a:pt x="294" y="672"/>
                  </a:lnTo>
                  <a:lnTo>
                    <a:pt x="300" y="678"/>
                  </a:lnTo>
                  <a:lnTo>
                    <a:pt x="300" y="684"/>
                  </a:lnTo>
                  <a:lnTo>
                    <a:pt x="306" y="690"/>
                  </a:lnTo>
                  <a:lnTo>
                    <a:pt x="306" y="696"/>
                  </a:lnTo>
                  <a:lnTo>
                    <a:pt x="312" y="702"/>
                  </a:lnTo>
                  <a:lnTo>
                    <a:pt x="312" y="708"/>
                  </a:lnTo>
                  <a:lnTo>
                    <a:pt x="318" y="714"/>
                  </a:lnTo>
                  <a:lnTo>
                    <a:pt x="318" y="720"/>
                  </a:lnTo>
                  <a:lnTo>
                    <a:pt x="324" y="726"/>
                  </a:lnTo>
                  <a:lnTo>
                    <a:pt x="324" y="738"/>
                  </a:lnTo>
                  <a:lnTo>
                    <a:pt x="336" y="750"/>
                  </a:lnTo>
                  <a:lnTo>
                    <a:pt x="336" y="756"/>
                  </a:lnTo>
                  <a:lnTo>
                    <a:pt x="342" y="762"/>
                  </a:lnTo>
                  <a:lnTo>
                    <a:pt x="342" y="768"/>
                  </a:lnTo>
                  <a:lnTo>
                    <a:pt x="354" y="780"/>
                  </a:lnTo>
                  <a:lnTo>
                    <a:pt x="354" y="792"/>
                  </a:lnTo>
                  <a:lnTo>
                    <a:pt x="366" y="804"/>
                  </a:lnTo>
                  <a:lnTo>
                    <a:pt x="366" y="816"/>
                  </a:lnTo>
                  <a:lnTo>
                    <a:pt x="372" y="822"/>
                  </a:lnTo>
                  <a:lnTo>
                    <a:pt x="384" y="834"/>
                  </a:lnTo>
                  <a:lnTo>
                    <a:pt x="384" y="846"/>
                  </a:lnTo>
                  <a:lnTo>
                    <a:pt x="396" y="858"/>
                  </a:lnTo>
                  <a:lnTo>
                    <a:pt x="396" y="864"/>
                  </a:lnTo>
                  <a:lnTo>
                    <a:pt x="408" y="876"/>
                  </a:lnTo>
                  <a:lnTo>
                    <a:pt x="408" y="888"/>
                  </a:lnTo>
                  <a:lnTo>
                    <a:pt x="414" y="894"/>
                  </a:lnTo>
                  <a:lnTo>
                    <a:pt x="426" y="906"/>
                  </a:lnTo>
                  <a:lnTo>
                    <a:pt x="426" y="912"/>
                  </a:lnTo>
                  <a:lnTo>
                    <a:pt x="438" y="924"/>
                  </a:lnTo>
                  <a:lnTo>
                    <a:pt x="438" y="930"/>
                  </a:lnTo>
                  <a:lnTo>
                    <a:pt x="444" y="936"/>
                  </a:lnTo>
                  <a:lnTo>
                    <a:pt x="456" y="948"/>
                  </a:lnTo>
                  <a:lnTo>
                    <a:pt x="456" y="954"/>
                  </a:lnTo>
                  <a:lnTo>
                    <a:pt x="468" y="966"/>
                  </a:lnTo>
                  <a:lnTo>
                    <a:pt x="468" y="972"/>
                  </a:lnTo>
                  <a:lnTo>
                    <a:pt x="474" y="978"/>
                  </a:lnTo>
                  <a:lnTo>
                    <a:pt x="486" y="990"/>
                  </a:lnTo>
                  <a:lnTo>
                    <a:pt x="486" y="996"/>
                  </a:lnTo>
                </a:path>
              </a:pathLst>
            </a:custGeom>
            <a:noFill/>
            <a:ln w="0">
              <a:solidFill>
                <a:srgbClr val="000000"/>
              </a:solidFill>
              <a:prstDash val="solid"/>
              <a:round/>
              <a:headEnd/>
              <a:tailEnd/>
            </a:ln>
          </p:spPr>
          <p:txBody>
            <a:bodyPr/>
            <a:lstStyle/>
            <a:p>
              <a:endParaRPr lang="en-GB"/>
            </a:p>
          </p:txBody>
        </p:sp>
        <p:sp>
          <p:nvSpPr>
            <p:cNvPr id="312563" name="Freeform 243"/>
            <p:cNvSpPr>
              <a:spLocks/>
            </p:cNvSpPr>
            <p:nvPr/>
          </p:nvSpPr>
          <p:spPr bwMode="auto">
            <a:xfrm>
              <a:off x="3601" y="3556"/>
              <a:ext cx="258" cy="198"/>
            </a:xfrm>
            <a:custGeom>
              <a:avLst/>
              <a:gdLst/>
              <a:ahLst/>
              <a:cxnLst>
                <a:cxn ang="0">
                  <a:pos x="0" y="0"/>
                </a:cxn>
                <a:cxn ang="0">
                  <a:pos x="6" y="6"/>
                </a:cxn>
                <a:cxn ang="0">
                  <a:pos x="12" y="12"/>
                </a:cxn>
                <a:cxn ang="0">
                  <a:pos x="18" y="18"/>
                </a:cxn>
                <a:cxn ang="0">
                  <a:pos x="30" y="30"/>
                </a:cxn>
                <a:cxn ang="0">
                  <a:pos x="30" y="36"/>
                </a:cxn>
                <a:cxn ang="0">
                  <a:pos x="36" y="42"/>
                </a:cxn>
                <a:cxn ang="0">
                  <a:pos x="42" y="48"/>
                </a:cxn>
                <a:cxn ang="0">
                  <a:pos x="48" y="54"/>
                </a:cxn>
                <a:cxn ang="0">
                  <a:pos x="54" y="60"/>
                </a:cxn>
                <a:cxn ang="0">
                  <a:pos x="60" y="66"/>
                </a:cxn>
                <a:cxn ang="0">
                  <a:pos x="66" y="72"/>
                </a:cxn>
                <a:cxn ang="0">
                  <a:pos x="72" y="78"/>
                </a:cxn>
                <a:cxn ang="0">
                  <a:pos x="78" y="84"/>
                </a:cxn>
                <a:cxn ang="0">
                  <a:pos x="84" y="90"/>
                </a:cxn>
                <a:cxn ang="0">
                  <a:pos x="90" y="96"/>
                </a:cxn>
                <a:cxn ang="0">
                  <a:pos x="96" y="96"/>
                </a:cxn>
                <a:cxn ang="0">
                  <a:pos x="102" y="102"/>
                </a:cxn>
                <a:cxn ang="0">
                  <a:pos x="108" y="108"/>
                </a:cxn>
                <a:cxn ang="0">
                  <a:pos x="114" y="114"/>
                </a:cxn>
                <a:cxn ang="0">
                  <a:pos x="120" y="120"/>
                </a:cxn>
                <a:cxn ang="0">
                  <a:pos x="126" y="120"/>
                </a:cxn>
                <a:cxn ang="0">
                  <a:pos x="132" y="126"/>
                </a:cxn>
                <a:cxn ang="0">
                  <a:pos x="138" y="132"/>
                </a:cxn>
                <a:cxn ang="0">
                  <a:pos x="144" y="138"/>
                </a:cxn>
                <a:cxn ang="0">
                  <a:pos x="150" y="138"/>
                </a:cxn>
                <a:cxn ang="0">
                  <a:pos x="156" y="144"/>
                </a:cxn>
                <a:cxn ang="0">
                  <a:pos x="162" y="150"/>
                </a:cxn>
                <a:cxn ang="0">
                  <a:pos x="168" y="150"/>
                </a:cxn>
                <a:cxn ang="0">
                  <a:pos x="174" y="156"/>
                </a:cxn>
                <a:cxn ang="0">
                  <a:pos x="180" y="162"/>
                </a:cxn>
                <a:cxn ang="0">
                  <a:pos x="186" y="162"/>
                </a:cxn>
                <a:cxn ang="0">
                  <a:pos x="192" y="168"/>
                </a:cxn>
                <a:cxn ang="0">
                  <a:pos x="198" y="168"/>
                </a:cxn>
                <a:cxn ang="0">
                  <a:pos x="204" y="174"/>
                </a:cxn>
                <a:cxn ang="0">
                  <a:pos x="210" y="174"/>
                </a:cxn>
                <a:cxn ang="0">
                  <a:pos x="216" y="180"/>
                </a:cxn>
                <a:cxn ang="0">
                  <a:pos x="222" y="180"/>
                </a:cxn>
                <a:cxn ang="0">
                  <a:pos x="228" y="186"/>
                </a:cxn>
                <a:cxn ang="0">
                  <a:pos x="234" y="186"/>
                </a:cxn>
                <a:cxn ang="0">
                  <a:pos x="240" y="192"/>
                </a:cxn>
                <a:cxn ang="0">
                  <a:pos x="246" y="192"/>
                </a:cxn>
                <a:cxn ang="0">
                  <a:pos x="252" y="198"/>
                </a:cxn>
                <a:cxn ang="0">
                  <a:pos x="258" y="198"/>
                </a:cxn>
              </a:cxnLst>
              <a:rect l="0" t="0" r="r" b="b"/>
              <a:pathLst>
                <a:path w="258" h="198">
                  <a:moveTo>
                    <a:pt x="0" y="0"/>
                  </a:moveTo>
                  <a:lnTo>
                    <a:pt x="6" y="6"/>
                  </a:lnTo>
                  <a:lnTo>
                    <a:pt x="12" y="12"/>
                  </a:lnTo>
                  <a:lnTo>
                    <a:pt x="18" y="18"/>
                  </a:lnTo>
                  <a:lnTo>
                    <a:pt x="30" y="30"/>
                  </a:lnTo>
                  <a:lnTo>
                    <a:pt x="30" y="36"/>
                  </a:lnTo>
                  <a:lnTo>
                    <a:pt x="36" y="42"/>
                  </a:lnTo>
                  <a:lnTo>
                    <a:pt x="42" y="48"/>
                  </a:lnTo>
                  <a:lnTo>
                    <a:pt x="48" y="54"/>
                  </a:lnTo>
                  <a:lnTo>
                    <a:pt x="54" y="60"/>
                  </a:lnTo>
                  <a:lnTo>
                    <a:pt x="60" y="66"/>
                  </a:lnTo>
                  <a:lnTo>
                    <a:pt x="66" y="72"/>
                  </a:lnTo>
                  <a:lnTo>
                    <a:pt x="72" y="78"/>
                  </a:lnTo>
                  <a:lnTo>
                    <a:pt x="78" y="84"/>
                  </a:lnTo>
                  <a:lnTo>
                    <a:pt x="84" y="90"/>
                  </a:lnTo>
                  <a:lnTo>
                    <a:pt x="90" y="96"/>
                  </a:lnTo>
                  <a:lnTo>
                    <a:pt x="96" y="96"/>
                  </a:lnTo>
                  <a:lnTo>
                    <a:pt x="102" y="102"/>
                  </a:lnTo>
                  <a:lnTo>
                    <a:pt x="108" y="108"/>
                  </a:lnTo>
                  <a:lnTo>
                    <a:pt x="114" y="114"/>
                  </a:lnTo>
                  <a:lnTo>
                    <a:pt x="120" y="120"/>
                  </a:lnTo>
                  <a:lnTo>
                    <a:pt x="126" y="120"/>
                  </a:lnTo>
                  <a:lnTo>
                    <a:pt x="132" y="126"/>
                  </a:lnTo>
                  <a:lnTo>
                    <a:pt x="138" y="132"/>
                  </a:lnTo>
                  <a:lnTo>
                    <a:pt x="144" y="138"/>
                  </a:lnTo>
                  <a:lnTo>
                    <a:pt x="150" y="138"/>
                  </a:lnTo>
                  <a:lnTo>
                    <a:pt x="156" y="144"/>
                  </a:lnTo>
                  <a:lnTo>
                    <a:pt x="162" y="150"/>
                  </a:lnTo>
                  <a:lnTo>
                    <a:pt x="168" y="150"/>
                  </a:lnTo>
                  <a:lnTo>
                    <a:pt x="174" y="156"/>
                  </a:lnTo>
                  <a:lnTo>
                    <a:pt x="180" y="162"/>
                  </a:lnTo>
                  <a:lnTo>
                    <a:pt x="186" y="162"/>
                  </a:lnTo>
                  <a:lnTo>
                    <a:pt x="192" y="168"/>
                  </a:lnTo>
                  <a:lnTo>
                    <a:pt x="198" y="168"/>
                  </a:lnTo>
                  <a:lnTo>
                    <a:pt x="204" y="174"/>
                  </a:lnTo>
                  <a:lnTo>
                    <a:pt x="210" y="174"/>
                  </a:lnTo>
                  <a:lnTo>
                    <a:pt x="216" y="180"/>
                  </a:lnTo>
                  <a:lnTo>
                    <a:pt x="222" y="180"/>
                  </a:lnTo>
                  <a:lnTo>
                    <a:pt x="228" y="186"/>
                  </a:lnTo>
                  <a:lnTo>
                    <a:pt x="234" y="186"/>
                  </a:lnTo>
                  <a:lnTo>
                    <a:pt x="240" y="192"/>
                  </a:lnTo>
                  <a:lnTo>
                    <a:pt x="246" y="192"/>
                  </a:lnTo>
                  <a:lnTo>
                    <a:pt x="252" y="198"/>
                  </a:lnTo>
                  <a:lnTo>
                    <a:pt x="258" y="198"/>
                  </a:lnTo>
                </a:path>
              </a:pathLst>
            </a:custGeom>
            <a:noFill/>
            <a:ln w="0">
              <a:solidFill>
                <a:srgbClr val="000000"/>
              </a:solidFill>
              <a:prstDash val="solid"/>
              <a:round/>
              <a:headEnd/>
              <a:tailEnd/>
            </a:ln>
          </p:spPr>
          <p:txBody>
            <a:bodyPr/>
            <a:lstStyle/>
            <a:p>
              <a:endParaRPr lang="en-GB"/>
            </a:p>
          </p:txBody>
        </p:sp>
        <p:sp>
          <p:nvSpPr>
            <p:cNvPr id="312564" name="Oval 244"/>
            <p:cNvSpPr>
              <a:spLocks noChangeArrowheads="1"/>
            </p:cNvSpPr>
            <p:nvPr/>
          </p:nvSpPr>
          <p:spPr bwMode="auto">
            <a:xfrm>
              <a:off x="1843" y="1792"/>
              <a:ext cx="48" cy="48"/>
            </a:xfrm>
            <a:prstGeom prst="ellipse">
              <a:avLst/>
            </a:prstGeom>
            <a:solidFill>
              <a:srgbClr val="FFFF00"/>
            </a:solidFill>
            <a:ln w="9525">
              <a:noFill/>
              <a:round/>
              <a:headEnd/>
              <a:tailEnd/>
            </a:ln>
          </p:spPr>
          <p:txBody>
            <a:bodyPr/>
            <a:lstStyle/>
            <a:p>
              <a:endParaRPr lang="en-GB"/>
            </a:p>
          </p:txBody>
        </p:sp>
        <p:sp>
          <p:nvSpPr>
            <p:cNvPr id="312565" name="Oval 245"/>
            <p:cNvSpPr>
              <a:spLocks noChangeArrowheads="1"/>
            </p:cNvSpPr>
            <p:nvPr/>
          </p:nvSpPr>
          <p:spPr bwMode="auto">
            <a:xfrm>
              <a:off x="2971" y="2254"/>
              <a:ext cx="48" cy="48"/>
            </a:xfrm>
            <a:prstGeom prst="ellipse">
              <a:avLst/>
            </a:prstGeom>
            <a:solidFill>
              <a:srgbClr val="FFFF00"/>
            </a:solidFill>
            <a:ln w="9525">
              <a:noFill/>
              <a:round/>
              <a:headEnd/>
              <a:tailEnd/>
            </a:ln>
          </p:spPr>
          <p:txBody>
            <a:bodyPr/>
            <a:lstStyle/>
            <a:p>
              <a:endParaRPr lang="en-GB"/>
            </a:p>
          </p:txBody>
        </p:sp>
        <p:sp>
          <p:nvSpPr>
            <p:cNvPr id="312566" name="Oval 246"/>
            <p:cNvSpPr>
              <a:spLocks noChangeArrowheads="1"/>
            </p:cNvSpPr>
            <p:nvPr/>
          </p:nvSpPr>
          <p:spPr bwMode="auto">
            <a:xfrm>
              <a:off x="3229" y="2728"/>
              <a:ext cx="48" cy="48"/>
            </a:xfrm>
            <a:prstGeom prst="ellipse">
              <a:avLst/>
            </a:prstGeom>
            <a:solidFill>
              <a:srgbClr val="FFFF00"/>
            </a:solidFill>
            <a:ln w="9525">
              <a:noFill/>
              <a:round/>
              <a:headEnd/>
              <a:tailEnd/>
            </a:ln>
          </p:spPr>
          <p:txBody>
            <a:bodyPr/>
            <a:lstStyle/>
            <a:p>
              <a:endParaRPr lang="en-GB"/>
            </a:p>
          </p:txBody>
        </p:sp>
        <p:sp>
          <p:nvSpPr>
            <p:cNvPr id="312567" name="Oval 247"/>
            <p:cNvSpPr>
              <a:spLocks noChangeArrowheads="1"/>
            </p:cNvSpPr>
            <p:nvPr/>
          </p:nvSpPr>
          <p:spPr bwMode="auto">
            <a:xfrm>
              <a:off x="3493" y="3370"/>
              <a:ext cx="48" cy="48"/>
            </a:xfrm>
            <a:prstGeom prst="ellipse">
              <a:avLst/>
            </a:prstGeom>
            <a:solidFill>
              <a:srgbClr val="FFFF00"/>
            </a:solidFill>
            <a:ln w="9525">
              <a:noFill/>
              <a:round/>
              <a:headEnd/>
              <a:tailEnd/>
            </a:ln>
          </p:spPr>
          <p:txBody>
            <a:bodyPr/>
            <a:lstStyle/>
            <a:p>
              <a:endParaRPr lang="en-GB"/>
            </a:p>
          </p:txBody>
        </p:sp>
        <p:sp>
          <p:nvSpPr>
            <p:cNvPr id="312568" name="Oval 248"/>
            <p:cNvSpPr>
              <a:spLocks noChangeArrowheads="1"/>
            </p:cNvSpPr>
            <p:nvPr/>
          </p:nvSpPr>
          <p:spPr bwMode="auto">
            <a:xfrm>
              <a:off x="3577" y="3586"/>
              <a:ext cx="48" cy="48"/>
            </a:xfrm>
            <a:prstGeom prst="ellipse">
              <a:avLst/>
            </a:prstGeom>
            <a:solidFill>
              <a:srgbClr val="FFFF00"/>
            </a:solidFill>
            <a:ln w="9525">
              <a:noFill/>
              <a:round/>
              <a:headEnd/>
              <a:tailEnd/>
            </a:ln>
          </p:spPr>
          <p:txBody>
            <a:bodyPr/>
            <a:lstStyle/>
            <a:p>
              <a:endParaRPr lang="en-GB"/>
            </a:p>
          </p:txBody>
        </p:sp>
        <p:sp>
          <p:nvSpPr>
            <p:cNvPr id="312569" name="Oval 249"/>
            <p:cNvSpPr>
              <a:spLocks noChangeArrowheads="1"/>
            </p:cNvSpPr>
            <p:nvPr/>
          </p:nvSpPr>
          <p:spPr bwMode="auto">
            <a:xfrm>
              <a:off x="3835" y="3712"/>
              <a:ext cx="48" cy="48"/>
            </a:xfrm>
            <a:prstGeom prst="ellipse">
              <a:avLst/>
            </a:prstGeom>
            <a:solidFill>
              <a:srgbClr val="FFFF00"/>
            </a:solidFill>
            <a:ln w="9525">
              <a:noFill/>
              <a:round/>
              <a:headEnd/>
              <a:tailEnd/>
            </a:ln>
          </p:spPr>
          <p:txBody>
            <a:bodyPr/>
            <a:lstStyle/>
            <a:p>
              <a:endParaRPr lang="en-GB"/>
            </a:p>
          </p:txBody>
        </p:sp>
        <p:sp>
          <p:nvSpPr>
            <p:cNvPr id="312570" name="Oval 250"/>
            <p:cNvSpPr>
              <a:spLocks noChangeArrowheads="1"/>
            </p:cNvSpPr>
            <p:nvPr/>
          </p:nvSpPr>
          <p:spPr bwMode="auto">
            <a:xfrm>
              <a:off x="1843" y="1792"/>
              <a:ext cx="48" cy="48"/>
            </a:xfrm>
            <a:prstGeom prst="ellipse">
              <a:avLst/>
            </a:prstGeom>
            <a:noFill/>
            <a:ln w="0">
              <a:solidFill>
                <a:srgbClr val="000000"/>
              </a:solidFill>
              <a:round/>
              <a:headEnd/>
              <a:tailEnd/>
            </a:ln>
          </p:spPr>
          <p:txBody>
            <a:bodyPr/>
            <a:lstStyle/>
            <a:p>
              <a:endParaRPr lang="en-GB"/>
            </a:p>
          </p:txBody>
        </p:sp>
        <p:sp>
          <p:nvSpPr>
            <p:cNvPr id="312571" name="Oval 251"/>
            <p:cNvSpPr>
              <a:spLocks noChangeArrowheads="1"/>
            </p:cNvSpPr>
            <p:nvPr/>
          </p:nvSpPr>
          <p:spPr bwMode="auto">
            <a:xfrm>
              <a:off x="2971" y="2254"/>
              <a:ext cx="48" cy="48"/>
            </a:xfrm>
            <a:prstGeom prst="ellipse">
              <a:avLst/>
            </a:prstGeom>
            <a:noFill/>
            <a:ln w="0">
              <a:solidFill>
                <a:srgbClr val="000000"/>
              </a:solidFill>
              <a:round/>
              <a:headEnd/>
              <a:tailEnd/>
            </a:ln>
          </p:spPr>
          <p:txBody>
            <a:bodyPr/>
            <a:lstStyle/>
            <a:p>
              <a:endParaRPr lang="en-GB"/>
            </a:p>
          </p:txBody>
        </p:sp>
        <p:sp>
          <p:nvSpPr>
            <p:cNvPr id="312572" name="Oval 252"/>
            <p:cNvSpPr>
              <a:spLocks noChangeArrowheads="1"/>
            </p:cNvSpPr>
            <p:nvPr/>
          </p:nvSpPr>
          <p:spPr bwMode="auto">
            <a:xfrm>
              <a:off x="3229" y="2728"/>
              <a:ext cx="48" cy="48"/>
            </a:xfrm>
            <a:prstGeom prst="ellipse">
              <a:avLst/>
            </a:prstGeom>
            <a:noFill/>
            <a:ln w="0">
              <a:solidFill>
                <a:srgbClr val="000000"/>
              </a:solidFill>
              <a:round/>
              <a:headEnd/>
              <a:tailEnd/>
            </a:ln>
          </p:spPr>
          <p:txBody>
            <a:bodyPr/>
            <a:lstStyle/>
            <a:p>
              <a:endParaRPr lang="en-GB"/>
            </a:p>
          </p:txBody>
        </p:sp>
        <p:sp>
          <p:nvSpPr>
            <p:cNvPr id="312573" name="Oval 253"/>
            <p:cNvSpPr>
              <a:spLocks noChangeArrowheads="1"/>
            </p:cNvSpPr>
            <p:nvPr/>
          </p:nvSpPr>
          <p:spPr bwMode="auto">
            <a:xfrm>
              <a:off x="3493" y="3370"/>
              <a:ext cx="48" cy="48"/>
            </a:xfrm>
            <a:prstGeom prst="ellipse">
              <a:avLst/>
            </a:prstGeom>
            <a:noFill/>
            <a:ln w="0">
              <a:solidFill>
                <a:srgbClr val="000000"/>
              </a:solidFill>
              <a:round/>
              <a:headEnd/>
              <a:tailEnd/>
            </a:ln>
          </p:spPr>
          <p:txBody>
            <a:bodyPr/>
            <a:lstStyle/>
            <a:p>
              <a:endParaRPr lang="en-GB"/>
            </a:p>
          </p:txBody>
        </p:sp>
        <p:sp>
          <p:nvSpPr>
            <p:cNvPr id="312574" name="Oval 254"/>
            <p:cNvSpPr>
              <a:spLocks noChangeArrowheads="1"/>
            </p:cNvSpPr>
            <p:nvPr/>
          </p:nvSpPr>
          <p:spPr bwMode="auto">
            <a:xfrm>
              <a:off x="3577" y="3586"/>
              <a:ext cx="48" cy="48"/>
            </a:xfrm>
            <a:prstGeom prst="ellipse">
              <a:avLst/>
            </a:prstGeom>
            <a:noFill/>
            <a:ln w="0">
              <a:solidFill>
                <a:srgbClr val="000000"/>
              </a:solidFill>
              <a:round/>
              <a:headEnd/>
              <a:tailEnd/>
            </a:ln>
          </p:spPr>
          <p:txBody>
            <a:bodyPr/>
            <a:lstStyle/>
            <a:p>
              <a:endParaRPr lang="en-GB"/>
            </a:p>
          </p:txBody>
        </p:sp>
        <p:sp>
          <p:nvSpPr>
            <p:cNvPr id="312575" name="Oval 255"/>
            <p:cNvSpPr>
              <a:spLocks noChangeArrowheads="1"/>
            </p:cNvSpPr>
            <p:nvPr/>
          </p:nvSpPr>
          <p:spPr bwMode="auto">
            <a:xfrm>
              <a:off x="3835" y="3712"/>
              <a:ext cx="48" cy="48"/>
            </a:xfrm>
            <a:prstGeom prst="ellipse">
              <a:avLst/>
            </a:prstGeom>
            <a:noFill/>
            <a:ln w="0">
              <a:solidFill>
                <a:srgbClr val="000000"/>
              </a:solidFill>
              <a:round/>
              <a:headEnd/>
              <a:tailEnd/>
            </a:ln>
          </p:spPr>
          <p:txBody>
            <a:bodyPr/>
            <a:lstStyle/>
            <a:p>
              <a:endParaRPr lang="en-GB"/>
            </a:p>
          </p:txBody>
        </p:sp>
        <p:sp>
          <p:nvSpPr>
            <p:cNvPr id="312576" name="Freeform 256"/>
            <p:cNvSpPr>
              <a:spLocks/>
            </p:cNvSpPr>
            <p:nvPr/>
          </p:nvSpPr>
          <p:spPr bwMode="auto">
            <a:xfrm>
              <a:off x="1867" y="1834"/>
              <a:ext cx="1236" cy="600"/>
            </a:xfrm>
            <a:custGeom>
              <a:avLst/>
              <a:gdLst/>
              <a:ahLst/>
              <a:cxnLst>
                <a:cxn ang="0">
                  <a:pos x="126" y="0"/>
                </a:cxn>
                <a:cxn ang="0">
                  <a:pos x="258" y="6"/>
                </a:cxn>
                <a:cxn ang="0">
                  <a:pos x="354" y="6"/>
                </a:cxn>
                <a:cxn ang="0">
                  <a:pos x="432" y="12"/>
                </a:cxn>
                <a:cxn ang="0">
                  <a:pos x="498" y="18"/>
                </a:cxn>
                <a:cxn ang="0">
                  <a:pos x="552" y="24"/>
                </a:cxn>
                <a:cxn ang="0">
                  <a:pos x="600" y="30"/>
                </a:cxn>
                <a:cxn ang="0">
                  <a:pos x="648" y="36"/>
                </a:cxn>
                <a:cxn ang="0">
                  <a:pos x="684" y="48"/>
                </a:cxn>
                <a:cxn ang="0">
                  <a:pos x="720" y="54"/>
                </a:cxn>
                <a:cxn ang="0">
                  <a:pos x="750" y="66"/>
                </a:cxn>
                <a:cxn ang="0">
                  <a:pos x="780" y="78"/>
                </a:cxn>
                <a:cxn ang="0">
                  <a:pos x="804" y="90"/>
                </a:cxn>
                <a:cxn ang="0">
                  <a:pos x="834" y="102"/>
                </a:cxn>
                <a:cxn ang="0">
                  <a:pos x="858" y="114"/>
                </a:cxn>
                <a:cxn ang="0">
                  <a:pos x="876" y="126"/>
                </a:cxn>
                <a:cxn ang="0">
                  <a:pos x="900" y="138"/>
                </a:cxn>
                <a:cxn ang="0">
                  <a:pos x="918" y="156"/>
                </a:cxn>
                <a:cxn ang="0">
                  <a:pos x="936" y="168"/>
                </a:cxn>
                <a:cxn ang="0">
                  <a:pos x="954" y="186"/>
                </a:cxn>
                <a:cxn ang="0">
                  <a:pos x="972" y="198"/>
                </a:cxn>
                <a:cxn ang="0">
                  <a:pos x="990" y="216"/>
                </a:cxn>
                <a:cxn ang="0">
                  <a:pos x="1008" y="234"/>
                </a:cxn>
                <a:cxn ang="0">
                  <a:pos x="1026" y="252"/>
                </a:cxn>
                <a:cxn ang="0">
                  <a:pos x="1044" y="276"/>
                </a:cxn>
                <a:cxn ang="0">
                  <a:pos x="1062" y="294"/>
                </a:cxn>
                <a:cxn ang="0">
                  <a:pos x="1074" y="312"/>
                </a:cxn>
                <a:cxn ang="0">
                  <a:pos x="1086" y="330"/>
                </a:cxn>
                <a:cxn ang="0">
                  <a:pos x="1098" y="348"/>
                </a:cxn>
                <a:cxn ang="0">
                  <a:pos x="1110" y="366"/>
                </a:cxn>
                <a:cxn ang="0">
                  <a:pos x="1122" y="384"/>
                </a:cxn>
                <a:cxn ang="0">
                  <a:pos x="1134" y="402"/>
                </a:cxn>
                <a:cxn ang="0">
                  <a:pos x="1146" y="420"/>
                </a:cxn>
                <a:cxn ang="0">
                  <a:pos x="1152" y="438"/>
                </a:cxn>
                <a:cxn ang="0">
                  <a:pos x="1164" y="462"/>
                </a:cxn>
                <a:cxn ang="0">
                  <a:pos x="1176" y="480"/>
                </a:cxn>
                <a:cxn ang="0">
                  <a:pos x="1182" y="498"/>
                </a:cxn>
                <a:cxn ang="0">
                  <a:pos x="1194" y="516"/>
                </a:cxn>
                <a:cxn ang="0">
                  <a:pos x="1200" y="534"/>
                </a:cxn>
                <a:cxn ang="0">
                  <a:pos x="1212" y="552"/>
                </a:cxn>
                <a:cxn ang="0">
                  <a:pos x="1218" y="570"/>
                </a:cxn>
                <a:cxn ang="0">
                  <a:pos x="1230" y="588"/>
                </a:cxn>
              </a:cxnLst>
              <a:rect l="0" t="0" r="r" b="b"/>
              <a:pathLst>
                <a:path w="1236" h="600">
                  <a:moveTo>
                    <a:pt x="0" y="0"/>
                  </a:moveTo>
                  <a:lnTo>
                    <a:pt x="66" y="0"/>
                  </a:lnTo>
                  <a:lnTo>
                    <a:pt x="126" y="0"/>
                  </a:lnTo>
                  <a:lnTo>
                    <a:pt x="174" y="0"/>
                  </a:lnTo>
                  <a:lnTo>
                    <a:pt x="216" y="6"/>
                  </a:lnTo>
                  <a:lnTo>
                    <a:pt x="258" y="6"/>
                  </a:lnTo>
                  <a:lnTo>
                    <a:pt x="294" y="6"/>
                  </a:lnTo>
                  <a:lnTo>
                    <a:pt x="324" y="6"/>
                  </a:lnTo>
                  <a:lnTo>
                    <a:pt x="354" y="6"/>
                  </a:lnTo>
                  <a:lnTo>
                    <a:pt x="384" y="12"/>
                  </a:lnTo>
                  <a:lnTo>
                    <a:pt x="408" y="12"/>
                  </a:lnTo>
                  <a:lnTo>
                    <a:pt x="432" y="12"/>
                  </a:lnTo>
                  <a:lnTo>
                    <a:pt x="456" y="12"/>
                  </a:lnTo>
                  <a:lnTo>
                    <a:pt x="480" y="18"/>
                  </a:lnTo>
                  <a:lnTo>
                    <a:pt x="498" y="18"/>
                  </a:lnTo>
                  <a:lnTo>
                    <a:pt x="516" y="18"/>
                  </a:lnTo>
                  <a:lnTo>
                    <a:pt x="534" y="24"/>
                  </a:lnTo>
                  <a:lnTo>
                    <a:pt x="552" y="24"/>
                  </a:lnTo>
                  <a:lnTo>
                    <a:pt x="570" y="24"/>
                  </a:lnTo>
                  <a:lnTo>
                    <a:pt x="588" y="30"/>
                  </a:lnTo>
                  <a:lnTo>
                    <a:pt x="600" y="30"/>
                  </a:lnTo>
                  <a:lnTo>
                    <a:pt x="618" y="36"/>
                  </a:lnTo>
                  <a:lnTo>
                    <a:pt x="630" y="36"/>
                  </a:lnTo>
                  <a:lnTo>
                    <a:pt x="648" y="36"/>
                  </a:lnTo>
                  <a:lnTo>
                    <a:pt x="660" y="42"/>
                  </a:lnTo>
                  <a:lnTo>
                    <a:pt x="672" y="42"/>
                  </a:lnTo>
                  <a:lnTo>
                    <a:pt x="684" y="48"/>
                  </a:lnTo>
                  <a:lnTo>
                    <a:pt x="696" y="48"/>
                  </a:lnTo>
                  <a:lnTo>
                    <a:pt x="708" y="54"/>
                  </a:lnTo>
                  <a:lnTo>
                    <a:pt x="720" y="54"/>
                  </a:lnTo>
                  <a:lnTo>
                    <a:pt x="732" y="60"/>
                  </a:lnTo>
                  <a:lnTo>
                    <a:pt x="738" y="66"/>
                  </a:lnTo>
                  <a:lnTo>
                    <a:pt x="750" y="66"/>
                  </a:lnTo>
                  <a:lnTo>
                    <a:pt x="762" y="72"/>
                  </a:lnTo>
                  <a:lnTo>
                    <a:pt x="768" y="72"/>
                  </a:lnTo>
                  <a:lnTo>
                    <a:pt x="780" y="78"/>
                  </a:lnTo>
                  <a:lnTo>
                    <a:pt x="786" y="84"/>
                  </a:lnTo>
                  <a:lnTo>
                    <a:pt x="798" y="84"/>
                  </a:lnTo>
                  <a:lnTo>
                    <a:pt x="804" y="90"/>
                  </a:lnTo>
                  <a:lnTo>
                    <a:pt x="816" y="90"/>
                  </a:lnTo>
                  <a:lnTo>
                    <a:pt x="822" y="96"/>
                  </a:lnTo>
                  <a:lnTo>
                    <a:pt x="834" y="102"/>
                  </a:lnTo>
                  <a:lnTo>
                    <a:pt x="840" y="102"/>
                  </a:lnTo>
                  <a:lnTo>
                    <a:pt x="846" y="108"/>
                  </a:lnTo>
                  <a:lnTo>
                    <a:pt x="858" y="114"/>
                  </a:lnTo>
                  <a:lnTo>
                    <a:pt x="864" y="120"/>
                  </a:lnTo>
                  <a:lnTo>
                    <a:pt x="870" y="120"/>
                  </a:lnTo>
                  <a:lnTo>
                    <a:pt x="876" y="126"/>
                  </a:lnTo>
                  <a:lnTo>
                    <a:pt x="888" y="132"/>
                  </a:lnTo>
                  <a:lnTo>
                    <a:pt x="894" y="138"/>
                  </a:lnTo>
                  <a:lnTo>
                    <a:pt x="900" y="138"/>
                  </a:lnTo>
                  <a:lnTo>
                    <a:pt x="906" y="144"/>
                  </a:lnTo>
                  <a:lnTo>
                    <a:pt x="912" y="150"/>
                  </a:lnTo>
                  <a:lnTo>
                    <a:pt x="918" y="156"/>
                  </a:lnTo>
                  <a:lnTo>
                    <a:pt x="924" y="162"/>
                  </a:lnTo>
                  <a:lnTo>
                    <a:pt x="930" y="162"/>
                  </a:lnTo>
                  <a:lnTo>
                    <a:pt x="936" y="168"/>
                  </a:lnTo>
                  <a:lnTo>
                    <a:pt x="942" y="174"/>
                  </a:lnTo>
                  <a:lnTo>
                    <a:pt x="948" y="180"/>
                  </a:lnTo>
                  <a:lnTo>
                    <a:pt x="954" y="186"/>
                  </a:lnTo>
                  <a:lnTo>
                    <a:pt x="960" y="192"/>
                  </a:lnTo>
                  <a:lnTo>
                    <a:pt x="966" y="192"/>
                  </a:lnTo>
                  <a:lnTo>
                    <a:pt x="972" y="198"/>
                  </a:lnTo>
                  <a:lnTo>
                    <a:pt x="978" y="204"/>
                  </a:lnTo>
                  <a:lnTo>
                    <a:pt x="984" y="210"/>
                  </a:lnTo>
                  <a:lnTo>
                    <a:pt x="990" y="216"/>
                  </a:lnTo>
                  <a:lnTo>
                    <a:pt x="996" y="222"/>
                  </a:lnTo>
                  <a:lnTo>
                    <a:pt x="1002" y="228"/>
                  </a:lnTo>
                  <a:lnTo>
                    <a:pt x="1008" y="234"/>
                  </a:lnTo>
                  <a:lnTo>
                    <a:pt x="1014" y="246"/>
                  </a:lnTo>
                  <a:lnTo>
                    <a:pt x="1020" y="246"/>
                  </a:lnTo>
                  <a:lnTo>
                    <a:pt x="1026" y="252"/>
                  </a:lnTo>
                  <a:lnTo>
                    <a:pt x="1032" y="258"/>
                  </a:lnTo>
                  <a:lnTo>
                    <a:pt x="1038" y="270"/>
                  </a:lnTo>
                  <a:lnTo>
                    <a:pt x="1044" y="276"/>
                  </a:lnTo>
                  <a:lnTo>
                    <a:pt x="1050" y="282"/>
                  </a:lnTo>
                  <a:lnTo>
                    <a:pt x="1056" y="288"/>
                  </a:lnTo>
                  <a:lnTo>
                    <a:pt x="1062" y="294"/>
                  </a:lnTo>
                  <a:lnTo>
                    <a:pt x="1062" y="300"/>
                  </a:lnTo>
                  <a:lnTo>
                    <a:pt x="1068" y="306"/>
                  </a:lnTo>
                  <a:lnTo>
                    <a:pt x="1074" y="312"/>
                  </a:lnTo>
                  <a:lnTo>
                    <a:pt x="1074" y="318"/>
                  </a:lnTo>
                  <a:lnTo>
                    <a:pt x="1080" y="324"/>
                  </a:lnTo>
                  <a:lnTo>
                    <a:pt x="1086" y="330"/>
                  </a:lnTo>
                  <a:lnTo>
                    <a:pt x="1092" y="336"/>
                  </a:lnTo>
                  <a:lnTo>
                    <a:pt x="1092" y="342"/>
                  </a:lnTo>
                  <a:lnTo>
                    <a:pt x="1098" y="348"/>
                  </a:lnTo>
                  <a:lnTo>
                    <a:pt x="1104" y="354"/>
                  </a:lnTo>
                  <a:lnTo>
                    <a:pt x="1104" y="360"/>
                  </a:lnTo>
                  <a:lnTo>
                    <a:pt x="1110" y="366"/>
                  </a:lnTo>
                  <a:lnTo>
                    <a:pt x="1116" y="372"/>
                  </a:lnTo>
                  <a:lnTo>
                    <a:pt x="1116" y="378"/>
                  </a:lnTo>
                  <a:lnTo>
                    <a:pt x="1122" y="384"/>
                  </a:lnTo>
                  <a:lnTo>
                    <a:pt x="1122" y="390"/>
                  </a:lnTo>
                  <a:lnTo>
                    <a:pt x="1128" y="396"/>
                  </a:lnTo>
                  <a:lnTo>
                    <a:pt x="1134" y="402"/>
                  </a:lnTo>
                  <a:lnTo>
                    <a:pt x="1134" y="408"/>
                  </a:lnTo>
                  <a:lnTo>
                    <a:pt x="1140" y="414"/>
                  </a:lnTo>
                  <a:lnTo>
                    <a:pt x="1146" y="420"/>
                  </a:lnTo>
                  <a:lnTo>
                    <a:pt x="1146" y="426"/>
                  </a:lnTo>
                  <a:lnTo>
                    <a:pt x="1152" y="432"/>
                  </a:lnTo>
                  <a:lnTo>
                    <a:pt x="1152" y="438"/>
                  </a:lnTo>
                  <a:lnTo>
                    <a:pt x="1158" y="450"/>
                  </a:lnTo>
                  <a:lnTo>
                    <a:pt x="1158" y="456"/>
                  </a:lnTo>
                  <a:lnTo>
                    <a:pt x="1164" y="462"/>
                  </a:lnTo>
                  <a:lnTo>
                    <a:pt x="1170" y="468"/>
                  </a:lnTo>
                  <a:lnTo>
                    <a:pt x="1170" y="474"/>
                  </a:lnTo>
                  <a:lnTo>
                    <a:pt x="1176" y="480"/>
                  </a:lnTo>
                  <a:lnTo>
                    <a:pt x="1176" y="486"/>
                  </a:lnTo>
                  <a:lnTo>
                    <a:pt x="1182" y="492"/>
                  </a:lnTo>
                  <a:lnTo>
                    <a:pt x="1182" y="498"/>
                  </a:lnTo>
                  <a:lnTo>
                    <a:pt x="1188" y="504"/>
                  </a:lnTo>
                  <a:lnTo>
                    <a:pt x="1188" y="510"/>
                  </a:lnTo>
                  <a:lnTo>
                    <a:pt x="1194" y="516"/>
                  </a:lnTo>
                  <a:lnTo>
                    <a:pt x="1194" y="522"/>
                  </a:lnTo>
                  <a:lnTo>
                    <a:pt x="1200" y="528"/>
                  </a:lnTo>
                  <a:lnTo>
                    <a:pt x="1200" y="534"/>
                  </a:lnTo>
                  <a:lnTo>
                    <a:pt x="1206" y="540"/>
                  </a:lnTo>
                  <a:lnTo>
                    <a:pt x="1206" y="546"/>
                  </a:lnTo>
                  <a:lnTo>
                    <a:pt x="1212" y="552"/>
                  </a:lnTo>
                  <a:lnTo>
                    <a:pt x="1212" y="558"/>
                  </a:lnTo>
                  <a:lnTo>
                    <a:pt x="1218" y="564"/>
                  </a:lnTo>
                  <a:lnTo>
                    <a:pt x="1218" y="570"/>
                  </a:lnTo>
                  <a:lnTo>
                    <a:pt x="1224" y="576"/>
                  </a:lnTo>
                  <a:lnTo>
                    <a:pt x="1224" y="582"/>
                  </a:lnTo>
                  <a:lnTo>
                    <a:pt x="1230" y="588"/>
                  </a:lnTo>
                  <a:lnTo>
                    <a:pt x="1230" y="594"/>
                  </a:lnTo>
                  <a:lnTo>
                    <a:pt x="1236" y="600"/>
                  </a:lnTo>
                </a:path>
              </a:pathLst>
            </a:custGeom>
            <a:noFill/>
            <a:ln w="0">
              <a:solidFill>
                <a:srgbClr val="000000"/>
              </a:solidFill>
              <a:prstDash val="solid"/>
              <a:round/>
              <a:headEnd/>
              <a:tailEnd/>
            </a:ln>
          </p:spPr>
          <p:txBody>
            <a:bodyPr/>
            <a:lstStyle/>
            <a:p>
              <a:endParaRPr lang="en-GB"/>
            </a:p>
          </p:txBody>
        </p:sp>
        <p:sp>
          <p:nvSpPr>
            <p:cNvPr id="312577" name="Freeform 257"/>
            <p:cNvSpPr>
              <a:spLocks/>
            </p:cNvSpPr>
            <p:nvPr/>
          </p:nvSpPr>
          <p:spPr bwMode="auto">
            <a:xfrm>
              <a:off x="3103" y="2434"/>
              <a:ext cx="450" cy="1032"/>
            </a:xfrm>
            <a:custGeom>
              <a:avLst/>
              <a:gdLst/>
              <a:ahLst/>
              <a:cxnLst>
                <a:cxn ang="0">
                  <a:pos x="6" y="12"/>
                </a:cxn>
                <a:cxn ang="0">
                  <a:pos x="12" y="36"/>
                </a:cxn>
                <a:cxn ang="0">
                  <a:pos x="24" y="54"/>
                </a:cxn>
                <a:cxn ang="0">
                  <a:pos x="30" y="78"/>
                </a:cxn>
                <a:cxn ang="0">
                  <a:pos x="42" y="96"/>
                </a:cxn>
                <a:cxn ang="0">
                  <a:pos x="54" y="120"/>
                </a:cxn>
                <a:cxn ang="0">
                  <a:pos x="60" y="144"/>
                </a:cxn>
                <a:cxn ang="0">
                  <a:pos x="72" y="168"/>
                </a:cxn>
                <a:cxn ang="0">
                  <a:pos x="78" y="192"/>
                </a:cxn>
                <a:cxn ang="0">
                  <a:pos x="90" y="216"/>
                </a:cxn>
                <a:cxn ang="0">
                  <a:pos x="96" y="234"/>
                </a:cxn>
                <a:cxn ang="0">
                  <a:pos x="108" y="258"/>
                </a:cxn>
                <a:cxn ang="0">
                  <a:pos x="114" y="282"/>
                </a:cxn>
                <a:cxn ang="0">
                  <a:pos x="126" y="306"/>
                </a:cxn>
                <a:cxn ang="0">
                  <a:pos x="132" y="330"/>
                </a:cxn>
                <a:cxn ang="0">
                  <a:pos x="144" y="354"/>
                </a:cxn>
                <a:cxn ang="0">
                  <a:pos x="150" y="378"/>
                </a:cxn>
                <a:cxn ang="0">
                  <a:pos x="162" y="396"/>
                </a:cxn>
                <a:cxn ang="0">
                  <a:pos x="168" y="426"/>
                </a:cxn>
                <a:cxn ang="0">
                  <a:pos x="180" y="444"/>
                </a:cxn>
                <a:cxn ang="0">
                  <a:pos x="186" y="468"/>
                </a:cxn>
                <a:cxn ang="0">
                  <a:pos x="198" y="492"/>
                </a:cxn>
                <a:cxn ang="0">
                  <a:pos x="204" y="516"/>
                </a:cxn>
                <a:cxn ang="0">
                  <a:pos x="216" y="540"/>
                </a:cxn>
                <a:cxn ang="0">
                  <a:pos x="222" y="558"/>
                </a:cxn>
                <a:cxn ang="0">
                  <a:pos x="234" y="582"/>
                </a:cxn>
                <a:cxn ang="0">
                  <a:pos x="240" y="606"/>
                </a:cxn>
                <a:cxn ang="0">
                  <a:pos x="252" y="624"/>
                </a:cxn>
                <a:cxn ang="0">
                  <a:pos x="258" y="654"/>
                </a:cxn>
                <a:cxn ang="0">
                  <a:pos x="282" y="696"/>
                </a:cxn>
                <a:cxn ang="0">
                  <a:pos x="288" y="720"/>
                </a:cxn>
                <a:cxn ang="0">
                  <a:pos x="300" y="744"/>
                </a:cxn>
                <a:cxn ang="0">
                  <a:pos x="306" y="762"/>
                </a:cxn>
                <a:cxn ang="0">
                  <a:pos x="324" y="792"/>
                </a:cxn>
                <a:cxn ang="0">
                  <a:pos x="330" y="816"/>
                </a:cxn>
                <a:cxn ang="0">
                  <a:pos x="348" y="846"/>
                </a:cxn>
                <a:cxn ang="0">
                  <a:pos x="360" y="882"/>
                </a:cxn>
                <a:cxn ang="0">
                  <a:pos x="384" y="918"/>
                </a:cxn>
                <a:cxn ang="0">
                  <a:pos x="390" y="936"/>
                </a:cxn>
                <a:cxn ang="0">
                  <a:pos x="408" y="960"/>
                </a:cxn>
                <a:cxn ang="0">
                  <a:pos x="420" y="984"/>
                </a:cxn>
                <a:cxn ang="0">
                  <a:pos x="432" y="1014"/>
                </a:cxn>
              </a:cxnLst>
              <a:rect l="0" t="0" r="r" b="b"/>
              <a:pathLst>
                <a:path w="450" h="1032">
                  <a:moveTo>
                    <a:pt x="0" y="0"/>
                  </a:moveTo>
                  <a:lnTo>
                    <a:pt x="0" y="6"/>
                  </a:lnTo>
                  <a:lnTo>
                    <a:pt x="6" y="12"/>
                  </a:lnTo>
                  <a:lnTo>
                    <a:pt x="6" y="18"/>
                  </a:lnTo>
                  <a:lnTo>
                    <a:pt x="12" y="24"/>
                  </a:lnTo>
                  <a:lnTo>
                    <a:pt x="12" y="36"/>
                  </a:lnTo>
                  <a:lnTo>
                    <a:pt x="18" y="42"/>
                  </a:lnTo>
                  <a:lnTo>
                    <a:pt x="18" y="48"/>
                  </a:lnTo>
                  <a:lnTo>
                    <a:pt x="24" y="54"/>
                  </a:lnTo>
                  <a:lnTo>
                    <a:pt x="24" y="66"/>
                  </a:lnTo>
                  <a:lnTo>
                    <a:pt x="30" y="72"/>
                  </a:lnTo>
                  <a:lnTo>
                    <a:pt x="30" y="78"/>
                  </a:lnTo>
                  <a:lnTo>
                    <a:pt x="36" y="84"/>
                  </a:lnTo>
                  <a:lnTo>
                    <a:pt x="36" y="90"/>
                  </a:lnTo>
                  <a:lnTo>
                    <a:pt x="42" y="96"/>
                  </a:lnTo>
                  <a:lnTo>
                    <a:pt x="42" y="108"/>
                  </a:lnTo>
                  <a:lnTo>
                    <a:pt x="48" y="114"/>
                  </a:lnTo>
                  <a:lnTo>
                    <a:pt x="54" y="120"/>
                  </a:lnTo>
                  <a:lnTo>
                    <a:pt x="54" y="132"/>
                  </a:lnTo>
                  <a:lnTo>
                    <a:pt x="60" y="138"/>
                  </a:lnTo>
                  <a:lnTo>
                    <a:pt x="60" y="144"/>
                  </a:lnTo>
                  <a:lnTo>
                    <a:pt x="66" y="150"/>
                  </a:lnTo>
                  <a:lnTo>
                    <a:pt x="66" y="162"/>
                  </a:lnTo>
                  <a:lnTo>
                    <a:pt x="72" y="168"/>
                  </a:lnTo>
                  <a:lnTo>
                    <a:pt x="72" y="174"/>
                  </a:lnTo>
                  <a:lnTo>
                    <a:pt x="78" y="180"/>
                  </a:lnTo>
                  <a:lnTo>
                    <a:pt x="78" y="192"/>
                  </a:lnTo>
                  <a:lnTo>
                    <a:pt x="84" y="198"/>
                  </a:lnTo>
                  <a:lnTo>
                    <a:pt x="84" y="210"/>
                  </a:lnTo>
                  <a:lnTo>
                    <a:pt x="90" y="216"/>
                  </a:lnTo>
                  <a:lnTo>
                    <a:pt x="90" y="222"/>
                  </a:lnTo>
                  <a:lnTo>
                    <a:pt x="96" y="228"/>
                  </a:lnTo>
                  <a:lnTo>
                    <a:pt x="96" y="234"/>
                  </a:lnTo>
                  <a:lnTo>
                    <a:pt x="102" y="240"/>
                  </a:lnTo>
                  <a:lnTo>
                    <a:pt x="102" y="252"/>
                  </a:lnTo>
                  <a:lnTo>
                    <a:pt x="108" y="258"/>
                  </a:lnTo>
                  <a:lnTo>
                    <a:pt x="108" y="270"/>
                  </a:lnTo>
                  <a:lnTo>
                    <a:pt x="114" y="276"/>
                  </a:lnTo>
                  <a:lnTo>
                    <a:pt x="114" y="282"/>
                  </a:lnTo>
                  <a:lnTo>
                    <a:pt x="120" y="288"/>
                  </a:lnTo>
                  <a:lnTo>
                    <a:pt x="120" y="300"/>
                  </a:lnTo>
                  <a:lnTo>
                    <a:pt x="126" y="306"/>
                  </a:lnTo>
                  <a:lnTo>
                    <a:pt x="126" y="318"/>
                  </a:lnTo>
                  <a:lnTo>
                    <a:pt x="132" y="324"/>
                  </a:lnTo>
                  <a:lnTo>
                    <a:pt x="132" y="330"/>
                  </a:lnTo>
                  <a:lnTo>
                    <a:pt x="138" y="336"/>
                  </a:lnTo>
                  <a:lnTo>
                    <a:pt x="138" y="348"/>
                  </a:lnTo>
                  <a:lnTo>
                    <a:pt x="144" y="354"/>
                  </a:lnTo>
                  <a:lnTo>
                    <a:pt x="144" y="360"/>
                  </a:lnTo>
                  <a:lnTo>
                    <a:pt x="150" y="366"/>
                  </a:lnTo>
                  <a:lnTo>
                    <a:pt x="150" y="378"/>
                  </a:lnTo>
                  <a:lnTo>
                    <a:pt x="156" y="384"/>
                  </a:lnTo>
                  <a:lnTo>
                    <a:pt x="156" y="390"/>
                  </a:lnTo>
                  <a:lnTo>
                    <a:pt x="162" y="396"/>
                  </a:lnTo>
                  <a:lnTo>
                    <a:pt x="162" y="408"/>
                  </a:lnTo>
                  <a:lnTo>
                    <a:pt x="168" y="414"/>
                  </a:lnTo>
                  <a:lnTo>
                    <a:pt x="168" y="426"/>
                  </a:lnTo>
                  <a:lnTo>
                    <a:pt x="174" y="432"/>
                  </a:lnTo>
                  <a:lnTo>
                    <a:pt x="174" y="438"/>
                  </a:lnTo>
                  <a:lnTo>
                    <a:pt x="180" y="444"/>
                  </a:lnTo>
                  <a:lnTo>
                    <a:pt x="180" y="456"/>
                  </a:lnTo>
                  <a:lnTo>
                    <a:pt x="186" y="462"/>
                  </a:lnTo>
                  <a:lnTo>
                    <a:pt x="186" y="468"/>
                  </a:lnTo>
                  <a:lnTo>
                    <a:pt x="192" y="474"/>
                  </a:lnTo>
                  <a:lnTo>
                    <a:pt x="192" y="486"/>
                  </a:lnTo>
                  <a:lnTo>
                    <a:pt x="198" y="492"/>
                  </a:lnTo>
                  <a:lnTo>
                    <a:pt x="198" y="498"/>
                  </a:lnTo>
                  <a:lnTo>
                    <a:pt x="204" y="504"/>
                  </a:lnTo>
                  <a:lnTo>
                    <a:pt x="204" y="516"/>
                  </a:lnTo>
                  <a:lnTo>
                    <a:pt x="210" y="522"/>
                  </a:lnTo>
                  <a:lnTo>
                    <a:pt x="210" y="534"/>
                  </a:lnTo>
                  <a:lnTo>
                    <a:pt x="216" y="540"/>
                  </a:lnTo>
                  <a:lnTo>
                    <a:pt x="216" y="546"/>
                  </a:lnTo>
                  <a:lnTo>
                    <a:pt x="222" y="552"/>
                  </a:lnTo>
                  <a:lnTo>
                    <a:pt x="222" y="558"/>
                  </a:lnTo>
                  <a:lnTo>
                    <a:pt x="228" y="564"/>
                  </a:lnTo>
                  <a:lnTo>
                    <a:pt x="228" y="576"/>
                  </a:lnTo>
                  <a:lnTo>
                    <a:pt x="234" y="582"/>
                  </a:lnTo>
                  <a:lnTo>
                    <a:pt x="234" y="588"/>
                  </a:lnTo>
                  <a:lnTo>
                    <a:pt x="240" y="594"/>
                  </a:lnTo>
                  <a:lnTo>
                    <a:pt x="240" y="606"/>
                  </a:lnTo>
                  <a:lnTo>
                    <a:pt x="246" y="612"/>
                  </a:lnTo>
                  <a:lnTo>
                    <a:pt x="246" y="618"/>
                  </a:lnTo>
                  <a:lnTo>
                    <a:pt x="252" y="624"/>
                  </a:lnTo>
                  <a:lnTo>
                    <a:pt x="252" y="636"/>
                  </a:lnTo>
                  <a:lnTo>
                    <a:pt x="258" y="642"/>
                  </a:lnTo>
                  <a:lnTo>
                    <a:pt x="258" y="654"/>
                  </a:lnTo>
                  <a:lnTo>
                    <a:pt x="270" y="666"/>
                  </a:lnTo>
                  <a:lnTo>
                    <a:pt x="270" y="684"/>
                  </a:lnTo>
                  <a:lnTo>
                    <a:pt x="282" y="696"/>
                  </a:lnTo>
                  <a:lnTo>
                    <a:pt x="282" y="708"/>
                  </a:lnTo>
                  <a:lnTo>
                    <a:pt x="288" y="714"/>
                  </a:lnTo>
                  <a:lnTo>
                    <a:pt x="288" y="720"/>
                  </a:lnTo>
                  <a:lnTo>
                    <a:pt x="294" y="726"/>
                  </a:lnTo>
                  <a:lnTo>
                    <a:pt x="294" y="738"/>
                  </a:lnTo>
                  <a:lnTo>
                    <a:pt x="300" y="744"/>
                  </a:lnTo>
                  <a:lnTo>
                    <a:pt x="300" y="750"/>
                  </a:lnTo>
                  <a:lnTo>
                    <a:pt x="306" y="756"/>
                  </a:lnTo>
                  <a:lnTo>
                    <a:pt x="306" y="762"/>
                  </a:lnTo>
                  <a:lnTo>
                    <a:pt x="312" y="768"/>
                  </a:lnTo>
                  <a:lnTo>
                    <a:pt x="312" y="780"/>
                  </a:lnTo>
                  <a:lnTo>
                    <a:pt x="324" y="792"/>
                  </a:lnTo>
                  <a:lnTo>
                    <a:pt x="324" y="804"/>
                  </a:lnTo>
                  <a:lnTo>
                    <a:pt x="330" y="810"/>
                  </a:lnTo>
                  <a:lnTo>
                    <a:pt x="330" y="816"/>
                  </a:lnTo>
                  <a:lnTo>
                    <a:pt x="336" y="822"/>
                  </a:lnTo>
                  <a:lnTo>
                    <a:pt x="336" y="834"/>
                  </a:lnTo>
                  <a:lnTo>
                    <a:pt x="348" y="846"/>
                  </a:lnTo>
                  <a:lnTo>
                    <a:pt x="348" y="858"/>
                  </a:lnTo>
                  <a:lnTo>
                    <a:pt x="360" y="870"/>
                  </a:lnTo>
                  <a:lnTo>
                    <a:pt x="360" y="882"/>
                  </a:lnTo>
                  <a:lnTo>
                    <a:pt x="372" y="894"/>
                  </a:lnTo>
                  <a:lnTo>
                    <a:pt x="372" y="906"/>
                  </a:lnTo>
                  <a:lnTo>
                    <a:pt x="384" y="918"/>
                  </a:lnTo>
                  <a:lnTo>
                    <a:pt x="384" y="924"/>
                  </a:lnTo>
                  <a:lnTo>
                    <a:pt x="390" y="930"/>
                  </a:lnTo>
                  <a:lnTo>
                    <a:pt x="390" y="936"/>
                  </a:lnTo>
                  <a:lnTo>
                    <a:pt x="396" y="942"/>
                  </a:lnTo>
                  <a:lnTo>
                    <a:pt x="396" y="948"/>
                  </a:lnTo>
                  <a:lnTo>
                    <a:pt x="408" y="960"/>
                  </a:lnTo>
                  <a:lnTo>
                    <a:pt x="408" y="972"/>
                  </a:lnTo>
                  <a:lnTo>
                    <a:pt x="414" y="978"/>
                  </a:lnTo>
                  <a:lnTo>
                    <a:pt x="420" y="984"/>
                  </a:lnTo>
                  <a:lnTo>
                    <a:pt x="420" y="990"/>
                  </a:lnTo>
                  <a:lnTo>
                    <a:pt x="432" y="1002"/>
                  </a:lnTo>
                  <a:lnTo>
                    <a:pt x="432" y="1014"/>
                  </a:lnTo>
                  <a:lnTo>
                    <a:pt x="438" y="1020"/>
                  </a:lnTo>
                  <a:lnTo>
                    <a:pt x="450" y="1032"/>
                  </a:lnTo>
                </a:path>
              </a:pathLst>
            </a:custGeom>
            <a:noFill/>
            <a:ln w="0">
              <a:solidFill>
                <a:srgbClr val="000000"/>
              </a:solidFill>
              <a:prstDash val="solid"/>
              <a:round/>
              <a:headEnd/>
              <a:tailEnd/>
            </a:ln>
          </p:spPr>
          <p:txBody>
            <a:bodyPr/>
            <a:lstStyle/>
            <a:p>
              <a:endParaRPr lang="en-GB"/>
            </a:p>
          </p:txBody>
        </p:sp>
        <p:sp>
          <p:nvSpPr>
            <p:cNvPr id="312578" name="Freeform 258"/>
            <p:cNvSpPr>
              <a:spLocks/>
            </p:cNvSpPr>
            <p:nvPr/>
          </p:nvSpPr>
          <p:spPr bwMode="auto">
            <a:xfrm>
              <a:off x="3553" y="3466"/>
              <a:ext cx="306" cy="288"/>
            </a:xfrm>
            <a:custGeom>
              <a:avLst/>
              <a:gdLst/>
              <a:ahLst/>
              <a:cxnLst>
                <a:cxn ang="0">
                  <a:pos x="0" y="0"/>
                </a:cxn>
                <a:cxn ang="0">
                  <a:pos x="0" y="6"/>
                </a:cxn>
                <a:cxn ang="0">
                  <a:pos x="12" y="18"/>
                </a:cxn>
                <a:cxn ang="0">
                  <a:pos x="12" y="30"/>
                </a:cxn>
                <a:cxn ang="0">
                  <a:pos x="18" y="36"/>
                </a:cxn>
                <a:cxn ang="0">
                  <a:pos x="24" y="42"/>
                </a:cxn>
                <a:cxn ang="0">
                  <a:pos x="36" y="54"/>
                </a:cxn>
                <a:cxn ang="0">
                  <a:pos x="36" y="60"/>
                </a:cxn>
                <a:cxn ang="0">
                  <a:pos x="48" y="72"/>
                </a:cxn>
                <a:cxn ang="0">
                  <a:pos x="48" y="78"/>
                </a:cxn>
                <a:cxn ang="0">
                  <a:pos x="54" y="84"/>
                </a:cxn>
                <a:cxn ang="0">
                  <a:pos x="60" y="90"/>
                </a:cxn>
                <a:cxn ang="0">
                  <a:pos x="72" y="102"/>
                </a:cxn>
                <a:cxn ang="0">
                  <a:pos x="72" y="108"/>
                </a:cxn>
                <a:cxn ang="0">
                  <a:pos x="78" y="114"/>
                </a:cxn>
                <a:cxn ang="0">
                  <a:pos x="84" y="120"/>
                </a:cxn>
                <a:cxn ang="0">
                  <a:pos x="90" y="126"/>
                </a:cxn>
                <a:cxn ang="0">
                  <a:pos x="102" y="138"/>
                </a:cxn>
                <a:cxn ang="0">
                  <a:pos x="102" y="144"/>
                </a:cxn>
                <a:cxn ang="0">
                  <a:pos x="108" y="150"/>
                </a:cxn>
                <a:cxn ang="0">
                  <a:pos x="114" y="156"/>
                </a:cxn>
                <a:cxn ang="0">
                  <a:pos x="120" y="162"/>
                </a:cxn>
                <a:cxn ang="0">
                  <a:pos x="126" y="168"/>
                </a:cxn>
                <a:cxn ang="0">
                  <a:pos x="132" y="174"/>
                </a:cxn>
                <a:cxn ang="0">
                  <a:pos x="138" y="180"/>
                </a:cxn>
                <a:cxn ang="0">
                  <a:pos x="144" y="180"/>
                </a:cxn>
                <a:cxn ang="0">
                  <a:pos x="150" y="186"/>
                </a:cxn>
                <a:cxn ang="0">
                  <a:pos x="156" y="192"/>
                </a:cxn>
                <a:cxn ang="0">
                  <a:pos x="162" y="198"/>
                </a:cxn>
                <a:cxn ang="0">
                  <a:pos x="168" y="204"/>
                </a:cxn>
                <a:cxn ang="0">
                  <a:pos x="174" y="210"/>
                </a:cxn>
                <a:cxn ang="0">
                  <a:pos x="180" y="210"/>
                </a:cxn>
                <a:cxn ang="0">
                  <a:pos x="186" y="216"/>
                </a:cxn>
                <a:cxn ang="0">
                  <a:pos x="192" y="222"/>
                </a:cxn>
                <a:cxn ang="0">
                  <a:pos x="198" y="228"/>
                </a:cxn>
                <a:cxn ang="0">
                  <a:pos x="204" y="228"/>
                </a:cxn>
                <a:cxn ang="0">
                  <a:pos x="210" y="234"/>
                </a:cxn>
                <a:cxn ang="0">
                  <a:pos x="216" y="240"/>
                </a:cxn>
                <a:cxn ang="0">
                  <a:pos x="222" y="240"/>
                </a:cxn>
                <a:cxn ang="0">
                  <a:pos x="228" y="246"/>
                </a:cxn>
                <a:cxn ang="0">
                  <a:pos x="234" y="252"/>
                </a:cxn>
                <a:cxn ang="0">
                  <a:pos x="240" y="252"/>
                </a:cxn>
                <a:cxn ang="0">
                  <a:pos x="246" y="258"/>
                </a:cxn>
                <a:cxn ang="0">
                  <a:pos x="252" y="258"/>
                </a:cxn>
                <a:cxn ang="0">
                  <a:pos x="258" y="264"/>
                </a:cxn>
                <a:cxn ang="0">
                  <a:pos x="264" y="264"/>
                </a:cxn>
                <a:cxn ang="0">
                  <a:pos x="270" y="270"/>
                </a:cxn>
                <a:cxn ang="0">
                  <a:pos x="276" y="270"/>
                </a:cxn>
                <a:cxn ang="0">
                  <a:pos x="282" y="276"/>
                </a:cxn>
                <a:cxn ang="0">
                  <a:pos x="288" y="276"/>
                </a:cxn>
                <a:cxn ang="0">
                  <a:pos x="294" y="282"/>
                </a:cxn>
                <a:cxn ang="0">
                  <a:pos x="300" y="282"/>
                </a:cxn>
                <a:cxn ang="0">
                  <a:pos x="306" y="288"/>
                </a:cxn>
              </a:cxnLst>
              <a:rect l="0" t="0" r="r" b="b"/>
              <a:pathLst>
                <a:path w="306" h="288">
                  <a:moveTo>
                    <a:pt x="0" y="0"/>
                  </a:moveTo>
                  <a:lnTo>
                    <a:pt x="0" y="6"/>
                  </a:lnTo>
                  <a:lnTo>
                    <a:pt x="12" y="18"/>
                  </a:lnTo>
                  <a:lnTo>
                    <a:pt x="12" y="30"/>
                  </a:lnTo>
                  <a:lnTo>
                    <a:pt x="18" y="36"/>
                  </a:lnTo>
                  <a:lnTo>
                    <a:pt x="24" y="42"/>
                  </a:lnTo>
                  <a:lnTo>
                    <a:pt x="36" y="54"/>
                  </a:lnTo>
                  <a:lnTo>
                    <a:pt x="36" y="60"/>
                  </a:lnTo>
                  <a:lnTo>
                    <a:pt x="48" y="72"/>
                  </a:lnTo>
                  <a:lnTo>
                    <a:pt x="48" y="78"/>
                  </a:lnTo>
                  <a:lnTo>
                    <a:pt x="54" y="84"/>
                  </a:lnTo>
                  <a:lnTo>
                    <a:pt x="60" y="90"/>
                  </a:lnTo>
                  <a:lnTo>
                    <a:pt x="72" y="102"/>
                  </a:lnTo>
                  <a:lnTo>
                    <a:pt x="72" y="108"/>
                  </a:lnTo>
                  <a:lnTo>
                    <a:pt x="78" y="114"/>
                  </a:lnTo>
                  <a:lnTo>
                    <a:pt x="84" y="120"/>
                  </a:lnTo>
                  <a:lnTo>
                    <a:pt x="90" y="126"/>
                  </a:lnTo>
                  <a:lnTo>
                    <a:pt x="102" y="138"/>
                  </a:lnTo>
                  <a:lnTo>
                    <a:pt x="102" y="144"/>
                  </a:lnTo>
                  <a:lnTo>
                    <a:pt x="108" y="150"/>
                  </a:lnTo>
                  <a:lnTo>
                    <a:pt x="114" y="156"/>
                  </a:lnTo>
                  <a:lnTo>
                    <a:pt x="120" y="162"/>
                  </a:lnTo>
                  <a:lnTo>
                    <a:pt x="126" y="168"/>
                  </a:lnTo>
                  <a:lnTo>
                    <a:pt x="132" y="174"/>
                  </a:lnTo>
                  <a:lnTo>
                    <a:pt x="138" y="180"/>
                  </a:lnTo>
                  <a:lnTo>
                    <a:pt x="144" y="180"/>
                  </a:lnTo>
                  <a:lnTo>
                    <a:pt x="150" y="186"/>
                  </a:lnTo>
                  <a:lnTo>
                    <a:pt x="156" y="192"/>
                  </a:lnTo>
                  <a:lnTo>
                    <a:pt x="162" y="198"/>
                  </a:lnTo>
                  <a:lnTo>
                    <a:pt x="168" y="204"/>
                  </a:lnTo>
                  <a:lnTo>
                    <a:pt x="174" y="210"/>
                  </a:lnTo>
                  <a:lnTo>
                    <a:pt x="180" y="210"/>
                  </a:lnTo>
                  <a:lnTo>
                    <a:pt x="186" y="216"/>
                  </a:lnTo>
                  <a:lnTo>
                    <a:pt x="192" y="222"/>
                  </a:lnTo>
                  <a:lnTo>
                    <a:pt x="198" y="228"/>
                  </a:lnTo>
                  <a:lnTo>
                    <a:pt x="204" y="228"/>
                  </a:lnTo>
                  <a:lnTo>
                    <a:pt x="210" y="234"/>
                  </a:lnTo>
                  <a:lnTo>
                    <a:pt x="216" y="240"/>
                  </a:lnTo>
                  <a:lnTo>
                    <a:pt x="222" y="240"/>
                  </a:lnTo>
                  <a:lnTo>
                    <a:pt x="228" y="246"/>
                  </a:lnTo>
                  <a:lnTo>
                    <a:pt x="234" y="252"/>
                  </a:lnTo>
                  <a:lnTo>
                    <a:pt x="240" y="252"/>
                  </a:lnTo>
                  <a:lnTo>
                    <a:pt x="246" y="258"/>
                  </a:lnTo>
                  <a:lnTo>
                    <a:pt x="252" y="258"/>
                  </a:lnTo>
                  <a:lnTo>
                    <a:pt x="258" y="264"/>
                  </a:lnTo>
                  <a:lnTo>
                    <a:pt x="264" y="264"/>
                  </a:lnTo>
                  <a:lnTo>
                    <a:pt x="270" y="270"/>
                  </a:lnTo>
                  <a:lnTo>
                    <a:pt x="276" y="270"/>
                  </a:lnTo>
                  <a:lnTo>
                    <a:pt x="282" y="276"/>
                  </a:lnTo>
                  <a:lnTo>
                    <a:pt x="288" y="276"/>
                  </a:lnTo>
                  <a:lnTo>
                    <a:pt x="294" y="282"/>
                  </a:lnTo>
                  <a:lnTo>
                    <a:pt x="300" y="282"/>
                  </a:lnTo>
                  <a:lnTo>
                    <a:pt x="306" y="288"/>
                  </a:lnTo>
                </a:path>
              </a:pathLst>
            </a:custGeom>
            <a:noFill/>
            <a:ln w="0">
              <a:solidFill>
                <a:srgbClr val="000000"/>
              </a:solidFill>
              <a:prstDash val="solid"/>
              <a:round/>
              <a:headEnd/>
              <a:tailEnd/>
            </a:ln>
          </p:spPr>
          <p:txBody>
            <a:bodyPr/>
            <a:lstStyle/>
            <a:p>
              <a:endParaRPr lang="en-GB"/>
            </a:p>
          </p:txBody>
        </p:sp>
      </p:grpSp>
      <p:grpSp>
        <p:nvGrpSpPr>
          <p:cNvPr id="3" name="Group 259"/>
          <p:cNvGrpSpPr>
            <a:grpSpLocks/>
          </p:cNvGrpSpPr>
          <p:nvPr/>
        </p:nvGrpSpPr>
        <p:grpSpPr bwMode="auto">
          <a:xfrm>
            <a:off x="4595813" y="3128963"/>
            <a:ext cx="3221037" cy="2882900"/>
            <a:chOff x="2327" y="1851"/>
            <a:chExt cx="2029" cy="1816"/>
          </a:xfrm>
        </p:grpSpPr>
        <p:sp>
          <p:nvSpPr>
            <p:cNvPr id="312580" name="AutoShape 260"/>
            <p:cNvSpPr>
              <a:spLocks noChangeArrowheads="1"/>
            </p:cNvSpPr>
            <p:nvPr/>
          </p:nvSpPr>
          <p:spPr bwMode="auto">
            <a:xfrm rot="-3641134">
              <a:off x="1538" y="2712"/>
              <a:ext cx="1744" cy="16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GB"/>
            </a:p>
          </p:txBody>
        </p:sp>
        <p:sp>
          <p:nvSpPr>
            <p:cNvPr id="312581" name="Text Box 261"/>
            <p:cNvSpPr txBox="1">
              <a:spLocks noChangeArrowheads="1"/>
            </p:cNvSpPr>
            <p:nvPr/>
          </p:nvSpPr>
          <p:spPr bwMode="auto">
            <a:xfrm>
              <a:off x="2861" y="1851"/>
              <a:ext cx="1495" cy="192"/>
            </a:xfrm>
            <a:prstGeom prst="rect">
              <a:avLst/>
            </a:prstGeom>
            <a:noFill/>
            <a:ln w="9525">
              <a:noFill/>
              <a:miter lim="800000"/>
              <a:headEnd/>
              <a:tailEnd/>
            </a:ln>
            <a:effectLst/>
          </p:spPr>
          <p:txBody>
            <a:bodyPr wrap="none">
              <a:spAutoFit/>
            </a:bodyPr>
            <a:lstStyle/>
            <a:p>
              <a:r>
                <a:rPr lang="en-US" b="1"/>
                <a:t>increasing time (</a:t>
              </a:r>
              <a:r>
                <a:rPr lang="en-US" b="1" i="1"/>
                <a:t>t </a:t>
              </a:r>
              <a:r>
                <a:rPr lang="en-US" b="1"/>
                <a:t>= 9-21d)</a:t>
              </a:r>
            </a:p>
          </p:txBody>
        </p:sp>
      </p:grpSp>
      <p:pic>
        <p:nvPicPr>
          <p:cNvPr id="312582" name="Picture 262" descr="daphnia3"/>
          <p:cNvPicPr>
            <a:picLocks noChangeAspect="1" noChangeArrowheads="1"/>
          </p:cNvPicPr>
          <p:nvPr/>
        </p:nvPicPr>
        <p:blipFill>
          <a:blip r:embed="rId2" cstate="print"/>
          <a:srcRect/>
          <a:stretch>
            <a:fillRect/>
          </a:stretch>
        </p:blipFill>
        <p:spPr bwMode="auto">
          <a:xfrm>
            <a:off x="7024688" y="3910013"/>
            <a:ext cx="1108075" cy="1574800"/>
          </a:xfrm>
          <a:prstGeom prst="rect">
            <a:avLst/>
          </a:prstGeom>
          <a:noFill/>
        </p:spPr>
      </p:pic>
      <p:sp>
        <p:nvSpPr>
          <p:cNvPr id="263" name="Text Box 86"/>
          <p:cNvSpPr txBox="1">
            <a:spLocks noChangeArrowheads="1"/>
          </p:cNvSpPr>
          <p:nvPr/>
        </p:nvSpPr>
        <p:spPr bwMode="auto">
          <a:xfrm>
            <a:off x="518806" y="5142830"/>
            <a:ext cx="3995738" cy="646331"/>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nSpc>
                <a:spcPct val="90000"/>
              </a:lnSpc>
              <a:spcBef>
                <a:spcPct val="20000"/>
              </a:spcBef>
              <a:buFont typeface="Wingdings" pitchFamily="2" charset="2"/>
              <a:buNone/>
            </a:pPr>
            <a:r>
              <a:rPr lang="en-US" sz="2000" b="1" dirty="0">
                <a:solidFill>
                  <a:srgbClr val="009900"/>
                </a:solidFill>
              </a:rPr>
              <a:t>Note</a:t>
            </a:r>
            <a:r>
              <a:rPr lang="en-US" sz="2000" dirty="0"/>
              <a:t>: </a:t>
            </a:r>
            <a:r>
              <a:rPr lang="en-US" sz="2000" dirty="0" err="1" smtClean="0"/>
              <a:t>EC</a:t>
            </a:r>
            <a:r>
              <a:rPr lang="en-US" sz="2000" i="1" dirty="0" err="1" smtClean="0"/>
              <a:t>x</a:t>
            </a:r>
            <a:r>
              <a:rPr lang="en-US" sz="2000" dirty="0" smtClean="0"/>
              <a:t> will </a:t>
            </a:r>
            <a:r>
              <a:rPr lang="en-US" sz="2000" i="1" dirty="0" smtClean="0"/>
              <a:t>not</a:t>
            </a:r>
            <a:r>
              <a:rPr lang="en-US" sz="2000" dirty="0" smtClean="0"/>
              <a:t> always decrease in time!</a:t>
            </a:r>
            <a:endParaRPr lang="en-US" sz="20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dissolve">
                                      <p:cBhvr>
                                        <p:cTn id="12"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55600" y="304800"/>
            <a:ext cx="6184900" cy="1143000"/>
          </a:xfrm>
        </p:spPr>
        <p:txBody>
          <a:bodyPr/>
          <a:lstStyle/>
          <a:p>
            <a:r>
              <a:rPr lang="en-GB"/>
              <a:t>EC10 in time</a:t>
            </a:r>
            <a:endParaRPr lang="en-US"/>
          </a:p>
        </p:txBody>
      </p:sp>
      <p:sp>
        <p:nvSpPr>
          <p:cNvPr id="315474" name="Freeform 82"/>
          <p:cNvSpPr>
            <a:spLocks/>
          </p:cNvSpPr>
          <p:nvPr/>
        </p:nvSpPr>
        <p:spPr bwMode="auto">
          <a:xfrm>
            <a:off x="5278438" y="3282950"/>
            <a:ext cx="1647825" cy="2466975"/>
          </a:xfrm>
          <a:custGeom>
            <a:avLst/>
            <a:gdLst/>
            <a:ahLst/>
            <a:cxnLst>
              <a:cxn ang="0">
                <a:pos x="18" y="522"/>
              </a:cxn>
              <a:cxn ang="0">
                <a:pos x="36" y="912"/>
              </a:cxn>
              <a:cxn ang="0">
                <a:pos x="66" y="1218"/>
              </a:cxn>
              <a:cxn ang="0">
                <a:pos x="84" y="1326"/>
              </a:cxn>
              <a:cxn ang="0">
                <a:pos x="120" y="1458"/>
              </a:cxn>
              <a:cxn ang="0">
                <a:pos x="138" y="1500"/>
              </a:cxn>
              <a:cxn ang="0">
                <a:pos x="168" y="1542"/>
              </a:cxn>
              <a:cxn ang="0">
                <a:pos x="204" y="1554"/>
              </a:cxn>
              <a:cxn ang="0">
                <a:pos x="240" y="1542"/>
              </a:cxn>
              <a:cxn ang="0">
                <a:pos x="258" y="1530"/>
              </a:cxn>
              <a:cxn ang="0">
                <a:pos x="282" y="1512"/>
              </a:cxn>
              <a:cxn ang="0">
                <a:pos x="306" y="1488"/>
              </a:cxn>
              <a:cxn ang="0">
                <a:pos x="342" y="1458"/>
              </a:cxn>
              <a:cxn ang="0">
                <a:pos x="366" y="1428"/>
              </a:cxn>
              <a:cxn ang="0">
                <a:pos x="390" y="1398"/>
              </a:cxn>
              <a:cxn ang="0">
                <a:pos x="426" y="1350"/>
              </a:cxn>
              <a:cxn ang="0">
                <a:pos x="462" y="1302"/>
              </a:cxn>
              <a:cxn ang="0">
                <a:pos x="492" y="1254"/>
              </a:cxn>
              <a:cxn ang="0">
                <a:pos x="528" y="1200"/>
              </a:cxn>
              <a:cxn ang="0">
                <a:pos x="564" y="1140"/>
              </a:cxn>
              <a:cxn ang="0">
                <a:pos x="582" y="1116"/>
              </a:cxn>
              <a:cxn ang="0">
                <a:pos x="594" y="1080"/>
              </a:cxn>
              <a:cxn ang="0">
                <a:pos x="630" y="1020"/>
              </a:cxn>
              <a:cxn ang="0">
                <a:pos x="666" y="954"/>
              </a:cxn>
              <a:cxn ang="0">
                <a:pos x="696" y="888"/>
              </a:cxn>
              <a:cxn ang="0">
                <a:pos x="714" y="846"/>
              </a:cxn>
              <a:cxn ang="0">
                <a:pos x="750" y="774"/>
              </a:cxn>
              <a:cxn ang="0">
                <a:pos x="774" y="726"/>
              </a:cxn>
              <a:cxn ang="0">
                <a:pos x="804" y="654"/>
              </a:cxn>
              <a:cxn ang="0">
                <a:pos x="834" y="570"/>
              </a:cxn>
              <a:cxn ang="0">
                <a:pos x="870" y="486"/>
              </a:cxn>
              <a:cxn ang="0">
                <a:pos x="888" y="438"/>
              </a:cxn>
              <a:cxn ang="0">
                <a:pos x="918" y="348"/>
              </a:cxn>
              <a:cxn ang="0">
                <a:pos x="936" y="300"/>
              </a:cxn>
              <a:cxn ang="0">
                <a:pos x="972" y="204"/>
              </a:cxn>
              <a:cxn ang="0">
                <a:pos x="1008" y="102"/>
              </a:cxn>
              <a:cxn ang="0">
                <a:pos x="1026" y="54"/>
              </a:cxn>
            </a:cxnLst>
            <a:rect l="0" t="0" r="r" b="b"/>
            <a:pathLst>
              <a:path w="1038" h="1554">
                <a:moveTo>
                  <a:pt x="0" y="42"/>
                </a:moveTo>
                <a:lnTo>
                  <a:pt x="18" y="522"/>
                </a:lnTo>
                <a:lnTo>
                  <a:pt x="36" y="840"/>
                </a:lnTo>
                <a:lnTo>
                  <a:pt x="36" y="912"/>
                </a:lnTo>
                <a:lnTo>
                  <a:pt x="54" y="1062"/>
                </a:lnTo>
                <a:lnTo>
                  <a:pt x="66" y="1218"/>
                </a:lnTo>
                <a:lnTo>
                  <a:pt x="78" y="1296"/>
                </a:lnTo>
                <a:lnTo>
                  <a:pt x="84" y="1326"/>
                </a:lnTo>
                <a:lnTo>
                  <a:pt x="102" y="1404"/>
                </a:lnTo>
                <a:lnTo>
                  <a:pt x="120" y="1458"/>
                </a:lnTo>
                <a:lnTo>
                  <a:pt x="120" y="1464"/>
                </a:lnTo>
                <a:lnTo>
                  <a:pt x="138" y="1500"/>
                </a:lnTo>
                <a:lnTo>
                  <a:pt x="156" y="1524"/>
                </a:lnTo>
                <a:lnTo>
                  <a:pt x="168" y="1542"/>
                </a:lnTo>
                <a:lnTo>
                  <a:pt x="186" y="1548"/>
                </a:lnTo>
                <a:lnTo>
                  <a:pt x="204" y="1554"/>
                </a:lnTo>
                <a:lnTo>
                  <a:pt x="222" y="1548"/>
                </a:lnTo>
                <a:lnTo>
                  <a:pt x="240" y="1542"/>
                </a:lnTo>
                <a:lnTo>
                  <a:pt x="252" y="1536"/>
                </a:lnTo>
                <a:lnTo>
                  <a:pt x="258" y="1530"/>
                </a:lnTo>
                <a:lnTo>
                  <a:pt x="270" y="1518"/>
                </a:lnTo>
                <a:lnTo>
                  <a:pt x="282" y="1512"/>
                </a:lnTo>
                <a:lnTo>
                  <a:pt x="288" y="1506"/>
                </a:lnTo>
                <a:lnTo>
                  <a:pt x="306" y="1488"/>
                </a:lnTo>
                <a:lnTo>
                  <a:pt x="324" y="1476"/>
                </a:lnTo>
                <a:lnTo>
                  <a:pt x="342" y="1458"/>
                </a:lnTo>
                <a:lnTo>
                  <a:pt x="360" y="1434"/>
                </a:lnTo>
                <a:lnTo>
                  <a:pt x="366" y="1428"/>
                </a:lnTo>
                <a:lnTo>
                  <a:pt x="378" y="1416"/>
                </a:lnTo>
                <a:lnTo>
                  <a:pt x="390" y="1398"/>
                </a:lnTo>
                <a:lnTo>
                  <a:pt x="408" y="1374"/>
                </a:lnTo>
                <a:lnTo>
                  <a:pt x="426" y="1350"/>
                </a:lnTo>
                <a:lnTo>
                  <a:pt x="444" y="1326"/>
                </a:lnTo>
                <a:lnTo>
                  <a:pt x="462" y="1302"/>
                </a:lnTo>
                <a:lnTo>
                  <a:pt x="480" y="1278"/>
                </a:lnTo>
                <a:lnTo>
                  <a:pt x="492" y="1254"/>
                </a:lnTo>
                <a:lnTo>
                  <a:pt x="510" y="1224"/>
                </a:lnTo>
                <a:lnTo>
                  <a:pt x="528" y="1200"/>
                </a:lnTo>
                <a:lnTo>
                  <a:pt x="546" y="1170"/>
                </a:lnTo>
                <a:lnTo>
                  <a:pt x="564" y="1140"/>
                </a:lnTo>
                <a:lnTo>
                  <a:pt x="570" y="1134"/>
                </a:lnTo>
                <a:lnTo>
                  <a:pt x="582" y="1116"/>
                </a:lnTo>
                <a:lnTo>
                  <a:pt x="588" y="1098"/>
                </a:lnTo>
                <a:lnTo>
                  <a:pt x="594" y="1080"/>
                </a:lnTo>
                <a:lnTo>
                  <a:pt x="612" y="1050"/>
                </a:lnTo>
                <a:lnTo>
                  <a:pt x="630" y="1020"/>
                </a:lnTo>
                <a:lnTo>
                  <a:pt x="648" y="984"/>
                </a:lnTo>
                <a:lnTo>
                  <a:pt x="666" y="954"/>
                </a:lnTo>
                <a:lnTo>
                  <a:pt x="684" y="918"/>
                </a:lnTo>
                <a:lnTo>
                  <a:pt x="696" y="888"/>
                </a:lnTo>
                <a:lnTo>
                  <a:pt x="702" y="882"/>
                </a:lnTo>
                <a:lnTo>
                  <a:pt x="714" y="846"/>
                </a:lnTo>
                <a:lnTo>
                  <a:pt x="732" y="810"/>
                </a:lnTo>
                <a:lnTo>
                  <a:pt x="750" y="774"/>
                </a:lnTo>
                <a:lnTo>
                  <a:pt x="768" y="732"/>
                </a:lnTo>
                <a:lnTo>
                  <a:pt x="774" y="726"/>
                </a:lnTo>
                <a:lnTo>
                  <a:pt x="786" y="696"/>
                </a:lnTo>
                <a:lnTo>
                  <a:pt x="804" y="654"/>
                </a:lnTo>
                <a:lnTo>
                  <a:pt x="816" y="612"/>
                </a:lnTo>
                <a:lnTo>
                  <a:pt x="834" y="570"/>
                </a:lnTo>
                <a:lnTo>
                  <a:pt x="852" y="528"/>
                </a:lnTo>
                <a:lnTo>
                  <a:pt x="870" y="486"/>
                </a:lnTo>
                <a:lnTo>
                  <a:pt x="882" y="456"/>
                </a:lnTo>
                <a:lnTo>
                  <a:pt x="888" y="438"/>
                </a:lnTo>
                <a:lnTo>
                  <a:pt x="906" y="390"/>
                </a:lnTo>
                <a:lnTo>
                  <a:pt x="918" y="348"/>
                </a:lnTo>
                <a:lnTo>
                  <a:pt x="936" y="312"/>
                </a:lnTo>
                <a:lnTo>
                  <a:pt x="936" y="300"/>
                </a:lnTo>
                <a:lnTo>
                  <a:pt x="954" y="252"/>
                </a:lnTo>
                <a:lnTo>
                  <a:pt x="972" y="204"/>
                </a:lnTo>
                <a:lnTo>
                  <a:pt x="990" y="156"/>
                </a:lnTo>
                <a:lnTo>
                  <a:pt x="1008" y="102"/>
                </a:lnTo>
                <a:lnTo>
                  <a:pt x="1014" y="78"/>
                </a:lnTo>
                <a:lnTo>
                  <a:pt x="1026" y="54"/>
                </a:lnTo>
                <a:lnTo>
                  <a:pt x="1038" y="0"/>
                </a:lnTo>
              </a:path>
            </a:pathLst>
          </a:custGeom>
          <a:noFill/>
          <a:ln w="38100" cap="flat">
            <a:solidFill>
              <a:schemeClr val="accent2"/>
            </a:solidFill>
            <a:prstDash val="solid"/>
            <a:round/>
            <a:headEnd/>
            <a:tailEnd/>
          </a:ln>
        </p:spPr>
        <p:txBody>
          <a:bodyPr/>
          <a:lstStyle/>
          <a:p>
            <a:endParaRPr lang="en-GB"/>
          </a:p>
        </p:txBody>
      </p:sp>
      <p:sp>
        <p:nvSpPr>
          <p:cNvPr id="315476" name="Rectangle 84"/>
          <p:cNvSpPr>
            <a:spLocks noChangeArrowheads="1"/>
          </p:cNvSpPr>
          <p:nvPr/>
        </p:nvSpPr>
        <p:spPr bwMode="auto">
          <a:xfrm>
            <a:off x="6764338" y="6521450"/>
            <a:ext cx="1587" cy="182563"/>
          </a:xfrm>
          <a:prstGeom prst="rect">
            <a:avLst/>
          </a:prstGeom>
          <a:noFill/>
          <a:ln w="9525">
            <a:noFill/>
            <a:miter lim="800000"/>
            <a:headEnd/>
            <a:tailEnd/>
          </a:ln>
        </p:spPr>
        <p:txBody>
          <a:bodyPr wrap="none" lIns="0" tIns="0" rIns="0" bIns="0">
            <a:spAutoFit/>
          </a:bodyPr>
          <a:lstStyle/>
          <a:p>
            <a:endParaRPr lang="en-GB" sz="1200"/>
          </a:p>
        </p:txBody>
      </p:sp>
      <p:sp>
        <p:nvSpPr>
          <p:cNvPr id="315480" name="Freeform 88"/>
          <p:cNvSpPr>
            <a:spLocks/>
          </p:cNvSpPr>
          <p:nvPr/>
        </p:nvSpPr>
        <p:spPr bwMode="auto">
          <a:xfrm>
            <a:off x="5688013" y="6022975"/>
            <a:ext cx="3305175" cy="238125"/>
          </a:xfrm>
          <a:custGeom>
            <a:avLst/>
            <a:gdLst/>
            <a:ahLst/>
            <a:cxnLst>
              <a:cxn ang="0">
                <a:pos x="30" y="138"/>
              </a:cxn>
              <a:cxn ang="0">
                <a:pos x="96" y="120"/>
              </a:cxn>
              <a:cxn ang="0">
                <a:pos x="126" y="108"/>
              </a:cxn>
              <a:cxn ang="0">
                <a:pos x="186" y="96"/>
              </a:cxn>
              <a:cxn ang="0">
                <a:pos x="252" y="84"/>
              </a:cxn>
              <a:cxn ang="0">
                <a:pos x="312" y="72"/>
              </a:cxn>
              <a:cxn ang="0">
                <a:pos x="372" y="66"/>
              </a:cxn>
              <a:cxn ang="0">
                <a:pos x="438" y="60"/>
              </a:cxn>
              <a:cxn ang="0">
                <a:pos x="468" y="54"/>
              </a:cxn>
              <a:cxn ang="0">
                <a:pos x="528" y="48"/>
              </a:cxn>
              <a:cxn ang="0">
                <a:pos x="594" y="42"/>
              </a:cxn>
              <a:cxn ang="0">
                <a:pos x="624" y="36"/>
              </a:cxn>
              <a:cxn ang="0">
                <a:pos x="690" y="30"/>
              </a:cxn>
              <a:cxn ang="0">
                <a:pos x="750" y="30"/>
              </a:cxn>
              <a:cxn ang="0">
                <a:pos x="780" y="24"/>
              </a:cxn>
              <a:cxn ang="0">
                <a:pos x="846" y="24"/>
              </a:cxn>
              <a:cxn ang="0">
                <a:pos x="906" y="18"/>
              </a:cxn>
              <a:cxn ang="0">
                <a:pos x="966" y="12"/>
              </a:cxn>
              <a:cxn ang="0">
                <a:pos x="1032" y="12"/>
              </a:cxn>
              <a:cxn ang="0">
                <a:pos x="1092" y="12"/>
              </a:cxn>
              <a:cxn ang="0">
                <a:pos x="1122" y="6"/>
              </a:cxn>
              <a:cxn ang="0">
                <a:pos x="1188" y="6"/>
              </a:cxn>
              <a:cxn ang="0">
                <a:pos x="1248" y="6"/>
              </a:cxn>
              <a:cxn ang="0">
                <a:pos x="1278" y="6"/>
              </a:cxn>
              <a:cxn ang="0">
                <a:pos x="1344" y="6"/>
              </a:cxn>
              <a:cxn ang="0">
                <a:pos x="1404" y="0"/>
              </a:cxn>
              <a:cxn ang="0">
                <a:pos x="1434" y="0"/>
              </a:cxn>
              <a:cxn ang="0">
                <a:pos x="1500" y="0"/>
              </a:cxn>
              <a:cxn ang="0">
                <a:pos x="1560" y="0"/>
              </a:cxn>
              <a:cxn ang="0">
                <a:pos x="1590" y="0"/>
              </a:cxn>
              <a:cxn ang="0">
                <a:pos x="1656" y="0"/>
              </a:cxn>
              <a:cxn ang="0">
                <a:pos x="1716" y="0"/>
              </a:cxn>
              <a:cxn ang="0">
                <a:pos x="1752" y="0"/>
              </a:cxn>
              <a:cxn ang="0">
                <a:pos x="1812" y="0"/>
              </a:cxn>
              <a:cxn ang="0">
                <a:pos x="1872" y="0"/>
              </a:cxn>
              <a:cxn ang="0">
                <a:pos x="1938" y="0"/>
              </a:cxn>
              <a:cxn ang="0">
                <a:pos x="1998" y="0"/>
              </a:cxn>
              <a:cxn ang="0">
                <a:pos x="2064" y="0"/>
              </a:cxn>
              <a:cxn ang="0">
                <a:pos x="2082" y="0"/>
              </a:cxn>
            </a:cxnLst>
            <a:rect l="0" t="0" r="r" b="b"/>
            <a:pathLst>
              <a:path w="2082" h="150">
                <a:moveTo>
                  <a:pt x="0" y="150"/>
                </a:moveTo>
                <a:lnTo>
                  <a:pt x="30" y="138"/>
                </a:lnTo>
                <a:lnTo>
                  <a:pt x="60" y="126"/>
                </a:lnTo>
                <a:lnTo>
                  <a:pt x="96" y="120"/>
                </a:lnTo>
                <a:lnTo>
                  <a:pt x="120" y="114"/>
                </a:lnTo>
                <a:lnTo>
                  <a:pt x="126" y="108"/>
                </a:lnTo>
                <a:lnTo>
                  <a:pt x="156" y="102"/>
                </a:lnTo>
                <a:lnTo>
                  <a:pt x="186" y="96"/>
                </a:lnTo>
                <a:lnTo>
                  <a:pt x="216" y="90"/>
                </a:lnTo>
                <a:lnTo>
                  <a:pt x="252" y="84"/>
                </a:lnTo>
                <a:lnTo>
                  <a:pt x="282" y="78"/>
                </a:lnTo>
                <a:lnTo>
                  <a:pt x="312" y="72"/>
                </a:lnTo>
                <a:lnTo>
                  <a:pt x="342" y="72"/>
                </a:lnTo>
                <a:lnTo>
                  <a:pt x="372" y="66"/>
                </a:lnTo>
                <a:lnTo>
                  <a:pt x="408" y="60"/>
                </a:lnTo>
                <a:lnTo>
                  <a:pt x="438" y="60"/>
                </a:lnTo>
                <a:lnTo>
                  <a:pt x="444" y="54"/>
                </a:lnTo>
                <a:lnTo>
                  <a:pt x="468" y="54"/>
                </a:lnTo>
                <a:lnTo>
                  <a:pt x="498" y="48"/>
                </a:lnTo>
                <a:lnTo>
                  <a:pt x="528" y="48"/>
                </a:lnTo>
                <a:lnTo>
                  <a:pt x="564" y="42"/>
                </a:lnTo>
                <a:lnTo>
                  <a:pt x="594" y="42"/>
                </a:lnTo>
                <a:lnTo>
                  <a:pt x="606" y="36"/>
                </a:lnTo>
                <a:lnTo>
                  <a:pt x="624" y="36"/>
                </a:lnTo>
                <a:lnTo>
                  <a:pt x="654" y="36"/>
                </a:lnTo>
                <a:lnTo>
                  <a:pt x="690" y="30"/>
                </a:lnTo>
                <a:lnTo>
                  <a:pt x="720" y="30"/>
                </a:lnTo>
                <a:lnTo>
                  <a:pt x="750" y="30"/>
                </a:lnTo>
                <a:lnTo>
                  <a:pt x="774" y="24"/>
                </a:lnTo>
                <a:lnTo>
                  <a:pt x="780" y="24"/>
                </a:lnTo>
                <a:lnTo>
                  <a:pt x="810" y="24"/>
                </a:lnTo>
                <a:lnTo>
                  <a:pt x="846" y="24"/>
                </a:lnTo>
                <a:lnTo>
                  <a:pt x="876" y="18"/>
                </a:lnTo>
                <a:lnTo>
                  <a:pt x="906" y="18"/>
                </a:lnTo>
                <a:lnTo>
                  <a:pt x="936" y="18"/>
                </a:lnTo>
                <a:lnTo>
                  <a:pt x="966" y="12"/>
                </a:lnTo>
                <a:lnTo>
                  <a:pt x="1002" y="12"/>
                </a:lnTo>
                <a:lnTo>
                  <a:pt x="1032" y="12"/>
                </a:lnTo>
                <a:lnTo>
                  <a:pt x="1062" y="12"/>
                </a:lnTo>
                <a:lnTo>
                  <a:pt x="1092" y="12"/>
                </a:lnTo>
                <a:lnTo>
                  <a:pt x="1098" y="12"/>
                </a:lnTo>
                <a:lnTo>
                  <a:pt x="1122" y="6"/>
                </a:lnTo>
                <a:lnTo>
                  <a:pt x="1158" y="6"/>
                </a:lnTo>
                <a:lnTo>
                  <a:pt x="1188" y="6"/>
                </a:lnTo>
                <a:lnTo>
                  <a:pt x="1218" y="6"/>
                </a:lnTo>
                <a:lnTo>
                  <a:pt x="1248" y="6"/>
                </a:lnTo>
                <a:lnTo>
                  <a:pt x="1260" y="6"/>
                </a:lnTo>
                <a:lnTo>
                  <a:pt x="1278" y="6"/>
                </a:lnTo>
                <a:lnTo>
                  <a:pt x="1314" y="6"/>
                </a:lnTo>
                <a:lnTo>
                  <a:pt x="1344" y="6"/>
                </a:lnTo>
                <a:lnTo>
                  <a:pt x="1374" y="6"/>
                </a:lnTo>
                <a:lnTo>
                  <a:pt x="1404" y="0"/>
                </a:lnTo>
                <a:lnTo>
                  <a:pt x="1422" y="0"/>
                </a:lnTo>
                <a:lnTo>
                  <a:pt x="1434" y="0"/>
                </a:lnTo>
                <a:lnTo>
                  <a:pt x="1470" y="0"/>
                </a:lnTo>
                <a:lnTo>
                  <a:pt x="1500" y="0"/>
                </a:lnTo>
                <a:lnTo>
                  <a:pt x="1530" y="0"/>
                </a:lnTo>
                <a:lnTo>
                  <a:pt x="1560" y="0"/>
                </a:lnTo>
                <a:lnTo>
                  <a:pt x="1584" y="0"/>
                </a:lnTo>
                <a:lnTo>
                  <a:pt x="1590" y="0"/>
                </a:lnTo>
                <a:lnTo>
                  <a:pt x="1626" y="0"/>
                </a:lnTo>
                <a:lnTo>
                  <a:pt x="1656" y="0"/>
                </a:lnTo>
                <a:lnTo>
                  <a:pt x="1686" y="0"/>
                </a:lnTo>
                <a:lnTo>
                  <a:pt x="1716" y="0"/>
                </a:lnTo>
                <a:lnTo>
                  <a:pt x="1746" y="0"/>
                </a:lnTo>
                <a:lnTo>
                  <a:pt x="1752" y="0"/>
                </a:lnTo>
                <a:lnTo>
                  <a:pt x="1782" y="0"/>
                </a:lnTo>
                <a:lnTo>
                  <a:pt x="1812" y="0"/>
                </a:lnTo>
                <a:lnTo>
                  <a:pt x="1842" y="0"/>
                </a:lnTo>
                <a:lnTo>
                  <a:pt x="1872" y="0"/>
                </a:lnTo>
                <a:lnTo>
                  <a:pt x="1908" y="0"/>
                </a:lnTo>
                <a:lnTo>
                  <a:pt x="1938" y="0"/>
                </a:lnTo>
                <a:lnTo>
                  <a:pt x="1968" y="0"/>
                </a:lnTo>
                <a:lnTo>
                  <a:pt x="1998" y="0"/>
                </a:lnTo>
                <a:lnTo>
                  <a:pt x="2028" y="0"/>
                </a:lnTo>
                <a:lnTo>
                  <a:pt x="2064" y="0"/>
                </a:lnTo>
                <a:lnTo>
                  <a:pt x="2076" y="0"/>
                </a:lnTo>
                <a:lnTo>
                  <a:pt x="2082" y="0"/>
                </a:lnTo>
              </a:path>
            </a:pathLst>
          </a:custGeom>
          <a:noFill/>
          <a:ln w="38100" cap="flat">
            <a:solidFill>
              <a:srgbClr val="008000"/>
            </a:solidFill>
            <a:prstDash val="dash"/>
            <a:round/>
            <a:headEnd/>
            <a:tailEnd/>
          </a:ln>
        </p:spPr>
        <p:txBody>
          <a:bodyPr/>
          <a:lstStyle/>
          <a:p>
            <a:endParaRPr lang="en-GB"/>
          </a:p>
        </p:txBody>
      </p:sp>
      <p:sp>
        <p:nvSpPr>
          <p:cNvPr id="315397" name="Line 5"/>
          <p:cNvSpPr>
            <a:spLocks noChangeShapeType="1"/>
          </p:cNvSpPr>
          <p:nvPr/>
        </p:nvSpPr>
        <p:spPr bwMode="auto">
          <a:xfrm flipV="1">
            <a:off x="304800" y="3032125"/>
            <a:ext cx="1588" cy="3257550"/>
          </a:xfrm>
          <a:prstGeom prst="line">
            <a:avLst/>
          </a:prstGeom>
          <a:noFill/>
          <a:ln w="0">
            <a:solidFill>
              <a:srgbClr val="000000"/>
            </a:solidFill>
            <a:round/>
            <a:headEnd/>
            <a:tailEnd/>
          </a:ln>
        </p:spPr>
        <p:txBody>
          <a:bodyPr/>
          <a:lstStyle/>
          <a:p>
            <a:endParaRPr lang="en-GB"/>
          </a:p>
        </p:txBody>
      </p:sp>
      <p:sp>
        <p:nvSpPr>
          <p:cNvPr id="315410" name="Line 18"/>
          <p:cNvSpPr>
            <a:spLocks noChangeShapeType="1"/>
          </p:cNvSpPr>
          <p:nvPr/>
        </p:nvSpPr>
        <p:spPr bwMode="auto">
          <a:xfrm>
            <a:off x="304800" y="5632450"/>
            <a:ext cx="38100" cy="1588"/>
          </a:xfrm>
          <a:prstGeom prst="line">
            <a:avLst/>
          </a:prstGeom>
          <a:noFill/>
          <a:ln w="0">
            <a:solidFill>
              <a:srgbClr val="000000"/>
            </a:solidFill>
            <a:round/>
            <a:headEnd/>
            <a:tailEnd/>
          </a:ln>
        </p:spPr>
        <p:txBody>
          <a:bodyPr/>
          <a:lstStyle/>
          <a:p>
            <a:endParaRPr lang="en-GB"/>
          </a:p>
        </p:txBody>
      </p:sp>
      <p:sp>
        <p:nvSpPr>
          <p:cNvPr id="315411" name="Rectangle 19"/>
          <p:cNvSpPr>
            <a:spLocks noChangeArrowheads="1"/>
          </p:cNvSpPr>
          <p:nvPr/>
        </p:nvSpPr>
        <p:spPr bwMode="auto">
          <a:xfrm>
            <a:off x="57150" y="5546725"/>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a:p>
        </p:txBody>
      </p:sp>
      <p:sp>
        <p:nvSpPr>
          <p:cNvPr id="315412" name="Line 20"/>
          <p:cNvSpPr>
            <a:spLocks noChangeShapeType="1"/>
          </p:cNvSpPr>
          <p:nvPr/>
        </p:nvSpPr>
        <p:spPr bwMode="auto">
          <a:xfrm>
            <a:off x="304800" y="4984750"/>
            <a:ext cx="38100" cy="1588"/>
          </a:xfrm>
          <a:prstGeom prst="line">
            <a:avLst/>
          </a:prstGeom>
          <a:noFill/>
          <a:ln w="0">
            <a:solidFill>
              <a:srgbClr val="000000"/>
            </a:solidFill>
            <a:round/>
            <a:headEnd/>
            <a:tailEnd/>
          </a:ln>
        </p:spPr>
        <p:txBody>
          <a:bodyPr/>
          <a:lstStyle/>
          <a:p>
            <a:endParaRPr lang="en-GB"/>
          </a:p>
        </p:txBody>
      </p:sp>
      <p:sp>
        <p:nvSpPr>
          <p:cNvPr id="315413" name="Rectangle 21"/>
          <p:cNvSpPr>
            <a:spLocks noChangeArrowheads="1"/>
          </p:cNvSpPr>
          <p:nvPr/>
        </p:nvSpPr>
        <p:spPr bwMode="auto">
          <a:xfrm>
            <a:off x="180975" y="4899025"/>
            <a:ext cx="84138" cy="182563"/>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a:p>
        </p:txBody>
      </p:sp>
      <p:sp>
        <p:nvSpPr>
          <p:cNvPr id="315414" name="Line 22"/>
          <p:cNvSpPr>
            <a:spLocks noChangeShapeType="1"/>
          </p:cNvSpPr>
          <p:nvPr/>
        </p:nvSpPr>
        <p:spPr bwMode="auto">
          <a:xfrm>
            <a:off x="304800" y="4327525"/>
            <a:ext cx="38100" cy="1588"/>
          </a:xfrm>
          <a:prstGeom prst="line">
            <a:avLst/>
          </a:prstGeom>
          <a:noFill/>
          <a:ln w="0">
            <a:solidFill>
              <a:srgbClr val="000000"/>
            </a:solidFill>
            <a:round/>
            <a:headEnd/>
            <a:tailEnd/>
          </a:ln>
        </p:spPr>
        <p:txBody>
          <a:bodyPr/>
          <a:lstStyle/>
          <a:p>
            <a:endParaRPr lang="en-GB"/>
          </a:p>
        </p:txBody>
      </p:sp>
      <p:sp>
        <p:nvSpPr>
          <p:cNvPr id="315415" name="Rectangle 23"/>
          <p:cNvSpPr>
            <a:spLocks noChangeArrowheads="1"/>
          </p:cNvSpPr>
          <p:nvPr/>
        </p:nvSpPr>
        <p:spPr bwMode="auto">
          <a:xfrm>
            <a:off x="57150" y="4241800"/>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a:p>
        </p:txBody>
      </p:sp>
      <p:sp>
        <p:nvSpPr>
          <p:cNvPr id="315416" name="Line 24"/>
          <p:cNvSpPr>
            <a:spLocks noChangeShapeType="1"/>
          </p:cNvSpPr>
          <p:nvPr/>
        </p:nvSpPr>
        <p:spPr bwMode="auto">
          <a:xfrm>
            <a:off x="304800" y="3679825"/>
            <a:ext cx="38100" cy="1588"/>
          </a:xfrm>
          <a:prstGeom prst="line">
            <a:avLst/>
          </a:prstGeom>
          <a:noFill/>
          <a:ln w="0">
            <a:solidFill>
              <a:srgbClr val="000000"/>
            </a:solidFill>
            <a:round/>
            <a:headEnd/>
            <a:tailEnd/>
          </a:ln>
        </p:spPr>
        <p:txBody>
          <a:bodyPr/>
          <a:lstStyle/>
          <a:p>
            <a:endParaRPr lang="en-GB"/>
          </a:p>
        </p:txBody>
      </p:sp>
      <p:sp>
        <p:nvSpPr>
          <p:cNvPr id="315417" name="Rectangle 25"/>
          <p:cNvSpPr>
            <a:spLocks noChangeArrowheads="1"/>
          </p:cNvSpPr>
          <p:nvPr/>
        </p:nvSpPr>
        <p:spPr bwMode="auto">
          <a:xfrm>
            <a:off x="180975" y="3594100"/>
            <a:ext cx="84138" cy="182563"/>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a:p>
        </p:txBody>
      </p:sp>
      <p:sp>
        <p:nvSpPr>
          <p:cNvPr id="315418" name="Line 26"/>
          <p:cNvSpPr>
            <a:spLocks noChangeShapeType="1"/>
          </p:cNvSpPr>
          <p:nvPr/>
        </p:nvSpPr>
        <p:spPr bwMode="auto">
          <a:xfrm>
            <a:off x="304800" y="3032125"/>
            <a:ext cx="38100" cy="1588"/>
          </a:xfrm>
          <a:prstGeom prst="line">
            <a:avLst/>
          </a:prstGeom>
          <a:noFill/>
          <a:ln w="0">
            <a:solidFill>
              <a:srgbClr val="000000"/>
            </a:solidFill>
            <a:round/>
            <a:headEnd/>
            <a:tailEnd/>
          </a:ln>
        </p:spPr>
        <p:txBody>
          <a:bodyPr/>
          <a:lstStyle/>
          <a:p>
            <a:endParaRPr lang="en-GB"/>
          </a:p>
        </p:txBody>
      </p:sp>
      <p:sp>
        <p:nvSpPr>
          <p:cNvPr id="315419" name="Rectangle 27"/>
          <p:cNvSpPr>
            <a:spLocks noChangeArrowheads="1"/>
          </p:cNvSpPr>
          <p:nvPr/>
        </p:nvSpPr>
        <p:spPr bwMode="auto">
          <a:xfrm>
            <a:off x="57150" y="2946400"/>
            <a:ext cx="211138" cy="182563"/>
          </a:xfrm>
          <a:prstGeom prst="rect">
            <a:avLst/>
          </a:prstGeom>
          <a:noFill/>
          <a:ln w="9525">
            <a:noFill/>
            <a:miter lim="800000"/>
            <a:headEnd/>
            <a:tailEnd/>
          </a:ln>
        </p:spPr>
        <p:txBody>
          <a:bodyPr wrap="none" lIns="0" tIns="0" rIns="0" bIns="0">
            <a:spAutoFit/>
          </a:bodyPr>
          <a:lstStyle/>
          <a:p>
            <a:r>
              <a:rPr lang="en-US" sz="1200">
                <a:solidFill>
                  <a:srgbClr val="000000"/>
                </a:solidFill>
              </a:rPr>
              <a:t>2.5</a:t>
            </a:r>
            <a:endParaRPr lang="en-US" sz="1200"/>
          </a:p>
        </p:txBody>
      </p:sp>
      <p:sp>
        <p:nvSpPr>
          <p:cNvPr id="315420" name="Freeform 28"/>
          <p:cNvSpPr>
            <a:spLocks/>
          </p:cNvSpPr>
          <p:nvPr/>
        </p:nvSpPr>
        <p:spPr bwMode="auto">
          <a:xfrm>
            <a:off x="1047750" y="5727700"/>
            <a:ext cx="3390900" cy="314325"/>
          </a:xfrm>
          <a:custGeom>
            <a:avLst/>
            <a:gdLst/>
            <a:ahLst/>
            <a:cxnLst>
              <a:cxn ang="0">
                <a:pos x="30" y="180"/>
              </a:cxn>
              <a:cxn ang="0">
                <a:pos x="54" y="156"/>
              </a:cxn>
              <a:cxn ang="0">
                <a:pos x="108" y="132"/>
              </a:cxn>
              <a:cxn ang="0">
                <a:pos x="162" y="108"/>
              </a:cxn>
              <a:cxn ang="0">
                <a:pos x="186" y="102"/>
              </a:cxn>
              <a:cxn ang="0">
                <a:pos x="240" y="90"/>
              </a:cxn>
              <a:cxn ang="0">
                <a:pos x="294" y="78"/>
              </a:cxn>
              <a:cxn ang="0">
                <a:pos x="318" y="72"/>
              </a:cxn>
              <a:cxn ang="0">
                <a:pos x="372" y="66"/>
              </a:cxn>
              <a:cxn ang="0">
                <a:pos x="426" y="60"/>
              </a:cxn>
              <a:cxn ang="0">
                <a:pos x="450" y="60"/>
              </a:cxn>
              <a:cxn ang="0">
                <a:pos x="504" y="54"/>
              </a:cxn>
              <a:cxn ang="0">
                <a:pos x="552" y="48"/>
              </a:cxn>
              <a:cxn ang="0">
                <a:pos x="582" y="48"/>
              </a:cxn>
              <a:cxn ang="0">
                <a:pos x="636" y="42"/>
              </a:cxn>
              <a:cxn ang="0">
                <a:pos x="684" y="42"/>
              </a:cxn>
              <a:cxn ang="0">
                <a:pos x="714" y="42"/>
              </a:cxn>
              <a:cxn ang="0">
                <a:pos x="768" y="36"/>
              </a:cxn>
              <a:cxn ang="0">
                <a:pos x="816" y="36"/>
              </a:cxn>
              <a:cxn ang="0">
                <a:pos x="846" y="30"/>
              </a:cxn>
              <a:cxn ang="0">
                <a:pos x="894" y="30"/>
              </a:cxn>
              <a:cxn ang="0">
                <a:pos x="948" y="30"/>
              </a:cxn>
              <a:cxn ang="0">
                <a:pos x="978" y="24"/>
              </a:cxn>
              <a:cxn ang="0">
                <a:pos x="1026" y="24"/>
              </a:cxn>
              <a:cxn ang="0">
                <a:pos x="1080" y="24"/>
              </a:cxn>
              <a:cxn ang="0">
                <a:pos x="1110" y="18"/>
              </a:cxn>
              <a:cxn ang="0">
                <a:pos x="1158" y="18"/>
              </a:cxn>
              <a:cxn ang="0">
                <a:pos x="1212" y="18"/>
              </a:cxn>
              <a:cxn ang="0">
                <a:pos x="1236" y="12"/>
              </a:cxn>
              <a:cxn ang="0">
                <a:pos x="1290" y="12"/>
              </a:cxn>
              <a:cxn ang="0">
                <a:pos x="1344" y="12"/>
              </a:cxn>
              <a:cxn ang="0">
                <a:pos x="1368" y="12"/>
              </a:cxn>
              <a:cxn ang="0">
                <a:pos x="1422" y="6"/>
              </a:cxn>
              <a:cxn ang="0">
                <a:pos x="1476" y="6"/>
              </a:cxn>
              <a:cxn ang="0">
                <a:pos x="1500" y="6"/>
              </a:cxn>
              <a:cxn ang="0">
                <a:pos x="1554" y="6"/>
              </a:cxn>
              <a:cxn ang="0">
                <a:pos x="1608" y="6"/>
              </a:cxn>
              <a:cxn ang="0">
                <a:pos x="1632" y="6"/>
              </a:cxn>
              <a:cxn ang="0">
                <a:pos x="1686" y="0"/>
              </a:cxn>
              <a:cxn ang="0">
                <a:pos x="1740" y="0"/>
              </a:cxn>
              <a:cxn ang="0">
                <a:pos x="1794" y="0"/>
              </a:cxn>
              <a:cxn ang="0">
                <a:pos x="1842" y="0"/>
              </a:cxn>
              <a:cxn ang="0">
                <a:pos x="1896" y="0"/>
              </a:cxn>
              <a:cxn ang="0">
                <a:pos x="1950" y="0"/>
              </a:cxn>
              <a:cxn ang="0">
                <a:pos x="2004" y="0"/>
              </a:cxn>
              <a:cxn ang="0">
                <a:pos x="2052" y="0"/>
              </a:cxn>
              <a:cxn ang="0">
                <a:pos x="2106" y="0"/>
              </a:cxn>
            </a:cxnLst>
            <a:rect l="0" t="0" r="r" b="b"/>
            <a:pathLst>
              <a:path w="2136" h="198">
                <a:moveTo>
                  <a:pt x="0" y="198"/>
                </a:moveTo>
                <a:lnTo>
                  <a:pt x="30" y="180"/>
                </a:lnTo>
                <a:lnTo>
                  <a:pt x="48" y="162"/>
                </a:lnTo>
                <a:lnTo>
                  <a:pt x="54" y="156"/>
                </a:lnTo>
                <a:lnTo>
                  <a:pt x="84" y="144"/>
                </a:lnTo>
                <a:lnTo>
                  <a:pt x="108" y="132"/>
                </a:lnTo>
                <a:lnTo>
                  <a:pt x="132" y="120"/>
                </a:lnTo>
                <a:lnTo>
                  <a:pt x="162" y="108"/>
                </a:lnTo>
                <a:lnTo>
                  <a:pt x="180" y="102"/>
                </a:lnTo>
                <a:lnTo>
                  <a:pt x="186" y="102"/>
                </a:lnTo>
                <a:lnTo>
                  <a:pt x="210" y="96"/>
                </a:lnTo>
                <a:lnTo>
                  <a:pt x="240" y="90"/>
                </a:lnTo>
                <a:lnTo>
                  <a:pt x="264" y="84"/>
                </a:lnTo>
                <a:lnTo>
                  <a:pt x="294" y="78"/>
                </a:lnTo>
                <a:lnTo>
                  <a:pt x="312" y="72"/>
                </a:lnTo>
                <a:lnTo>
                  <a:pt x="318" y="72"/>
                </a:lnTo>
                <a:lnTo>
                  <a:pt x="342" y="72"/>
                </a:lnTo>
                <a:lnTo>
                  <a:pt x="372" y="66"/>
                </a:lnTo>
                <a:lnTo>
                  <a:pt x="396" y="60"/>
                </a:lnTo>
                <a:lnTo>
                  <a:pt x="426" y="60"/>
                </a:lnTo>
                <a:lnTo>
                  <a:pt x="438" y="60"/>
                </a:lnTo>
                <a:lnTo>
                  <a:pt x="450" y="60"/>
                </a:lnTo>
                <a:lnTo>
                  <a:pt x="474" y="54"/>
                </a:lnTo>
                <a:lnTo>
                  <a:pt x="504" y="54"/>
                </a:lnTo>
                <a:lnTo>
                  <a:pt x="528" y="54"/>
                </a:lnTo>
                <a:lnTo>
                  <a:pt x="552" y="48"/>
                </a:lnTo>
                <a:lnTo>
                  <a:pt x="570" y="48"/>
                </a:lnTo>
                <a:lnTo>
                  <a:pt x="582" y="48"/>
                </a:lnTo>
                <a:lnTo>
                  <a:pt x="606" y="48"/>
                </a:lnTo>
                <a:lnTo>
                  <a:pt x="636" y="42"/>
                </a:lnTo>
                <a:lnTo>
                  <a:pt x="660" y="42"/>
                </a:lnTo>
                <a:lnTo>
                  <a:pt x="684" y="42"/>
                </a:lnTo>
                <a:lnTo>
                  <a:pt x="702" y="42"/>
                </a:lnTo>
                <a:lnTo>
                  <a:pt x="714" y="42"/>
                </a:lnTo>
                <a:lnTo>
                  <a:pt x="738" y="36"/>
                </a:lnTo>
                <a:lnTo>
                  <a:pt x="768" y="36"/>
                </a:lnTo>
                <a:lnTo>
                  <a:pt x="792" y="36"/>
                </a:lnTo>
                <a:lnTo>
                  <a:pt x="816" y="36"/>
                </a:lnTo>
                <a:lnTo>
                  <a:pt x="834" y="36"/>
                </a:lnTo>
                <a:lnTo>
                  <a:pt x="846" y="30"/>
                </a:lnTo>
                <a:lnTo>
                  <a:pt x="870" y="30"/>
                </a:lnTo>
                <a:lnTo>
                  <a:pt x="894" y="30"/>
                </a:lnTo>
                <a:lnTo>
                  <a:pt x="924" y="30"/>
                </a:lnTo>
                <a:lnTo>
                  <a:pt x="948" y="30"/>
                </a:lnTo>
                <a:lnTo>
                  <a:pt x="960" y="24"/>
                </a:lnTo>
                <a:lnTo>
                  <a:pt x="978" y="24"/>
                </a:lnTo>
                <a:lnTo>
                  <a:pt x="1002" y="24"/>
                </a:lnTo>
                <a:lnTo>
                  <a:pt x="1026" y="24"/>
                </a:lnTo>
                <a:lnTo>
                  <a:pt x="1056" y="24"/>
                </a:lnTo>
                <a:lnTo>
                  <a:pt x="1080" y="24"/>
                </a:lnTo>
                <a:lnTo>
                  <a:pt x="1092" y="18"/>
                </a:lnTo>
                <a:lnTo>
                  <a:pt x="1110" y="18"/>
                </a:lnTo>
                <a:lnTo>
                  <a:pt x="1134" y="18"/>
                </a:lnTo>
                <a:lnTo>
                  <a:pt x="1158" y="18"/>
                </a:lnTo>
                <a:lnTo>
                  <a:pt x="1188" y="18"/>
                </a:lnTo>
                <a:lnTo>
                  <a:pt x="1212" y="18"/>
                </a:lnTo>
                <a:lnTo>
                  <a:pt x="1224" y="18"/>
                </a:lnTo>
                <a:lnTo>
                  <a:pt x="1236" y="12"/>
                </a:lnTo>
                <a:lnTo>
                  <a:pt x="1266" y="12"/>
                </a:lnTo>
                <a:lnTo>
                  <a:pt x="1290" y="12"/>
                </a:lnTo>
                <a:lnTo>
                  <a:pt x="1320" y="12"/>
                </a:lnTo>
                <a:lnTo>
                  <a:pt x="1344" y="12"/>
                </a:lnTo>
                <a:lnTo>
                  <a:pt x="1350" y="12"/>
                </a:lnTo>
                <a:lnTo>
                  <a:pt x="1368" y="12"/>
                </a:lnTo>
                <a:lnTo>
                  <a:pt x="1398" y="12"/>
                </a:lnTo>
                <a:lnTo>
                  <a:pt x="1422" y="6"/>
                </a:lnTo>
                <a:lnTo>
                  <a:pt x="1452" y="6"/>
                </a:lnTo>
                <a:lnTo>
                  <a:pt x="1476" y="6"/>
                </a:lnTo>
                <a:lnTo>
                  <a:pt x="1482" y="6"/>
                </a:lnTo>
                <a:lnTo>
                  <a:pt x="1500" y="6"/>
                </a:lnTo>
                <a:lnTo>
                  <a:pt x="1530" y="6"/>
                </a:lnTo>
                <a:lnTo>
                  <a:pt x="1554" y="6"/>
                </a:lnTo>
                <a:lnTo>
                  <a:pt x="1578" y="6"/>
                </a:lnTo>
                <a:lnTo>
                  <a:pt x="1608" y="6"/>
                </a:lnTo>
                <a:lnTo>
                  <a:pt x="1614" y="6"/>
                </a:lnTo>
                <a:lnTo>
                  <a:pt x="1632" y="6"/>
                </a:lnTo>
                <a:lnTo>
                  <a:pt x="1662" y="0"/>
                </a:lnTo>
                <a:lnTo>
                  <a:pt x="1686" y="0"/>
                </a:lnTo>
                <a:lnTo>
                  <a:pt x="1710" y="0"/>
                </a:lnTo>
                <a:lnTo>
                  <a:pt x="1740" y="0"/>
                </a:lnTo>
                <a:lnTo>
                  <a:pt x="1764" y="0"/>
                </a:lnTo>
                <a:lnTo>
                  <a:pt x="1794" y="0"/>
                </a:lnTo>
                <a:lnTo>
                  <a:pt x="1818" y="0"/>
                </a:lnTo>
                <a:lnTo>
                  <a:pt x="1842" y="0"/>
                </a:lnTo>
                <a:lnTo>
                  <a:pt x="1872" y="0"/>
                </a:lnTo>
                <a:lnTo>
                  <a:pt x="1896" y="0"/>
                </a:lnTo>
                <a:lnTo>
                  <a:pt x="1920" y="0"/>
                </a:lnTo>
                <a:lnTo>
                  <a:pt x="1950" y="0"/>
                </a:lnTo>
                <a:lnTo>
                  <a:pt x="1974" y="0"/>
                </a:lnTo>
                <a:lnTo>
                  <a:pt x="2004" y="0"/>
                </a:lnTo>
                <a:lnTo>
                  <a:pt x="2028" y="0"/>
                </a:lnTo>
                <a:lnTo>
                  <a:pt x="2052" y="0"/>
                </a:lnTo>
                <a:lnTo>
                  <a:pt x="2082" y="0"/>
                </a:lnTo>
                <a:lnTo>
                  <a:pt x="2106" y="0"/>
                </a:lnTo>
                <a:lnTo>
                  <a:pt x="2136" y="0"/>
                </a:lnTo>
              </a:path>
            </a:pathLst>
          </a:custGeom>
          <a:noFill/>
          <a:ln w="38100" cap="flat">
            <a:solidFill>
              <a:srgbClr val="008000"/>
            </a:solidFill>
            <a:prstDash val="dash"/>
            <a:round/>
            <a:headEnd/>
            <a:tailEnd/>
          </a:ln>
        </p:spPr>
        <p:txBody>
          <a:bodyPr/>
          <a:lstStyle/>
          <a:p>
            <a:endParaRPr lang="en-GB"/>
          </a:p>
        </p:txBody>
      </p:sp>
      <p:sp>
        <p:nvSpPr>
          <p:cNvPr id="315421" name="Rectangle 29"/>
          <p:cNvSpPr>
            <a:spLocks noChangeArrowheads="1"/>
          </p:cNvSpPr>
          <p:nvPr/>
        </p:nvSpPr>
        <p:spPr bwMode="auto">
          <a:xfrm rot="16200000">
            <a:off x="-269876" y="5484813"/>
            <a:ext cx="182563" cy="1588"/>
          </a:xfrm>
          <a:prstGeom prst="rect">
            <a:avLst/>
          </a:prstGeom>
          <a:noFill/>
          <a:ln w="9525">
            <a:noFill/>
            <a:miter lim="800000"/>
            <a:headEnd/>
            <a:tailEnd/>
          </a:ln>
        </p:spPr>
        <p:txBody>
          <a:bodyPr vert="eaVert" wrap="none" lIns="0" tIns="0" rIns="0" bIns="0">
            <a:spAutoFit/>
          </a:bodyPr>
          <a:lstStyle/>
          <a:p>
            <a:endParaRPr lang="en-GB" sz="1200"/>
          </a:p>
        </p:txBody>
      </p:sp>
      <p:sp>
        <p:nvSpPr>
          <p:cNvPr id="315424" name="Line 32"/>
          <p:cNvSpPr>
            <a:spLocks noChangeShapeType="1"/>
          </p:cNvSpPr>
          <p:nvPr/>
        </p:nvSpPr>
        <p:spPr bwMode="auto">
          <a:xfrm flipV="1">
            <a:off x="304800" y="3032125"/>
            <a:ext cx="1588" cy="3257550"/>
          </a:xfrm>
          <a:prstGeom prst="line">
            <a:avLst/>
          </a:prstGeom>
          <a:noFill/>
          <a:ln w="0">
            <a:solidFill>
              <a:srgbClr val="000000"/>
            </a:solidFill>
            <a:round/>
            <a:headEnd/>
            <a:tailEnd/>
          </a:ln>
        </p:spPr>
        <p:txBody>
          <a:bodyPr/>
          <a:lstStyle/>
          <a:p>
            <a:endParaRPr lang="en-GB"/>
          </a:p>
        </p:txBody>
      </p:sp>
      <p:sp>
        <p:nvSpPr>
          <p:cNvPr id="315425" name="Freeform 33"/>
          <p:cNvSpPr>
            <a:spLocks/>
          </p:cNvSpPr>
          <p:nvPr/>
        </p:nvSpPr>
        <p:spPr bwMode="auto">
          <a:xfrm>
            <a:off x="1257300" y="3203575"/>
            <a:ext cx="3181350" cy="2085975"/>
          </a:xfrm>
          <a:custGeom>
            <a:avLst/>
            <a:gdLst/>
            <a:ahLst/>
            <a:cxnLst>
              <a:cxn ang="0">
                <a:pos x="30" y="24"/>
              </a:cxn>
              <a:cxn ang="0">
                <a:pos x="54" y="48"/>
              </a:cxn>
              <a:cxn ang="0">
                <a:pos x="108" y="96"/>
              </a:cxn>
              <a:cxn ang="0">
                <a:pos x="162" y="144"/>
              </a:cxn>
              <a:cxn ang="0">
                <a:pos x="186" y="168"/>
              </a:cxn>
              <a:cxn ang="0">
                <a:pos x="240" y="222"/>
              </a:cxn>
              <a:cxn ang="0">
                <a:pos x="294" y="282"/>
              </a:cxn>
              <a:cxn ang="0">
                <a:pos x="318" y="312"/>
              </a:cxn>
              <a:cxn ang="0">
                <a:pos x="372" y="378"/>
              </a:cxn>
              <a:cxn ang="0">
                <a:pos x="420" y="444"/>
              </a:cxn>
              <a:cxn ang="0">
                <a:pos x="450" y="474"/>
              </a:cxn>
              <a:cxn ang="0">
                <a:pos x="504" y="546"/>
              </a:cxn>
              <a:cxn ang="0">
                <a:pos x="552" y="630"/>
              </a:cxn>
              <a:cxn ang="0">
                <a:pos x="582" y="672"/>
              </a:cxn>
              <a:cxn ang="0">
                <a:pos x="636" y="744"/>
              </a:cxn>
              <a:cxn ang="0">
                <a:pos x="684" y="810"/>
              </a:cxn>
              <a:cxn ang="0">
                <a:pos x="714" y="840"/>
              </a:cxn>
              <a:cxn ang="0">
                <a:pos x="762" y="894"/>
              </a:cxn>
              <a:cxn ang="0">
                <a:pos x="816" y="942"/>
              </a:cxn>
              <a:cxn ang="0">
                <a:pos x="846" y="966"/>
              </a:cxn>
              <a:cxn ang="0">
                <a:pos x="894" y="1002"/>
              </a:cxn>
              <a:cxn ang="0">
                <a:pos x="948" y="1038"/>
              </a:cxn>
              <a:cxn ang="0">
                <a:pos x="978" y="1056"/>
              </a:cxn>
              <a:cxn ang="0">
                <a:pos x="1026" y="1086"/>
              </a:cxn>
              <a:cxn ang="0">
                <a:pos x="1080" y="1110"/>
              </a:cxn>
              <a:cxn ang="0">
                <a:pos x="1104" y="1122"/>
              </a:cxn>
              <a:cxn ang="0">
                <a:pos x="1158" y="1146"/>
              </a:cxn>
              <a:cxn ang="0">
                <a:pos x="1212" y="1164"/>
              </a:cxn>
              <a:cxn ang="0">
                <a:pos x="1236" y="1176"/>
              </a:cxn>
              <a:cxn ang="0">
                <a:pos x="1290" y="1194"/>
              </a:cxn>
              <a:cxn ang="0">
                <a:pos x="1344" y="1206"/>
              </a:cxn>
              <a:cxn ang="0">
                <a:pos x="1368" y="1218"/>
              </a:cxn>
              <a:cxn ang="0">
                <a:pos x="1422" y="1230"/>
              </a:cxn>
              <a:cxn ang="0">
                <a:pos x="1476" y="1242"/>
              </a:cxn>
              <a:cxn ang="0">
                <a:pos x="1500" y="1248"/>
              </a:cxn>
              <a:cxn ang="0">
                <a:pos x="1554" y="1260"/>
              </a:cxn>
              <a:cxn ang="0">
                <a:pos x="1608" y="1266"/>
              </a:cxn>
              <a:cxn ang="0">
                <a:pos x="1662" y="1278"/>
              </a:cxn>
              <a:cxn ang="0">
                <a:pos x="1710" y="1284"/>
              </a:cxn>
              <a:cxn ang="0">
                <a:pos x="1740" y="1290"/>
              </a:cxn>
              <a:cxn ang="0">
                <a:pos x="1788" y="1296"/>
              </a:cxn>
              <a:cxn ang="0">
                <a:pos x="1842" y="1302"/>
              </a:cxn>
              <a:cxn ang="0">
                <a:pos x="1896" y="1308"/>
              </a:cxn>
              <a:cxn ang="0">
                <a:pos x="1950" y="1308"/>
              </a:cxn>
              <a:cxn ang="0">
                <a:pos x="2004" y="1314"/>
              </a:cxn>
            </a:cxnLst>
            <a:rect l="0" t="0" r="r" b="b"/>
            <a:pathLst>
              <a:path w="2004" h="1314">
                <a:moveTo>
                  <a:pt x="0" y="0"/>
                </a:moveTo>
                <a:lnTo>
                  <a:pt x="30" y="24"/>
                </a:lnTo>
                <a:lnTo>
                  <a:pt x="48" y="42"/>
                </a:lnTo>
                <a:lnTo>
                  <a:pt x="54" y="48"/>
                </a:lnTo>
                <a:lnTo>
                  <a:pt x="78" y="72"/>
                </a:lnTo>
                <a:lnTo>
                  <a:pt x="108" y="96"/>
                </a:lnTo>
                <a:lnTo>
                  <a:pt x="132" y="120"/>
                </a:lnTo>
                <a:lnTo>
                  <a:pt x="162" y="144"/>
                </a:lnTo>
                <a:lnTo>
                  <a:pt x="180" y="162"/>
                </a:lnTo>
                <a:lnTo>
                  <a:pt x="186" y="168"/>
                </a:lnTo>
                <a:lnTo>
                  <a:pt x="210" y="198"/>
                </a:lnTo>
                <a:lnTo>
                  <a:pt x="240" y="222"/>
                </a:lnTo>
                <a:lnTo>
                  <a:pt x="264" y="252"/>
                </a:lnTo>
                <a:lnTo>
                  <a:pt x="294" y="282"/>
                </a:lnTo>
                <a:lnTo>
                  <a:pt x="306" y="306"/>
                </a:lnTo>
                <a:lnTo>
                  <a:pt x="318" y="312"/>
                </a:lnTo>
                <a:lnTo>
                  <a:pt x="342" y="348"/>
                </a:lnTo>
                <a:lnTo>
                  <a:pt x="372" y="378"/>
                </a:lnTo>
                <a:lnTo>
                  <a:pt x="396" y="408"/>
                </a:lnTo>
                <a:lnTo>
                  <a:pt x="420" y="444"/>
                </a:lnTo>
                <a:lnTo>
                  <a:pt x="438" y="462"/>
                </a:lnTo>
                <a:lnTo>
                  <a:pt x="450" y="474"/>
                </a:lnTo>
                <a:lnTo>
                  <a:pt x="474" y="510"/>
                </a:lnTo>
                <a:lnTo>
                  <a:pt x="504" y="546"/>
                </a:lnTo>
                <a:lnTo>
                  <a:pt x="528" y="588"/>
                </a:lnTo>
                <a:lnTo>
                  <a:pt x="552" y="630"/>
                </a:lnTo>
                <a:lnTo>
                  <a:pt x="570" y="654"/>
                </a:lnTo>
                <a:lnTo>
                  <a:pt x="582" y="672"/>
                </a:lnTo>
                <a:lnTo>
                  <a:pt x="606" y="708"/>
                </a:lnTo>
                <a:lnTo>
                  <a:pt x="636" y="744"/>
                </a:lnTo>
                <a:lnTo>
                  <a:pt x="660" y="780"/>
                </a:lnTo>
                <a:lnTo>
                  <a:pt x="684" y="810"/>
                </a:lnTo>
                <a:lnTo>
                  <a:pt x="702" y="822"/>
                </a:lnTo>
                <a:lnTo>
                  <a:pt x="714" y="840"/>
                </a:lnTo>
                <a:lnTo>
                  <a:pt x="738" y="870"/>
                </a:lnTo>
                <a:lnTo>
                  <a:pt x="762" y="894"/>
                </a:lnTo>
                <a:lnTo>
                  <a:pt x="792" y="918"/>
                </a:lnTo>
                <a:lnTo>
                  <a:pt x="816" y="942"/>
                </a:lnTo>
                <a:lnTo>
                  <a:pt x="828" y="954"/>
                </a:lnTo>
                <a:lnTo>
                  <a:pt x="846" y="966"/>
                </a:lnTo>
                <a:lnTo>
                  <a:pt x="870" y="984"/>
                </a:lnTo>
                <a:lnTo>
                  <a:pt x="894" y="1002"/>
                </a:lnTo>
                <a:lnTo>
                  <a:pt x="924" y="1020"/>
                </a:lnTo>
                <a:lnTo>
                  <a:pt x="948" y="1038"/>
                </a:lnTo>
                <a:lnTo>
                  <a:pt x="960" y="1044"/>
                </a:lnTo>
                <a:lnTo>
                  <a:pt x="978" y="1056"/>
                </a:lnTo>
                <a:lnTo>
                  <a:pt x="1002" y="1068"/>
                </a:lnTo>
                <a:lnTo>
                  <a:pt x="1026" y="1086"/>
                </a:lnTo>
                <a:lnTo>
                  <a:pt x="1056" y="1098"/>
                </a:lnTo>
                <a:lnTo>
                  <a:pt x="1080" y="1110"/>
                </a:lnTo>
                <a:lnTo>
                  <a:pt x="1092" y="1116"/>
                </a:lnTo>
                <a:lnTo>
                  <a:pt x="1104" y="1122"/>
                </a:lnTo>
                <a:lnTo>
                  <a:pt x="1134" y="1134"/>
                </a:lnTo>
                <a:lnTo>
                  <a:pt x="1158" y="1146"/>
                </a:lnTo>
                <a:lnTo>
                  <a:pt x="1188" y="1158"/>
                </a:lnTo>
                <a:lnTo>
                  <a:pt x="1212" y="1164"/>
                </a:lnTo>
                <a:lnTo>
                  <a:pt x="1218" y="1170"/>
                </a:lnTo>
                <a:lnTo>
                  <a:pt x="1236" y="1176"/>
                </a:lnTo>
                <a:lnTo>
                  <a:pt x="1266" y="1182"/>
                </a:lnTo>
                <a:lnTo>
                  <a:pt x="1290" y="1194"/>
                </a:lnTo>
                <a:lnTo>
                  <a:pt x="1320" y="1200"/>
                </a:lnTo>
                <a:lnTo>
                  <a:pt x="1344" y="1206"/>
                </a:lnTo>
                <a:lnTo>
                  <a:pt x="1350" y="1212"/>
                </a:lnTo>
                <a:lnTo>
                  <a:pt x="1368" y="1218"/>
                </a:lnTo>
                <a:lnTo>
                  <a:pt x="1398" y="1224"/>
                </a:lnTo>
                <a:lnTo>
                  <a:pt x="1422" y="1230"/>
                </a:lnTo>
                <a:lnTo>
                  <a:pt x="1446" y="1236"/>
                </a:lnTo>
                <a:lnTo>
                  <a:pt x="1476" y="1242"/>
                </a:lnTo>
                <a:lnTo>
                  <a:pt x="1482" y="1242"/>
                </a:lnTo>
                <a:lnTo>
                  <a:pt x="1500" y="1248"/>
                </a:lnTo>
                <a:lnTo>
                  <a:pt x="1530" y="1254"/>
                </a:lnTo>
                <a:lnTo>
                  <a:pt x="1554" y="1260"/>
                </a:lnTo>
                <a:lnTo>
                  <a:pt x="1578" y="1260"/>
                </a:lnTo>
                <a:lnTo>
                  <a:pt x="1608" y="1266"/>
                </a:lnTo>
                <a:lnTo>
                  <a:pt x="1632" y="1272"/>
                </a:lnTo>
                <a:lnTo>
                  <a:pt x="1662" y="1278"/>
                </a:lnTo>
                <a:lnTo>
                  <a:pt x="1686" y="1278"/>
                </a:lnTo>
                <a:lnTo>
                  <a:pt x="1710" y="1284"/>
                </a:lnTo>
                <a:lnTo>
                  <a:pt x="1740" y="1284"/>
                </a:lnTo>
                <a:lnTo>
                  <a:pt x="1740" y="1290"/>
                </a:lnTo>
                <a:lnTo>
                  <a:pt x="1764" y="1290"/>
                </a:lnTo>
                <a:lnTo>
                  <a:pt x="1788" y="1296"/>
                </a:lnTo>
                <a:lnTo>
                  <a:pt x="1818" y="1296"/>
                </a:lnTo>
                <a:lnTo>
                  <a:pt x="1842" y="1302"/>
                </a:lnTo>
                <a:lnTo>
                  <a:pt x="1872" y="1302"/>
                </a:lnTo>
                <a:lnTo>
                  <a:pt x="1896" y="1308"/>
                </a:lnTo>
                <a:lnTo>
                  <a:pt x="1920" y="1308"/>
                </a:lnTo>
                <a:lnTo>
                  <a:pt x="1950" y="1308"/>
                </a:lnTo>
                <a:lnTo>
                  <a:pt x="1974" y="1314"/>
                </a:lnTo>
                <a:lnTo>
                  <a:pt x="2004" y="1314"/>
                </a:lnTo>
              </a:path>
            </a:pathLst>
          </a:custGeom>
          <a:noFill/>
          <a:ln w="38100" cap="flat">
            <a:solidFill>
              <a:srgbClr val="FF0000"/>
            </a:solidFill>
            <a:prstDash val="sysDot"/>
            <a:round/>
            <a:headEnd/>
            <a:tailEnd/>
          </a:ln>
        </p:spPr>
        <p:txBody>
          <a:bodyPr/>
          <a:lstStyle/>
          <a:p>
            <a:endParaRPr lang="en-GB"/>
          </a:p>
        </p:txBody>
      </p:sp>
      <p:grpSp>
        <p:nvGrpSpPr>
          <p:cNvPr id="2" name="Group 97"/>
          <p:cNvGrpSpPr>
            <a:grpSpLocks/>
          </p:cNvGrpSpPr>
          <p:nvPr/>
        </p:nvGrpSpPr>
        <p:grpSpPr bwMode="auto">
          <a:xfrm>
            <a:off x="180975" y="6203950"/>
            <a:ext cx="4340225" cy="296863"/>
            <a:chOff x="114" y="3908"/>
            <a:chExt cx="2734" cy="187"/>
          </a:xfrm>
        </p:grpSpPr>
        <p:sp>
          <p:nvSpPr>
            <p:cNvPr id="315396" name="Line 4"/>
            <p:cNvSpPr>
              <a:spLocks noChangeShapeType="1"/>
            </p:cNvSpPr>
            <p:nvPr/>
          </p:nvSpPr>
          <p:spPr bwMode="auto">
            <a:xfrm>
              <a:off x="192" y="3962"/>
              <a:ext cx="2604" cy="1"/>
            </a:xfrm>
            <a:prstGeom prst="line">
              <a:avLst/>
            </a:prstGeom>
            <a:noFill/>
            <a:ln w="0">
              <a:solidFill>
                <a:srgbClr val="000000"/>
              </a:solidFill>
              <a:round/>
              <a:headEnd/>
              <a:tailEnd/>
            </a:ln>
          </p:spPr>
          <p:txBody>
            <a:bodyPr/>
            <a:lstStyle/>
            <a:p>
              <a:endParaRPr lang="en-GB"/>
            </a:p>
          </p:txBody>
        </p:sp>
        <p:sp>
          <p:nvSpPr>
            <p:cNvPr id="315398" name="Line 6"/>
            <p:cNvSpPr>
              <a:spLocks noChangeShapeType="1"/>
            </p:cNvSpPr>
            <p:nvPr/>
          </p:nvSpPr>
          <p:spPr bwMode="auto">
            <a:xfrm flipV="1">
              <a:off x="192" y="3932"/>
              <a:ext cx="1" cy="30"/>
            </a:xfrm>
            <a:prstGeom prst="line">
              <a:avLst/>
            </a:prstGeom>
            <a:noFill/>
            <a:ln w="0">
              <a:solidFill>
                <a:srgbClr val="000000"/>
              </a:solidFill>
              <a:round/>
              <a:headEnd/>
              <a:tailEnd/>
            </a:ln>
          </p:spPr>
          <p:txBody>
            <a:bodyPr/>
            <a:lstStyle/>
            <a:p>
              <a:endParaRPr lang="en-GB"/>
            </a:p>
          </p:txBody>
        </p:sp>
        <p:sp>
          <p:nvSpPr>
            <p:cNvPr id="315399" name="Rectangle 7"/>
            <p:cNvSpPr>
              <a:spLocks noChangeArrowheads="1"/>
            </p:cNvSpPr>
            <p:nvPr/>
          </p:nvSpPr>
          <p:spPr bwMode="auto">
            <a:xfrm>
              <a:off x="168" y="3980"/>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a:p>
          </p:txBody>
        </p:sp>
        <p:sp>
          <p:nvSpPr>
            <p:cNvPr id="315400" name="Line 8"/>
            <p:cNvSpPr>
              <a:spLocks noChangeShapeType="1"/>
            </p:cNvSpPr>
            <p:nvPr/>
          </p:nvSpPr>
          <p:spPr bwMode="auto">
            <a:xfrm flipV="1">
              <a:off x="840" y="3932"/>
              <a:ext cx="1" cy="30"/>
            </a:xfrm>
            <a:prstGeom prst="line">
              <a:avLst/>
            </a:prstGeom>
            <a:noFill/>
            <a:ln w="0">
              <a:solidFill>
                <a:srgbClr val="000000"/>
              </a:solidFill>
              <a:round/>
              <a:headEnd/>
              <a:tailEnd/>
            </a:ln>
          </p:spPr>
          <p:txBody>
            <a:bodyPr/>
            <a:lstStyle/>
            <a:p>
              <a:endParaRPr lang="en-GB"/>
            </a:p>
          </p:txBody>
        </p:sp>
        <p:sp>
          <p:nvSpPr>
            <p:cNvPr id="315401" name="Rectangle 9"/>
            <p:cNvSpPr>
              <a:spLocks noChangeArrowheads="1"/>
            </p:cNvSpPr>
            <p:nvPr/>
          </p:nvSpPr>
          <p:spPr bwMode="auto">
            <a:xfrm>
              <a:off x="816" y="3980"/>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5</a:t>
              </a:r>
              <a:endParaRPr lang="en-US" sz="1200"/>
            </a:p>
          </p:txBody>
        </p:sp>
        <p:sp>
          <p:nvSpPr>
            <p:cNvPr id="315402" name="Line 10"/>
            <p:cNvSpPr>
              <a:spLocks noChangeShapeType="1"/>
            </p:cNvSpPr>
            <p:nvPr/>
          </p:nvSpPr>
          <p:spPr bwMode="auto">
            <a:xfrm flipV="1">
              <a:off x="1494" y="3932"/>
              <a:ext cx="1" cy="30"/>
            </a:xfrm>
            <a:prstGeom prst="line">
              <a:avLst/>
            </a:prstGeom>
            <a:noFill/>
            <a:ln w="0">
              <a:solidFill>
                <a:srgbClr val="000000"/>
              </a:solidFill>
              <a:round/>
              <a:headEnd/>
              <a:tailEnd/>
            </a:ln>
          </p:spPr>
          <p:txBody>
            <a:bodyPr/>
            <a:lstStyle/>
            <a:p>
              <a:endParaRPr lang="en-GB"/>
            </a:p>
          </p:txBody>
        </p:sp>
        <p:sp>
          <p:nvSpPr>
            <p:cNvPr id="315403" name="Rectangle 11"/>
            <p:cNvSpPr>
              <a:spLocks noChangeArrowheads="1"/>
            </p:cNvSpPr>
            <p:nvPr/>
          </p:nvSpPr>
          <p:spPr bwMode="auto">
            <a:xfrm>
              <a:off x="1440" y="3980"/>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10</a:t>
              </a:r>
              <a:endParaRPr lang="en-US" sz="1200"/>
            </a:p>
          </p:txBody>
        </p:sp>
        <p:sp>
          <p:nvSpPr>
            <p:cNvPr id="315404" name="Line 12"/>
            <p:cNvSpPr>
              <a:spLocks noChangeShapeType="1"/>
            </p:cNvSpPr>
            <p:nvPr/>
          </p:nvSpPr>
          <p:spPr bwMode="auto">
            <a:xfrm flipV="1">
              <a:off x="2142" y="3932"/>
              <a:ext cx="1" cy="30"/>
            </a:xfrm>
            <a:prstGeom prst="line">
              <a:avLst/>
            </a:prstGeom>
            <a:noFill/>
            <a:ln w="0">
              <a:solidFill>
                <a:srgbClr val="000000"/>
              </a:solidFill>
              <a:round/>
              <a:headEnd/>
              <a:tailEnd/>
            </a:ln>
          </p:spPr>
          <p:txBody>
            <a:bodyPr/>
            <a:lstStyle/>
            <a:p>
              <a:endParaRPr lang="en-GB"/>
            </a:p>
          </p:txBody>
        </p:sp>
        <p:sp>
          <p:nvSpPr>
            <p:cNvPr id="315405" name="Rectangle 13"/>
            <p:cNvSpPr>
              <a:spLocks noChangeArrowheads="1"/>
            </p:cNvSpPr>
            <p:nvPr/>
          </p:nvSpPr>
          <p:spPr bwMode="auto">
            <a:xfrm>
              <a:off x="2088" y="3980"/>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a:p>
          </p:txBody>
        </p:sp>
        <p:sp>
          <p:nvSpPr>
            <p:cNvPr id="315406" name="Line 14"/>
            <p:cNvSpPr>
              <a:spLocks noChangeShapeType="1"/>
            </p:cNvSpPr>
            <p:nvPr/>
          </p:nvSpPr>
          <p:spPr bwMode="auto">
            <a:xfrm flipV="1">
              <a:off x="2796" y="3932"/>
              <a:ext cx="1" cy="30"/>
            </a:xfrm>
            <a:prstGeom prst="line">
              <a:avLst/>
            </a:prstGeom>
            <a:noFill/>
            <a:ln w="0">
              <a:solidFill>
                <a:srgbClr val="000000"/>
              </a:solidFill>
              <a:round/>
              <a:headEnd/>
              <a:tailEnd/>
            </a:ln>
          </p:spPr>
          <p:txBody>
            <a:bodyPr/>
            <a:lstStyle/>
            <a:p>
              <a:endParaRPr lang="en-GB"/>
            </a:p>
          </p:txBody>
        </p:sp>
        <p:sp>
          <p:nvSpPr>
            <p:cNvPr id="315407" name="Rectangle 15"/>
            <p:cNvSpPr>
              <a:spLocks noChangeArrowheads="1"/>
            </p:cNvSpPr>
            <p:nvPr/>
          </p:nvSpPr>
          <p:spPr bwMode="auto">
            <a:xfrm>
              <a:off x="2742" y="3980"/>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20</a:t>
              </a:r>
              <a:endParaRPr lang="en-US" sz="1200"/>
            </a:p>
          </p:txBody>
        </p:sp>
        <p:sp>
          <p:nvSpPr>
            <p:cNvPr id="315408" name="Line 16"/>
            <p:cNvSpPr>
              <a:spLocks noChangeShapeType="1"/>
            </p:cNvSpPr>
            <p:nvPr/>
          </p:nvSpPr>
          <p:spPr bwMode="auto">
            <a:xfrm>
              <a:off x="192" y="3962"/>
              <a:ext cx="24" cy="1"/>
            </a:xfrm>
            <a:prstGeom prst="line">
              <a:avLst/>
            </a:prstGeom>
            <a:noFill/>
            <a:ln w="0">
              <a:solidFill>
                <a:srgbClr val="000000"/>
              </a:solidFill>
              <a:round/>
              <a:headEnd/>
              <a:tailEnd/>
            </a:ln>
          </p:spPr>
          <p:txBody>
            <a:bodyPr/>
            <a:lstStyle/>
            <a:p>
              <a:endParaRPr lang="en-GB"/>
            </a:p>
          </p:txBody>
        </p:sp>
        <p:sp>
          <p:nvSpPr>
            <p:cNvPr id="315409" name="Rectangle 17"/>
            <p:cNvSpPr>
              <a:spLocks noChangeArrowheads="1"/>
            </p:cNvSpPr>
            <p:nvPr/>
          </p:nvSpPr>
          <p:spPr bwMode="auto">
            <a:xfrm>
              <a:off x="114" y="3908"/>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a:p>
          </p:txBody>
        </p:sp>
        <p:sp>
          <p:nvSpPr>
            <p:cNvPr id="315423" name="Line 31"/>
            <p:cNvSpPr>
              <a:spLocks noChangeShapeType="1"/>
            </p:cNvSpPr>
            <p:nvPr/>
          </p:nvSpPr>
          <p:spPr bwMode="auto">
            <a:xfrm>
              <a:off x="192" y="3962"/>
              <a:ext cx="2604" cy="1"/>
            </a:xfrm>
            <a:prstGeom prst="line">
              <a:avLst/>
            </a:prstGeom>
            <a:noFill/>
            <a:ln w="0">
              <a:solidFill>
                <a:srgbClr val="000000"/>
              </a:solidFill>
              <a:round/>
              <a:headEnd/>
              <a:tailEnd/>
            </a:ln>
          </p:spPr>
          <p:txBody>
            <a:bodyPr/>
            <a:lstStyle/>
            <a:p>
              <a:endParaRPr lang="en-GB"/>
            </a:p>
          </p:txBody>
        </p:sp>
        <p:sp>
          <p:nvSpPr>
            <p:cNvPr id="315426" name="Line 34"/>
            <p:cNvSpPr>
              <a:spLocks noChangeShapeType="1"/>
            </p:cNvSpPr>
            <p:nvPr/>
          </p:nvSpPr>
          <p:spPr bwMode="auto">
            <a:xfrm>
              <a:off x="192" y="3966"/>
              <a:ext cx="2604" cy="1"/>
            </a:xfrm>
            <a:prstGeom prst="line">
              <a:avLst/>
            </a:prstGeom>
            <a:noFill/>
            <a:ln w="0">
              <a:solidFill>
                <a:srgbClr val="000000"/>
              </a:solidFill>
              <a:round/>
              <a:headEnd/>
              <a:tailEnd/>
            </a:ln>
          </p:spPr>
          <p:txBody>
            <a:bodyPr/>
            <a:lstStyle/>
            <a:p>
              <a:endParaRPr lang="en-GB"/>
            </a:p>
          </p:txBody>
        </p:sp>
      </p:grpSp>
      <p:sp>
        <p:nvSpPr>
          <p:cNvPr id="315427" name="Line 35"/>
          <p:cNvSpPr>
            <a:spLocks noChangeShapeType="1"/>
          </p:cNvSpPr>
          <p:nvPr/>
        </p:nvSpPr>
        <p:spPr bwMode="auto">
          <a:xfrm flipV="1">
            <a:off x="304800" y="3038475"/>
            <a:ext cx="1588" cy="3257550"/>
          </a:xfrm>
          <a:prstGeom prst="line">
            <a:avLst/>
          </a:prstGeom>
          <a:noFill/>
          <a:ln w="0">
            <a:solidFill>
              <a:srgbClr val="000000"/>
            </a:solidFill>
            <a:round/>
            <a:headEnd/>
            <a:tailEnd/>
          </a:ln>
        </p:spPr>
        <p:txBody>
          <a:bodyPr/>
          <a:lstStyle/>
          <a:p>
            <a:endParaRPr lang="en-GB"/>
          </a:p>
        </p:txBody>
      </p:sp>
      <p:sp>
        <p:nvSpPr>
          <p:cNvPr id="315428" name="Freeform 36"/>
          <p:cNvSpPr>
            <a:spLocks/>
          </p:cNvSpPr>
          <p:nvPr/>
        </p:nvSpPr>
        <p:spPr bwMode="auto">
          <a:xfrm>
            <a:off x="657225" y="3419475"/>
            <a:ext cx="1876425" cy="2047875"/>
          </a:xfrm>
          <a:custGeom>
            <a:avLst/>
            <a:gdLst/>
            <a:ahLst/>
            <a:cxnLst>
              <a:cxn ang="0">
                <a:pos x="12" y="150"/>
              </a:cxn>
              <a:cxn ang="0">
                <a:pos x="30" y="306"/>
              </a:cxn>
              <a:cxn ang="0">
                <a:pos x="42" y="390"/>
              </a:cxn>
              <a:cxn ang="0">
                <a:pos x="66" y="480"/>
              </a:cxn>
              <a:cxn ang="0">
                <a:pos x="90" y="516"/>
              </a:cxn>
              <a:cxn ang="0">
                <a:pos x="114" y="540"/>
              </a:cxn>
              <a:cxn ang="0">
                <a:pos x="132" y="540"/>
              </a:cxn>
              <a:cxn ang="0">
                <a:pos x="156" y="546"/>
              </a:cxn>
              <a:cxn ang="0">
                <a:pos x="186" y="540"/>
              </a:cxn>
              <a:cxn ang="0">
                <a:pos x="216" y="540"/>
              </a:cxn>
              <a:cxn ang="0">
                <a:pos x="246" y="540"/>
              </a:cxn>
              <a:cxn ang="0">
                <a:pos x="258" y="540"/>
              </a:cxn>
              <a:cxn ang="0">
                <a:pos x="276" y="546"/>
              </a:cxn>
              <a:cxn ang="0">
                <a:pos x="300" y="552"/>
              </a:cxn>
              <a:cxn ang="0">
                <a:pos x="330" y="564"/>
              </a:cxn>
              <a:cxn ang="0">
                <a:pos x="342" y="570"/>
              </a:cxn>
              <a:cxn ang="0">
                <a:pos x="366" y="588"/>
              </a:cxn>
              <a:cxn ang="0">
                <a:pos x="384" y="600"/>
              </a:cxn>
              <a:cxn ang="0">
                <a:pos x="402" y="612"/>
              </a:cxn>
              <a:cxn ang="0">
                <a:pos x="426" y="636"/>
              </a:cxn>
              <a:cxn ang="0">
                <a:pos x="444" y="654"/>
              </a:cxn>
              <a:cxn ang="0">
                <a:pos x="462" y="672"/>
              </a:cxn>
              <a:cxn ang="0">
                <a:pos x="486" y="696"/>
              </a:cxn>
              <a:cxn ang="0">
                <a:pos x="498" y="708"/>
              </a:cxn>
              <a:cxn ang="0">
                <a:pos x="528" y="738"/>
              </a:cxn>
              <a:cxn ang="0">
                <a:pos x="540" y="756"/>
              </a:cxn>
              <a:cxn ang="0">
                <a:pos x="570" y="786"/>
              </a:cxn>
              <a:cxn ang="0">
                <a:pos x="582" y="804"/>
              </a:cxn>
              <a:cxn ang="0">
                <a:pos x="606" y="828"/>
              </a:cxn>
              <a:cxn ang="0">
                <a:pos x="624" y="852"/>
              </a:cxn>
              <a:cxn ang="0">
                <a:pos x="654" y="888"/>
              </a:cxn>
              <a:cxn ang="0">
                <a:pos x="684" y="918"/>
              </a:cxn>
              <a:cxn ang="0">
                <a:pos x="714" y="948"/>
              </a:cxn>
              <a:cxn ang="0">
                <a:pos x="738" y="978"/>
              </a:cxn>
              <a:cxn ang="0">
                <a:pos x="768" y="1008"/>
              </a:cxn>
              <a:cxn ang="0">
                <a:pos x="780" y="1020"/>
              </a:cxn>
              <a:cxn ang="0">
                <a:pos x="810" y="1050"/>
              </a:cxn>
              <a:cxn ang="0">
                <a:pos x="840" y="1080"/>
              </a:cxn>
              <a:cxn ang="0">
                <a:pos x="870" y="1104"/>
              </a:cxn>
              <a:cxn ang="0">
                <a:pos x="894" y="1128"/>
              </a:cxn>
              <a:cxn ang="0">
                <a:pos x="924" y="1152"/>
              </a:cxn>
              <a:cxn ang="0">
                <a:pos x="954" y="1176"/>
              </a:cxn>
              <a:cxn ang="0">
                <a:pos x="984" y="1194"/>
              </a:cxn>
              <a:cxn ang="0">
                <a:pos x="1008" y="1212"/>
              </a:cxn>
              <a:cxn ang="0">
                <a:pos x="1038" y="1230"/>
              </a:cxn>
              <a:cxn ang="0">
                <a:pos x="1056" y="1236"/>
              </a:cxn>
              <a:cxn ang="0">
                <a:pos x="1080" y="1254"/>
              </a:cxn>
              <a:cxn ang="0">
                <a:pos x="1110" y="1266"/>
              </a:cxn>
              <a:cxn ang="0">
                <a:pos x="1140" y="1278"/>
              </a:cxn>
              <a:cxn ang="0">
                <a:pos x="1164" y="1290"/>
              </a:cxn>
            </a:cxnLst>
            <a:rect l="0" t="0" r="r" b="b"/>
            <a:pathLst>
              <a:path w="1182" h="1290">
                <a:moveTo>
                  <a:pt x="0" y="0"/>
                </a:moveTo>
                <a:lnTo>
                  <a:pt x="12" y="150"/>
                </a:lnTo>
                <a:lnTo>
                  <a:pt x="18" y="180"/>
                </a:lnTo>
                <a:lnTo>
                  <a:pt x="30" y="306"/>
                </a:lnTo>
                <a:lnTo>
                  <a:pt x="42" y="372"/>
                </a:lnTo>
                <a:lnTo>
                  <a:pt x="42" y="390"/>
                </a:lnTo>
                <a:lnTo>
                  <a:pt x="60" y="450"/>
                </a:lnTo>
                <a:lnTo>
                  <a:pt x="66" y="480"/>
                </a:lnTo>
                <a:lnTo>
                  <a:pt x="72" y="492"/>
                </a:lnTo>
                <a:lnTo>
                  <a:pt x="90" y="516"/>
                </a:lnTo>
                <a:lnTo>
                  <a:pt x="102" y="528"/>
                </a:lnTo>
                <a:lnTo>
                  <a:pt x="114" y="540"/>
                </a:lnTo>
                <a:lnTo>
                  <a:pt x="126" y="540"/>
                </a:lnTo>
                <a:lnTo>
                  <a:pt x="132" y="540"/>
                </a:lnTo>
                <a:lnTo>
                  <a:pt x="144" y="546"/>
                </a:lnTo>
                <a:lnTo>
                  <a:pt x="156" y="546"/>
                </a:lnTo>
                <a:lnTo>
                  <a:pt x="174" y="540"/>
                </a:lnTo>
                <a:lnTo>
                  <a:pt x="186" y="540"/>
                </a:lnTo>
                <a:lnTo>
                  <a:pt x="198" y="540"/>
                </a:lnTo>
                <a:lnTo>
                  <a:pt x="216" y="540"/>
                </a:lnTo>
                <a:lnTo>
                  <a:pt x="228" y="540"/>
                </a:lnTo>
                <a:lnTo>
                  <a:pt x="246" y="540"/>
                </a:lnTo>
                <a:lnTo>
                  <a:pt x="252" y="540"/>
                </a:lnTo>
                <a:lnTo>
                  <a:pt x="258" y="540"/>
                </a:lnTo>
                <a:lnTo>
                  <a:pt x="270" y="540"/>
                </a:lnTo>
                <a:lnTo>
                  <a:pt x="276" y="546"/>
                </a:lnTo>
                <a:lnTo>
                  <a:pt x="288" y="546"/>
                </a:lnTo>
                <a:lnTo>
                  <a:pt x="300" y="552"/>
                </a:lnTo>
                <a:lnTo>
                  <a:pt x="312" y="558"/>
                </a:lnTo>
                <a:lnTo>
                  <a:pt x="330" y="564"/>
                </a:lnTo>
                <a:lnTo>
                  <a:pt x="336" y="570"/>
                </a:lnTo>
                <a:lnTo>
                  <a:pt x="342" y="570"/>
                </a:lnTo>
                <a:lnTo>
                  <a:pt x="354" y="582"/>
                </a:lnTo>
                <a:lnTo>
                  <a:pt x="366" y="588"/>
                </a:lnTo>
                <a:lnTo>
                  <a:pt x="372" y="588"/>
                </a:lnTo>
                <a:lnTo>
                  <a:pt x="384" y="600"/>
                </a:lnTo>
                <a:lnTo>
                  <a:pt x="396" y="612"/>
                </a:lnTo>
                <a:lnTo>
                  <a:pt x="402" y="612"/>
                </a:lnTo>
                <a:lnTo>
                  <a:pt x="414" y="624"/>
                </a:lnTo>
                <a:lnTo>
                  <a:pt x="426" y="636"/>
                </a:lnTo>
                <a:lnTo>
                  <a:pt x="438" y="648"/>
                </a:lnTo>
                <a:lnTo>
                  <a:pt x="444" y="654"/>
                </a:lnTo>
                <a:lnTo>
                  <a:pt x="456" y="666"/>
                </a:lnTo>
                <a:lnTo>
                  <a:pt x="462" y="672"/>
                </a:lnTo>
                <a:lnTo>
                  <a:pt x="468" y="678"/>
                </a:lnTo>
                <a:lnTo>
                  <a:pt x="486" y="696"/>
                </a:lnTo>
                <a:lnTo>
                  <a:pt x="492" y="702"/>
                </a:lnTo>
                <a:lnTo>
                  <a:pt x="498" y="708"/>
                </a:lnTo>
                <a:lnTo>
                  <a:pt x="516" y="726"/>
                </a:lnTo>
                <a:lnTo>
                  <a:pt x="528" y="738"/>
                </a:lnTo>
                <a:lnTo>
                  <a:pt x="534" y="750"/>
                </a:lnTo>
                <a:lnTo>
                  <a:pt x="540" y="756"/>
                </a:lnTo>
                <a:lnTo>
                  <a:pt x="558" y="774"/>
                </a:lnTo>
                <a:lnTo>
                  <a:pt x="570" y="786"/>
                </a:lnTo>
                <a:lnTo>
                  <a:pt x="570" y="792"/>
                </a:lnTo>
                <a:lnTo>
                  <a:pt x="582" y="804"/>
                </a:lnTo>
                <a:lnTo>
                  <a:pt x="600" y="822"/>
                </a:lnTo>
                <a:lnTo>
                  <a:pt x="606" y="828"/>
                </a:lnTo>
                <a:lnTo>
                  <a:pt x="612" y="840"/>
                </a:lnTo>
                <a:lnTo>
                  <a:pt x="624" y="852"/>
                </a:lnTo>
                <a:lnTo>
                  <a:pt x="642" y="870"/>
                </a:lnTo>
                <a:lnTo>
                  <a:pt x="654" y="888"/>
                </a:lnTo>
                <a:lnTo>
                  <a:pt x="672" y="900"/>
                </a:lnTo>
                <a:lnTo>
                  <a:pt x="684" y="918"/>
                </a:lnTo>
                <a:lnTo>
                  <a:pt x="696" y="930"/>
                </a:lnTo>
                <a:lnTo>
                  <a:pt x="714" y="948"/>
                </a:lnTo>
                <a:lnTo>
                  <a:pt x="726" y="966"/>
                </a:lnTo>
                <a:lnTo>
                  <a:pt x="738" y="978"/>
                </a:lnTo>
                <a:lnTo>
                  <a:pt x="756" y="996"/>
                </a:lnTo>
                <a:lnTo>
                  <a:pt x="768" y="1008"/>
                </a:lnTo>
                <a:lnTo>
                  <a:pt x="774" y="1014"/>
                </a:lnTo>
                <a:lnTo>
                  <a:pt x="780" y="1020"/>
                </a:lnTo>
                <a:lnTo>
                  <a:pt x="798" y="1038"/>
                </a:lnTo>
                <a:lnTo>
                  <a:pt x="810" y="1050"/>
                </a:lnTo>
                <a:lnTo>
                  <a:pt x="828" y="1062"/>
                </a:lnTo>
                <a:lnTo>
                  <a:pt x="840" y="1080"/>
                </a:lnTo>
                <a:lnTo>
                  <a:pt x="852" y="1092"/>
                </a:lnTo>
                <a:lnTo>
                  <a:pt x="870" y="1104"/>
                </a:lnTo>
                <a:lnTo>
                  <a:pt x="882" y="1116"/>
                </a:lnTo>
                <a:lnTo>
                  <a:pt x="894" y="1128"/>
                </a:lnTo>
                <a:lnTo>
                  <a:pt x="912" y="1140"/>
                </a:lnTo>
                <a:lnTo>
                  <a:pt x="924" y="1152"/>
                </a:lnTo>
                <a:lnTo>
                  <a:pt x="936" y="1164"/>
                </a:lnTo>
                <a:lnTo>
                  <a:pt x="954" y="1176"/>
                </a:lnTo>
                <a:lnTo>
                  <a:pt x="966" y="1182"/>
                </a:lnTo>
                <a:lnTo>
                  <a:pt x="984" y="1194"/>
                </a:lnTo>
                <a:lnTo>
                  <a:pt x="996" y="1206"/>
                </a:lnTo>
                <a:lnTo>
                  <a:pt x="1008" y="1212"/>
                </a:lnTo>
                <a:lnTo>
                  <a:pt x="1026" y="1218"/>
                </a:lnTo>
                <a:lnTo>
                  <a:pt x="1038" y="1230"/>
                </a:lnTo>
                <a:lnTo>
                  <a:pt x="1050" y="1236"/>
                </a:lnTo>
                <a:lnTo>
                  <a:pt x="1056" y="1236"/>
                </a:lnTo>
                <a:lnTo>
                  <a:pt x="1068" y="1242"/>
                </a:lnTo>
                <a:lnTo>
                  <a:pt x="1080" y="1254"/>
                </a:lnTo>
                <a:lnTo>
                  <a:pt x="1092" y="1260"/>
                </a:lnTo>
                <a:lnTo>
                  <a:pt x="1110" y="1266"/>
                </a:lnTo>
                <a:lnTo>
                  <a:pt x="1122" y="1272"/>
                </a:lnTo>
                <a:lnTo>
                  <a:pt x="1140" y="1278"/>
                </a:lnTo>
                <a:lnTo>
                  <a:pt x="1152" y="1284"/>
                </a:lnTo>
                <a:lnTo>
                  <a:pt x="1164" y="1290"/>
                </a:lnTo>
                <a:lnTo>
                  <a:pt x="1182" y="1290"/>
                </a:lnTo>
              </a:path>
            </a:pathLst>
          </a:custGeom>
          <a:noFill/>
          <a:ln w="38100" cap="flat">
            <a:solidFill>
              <a:schemeClr val="accent2"/>
            </a:solidFill>
            <a:prstDash val="solid"/>
            <a:round/>
            <a:headEnd/>
            <a:tailEnd/>
          </a:ln>
        </p:spPr>
        <p:txBody>
          <a:bodyPr/>
          <a:lstStyle/>
          <a:p>
            <a:endParaRPr lang="en-GB"/>
          </a:p>
        </p:txBody>
      </p:sp>
      <p:grpSp>
        <p:nvGrpSpPr>
          <p:cNvPr id="3" name="Group 94"/>
          <p:cNvGrpSpPr>
            <a:grpSpLocks/>
          </p:cNvGrpSpPr>
          <p:nvPr/>
        </p:nvGrpSpPr>
        <p:grpSpPr bwMode="auto">
          <a:xfrm>
            <a:off x="3508375" y="1914525"/>
            <a:ext cx="2073275" cy="820738"/>
            <a:chOff x="1522" y="1558"/>
            <a:chExt cx="1306" cy="517"/>
          </a:xfrm>
        </p:grpSpPr>
        <p:sp>
          <p:nvSpPr>
            <p:cNvPr id="315430" name="Line 38"/>
            <p:cNvSpPr>
              <a:spLocks noChangeShapeType="1"/>
            </p:cNvSpPr>
            <p:nvPr/>
          </p:nvSpPr>
          <p:spPr bwMode="auto">
            <a:xfrm>
              <a:off x="1522" y="1657"/>
              <a:ext cx="304" cy="0"/>
            </a:xfrm>
            <a:prstGeom prst="line">
              <a:avLst/>
            </a:prstGeom>
            <a:noFill/>
            <a:ln w="38100">
              <a:solidFill>
                <a:srgbClr val="FF0000"/>
              </a:solidFill>
              <a:prstDash val="sysDot"/>
              <a:round/>
              <a:headEnd/>
              <a:tailEnd/>
            </a:ln>
            <a:effectLst/>
          </p:spPr>
          <p:txBody>
            <a:bodyPr/>
            <a:lstStyle/>
            <a:p>
              <a:endParaRPr lang="en-GB"/>
            </a:p>
          </p:txBody>
        </p:sp>
        <p:sp>
          <p:nvSpPr>
            <p:cNvPr id="315431" name="Line 39"/>
            <p:cNvSpPr>
              <a:spLocks noChangeShapeType="1"/>
            </p:cNvSpPr>
            <p:nvPr/>
          </p:nvSpPr>
          <p:spPr bwMode="auto">
            <a:xfrm>
              <a:off x="1522" y="1833"/>
              <a:ext cx="304" cy="0"/>
            </a:xfrm>
            <a:prstGeom prst="line">
              <a:avLst/>
            </a:prstGeom>
            <a:noFill/>
            <a:ln w="38100">
              <a:solidFill>
                <a:schemeClr val="accent2"/>
              </a:solidFill>
              <a:round/>
              <a:headEnd/>
              <a:tailEnd/>
            </a:ln>
            <a:effectLst/>
          </p:spPr>
          <p:txBody>
            <a:bodyPr/>
            <a:lstStyle/>
            <a:p>
              <a:endParaRPr lang="en-GB"/>
            </a:p>
          </p:txBody>
        </p:sp>
        <p:sp>
          <p:nvSpPr>
            <p:cNvPr id="315432" name="Line 40"/>
            <p:cNvSpPr>
              <a:spLocks noChangeShapeType="1"/>
            </p:cNvSpPr>
            <p:nvPr/>
          </p:nvSpPr>
          <p:spPr bwMode="auto">
            <a:xfrm>
              <a:off x="1522" y="2001"/>
              <a:ext cx="304" cy="0"/>
            </a:xfrm>
            <a:prstGeom prst="line">
              <a:avLst/>
            </a:prstGeom>
            <a:noFill/>
            <a:ln w="38100">
              <a:solidFill>
                <a:srgbClr val="008000"/>
              </a:solidFill>
              <a:prstDash val="dash"/>
              <a:round/>
              <a:headEnd/>
              <a:tailEnd/>
            </a:ln>
            <a:effectLst/>
          </p:spPr>
          <p:txBody>
            <a:bodyPr/>
            <a:lstStyle/>
            <a:p>
              <a:endParaRPr lang="en-GB"/>
            </a:p>
          </p:txBody>
        </p:sp>
        <p:sp>
          <p:nvSpPr>
            <p:cNvPr id="315433" name="Text Box 41"/>
            <p:cNvSpPr txBox="1">
              <a:spLocks noChangeArrowheads="1"/>
            </p:cNvSpPr>
            <p:nvPr/>
          </p:nvSpPr>
          <p:spPr bwMode="auto">
            <a:xfrm>
              <a:off x="1872" y="1558"/>
              <a:ext cx="440" cy="173"/>
            </a:xfrm>
            <a:prstGeom prst="rect">
              <a:avLst/>
            </a:prstGeom>
            <a:noFill/>
            <a:ln w="9525">
              <a:noFill/>
              <a:miter lim="800000"/>
              <a:headEnd/>
              <a:tailEnd/>
            </a:ln>
            <a:effectLst/>
          </p:spPr>
          <p:txBody>
            <a:bodyPr wrap="none">
              <a:spAutoFit/>
            </a:bodyPr>
            <a:lstStyle/>
            <a:p>
              <a:r>
                <a:rPr lang="en-GB" sz="1200"/>
                <a:t>survival</a:t>
              </a:r>
              <a:endParaRPr lang="en-US" sz="1200"/>
            </a:p>
          </p:txBody>
        </p:sp>
        <p:sp>
          <p:nvSpPr>
            <p:cNvPr id="315434" name="Text Box 42"/>
            <p:cNvSpPr txBox="1">
              <a:spLocks noChangeArrowheads="1"/>
            </p:cNvSpPr>
            <p:nvPr/>
          </p:nvSpPr>
          <p:spPr bwMode="auto">
            <a:xfrm>
              <a:off x="1872" y="1742"/>
              <a:ext cx="610" cy="173"/>
            </a:xfrm>
            <a:prstGeom prst="rect">
              <a:avLst/>
            </a:prstGeom>
            <a:noFill/>
            <a:ln w="9525">
              <a:noFill/>
              <a:miter lim="800000"/>
              <a:headEnd/>
              <a:tailEnd/>
            </a:ln>
            <a:effectLst/>
          </p:spPr>
          <p:txBody>
            <a:bodyPr wrap="none">
              <a:spAutoFit/>
            </a:bodyPr>
            <a:lstStyle/>
            <a:p>
              <a:r>
                <a:rPr lang="en-GB" sz="1200"/>
                <a:t>body length</a:t>
              </a:r>
              <a:endParaRPr lang="en-US" sz="1200"/>
            </a:p>
          </p:txBody>
        </p:sp>
        <p:sp>
          <p:nvSpPr>
            <p:cNvPr id="315435" name="Text Box 43"/>
            <p:cNvSpPr txBox="1">
              <a:spLocks noChangeArrowheads="1"/>
            </p:cNvSpPr>
            <p:nvPr/>
          </p:nvSpPr>
          <p:spPr bwMode="auto">
            <a:xfrm>
              <a:off x="1872" y="1902"/>
              <a:ext cx="956" cy="173"/>
            </a:xfrm>
            <a:prstGeom prst="rect">
              <a:avLst/>
            </a:prstGeom>
            <a:noFill/>
            <a:ln w="9525">
              <a:noFill/>
              <a:miter lim="800000"/>
              <a:headEnd/>
              <a:tailEnd/>
            </a:ln>
            <a:effectLst/>
          </p:spPr>
          <p:txBody>
            <a:bodyPr wrap="none">
              <a:spAutoFit/>
            </a:bodyPr>
            <a:lstStyle/>
            <a:p>
              <a:r>
                <a:rPr lang="en-GB" sz="1200"/>
                <a:t>cumul. reproduction</a:t>
              </a:r>
              <a:endParaRPr lang="en-US" sz="1200"/>
            </a:p>
          </p:txBody>
        </p:sp>
      </p:grpSp>
      <p:sp>
        <p:nvSpPr>
          <p:cNvPr id="315482" name="Text Box 90"/>
          <p:cNvSpPr txBox="1">
            <a:spLocks noChangeArrowheads="1"/>
          </p:cNvSpPr>
          <p:nvPr/>
        </p:nvSpPr>
        <p:spPr bwMode="auto">
          <a:xfrm>
            <a:off x="1676400" y="2514600"/>
            <a:ext cx="1425575" cy="336550"/>
          </a:xfrm>
          <a:prstGeom prst="rect">
            <a:avLst/>
          </a:prstGeom>
          <a:solidFill>
            <a:schemeClr val="bg1"/>
          </a:solidFill>
          <a:ln w="9525">
            <a:noFill/>
            <a:miter lim="800000"/>
            <a:headEnd/>
            <a:tailEnd/>
          </a:ln>
          <a:effectLst/>
        </p:spPr>
        <p:txBody>
          <a:bodyPr wrap="none">
            <a:spAutoFit/>
          </a:bodyPr>
          <a:lstStyle/>
          <a:p>
            <a:r>
              <a:rPr lang="en-GB" sz="1600" b="1"/>
              <a:t>carbendazim</a:t>
            </a:r>
            <a:endParaRPr lang="en-US" sz="1600" b="1"/>
          </a:p>
        </p:txBody>
      </p:sp>
      <p:pic>
        <p:nvPicPr>
          <p:cNvPr id="315487" name="Picture 95" descr="C elegans"/>
          <p:cNvPicPr>
            <a:picLocks noChangeAspect="1" noChangeArrowheads="1"/>
          </p:cNvPicPr>
          <p:nvPr/>
        </p:nvPicPr>
        <p:blipFill>
          <a:blip r:embed="rId2" cstate="print"/>
          <a:srcRect/>
          <a:stretch>
            <a:fillRect/>
          </a:stretch>
        </p:blipFill>
        <p:spPr bwMode="auto">
          <a:xfrm>
            <a:off x="6723063" y="138113"/>
            <a:ext cx="2154237" cy="1254125"/>
          </a:xfrm>
          <a:prstGeom prst="rect">
            <a:avLst/>
          </a:prstGeom>
          <a:noFill/>
          <a:effectLst>
            <a:outerShdw dist="107763" dir="2700000" algn="ctr" rotWithShape="0">
              <a:srgbClr val="808080"/>
            </a:outerShdw>
          </a:effectLst>
        </p:spPr>
      </p:pic>
      <p:sp>
        <p:nvSpPr>
          <p:cNvPr id="315488" name="Rectangle 96"/>
          <p:cNvSpPr>
            <a:spLocks noChangeArrowheads="1"/>
          </p:cNvSpPr>
          <p:nvPr/>
        </p:nvSpPr>
        <p:spPr bwMode="auto">
          <a:xfrm>
            <a:off x="220663" y="1943100"/>
            <a:ext cx="2749550" cy="366713"/>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1800" i="1" dirty="0" err="1"/>
              <a:t>Alda</a:t>
            </a:r>
            <a:r>
              <a:rPr lang="en-GB" sz="1800" i="1" dirty="0"/>
              <a:t> </a:t>
            </a:r>
            <a:r>
              <a:rPr lang="en-GB" sz="1800" i="1" dirty="0" err="1">
                <a:cs typeface="Arial" charset="0"/>
              </a:rPr>
              <a:t>Á</a:t>
            </a:r>
            <a:r>
              <a:rPr lang="en-GB" sz="1800" i="1" dirty="0" err="1"/>
              <a:t>lvarez</a:t>
            </a:r>
            <a:r>
              <a:rPr lang="en-GB" sz="1800" i="1" dirty="0"/>
              <a:t> et al. (2006)</a:t>
            </a:r>
          </a:p>
        </p:txBody>
      </p:sp>
      <p:sp>
        <p:nvSpPr>
          <p:cNvPr id="315492" name="Text Box 100"/>
          <p:cNvSpPr txBox="1">
            <a:spLocks noChangeArrowheads="1"/>
          </p:cNvSpPr>
          <p:nvPr/>
        </p:nvSpPr>
        <p:spPr bwMode="auto">
          <a:xfrm>
            <a:off x="1881188" y="6399213"/>
            <a:ext cx="1258887" cy="336550"/>
          </a:xfrm>
          <a:prstGeom prst="rect">
            <a:avLst/>
          </a:prstGeom>
          <a:noFill/>
          <a:ln w="9525">
            <a:noFill/>
            <a:miter lim="800000"/>
            <a:headEnd/>
            <a:tailEnd/>
          </a:ln>
          <a:effectLst/>
        </p:spPr>
        <p:txBody>
          <a:bodyPr wrap="none">
            <a:spAutoFit/>
          </a:bodyPr>
          <a:lstStyle/>
          <a:p>
            <a:r>
              <a:rPr lang="nl-NL" sz="1600" b="1"/>
              <a:t>time (days)</a:t>
            </a:r>
            <a:endParaRPr lang="en-GB" sz="1600" b="1"/>
          </a:p>
        </p:txBody>
      </p:sp>
      <p:grpSp>
        <p:nvGrpSpPr>
          <p:cNvPr id="4" name="Group 102"/>
          <p:cNvGrpSpPr>
            <a:grpSpLocks/>
          </p:cNvGrpSpPr>
          <p:nvPr/>
        </p:nvGrpSpPr>
        <p:grpSpPr bwMode="auto">
          <a:xfrm>
            <a:off x="4554538" y="2552700"/>
            <a:ext cx="4511675" cy="4183063"/>
            <a:chOff x="2869" y="1608"/>
            <a:chExt cx="2842" cy="2635"/>
          </a:xfrm>
        </p:grpSpPr>
        <p:grpSp>
          <p:nvGrpSpPr>
            <p:cNvPr id="5" name="Group 99"/>
            <p:cNvGrpSpPr>
              <a:grpSpLocks/>
            </p:cNvGrpSpPr>
            <p:nvPr/>
          </p:nvGrpSpPr>
          <p:grpSpPr bwMode="auto">
            <a:xfrm>
              <a:off x="2869" y="1608"/>
              <a:ext cx="2842" cy="2495"/>
              <a:chOff x="2869" y="1608"/>
              <a:chExt cx="2842" cy="2495"/>
            </a:xfrm>
          </p:grpSpPr>
          <p:grpSp>
            <p:nvGrpSpPr>
              <p:cNvPr id="6" name="Group 98"/>
              <p:cNvGrpSpPr>
                <a:grpSpLocks/>
              </p:cNvGrpSpPr>
              <p:nvPr/>
            </p:nvGrpSpPr>
            <p:grpSpPr bwMode="auto">
              <a:xfrm>
                <a:off x="2869" y="1864"/>
                <a:ext cx="2842" cy="2239"/>
                <a:chOff x="2869" y="1864"/>
                <a:chExt cx="2842" cy="2239"/>
              </a:xfrm>
            </p:grpSpPr>
            <p:sp>
              <p:nvSpPr>
                <p:cNvPr id="315438" name="Line 46"/>
                <p:cNvSpPr>
                  <a:spLocks noChangeShapeType="1"/>
                </p:cNvSpPr>
                <p:nvPr/>
              </p:nvSpPr>
              <p:spPr bwMode="auto">
                <a:xfrm>
                  <a:off x="3055" y="3970"/>
                  <a:ext cx="2604" cy="1"/>
                </a:xfrm>
                <a:prstGeom prst="line">
                  <a:avLst/>
                </a:prstGeom>
                <a:noFill/>
                <a:ln w="0">
                  <a:solidFill>
                    <a:srgbClr val="000000"/>
                  </a:solidFill>
                  <a:round/>
                  <a:headEnd/>
                  <a:tailEnd/>
                </a:ln>
              </p:spPr>
              <p:txBody>
                <a:bodyPr/>
                <a:lstStyle/>
                <a:p>
                  <a:endParaRPr lang="en-GB"/>
                </a:p>
              </p:txBody>
            </p:sp>
            <p:sp>
              <p:nvSpPr>
                <p:cNvPr id="315439" name="Line 47"/>
                <p:cNvSpPr>
                  <a:spLocks noChangeShapeType="1"/>
                </p:cNvSpPr>
                <p:nvPr/>
              </p:nvSpPr>
              <p:spPr bwMode="auto">
                <a:xfrm flipV="1">
                  <a:off x="3055" y="1918"/>
                  <a:ext cx="1" cy="2052"/>
                </a:xfrm>
                <a:prstGeom prst="line">
                  <a:avLst/>
                </a:prstGeom>
                <a:noFill/>
                <a:ln w="0">
                  <a:solidFill>
                    <a:srgbClr val="000000"/>
                  </a:solidFill>
                  <a:round/>
                  <a:headEnd/>
                  <a:tailEnd/>
                </a:ln>
              </p:spPr>
              <p:txBody>
                <a:bodyPr/>
                <a:lstStyle/>
                <a:p>
                  <a:endParaRPr lang="en-GB"/>
                </a:p>
              </p:txBody>
            </p:sp>
            <p:sp>
              <p:nvSpPr>
                <p:cNvPr id="315440" name="Line 48"/>
                <p:cNvSpPr>
                  <a:spLocks noChangeShapeType="1"/>
                </p:cNvSpPr>
                <p:nvPr/>
              </p:nvSpPr>
              <p:spPr bwMode="auto">
                <a:xfrm flipV="1">
                  <a:off x="3055" y="3940"/>
                  <a:ext cx="1" cy="30"/>
                </a:xfrm>
                <a:prstGeom prst="line">
                  <a:avLst/>
                </a:prstGeom>
                <a:noFill/>
                <a:ln w="0">
                  <a:solidFill>
                    <a:srgbClr val="000000"/>
                  </a:solidFill>
                  <a:round/>
                  <a:headEnd/>
                  <a:tailEnd/>
                </a:ln>
              </p:spPr>
              <p:txBody>
                <a:bodyPr/>
                <a:lstStyle/>
                <a:p>
                  <a:endParaRPr lang="en-GB"/>
                </a:p>
              </p:txBody>
            </p:sp>
            <p:sp>
              <p:nvSpPr>
                <p:cNvPr id="315441" name="Rectangle 49"/>
                <p:cNvSpPr>
                  <a:spLocks noChangeArrowheads="1"/>
                </p:cNvSpPr>
                <p:nvPr/>
              </p:nvSpPr>
              <p:spPr bwMode="auto">
                <a:xfrm>
                  <a:off x="3031" y="3988"/>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a:p>
              </p:txBody>
            </p:sp>
            <p:sp>
              <p:nvSpPr>
                <p:cNvPr id="315442" name="Line 50"/>
                <p:cNvSpPr>
                  <a:spLocks noChangeShapeType="1"/>
                </p:cNvSpPr>
                <p:nvPr/>
              </p:nvSpPr>
              <p:spPr bwMode="auto">
                <a:xfrm flipV="1">
                  <a:off x="3379" y="3940"/>
                  <a:ext cx="1" cy="30"/>
                </a:xfrm>
                <a:prstGeom prst="line">
                  <a:avLst/>
                </a:prstGeom>
                <a:noFill/>
                <a:ln w="0">
                  <a:solidFill>
                    <a:srgbClr val="000000"/>
                  </a:solidFill>
                  <a:round/>
                  <a:headEnd/>
                  <a:tailEnd/>
                </a:ln>
              </p:spPr>
              <p:txBody>
                <a:bodyPr/>
                <a:lstStyle/>
                <a:p>
                  <a:endParaRPr lang="en-GB"/>
                </a:p>
              </p:txBody>
            </p:sp>
            <p:sp>
              <p:nvSpPr>
                <p:cNvPr id="315443" name="Rectangle 51"/>
                <p:cNvSpPr>
                  <a:spLocks noChangeArrowheads="1"/>
                </p:cNvSpPr>
                <p:nvPr/>
              </p:nvSpPr>
              <p:spPr bwMode="auto">
                <a:xfrm>
                  <a:off x="3355" y="3988"/>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a:p>
              </p:txBody>
            </p:sp>
            <p:sp>
              <p:nvSpPr>
                <p:cNvPr id="315444" name="Line 52"/>
                <p:cNvSpPr>
                  <a:spLocks noChangeShapeType="1"/>
                </p:cNvSpPr>
                <p:nvPr/>
              </p:nvSpPr>
              <p:spPr bwMode="auto">
                <a:xfrm flipV="1">
                  <a:off x="3703" y="3940"/>
                  <a:ext cx="1" cy="30"/>
                </a:xfrm>
                <a:prstGeom prst="line">
                  <a:avLst/>
                </a:prstGeom>
                <a:noFill/>
                <a:ln w="0">
                  <a:solidFill>
                    <a:srgbClr val="000000"/>
                  </a:solidFill>
                  <a:round/>
                  <a:headEnd/>
                  <a:tailEnd/>
                </a:ln>
              </p:spPr>
              <p:txBody>
                <a:bodyPr/>
                <a:lstStyle/>
                <a:p>
                  <a:endParaRPr lang="en-GB"/>
                </a:p>
              </p:txBody>
            </p:sp>
            <p:sp>
              <p:nvSpPr>
                <p:cNvPr id="315445" name="Rectangle 53"/>
                <p:cNvSpPr>
                  <a:spLocks noChangeArrowheads="1"/>
                </p:cNvSpPr>
                <p:nvPr/>
              </p:nvSpPr>
              <p:spPr bwMode="auto">
                <a:xfrm>
                  <a:off x="3679" y="3988"/>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4</a:t>
                  </a:r>
                  <a:endParaRPr lang="en-US" sz="1200"/>
                </a:p>
              </p:txBody>
            </p:sp>
            <p:sp>
              <p:nvSpPr>
                <p:cNvPr id="315446" name="Line 54"/>
                <p:cNvSpPr>
                  <a:spLocks noChangeShapeType="1"/>
                </p:cNvSpPr>
                <p:nvPr/>
              </p:nvSpPr>
              <p:spPr bwMode="auto">
                <a:xfrm flipV="1">
                  <a:off x="4027" y="3940"/>
                  <a:ext cx="1" cy="30"/>
                </a:xfrm>
                <a:prstGeom prst="line">
                  <a:avLst/>
                </a:prstGeom>
                <a:noFill/>
                <a:ln w="0">
                  <a:solidFill>
                    <a:srgbClr val="000000"/>
                  </a:solidFill>
                  <a:round/>
                  <a:headEnd/>
                  <a:tailEnd/>
                </a:ln>
              </p:spPr>
              <p:txBody>
                <a:bodyPr/>
                <a:lstStyle/>
                <a:p>
                  <a:endParaRPr lang="en-GB"/>
                </a:p>
              </p:txBody>
            </p:sp>
            <p:sp>
              <p:nvSpPr>
                <p:cNvPr id="315447" name="Rectangle 55"/>
                <p:cNvSpPr>
                  <a:spLocks noChangeArrowheads="1"/>
                </p:cNvSpPr>
                <p:nvPr/>
              </p:nvSpPr>
              <p:spPr bwMode="auto">
                <a:xfrm>
                  <a:off x="4003" y="3988"/>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6</a:t>
                  </a:r>
                  <a:endParaRPr lang="en-US" sz="1200"/>
                </a:p>
              </p:txBody>
            </p:sp>
            <p:sp>
              <p:nvSpPr>
                <p:cNvPr id="315448" name="Line 56"/>
                <p:cNvSpPr>
                  <a:spLocks noChangeShapeType="1"/>
                </p:cNvSpPr>
                <p:nvPr/>
              </p:nvSpPr>
              <p:spPr bwMode="auto">
                <a:xfrm flipV="1">
                  <a:off x="4357" y="3940"/>
                  <a:ext cx="1" cy="30"/>
                </a:xfrm>
                <a:prstGeom prst="line">
                  <a:avLst/>
                </a:prstGeom>
                <a:noFill/>
                <a:ln w="0">
                  <a:solidFill>
                    <a:srgbClr val="000000"/>
                  </a:solidFill>
                  <a:round/>
                  <a:headEnd/>
                  <a:tailEnd/>
                </a:ln>
              </p:spPr>
              <p:txBody>
                <a:bodyPr/>
                <a:lstStyle/>
                <a:p>
                  <a:endParaRPr lang="en-GB"/>
                </a:p>
              </p:txBody>
            </p:sp>
            <p:sp>
              <p:nvSpPr>
                <p:cNvPr id="315449" name="Rectangle 57"/>
                <p:cNvSpPr>
                  <a:spLocks noChangeArrowheads="1"/>
                </p:cNvSpPr>
                <p:nvPr/>
              </p:nvSpPr>
              <p:spPr bwMode="auto">
                <a:xfrm>
                  <a:off x="4333" y="3988"/>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8</a:t>
                  </a:r>
                  <a:endParaRPr lang="en-US" sz="1200"/>
                </a:p>
              </p:txBody>
            </p:sp>
            <p:sp>
              <p:nvSpPr>
                <p:cNvPr id="315450" name="Line 58"/>
                <p:cNvSpPr>
                  <a:spLocks noChangeShapeType="1"/>
                </p:cNvSpPr>
                <p:nvPr/>
              </p:nvSpPr>
              <p:spPr bwMode="auto">
                <a:xfrm flipV="1">
                  <a:off x="4681" y="3940"/>
                  <a:ext cx="1" cy="30"/>
                </a:xfrm>
                <a:prstGeom prst="line">
                  <a:avLst/>
                </a:prstGeom>
                <a:noFill/>
                <a:ln w="0">
                  <a:solidFill>
                    <a:srgbClr val="000000"/>
                  </a:solidFill>
                  <a:round/>
                  <a:headEnd/>
                  <a:tailEnd/>
                </a:ln>
              </p:spPr>
              <p:txBody>
                <a:bodyPr/>
                <a:lstStyle/>
                <a:p>
                  <a:endParaRPr lang="en-GB"/>
                </a:p>
              </p:txBody>
            </p:sp>
            <p:sp>
              <p:nvSpPr>
                <p:cNvPr id="315451" name="Rectangle 59"/>
                <p:cNvSpPr>
                  <a:spLocks noChangeArrowheads="1"/>
                </p:cNvSpPr>
                <p:nvPr/>
              </p:nvSpPr>
              <p:spPr bwMode="auto">
                <a:xfrm>
                  <a:off x="4627" y="3988"/>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10</a:t>
                  </a:r>
                  <a:endParaRPr lang="en-US" sz="1200"/>
                </a:p>
              </p:txBody>
            </p:sp>
            <p:sp>
              <p:nvSpPr>
                <p:cNvPr id="315452" name="Line 60"/>
                <p:cNvSpPr>
                  <a:spLocks noChangeShapeType="1"/>
                </p:cNvSpPr>
                <p:nvPr/>
              </p:nvSpPr>
              <p:spPr bwMode="auto">
                <a:xfrm flipV="1">
                  <a:off x="5005" y="3940"/>
                  <a:ext cx="1" cy="30"/>
                </a:xfrm>
                <a:prstGeom prst="line">
                  <a:avLst/>
                </a:prstGeom>
                <a:noFill/>
                <a:ln w="0">
                  <a:solidFill>
                    <a:srgbClr val="000000"/>
                  </a:solidFill>
                  <a:round/>
                  <a:headEnd/>
                  <a:tailEnd/>
                </a:ln>
              </p:spPr>
              <p:txBody>
                <a:bodyPr/>
                <a:lstStyle/>
                <a:p>
                  <a:endParaRPr lang="en-GB"/>
                </a:p>
              </p:txBody>
            </p:sp>
            <p:sp>
              <p:nvSpPr>
                <p:cNvPr id="315453" name="Rectangle 61"/>
                <p:cNvSpPr>
                  <a:spLocks noChangeArrowheads="1"/>
                </p:cNvSpPr>
                <p:nvPr/>
              </p:nvSpPr>
              <p:spPr bwMode="auto">
                <a:xfrm>
                  <a:off x="4951" y="3988"/>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12</a:t>
                  </a:r>
                  <a:endParaRPr lang="en-US" sz="1200"/>
                </a:p>
              </p:txBody>
            </p:sp>
            <p:sp>
              <p:nvSpPr>
                <p:cNvPr id="315454" name="Line 62"/>
                <p:cNvSpPr>
                  <a:spLocks noChangeShapeType="1"/>
                </p:cNvSpPr>
                <p:nvPr/>
              </p:nvSpPr>
              <p:spPr bwMode="auto">
                <a:xfrm flipV="1">
                  <a:off x="5329" y="3940"/>
                  <a:ext cx="1" cy="30"/>
                </a:xfrm>
                <a:prstGeom prst="line">
                  <a:avLst/>
                </a:prstGeom>
                <a:noFill/>
                <a:ln w="0">
                  <a:solidFill>
                    <a:srgbClr val="000000"/>
                  </a:solidFill>
                  <a:round/>
                  <a:headEnd/>
                  <a:tailEnd/>
                </a:ln>
              </p:spPr>
              <p:txBody>
                <a:bodyPr/>
                <a:lstStyle/>
                <a:p>
                  <a:endParaRPr lang="en-GB"/>
                </a:p>
              </p:txBody>
            </p:sp>
            <p:sp>
              <p:nvSpPr>
                <p:cNvPr id="315455" name="Rectangle 63"/>
                <p:cNvSpPr>
                  <a:spLocks noChangeArrowheads="1"/>
                </p:cNvSpPr>
                <p:nvPr/>
              </p:nvSpPr>
              <p:spPr bwMode="auto">
                <a:xfrm>
                  <a:off x="5275" y="3988"/>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14</a:t>
                  </a:r>
                  <a:endParaRPr lang="en-US" sz="1200"/>
                </a:p>
              </p:txBody>
            </p:sp>
            <p:sp>
              <p:nvSpPr>
                <p:cNvPr id="315456" name="Line 64"/>
                <p:cNvSpPr>
                  <a:spLocks noChangeShapeType="1"/>
                </p:cNvSpPr>
                <p:nvPr/>
              </p:nvSpPr>
              <p:spPr bwMode="auto">
                <a:xfrm flipV="1">
                  <a:off x="5659" y="3940"/>
                  <a:ext cx="1" cy="30"/>
                </a:xfrm>
                <a:prstGeom prst="line">
                  <a:avLst/>
                </a:prstGeom>
                <a:noFill/>
                <a:ln w="0">
                  <a:solidFill>
                    <a:srgbClr val="000000"/>
                  </a:solidFill>
                  <a:round/>
                  <a:headEnd/>
                  <a:tailEnd/>
                </a:ln>
              </p:spPr>
              <p:txBody>
                <a:bodyPr/>
                <a:lstStyle/>
                <a:p>
                  <a:endParaRPr lang="en-GB"/>
                </a:p>
              </p:txBody>
            </p:sp>
            <p:sp>
              <p:nvSpPr>
                <p:cNvPr id="315457" name="Rectangle 65"/>
                <p:cNvSpPr>
                  <a:spLocks noChangeArrowheads="1"/>
                </p:cNvSpPr>
                <p:nvPr/>
              </p:nvSpPr>
              <p:spPr bwMode="auto">
                <a:xfrm>
                  <a:off x="5605" y="3988"/>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16</a:t>
                  </a:r>
                  <a:endParaRPr lang="en-US" sz="1200"/>
                </a:p>
              </p:txBody>
            </p:sp>
            <p:sp>
              <p:nvSpPr>
                <p:cNvPr id="315458" name="Line 66"/>
                <p:cNvSpPr>
                  <a:spLocks noChangeShapeType="1"/>
                </p:cNvSpPr>
                <p:nvPr/>
              </p:nvSpPr>
              <p:spPr bwMode="auto">
                <a:xfrm>
                  <a:off x="3055" y="3970"/>
                  <a:ext cx="24" cy="1"/>
                </a:xfrm>
                <a:prstGeom prst="line">
                  <a:avLst/>
                </a:prstGeom>
                <a:noFill/>
                <a:ln w="0">
                  <a:solidFill>
                    <a:srgbClr val="000000"/>
                  </a:solidFill>
                  <a:round/>
                  <a:headEnd/>
                  <a:tailEnd/>
                </a:ln>
              </p:spPr>
              <p:txBody>
                <a:bodyPr/>
                <a:lstStyle/>
                <a:p>
                  <a:endParaRPr lang="en-GB"/>
                </a:p>
              </p:txBody>
            </p:sp>
            <p:sp>
              <p:nvSpPr>
                <p:cNvPr id="315459" name="Rectangle 67"/>
                <p:cNvSpPr>
                  <a:spLocks noChangeArrowheads="1"/>
                </p:cNvSpPr>
                <p:nvPr/>
              </p:nvSpPr>
              <p:spPr bwMode="auto">
                <a:xfrm>
                  <a:off x="2977" y="3916"/>
                  <a:ext cx="53" cy="115"/>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a:p>
              </p:txBody>
            </p:sp>
            <p:sp>
              <p:nvSpPr>
                <p:cNvPr id="315460" name="Line 68"/>
                <p:cNvSpPr>
                  <a:spLocks noChangeShapeType="1"/>
                </p:cNvSpPr>
                <p:nvPr/>
              </p:nvSpPr>
              <p:spPr bwMode="auto">
                <a:xfrm>
                  <a:off x="3055" y="3676"/>
                  <a:ext cx="24" cy="1"/>
                </a:xfrm>
                <a:prstGeom prst="line">
                  <a:avLst/>
                </a:prstGeom>
                <a:noFill/>
                <a:ln w="0">
                  <a:solidFill>
                    <a:srgbClr val="000000"/>
                  </a:solidFill>
                  <a:round/>
                  <a:headEnd/>
                  <a:tailEnd/>
                </a:ln>
              </p:spPr>
              <p:txBody>
                <a:bodyPr/>
                <a:lstStyle/>
                <a:p>
                  <a:endParaRPr lang="en-GB"/>
                </a:p>
              </p:txBody>
            </p:sp>
            <p:sp>
              <p:nvSpPr>
                <p:cNvPr id="315461" name="Rectangle 69"/>
                <p:cNvSpPr>
                  <a:spLocks noChangeArrowheads="1"/>
                </p:cNvSpPr>
                <p:nvPr/>
              </p:nvSpPr>
              <p:spPr bwMode="auto">
                <a:xfrm>
                  <a:off x="2923" y="3622"/>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20</a:t>
                  </a:r>
                  <a:endParaRPr lang="en-US" sz="1200"/>
                </a:p>
              </p:txBody>
            </p:sp>
            <p:sp>
              <p:nvSpPr>
                <p:cNvPr id="315462" name="Line 70"/>
                <p:cNvSpPr>
                  <a:spLocks noChangeShapeType="1"/>
                </p:cNvSpPr>
                <p:nvPr/>
              </p:nvSpPr>
              <p:spPr bwMode="auto">
                <a:xfrm>
                  <a:off x="3055" y="3382"/>
                  <a:ext cx="24" cy="1"/>
                </a:xfrm>
                <a:prstGeom prst="line">
                  <a:avLst/>
                </a:prstGeom>
                <a:noFill/>
                <a:ln w="0">
                  <a:solidFill>
                    <a:srgbClr val="000000"/>
                  </a:solidFill>
                  <a:round/>
                  <a:headEnd/>
                  <a:tailEnd/>
                </a:ln>
              </p:spPr>
              <p:txBody>
                <a:bodyPr/>
                <a:lstStyle/>
                <a:p>
                  <a:endParaRPr lang="en-GB"/>
                </a:p>
              </p:txBody>
            </p:sp>
            <p:sp>
              <p:nvSpPr>
                <p:cNvPr id="315463" name="Rectangle 71"/>
                <p:cNvSpPr>
                  <a:spLocks noChangeArrowheads="1"/>
                </p:cNvSpPr>
                <p:nvPr/>
              </p:nvSpPr>
              <p:spPr bwMode="auto">
                <a:xfrm>
                  <a:off x="2923" y="3328"/>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40</a:t>
                  </a:r>
                  <a:endParaRPr lang="en-US" sz="1200"/>
                </a:p>
              </p:txBody>
            </p:sp>
            <p:sp>
              <p:nvSpPr>
                <p:cNvPr id="315464" name="Line 72"/>
                <p:cNvSpPr>
                  <a:spLocks noChangeShapeType="1"/>
                </p:cNvSpPr>
                <p:nvPr/>
              </p:nvSpPr>
              <p:spPr bwMode="auto">
                <a:xfrm>
                  <a:off x="3055" y="3088"/>
                  <a:ext cx="24" cy="1"/>
                </a:xfrm>
                <a:prstGeom prst="line">
                  <a:avLst/>
                </a:prstGeom>
                <a:noFill/>
                <a:ln w="0">
                  <a:solidFill>
                    <a:srgbClr val="000000"/>
                  </a:solidFill>
                  <a:round/>
                  <a:headEnd/>
                  <a:tailEnd/>
                </a:ln>
              </p:spPr>
              <p:txBody>
                <a:bodyPr/>
                <a:lstStyle/>
                <a:p>
                  <a:endParaRPr lang="en-GB"/>
                </a:p>
              </p:txBody>
            </p:sp>
            <p:sp>
              <p:nvSpPr>
                <p:cNvPr id="315465" name="Rectangle 73"/>
                <p:cNvSpPr>
                  <a:spLocks noChangeArrowheads="1"/>
                </p:cNvSpPr>
                <p:nvPr/>
              </p:nvSpPr>
              <p:spPr bwMode="auto">
                <a:xfrm>
                  <a:off x="2923" y="3034"/>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60</a:t>
                  </a:r>
                  <a:endParaRPr lang="en-US" sz="1200"/>
                </a:p>
              </p:txBody>
            </p:sp>
            <p:sp>
              <p:nvSpPr>
                <p:cNvPr id="315466" name="Line 74"/>
                <p:cNvSpPr>
                  <a:spLocks noChangeShapeType="1"/>
                </p:cNvSpPr>
                <p:nvPr/>
              </p:nvSpPr>
              <p:spPr bwMode="auto">
                <a:xfrm>
                  <a:off x="3055" y="2794"/>
                  <a:ext cx="24" cy="1"/>
                </a:xfrm>
                <a:prstGeom prst="line">
                  <a:avLst/>
                </a:prstGeom>
                <a:noFill/>
                <a:ln w="0">
                  <a:solidFill>
                    <a:srgbClr val="000000"/>
                  </a:solidFill>
                  <a:round/>
                  <a:headEnd/>
                  <a:tailEnd/>
                </a:ln>
              </p:spPr>
              <p:txBody>
                <a:bodyPr/>
                <a:lstStyle/>
                <a:p>
                  <a:endParaRPr lang="en-GB"/>
                </a:p>
              </p:txBody>
            </p:sp>
            <p:sp>
              <p:nvSpPr>
                <p:cNvPr id="315467" name="Rectangle 75"/>
                <p:cNvSpPr>
                  <a:spLocks noChangeArrowheads="1"/>
                </p:cNvSpPr>
                <p:nvPr/>
              </p:nvSpPr>
              <p:spPr bwMode="auto">
                <a:xfrm>
                  <a:off x="2923" y="2740"/>
                  <a:ext cx="106" cy="115"/>
                </a:xfrm>
                <a:prstGeom prst="rect">
                  <a:avLst/>
                </a:prstGeom>
                <a:noFill/>
                <a:ln w="9525">
                  <a:noFill/>
                  <a:miter lim="800000"/>
                  <a:headEnd/>
                  <a:tailEnd/>
                </a:ln>
              </p:spPr>
              <p:txBody>
                <a:bodyPr wrap="none" lIns="0" tIns="0" rIns="0" bIns="0">
                  <a:spAutoFit/>
                </a:bodyPr>
                <a:lstStyle/>
                <a:p>
                  <a:r>
                    <a:rPr lang="en-US" sz="1200">
                      <a:solidFill>
                        <a:srgbClr val="000000"/>
                      </a:solidFill>
                    </a:rPr>
                    <a:t>80</a:t>
                  </a:r>
                  <a:endParaRPr lang="en-US" sz="1200"/>
                </a:p>
              </p:txBody>
            </p:sp>
            <p:sp>
              <p:nvSpPr>
                <p:cNvPr id="315468" name="Line 76"/>
                <p:cNvSpPr>
                  <a:spLocks noChangeShapeType="1"/>
                </p:cNvSpPr>
                <p:nvPr/>
              </p:nvSpPr>
              <p:spPr bwMode="auto">
                <a:xfrm>
                  <a:off x="3055" y="2500"/>
                  <a:ext cx="24" cy="1"/>
                </a:xfrm>
                <a:prstGeom prst="line">
                  <a:avLst/>
                </a:prstGeom>
                <a:noFill/>
                <a:ln w="0">
                  <a:solidFill>
                    <a:srgbClr val="000000"/>
                  </a:solidFill>
                  <a:round/>
                  <a:headEnd/>
                  <a:tailEnd/>
                </a:ln>
              </p:spPr>
              <p:txBody>
                <a:bodyPr/>
                <a:lstStyle/>
                <a:p>
                  <a:endParaRPr lang="en-GB"/>
                </a:p>
              </p:txBody>
            </p:sp>
            <p:sp>
              <p:nvSpPr>
                <p:cNvPr id="315469" name="Rectangle 77"/>
                <p:cNvSpPr>
                  <a:spLocks noChangeArrowheads="1"/>
                </p:cNvSpPr>
                <p:nvPr/>
              </p:nvSpPr>
              <p:spPr bwMode="auto">
                <a:xfrm>
                  <a:off x="2869" y="2446"/>
                  <a:ext cx="159" cy="115"/>
                </a:xfrm>
                <a:prstGeom prst="rect">
                  <a:avLst/>
                </a:prstGeom>
                <a:noFill/>
                <a:ln w="9525">
                  <a:noFill/>
                  <a:miter lim="800000"/>
                  <a:headEnd/>
                  <a:tailEnd/>
                </a:ln>
              </p:spPr>
              <p:txBody>
                <a:bodyPr wrap="none" lIns="0" tIns="0" rIns="0" bIns="0">
                  <a:spAutoFit/>
                </a:bodyPr>
                <a:lstStyle/>
                <a:p>
                  <a:r>
                    <a:rPr lang="en-US" sz="1200">
                      <a:solidFill>
                        <a:srgbClr val="000000"/>
                      </a:solidFill>
                    </a:rPr>
                    <a:t>100</a:t>
                  </a:r>
                  <a:endParaRPr lang="en-US" sz="1200"/>
                </a:p>
              </p:txBody>
            </p:sp>
            <p:sp>
              <p:nvSpPr>
                <p:cNvPr id="315470" name="Line 78"/>
                <p:cNvSpPr>
                  <a:spLocks noChangeShapeType="1"/>
                </p:cNvSpPr>
                <p:nvPr/>
              </p:nvSpPr>
              <p:spPr bwMode="auto">
                <a:xfrm>
                  <a:off x="3055" y="2206"/>
                  <a:ext cx="24" cy="1"/>
                </a:xfrm>
                <a:prstGeom prst="line">
                  <a:avLst/>
                </a:prstGeom>
                <a:noFill/>
                <a:ln w="0">
                  <a:solidFill>
                    <a:srgbClr val="000000"/>
                  </a:solidFill>
                  <a:round/>
                  <a:headEnd/>
                  <a:tailEnd/>
                </a:ln>
              </p:spPr>
              <p:txBody>
                <a:bodyPr/>
                <a:lstStyle/>
                <a:p>
                  <a:endParaRPr lang="en-GB"/>
                </a:p>
              </p:txBody>
            </p:sp>
            <p:sp>
              <p:nvSpPr>
                <p:cNvPr id="315471" name="Rectangle 79"/>
                <p:cNvSpPr>
                  <a:spLocks noChangeArrowheads="1"/>
                </p:cNvSpPr>
                <p:nvPr/>
              </p:nvSpPr>
              <p:spPr bwMode="auto">
                <a:xfrm>
                  <a:off x="2869" y="2152"/>
                  <a:ext cx="159" cy="115"/>
                </a:xfrm>
                <a:prstGeom prst="rect">
                  <a:avLst/>
                </a:prstGeom>
                <a:noFill/>
                <a:ln w="9525">
                  <a:noFill/>
                  <a:miter lim="800000"/>
                  <a:headEnd/>
                  <a:tailEnd/>
                </a:ln>
              </p:spPr>
              <p:txBody>
                <a:bodyPr wrap="none" lIns="0" tIns="0" rIns="0" bIns="0">
                  <a:spAutoFit/>
                </a:bodyPr>
                <a:lstStyle/>
                <a:p>
                  <a:r>
                    <a:rPr lang="en-US" sz="1200">
                      <a:solidFill>
                        <a:srgbClr val="000000"/>
                      </a:solidFill>
                    </a:rPr>
                    <a:t>120</a:t>
                  </a:r>
                  <a:endParaRPr lang="en-US" sz="1200"/>
                </a:p>
              </p:txBody>
            </p:sp>
            <p:sp>
              <p:nvSpPr>
                <p:cNvPr id="315472" name="Line 80"/>
                <p:cNvSpPr>
                  <a:spLocks noChangeShapeType="1"/>
                </p:cNvSpPr>
                <p:nvPr/>
              </p:nvSpPr>
              <p:spPr bwMode="auto">
                <a:xfrm>
                  <a:off x="3055" y="1918"/>
                  <a:ext cx="24" cy="1"/>
                </a:xfrm>
                <a:prstGeom prst="line">
                  <a:avLst/>
                </a:prstGeom>
                <a:noFill/>
                <a:ln w="0">
                  <a:solidFill>
                    <a:srgbClr val="000000"/>
                  </a:solidFill>
                  <a:round/>
                  <a:headEnd/>
                  <a:tailEnd/>
                </a:ln>
              </p:spPr>
              <p:txBody>
                <a:bodyPr/>
                <a:lstStyle/>
                <a:p>
                  <a:endParaRPr lang="en-GB"/>
                </a:p>
              </p:txBody>
            </p:sp>
            <p:sp>
              <p:nvSpPr>
                <p:cNvPr id="315473" name="Rectangle 81"/>
                <p:cNvSpPr>
                  <a:spLocks noChangeArrowheads="1"/>
                </p:cNvSpPr>
                <p:nvPr/>
              </p:nvSpPr>
              <p:spPr bwMode="auto">
                <a:xfrm>
                  <a:off x="2869" y="1864"/>
                  <a:ext cx="159" cy="115"/>
                </a:xfrm>
                <a:prstGeom prst="rect">
                  <a:avLst/>
                </a:prstGeom>
                <a:noFill/>
                <a:ln w="9525">
                  <a:noFill/>
                  <a:miter lim="800000"/>
                  <a:headEnd/>
                  <a:tailEnd/>
                </a:ln>
              </p:spPr>
              <p:txBody>
                <a:bodyPr wrap="none" lIns="0" tIns="0" rIns="0" bIns="0">
                  <a:spAutoFit/>
                </a:bodyPr>
                <a:lstStyle/>
                <a:p>
                  <a:r>
                    <a:rPr lang="en-US" sz="1200">
                      <a:solidFill>
                        <a:srgbClr val="000000"/>
                      </a:solidFill>
                    </a:rPr>
                    <a:t>140</a:t>
                  </a:r>
                  <a:endParaRPr lang="en-US" sz="1200"/>
                </a:p>
              </p:txBody>
            </p:sp>
            <p:sp>
              <p:nvSpPr>
                <p:cNvPr id="315478" name="Line 86"/>
                <p:cNvSpPr>
                  <a:spLocks noChangeShapeType="1"/>
                </p:cNvSpPr>
                <p:nvPr/>
              </p:nvSpPr>
              <p:spPr bwMode="auto">
                <a:xfrm>
                  <a:off x="3055" y="3974"/>
                  <a:ext cx="2604" cy="1"/>
                </a:xfrm>
                <a:prstGeom prst="line">
                  <a:avLst/>
                </a:prstGeom>
                <a:noFill/>
                <a:ln w="0">
                  <a:solidFill>
                    <a:srgbClr val="000000"/>
                  </a:solidFill>
                  <a:round/>
                  <a:headEnd/>
                  <a:tailEnd/>
                </a:ln>
              </p:spPr>
              <p:txBody>
                <a:bodyPr/>
                <a:lstStyle/>
                <a:p>
                  <a:endParaRPr lang="en-GB"/>
                </a:p>
              </p:txBody>
            </p:sp>
            <p:sp>
              <p:nvSpPr>
                <p:cNvPr id="315479" name="Line 87"/>
                <p:cNvSpPr>
                  <a:spLocks noChangeShapeType="1"/>
                </p:cNvSpPr>
                <p:nvPr/>
              </p:nvSpPr>
              <p:spPr bwMode="auto">
                <a:xfrm flipV="1">
                  <a:off x="3055" y="1922"/>
                  <a:ext cx="1" cy="2052"/>
                </a:xfrm>
                <a:prstGeom prst="line">
                  <a:avLst/>
                </a:prstGeom>
                <a:noFill/>
                <a:ln w="0">
                  <a:solidFill>
                    <a:srgbClr val="000000"/>
                  </a:solidFill>
                  <a:round/>
                  <a:headEnd/>
                  <a:tailEnd/>
                </a:ln>
              </p:spPr>
              <p:txBody>
                <a:bodyPr/>
                <a:lstStyle/>
                <a:p>
                  <a:endParaRPr lang="en-GB"/>
                </a:p>
              </p:txBody>
            </p:sp>
          </p:grpSp>
          <p:sp>
            <p:nvSpPr>
              <p:cNvPr id="315481" name="Text Box 89"/>
              <p:cNvSpPr txBox="1">
                <a:spLocks noChangeArrowheads="1"/>
              </p:cNvSpPr>
              <p:nvPr/>
            </p:nvSpPr>
            <p:spPr bwMode="auto">
              <a:xfrm>
                <a:off x="4109" y="1608"/>
                <a:ext cx="1359" cy="212"/>
              </a:xfrm>
              <a:prstGeom prst="rect">
                <a:avLst/>
              </a:prstGeom>
              <a:solidFill>
                <a:schemeClr val="bg1"/>
              </a:solidFill>
              <a:ln w="9525">
                <a:noFill/>
                <a:miter lim="800000"/>
                <a:headEnd/>
                <a:tailEnd/>
              </a:ln>
              <a:effectLst/>
            </p:spPr>
            <p:txBody>
              <a:bodyPr wrap="none">
                <a:spAutoFit/>
              </a:bodyPr>
              <a:lstStyle/>
              <a:p>
                <a:r>
                  <a:rPr lang="en-GB" sz="1600" b="1"/>
                  <a:t>pentachlorobenzene</a:t>
                </a:r>
                <a:endParaRPr lang="en-US" sz="1600" b="1"/>
              </a:p>
            </p:txBody>
          </p:sp>
        </p:grpSp>
        <p:sp>
          <p:nvSpPr>
            <p:cNvPr id="315493" name="Text Box 101"/>
            <p:cNvSpPr txBox="1">
              <a:spLocks noChangeArrowheads="1"/>
            </p:cNvSpPr>
            <p:nvPr/>
          </p:nvSpPr>
          <p:spPr bwMode="auto">
            <a:xfrm>
              <a:off x="4099" y="4031"/>
              <a:ext cx="793" cy="212"/>
            </a:xfrm>
            <a:prstGeom prst="rect">
              <a:avLst/>
            </a:prstGeom>
            <a:noFill/>
            <a:ln w="9525">
              <a:noFill/>
              <a:miter lim="800000"/>
              <a:headEnd/>
              <a:tailEnd/>
            </a:ln>
            <a:effectLst/>
          </p:spPr>
          <p:txBody>
            <a:bodyPr wrap="none">
              <a:spAutoFit/>
            </a:bodyPr>
            <a:lstStyle/>
            <a:p>
              <a:r>
                <a:rPr lang="nl-NL" sz="1600" b="1"/>
                <a:t>time (days)</a:t>
              </a:r>
              <a:endParaRPr lang="en-GB" sz="1600" b="1"/>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25"/>
                                        </p:tgtEl>
                                        <p:attrNameLst>
                                          <p:attrName>style.visibility</p:attrName>
                                        </p:attrNameLst>
                                      </p:cBhvr>
                                      <p:to>
                                        <p:strVal val="visible"/>
                                      </p:to>
                                    </p:set>
                                    <p:animEffect transition="in" filter="wipe(left)">
                                      <p:cBhvr>
                                        <p:cTn id="7" dur="500"/>
                                        <p:tgtEl>
                                          <p:spTgt spid="3154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5428"/>
                                        </p:tgtEl>
                                        <p:attrNameLst>
                                          <p:attrName>style.visibility</p:attrName>
                                        </p:attrNameLst>
                                      </p:cBhvr>
                                      <p:to>
                                        <p:strVal val="visible"/>
                                      </p:to>
                                    </p:set>
                                    <p:animEffect transition="in" filter="wipe(up)">
                                      <p:cBhvr>
                                        <p:cTn id="12" dur="500"/>
                                        <p:tgtEl>
                                          <p:spTgt spid="3154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420"/>
                                        </p:tgtEl>
                                        <p:attrNameLst>
                                          <p:attrName>style.visibility</p:attrName>
                                        </p:attrNameLst>
                                      </p:cBhvr>
                                      <p:to>
                                        <p:strVal val="visible"/>
                                      </p:to>
                                    </p:set>
                                    <p:animEffect transition="in" filter="wipe(left)">
                                      <p:cBhvr>
                                        <p:cTn id="17" dur="500"/>
                                        <p:tgtEl>
                                          <p:spTgt spid="3154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15474"/>
                                        </p:tgtEl>
                                        <p:attrNameLst>
                                          <p:attrName>style.visibility</p:attrName>
                                        </p:attrNameLst>
                                      </p:cBhvr>
                                      <p:to>
                                        <p:strVal val="visible"/>
                                      </p:to>
                                    </p:set>
                                    <p:animEffect transition="in" filter="wipe(left)">
                                      <p:cBhvr>
                                        <p:cTn id="26" dur="500"/>
                                        <p:tgtEl>
                                          <p:spTgt spid="31547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15480"/>
                                        </p:tgtEl>
                                        <p:attrNameLst>
                                          <p:attrName>style.visibility</p:attrName>
                                        </p:attrNameLst>
                                      </p:cBhvr>
                                      <p:to>
                                        <p:strVal val="visible"/>
                                      </p:to>
                                    </p:set>
                                    <p:animEffect transition="in" filter="wipe(left)">
                                      <p:cBhvr>
                                        <p:cTn id="30" dur="500"/>
                                        <p:tgtEl>
                                          <p:spTgt spid="315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74" grpId="0" animBg="1"/>
      <p:bldP spid="315480" grpId="0" animBg="1"/>
      <p:bldP spid="315420" grpId="0" animBg="1"/>
      <p:bldP spid="315425" grpId="0" animBg="1"/>
      <p:bldP spid="315428"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692266" y="4307750"/>
            <a:ext cx="2550251" cy="2550250"/>
          </a:xfrm>
          <a:prstGeom prst="rect">
            <a:avLst/>
          </a:prstGeom>
          <a:noFill/>
          <a:ln w="9525">
            <a:noFill/>
            <a:miter lim="800000"/>
            <a:headEnd/>
            <a:tailEnd/>
          </a:ln>
        </p:spPr>
      </p:pic>
      <p:sp>
        <p:nvSpPr>
          <p:cNvPr id="275458" name="Rectangle 2"/>
          <p:cNvSpPr>
            <a:spLocks noGrp="1" noChangeArrowheads="1"/>
          </p:cNvSpPr>
          <p:nvPr>
            <p:ph type="title"/>
          </p:nvPr>
        </p:nvSpPr>
        <p:spPr/>
        <p:txBody>
          <a:bodyPr/>
          <a:lstStyle/>
          <a:p>
            <a:r>
              <a:rPr lang="en-US"/>
              <a:t>Toxicity is a process in time</a:t>
            </a:r>
          </a:p>
        </p:txBody>
      </p:sp>
      <p:sp>
        <p:nvSpPr>
          <p:cNvPr id="275459" name="Rectangle 3"/>
          <p:cNvSpPr>
            <a:spLocks noGrp="1" noChangeArrowheads="1"/>
          </p:cNvSpPr>
          <p:nvPr>
            <p:ph type="body" idx="1"/>
          </p:nvPr>
        </p:nvSpPr>
        <p:spPr>
          <a:xfrm>
            <a:off x="685800" y="1981200"/>
            <a:ext cx="8191500" cy="4114800"/>
          </a:xfrm>
        </p:spPr>
        <p:txBody>
          <a:bodyPr/>
          <a:lstStyle/>
          <a:p>
            <a:pPr>
              <a:lnSpc>
                <a:spcPct val="90000"/>
              </a:lnSpc>
            </a:pPr>
            <a:r>
              <a:rPr lang="en-US" dirty="0"/>
              <a:t>Effects change in time, </a:t>
            </a:r>
            <a:r>
              <a:rPr lang="en-US" i="1" dirty="0"/>
              <a:t>how</a:t>
            </a:r>
            <a:r>
              <a:rPr lang="en-US" dirty="0"/>
              <a:t> depends on:</a:t>
            </a:r>
          </a:p>
          <a:p>
            <a:pPr lvl="1">
              <a:lnSpc>
                <a:spcPct val="90000"/>
              </a:lnSpc>
            </a:pPr>
            <a:r>
              <a:rPr lang="en-US" dirty="0"/>
              <a:t>endpoint chosen</a:t>
            </a:r>
          </a:p>
          <a:p>
            <a:pPr lvl="1">
              <a:lnSpc>
                <a:spcPct val="90000"/>
              </a:lnSpc>
            </a:pPr>
            <a:r>
              <a:rPr lang="en-US" dirty="0"/>
              <a:t>species tested		</a:t>
            </a:r>
          </a:p>
          <a:p>
            <a:pPr lvl="1">
              <a:lnSpc>
                <a:spcPct val="90000"/>
              </a:lnSpc>
            </a:pPr>
            <a:r>
              <a:rPr lang="en-US" dirty="0"/>
              <a:t>chemical </a:t>
            </a:r>
            <a:r>
              <a:rPr lang="en-US" dirty="0" smtClean="0"/>
              <a:t>tested</a:t>
            </a:r>
          </a:p>
          <a:p>
            <a:pPr>
              <a:lnSpc>
                <a:spcPct val="90000"/>
              </a:lnSpc>
              <a:buNone/>
            </a:pPr>
            <a:endParaRPr lang="en-GB" sz="1100" dirty="0"/>
          </a:p>
          <a:p>
            <a:pPr>
              <a:lnSpc>
                <a:spcPct val="90000"/>
              </a:lnSpc>
            </a:pPr>
            <a:r>
              <a:rPr lang="en-GB" dirty="0"/>
              <a:t>No such thing as</a:t>
            </a:r>
            <a:r>
              <a:rPr lang="en-GB" i="1" dirty="0"/>
              <a:t> the</a:t>
            </a:r>
            <a:r>
              <a:rPr lang="en-GB" dirty="0"/>
              <a:t> EC</a:t>
            </a:r>
            <a:r>
              <a:rPr lang="en-GB" i="1" dirty="0"/>
              <a:t>x</a:t>
            </a:r>
            <a:r>
              <a:rPr lang="en-GB" dirty="0"/>
              <a:t>/LC50/NOEC</a:t>
            </a:r>
          </a:p>
          <a:p>
            <a:pPr lvl="1">
              <a:lnSpc>
                <a:spcPct val="90000"/>
              </a:lnSpc>
            </a:pPr>
            <a:r>
              <a:rPr lang="en-US" dirty="0" smtClean="0"/>
              <a:t>these statistics are nothing but a ‘snapshot’</a:t>
            </a:r>
          </a:p>
          <a:p>
            <a:pPr lvl="1">
              <a:lnSpc>
                <a:spcPct val="90000"/>
              </a:lnSpc>
            </a:pPr>
            <a:r>
              <a:rPr lang="en-US" dirty="0" smtClean="0"/>
              <a:t>can we compare </a:t>
            </a:r>
            <a:r>
              <a:rPr lang="en-US" dirty="0"/>
              <a:t>chemicals, species, </a:t>
            </a:r>
            <a:r>
              <a:rPr lang="en-US" dirty="0" smtClean="0"/>
              <a:t>endpoints?</a:t>
            </a:r>
          </a:p>
          <a:p>
            <a:pPr>
              <a:lnSpc>
                <a:spcPct val="90000"/>
              </a:lnSpc>
              <a:buFont typeface="Wingdings" pitchFamily="2" charset="2"/>
              <a:buNone/>
            </a:pPr>
            <a:endParaRPr lang="en-US" dirty="0"/>
          </a:p>
        </p:txBody>
      </p:sp>
      <p:sp>
        <p:nvSpPr>
          <p:cNvPr id="6" name="Rectangle 96"/>
          <p:cNvSpPr>
            <a:spLocks noChangeArrowheads="1"/>
          </p:cNvSpPr>
          <p:nvPr/>
        </p:nvSpPr>
        <p:spPr bwMode="auto">
          <a:xfrm>
            <a:off x="589779" y="6187929"/>
            <a:ext cx="2005677" cy="369332"/>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1800" i="1" dirty="0" smtClean="0"/>
              <a:t>Baas </a:t>
            </a:r>
            <a:r>
              <a:rPr lang="en-GB" sz="1800" i="1" dirty="0"/>
              <a:t>et al. (</a:t>
            </a:r>
            <a:r>
              <a:rPr lang="en-GB" sz="1800" i="1" dirty="0" smtClean="0"/>
              <a:t>2010)</a:t>
            </a:r>
            <a:endParaRPr lang="en-GB" sz="1800" i="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dissolve">
                                      <p:cBhvr>
                                        <p:cTn id="7" dur="500"/>
                                        <p:tgtEl>
                                          <p:spTgt spid="275459">
                                            <p:txEl>
                                              <p:pRg st="0" end="0"/>
                                            </p:txEl>
                                          </p:spTgt>
                                        </p:tgtEl>
                                      </p:cBhvr>
                                    </p:animEffect>
                                  </p:childTnLst>
                                  <p:subTnLst>
                                    <p:animClr>
                                      <p:cBhvr override="childStyle">
                                        <p:cTn dur="1" fill="hold" display="0" masterRel="nextClick" afterEffect="1"/>
                                        <p:tgtEl>
                                          <p:spTgt spid="275459">
                                            <p:txEl>
                                              <p:pRg st="0" end="0"/>
                                            </p:txEl>
                                          </p:spTgt>
                                        </p:tgtEl>
                                        <p:attrNameLst>
                                          <p:attrName>ppt_c</p:attrName>
                                        </p:attrNameLst>
                                      </p:cBhvr>
                                      <p:to>
                                        <a:schemeClr val="accent1"/>
                                      </p:to>
                                    </p:animClr>
                                  </p:subTnLst>
                                </p:cTn>
                              </p:par>
                              <p:par>
                                <p:cTn id="8" presetID="9" presetClass="entr" presetSubtype="0" fill="hold" grpId="0" nodeType="withEffect">
                                  <p:stCondLst>
                                    <p:cond delay="0"/>
                                  </p:stCondLst>
                                  <p:childTnLst>
                                    <p:set>
                                      <p:cBhvr>
                                        <p:cTn id="9" dur="1" fill="hold">
                                          <p:stCondLst>
                                            <p:cond delay="0"/>
                                          </p:stCondLst>
                                        </p:cTn>
                                        <p:tgtEl>
                                          <p:spTgt spid="275459">
                                            <p:txEl>
                                              <p:pRg st="1" end="1"/>
                                            </p:txEl>
                                          </p:spTgt>
                                        </p:tgtEl>
                                        <p:attrNameLst>
                                          <p:attrName>style.visibility</p:attrName>
                                        </p:attrNameLst>
                                      </p:cBhvr>
                                      <p:to>
                                        <p:strVal val="visible"/>
                                      </p:to>
                                    </p:set>
                                    <p:animEffect transition="in" filter="dissolve">
                                      <p:cBhvr>
                                        <p:cTn id="10" dur="500"/>
                                        <p:tgtEl>
                                          <p:spTgt spid="275459">
                                            <p:txEl>
                                              <p:pRg st="1" end="1"/>
                                            </p:txEl>
                                          </p:spTgt>
                                        </p:tgtEl>
                                      </p:cBhvr>
                                    </p:animEffect>
                                  </p:childTnLst>
                                  <p:subTnLst>
                                    <p:animClr>
                                      <p:cBhvr override="childStyle">
                                        <p:cTn dur="1" fill="hold" display="0" masterRel="nextClick" afterEffect="1"/>
                                        <p:tgtEl>
                                          <p:spTgt spid="275459">
                                            <p:txEl>
                                              <p:pRg st="1" end="1"/>
                                            </p:txEl>
                                          </p:spTgt>
                                        </p:tgtEl>
                                        <p:attrNameLst>
                                          <p:attrName>ppt_c</p:attrName>
                                        </p:attrNameLst>
                                      </p:cBhvr>
                                      <p:to>
                                        <a:schemeClr val="accent1"/>
                                      </p:to>
                                    </p:animClr>
                                  </p:subTnLst>
                                </p:cTn>
                              </p:par>
                              <p:par>
                                <p:cTn id="11" presetID="9" presetClass="entr" presetSubtype="0" fill="hold" grpId="0" nodeType="withEffect">
                                  <p:stCondLst>
                                    <p:cond delay="0"/>
                                  </p:stCondLst>
                                  <p:childTnLst>
                                    <p:set>
                                      <p:cBhvr>
                                        <p:cTn id="12" dur="1" fill="hold">
                                          <p:stCondLst>
                                            <p:cond delay="0"/>
                                          </p:stCondLst>
                                        </p:cTn>
                                        <p:tgtEl>
                                          <p:spTgt spid="275459">
                                            <p:txEl>
                                              <p:pRg st="2" end="2"/>
                                            </p:txEl>
                                          </p:spTgt>
                                        </p:tgtEl>
                                        <p:attrNameLst>
                                          <p:attrName>style.visibility</p:attrName>
                                        </p:attrNameLst>
                                      </p:cBhvr>
                                      <p:to>
                                        <p:strVal val="visible"/>
                                      </p:to>
                                    </p:set>
                                    <p:animEffect transition="in" filter="dissolve">
                                      <p:cBhvr>
                                        <p:cTn id="13" dur="500"/>
                                        <p:tgtEl>
                                          <p:spTgt spid="275459">
                                            <p:txEl>
                                              <p:pRg st="2" end="2"/>
                                            </p:txEl>
                                          </p:spTgt>
                                        </p:tgtEl>
                                      </p:cBhvr>
                                    </p:animEffect>
                                  </p:childTnLst>
                                  <p:subTnLst>
                                    <p:animClr>
                                      <p:cBhvr override="childStyle">
                                        <p:cTn dur="1" fill="hold" display="0" masterRel="nextClick" afterEffect="1"/>
                                        <p:tgtEl>
                                          <p:spTgt spid="275459">
                                            <p:txEl>
                                              <p:pRg st="2" end="2"/>
                                            </p:txEl>
                                          </p:spTgt>
                                        </p:tgtEl>
                                        <p:attrNameLst>
                                          <p:attrName>ppt_c</p:attrName>
                                        </p:attrNameLst>
                                      </p:cBhvr>
                                      <p:to>
                                        <a:schemeClr val="accent1"/>
                                      </p:to>
                                    </p:animClr>
                                  </p:subTnLst>
                                </p:cTn>
                              </p:par>
                              <p:par>
                                <p:cTn id="14" presetID="9" presetClass="entr" presetSubtype="0" fill="hold" grpId="0" nodeType="withEffect">
                                  <p:stCondLst>
                                    <p:cond delay="0"/>
                                  </p:stCondLst>
                                  <p:childTnLst>
                                    <p:set>
                                      <p:cBhvr>
                                        <p:cTn id="15" dur="1" fill="hold">
                                          <p:stCondLst>
                                            <p:cond delay="0"/>
                                          </p:stCondLst>
                                        </p:cTn>
                                        <p:tgtEl>
                                          <p:spTgt spid="275459">
                                            <p:txEl>
                                              <p:pRg st="3" end="3"/>
                                            </p:txEl>
                                          </p:spTgt>
                                        </p:tgtEl>
                                        <p:attrNameLst>
                                          <p:attrName>style.visibility</p:attrName>
                                        </p:attrNameLst>
                                      </p:cBhvr>
                                      <p:to>
                                        <p:strVal val="visible"/>
                                      </p:to>
                                    </p:set>
                                    <p:animEffect transition="in" filter="dissolve">
                                      <p:cBhvr>
                                        <p:cTn id="16" dur="500"/>
                                        <p:tgtEl>
                                          <p:spTgt spid="275459">
                                            <p:txEl>
                                              <p:pRg st="3" end="3"/>
                                            </p:txEl>
                                          </p:spTgt>
                                        </p:tgtEl>
                                      </p:cBhvr>
                                    </p:animEffect>
                                  </p:childTnLst>
                                  <p:subTnLst>
                                    <p:animClr>
                                      <p:cBhvr override="childStyle">
                                        <p:cTn dur="1" fill="hold" display="0" masterRel="nextClick" afterEffect="1"/>
                                        <p:tgtEl>
                                          <p:spTgt spid="275459">
                                            <p:txEl>
                                              <p:pRg st="3" end="3"/>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75459">
                                            <p:txEl>
                                              <p:pRg st="5" end="5"/>
                                            </p:txEl>
                                          </p:spTgt>
                                        </p:tgtEl>
                                        <p:attrNameLst>
                                          <p:attrName>style.visibility</p:attrName>
                                        </p:attrNameLst>
                                      </p:cBhvr>
                                      <p:to>
                                        <p:strVal val="visible"/>
                                      </p:to>
                                    </p:set>
                                    <p:animEffect transition="in" filter="dissolve">
                                      <p:cBhvr>
                                        <p:cTn id="21" dur="500"/>
                                        <p:tgtEl>
                                          <p:spTgt spid="275459">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5459">
                                            <p:txEl>
                                              <p:pRg st="6" end="6"/>
                                            </p:txEl>
                                          </p:spTgt>
                                        </p:tgtEl>
                                        <p:attrNameLst>
                                          <p:attrName>style.visibility</p:attrName>
                                        </p:attrNameLst>
                                      </p:cBhvr>
                                      <p:to>
                                        <p:strVal val="visible"/>
                                      </p:to>
                                    </p:set>
                                    <p:animEffect transition="in" filter="dissolve">
                                      <p:cBhvr>
                                        <p:cTn id="24" dur="500"/>
                                        <p:tgtEl>
                                          <p:spTgt spid="275459">
                                            <p:txEl>
                                              <p:pRg st="6" end="6"/>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75459">
                                            <p:txEl>
                                              <p:pRg st="7" end="7"/>
                                            </p:txEl>
                                          </p:spTgt>
                                        </p:tgtEl>
                                        <p:attrNameLst>
                                          <p:attrName>style.visibility</p:attrName>
                                        </p:attrNameLst>
                                      </p:cBhvr>
                                      <p:to>
                                        <p:strVal val="visible"/>
                                      </p:to>
                                    </p:set>
                                    <p:animEffect transition="in" filter="dissolve">
                                      <p:cBhvr>
                                        <p:cTn id="27" dur="500"/>
                                        <p:tgtEl>
                                          <p:spTgt spid="275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uiExpand="1"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dirty="0" smtClean="0"/>
              <a:t>Furthermore …</a:t>
            </a:r>
            <a:endParaRPr lang="en-GB" dirty="0"/>
          </a:p>
        </p:txBody>
      </p:sp>
      <p:sp>
        <p:nvSpPr>
          <p:cNvPr id="368643" name="Rectangle 3"/>
          <p:cNvSpPr>
            <a:spLocks noGrp="1" noChangeArrowheads="1"/>
          </p:cNvSpPr>
          <p:nvPr>
            <p:ph type="body" idx="1"/>
          </p:nvPr>
        </p:nvSpPr>
        <p:spPr>
          <a:xfrm>
            <a:off x="722313" y="1943100"/>
            <a:ext cx="7772400" cy="4114800"/>
          </a:xfrm>
        </p:spPr>
        <p:txBody>
          <a:bodyPr/>
          <a:lstStyle/>
          <a:p>
            <a:pPr>
              <a:buFont typeface="Wingdings" pitchFamily="2" charset="2"/>
              <a:buNone/>
            </a:pPr>
            <a:r>
              <a:rPr lang="nl-NL" b="1" dirty="0" smtClean="0">
                <a:solidFill>
                  <a:srgbClr val="009900"/>
                </a:solidFill>
              </a:rPr>
              <a:t>Different endpoints …</a:t>
            </a:r>
            <a:endParaRPr lang="en-GB" b="1" dirty="0">
              <a:solidFill>
                <a:srgbClr val="009900"/>
              </a:solidFill>
            </a:endParaRPr>
          </a:p>
          <a:p>
            <a:r>
              <a:rPr lang="nl-NL" sz="2000" dirty="0" smtClean="0"/>
              <a:t>have different ecological impact </a:t>
            </a:r>
          </a:p>
          <a:p>
            <a:pPr lvl="1"/>
            <a:r>
              <a:rPr lang="nl-NL" sz="1600" dirty="0" smtClean="0"/>
              <a:t>10% growth reduction is incomparable to 10% less reproduction or survival</a:t>
            </a:r>
            <a:endParaRPr lang="en-GB" sz="1600" dirty="0" smtClean="0"/>
          </a:p>
          <a:p>
            <a:r>
              <a:rPr lang="en-GB" sz="2000" dirty="0" smtClean="0"/>
              <a:t>are not independent …</a:t>
            </a:r>
          </a:p>
          <a:p>
            <a:pPr lvl="1"/>
            <a:endParaRPr lang="en-GB" sz="1600" dirty="0" smtClean="0"/>
          </a:p>
          <a:p>
            <a:pPr>
              <a:buNone/>
            </a:pPr>
            <a:r>
              <a:rPr lang="nl-NL" b="1" dirty="0" smtClean="0">
                <a:solidFill>
                  <a:srgbClr val="009900"/>
                </a:solidFill>
              </a:rPr>
              <a:t>Units matter …</a:t>
            </a:r>
            <a:endParaRPr lang="en-GB" b="1" dirty="0" smtClean="0">
              <a:solidFill>
                <a:srgbClr val="009900"/>
              </a:solidFill>
            </a:endParaRPr>
          </a:p>
          <a:p>
            <a:r>
              <a:rPr lang="en-GB" sz="2000" dirty="0" smtClean="0"/>
              <a:t>how you express effect changes </a:t>
            </a:r>
            <a:r>
              <a:rPr lang="en-GB" sz="2000" i="1" dirty="0" smtClean="0"/>
              <a:t>value</a:t>
            </a:r>
            <a:r>
              <a:rPr lang="en-GB" sz="2000" dirty="0" smtClean="0"/>
              <a:t> of NOEC and </a:t>
            </a:r>
            <a:r>
              <a:rPr lang="en-GB" sz="2000" dirty="0" err="1" smtClean="0"/>
              <a:t>EC</a:t>
            </a:r>
            <a:r>
              <a:rPr lang="en-GB" sz="2000" i="1" dirty="0" err="1" smtClean="0"/>
              <a:t>x</a:t>
            </a:r>
            <a:endParaRPr lang="en-GB" sz="2000" i="1" dirty="0" smtClean="0"/>
          </a:p>
          <a:p>
            <a:r>
              <a:rPr lang="en-GB" sz="2000" dirty="0" smtClean="0"/>
              <a:t>this is also hidden by strict standardisation</a:t>
            </a:r>
          </a:p>
          <a:p>
            <a:pPr lvl="1"/>
            <a:r>
              <a:rPr lang="en-GB" sz="1600" i="1" dirty="0" smtClean="0"/>
              <a:t>Daphnia</a:t>
            </a:r>
            <a:r>
              <a:rPr lang="en-GB" sz="1600" dirty="0" smtClean="0"/>
              <a:t> :	</a:t>
            </a:r>
            <a:r>
              <a:rPr lang="en-GB" sz="1600" b="1" dirty="0" smtClean="0"/>
              <a:t>cumulative</a:t>
            </a:r>
            <a:r>
              <a:rPr lang="en-GB" sz="1600" dirty="0" smtClean="0"/>
              <a:t> reproduction</a:t>
            </a:r>
          </a:p>
          <a:p>
            <a:pPr lvl="1"/>
            <a:r>
              <a:rPr lang="en-GB" sz="1600" dirty="0" smtClean="0"/>
              <a:t>fish:	body </a:t>
            </a:r>
            <a:r>
              <a:rPr lang="en-GB" sz="1600" b="1" dirty="0" smtClean="0"/>
              <a:t>weight</a:t>
            </a:r>
          </a:p>
          <a:p>
            <a:pPr lvl="1"/>
            <a:r>
              <a:rPr lang="en-GB" sz="1600" dirty="0" smtClean="0"/>
              <a:t>…</a:t>
            </a:r>
          </a:p>
          <a:p>
            <a:pPr lvl="1"/>
            <a:endParaRPr lang="en-GB" sz="1600" dirty="0"/>
          </a:p>
          <a:p>
            <a:pPr lvl="1"/>
            <a:endParaRPr lang="en-GB" sz="9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dissolve">
                                      <p:cBhvr>
                                        <p:cTn id="7" dur="500"/>
                                        <p:tgtEl>
                                          <p:spTgt spid="36864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68643">
                                            <p:txEl>
                                              <p:pRg st="1" end="1"/>
                                            </p:txEl>
                                          </p:spTgt>
                                        </p:tgtEl>
                                        <p:attrNameLst>
                                          <p:attrName>style.visibility</p:attrName>
                                        </p:attrNameLst>
                                      </p:cBhvr>
                                      <p:to>
                                        <p:strVal val="visible"/>
                                      </p:to>
                                    </p:set>
                                    <p:animEffect transition="in" filter="dissolve">
                                      <p:cBhvr>
                                        <p:cTn id="11" dur="500"/>
                                        <p:tgtEl>
                                          <p:spTgt spid="368643">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68643">
                                            <p:txEl>
                                              <p:pRg st="2" end="2"/>
                                            </p:txEl>
                                          </p:spTgt>
                                        </p:tgtEl>
                                        <p:attrNameLst>
                                          <p:attrName>style.visibility</p:attrName>
                                        </p:attrNameLst>
                                      </p:cBhvr>
                                      <p:to>
                                        <p:strVal val="visible"/>
                                      </p:to>
                                    </p:set>
                                    <p:animEffect transition="in" filter="dissolve">
                                      <p:cBhvr>
                                        <p:cTn id="14" dur="500"/>
                                        <p:tgtEl>
                                          <p:spTgt spid="36864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68643">
                                            <p:txEl>
                                              <p:pRg st="3" end="3"/>
                                            </p:txEl>
                                          </p:spTgt>
                                        </p:tgtEl>
                                        <p:attrNameLst>
                                          <p:attrName>style.visibility</p:attrName>
                                        </p:attrNameLst>
                                      </p:cBhvr>
                                      <p:to>
                                        <p:strVal val="visible"/>
                                      </p:to>
                                    </p:set>
                                    <p:animEffect transition="in" filter="dissolve">
                                      <p:cBhvr>
                                        <p:cTn id="19" dur="500"/>
                                        <p:tgtEl>
                                          <p:spTgt spid="36864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68643">
                                            <p:txEl>
                                              <p:pRg st="5" end="5"/>
                                            </p:txEl>
                                          </p:spTgt>
                                        </p:tgtEl>
                                        <p:attrNameLst>
                                          <p:attrName>style.visibility</p:attrName>
                                        </p:attrNameLst>
                                      </p:cBhvr>
                                      <p:to>
                                        <p:strVal val="visible"/>
                                      </p:to>
                                    </p:set>
                                    <p:animEffect transition="in" filter="dissolve">
                                      <p:cBhvr>
                                        <p:cTn id="24" dur="500"/>
                                        <p:tgtEl>
                                          <p:spTgt spid="368643">
                                            <p:txEl>
                                              <p:pRg st="5" end="5"/>
                                            </p:txEl>
                                          </p:spTgt>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368643">
                                            <p:txEl>
                                              <p:pRg st="6" end="6"/>
                                            </p:txEl>
                                          </p:spTgt>
                                        </p:tgtEl>
                                        <p:attrNameLst>
                                          <p:attrName>style.visibility</p:attrName>
                                        </p:attrNameLst>
                                      </p:cBhvr>
                                      <p:to>
                                        <p:strVal val="visible"/>
                                      </p:to>
                                    </p:set>
                                    <p:animEffect transition="in" filter="dissolve">
                                      <p:cBhvr>
                                        <p:cTn id="28" dur="500"/>
                                        <p:tgtEl>
                                          <p:spTgt spid="36864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68643">
                                            <p:txEl>
                                              <p:pRg st="7" end="7"/>
                                            </p:txEl>
                                          </p:spTgt>
                                        </p:tgtEl>
                                        <p:attrNameLst>
                                          <p:attrName>style.visibility</p:attrName>
                                        </p:attrNameLst>
                                      </p:cBhvr>
                                      <p:to>
                                        <p:strVal val="visible"/>
                                      </p:to>
                                    </p:set>
                                    <p:animEffect transition="in" filter="dissolve">
                                      <p:cBhvr>
                                        <p:cTn id="33" dur="500"/>
                                        <p:tgtEl>
                                          <p:spTgt spid="368643">
                                            <p:txEl>
                                              <p:pRg st="7" end="7"/>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68643">
                                            <p:txEl>
                                              <p:pRg st="8" end="8"/>
                                            </p:txEl>
                                          </p:spTgt>
                                        </p:tgtEl>
                                        <p:attrNameLst>
                                          <p:attrName>style.visibility</p:attrName>
                                        </p:attrNameLst>
                                      </p:cBhvr>
                                      <p:to>
                                        <p:strVal val="visible"/>
                                      </p:to>
                                    </p:set>
                                    <p:animEffect transition="in" filter="dissolve">
                                      <p:cBhvr>
                                        <p:cTn id="36" dur="500"/>
                                        <p:tgtEl>
                                          <p:spTgt spid="368643">
                                            <p:txEl>
                                              <p:pRg st="8" end="8"/>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68643">
                                            <p:txEl>
                                              <p:pRg st="9" end="9"/>
                                            </p:txEl>
                                          </p:spTgt>
                                        </p:tgtEl>
                                        <p:attrNameLst>
                                          <p:attrName>style.visibility</p:attrName>
                                        </p:attrNameLst>
                                      </p:cBhvr>
                                      <p:to>
                                        <p:strVal val="visible"/>
                                      </p:to>
                                    </p:set>
                                    <p:animEffect transition="in" filter="dissolve">
                                      <p:cBhvr>
                                        <p:cTn id="39" dur="500"/>
                                        <p:tgtEl>
                                          <p:spTgt spid="368643">
                                            <p:txEl>
                                              <p:pRg st="9" end="9"/>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68643">
                                            <p:txEl>
                                              <p:pRg st="10" end="10"/>
                                            </p:txEl>
                                          </p:spTgt>
                                        </p:tgtEl>
                                        <p:attrNameLst>
                                          <p:attrName>style.visibility</p:attrName>
                                        </p:attrNameLst>
                                      </p:cBhvr>
                                      <p:to>
                                        <p:strVal val="visible"/>
                                      </p:to>
                                    </p:set>
                                    <p:animEffect transition="in" filter="dissolve">
                                      <p:cBhvr>
                                        <p:cTn id="42" dur="500"/>
                                        <p:tgtEl>
                                          <p:spTgt spid="3686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“What’s wrong?”</a:t>
            </a:r>
            <a:endParaRPr lang="en-GB" dirty="0"/>
          </a:p>
        </p:txBody>
      </p:sp>
      <p:sp>
        <p:nvSpPr>
          <p:cNvPr id="3" name="Content Placeholder 2"/>
          <p:cNvSpPr>
            <a:spLocks noGrp="1"/>
          </p:cNvSpPr>
          <p:nvPr>
            <p:ph idx="1"/>
          </p:nvPr>
        </p:nvSpPr>
        <p:spPr/>
        <p:txBody>
          <a:bodyPr/>
          <a:lstStyle/>
          <a:p>
            <a:pPr>
              <a:buNone/>
            </a:pPr>
            <a:r>
              <a:rPr lang="en-GB" b="1" dirty="0" smtClean="0">
                <a:solidFill>
                  <a:srgbClr val="FF0000"/>
                </a:solidFill>
              </a:rPr>
              <a:t>NOEC should be banned!</a:t>
            </a:r>
          </a:p>
          <a:p>
            <a:pPr lvl="1"/>
            <a:endParaRPr lang="en-GB" sz="1000" dirty="0" smtClean="0"/>
          </a:p>
          <a:p>
            <a:r>
              <a:rPr lang="en-GB" dirty="0" smtClean="0"/>
              <a:t>All classic summary statistics are poor measures of toxicity</a:t>
            </a:r>
          </a:p>
          <a:p>
            <a:pPr lvl="1"/>
            <a:r>
              <a:rPr lang="en-GB" dirty="0" smtClean="0"/>
              <a:t>they depend on time</a:t>
            </a:r>
          </a:p>
          <a:p>
            <a:pPr lvl="1"/>
            <a:r>
              <a:rPr lang="en-GB" dirty="0" smtClean="0"/>
              <a:t>time pattern varies with endpoint, species and chemical</a:t>
            </a:r>
          </a:p>
          <a:p>
            <a:pPr lvl="1"/>
            <a:endParaRPr lang="en-GB" sz="1000" dirty="0" smtClean="0"/>
          </a:p>
          <a:p>
            <a:r>
              <a:rPr lang="en-GB" dirty="0" smtClean="0"/>
              <a:t>Therefore</a:t>
            </a:r>
          </a:p>
          <a:p>
            <a:pPr lvl="1"/>
            <a:r>
              <a:rPr lang="en-GB" dirty="0" smtClean="0"/>
              <a:t>we cannot compare toxicity between chemicals and species</a:t>
            </a:r>
          </a:p>
          <a:p>
            <a:pPr lvl="1"/>
            <a:r>
              <a:rPr lang="en-GB" dirty="0" smtClean="0"/>
              <a:t>we have a poor basis for extrapolating to the field</a:t>
            </a:r>
          </a:p>
          <a:p>
            <a:pPr lvl="1"/>
            <a:r>
              <a:rPr lang="nl-NL" dirty="0" smtClean="0"/>
              <a:t>we do not really learn a lot …</a:t>
            </a:r>
            <a:endParaRPr lang="en-GB"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par>
                                <p:cTn id="13" presetID="9"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par>
                                <p:cTn id="16" presetID="9"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they still used?</a:t>
            </a:r>
            <a:endParaRPr lang="en-GB" dirty="0"/>
          </a:p>
        </p:txBody>
      </p:sp>
      <p:sp>
        <p:nvSpPr>
          <p:cNvPr id="3" name="Content Placeholder 2"/>
          <p:cNvSpPr>
            <a:spLocks noGrp="1"/>
          </p:cNvSpPr>
          <p:nvPr>
            <p:ph idx="1"/>
          </p:nvPr>
        </p:nvSpPr>
        <p:spPr/>
        <p:txBody>
          <a:bodyPr/>
          <a:lstStyle/>
          <a:p>
            <a:r>
              <a:rPr lang="nl-NL" dirty="0" smtClean="0"/>
              <a:t>We want to keep our lives simple …</a:t>
            </a:r>
          </a:p>
          <a:p>
            <a:r>
              <a:rPr lang="nl-NL" dirty="0" smtClean="0"/>
              <a:t>We are conservative …</a:t>
            </a:r>
          </a:p>
          <a:p>
            <a:r>
              <a:rPr lang="nl-NL" dirty="0" smtClean="0"/>
              <a:t>We have agreed on standard test protocols …</a:t>
            </a:r>
          </a:p>
          <a:p>
            <a:r>
              <a:rPr lang="nl-NL" dirty="0" smtClean="0"/>
              <a:t>We don’t agree on an alternative …</a:t>
            </a:r>
            <a:endParaRPr lang="en-GB" dirty="0"/>
          </a:p>
        </p:txBody>
      </p:sp>
      <p:pic>
        <p:nvPicPr>
          <p:cNvPr id="122882" name="Picture 2"/>
          <p:cNvPicPr>
            <a:picLocks noChangeAspect="1" noChangeArrowheads="1"/>
          </p:cNvPicPr>
          <p:nvPr/>
        </p:nvPicPr>
        <p:blipFill>
          <a:blip r:embed="rId2" cstate="print"/>
          <a:srcRect/>
          <a:stretch>
            <a:fillRect/>
          </a:stretch>
        </p:blipFill>
        <p:spPr bwMode="auto">
          <a:xfrm>
            <a:off x="4199718" y="3582099"/>
            <a:ext cx="4547203" cy="3012522"/>
          </a:xfrm>
          <a:prstGeom prst="rect">
            <a:avLst/>
          </a:prstGeom>
          <a:ln>
            <a:noFill/>
          </a:ln>
          <a:effectLst>
            <a:softEdge rad="112500"/>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76" y="4676531"/>
            <a:ext cx="5630090" cy="509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dirty="0" smtClean="0"/>
              <a:t>Contents</a:t>
            </a:r>
            <a:endParaRPr lang="en-GB" dirty="0"/>
          </a:p>
        </p:txBody>
      </p:sp>
      <p:sp>
        <p:nvSpPr>
          <p:cNvPr id="3" name="Content Placeholder 2"/>
          <p:cNvSpPr>
            <a:spLocks noGrp="1"/>
          </p:cNvSpPr>
          <p:nvPr>
            <p:ph idx="1"/>
          </p:nvPr>
        </p:nvSpPr>
        <p:spPr/>
        <p:txBody>
          <a:bodyPr/>
          <a:lstStyle/>
          <a:p>
            <a:pPr>
              <a:buNone/>
            </a:pPr>
            <a:r>
              <a:rPr lang="nl-NL" b="1" dirty="0" smtClean="0">
                <a:solidFill>
                  <a:srgbClr val="009900"/>
                </a:solidFill>
              </a:rPr>
              <a:t>‘Classic’ dose-response analysis</a:t>
            </a:r>
          </a:p>
          <a:p>
            <a:r>
              <a:rPr lang="nl-NL" dirty="0" smtClean="0"/>
              <a:t>Background and general approach</a:t>
            </a:r>
          </a:p>
          <a:p>
            <a:r>
              <a:rPr lang="nl-NL" dirty="0" smtClean="0"/>
              <a:t>Analysis of survival data</a:t>
            </a:r>
          </a:p>
          <a:p>
            <a:r>
              <a:rPr lang="nl-NL" dirty="0" smtClean="0"/>
              <a:t>Analysis of growth and reproduction data</a:t>
            </a:r>
          </a:p>
          <a:p>
            <a:pPr lvl="1"/>
            <a:endParaRPr lang="nl-NL" dirty="0" smtClean="0"/>
          </a:p>
          <a:p>
            <a:pPr>
              <a:buNone/>
            </a:pPr>
            <a:r>
              <a:rPr lang="nl-NL" b="1" dirty="0" smtClean="0">
                <a:solidFill>
                  <a:srgbClr val="009900"/>
                </a:solidFill>
              </a:rPr>
              <a:t>Dynamic modelling</a:t>
            </a:r>
          </a:p>
          <a:p>
            <a:r>
              <a:rPr lang="nl-NL" dirty="0" smtClean="0"/>
              <a:t>Limitations of the classic approach</a:t>
            </a:r>
          </a:p>
          <a:p>
            <a:r>
              <a:rPr lang="nl-NL" dirty="0" smtClean="0"/>
              <a:t>Dynamic modelling as an alternative</a:t>
            </a:r>
            <a:endParaRPr lang="en-GB"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8"/>
          <p:cNvPicPr>
            <a:picLocks noChangeAspect="1" noChangeArrowheads="1"/>
          </p:cNvPicPr>
          <p:nvPr/>
        </p:nvPicPr>
        <p:blipFill>
          <a:blip r:embed="rId2" cstate="print">
            <a:lum bright="42000" contrast="-34000"/>
          </a:blip>
          <a:srcRect/>
          <a:stretch>
            <a:fillRect/>
          </a:stretch>
        </p:blipFill>
        <p:spPr bwMode="auto">
          <a:xfrm>
            <a:off x="5003800" y="2312988"/>
            <a:ext cx="3165475" cy="4213225"/>
          </a:xfrm>
          <a:prstGeom prst="rect">
            <a:avLst/>
          </a:prstGeom>
          <a:noFill/>
          <a:ln w="9525">
            <a:noFill/>
            <a:miter lim="800000"/>
            <a:headEnd/>
            <a:tailEnd/>
          </a:ln>
          <a:effectLst>
            <a:outerShdw dist="107763" dir="2700000" algn="ctr" rotWithShape="0">
              <a:schemeClr val="bg2">
                <a:alpha val="50000"/>
              </a:schemeClr>
            </a:outerShdw>
          </a:effectLst>
        </p:spPr>
      </p:pic>
      <p:cxnSp>
        <p:nvCxnSpPr>
          <p:cNvPr id="11" name="Straight Arrow Connector 10"/>
          <p:cNvCxnSpPr/>
          <p:nvPr/>
        </p:nvCxnSpPr>
        <p:spPr>
          <a:xfrm>
            <a:off x="3216275" y="4572000"/>
            <a:ext cx="3214688" cy="0"/>
          </a:xfrm>
          <a:prstGeom prst="straightConnector1">
            <a:avLst/>
          </a:prstGeom>
          <a:ln w="38100">
            <a:solidFill>
              <a:srgbClr val="3333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Vertical Scroll 27"/>
          <p:cNvSpPr/>
          <p:nvPr/>
        </p:nvSpPr>
        <p:spPr>
          <a:xfrm>
            <a:off x="6543675" y="3851275"/>
            <a:ext cx="2079625" cy="1198563"/>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concentrations over time and space</a:t>
            </a:r>
            <a:endParaRPr lang="en-GB" i="1" dirty="0">
              <a:solidFill>
                <a:schemeClr val="tx1"/>
              </a:solidFill>
            </a:endParaRPr>
          </a:p>
        </p:txBody>
      </p:sp>
      <p:sp>
        <p:nvSpPr>
          <p:cNvPr id="15" name="Vertical Scroll 14"/>
          <p:cNvSpPr/>
          <p:nvPr/>
        </p:nvSpPr>
        <p:spPr>
          <a:xfrm>
            <a:off x="3740150" y="1912938"/>
            <a:ext cx="2466975" cy="1200150"/>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environmental characteristics and emission pattern</a:t>
            </a:r>
            <a:endParaRPr lang="en-GB" i="1" dirty="0">
              <a:solidFill>
                <a:schemeClr val="tx1"/>
              </a:solidFill>
            </a:endParaRPr>
          </a:p>
        </p:txBody>
      </p:sp>
      <p:sp>
        <p:nvSpPr>
          <p:cNvPr id="6150" name="Title 1"/>
          <p:cNvSpPr>
            <a:spLocks noGrp="1"/>
          </p:cNvSpPr>
          <p:nvPr>
            <p:ph type="title"/>
          </p:nvPr>
        </p:nvSpPr>
        <p:spPr/>
        <p:txBody>
          <a:bodyPr/>
          <a:lstStyle/>
          <a:p>
            <a:r>
              <a:rPr lang="nl-NL" smtClean="0"/>
              <a:t>Fate modelling</a:t>
            </a:r>
            <a:endParaRPr lang="en-GB" smtClean="0"/>
          </a:p>
        </p:txBody>
      </p:sp>
      <p:sp>
        <p:nvSpPr>
          <p:cNvPr id="5" name="Cube 4"/>
          <p:cNvSpPr/>
          <p:nvPr/>
        </p:nvSpPr>
        <p:spPr>
          <a:xfrm>
            <a:off x="3933825" y="3825875"/>
            <a:ext cx="2063750" cy="1266825"/>
          </a:xfrm>
          <a:prstGeom prst="cube">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mechanistic</a:t>
            </a:r>
          </a:p>
          <a:p>
            <a:pPr algn="ctr">
              <a:defRPr/>
            </a:pPr>
            <a:r>
              <a:rPr lang="nl-NL" dirty="0"/>
              <a:t>fate model</a:t>
            </a:r>
            <a:endParaRPr lang="en-GB" i="1" dirty="0"/>
          </a:p>
        </p:txBody>
      </p:sp>
      <p:sp>
        <p:nvSpPr>
          <p:cNvPr id="6152" name="TextBox 6"/>
          <p:cNvSpPr txBox="1">
            <a:spLocks noChangeArrowheads="1"/>
          </p:cNvSpPr>
          <p:nvPr/>
        </p:nvSpPr>
        <p:spPr bwMode="auto">
          <a:xfrm>
            <a:off x="511175" y="5184775"/>
            <a:ext cx="2324100" cy="923925"/>
          </a:xfrm>
          <a:prstGeom prst="rect">
            <a:avLst/>
          </a:prstGeom>
          <a:noFill/>
          <a:ln w="9525">
            <a:noFill/>
            <a:miter lim="800000"/>
            <a:headEnd/>
            <a:tailEnd/>
          </a:ln>
        </p:spPr>
        <p:txBody>
          <a:bodyPr>
            <a:spAutoFit/>
          </a:bodyPr>
          <a:lstStyle/>
          <a:p>
            <a:r>
              <a:rPr lang="nl-NL"/>
              <a:t>physico-chemical properties under laboratory conditions</a:t>
            </a:r>
            <a:endParaRPr lang="en-GB"/>
          </a:p>
        </p:txBody>
      </p:sp>
      <p:sp>
        <p:nvSpPr>
          <p:cNvPr id="12" name="Right Arrow 11"/>
          <p:cNvSpPr/>
          <p:nvPr/>
        </p:nvSpPr>
        <p:spPr>
          <a:xfrm>
            <a:off x="3146425" y="4189413"/>
            <a:ext cx="855663"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ight Arrow 13"/>
          <p:cNvSpPr/>
          <p:nvPr/>
        </p:nvSpPr>
        <p:spPr>
          <a:xfrm rot="5400000">
            <a:off x="4538663" y="3098800"/>
            <a:ext cx="855662" cy="795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ight Arrow 26"/>
          <p:cNvSpPr/>
          <p:nvPr/>
        </p:nvSpPr>
        <p:spPr>
          <a:xfrm>
            <a:off x="5899150" y="4189413"/>
            <a:ext cx="855663"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154" name="Picture 3"/>
          <p:cNvPicPr>
            <a:picLocks noChangeAspect="1" noChangeArrowheads="1"/>
          </p:cNvPicPr>
          <p:nvPr/>
        </p:nvPicPr>
        <p:blipFill>
          <a:blip r:embed="rId3" cstate="print"/>
          <a:srcRect/>
          <a:stretch>
            <a:fillRect/>
          </a:stretch>
        </p:blipFill>
        <p:spPr bwMode="auto">
          <a:xfrm>
            <a:off x="525463" y="2743200"/>
            <a:ext cx="2393950" cy="23876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5" grpId="0" animBg="1"/>
      <p:bldP spid="12" grpId="0" animBg="1"/>
      <p:bldP spid="14" grpId="0" animBg="1"/>
      <p:bldP spid="2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nl-NL" smtClean="0"/>
              <a:t>Fate modelling</a:t>
            </a:r>
            <a:endParaRPr lang="en-GB" smtClean="0"/>
          </a:p>
        </p:txBody>
      </p:sp>
      <p:grpSp>
        <p:nvGrpSpPr>
          <p:cNvPr id="2" name="Group 10"/>
          <p:cNvGrpSpPr>
            <a:grpSpLocks/>
          </p:cNvGrpSpPr>
          <p:nvPr/>
        </p:nvGrpSpPr>
        <p:grpSpPr bwMode="auto">
          <a:xfrm>
            <a:off x="488950" y="2584450"/>
            <a:ext cx="3190875" cy="3873500"/>
            <a:chOff x="308" y="1464"/>
            <a:chExt cx="2010" cy="2440"/>
          </a:xfrm>
        </p:grpSpPr>
        <p:pic>
          <p:nvPicPr>
            <p:cNvPr id="7175" name="Picture 4"/>
            <p:cNvPicPr>
              <a:picLocks noChangeAspect="1" noChangeArrowheads="1"/>
            </p:cNvPicPr>
            <p:nvPr/>
          </p:nvPicPr>
          <p:blipFill>
            <a:blip r:embed="rId2" cstate="print"/>
            <a:srcRect/>
            <a:stretch>
              <a:fillRect/>
            </a:stretch>
          </p:blipFill>
          <p:spPr bwMode="auto">
            <a:xfrm>
              <a:off x="308" y="1464"/>
              <a:ext cx="2010" cy="2154"/>
            </a:xfrm>
            <a:prstGeom prst="rect">
              <a:avLst/>
            </a:prstGeom>
            <a:noFill/>
            <a:ln w="9525">
              <a:noFill/>
              <a:miter lim="800000"/>
              <a:headEnd/>
              <a:tailEnd/>
            </a:ln>
          </p:spPr>
        </p:pic>
        <p:sp>
          <p:nvSpPr>
            <p:cNvPr id="7176" name="Text Box 8"/>
            <p:cNvSpPr txBox="1">
              <a:spLocks noChangeArrowheads="1"/>
            </p:cNvSpPr>
            <p:nvPr/>
          </p:nvSpPr>
          <p:spPr bwMode="auto">
            <a:xfrm>
              <a:off x="503" y="3616"/>
              <a:ext cx="1582" cy="288"/>
            </a:xfrm>
            <a:prstGeom prst="rect">
              <a:avLst/>
            </a:prstGeom>
            <a:noFill/>
            <a:ln w="9525">
              <a:noFill/>
              <a:miter lim="800000"/>
              <a:headEnd/>
              <a:tailEnd/>
            </a:ln>
          </p:spPr>
          <p:txBody>
            <a:bodyPr wrap="none">
              <a:spAutoFit/>
            </a:bodyPr>
            <a:lstStyle/>
            <a:p>
              <a:r>
                <a:rPr lang="nl-NL" i="1">
                  <a:solidFill>
                    <a:srgbClr val="008000"/>
                  </a:solidFill>
                </a:rPr>
                <a:t>oil-spill modelling</a:t>
              </a:r>
              <a:endParaRPr lang="en-GB"/>
            </a:p>
          </p:txBody>
        </p:sp>
      </p:grpSp>
      <p:grpSp>
        <p:nvGrpSpPr>
          <p:cNvPr id="3" name="Group 11"/>
          <p:cNvGrpSpPr>
            <a:grpSpLocks/>
          </p:cNvGrpSpPr>
          <p:nvPr/>
        </p:nvGrpSpPr>
        <p:grpSpPr bwMode="auto">
          <a:xfrm>
            <a:off x="3967163" y="2373313"/>
            <a:ext cx="4791075" cy="3462337"/>
            <a:chOff x="2499" y="1331"/>
            <a:chExt cx="3018" cy="2181"/>
          </a:xfrm>
        </p:grpSpPr>
        <p:pic>
          <p:nvPicPr>
            <p:cNvPr id="7173" name="Picture 5" descr="profile conc"/>
            <p:cNvPicPr>
              <a:picLocks noChangeAspect="1" noChangeArrowheads="1"/>
            </p:cNvPicPr>
            <p:nvPr/>
          </p:nvPicPr>
          <p:blipFill>
            <a:blip r:embed="rId3" cstate="print"/>
            <a:srcRect/>
            <a:stretch>
              <a:fillRect/>
            </a:stretch>
          </p:blipFill>
          <p:spPr bwMode="auto">
            <a:xfrm>
              <a:off x="2499" y="1331"/>
              <a:ext cx="3018" cy="1921"/>
            </a:xfrm>
            <a:prstGeom prst="rect">
              <a:avLst/>
            </a:prstGeom>
            <a:noFill/>
            <a:ln w="9525">
              <a:noFill/>
              <a:miter lim="800000"/>
              <a:headEnd/>
              <a:tailEnd/>
            </a:ln>
          </p:spPr>
        </p:pic>
        <p:sp>
          <p:nvSpPr>
            <p:cNvPr id="7174" name="Text Box 9"/>
            <p:cNvSpPr txBox="1">
              <a:spLocks noChangeArrowheads="1"/>
            </p:cNvSpPr>
            <p:nvPr/>
          </p:nvSpPr>
          <p:spPr bwMode="auto">
            <a:xfrm>
              <a:off x="3048" y="3224"/>
              <a:ext cx="2125" cy="288"/>
            </a:xfrm>
            <a:prstGeom prst="rect">
              <a:avLst/>
            </a:prstGeom>
            <a:noFill/>
            <a:ln w="9525">
              <a:noFill/>
              <a:miter lim="800000"/>
              <a:headEnd/>
              <a:tailEnd/>
            </a:ln>
          </p:spPr>
          <p:txBody>
            <a:bodyPr wrap="none">
              <a:spAutoFit/>
            </a:bodyPr>
            <a:lstStyle/>
            <a:p>
              <a:r>
                <a:rPr lang="nl-NL" i="1">
                  <a:solidFill>
                    <a:srgbClr val="008000"/>
                  </a:solidFill>
                </a:rPr>
                <a:t>pesticide fate modelling</a:t>
              </a:r>
              <a:endParaRPr lang="en-GB" i="1">
                <a:solidFill>
                  <a:srgbClr val="008000"/>
                </a:solidFill>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srcRect/>
          <a:stretch>
            <a:fillRect/>
          </a:stretch>
        </p:blipFill>
        <p:spPr bwMode="auto">
          <a:xfrm>
            <a:off x="1513557" y="3288485"/>
            <a:ext cx="320591" cy="423963"/>
          </a:xfrm>
          <a:prstGeom prst="rect">
            <a:avLst/>
          </a:prstGeom>
          <a:noFill/>
          <a:ln w="9525">
            <a:noFill/>
            <a:miter lim="800000"/>
            <a:headEnd/>
            <a:tailEnd/>
          </a:ln>
          <a:effectLst/>
        </p:spPr>
      </p:pic>
      <p:grpSp>
        <p:nvGrpSpPr>
          <p:cNvPr id="21" name="Group 20"/>
          <p:cNvGrpSpPr/>
          <p:nvPr/>
        </p:nvGrpSpPr>
        <p:grpSpPr>
          <a:xfrm>
            <a:off x="425974" y="2704198"/>
            <a:ext cx="2235200" cy="3594100"/>
            <a:chOff x="7163179" y="2368638"/>
            <a:chExt cx="2235200" cy="3594100"/>
          </a:xfrm>
        </p:grpSpPr>
        <p:pic>
          <p:nvPicPr>
            <p:cNvPr id="279555" name="Picture 3" descr="vergrootglas"/>
            <p:cNvPicPr>
              <a:picLocks noChangeAspect="1" noChangeArrowheads="1"/>
            </p:cNvPicPr>
            <p:nvPr/>
          </p:nvPicPr>
          <p:blipFill>
            <a:blip r:embed="rId3" cstate="print"/>
            <a:srcRect/>
            <a:stretch>
              <a:fillRect/>
            </a:stretch>
          </p:blipFill>
          <p:spPr bwMode="auto">
            <a:xfrm>
              <a:off x="7163179" y="2368638"/>
              <a:ext cx="2235200" cy="3594100"/>
            </a:xfrm>
            <a:prstGeom prst="rect">
              <a:avLst/>
            </a:prstGeom>
            <a:noFill/>
          </p:spPr>
        </p:pic>
        <p:pic>
          <p:nvPicPr>
            <p:cNvPr id="20" name="Picture 2"/>
            <p:cNvPicPr>
              <a:picLocks noChangeAspect="1" noChangeArrowheads="1"/>
            </p:cNvPicPr>
            <p:nvPr/>
          </p:nvPicPr>
          <p:blipFill>
            <a:blip r:embed="rId2" cstate="print"/>
            <a:srcRect/>
            <a:stretch>
              <a:fillRect/>
            </a:stretch>
          </p:blipFill>
          <p:spPr bwMode="auto">
            <a:xfrm>
              <a:off x="8090527" y="2743198"/>
              <a:ext cx="847109" cy="1120251"/>
            </a:xfrm>
            <a:prstGeom prst="rect">
              <a:avLst/>
            </a:prstGeom>
            <a:noFill/>
            <a:ln w="9525">
              <a:noFill/>
              <a:miter lim="800000"/>
              <a:headEnd/>
              <a:tailEnd/>
            </a:ln>
            <a:effectLst/>
          </p:spPr>
        </p:pic>
      </p:grpSp>
      <p:grpSp>
        <p:nvGrpSpPr>
          <p:cNvPr id="4" name="Group 7"/>
          <p:cNvGrpSpPr>
            <a:grpSpLocks/>
          </p:cNvGrpSpPr>
          <p:nvPr/>
        </p:nvGrpSpPr>
        <p:grpSpPr bwMode="auto">
          <a:xfrm>
            <a:off x="2667000" y="2030413"/>
            <a:ext cx="4070350" cy="4538662"/>
            <a:chOff x="1680" y="1279"/>
            <a:chExt cx="2564" cy="2859"/>
          </a:xfrm>
        </p:grpSpPr>
        <p:sp>
          <p:nvSpPr>
            <p:cNvPr id="279560" name="Freeform 8"/>
            <p:cNvSpPr>
              <a:spLocks/>
            </p:cNvSpPr>
            <p:nvPr/>
          </p:nvSpPr>
          <p:spPr bwMode="auto">
            <a:xfrm>
              <a:off x="1680" y="1279"/>
              <a:ext cx="2564" cy="2859"/>
            </a:xfrm>
            <a:custGeom>
              <a:avLst/>
              <a:gdLst/>
              <a:ahLst/>
              <a:cxnLst>
                <a:cxn ang="0">
                  <a:pos x="10" y="339"/>
                </a:cxn>
                <a:cxn ang="0">
                  <a:pos x="70" y="295"/>
                </a:cxn>
                <a:cxn ang="0">
                  <a:pos x="248" y="236"/>
                </a:cxn>
                <a:cxn ang="0">
                  <a:pos x="438" y="182"/>
                </a:cxn>
                <a:cxn ang="0">
                  <a:pos x="560" y="122"/>
                </a:cxn>
                <a:cxn ang="0">
                  <a:pos x="718" y="75"/>
                </a:cxn>
                <a:cxn ang="0">
                  <a:pos x="924" y="36"/>
                </a:cxn>
                <a:cxn ang="0">
                  <a:pos x="1172" y="7"/>
                </a:cxn>
                <a:cxn ang="0">
                  <a:pos x="1404" y="0"/>
                </a:cxn>
                <a:cxn ang="0">
                  <a:pos x="1637" y="10"/>
                </a:cxn>
                <a:cxn ang="0">
                  <a:pos x="1849" y="34"/>
                </a:cxn>
                <a:cxn ang="0">
                  <a:pos x="2037" y="68"/>
                </a:cxn>
                <a:cxn ang="0">
                  <a:pos x="2201" y="115"/>
                </a:cxn>
                <a:cxn ang="0">
                  <a:pos x="2354" y="179"/>
                </a:cxn>
                <a:cxn ang="0">
                  <a:pos x="2471" y="254"/>
                </a:cxn>
                <a:cxn ang="0">
                  <a:pos x="2547" y="345"/>
                </a:cxn>
                <a:cxn ang="0">
                  <a:pos x="2563" y="437"/>
                </a:cxn>
                <a:cxn ang="0">
                  <a:pos x="2523" y="528"/>
                </a:cxn>
                <a:cxn ang="0">
                  <a:pos x="2444" y="599"/>
                </a:cxn>
                <a:cxn ang="0">
                  <a:pos x="2431" y="2526"/>
                </a:cxn>
                <a:cxn ang="0">
                  <a:pos x="2370" y="2616"/>
                </a:cxn>
                <a:cxn ang="0">
                  <a:pos x="2280" y="2680"/>
                </a:cxn>
                <a:cxn ang="0">
                  <a:pos x="2191" y="2727"/>
                </a:cxn>
                <a:cxn ang="0">
                  <a:pos x="2066" y="2770"/>
                </a:cxn>
                <a:cxn ang="0">
                  <a:pos x="1921" y="2807"/>
                </a:cxn>
                <a:cxn ang="0">
                  <a:pos x="1775" y="2835"/>
                </a:cxn>
                <a:cxn ang="0">
                  <a:pos x="1612" y="2849"/>
                </a:cxn>
                <a:cxn ang="0">
                  <a:pos x="1425" y="2858"/>
                </a:cxn>
                <a:cxn ang="0">
                  <a:pos x="1219" y="2854"/>
                </a:cxn>
                <a:cxn ang="0">
                  <a:pos x="1071" y="2840"/>
                </a:cxn>
                <a:cxn ang="0">
                  <a:pos x="896" y="2807"/>
                </a:cxn>
                <a:cxn ang="0">
                  <a:pos x="732" y="2764"/>
                </a:cxn>
                <a:cxn ang="0">
                  <a:pos x="592" y="2713"/>
                </a:cxn>
                <a:cxn ang="0">
                  <a:pos x="489" y="2653"/>
                </a:cxn>
                <a:cxn ang="0">
                  <a:pos x="410" y="2573"/>
                </a:cxn>
                <a:cxn ang="0">
                  <a:pos x="377" y="2484"/>
                </a:cxn>
                <a:cxn ang="0">
                  <a:pos x="367" y="988"/>
                </a:cxn>
                <a:cxn ang="0">
                  <a:pos x="65" y="474"/>
                </a:cxn>
                <a:cxn ang="0">
                  <a:pos x="18" y="433"/>
                </a:cxn>
                <a:cxn ang="0">
                  <a:pos x="0" y="382"/>
                </a:cxn>
              </a:cxnLst>
              <a:rect l="0" t="0" r="r" b="b"/>
              <a:pathLst>
                <a:path w="2564" h="2859">
                  <a:moveTo>
                    <a:pt x="1" y="363"/>
                  </a:moveTo>
                  <a:lnTo>
                    <a:pt x="10" y="339"/>
                  </a:lnTo>
                  <a:lnTo>
                    <a:pt x="33" y="319"/>
                  </a:lnTo>
                  <a:lnTo>
                    <a:pt x="70" y="295"/>
                  </a:lnTo>
                  <a:lnTo>
                    <a:pt x="170" y="259"/>
                  </a:lnTo>
                  <a:lnTo>
                    <a:pt x="248" y="236"/>
                  </a:lnTo>
                  <a:lnTo>
                    <a:pt x="337" y="211"/>
                  </a:lnTo>
                  <a:lnTo>
                    <a:pt x="438" y="182"/>
                  </a:lnTo>
                  <a:lnTo>
                    <a:pt x="497" y="148"/>
                  </a:lnTo>
                  <a:lnTo>
                    <a:pt x="560" y="122"/>
                  </a:lnTo>
                  <a:lnTo>
                    <a:pt x="640" y="97"/>
                  </a:lnTo>
                  <a:lnTo>
                    <a:pt x="718" y="75"/>
                  </a:lnTo>
                  <a:lnTo>
                    <a:pt x="812" y="53"/>
                  </a:lnTo>
                  <a:lnTo>
                    <a:pt x="924" y="36"/>
                  </a:lnTo>
                  <a:lnTo>
                    <a:pt x="1045" y="18"/>
                  </a:lnTo>
                  <a:lnTo>
                    <a:pt x="1172" y="7"/>
                  </a:lnTo>
                  <a:lnTo>
                    <a:pt x="1289" y="1"/>
                  </a:lnTo>
                  <a:lnTo>
                    <a:pt x="1404" y="0"/>
                  </a:lnTo>
                  <a:lnTo>
                    <a:pt x="1514" y="1"/>
                  </a:lnTo>
                  <a:lnTo>
                    <a:pt x="1637" y="10"/>
                  </a:lnTo>
                  <a:lnTo>
                    <a:pt x="1753" y="21"/>
                  </a:lnTo>
                  <a:lnTo>
                    <a:pt x="1849" y="34"/>
                  </a:lnTo>
                  <a:lnTo>
                    <a:pt x="1944" y="50"/>
                  </a:lnTo>
                  <a:lnTo>
                    <a:pt x="2037" y="68"/>
                  </a:lnTo>
                  <a:lnTo>
                    <a:pt x="2126" y="92"/>
                  </a:lnTo>
                  <a:lnTo>
                    <a:pt x="2201" y="115"/>
                  </a:lnTo>
                  <a:lnTo>
                    <a:pt x="2279" y="143"/>
                  </a:lnTo>
                  <a:lnTo>
                    <a:pt x="2354" y="179"/>
                  </a:lnTo>
                  <a:lnTo>
                    <a:pt x="2411" y="212"/>
                  </a:lnTo>
                  <a:lnTo>
                    <a:pt x="2471" y="254"/>
                  </a:lnTo>
                  <a:lnTo>
                    <a:pt x="2518" y="301"/>
                  </a:lnTo>
                  <a:lnTo>
                    <a:pt x="2547" y="345"/>
                  </a:lnTo>
                  <a:lnTo>
                    <a:pt x="2563" y="394"/>
                  </a:lnTo>
                  <a:lnTo>
                    <a:pt x="2563" y="437"/>
                  </a:lnTo>
                  <a:lnTo>
                    <a:pt x="2550" y="482"/>
                  </a:lnTo>
                  <a:lnTo>
                    <a:pt x="2523" y="528"/>
                  </a:lnTo>
                  <a:lnTo>
                    <a:pt x="2481" y="569"/>
                  </a:lnTo>
                  <a:lnTo>
                    <a:pt x="2444" y="599"/>
                  </a:lnTo>
                  <a:lnTo>
                    <a:pt x="2444" y="2488"/>
                  </a:lnTo>
                  <a:lnTo>
                    <a:pt x="2431" y="2526"/>
                  </a:lnTo>
                  <a:lnTo>
                    <a:pt x="2407" y="2573"/>
                  </a:lnTo>
                  <a:lnTo>
                    <a:pt x="2370" y="2616"/>
                  </a:lnTo>
                  <a:lnTo>
                    <a:pt x="2328" y="2653"/>
                  </a:lnTo>
                  <a:lnTo>
                    <a:pt x="2280" y="2680"/>
                  </a:lnTo>
                  <a:lnTo>
                    <a:pt x="2239" y="2703"/>
                  </a:lnTo>
                  <a:lnTo>
                    <a:pt x="2191" y="2727"/>
                  </a:lnTo>
                  <a:lnTo>
                    <a:pt x="2130" y="2750"/>
                  </a:lnTo>
                  <a:lnTo>
                    <a:pt x="2066" y="2770"/>
                  </a:lnTo>
                  <a:lnTo>
                    <a:pt x="1987" y="2793"/>
                  </a:lnTo>
                  <a:lnTo>
                    <a:pt x="1921" y="2807"/>
                  </a:lnTo>
                  <a:lnTo>
                    <a:pt x="1850" y="2821"/>
                  </a:lnTo>
                  <a:lnTo>
                    <a:pt x="1775" y="2835"/>
                  </a:lnTo>
                  <a:lnTo>
                    <a:pt x="1683" y="2845"/>
                  </a:lnTo>
                  <a:lnTo>
                    <a:pt x="1612" y="2849"/>
                  </a:lnTo>
                  <a:lnTo>
                    <a:pt x="1508" y="2858"/>
                  </a:lnTo>
                  <a:lnTo>
                    <a:pt x="1425" y="2858"/>
                  </a:lnTo>
                  <a:lnTo>
                    <a:pt x="1326" y="2858"/>
                  </a:lnTo>
                  <a:lnTo>
                    <a:pt x="1219" y="2854"/>
                  </a:lnTo>
                  <a:lnTo>
                    <a:pt x="1152" y="2849"/>
                  </a:lnTo>
                  <a:lnTo>
                    <a:pt x="1071" y="2840"/>
                  </a:lnTo>
                  <a:lnTo>
                    <a:pt x="995" y="2825"/>
                  </a:lnTo>
                  <a:lnTo>
                    <a:pt x="896" y="2807"/>
                  </a:lnTo>
                  <a:lnTo>
                    <a:pt x="825" y="2793"/>
                  </a:lnTo>
                  <a:lnTo>
                    <a:pt x="732" y="2764"/>
                  </a:lnTo>
                  <a:lnTo>
                    <a:pt x="657" y="2742"/>
                  </a:lnTo>
                  <a:lnTo>
                    <a:pt x="592" y="2713"/>
                  </a:lnTo>
                  <a:lnTo>
                    <a:pt x="536" y="2680"/>
                  </a:lnTo>
                  <a:lnTo>
                    <a:pt x="489" y="2653"/>
                  </a:lnTo>
                  <a:lnTo>
                    <a:pt x="442" y="2616"/>
                  </a:lnTo>
                  <a:lnTo>
                    <a:pt x="410" y="2573"/>
                  </a:lnTo>
                  <a:lnTo>
                    <a:pt x="387" y="2522"/>
                  </a:lnTo>
                  <a:lnTo>
                    <a:pt x="377" y="2484"/>
                  </a:lnTo>
                  <a:lnTo>
                    <a:pt x="367" y="2448"/>
                  </a:lnTo>
                  <a:lnTo>
                    <a:pt x="367" y="988"/>
                  </a:lnTo>
                  <a:lnTo>
                    <a:pt x="139" y="540"/>
                  </a:lnTo>
                  <a:lnTo>
                    <a:pt x="65" y="474"/>
                  </a:lnTo>
                  <a:lnTo>
                    <a:pt x="41" y="453"/>
                  </a:lnTo>
                  <a:lnTo>
                    <a:pt x="18" y="433"/>
                  </a:lnTo>
                  <a:lnTo>
                    <a:pt x="4" y="406"/>
                  </a:lnTo>
                  <a:lnTo>
                    <a:pt x="0" y="382"/>
                  </a:lnTo>
                  <a:lnTo>
                    <a:pt x="1" y="363"/>
                  </a:lnTo>
                </a:path>
              </a:pathLst>
            </a:custGeom>
            <a:solidFill>
              <a:srgbClr val="C0C0C0"/>
            </a:solidFill>
            <a:ln w="9525" cap="rnd">
              <a:noFill/>
              <a:round/>
              <a:headEnd type="none" w="sm" len="sm"/>
              <a:tailEnd type="none" w="sm" len="sm"/>
            </a:ln>
            <a:effectLst/>
          </p:spPr>
          <p:txBody>
            <a:bodyPr/>
            <a:lstStyle/>
            <a:p>
              <a:endParaRPr lang="en-GB"/>
            </a:p>
          </p:txBody>
        </p:sp>
        <p:sp>
          <p:nvSpPr>
            <p:cNvPr id="279561" name="Freeform 9"/>
            <p:cNvSpPr>
              <a:spLocks/>
            </p:cNvSpPr>
            <p:nvPr/>
          </p:nvSpPr>
          <p:spPr bwMode="auto">
            <a:xfrm>
              <a:off x="1886" y="1761"/>
              <a:ext cx="2145" cy="2293"/>
            </a:xfrm>
            <a:custGeom>
              <a:avLst/>
              <a:gdLst/>
              <a:ahLst/>
              <a:cxnLst>
                <a:cxn ang="0">
                  <a:pos x="0" y="0"/>
                </a:cxn>
                <a:cxn ang="0">
                  <a:pos x="242" y="446"/>
                </a:cxn>
                <a:cxn ang="0">
                  <a:pos x="242" y="1941"/>
                </a:cxn>
                <a:cxn ang="0">
                  <a:pos x="256" y="2002"/>
                </a:cxn>
                <a:cxn ang="0">
                  <a:pos x="274" y="2036"/>
                </a:cxn>
                <a:cxn ang="0">
                  <a:pos x="297" y="2073"/>
                </a:cxn>
                <a:cxn ang="0">
                  <a:pos x="326" y="2091"/>
                </a:cxn>
                <a:cxn ang="0">
                  <a:pos x="368" y="2125"/>
                </a:cxn>
                <a:cxn ang="0">
                  <a:pos x="414" y="2147"/>
                </a:cxn>
                <a:cxn ang="0">
                  <a:pos x="466" y="2170"/>
                </a:cxn>
                <a:cxn ang="0">
                  <a:pos x="532" y="2193"/>
                </a:cxn>
                <a:cxn ang="0">
                  <a:pos x="597" y="2217"/>
                </a:cxn>
                <a:cxn ang="0">
                  <a:pos x="660" y="2233"/>
                </a:cxn>
                <a:cxn ang="0">
                  <a:pos x="737" y="2250"/>
                </a:cxn>
                <a:cxn ang="0">
                  <a:pos x="814" y="2264"/>
                </a:cxn>
                <a:cxn ang="0">
                  <a:pos x="885" y="2274"/>
                </a:cxn>
                <a:cxn ang="0">
                  <a:pos x="952" y="2282"/>
                </a:cxn>
                <a:cxn ang="0">
                  <a:pos x="1032" y="2288"/>
                </a:cxn>
                <a:cxn ang="0">
                  <a:pos x="1117" y="2292"/>
                </a:cxn>
                <a:cxn ang="0">
                  <a:pos x="1214" y="2292"/>
                </a:cxn>
                <a:cxn ang="0">
                  <a:pos x="1313" y="2288"/>
                </a:cxn>
                <a:cxn ang="0">
                  <a:pos x="1406" y="2282"/>
                </a:cxn>
                <a:cxn ang="0">
                  <a:pos x="1494" y="2274"/>
                </a:cxn>
                <a:cxn ang="0">
                  <a:pos x="1585" y="2261"/>
                </a:cxn>
                <a:cxn ang="0">
                  <a:pos x="1650" y="2250"/>
                </a:cxn>
                <a:cxn ang="0">
                  <a:pos x="1733" y="2231"/>
                </a:cxn>
                <a:cxn ang="0">
                  <a:pos x="1798" y="2211"/>
                </a:cxn>
                <a:cxn ang="0">
                  <a:pos x="1859" y="2193"/>
                </a:cxn>
                <a:cxn ang="0">
                  <a:pos x="1920" y="2170"/>
                </a:cxn>
                <a:cxn ang="0">
                  <a:pos x="1976" y="2147"/>
                </a:cxn>
                <a:cxn ang="0">
                  <a:pos x="2018" y="2125"/>
                </a:cxn>
                <a:cxn ang="0">
                  <a:pos x="2059" y="2091"/>
                </a:cxn>
                <a:cxn ang="0">
                  <a:pos x="2087" y="2068"/>
                </a:cxn>
                <a:cxn ang="0">
                  <a:pos x="2112" y="2040"/>
                </a:cxn>
                <a:cxn ang="0">
                  <a:pos x="2136" y="1997"/>
                </a:cxn>
                <a:cxn ang="0">
                  <a:pos x="2144" y="1950"/>
                </a:cxn>
                <a:cxn ang="0">
                  <a:pos x="2144" y="168"/>
                </a:cxn>
                <a:cxn ang="0">
                  <a:pos x="2065" y="205"/>
                </a:cxn>
                <a:cxn ang="0">
                  <a:pos x="1955" y="245"/>
                </a:cxn>
                <a:cxn ang="0">
                  <a:pos x="1837" y="276"/>
                </a:cxn>
                <a:cxn ang="0">
                  <a:pos x="1706" y="306"/>
                </a:cxn>
                <a:cxn ang="0">
                  <a:pos x="1575" y="326"/>
                </a:cxn>
                <a:cxn ang="0">
                  <a:pos x="1434" y="340"/>
                </a:cxn>
                <a:cxn ang="0">
                  <a:pos x="1284" y="349"/>
                </a:cxn>
                <a:cxn ang="0">
                  <a:pos x="1134" y="349"/>
                </a:cxn>
                <a:cxn ang="0">
                  <a:pos x="973" y="342"/>
                </a:cxn>
                <a:cxn ang="0">
                  <a:pos x="826" y="322"/>
                </a:cxn>
                <a:cxn ang="0">
                  <a:pos x="667" y="299"/>
                </a:cxn>
                <a:cxn ang="0">
                  <a:pos x="518" y="261"/>
                </a:cxn>
                <a:cxn ang="0">
                  <a:pos x="401" y="226"/>
                </a:cxn>
                <a:cxn ang="0">
                  <a:pos x="333" y="196"/>
                </a:cxn>
                <a:cxn ang="0">
                  <a:pos x="279" y="164"/>
                </a:cxn>
                <a:cxn ang="0">
                  <a:pos x="242" y="136"/>
                </a:cxn>
                <a:cxn ang="0">
                  <a:pos x="211" y="98"/>
                </a:cxn>
                <a:cxn ang="0">
                  <a:pos x="191" y="84"/>
                </a:cxn>
                <a:cxn ang="0">
                  <a:pos x="162" y="65"/>
                </a:cxn>
                <a:cxn ang="0">
                  <a:pos x="137" y="51"/>
                </a:cxn>
                <a:cxn ang="0">
                  <a:pos x="108" y="37"/>
                </a:cxn>
                <a:cxn ang="0">
                  <a:pos x="78" y="24"/>
                </a:cxn>
                <a:cxn ang="0">
                  <a:pos x="43" y="14"/>
                </a:cxn>
                <a:cxn ang="0">
                  <a:pos x="0" y="0"/>
                </a:cxn>
              </a:cxnLst>
              <a:rect l="0" t="0" r="r" b="b"/>
              <a:pathLst>
                <a:path w="2145" h="2293">
                  <a:moveTo>
                    <a:pt x="0" y="0"/>
                  </a:moveTo>
                  <a:lnTo>
                    <a:pt x="242" y="446"/>
                  </a:lnTo>
                  <a:lnTo>
                    <a:pt x="242" y="1941"/>
                  </a:lnTo>
                  <a:lnTo>
                    <a:pt x="256" y="2002"/>
                  </a:lnTo>
                  <a:lnTo>
                    <a:pt x="274" y="2036"/>
                  </a:lnTo>
                  <a:lnTo>
                    <a:pt x="297" y="2073"/>
                  </a:lnTo>
                  <a:lnTo>
                    <a:pt x="326" y="2091"/>
                  </a:lnTo>
                  <a:lnTo>
                    <a:pt x="368" y="2125"/>
                  </a:lnTo>
                  <a:lnTo>
                    <a:pt x="414" y="2147"/>
                  </a:lnTo>
                  <a:lnTo>
                    <a:pt x="466" y="2170"/>
                  </a:lnTo>
                  <a:lnTo>
                    <a:pt x="532" y="2193"/>
                  </a:lnTo>
                  <a:lnTo>
                    <a:pt x="597" y="2217"/>
                  </a:lnTo>
                  <a:lnTo>
                    <a:pt x="660" y="2233"/>
                  </a:lnTo>
                  <a:lnTo>
                    <a:pt x="737" y="2250"/>
                  </a:lnTo>
                  <a:lnTo>
                    <a:pt x="814" y="2264"/>
                  </a:lnTo>
                  <a:lnTo>
                    <a:pt x="885" y="2274"/>
                  </a:lnTo>
                  <a:lnTo>
                    <a:pt x="952" y="2282"/>
                  </a:lnTo>
                  <a:lnTo>
                    <a:pt x="1032" y="2288"/>
                  </a:lnTo>
                  <a:lnTo>
                    <a:pt x="1117" y="2292"/>
                  </a:lnTo>
                  <a:lnTo>
                    <a:pt x="1214" y="2292"/>
                  </a:lnTo>
                  <a:lnTo>
                    <a:pt x="1313" y="2288"/>
                  </a:lnTo>
                  <a:lnTo>
                    <a:pt x="1406" y="2282"/>
                  </a:lnTo>
                  <a:lnTo>
                    <a:pt x="1494" y="2274"/>
                  </a:lnTo>
                  <a:lnTo>
                    <a:pt x="1585" y="2261"/>
                  </a:lnTo>
                  <a:lnTo>
                    <a:pt x="1650" y="2250"/>
                  </a:lnTo>
                  <a:lnTo>
                    <a:pt x="1733" y="2231"/>
                  </a:lnTo>
                  <a:lnTo>
                    <a:pt x="1798" y="2211"/>
                  </a:lnTo>
                  <a:lnTo>
                    <a:pt x="1859" y="2193"/>
                  </a:lnTo>
                  <a:lnTo>
                    <a:pt x="1920" y="2170"/>
                  </a:lnTo>
                  <a:lnTo>
                    <a:pt x="1976" y="2147"/>
                  </a:lnTo>
                  <a:lnTo>
                    <a:pt x="2018" y="2125"/>
                  </a:lnTo>
                  <a:lnTo>
                    <a:pt x="2059" y="2091"/>
                  </a:lnTo>
                  <a:lnTo>
                    <a:pt x="2087" y="2068"/>
                  </a:lnTo>
                  <a:lnTo>
                    <a:pt x="2112" y="2040"/>
                  </a:lnTo>
                  <a:lnTo>
                    <a:pt x="2136" y="1997"/>
                  </a:lnTo>
                  <a:lnTo>
                    <a:pt x="2144" y="1950"/>
                  </a:lnTo>
                  <a:lnTo>
                    <a:pt x="2144" y="168"/>
                  </a:lnTo>
                  <a:lnTo>
                    <a:pt x="2065" y="205"/>
                  </a:lnTo>
                  <a:lnTo>
                    <a:pt x="1955" y="245"/>
                  </a:lnTo>
                  <a:lnTo>
                    <a:pt x="1837" y="276"/>
                  </a:lnTo>
                  <a:lnTo>
                    <a:pt x="1706" y="306"/>
                  </a:lnTo>
                  <a:lnTo>
                    <a:pt x="1575" y="326"/>
                  </a:lnTo>
                  <a:lnTo>
                    <a:pt x="1434" y="340"/>
                  </a:lnTo>
                  <a:lnTo>
                    <a:pt x="1284" y="349"/>
                  </a:lnTo>
                  <a:lnTo>
                    <a:pt x="1134" y="349"/>
                  </a:lnTo>
                  <a:lnTo>
                    <a:pt x="973" y="342"/>
                  </a:lnTo>
                  <a:lnTo>
                    <a:pt x="826" y="322"/>
                  </a:lnTo>
                  <a:lnTo>
                    <a:pt x="667" y="299"/>
                  </a:lnTo>
                  <a:lnTo>
                    <a:pt x="518" y="261"/>
                  </a:lnTo>
                  <a:lnTo>
                    <a:pt x="401" y="226"/>
                  </a:lnTo>
                  <a:lnTo>
                    <a:pt x="333" y="196"/>
                  </a:lnTo>
                  <a:lnTo>
                    <a:pt x="279" y="164"/>
                  </a:lnTo>
                  <a:lnTo>
                    <a:pt x="242" y="136"/>
                  </a:lnTo>
                  <a:lnTo>
                    <a:pt x="211" y="98"/>
                  </a:lnTo>
                  <a:lnTo>
                    <a:pt x="191" y="84"/>
                  </a:lnTo>
                  <a:lnTo>
                    <a:pt x="162" y="65"/>
                  </a:lnTo>
                  <a:lnTo>
                    <a:pt x="137" y="51"/>
                  </a:lnTo>
                  <a:lnTo>
                    <a:pt x="108" y="37"/>
                  </a:lnTo>
                  <a:lnTo>
                    <a:pt x="78" y="24"/>
                  </a:lnTo>
                  <a:lnTo>
                    <a:pt x="43" y="14"/>
                  </a:lnTo>
                  <a:lnTo>
                    <a:pt x="0" y="0"/>
                  </a:lnTo>
                </a:path>
              </a:pathLst>
            </a:custGeom>
            <a:solidFill>
              <a:srgbClr val="808080"/>
            </a:solidFill>
            <a:ln w="9525" cap="rnd">
              <a:noFill/>
              <a:round/>
              <a:headEnd type="none" w="sm" len="sm"/>
              <a:tailEnd type="none" w="sm" len="sm"/>
            </a:ln>
            <a:effectLst/>
          </p:spPr>
          <p:txBody>
            <a:bodyPr/>
            <a:lstStyle/>
            <a:p>
              <a:endParaRPr lang="en-GB"/>
            </a:p>
          </p:txBody>
        </p:sp>
        <p:sp>
          <p:nvSpPr>
            <p:cNvPr id="279562" name="Freeform 10"/>
            <p:cNvSpPr>
              <a:spLocks/>
            </p:cNvSpPr>
            <p:nvPr/>
          </p:nvSpPr>
          <p:spPr bwMode="auto">
            <a:xfrm>
              <a:off x="1776" y="1327"/>
              <a:ext cx="2346" cy="691"/>
            </a:xfrm>
            <a:custGeom>
              <a:avLst/>
              <a:gdLst/>
              <a:ahLst/>
              <a:cxnLst>
                <a:cxn ang="0">
                  <a:pos x="18" y="301"/>
                </a:cxn>
                <a:cxn ang="0">
                  <a:pos x="95" y="272"/>
                </a:cxn>
                <a:cxn ang="0">
                  <a:pos x="257" y="227"/>
                </a:cxn>
                <a:cxn ang="0">
                  <a:pos x="380" y="198"/>
                </a:cxn>
                <a:cxn ang="0">
                  <a:pos x="464" y="138"/>
                </a:cxn>
                <a:cxn ang="0">
                  <a:pos x="569" y="97"/>
                </a:cxn>
                <a:cxn ang="0">
                  <a:pos x="686" y="65"/>
                </a:cxn>
                <a:cxn ang="0">
                  <a:pos x="814" y="37"/>
                </a:cxn>
                <a:cxn ang="0">
                  <a:pos x="975" y="16"/>
                </a:cxn>
                <a:cxn ang="0">
                  <a:pos x="1211" y="0"/>
                </a:cxn>
                <a:cxn ang="0">
                  <a:pos x="1484" y="5"/>
                </a:cxn>
                <a:cxn ang="0">
                  <a:pos x="1749" y="33"/>
                </a:cxn>
                <a:cxn ang="0">
                  <a:pos x="1968" y="79"/>
                </a:cxn>
                <a:cxn ang="0">
                  <a:pos x="2152" y="142"/>
                </a:cxn>
                <a:cxn ang="0">
                  <a:pos x="2277" y="220"/>
                </a:cxn>
                <a:cxn ang="0">
                  <a:pos x="2336" y="296"/>
                </a:cxn>
                <a:cxn ang="0">
                  <a:pos x="2345" y="366"/>
                </a:cxn>
                <a:cxn ang="0">
                  <a:pos x="2315" y="431"/>
                </a:cxn>
                <a:cxn ang="0">
                  <a:pos x="2256" y="485"/>
                </a:cxn>
                <a:cxn ang="0">
                  <a:pos x="2176" y="537"/>
                </a:cxn>
                <a:cxn ang="0">
                  <a:pos x="2052" y="587"/>
                </a:cxn>
                <a:cxn ang="0">
                  <a:pos x="1881" y="635"/>
                </a:cxn>
                <a:cxn ang="0">
                  <a:pos x="1689" y="667"/>
                </a:cxn>
                <a:cxn ang="0">
                  <a:pos x="1469" y="684"/>
                </a:cxn>
                <a:cxn ang="0">
                  <a:pos x="1258" y="690"/>
                </a:cxn>
                <a:cxn ang="0">
                  <a:pos x="1079" y="680"/>
                </a:cxn>
                <a:cxn ang="0">
                  <a:pos x="904" y="658"/>
                </a:cxn>
                <a:cxn ang="0">
                  <a:pos x="760" y="635"/>
                </a:cxn>
                <a:cxn ang="0">
                  <a:pos x="634" y="603"/>
                </a:cxn>
                <a:cxn ang="0">
                  <a:pos x="531" y="564"/>
                </a:cxn>
                <a:cxn ang="0">
                  <a:pos x="444" y="523"/>
                </a:cxn>
                <a:cxn ang="0">
                  <a:pos x="384" y="472"/>
                </a:cxn>
                <a:cxn ang="0">
                  <a:pos x="316" y="422"/>
                </a:cxn>
                <a:cxn ang="0">
                  <a:pos x="223" y="386"/>
                </a:cxn>
                <a:cxn ang="0">
                  <a:pos x="107" y="352"/>
                </a:cxn>
                <a:cxn ang="0">
                  <a:pos x="25" y="330"/>
                </a:cxn>
                <a:cxn ang="0">
                  <a:pos x="0" y="310"/>
                </a:cxn>
              </a:cxnLst>
              <a:rect l="0" t="0" r="r" b="b"/>
              <a:pathLst>
                <a:path w="2346" h="691">
                  <a:moveTo>
                    <a:pt x="0" y="310"/>
                  </a:moveTo>
                  <a:lnTo>
                    <a:pt x="18" y="301"/>
                  </a:lnTo>
                  <a:lnTo>
                    <a:pt x="45" y="288"/>
                  </a:lnTo>
                  <a:lnTo>
                    <a:pt x="95" y="272"/>
                  </a:lnTo>
                  <a:lnTo>
                    <a:pt x="183" y="248"/>
                  </a:lnTo>
                  <a:lnTo>
                    <a:pt x="257" y="227"/>
                  </a:lnTo>
                  <a:lnTo>
                    <a:pt x="323" y="211"/>
                  </a:lnTo>
                  <a:lnTo>
                    <a:pt x="380" y="198"/>
                  </a:lnTo>
                  <a:lnTo>
                    <a:pt x="417" y="167"/>
                  </a:lnTo>
                  <a:lnTo>
                    <a:pt x="464" y="138"/>
                  </a:lnTo>
                  <a:lnTo>
                    <a:pt x="515" y="119"/>
                  </a:lnTo>
                  <a:lnTo>
                    <a:pt x="569" y="97"/>
                  </a:lnTo>
                  <a:lnTo>
                    <a:pt x="628" y="80"/>
                  </a:lnTo>
                  <a:lnTo>
                    <a:pt x="686" y="65"/>
                  </a:lnTo>
                  <a:lnTo>
                    <a:pt x="750" y="49"/>
                  </a:lnTo>
                  <a:lnTo>
                    <a:pt x="814" y="37"/>
                  </a:lnTo>
                  <a:lnTo>
                    <a:pt x="891" y="24"/>
                  </a:lnTo>
                  <a:lnTo>
                    <a:pt x="975" y="16"/>
                  </a:lnTo>
                  <a:lnTo>
                    <a:pt x="1080" y="6"/>
                  </a:lnTo>
                  <a:lnTo>
                    <a:pt x="1211" y="0"/>
                  </a:lnTo>
                  <a:lnTo>
                    <a:pt x="1352" y="0"/>
                  </a:lnTo>
                  <a:lnTo>
                    <a:pt x="1484" y="5"/>
                  </a:lnTo>
                  <a:lnTo>
                    <a:pt x="1631" y="19"/>
                  </a:lnTo>
                  <a:lnTo>
                    <a:pt x="1749" y="33"/>
                  </a:lnTo>
                  <a:lnTo>
                    <a:pt x="1865" y="53"/>
                  </a:lnTo>
                  <a:lnTo>
                    <a:pt x="1968" y="79"/>
                  </a:lnTo>
                  <a:lnTo>
                    <a:pt x="2069" y="109"/>
                  </a:lnTo>
                  <a:lnTo>
                    <a:pt x="2152" y="142"/>
                  </a:lnTo>
                  <a:lnTo>
                    <a:pt x="2223" y="182"/>
                  </a:lnTo>
                  <a:lnTo>
                    <a:pt x="2277" y="220"/>
                  </a:lnTo>
                  <a:lnTo>
                    <a:pt x="2312" y="255"/>
                  </a:lnTo>
                  <a:lnTo>
                    <a:pt x="2336" y="296"/>
                  </a:lnTo>
                  <a:lnTo>
                    <a:pt x="2345" y="334"/>
                  </a:lnTo>
                  <a:lnTo>
                    <a:pt x="2345" y="366"/>
                  </a:lnTo>
                  <a:lnTo>
                    <a:pt x="2336" y="398"/>
                  </a:lnTo>
                  <a:lnTo>
                    <a:pt x="2315" y="431"/>
                  </a:lnTo>
                  <a:lnTo>
                    <a:pt x="2288" y="458"/>
                  </a:lnTo>
                  <a:lnTo>
                    <a:pt x="2256" y="485"/>
                  </a:lnTo>
                  <a:lnTo>
                    <a:pt x="2217" y="514"/>
                  </a:lnTo>
                  <a:lnTo>
                    <a:pt x="2176" y="537"/>
                  </a:lnTo>
                  <a:lnTo>
                    <a:pt x="2117" y="563"/>
                  </a:lnTo>
                  <a:lnTo>
                    <a:pt x="2052" y="587"/>
                  </a:lnTo>
                  <a:lnTo>
                    <a:pt x="1969" y="612"/>
                  </a:lnTo>
                  <a:lnTo>
                    <a:pt x="1881" y="635"/>
                  </a:lnTo>
                  <a:lnTo>
                    <a:pt x="1775" y="654"/>
                  </a:lnTo>
                  <a:lnTo>
                    <a:pt x="1689" y="667"/>
                  </a:lnTo>
                  <a:lnTo>
                    <a:pt x="1581" y="677"/>
                  </a:lnTo>
                  <a:lnTo>
                    <a:pt x="1469" y="684"/>
                  </a:lnTo>
                  <a:lnTo>
                    <a:pt x="1351" y="690"/>
                  </a:lnTo>
                  <a:lnTo>
                    <a:pt x="1258" y="690"/>
                  </a:lnTo>
                  <a:lnTo>
                    <a:pt x="1168" y="684"/>
                  </a:lnTo>
                  <a:lnTo>
                    <a:pt x="1079" y="680"/>
                  </a:lnTo>
                  <a:lnTo>
                    <a:pt x="987" y="670"/>
                  </a:lnTo>
                  <a:lnTo>
                    <a:pt x="904" y="658"/>
                  </a:lnTo>
                  <a:lnTo>
                    <a:pt x="836" y="648"/>
                  </a:lnTo>
                  <a:lnTo>
                    <a:pt x="760" y="635"/>
                  </a:lnTo>
                  <a:lnTo>
                    <a:pt x="693" y="618"/>
                  </a:lnTo>
                  <a:lnTo>
                    <a:pt x="634" y="603"/>
                  </a:lnTo>
                  <a:lnTo>
                    <a:pt x="582" y="583"/>
                  </a:lnTo>
                  <a:lnTo>
                    <a:pt x="531" y="564"/>
                  </a:lnTo>
                  <a:lnTo>
                    <a:pt x="483" y="545"/>
                  </a:lnTo>
                  <a:lnTo>
                    <a:pt x="444" y="523"/>
                  </a:lnTo>
                  <a:lnTo>
                    <a:pt x="407" y="495"/>
                  </a:lnTo>
                  <a:lnTo>
                    <a:pt x="384" y="472"/>
                  </a:lnTo>
                  <a:lnTo>
                    <a:pt x="360" y="446"/>
                  </a:lnTo>
                  <a:lnTo>
                    <a:pt x="316" y="422"/>
                  </a:lnTo>
                  <a:lnTo>
                    <a:pt x="275" y="404"/>
                  </a:lnTo>
                  <a:lnTo>
                    <a:pt x="223" y="386"/>
                  </a:lnTo>
                  <a:lnTo>
                    <a:pt x="166" y="369"/>
                  </a:lnTo>
                  <a:lnTo>
                    <a:pt x="107" y="352"/>
                  </a:lnTo>
                  <a:lnTo>
                    <a:pt x="70" y="342"/>
                  </a:lnTo>
                  <a:lnTo>
                    <a:pt x="25" y="330"/>
                  </a:lnTo>
                  <a:lnTo>
                    <a:pt x="0" y="321"/>
                  </a:lnTo>
                  <a:lnTo>
                    <a:pt x="0" y="310"/>
                  </a:lnTo>
                </a:path>
              </a:pathLst>
            </a:custGeom>
            <a:solidFill>
              <a:srgbClr val="714400"/>
            </a:solidFill>
            <a:ln w="9525" cap="rnd">
              <a:noFill/>
              <a:round/>
              <a:headEnd type="none" w="sm" len="sm"/>
              <a:tailEnd type="none" w="sm" len="sm"/>
            </a:ln>
            <a:effectLst/>
          </p:spPr>
          <p:txBody>
            <a:bodyPr/>
            <a:lstStyle/>
            <a:p>
              <a:endParaRPr lang="en-GB"/>
            </a:p>
          </p:txBody>
        </p:sp>
        <p:sp>
          <p:nvSpPr>
            <p:cNvPr id="279563" name="Freeform 11"/>
            <p:cNvSpPr>
              <a:spLocks/>
            </p:cNvSpPr>
            <p:nvPr/>
          </p:nvSpPr>
          <p:spPr bwMode="auto">
            <a:xfrm>
              <a:off x="2129" y="2946"/>
              <a:ext cx="1902" cy="1111"/>
            </a:xfrm>
            <a:custGeom>
              <a:avLst/>
              <a:gdLst/>
              <a:ahLst/>
              <a:cxnLst>
                <a:cxn ang="0">
                  <a:pos x="0" y="0"/>
                </a:cxn>
                <a:cxn ang="0">
                  <a:pos x="0" y="828"/>
                </a:cxn>
                <a:cxn ang="0">
                  <a:pos x="13" y="874"/>
                </a:cxn>
                <a:cxn ang="0">
                  <a:pos x="31" y="903"/>
                </a:cxn>
                <a:cxn ang="0">
                  <a:pos x="54" y="931"/>
                </a:cxn>
                <a:cxn ang="0">
                  <a:pos x="88" y="952"/>
                </a:cxn>
                <a:cxn ang="0">
                  <a:pos x="131" y="976"/>
                </a:cxn>
                <a:cxn ang="0">
                  <a:pos x="178" y="994"/>
                </a:cxn>
                <a:cxn ang="0">
                  <a:pos x="229" y="1013"/>
                </a:cxn>
                <a:cxn ang="0">
                  <a:pos x="295" y="1032"/>
                </a:cxn>
                <a:cxn ang="0">
                  <a:pos x="360" y="1051"/>
                </a:cxn>
                <a:cxn ang="0">
                  <a:pos x="422" y="1063"/>
                </a:cxn>
                <a:cxn ang="0">
                  <a:pos x="499" y="1076"/>
                </a:cxn>
                <a:cxn ang="0">
                  <a:pos x="577" y="1087"/>
                </a:cxn>
                <a:cxn ang="0">
                  <a:pos x="644" y="1095"/>
                </a:cxn>
                <a:cxn ang="0">
                  <a:pos x="713" y="1102"/>
                </a:cxn>
                <a:cxn ang="0">
                  <a:pos x="792" y="1106"/>
                </a:cxn>
                <a:cxn ang="0">
                  <a:pos x="877" y="1110"/>
                </a:cxn>
                <a:cxn ang="0">
                  <a:pos x="976" y="1110"/>
                </a:cxn>
                <a:cxn ang="0">
                  <a:pos x="1073" y="1106"/>
                </a:cxn>
                <a:cxn ang="0">
                  <a:pos x="1167" y="1102"/>
                </a:cxn>
                <a:cxn ang="0">
                  <a:pos x="1256" y="1095"/>
                </a:cxn>
                <a:cxn ang="0">
                  <a:pos x="1345" y="1084"/>
                </a:cxn>
                <a:cxn ang="0">
                  <a:pos x="1410" y="1075"/>
                </a:cxn>
                <a:cxn ang="0">
                  <a:pos x="1493" y="1059"/>
                </a:cxn>
                <a:cxn ang="0">
                  <a:pos x="1557" y="1043"/>
                </a:cxn>
                <a:cxn ang="0">
                  <a:pos x="1618" y="1028"/>
                </a:cxn>
                <a:cxn ang="0">
                  <a:pos x="1677" y="1011"/>
                </a:cxn>
                <a:cxn ang="0">
                  <a:pos x="1735" y="990"/>
                </a:cxn>
                <a:cxn ang="0">
                  <a:pos x="1777" y="971"/>
                </a:cxn>
                <a:cxn ang="0">
                  <a:pos x="1816" y="947"/>
                </a:cxn>
                <a:cxn ang="0">
                  <a:pos x="1844" y="929"/>
                </a:cxn>
                <a:cxn ang="0">
                  <a:pos x="1867" y="907"/>
                </a:cxn>
                <a:cxn ang="0">
                  <a:pos x="1890" y="874"/>
                </a:cxn>
                <a:cxn ang="0">
                  <a:pos x="1901" y="837"/>
                </a:cxn>
                <a:cxn ang="0">
                  <a:pos x="1901" y="1"/>
                </a:cxn>
                <a:cxn ang="0">
                  <a:pos x="0" y="0"/>
                </a:cxn>
              </a:cxnLst>
              <a:rect l="0" t="0" r="r" b="b"/>
              <a:pathLst>
                <a:path w="1902" h="1111">
                  <a:moveTo>
                    <a:pt x="0" y="0"/>
                  </a:moveTo>
                  <a:lnTo>
                    <a:pt x="0" y="828"/>
                  </a:lnTo>
                  <a:lnTo>
                    <a:pt x="13" y="874"/>
                  </a:lnTo>
                  <a:lnTo>
                    <a:pt x="31" y="903"/>
                  </a:lnTo>
                  <a:lnTo>
                    <a:pt x="54" y="931"/>
                  </a:lnTo>
                  <a:lnTo>
                    <a:pt x="88" y="952"/>
                  </a:lnTo>
                  <a:lnTo>
                    <a:pt x="131" y="976"/>
                  </a:lnTo>
                  <a:lnTo>
                    <a:pt x="178" y="994"/>
                  </a:lnTo>
                  <a:lnTo>
                    <a:pt x="229" y="1013"/>
                  </a:lnTo>
                  <a:lnTo>
                    <a:pt x="295" y="1032"/>
                  </a:lnTo>
                  <a:lnTo>
                    <a:pt x="360" y="1051"/>
                  </a:lnTo>
                  <a:lnTo>
                    <a:pt x="422" y="1063"/>
                  </a:lnTo>
                  <a:lnTo>
                    <a:pt x="499" y="1076"/>
                  </a:lnTo>
                  <a:lnTo>
                    <a:pt x="577" y="1087"/>
                  </a:lnTo>
                  <a:lnTo>
                    <a:pt x="644" y="1095"/>
                  </a:lnTo>
                  <a:lnTo>
                    <a:pt x="713" y="1102"/>
                  </a:lnTo>
                  <a:lnTo>
                    <a:pt x="792" y="1106"/>
                  </a:lnTo>
                  <a:lnTo>
                    <a:pt x="877" y="1110"/>
                  </a:lnTo>
                  <a:lnTo>
                    <a:pt x="976" y="1110"/>
                  </a:lnTo>
                  <a:lnTo>
                    <a:pt x="1073" y="1106"/>
                  </a:lnTo>
                  <a:lnTo>
                    <a:pt x="1167" y="1102"/>
                  </a:lnTo>
                  <a:lnTo>
                    <a:pt x="1256" y="1095"/>
                  </a:lnTo>
                  <a:lnTo>
                    <a:pt x="1345" y="1084"/>
                  </a:lnTo>
                  <a:lnTo>
                    <a:pt x="1410" y="1075"/>
                  </a:lnTo>
                  <a:lnTo>
                    <a:pt x="1493" y="1059"/>
                  </a:lnTo>
                  <a:lnTo>
                    <a:pt x="1557" y="1043"/>
                  </a:lnTo>
                  <a:lnTo>
                    <a:pt x="1618" y="1028"/>
                  </a:lnTo>
                  <a:lnTo>
                    <a:pt x="1677" y="1011"/>
                  </a:lnTo>
                  <a:lnTo>
                    <a:pt x="1735" y="990"/>
                  </a:lnTo>
                  <a:lnTo>
                    <a:pt x="1777" y="971"/>
                  </a:lnTo>
                  <a:lnTo>
                    <a:pt x="1816" y="947"/>
                  </a:lnTo>
                  <a:lnTo>
                    <a:pt x="1844" y="929"/>
                  </a:lnTo>
                  <a:lnTo>
                    <a:pt x="1867" y="907"/>
                  </a:lnTo>
                  <a:lnTo>
                    <a:pt x="1890" y="874"/>
                  </a:lnTo>
                  <a:lnTo>
                    <a:pt x="1901" y="837"/>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279564" name="Freeform 12"/>
            <p:cNvSpPr>
              <a:spLocks/>
            </p:cNvSpPr>
            <p:nvPr/>
          </p:nvSpPr>
          <p:spPr bwMode="auto">
            <a:xfrm>
              <a:off x="2129" y="2487"/>
              <a:ext cx="1902" cy="1283"/>
            </a:xfrm>
            <a:custGeom>
              <a:avLst/>
              <a:gdLst/>
              <a:ahLst/>
              <a:cxnLst>
                <a:cxn ang="0">
                  <a:pos x="0" y="0"/>
                </a:cxn>
                <a:cxn ang="0">
                  <a:pos x="0" y="685"/>
                </a:cxn>
                <a:cxn ang="0">
                  <a:pos x="13" y="722"/>
                </a:cxn>
                <a:cxn ang="0">
                  <a:pos x="31" y="747"/>
                </a:cxn>
                <a:cxn ang="0">
                  <a:pos x="54" y="770"/>
                </a:cxn>
                <a:cxn ang="0">
                  <a:pos x="88" y="787"/>
                </a:cxn>
                <a:cxn ang="0">
                  <a:pos x="131" y="808"/>
                </a:cxn>
                <a:cxn ang="0">
                  <a:pos x="178" y="823"/>
                </a:cxn>
                <a:cxn ang="0">
                  <a:pos x="229" y="839"/>
                </a:cxn>
                <a:cxn ang="0">
                  <a:pos x="295" y="854"/>
                </a:cxn>
                <a:cxn ang="0">
                  <a:pos x="360" y="870"/>
                </a:cxn>
                <a:cxn ang="0">
                  <a:pos x="422" y="880"/>
                </a:cxn>
                <a:cxn ang="0">
                  <a:pos x="499" y="891"/>
                </a:cxn>
                <a:cxn ang="0">
                  <a:pos x="577" y="900"/>
                </a:cxn>
                <a:cxn ang="0">
                  <a:pos x="644" y="906"/>
                </a:cxn>
                <a:cxn ang="0">
                  <a:pos x="713" y="912"/>
                </a:cxn>
                <a:cxn ang="0">
                  <a:pos x="792" y="916"/>
                </a:cxn>
                <a:cxn ang="0">
                  <a:pos x="877" y="919"/>
                </a:cxn>
                <a:cxn ang="0">
                  <a:pos x="976" y="919"/>
                </a:cxn>
                <a:cxn ang="0">
                  <a:pos x="1073" y="916"/>
                </a:cxn>
                <a:cxn ang="0">
                  <a:pos x="1167" y="912"/>
                </a:cxn>
                <a:cxn ang="0">
                  <a:pos x="1256" y="906"/>
                </a:cxn>
                <a:cxn ang="0">
                  <a:pos x="1345" y="898"/>
                </a:cxn>
                <a:cxn ang="0">
                  <a:pos x="1410" y="890"/>
                </a:cxn>
                <a:cxn ang="0">
                  <a:pos x="1493" y="877"/>
                </a:cxn>
                <a:cxn ang="0">
                  <a:pos x="1557" y="863"/>
                </a:cxn>
                <a:cxn ang="0">
                  <a:pos x="1618" y="851"/>
                </a:cxn>
                <a:cxn ang="0">
                  <a:pos x="1677" y="837"/>
                </a:cxn>
                <a:cxn ang="0">
                  <a:pos x="1735" y="820"/>
                </a:cxn>
                <a:cxn ang="0">
                  <a:pos x="1777" y="804"/>
                </a:cxn>
                <a:cxn ang="0">
                  <a:pos x="1816" y="783"/>
                </a:cxn>
                <a:cxn ang="0">
                  <a:pos x="1844" y="768"/>
                </a:cxn>
                <a:cxn ang="0">
                  <a:pos x="1867" y="750"/>
                </a:cxn>
                <a:cxn ang="0">
                  <a:pos x="1890" y="723"/>
                </a:cxn>
                <a:cxn ang="0">
                  <a:pos x="1901" y="692"/>
                </a:cxn>
                <a:cxn ang="0">
                  <a:pos x="1901" y="1"/>
                </a:cxn>
                <a:cxn ang="0">
                  <a:pos x="0" y="0"/>
                </a:cxn>
              </a:cxnLst>
              <a:rect l="0" t="0" r="r" b="b"/>
              <a:pathLst>
                <a:path w="1902" h="920">
                  <a:moveTo>
                    <a:pt x="0" y="0"/>
                  </a:moveTo>
                  <a:lnTo>
                    <a:pt x="0" y="685"/>
                  </a:lnTo>
                  <a:lnTo>
                    <a:pt x="13" y="722"/>
                  </a:lnTo>
                  <a:lnTo>
                    <a:pt x="31" y="747"/>
                  </a:lnTo>
                  <a:lnTo>
                    <a:pt x="54" y="770"/>
                  </a:lnTo>
                  <a:lnTo>
                    <a:pt x="88" y="787"/>
                  </a:lnTo>
                  <a:lnTo>
                    <a:pt x="131" y="808"/>
                  </a:lnTo>
                  <a:lnTo>
                    <a:pt x="178" y="823"/>
                  </a:lnTo>
                  <a:lnTo>
                    <a:pt x="229" y="839"/>
                  </a:lnTo>
                  <a:lnTo>
                    <a:pt x="295" y="854"/>
                  </a:lnTo>
                  <a:lnTo>
                    <a:pt x="360" y="870"/>
                  </a:lnTo>
                  <a:lnTo>
                    <a:pt x="422" y="880"/>
                  </a:lnTo>
                  <a:lnTo>
                    <a:pt x="499" y="891"/>
                  </a:lnTo>
                  <a:lnTo>
                    <a:pt x="577" y="900"/>
                  </a:lnTo>
                  <a:lnTo>
                    <a:pt x="644" y="906"/>
                  </a:lnTo>
                  <a:lnTo>
                    <a:pt x="713" y="912"/>
                  </a:lnTo>
                  <a:lnTo>
                    <a:pt x="792" y="916"/>
                  </a:lnTo>
                  <a:lnTo>
                    <a:pt x="877" y="919"/>
                  </a:lnTo>
                  <a:lnTo>
                    <a:pt x="976" y="919"/>
                  </a:lnTo>
                  <a:lnTo>
                    <a:pt x="1073" y="916"/>
                  </a:lnTo>
                  <a:lnTo>
                    <a:pt x="1167" y="912"/>
                  </a:lnTo>
                  <a:lnTo>
                    <a:pt x="1256" y="906"/>
                  </a:lnTo>
                  <a:lnTo>
                    <a:pt x="1345" y="898"/>
                  </a:lnTo>
                  <a:lnTo>
                    <a:pt x="1410" y="890"/>
                  </a:lnTo>
                  <a:lnTo>
                    <a:pt x="1493" y="877"/>
                  </a:lnTo>
                  <a:lnTo>
                    <a:pt x="1557" y="863"/>
                  </a:lnTo>
                  <a:lnTo>
                    <a:pt x="1618" y="851"/>
                  </a:lnTo>
                  <a:lnTo>
                    <a:pt x="1677" y="837"/>
                  </a:lnTo>
                  <a:lnTo>
                    <a:pt x="1735" y="820"/>
                  </a:lnTo>
                  <a:lnTo>
                    <a:pt x="1777" y="804"/>
                  </a:lnTo>
                  <a:lnTo>
                    <a:pt x="1816" y="783"/>
                  </a:lnTo>
                  <a:lnTo>
                    <a:pt x="1844" y="768"/>
                  </a:lnTo>
                  <a:lnTo>
                    <a:pt x="1867" y="750"/>
                  </a:lnTo>
                  <a:lnTo>
                    <a:pt x="1890" y="723"/>
                  </a:lnTo>
                  <a:lnTo>
                    <a:pt x="1901" y="692"/>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279565" name="Oval 13"/>
            <p:cNvSpPr>
              <a:spLocks noChangeArrowheads="1"/>
            </p:cNvSpPr>
            <p:nvPr/>
          </p:nvSpPr>
          <p:spPr bwMode="auto">
            <a:xfrm>
              <a:off x="2118" y="2163"/>
              <a:ext cx="1906" cy="660"/>
            </a:xfrm>
            <a:prstGeom prst="ellipse">
              <a:avLst/>
            </a:prstGeom>
            <a:solidFill>
              <a:srgbClr val="618FFD"/>
            </a:solidFill>
            <a:ln w="9525">
              <a:noFill/>
              <a:round/>
              <a:headEnd/>
              <a:tailEnd/>
            </a:ln>
            <a:effectLst/>
          </p:spPr>
          <p:txBody>
            <a:bodyPr wrap="none" anchor="ctr"/>
            <a:lstStyle/>
            <a:p>
              <a:endParaRPr lang="en-GB"/>
            </a:p>
          </p:txBody>
        </p:sp>
        <p:sp>
          <p:nvSpPr>
            <p:cNvPr id="279566" name="Oval 14"/>
            <p:cNvSpPr>
              <a:spLocks noChangeArrowheads="1"/>
            </p:cNvSpPr>
            <p:nvPr/>
          </p:nvSpPr>
          <p:spPr bwMode="auto">
            <a:xfrm>
              <a:off x="2190" y="2209"/>
              <a:ext cx="1767" cy="576"/>
            </a:xfrm>
            <a:prstGeom prst="ellipse">
              <a:avLst/>
            </a:prstGeom>
            <a:solidFill>
              <a:srgbClr val="114FFB"/>
            </a:solidFill>
            <a:ln w="9525">
              <a:noFill/>
              <a:round/>
              <a:headEnd/>
              <a:tailEnd/>
            </a:ln>
            <a:effectLst/>
          </p:spPr>
          <p:txBody>
            <a:bodyPr wrap="none" anchor="ctr"/>
            <a:lstStyle/>
            <a:p>
              <a:endParaRPr lang="en-GB"/>
            </a:p>
          </p:txBody>
        </p:sp>
      </p:grpSp>
      <p:sp>
        <p:nvSpPr>
          <p:cNvPr id="279570" name="Rectangle 18"/>
          <p:cNvSpPr>
            <a:spLocks noGrp="1" noChangeArrowheads="1"/>
          </p:cNvSpPr>
          <p:nvPr>
            <p:ph type="title"/>
          </p:nvPr>
        </p:nvSpPr>
        <p:spPr/>
        <p:txBody>
          <a:bodyPr/>
          <a:lstStyle/>
          <a:p>
            <a:r>
              <a:rPr lang="en-GB"/>
              <a:t>Reproduction test</a:t>
            </a:r>
            <a:endParaRPr lang="nl-NL"/>
          </a:p>
        </p:txBody>
      </p:sp>
      <p:sp>
        <p:nvSpPr>
          <p:cNvPr id="279568" name="AutoShape 16"/>
          <p:cNvSpPr>
            <a:spLocks noChangeArrowheads="1"/>
          </p:cNvSpPr>
          <p:nvPr/>
        </p:nvSpPr>
        <p:spPr bwMode="auto">
          <a:xfrm>
            <a:off x="1524000" y="2019300"/>
            <a:ext cx="2895600" cy="762000"/>
          </a:xfrm>
          <a:prstGeom prst="curvedDownArrow">
            <a:avLst>
              <a:gd name="adj1" fmla="val 76000"/>
              <a:gd name="adj2" fmla="val 152000"/>
              <a:gd name="adj3" fmla="val 33333"/>
            </a:avLst>
          </a:prstGeom>
          <a:solidFill>
            <a:schemeClr val="accent1"/>
          </a:solidFill>
          <a:ln w="9525">
            <a:solidFill>
              <a:schemeClr val="tx1"/>
            </a:solidFill>
            <a:miter lim="800000"/>
            <a:headEnd/>
            <a:tailEnd/>
          </a:ln>
          <a:effectLst/>
        </p:spPr>
        <p:txBody>
          <a:bodyPr wrap="none" anchor="ctr"/>
          <a:lstStyle/>
          <a:p>
            <a:endParaRPr lang="en-GB"/>
          </a:p>
        </p:txBody>
      </p:sp>
      <p:sp>
        <p:nvSpPr>
          <p:cNvPr id="16" name="TextBox 15"/>
          <p:cNvSpPr txBox="1"/>
          <p:nvPr/>
        </p:nvSpPr>
        <p:spPr>
          <a:xfrm>
            <a:off x="1174458" y="5159230"/>
            <a:ext cx="2147582" cy="646331"/>
          </a:xfrm>
          <a:prstGeom prst="rect">
            <a:avLst/>
          </a:prstGeom>
          <a:noFill/>
        </p:spPr>
        <p:txBody>
          <a:bodyPr wrap="square" rtlCol="0">
            <a:spAutoFit/>
          </a:bodyPr>
          <a:lstStyle/>
          <a:p>
            <a:r>
              <a:rPr lang="nl-NL" b="1" i="1" dirty="0" smtClean="0"/>
              <a:t>Daphnia magna </a:t>
            </a:r>
            <a:r>
              <a:rPr lang="nl-NL" b="1" dirty="0" smtClean="0"/>
              <a:t>Straus, &lt;24 h old</a:t>
            </a:r>
            <a:endParaRPr lang="en-GB"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2" cstate="print">
            <a:lum bright="42000" contrast="-34000"/>
          </a:blip>
          <a:srcRect/>
          <a:stretch>
            <a:fillRect/>
          </a:stretch>
        </p:blipFill>
        <p:spPr bwMode="auto">
          <a:xfrm>
            <a:off x="5003800" y="2312988"/>
            <a:ext cx="3165475" cy="4213225"/>
          </a:xfrm>
          <a:prstGeom prst="rect">
            <a:avLst/>
          </a:prstGeom>
          <a:noFill/>
          <a:ln w="9525">
            <a:noFill/>
            <a:miter lim="800000"/>
            <a:headEnd/>
            <a:tailEnd/>
          </a:ln>
          <a:effectLst>
            <a:outerShdw dist="107763" dir="2700000" algn="ctr" rotWithShape="0">
              <a:schemeClr val="bg2">
                <a:alpha val="50000"/>
              </a:schemeClr>
            </a:outerShdw>
          </a:effectLst>
        </p:spPr>
      </p:pic>
      <p:sp>
        <p:nvSpPr>
          <p:cNvPr id="8196" name="Title 1"/>
          <p:cNvSpPr>
            <a:spLocks noGrp="1"/>
          </p:cNvSpPr>
          <p:nvPr>
            <p:ph type="title"/>
          </p:nvPr>
        </p:nvSpPr>
        <p:spPr/>
        <p:txBody>
          <a:bodyPr/>
          <a:lstStyle/>
          <a:p>
            <a:r>
              <a:rPr lang="nl-NL" smtClean="0"/>
              <a:t>Classic ecotox</a:t>
            </a:r>
            <a:endParaRPr lang="en-GB" smtClean="0"/>
          </a:p>
        </p:txBody>
      </p:sp>
      <p:sp>
        <p:nvSpPr>
          <p:cNvPr id="8198" name="TextBox 6"/>
          <p:cNvSpPr txBox="1">
            <a:spLocks noChangeArrowheads="1"/>
          </p:cNvSpPr>
          <p:nvPr/>
        </p:nvSpPr>
        <p:spPr bwMode="auto">
          <a:xfrm>
            <a:off x="511175" y="5184775"/>
            <a:ext cx="2324100" cy="922338"/>
          </a:xfrm>
          <a:prstGeom prst="rect">
            <a:avLst/>
          </a:prstGeom>
          <a:noFill/>
          <a:ln w="9525">
            <a:noFill/>
            <a:miter lim="800000"/>
            <a:headEnd/>
            <a:tailEnd/>
          </a:ln>
        </p:spPr>
        <p:txBody>
          <a:bodyPr>
            <a:spAutoFit/>
          </a:bodyPr>
          <a:lstStyle/>
          <a:p>
            <a:r>
              <a:rPr lang="nl-NL"/>
              <a:t>effects data over time for one (or few) set(s) of conditions</a:t>
            </a:r>
            <a:endParaRPr lang="en-GB"/>
          </a:p>
        </p:txBody>
      </p:sp>
      <p:sp>
        <p:nvSpPr>
          <p:cNvPr id="12" name="Right Arrow 11"/>
          <p:cNvSpPr/>
          <p:nvPr/>
        </p:nvSpPr>
        <p:spPr>
          <a:xfrm>
            <a:off x="2760663" y="4189413"/>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 name="Group 17"/>
          <p:cNvGrpSpPr>
            <a:grpSpLocks/>
          </p:cNvGrpSpPr>
          <p:nvPr/>
        </p:nvGrpSpPr>
        <p:grpSpPr bwMode="auto">
          <a:xfrm>
            <a:off x="3632200" y="4173538"/>
            <a:ext cx="2559050" cy="1381125"/>
            <a:chOff x="3632200" y="4173538"/>
            <a:chExt cx="2559050" cy="1380569"/>
          </a:xfrm>
        </p:grpSpPr>
        <p:grpSp>
          <p:nvGrpSpPr>
            <p:cNvPr id="8205" name="Group 25"/>
            <p:cNvGrpSpPr>
              <a:grpSpLocks/>
            </p:cNvGrpSpPr>
            <p:nvPr/>
          </p:nvGrpSpPr>
          <p:grpSpPr bwMode="auto">
            <a:xfrm>
              <a:off x="4408488" y="4481513"/>
              <a:ext cx="1038225" cy="454025"/>
              <a:chOff x="5121275" y="3978698"/>
              <a:chExt cx="1038225" cy="454025"/>
            </a:xfrm>
          </p:grpSpPr>
          <p:sp>
            <p:nvSpPr>
              <p:cNvPr id="8210" name="Oval 9"/>
              <p:cNvSpPr>
                <a:spLocks noChangeArrowheads="1"/>
              </p:cNvSpPr>
              <p:nvPr/>
            </p:nvSpPr>
            <p:spPr bwMode="auto">
              <a:xfrm>
                <a:off x="5121275" y="3978698"/>
                <a:ext cx="1038225" cy="454025"/>
              </a:xfrm>
              <a:prstGeom prst="ellipse">
                <a:avLst/>
              </a:prstGeom>
              <a:solidFill>
                <a:srgbClr val="FFFF99"/>
              </a:solidFill>
              <a:ln w="9525">
                <a:solidFill>
                  <a:schemeClr val="tx1"/>
                </a:solidFill>
                <a:round/>
                <a:headEnd/>
                <a:tailEnd/>
              </a:ln>
            </p:spPr>
            <p:txBody>
              <a:bodyPr wrap="none" anchor="ctr"/>
              <a:lstStyle/>
              <a:p>
                <a:endParaRPr lang="nl-NL"/>
              </a:p>
            </p:txBody>
          </p:sp>
          <p:sp>
            <p:nvSpPr>
              <p:cNvPr id="8211" name="Rectangle 10"/>
              <p:cNvSpPr>
                <a:spLocks noChangeArrowheads="1"/>
              </p:cNvSpPr>
              <p:nvPr/>
            </p:nvSpPr>
            <p:spPr bwMode="auto">
              <a:xfrm>
                <a:off x="5310188" y="4053310"/>
                <a:ext cx="636588" cy="304800"/>
              </a:xfrm>
              <a:prstGeom prst="rect">
                <a:avLst/>
              </a:prstGeom>
              <a:noFill/>
              <a:ln w="9525">
                <a:noFill/>
                <a:miter lim="800000"/>
                <a:headEnd/>
                <a:tailEnd/>
              </a:ln>
            </p:spPr>
            <p:txBody>
              <a:bodyPr wrap="none" lIns="0" tIns="0" rIns="0" bIns="0">
                <a:spAutoFit/>
              </a:bodyPr>
              <a:lstStyle/>
              <a:p>
                <a:r>
                  <a:rPr lang="nl-NL" sz="2000" b="1">
                    <a:solidFill>
                      <a:srgbClr val="000000"/>
                    </a:solidFill>
                  </a:rPr>
                  <a:t>EC50</a:t>
                </a:r>
                <a:endParaRPr lang="nl-NL" sz="3600" b="1">
                  <a:latin typeface="Times New Roman" pitchFamily="18" charset="0"/>
                </a:endParaRPr>
              </a:p>
            </p:txBody>
          </p:sp>
        </p:grpSp>
        <p:grpSp>
          <p:nvGrpSpPr>
            <p:cNvPr id="8206" name="Group 24"/>
            <p:cNvGrpSpPr>
              <a:grpSpLocks/>
            </p:cNvGrpSpPr>
            <p:nvPr/>
          </p:nvGrpSpPr>
          <p:grpSpPr bwMode="auto">
            <a:xfrm>
              <a:off x="3727450" y="4173538"/>
              <a:ext cx="1038225" cy="454025"/>
              <a:chOff x="3735388" y="2805535"/>
              <a:chExt cx="1038225" cy="454025"/>
            </a:xfrm>
          </p:grpSpPr>
          <p:sp>
            <p:nvSpPr>
              <p:cNvPr id="8208" name="Oval 78"/>
              <p:cNvSpPr>
                <a:spLocks noChangeArrowheads="1"/>
              </p:cNvSpPr>
              <p:nvPr/>
            </p:nvSpPr>
            <p:spPr bwMode="auto">
              <a:xfrm>
                <a:off x="3735388" y="2805535"/>
                <a:ext cx="1038225" cy="454025"/>
              </a:xfrm>
              <a:prstGeom prst="ellipse">
                <a:avLst/>
              </a:prstGeom>
              <a:solidFill>
                <a:srgbClr val="FFFF99"/>
              </a:solidFill>
              <a:ln w="9525">
                <a:solidFill>
                  <a:schemeClr val="tx1"/>
                </a:solidFill>
                <a:round/>
                <a:headEnd/>
                <a:tailEnd/>
              </a:ln>
            </p:spPr>
            <p:txBody>
              <a:bodyPr wrap="none" anchor="ctr"/>
              <a:lstStyle/>
              <a:p>
                <a:endParaRPr lang="nl-NL"/>
              </a:p>
            </p:txBody>
          </p:sp>
          <p:sp>
            <p:nvSpPr>
              <p:cNvPr id="8209" name="Rectangle 79"/>
              <p:cNvSpPr>
                <a:spLocks noChangeArrowheads="1"/>
              </p:cNvSpPr>
              <p:nvPr/>
            </p:nvSpPr>
            <p:spPr bwMode="auto">
              <a:xfrm>
                <a:off x="3924301" y="2880148"/>
                <a:ext cx="735013" cy="304800"/>
              </a:xfrm>
              <a:prstGeom prst="rect">
                <a:avLst/>
              </a:prstGeom>
              <a:noFill/>
              <a:ln w="9525">
                <a:noFill/>
                <a:miter lim="800000"/>
                <a:headEnd/>
                <a:tailEnd/>
              </a:ln>
            </p:spPr>
            <p:txBody>
              <a:bodyPr wrap="none" lIns="0" tIns="0" rIns="0" bIns="0">
                <a:spAutoFit/>
              </a:bodyPr>
              <a:lstStyle/>
              <a:p>
                <a:r>
                  <a:rPr lang="nl-NL" sz="2000" b="1">
                    <a:solidFill>
                      <a:srgbClr val="000000"/>
                    </a:solidFill>
                  </a:rPr>
                  <a:t>NOEC</a:t>
                </a:r>
                <a:endParaRPr lang="nl-NL" sz="3600" b="1">
                  <a:latin typeface="Times New Roman" pitchFamily="18" charset="0"/>
                </a:endParaRPr>
              </a:p>
            </p:txBody>
          </p:sp>
        </p:grpSp>
        <p:sp>
          <p:nvSpPr>
            <p:cNvPr id="8207" name="TextBox 6"/>
            <p:cNvSpPr txBox="1">
              <a:spLocks noChangeArrowheads="1"/>
            </p:cNvSpPr>
            <p:nvPr/>
          </p:nvSpPr>
          <p:spPr bwMode="auto">
            <a:xfrm>
              <a:off x="3632200" y="5184775"/>
              <a:ext cx="2559050" cy="369332"/>
            </a:xfrm>
            <a:prstGeom prst="rect">
              <a:avLst/>
            </a:prstGeom>
            <a:noFill/>
            <a:ln w="9525">
              <a:noFill/>
              <a:miter lim="800000"/>
              <a:headEnd/>
              <a:tailEnd/>
            </a:ln>
          </p:spPr>
          <p:txBody>
            <a:bodyPr>
              <a:spAutoFit/>
            </a:bodyPr>
            <a:lstStyle/>
            <a:p>
              <a:r>
                <a:rPr lang="nl-NL"/>
                <a:t>summary statistics</a:t>
              </a:r>
              <a:endParaRPr lang="en-GB"/>
            </a:p>
          </p:txBody>
        </p:sp>
      </p:grpSp>
      <p:sp>
        <p:nvSpPr>
          <p:cNvPr id="30" name="WordArt 8"/>
          <p:cNvSpPr>
            <a:spLocks noChangeArrowheads="1" noChangeShapeType="1" noTextEdit="1"/>
          </p:cNvSpPr>
          <p:nvPr/>
        </p:nvSpPr>
        <p:spPr bwMode="auto">
          <a:xfrm>
            <a:off x="4209116" y="2838450"/>
            <a:ext cx="781050" cy="1266825"/>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Comic Sans MS"/>
              </a:rPr>
              <a:t>??</a:t>
            </a:r>
          </a:p>
        </p:txBody>
      </p:sp>
      <p:sp>
        <p:nvSpPr>
          <p:cNvPr id="33" name="Multiply 32"/>
          <p:cNvSpPr/>
          <p:nvPr/>
        </p:nvSpPr>
        <p:spPr>
          <a:xfrm>
            <a:off x="3314176" y="3338513"/>
            <a:ext cx="2289175" cy="2441575"/>
          </a:xfrm>
          <a:prstGeom prst="mathMultiply">
            <a:avLst>
              <a:gd name="adj1" fmla="val 66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 name="Picture 10"/>
          <p:cNvPicPr>
            <a:picLocks noChangeAspect="1" noChangeArrowheads="1"/>
          </p:cNvPicPr>
          <p:nvPr/>
        </p:nvPicPr>
        <p:blipFill>
          <a:blip r:embed="rId3" cstate="print"/>
          <a:srcRect/>
          <a:stretch>
            <a:fillRect/>
          </a:stretch>
        </p:blipFill>
        <p:spPr bwMode="auto">
          <a:xfrm>
            <a:off x="604183" y="3171039"/>
            <a:ext cx="1820060" cy="2032684"/>
          </a:xfrm>
          <a:prstGeom prst="rect">
            <a:avLst/>
          </a:prstGeom>
          <a:noFill/>
          <a:ln w="9525">
            <a:noFill/>
            <a:miter lim="800000"/>
            <a:headEnd/>
            <a:tailEnd/>
          </a:ln>
          <a:effectLst/>
        </p:spPr>
      </p:pic>
      <p:sp>
        <p:nvSpPr>
          <p:cNvPr id="21" name="Vertical Scroll 20"/>
          <p:cNvSpPr/>
          <p:nvPr/>
        </p:nvSpPr>
        <p:spPr>
          <a:xfrm>
            <a:off x="6408738" y="4937125"/>
            <a:ext cx="2390775" cy="1200150"/>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prediction effects in dynamic environment</a:t>
            </a:r>
            <a:endParaRPr lang="en-GB" i="1" dirty="0">
              <a:solidFill>
                <a:schemeClr val="tx1"/>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lum bright="42000" contrast="-34000"/>
          </a:blip>
          <a:srcRect/>
          <a:stretch>
            <a:fillRect/>
          </a:stretch>
        </p:blipFill>
        <p:spPr bwMode="auto">
          <a:xfrm>
            <a:off x="5003800" y="2312988"/>
            <a:ext cx="3165475" cy="4213225"/>
          </a:xfrm>
          <a:prstGeom prst="rect">
            <a:avLst/>
          </a:prstGeom>
          <a:noFill/>
          <a:ln w="9525">
            <a:noFill/>
            <a:miter lim="800000"/>
            <a:headEnd/>
            <a:tailEnd/>
          </a:ln>
          <a:effectLst>
            <a:outerShdw dist="107763" dir="2700000" algn="ctr" rotWithShape="0">
              <a:schemeClr val="bg2">
                <a:alpha val="50000"/>
              </a:schemeClr>
            </a:outerShdw>
          </a:effectLst>
        </p:spPr>
      </p:pic>
      <p:sp>
        <p:nvSpPr>
          <p:cNvPr id="28" name="Vertical Scroll 27"/>
          <p:cNvSpPr/>
          <p:nvPr/>
        </p:nvSpPr>
        <p:spPr>
          <a:xfrm>
            <a:off x="4329113" y="1870075"/>
            <a:ext cx="2079625" cy="1198563"/>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proper measures of toxicity</a:t>
            </a:r>
            <a:endParaRPr lang="en-GB" i="1" dirty="0">
              <a:solidFill>
                <a:schemeClr val="tx1"/>
              </a:solidFill>
            </a:endParaRPr>
          </a:p>
        </p:txBody>
      </p:sp>
      <p:sp>
        <p:nvSpPr>
          <p:cNvPr id="9219" name="Title 1"/>
          <p:cNvSpPr>
            <a:spLocks noGrp="1"/>
          </p:cNvSpPr>
          <p:nvPr>
            <p:ph type="title"/>
          </p:nvPr>
        </p:nvSpPr>
        <p:spPr/>
        <p:txBody>
          <a:bodyPr/>
          <a:lstStyle/>
          <a:p>
            <a:r>
              <a:rPr lang="nl-NL" smtClean="0"/>
              <a:t>Learn from fate modelling</a:t>
            </a:r>
            <a:endParaRPr lang="en-GB" smtClean="0"/>
          </a:p>
        </p:txBody>
      </p:sp>
      <p:sp>
        <p:nvSpPr>
          <p:cNvPr id="9221" name="TextBox 6"/>
          <p:cNvSpPr txBox="1">
            <a:spLocks noChangeArrowheads="1"/>
          </p:cNvSpPr>
          <p:nvPr/>
        </p:nvSpPr>
        <p:spPr bwMode="auto">
          <a:xfrm>
            <a:off x="511175" y="5184775"/>
            <a:ext cx="2324100" cy="922338"/>
          </a:xfrm>
          <a:prstGeom prst="rect">
            <a:avLst/>
          </a:prstGeom>
          <a:noFill/>
          <a:ln w="9525">
            <a:noFill/>
            <a:miter lim="800000"/>
            <a:headEnd/>
            <a:tailEnd/>
          </a:ln>
        </p:spPr>
        <p:txBody>
          <a:bodyPr>
            <a:spAutoFit/>
          </a:bodyPr>
          <a:lstStyle/>
          <a:p>
            <a:r>
              <a:rPr lang="nl-NL"/>
              <a:t>effects data over time for one (or few) set(s) of conditions</a:t>
            </a:r>
            <a:endParaRPr lang="en-GB"/>
          </a:p>
        </p:txBody>
      </p:sp>
      <p:sp>
        <p:nvSpPr>
          <p:cNvPr id="9224" name="TextBox 7"/>
          <p:cNvSpPr txBox="1">
            <a:spLocks noChangeArrowheads="1"/>
          </p:cNvSpPr>
          <p:nvPr/>
        </p:nvSpPr>
        <p:spPr bwMode="auto">
          <a:xfrm>
            <a:off x="6421438" y="2271713"/>
            <a:ext cx="1732661" cy="1200329"/>
          </a:xfrm>
          <a:prstGeom prst="rect">
            <a:avLst/>
          </a:prstGeom>
          <a:noFill/>
          <a:ln w="9525">
            <a:noFill/>
            <a:miter lim="800000"/>
            <a:headEnd/>
            <a:tailEnd/>
          </a:ln>
        </p:spPr>
        <p:txBody>
          <a:bodyPr wrap="square">
            <a:spAutoFit/>
          </a:bodyPr>
          <a:lstStyle/>
          <a:p>
            <a:r>
              <a:rPr lang="nl-NL" dirty="0"/>
              <a:t>that do </a:t>
            </a:r>
            <a:r>
              <a:rPr lang="nl-NL" i="1" dirty="0"/>
              <a:t>not</a:t>
            </a:r>
            <a:r>
              <a:rPr lang="nl-NL" dirty="0"/>
              <a:t> depend on time or conditions</a:t>
            </a:r>
            <a:endParaRPr lang="en-GB" dirty="0"/>
          </a:p>
        </p:txBody>
      </p:sp>
      <p:cxnSp>
        <p:nvCxnSpPr>
          <p:cNvPr id="17" name="Straight Arrow Connector 16"/>
          <p:cNvCxnSpPr/>
          <p:nvPr/>
        </p:nvCxnSpPr>
        <p:spPr>
          <a:xfrm rot="5400000" flipH="1" flipV="1">
            <a:off x="2743994" y="2758281"/>
            <a:ext cx="1309688" cy="1311275"/>
          </a:xfrm>
          <a:prstGeom prst="straightConnector1">
            <a:avLst/>
          </a:prstGeom>
          <a:ln w="38100">
            <a:solidFill>
              <a:srgbClr val="3333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Vertical Scroll 17"/>
          <p:cNvSpPr/>
          <p:nvPr/>
        </p:nvSpPr>
        <p:spPr>
          <a:xfrm>
            <a:off x="6408738" y="4937125"/>
            <a:ext cx="2390775" cy="1200150"/>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prediction effects in dynamic environment</a:t>
            </a:r>
            <a:endParaRPr lang="en-GB" i="1" dirty="0">
              <a:solidFill>
                <a:schemeClr val="tx1"/>
              </a:solidFill>
            </a:endParaRPr>
          </a:p>
        </p:txBody>
      </p:sp>
      <p:cxnSp>
        <p:nvCxnSpPr>
          <p:cNvPr id="20" name="Straight Arrow Connector 19"/>
          <p:cNvCxnSpPr/>
          <p:nvPr/>
        </p:nvCxnSpPr>
        <p:spPr>
          <a:xfrm>
            <a:off x="5837238" y="3246438"/>
            <a:ext cx="1584325" cy="1462087"/>
          </a:xfrm>
          <a:prstGeom prst="straightConnector1">
            <a:avLst/>
          </a:prstGeom>
          <a:ln w="38100">
            <a:solidFill>
              <a:srgbClr val="3333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Cube 28"/>
          <p:cNvSpPr/>
          <p:nvPr/>
        </p:nvSpPr>
        <p:spPr>
          <a:xfrm>
            <a:off x="3548063" y="3825875"/>
            <a:ext cx="2063750" cy="1266825"/>
          </a:xfrm>
          <a:prstGeom prst="cub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mechanistic</a:t>
            </a:r>
          </a:p>
          <a:p>
            <a:pPr algn="ctr">
              <a:defRPr/>
            </a:pPr>
            <a:r>
              <a:rPr lang="nl-NL" dirty="0"/>
              <a:t>model for</a:t>
            </a:r>
          </a:p>
          <a:p>
            <a:pPr algn="ctr">
              <a:defRPr/>
            </a:pPr>
            <a:r>
              <a:rPr lang="nl-NL" dirty="0" smtClean="0"/>
              <a:t>species</a:t>
            </a:r>
            <a:endParaRPr lang="en-GB" i="1" dirty="0"/>
          </a:p>
        </p:txBody>
      </p:sp>
      <p:pic>
        <p:nvPicPr>
          <p:cNvPr id="11" name="Picture 10"/>
          <p:cNvPicPr>
            <a:picLocks noChangeAspect="1" noChangeArrowheads="1"/>
          </p:cNvPicPr>
          <p:nvPr/>
        </p:nvPicPr>
        <p:blipFill>
          <a:blip r:embed="rId3" cstate="print"/>
          <a:srcRect/>
          <a:stretch>
            <a:fillRect/>
          </a:stretch>
        </p:blipFill>
        <p:spPr bwMode="auto">
          <a:xfrm>
            <a:off x="604183" y="3171039"/>
            <a:ext cx="1820060" cy="203268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dissolve">
                                      <p:cBhvr>
                                        <p:cTn id="15" dur="500"/>
                                        <p:tgtEl>
                                          <p:spTgt spid="92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26" presetClass="emph" presetSubtype="0" fill="hold" grpId="1" nodeType="afterEffect">
                                  <p:stCondLst>
                                    <p:cond delay="0"/>
                                  </p:stCondLst>
                                  <p:childTnLst>
                                    <p:animEffect transition="out" filter="fade">
                                      <p:cBhvr>
                                        <p:cTn id="28" dur="500" tmFilter="0, 0; .2, .5; .8, .5; 1, 0"/>
                                        <p:tgtEl>
                                          <p:spTgt spid="29"/>
                                        </p:tgtEl>
                                      </p:cBhvr>
                                    </p:animEffect>
                                    <p:animScale>
                                      <p:cBhvr>
                                        <p:cTn id="29"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224" grpId="0"/>
      <p:bldP spid="29" grpId="0" animBg="1"/>
      <p:bldP spid="29"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Vertical Scroll 27"/>
          <p:cNvSpPr/>
          <p:nvPr/>
        </p:nvSpPr>
        <p:spPr>
          <a:xfrm>
            <a:off x="6157913" y="3851275"/>
            <a:ext cx="2079625" cy="1198563"/>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model parameters for species</a:t>
            </a:r>
            <a:endParaRPr lang="en-GB" i="1" dirty="0">
              <a:solidFill>
                <a:schemeClr val="tx1"/>
              </a:solidFill>
            </a:endParaRPr>
          </a:p>
        </p:txBody>
      </p:sp>
      <p:sp>
        <p:nvSpPr>
          <p:cNvPr id="15" name="Vertical Scroll 14"/>
          <p:cNvSpPr/>
          <p:nvPr/>
        </p:nvSpPr>
        <p:spPr>
          <a:xfrm>
            <a:off x="3640138" y="2346325"/>
            <a:ext cx="2081212" cy="766763"/>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test conditions</a:t>
            </a:r>
            <a:endParaRPr lang="en-GB" i="1" dirty="0">
              <a:solidFill>
                <a:schemeClr val="tx1"/>
              </a:solidFill>
            </a:endParaRPr>
          </a:p>
        </p:txBody>
      </p:sp>
      <p:sp>
        <p:nvSpPr>
          <p:cNvPr id="10244" name="Title 1"/>
          <p:cNvSpPr>
            <a:spLocks noGrp="1"/>
          </p:cNvSpPr>
          <p:nvPr>
            <p:ph type="title"/>
          </p:nvPr>
        </p:nvSpPr>
        <p:spPr/>
        <p:txBody>
          <a:bodyPr/>
          <a:lstStyle/>
          <a:p>
            <a:r>
              <a:rPr lang="nl-NL" smtClean="0"/>
              <a:t>Data analysis</a:t>
            </a:r>
            <a:endParaRPr lang="en-GB" smtClean="0"/>
          </a:p>
        </p:txBody>
      </p:sp>
      <p:sp>
        <p:nvSpPr>
          <p:cNvPr id="5" name="Cube 4"/>
          <p:cNvSpPr/>
          <p:nvPr/>
        </p:nvSpPr>
        <p:spPr>
          <a:xfrm>
            <a:off x="3548063" y="3825875"/>
            <a:ext cx="2063750" cy="1266825"/>
          </a:xfrm>
          <a:prstGeom prst="cub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mechanistic</a:t>
            </a:r>
          </a:p>
          <a:p>
            <a:pPr algn="ctr">
              <a:defRPr/>
            </a:pPr>
            <a:r>
              <a:rPr lang="nl-NL" dirty="0"/>
              <a:t>model for</a:t>
            </a:r>
          </a:p>
          <a:p>
            <a:pPr algn="ctr">
              <a:defRPr/>
            </a:pPr>
            <a:r>
              <a:rPr lang="nl-NL" dirty="0" smtClean="0"/>
              <a:t>species</a:t>
            </a:r>
            <a:endParaRPr lang="en-GB" i="1" dirty="0"/>
          </a:p>
        </p:txBody>
      </p:sp>
      <p:sp>
        <p:nvSpPr>
          <p:cNvPr id="10247" name="TextBox 6"/>
          <p:cNvSpPr txBox="1">
            <a:spLocks noChangeArrowheads="1"/>
          </p:cNvSpPr>
          <p:nvPr/>
        </p:nvSpPr>
        <p:spPr bwMode="auto">
          <a:xfrm>
            <a:off x="511175" y="5184775"/>
            <a:ext cx="2324100" cy="922338"/>
          </a:xfrm>
          <a:prstGeom prst="rect">
            <a:avLst/>
          </a:prstGeom>
          <a:noFill/>
          <a:ln w="9525">
            <a:noFill/>
            <a:miter lim="800000"/>
            <a:headEnd/>
            <a:tailEnd/>
          </a:ln>
        </p:spPr>
        <p:txBody>
          <a:bodyPr>
            <a:spAutoFit/>
          </a:bodyPr>
          <a:lstStyle/>
          <a:p>
            <a:r>
              <a:rPr lang="nl-NL"/>
              <a:t>effects data over time for one (or few) set(s) of conditions</a:t>
            </a:r>
            <a:endParaRPr lang="en-GB"/>
          </a:p>
        </p:txBody>
      </p:sp>
      <p:sp>
        <p:nvSpPr>
          <p:cNvPr id="9224" name="TextBox 7"/>
          <p:cNvSpPr txBox="1">
            <a:spLocks noChangeArrowheads="1"/>
          </p:cNvSpPr>
          <p:nvPr/>
        </p:nvSpPr>
        <p:spPr bwMode="auto">
          <a:xfrm>
            <a:off x="6116638" y="5151438"/>
            <a:ext cx="2490787" cy="923925"/>
          </a:xfrm>
          <a:prstGeom prst="rect">
            <a:avLst/>
          </a:prstGeom>
          <a:noFill/>
          <a:ln w="9525">
            <a:noFill/>
            <a:miter lim="800000"/>
            <a:headEnd/>
            <a:tailEnd/>
          </a:ln>
        </p:spPr>
        <p:txBody>
          <a:bodyPr>
            <a:spAutoFit/>
          </a:bodyPr>
          <a:lstStyle/>
          <a:p>
            <a:r>
              <a:rPr lang="nl-NL"/>
              <a:t>model parameters that do </a:t>
            </a:r>
            <a:r>
              <a:rPr lang="nl-NL" i="1"/>
              <a:t>not</a:t>
            </a:r>
            <a:r>
              <a:rPr lang="nl-NL"/>
              <a:t> depend on time or conditions</a:t>
            </a:r>
            <a:endParaRPr lang="en-GB"/>
          </a:p>
        </p:txBody>
      </p:sp>
      <p:sp>
        <p:nvSpPr>
          <p:cNvPr id="12" name="Right Arrow 11"/>
          <p:cNvSpPr/>
          <p:nvPr/>
        </p:nvSpPr>
        <p:spPr>
          <a:xfrm>
            <a:off x="2760663" y="4189413"/>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ight Arrow 13"/>
          <p:cNvSpPr/>
          <p:nvPr/>
        </p:nvSpPr>
        <p:spPr>
          <a:xfrm rot="5400000">
            <a:off x="4152901" y="3098800"/>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 name="Right Arrow 26"/>
          <p:cNvSpPr/>
          <p:nvPr/>
        </p:nvSpPr>
        <p:spPr>
          <a:xfrm>
            <a:off x="5513388" y="4189413"/>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Vertical Scroll 15"/>
          <p:cNvSpPr/>
          <p:nvPr/>
        </p:nvSpPr>
        <p:spPr>
          <a:xfrm>
            <a:off x="6783388" y="2887663"/>
            <a:ext cx="2079625" cy="1198562"/>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model parameters for toxicant</a:t>
            </a:r>
            <a:endParaRPr lang="en-GB" i="1" dirty="0">
              <a:solidFill>
                <a:schemeClr val="tx1"/>
              </a:solidFill>
            </a:endParaRPr>
          </a:p>
        </p:txBody>
      </p:sp>
      <p:pic>
        <p:nvPicPr>
          <p:cNvPr id="18" name="Picture 10"/>
          <p:cNvPicPr>
            <a:picLocks noChangeAspect="1" noChangeArrowheads="1"/>
          </p:cNvPicPr>
          <p:nvPr/>
        </p:nvPicPr>
        <p:blipFill>
          <a:blip r:embed="rId2" cstate="print"/>
          <a:srcRect/>
          <a:stretch>
            <a:fillRect/>
          </a:stretch>
        </p:blipFill>
        <p:spPr bwMode="auto">
          <a:xfrm>
            <a:off x="604183" y="3171039"/>
            <a:ext cx="1820060" cy="203268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dissolve">
                                      <p:cBhvr>
                                        <p:cTn id="3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9224" grpId="0"/>
      <p:bldP spid="12" grpId="0" animBg="1"/>
      <p:bldP spid="14" grpId="0" animBg="1"/>
      <p:bldP spid="27" grpId="0" animBg="1"/>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Vertical Scroll 17"/>
          <p:cNvSpPr/>
          <p:nvPr/>
        </p:nvSpPr>
        <p:spPr>
          <a:xfrm>
            <a:off x="887413" y="3970338"/>
            <a:ext cx="2081212" cy="1200150"/>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prediction life-history traits over time</a:t>
            </a:r>
            <a:endParaRPr lang="en-GB" i="1" dirty="0">
              <a:solidFill>
                <a:schemeClr val="tx1"/>
              </a:solidFill>
            </a:endParaRPr>
          </a:p>
        </p:txBody>
      </p:sp>
      <p:sp>
        <p:nvSpPr>
          <p:cNvPr id="12" name="Right Arrow 11"/>
          <p:cNvSpPr/>
          <p:nvPr/>
        </p:nvSpPr>
        <p:spPr>
          <a:xfrm flipH="1">
            <a:off x="2760663" y="4189413"/>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Vertical Scroll 13"/>
          <p:cNvSpPr/>
          <p:nvPr/>
        </p:nvSpPr>
        <p:spPr>
          <a:xfrm>
            <a:off x="6157913" y="3851275"/>
            <a:ext cx="2079625" cy="1198563"/>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model parameters for species</a:t>
            </a:r>
            <a:endParaRPr lang="en-GB" i="1" dirty="0">
              <a:solidFill>
                <a:schemeClr val="tx1"/>
              </a:solidFill>
            </a:endParaRPr>
          </a:p>
        </p:txBody>
      </p:sp>
      <p:sp>
        <p:nvSpPr>
          <p:cNvPr id="20" name="Vertical Scroll 19"/>
          <p:cNvSpPr/>
          <p:nvPr/>
        </p:nvSpPr>
        <p:spPr>
          <a:xfrm>
            <a:off x="6783388" y="2887663"/>
            <a:ext cx="2079625" cy="1198562"/>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model parameters for toxicant</a:t>
            </a:r>
            <a:endParaRPr lang="en-GB" i="1" dirty="0">
              <a:solidFill>
                <a:schemeClr val="tx1"/>
              </a:solidFill>
            </a:endParaRPr>
          </a:p>
        </p:txBody>
      </p:sp>
      <p:sp>
        <p:nvSpPr>
          <p:cNvPr id="11270" name="Title 1"/>
          <p:cNvSpPr>
            <a:spLocks noGrp="1"/>
          </p:cNvSpPr>
          <p:nvPr>
            <p:ph type="title"/>
          </p:nvPr>
        </p:nvSpPr>
        <p:spPr/>
        <p:txBody>
          <a:bodyPr/>
          <a:lstStyle/>
          <a:p>
            <a:r>
              <a:rPr lang="nl-NL" smtClean="0"/>
              <a:t>Educated predictions</a:t>
            </a:r>
            <a:endParaRPr lang="en-GB" smtClean="0"/>
          </a:p>
        </p:txBody>
      </p:sp>
      <p:sp>
        <p:nvSpPr>
          <p:cNvPr id="5" name="Cube 4"/>
          <p:cNvSpPr/>
          <p:nvPr/>
        </p:nvSpPr>
        <p:spPr>
          <a:xfrm>
            <a:off x="3548063" y="3825875"/>
            <a:ext cx="2063750" cy="1266825"/>
          </a:xfrm>
          <a:prstGeom prst="cub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mechanistic</a:t>
            </a:r>
          </a:p>
          <a:p>
            <a:pPr algn="ctr">
              <a:defRPr/>
            </a:pPr>
            <a:r>
              <a:rPr lang="nl-NL" dirty="0"/>
              <a:t>model for</a:t>
            </a:r>
          </a:p>
          <a:p>
            <a:pPr algn="ctr">
              <a:defRPr/>
            </a:pPr>
            <a:r>
              <a:rPr lang="nl-NL" dirty="0" smtClean="0"/>
              <a:t>species</a:t>
            </a:r>
            <a:endParaRPr lang="en-GB" i="1" dirty="0"/>
          </a:p>
        </p:txBody>
      </p:sp>
      <p:sp>
        <p:nvSpPr>
          <p:cNvPr id="13" name="Vertical Scroll 12"/>
          <p:cNvSpPr/>
          <p:nvPr/>
        </p:nvSpPr>
        <p:spPr>
          <a:xfrm>
            <a:off x="3211513" y="1951038"/>
            <a:ext cx="2870200" cy="1152525"/>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dynamic environment: exposure and conditions</a:t>
            </a:r>
          </a:p>
        </p:txBody>
      </p:sp>
      <p:sp>
        <p:nvSpPr>
          <p:cNvPr id="17" name="Right Arrow 16"/>
          <p:cNvSpPr/>
          <p:nvPr/>
        </p:nvSpPr>
        <p:spPr>
          <a:xfrm rot="5400000">
            <a:off x="4152901" y="3098800"/>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75" name="TextBox 7"/>
          <p:cNvSpPr txBox="1">
            <a:spLocks noChangeArrowheads="1"/>
          </p:cNvSpPr>
          <p:nvPr/>
        </p:nvSpPr>
        <p:spPr bwMode="auto">
          <a:xfrm>
            <a:off x="6116638" y="5151438"/>
            <a:ext cx="2490787" cy="923925"/>
          </a:xfrm>
          <a:prstGeom prst="rect">
            <a:avLst/>
          </a:prstGeom>
          <a:noFill/>
          <a:ln w="9525">
            <a:noFill/>
            <a:miter lim="800000"/>
            <a:headEnd/>
            <a:tailEnd/>
          </a:ln>
        </p:spPr>
        <p:txBody>
          <a:bodyPr>
            <a:spAutoFit/>
          </a:bodyPr>
          <a:lstStyle/>
          <a:p>
            <a:r>
              <a:rPr lang="nl-NL"/>
              <a:t>model parameters that do </a:t>
            </a:r>
            <a:r>
              <a:rPr lang="nl-NL" i="1"/>
              <a:t>not</a:t>
            </a:r>
            <a:r>
              <a:rPr lang="nl-NL"/>
              <a:t> depend on time or conditions</a:t>
            </a:r>
            <a:endParaRPr lang="en-GB"/>
          </a:p>
        </p:txBody>
      </p:sp>
      <p:sp>
        <p:nvSpPr>
          <p:cNvPr id="27" name="Right Arrow 26"/>
          <p:cNvSpPr/>
          <p:nvPr/>
        </p:nvSpPr>
        <p:spPr>
          <a:xfrm flipH="1">
            <a:off x="5513388" y="4189413"/>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1"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7"/>
                                        </p:tgtEl>
                                      </p:cBhvr>
                                    </p:animEffect>
                                    <p:animScale>
                                      <p:cBhvr>
                                        <p:cTn id="11" dur="250" autoRev="1" fill="hold"/>
                                        <p:tgtEl>
                                          <p:spTgt spid="2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7" grpId="0" animBg="1"/>
      <p:bldP spid="27" grpId="0" animBg="1"/>
      <p:bldP spid="27"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7" name="Line 21"/>
          <p:cNvSpPr>
            <a:spLocks noChangeShapeType="1"/>
          </p:cNvSpPr>
          <p:nvPr/>
        </p:nvSpPr>
        <p:spPr bwMode="auto">
          <a:xfrm>
            <a:off x="1793875" y="3079750"/>
            <a:ext cx="4949825" cy="2479675"/>
          </a:xfrm>
          <a:prstGeom prst="line">
            <a:avLst/>
          </a:prstGeom>
          <a:noFill/>
          <a:ln w="63500">
            <a:solidFill>
              <a:srgbClr val="008000"/>
            </a:solidFill>
            <a:prstDash val="sysDot"/>
            <a:round/>
            <a:headEnd/>
            <a:tailEnd type="triangle" w="med" len="med"/>
          </a:ln>
        </p:spPr>
        <p:txBody>
          <a:bodyPr/>
          <a:lstStyle/>
          <a:p>
            <a:endParaRPr lang="en-GB"/>
          </a:p>
        </p:txBody>
      </p:sp>
      <p:grpSp>
        <p:nvGrpSpPr>
          <p:cNvPr id="2" name="Group 9"/>
          <p:cNvGrpSpPr>
            <a:grpSpLocks/>
          </p:cNvGrpSpPr>
          <p:nvPr/>
        </p:nvGrpSpPr>
        <p:grpSpPr bwMode="auto">
          <a:xfrm>
            <a:off x="604838" y="2430463"/>
            <a:ext cx="1576387" cy="1101725"/>
            <a:chOff x="201" y="2755"/>
            <a:chExt cx="993" cy="694"/>
          </a:xfrm>
        </p:grpSpPr>
        <p:sp>
          <p:nvSpPr>
            <p:cNvPr id="14355" name="Oval 10"/>
            <p:cNvSpPr>
              <a:spLocks noChangeArrowheads="1"/>
            </p:cNvSpPr>
            <p:nvPr/>
          </p:nvSpPr>
          <p:spPr bwMode="auto">
            <a:xfrm>
              <a:off x="201" y="2755"/>
              <a:ext cx="993" cy="694"/>
            </a:xfrm>
            <a:prstGeom prst="ellipse">
              <a:avLst/>
            </a:prstGeom>
            <a:solidFill>
              <a:srgbClr val="CCFFCC"/>
            </a:solidFill>
            <a:ln w="9525">
              <a:solidFill>
                <a:schemeClr val="tx1"/>
              </a:solidFill>
              <a:round/>
              <a:headEnd/>
              <a:tailEnd/>
            </a:ln>
          </p:spPr>
          <p:txBody>
            <a:bodyPr wrap="none" anchor="ctr"/>
            <a:lstStyle/>
            <a:p>
              <a:endParaRPr lang="nl-NL"/>
            </a:p>
          </p:txBody>
        </p:sp>
        <p:sp>
          <p:nvSpPr>
            <p:cNvPr id="14356" name="Text Box 11"/>
            <p:cNvSpPr txBox="1">
              <a:spLocks noChangeArrowheads="1"/>
            </p:cNvSpPr>
            <p:nvPr/>
          </p:nvSpPr>
          <p:spPr bwMode="auto">
            <a:xfrm>
              <a:off x="202" y="2801"/>
              <a:ext cx="980" cy="577"/>
            </a:xfrm>
            <a:prstGeom prst="rect">
              <a:avLst/>
            </a:prstGeom>
            <a:noFill/>
            <a:ln w="9525">
              <a:noFill/>
              <a:miter lim="800000"/>
              <a:headEnd/>
              <a:tailEnd/>
            </a:ln>
          </p:spPr>
          <p:txBody>
            <a:bodyPr wrap="none">
              <a:spAutoFit/>
            </a:bodyPr>
            <a:lstStyle/>
            <a:p>
              <a:pPr algn="ctr"/>
              <a:r>
                <a:rPr lang="en-US" i="1"/>
                <a:t>external</a:t>
              </a:r>
            </a:p>
            <a:p>
              <a:pPr algn="ctr"/>
              <a:r>
                <a:rPr lang="en-US" i="1"/>
                <a:t>concentration</a:t>
              </a:r>
            </a:p>
            <a:p>
              <a:pPr algn="ctr"/>
              <a:r>
                <a:rPr lang="en-US" i="1"/>
                <a:t>(in time)</a:t>
              </a:r>
            </a:p>
          </p:txBody>
        </p:sp>
      </p:grpSp>
      <p:sp>
        <p:nvSpPr>
          <p:cNvPr id="813070" name="Rectangle 14"/>
          <p:cNvSpPr>
            <a:spLocks noChangeArrowheads="1"/>
          </p:cNvSpPr>
          <p:nvPr/>
        </p:nvSpPr>
        <p:spPr bwMode="auto">
          <a:xfrm>
            <a:off x="1978025" y="3105150"/>
            <a:ext cx="2097088" cy="1092200"/>
          </a:xfrm>
          <a:prstGeom prst="rect">
            <a:avLst/>
          </a:prstGeom>
          <a:solidFill>
            <a:srgbClr val="00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2400"/>
              <a:t>toxico-kinetic</a:t>
            </a:r>
          </a:p>
          <a:p>
            <a:pPr algn="ctr">
              <a:defRPr/>
            </a:pPr>
            <a:r>
              <a:rPr lang="en-US" sz="2400"/>
              <a:t>model</a:t>
            </a:r>
          </a:p>
        </p:txBody>
      </p:sp>
      <p:sp>
        <p:nvSpPr>
          <p:cNvPr id="14341" name="Rectangle 15"/>
          <p:cNvSpPr>
            <a:spLocks noGrp="1" noChangeArrowheads="1"/>
          </p:cNvSpPr>
          <p:nvPr>
            <p:ph type="title"/>
          </p:nvPr>
        </p:nvSpPr>
        <p:spPr/>
        <p:txBody>
          <a:bodyPr/>
          <a:lstStyle/>
          <a:p>
            <a:r>
              <a:rPr lang="nl-NL" smtClean="0"/>
              <a:t>TKTD modelling</a:t>
            </a:r>
            <a:endParaRPr lang="en-GB" smtClean="0"/>
          </a:p>
        </p:txBody>
      </p:sp>
      <p:grpSp>
        <p:nvGrpSpPr>
          <p:cNvPr id="3" name="Group 17"/>
          <p:cNvGrpSpPr>
            <a:grpSpLocks/>
          </p:cNvGrpSpPr>
          <p:nvPr/>
        </p:nvGrpSpPr>
        <p:grpSpPr bwMode="auto">
          <a:xfrm>
            <a:off x="3375025" y="3765550"/>
            <a:ext cx="1576388" cy="1101725"/>
            <a:chOff x="1852" y="2080"/>
            <a:chExt cx="993" cy="694"/>
          </a:xfrm>
        </p:grpSpPr>
        <p:sp>
          <p:nvSpPr>
            <p:cNvPr id="14353" name="Oval 18"/>
            <p:cNvSpPr>
              <a:spLocks noChangeArrowheads="1"/>
            </p:cNvSpPr>
            <p:nvPr/>
          </p:nvSpPr>
          <p:spPr bwMode="auto">
            <a:xfrm>
              <a:off x="1852" y="2080"/>
              <a:ext cx="993" cy="694"/>
            </a:xfrm>
            <a:prstGeom prst="ellipse">
              <a:avLst/>
            </a:prstGeom>
            <a:solidFill>
              <a:srgbClr val="FFCC99"/>
            </a:solidFill>
            <a:ln w="9525">
              <a:solidFill>
                <a:schemeClr val="tx1"/>
              </a:solidFill>
              <a:round/>
              <a:headEnd/>
              <a:tailEnd/>
            </a:ln>
          </p:spPr>
          <p:txBody>
            <a:bodyPr wrap="none" anchor="ctr"/>
            <a:lstStyle/>
            <a:p>
              <a:endParaRPr lang="nl-NL"/>
            </a:p>
          </p:txBody>
        </p:sp>
        <p:sp>
          <p:nvSpPr>
            <p:cNvPr id="14354" name="Text Box 19"/>
            <p:cNvSpPr txBox="1">
              <a:spLocks noChangeArrowheads="1"/>
            </p:cNvSpPr>
            <p:nvPr/>
          </p:nvSpPr>
          <p:spPr bwMode="auto">
            <a:xfrm>
              <a:off x="1853" y="2126"/>
              <a:ext cx="980" cy="577"/>
            </a:xfrm>
            <a:prstGeom prst="rect">
              <a:avLst/>
            </a:prstGeom>
            <a:noFill/>
            <a:ln w="9525">
              <a:noFill/>
              <a:miter lim="800000"/>
              <a:headEnd/>
              <a:tailEnd/>
            </a:ln>
          </p:spPr>
          <p:txBody>
            <a:bodyPr wrap="none">
              <a:spAutoFit/>
            </a:bodyPr>
            <a:lstStyle/>
            <a:p>
              <a:pPr algn="ctr"/>
              <a:r>
                <a:rPr lang="en-US" i="1"/>
                <a:t>internal</a:t>
              </a:r>
            </a:p>
            <a:p>
              <a:pPr algn="ctr"/>
              <a:r>
                <a:rPr lang="en-US" i="1"/>
                <a:t>concentration</a:t>
              </a:r>
            </a:p>
            <a:p>
              <a:pPr algn="ctr"/>
              <a:r>
                <a:rPr lang="en-US" i="1"/>
                <a:t>in time</a:t>
              </a:r>
            </a:p>
          </p:txBody>
        </p:sp>
      </p:grpSp>
      <p:sp>
        <p:nvSpPr>
          <p:cNvPr id="813079" name="Rectangle 23"/>
          <p:cNvSpPr>
            <a:spLocks noChangeArrowheads="1"/>
          </p:cNvSpPr>
          <p:nvPr/>
        </p:nvSpPr>
        <p:spPr bwMode="auto">
          <a:xfrm>
            <a:off x="4727575" y="4486275"/>
            <a:ext cx="2317750" cy="1266825"/>
          </a:xfrm>
          <a:prstGeom prst="rect">
            <a:avLst/>
          </a:prstGeom>
          <a:solidFill>
            <a:schemeClr val="accent1"/>
          </a:solidFill>
          <a:ln w="9525">
            <a:solidFill>
              <a:schemeClr val="tx1"/>
            </a:solidFill>
            <a:miter lim="800000"/>
            <a:headEnd/>
            <a:tailEnd/>
          </a:ln>
          <a:effectLst>
            <a:outerShdw dist="107763" dir="2700000" algn="ctr" rotWithShape="0">
              <a:srgbClr val="808080">
                <a:alpha val="50000"/>
              </a:srgbClr>
            </a:outerShdw>
          </a:effectLst>
        </p:spPr>
        <p:txBody>
          <a:bodyPr wrap="none" anchor="ctr"/>
          <a:lstStyle/>
          <a:p>
            <a:pPr algn="ctr">
              <a:defRPr/>
            </a:pPr>
            <a:r>
              <a:rPr lang="en-US" sz="2400"/>
              <a:t>process model</a:t>
            </a:r>
          </a:p>
          <a:p>
            <a:pPr algn="ctr">
              <a:defRPr/>
            </a:pPr>
            <a:r>
              <a:rPr lang="en-US" sz="2400"/>
              <a:t>for the organism</a:t>
            </a:r>
          </a:p>
        </p:txBody>
      </p:sp>
      <p:grpSp>
        <p:nvGrpSpPr>
          <p:cNvPr id="4" name="Group 20"/>
          <p:cNvGrpSpPr>
            <a:grpSpLocks/>
          </p:cNvGrpSpPr>
          <p:nvPr/>
        </p:nvGrpSpPr>
        <p:grpSpPr bwMode="auto">
          <a:xfrm>
            <a:off x="6759575" y="5299075"/>
            <a:ext cx="2001838" cy="1262063"/>
            <a:chOff x="4258" y="3032"/>
            <a:chExt cx="1261" cy="795"/>
          </a:xfrm>
        </p:grpSpPr>
        <p:sp>
          <p:nvSpPr>
            <p:cNvPr id="14351" name="Oval 25"/>
            <p:cNvSpPr>
              <a:spLocks noChangeArrowheads="1"/>
            </p:cNvSpPr>
            <p:nvPr/>
          </p:nvSpPr>
          <p:spPr bwMode="auto">
            <a:xfrm>
              <a:off x="4258" y="3032"/>
              <a:ext cx="1261" cy="795"/>
            </a:xfrm>
            <a:prstGeom prst="ellipse">
              <a:avLst/>
            </a:prstGeom>
            <a:solidFill>
              <a:srgbClr val="CCFFFF"/>
            </a:solidFill>
            <a:ln w="9525">
              <a:solidFill>
                <a:schemeClr val="tx1"/>
              </a:solidFill>
              <a:round/>
              <a:headEnd/>
              <a:tailEnd/>
            </a:ln>
          </p:spPr>
          <p:txBody>
            <a:bodyPr wrap="none" anchor="ctr"/>
            <a:lstStyle/>
            <a:p>
              <a:endParaRPr lang="nl-NL"/>
            </a:p>
          </p:txBody>
        </p:sp>
        <p:sp>
          <p:nvSpPr>
            <p:cNvPr id="14352" name="Text Box 26"/>
            <p:cNvSpPr txBox="1">
              <a:spLocks noChangeArrowheads="1"/>
            </p:cNvSpPr>
            <p:nvPr/>
          </p:nvSpPr>
          <p:spPr bwMode="auto">
            <a:xfrm>
              <a:off x="4498" y="3133"/>
              <a:ext cx="740" cy="577"/>
            </a:xfrm>
            <a:prstGeom prst="rect">
              <a:avLst/>
            </a:prstGeom>
            <a:noFill/>
            <a:ln w="9525">
              <a:noFill/>
              <a:miter lim="800000"/>
              <a:headEnd/>
              <a:tailEnd/>
            </a:ln>
          </p:spPr>
          <p:txBody>
            <a:bodyPr wrap="none">
              <a:spAutoFit/>
            </a:bodyPr>
            <a:lstStyle/>
            <a:p>
              <a:pPr algn="ctr"/>
              <a:r>
                <a:rPr lang="en-US" i="1"/>
                <a:t>effects on</a:t>
              </a:r>
            </a:p>
            <a:p>
              <a:pPr algn="ctr"/>
              <a:r>
                <a:rPr lang="en-US" i="1"/>
                <a:t>endpoints</a:t>
              </a:r>
            </a:p>
            <a:p>
              <a:pPr algn="ctr"/>
              <a:r>
                <a:rPr lang="en-US" i="1"/>
                <a:t>in time</a:t>
              </a:r>
            </a:p>
          </p:txBody>
        </p:sp>
      </p:grpSp>
      <p:grpSp>
        <p:nvGrpSpPr>
          <p:cNvPr id="5" name="Group 32"/>
          <p:cNvGrpSpPr>
            <a:grpSpLocks/>
          </p:cNvGrpSpPr>
          <p:nvPr/>
        </p:nvGrpSpPr>
        <p:grpSpPr bwMode="auto">
          <a:xfrm>
            <a:off x="731838" y="5468938"/>
            <a:ext cx="3768725" cy="901700"/>
            <a:chOff x="461" y="3139"/>
            <a:chExt cx="2374" cy="568"/>
          </a:xfrm>
        </p:grpSpPr>
        <p:sp>
          <p:nvSpPr>
            <p:cNvPr id="14349" name="AutoShape 28"/>
            <p:cNvSpPr>
              <a:spLocks/>
            </p:cNvSpPr>
            <p:nvPr/>
          </p:nvSpPr>
          <p:spPr bwMode="auto">
            <a:xfrm rot="-5400000">
              <a:off x="1500" y="2100"/>
              <a:ext cx="296" cy="2374"/>
            </a:xfrm>
            <a:prstGeom prst="leftBrace">
              <a:avLst>
                <a:gd name="adj1" fmla="val 66836"/>
                <a:gd name="adj2" fmla="val 50000"/>
              </a:avLst>
            </a:prstGeom>
            <a:noFill/>
            <a:ln w="9525">
              <a:solidFill>
                <a:schemeClr val="tx1"/>
              </a:solidFill>
              <a:round/>
              <a:headEnd/>
              <a:tailEnd/>
            </a:ln>
          </p:spPr>
          <p:txBody>
            <a:bodyPr wrap="none" anchor="ctr"/>
            <a:lstStyle/>
            <a:p>
              <a:endParaRPr lang="nl-NL" b="1"/>
            </a:p>
          </p:txBody>
        </p:sp>
        <p:sp>
          <p:nvSpPr>
            <p:cNvPr id="14350" name="Text Box 30"/>
            <p:cNvSpPr txBox="1">
              <a:spLocks noChangeArrowheads="1"/>
            </p:cNvSpPr>
            <p:nvPr/>
          </p:nvSpPr>
          <p:spPr bwMode="auto">
            <a:xfrm>
              <a:off x="990" y="3474"/>
              <a:ext cx="1086" cy="233"/>
            </a:xfrm>
            <a:prstGeom prst="rect">
              <a:avLst/>
            </a:prstGeom>
            <a:noFill/>
            <a:ln w="9525">
              <a:noFill/>
              <a:miter lim="800000"/>
              <a:headEnd/>
              <a:tailEnd/>
            </a:ln>
          </p:spPr>
          <p:txBody>
            <a:bodyPr wrap="none">
              <a:spAutoFit/>
            </a:bodyPr>
            <a:lstStyle/>
            <a:p>
              <a:r>
                <a:rPr lang="nl-NL" b="1" i="1"/>
                <a:t>toxicokinetics</a:t>
              </a:r>
              <a:endParaRPr lang="en-GB" b="1" i="1"/>
            </a:p>
          </p:txBody>
        </p:sp>
      </p:grpSp>
      <p:grpSp>
        <p:nvGrpSpPr>
          <p:cNvPr id="6" name="Group 33"/>
          <p:cNvGrpSpPr>
            <a:grpSpLocks/>
          </p:cNvGrpSpPr>
          <p:nvPr/>
        </p:nvGrpSpPr>
        <p:grpSpPr bwMode="auto">
          <a:xfrm>
            <a:off x="3521075" y="1900238"/>
            <a:ext cx="5126038" cy="954087"/>
            <a:chOff x="2218" y="891"/>
            <a:chExt cx="3229" cy="601"/>
          </a:xfrm>
        </p:grpSpPr>
        <p:sp>
          <p:nvSpPr>
            <p:cNvPr id="14347" name="AutoShape 29"/>
            <p:cNvSpPr>
              <a:spLocks/>
            </p:cNvSpPr>
            <p:nvPr/>
          </p:nvSpPr>
          <p:spPr bwMode="auto">
            <a:xfrm rot="-5400000" flipH="1" flipV="1">
              <a:off x="3685" y="-271"/>
              <a:ext cx="296" cy="3229"/>
            </a:xfrm>
            <a:prstGeom prst="leftBrace">
              <a:avLst>
                <a:gd name="adj1" fmla="val 90907"/>
                <a:gd name="adj2" fmla="val 50000"/>
              </a:avLst>
            </a:prstGeom>
            <a:noFill/>
            <a:ln w="9525">
              <a:solidFill>
                <a:schemeClr val="tx1"/>
              </a:solidFill>
              <a:round/>
              <a:headEnd/>
              <a:tailEnd/>
            </a:ln>
          </p:spPr>
          <p:txBody>
            <a:bodyPr wrap="none" anchor="ctr"/>
            <a:lstStyle/>
            <a:p>
              <a:endParaRPr lang="nl-NL" b="1"/>
            </a:p>
          </p:txBody>
        </p:sp>
        <p:sp>
          <p:nvSpPr>
            <p:cNvPr id="14348" name="Text Box 31"/>
            <p:cNvSpPr txBox="1">
              <a:spLocks noChangeArrowheads="1"/>
            </p:cNvSpPr>
            <p:nvPr/>
          </p:nvSpPr>
          <p:spPr bwMode="auto">
            <a:xfrm>
              <a:off x="3184" y="891"/>
              <a:ext cx="1215" cy="233"/>
            </a:xfrm>
            <a:prstGeom prst="rect">
              <a:avLst/>
            </a:prstGeom>
            <a:noFill/>
            <a:ln w="9525">
              <a:noFill/>
              <a:miter lim="800000"/>
              <a:headEnd/>
              <a:tailEnd/>
            </a:ln>
          </p:spPr>
          <p:txBody>
            <a:bodyPr wrap="none">
              <a:spAutoFit/>
            </a:bodyPr>
            <a:lstStyle/>
            <a:p>
              <a:r>
                <a:rPr lang="nl-NL" b="1" i="1"/>
                <a:t>toxicodynamics</a:t>
              </a:r>
              <a:endParaRPr lang="en-GB" b="1" i="1"/>
            </a:p>
          </p:txBody>
        </p:sp>
      </p:gr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837"/>
                                        </p:tgtEl>
                                        <p:attrNameLst>
                                          <p:attrName>style.visibility</p:attrName>
                                        </p:attrNameLst>
                                      </p:cBhvr>
                                      <p:to>
                                        <p:strVal val="visible"/>
                                      </p:to>
                                    </p:set>
                                    <p:animEffect transition="in" filter="wipe(left)">
                                      <p:cBhvr>
                                        <p:cTn id="11" dur="500"/>
                                        <p:tgtEl>
                                          <p:spTgt spid="3483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13070"/>
                                        </p:tgtEl>
                                        <p:attrNameLst>
                                          <p:attrName>style.visibility</p:attrName>
                                        </p:attrNameLst>
                                      </p:cBhvr>
                                      <p:to>
                                        <p:strVal val="visible"/>
                                      </p:to>
                                    </p:set>
                                    <p:animEffect transition="in" filter="dissolve">
                                      <p:cBhvr>
                                        <p:cTn id="20" dur="500"/>
                                        <p:tgtEl>
                                          <p:spTgt spid="813070"/>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13079"/>
                                        </p:tgtEl>
                                        <p:attrNameLst>
                                          <p:attrName>style.visibility</p:attrName>
                                        </p:attrNameLst>
                                      </p:cBhvr>
                                      <p:to>
                                        <p:strVal val="visible"/>
                                      </p:to>
                                    </p:set>
                                    <p:animEffect transition="in" filter="dissolve">
                                      <p:cBhvr>
                                        <p:cTn id="29" dur="500"/>
                                        <p:tgtEl>
                                          <p:spTgt spid="81307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dissolv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7" grpId="0" animBg="1"/>
      <p:bldP spid="813070" grpId="0" animBg="1"/>
      <p:bldP spid="81307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9"/>
          <p:cNvGrpSpPr>
            <a:grpSpLocks/>
          </p:cNvGrpSpPr>
          <p:nvPr/>
        </p:nvGrpSpPr>
        <p:grpSpPr bwMode="auto">
          <a:xfrm>
            <a:off x="604838" y="2430463"/>
            <a:ext cx="1576387" cy="1101725"/>
            <a:chOff x="201" y="2755"/>
            <a:chExt cx="993" cy="694"/>
          </a:xfrm>
        </p:grpSpPr>
        <p:sp>
          <p:nvSpPr>
            <p:cNvPr id="15377" name="Oval 10"/>
            <p:cNvSpPr>
              <a:spLocks noChangeArrowheads="1"/>
            </p:cNvSpPr>
            <p:nvPr/>
          </p:nvSpPr>
          <p:spPr bwMode="auto">
            <a:xfrm>
              <a:off x="201" y="2755"/>
              <a:ext cx="993" cy="694"/>
            </a:xfrm>
            <a:prstGeom prst="ellipse">
              <a:avLst/>
            </a:prstGeom>
            <a:solidFill>
              <a:srgbClr val="CCFFCC"/>
            </a:solidFill>
            <a:ln w="9525">
              <a:solidFill>
                <a:schemeClr val="tx1"/>
              </a:solidFill>
              <a:round/>
              <a:headEnd/>
              <a:tailEnd/>
            </a:ln>
          </p:spPr>
          <p:txBody>
            <a:bodyPr wrap="none" anchor="ctr"/>
            <a:lstStyle/>
            <a:p>
              <a:endParaRPr lang="nl-NL"/>
            </a:p>
          </p:txBody>
        </p:sp>
        <p:sp>
          <p:nvSpPr>
            <p:cNvPr id="15378" name="Text Box 11"/>
            <p:cNvSpPr txBox="1">
              <a:spLocks noChangeArrowheads="1"/>
            </p:cNvSpPr>
            <p:nvPr/>
          </p:nvSpPr>
          <p:spPr bwMode="auto">
            <a:xfrm>
              <a:off x="202" y="2801"/>
              <a:ext cx="980" cy="577"/>
            </a:xfrm>
            <a:prstGeom prst="rect">
              <a:avLst/>
            </a:prstGeom>
            <a:noFill/>
            <a:ln w="9525">
              <a:noFill/>
              <a:miter lim="800000"/>
              <a:headEnd/>
              <a:tailEnd/>
            </a:ln>
          </p:spPr>
          <p:txBody>
            <a:bodyPr wrap="none">
              <a:spAutoFit/>
            </a:bodyPr>
            <a:lstStyle/>
            <a:p>
              <a:pPr algn="ctr"/>
              <a:r>
                <a:rPr lang="en-US" i="1"/>
                <a:t>external</a:t>
              </a:r>
            </a:p>
            <a:p>
              <a:pPr algn="ctr"/>
              <a:r>
                <a:rPr lang="en-US" i="1"/>
                <a:t>concentration</a:t>
              </a:r>
            </a:p>
            <a:p>
              <a:pPr algn="ctr"/>
              <a:r>
                <a:rPr lang="en-US" i="1"/>
                <a:t>(in time)</a:t>
              </a:r>
            </a:p>
          </p:txBody>
        </p:sp>
      </p:grpSp>
      <p:sp>
        <p:nvSpPr>
          <p:cNvPr id="813070" name="Rectangle 14"/>
          <p:cNvSpPr>
            <a:spLocks noChangeArrowheads="1"/>
          </p:cNvSpPr>
          <p:nvPr/>
        </p:nvSpPr>
        <p:spPr bwMode="auto">
          <a:xfrm>
            <a:off x="1978025" y="3105150"/>
            <a:ext cx="2097088" cy="1092200"/>
          </a:xfrm>
          <a:prstGeom prst="rect">
            <a:avLst/>
          </a:prstGeom>
          <a:solidFill>
            <a:srgbClr val="00CC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defRPr/>
            </a:pPr>
            <a:r>
              <a:rPr lang="en-US" sz="2400" dirty="0" err="1"/>
              <a:t>toxico</a:t>
            </a:r>
            <a:r>
              <a:rPr lang="en-US" sz="2400" dirty="0"/>
              <a:t>-kinetic</a:t>
            </a:r>
          </a:p>
          <a:p>
            <a:pPr algn="ctr">
              <a:defRPr/>
            </a:pPr>
            <a:r>
              <a:rPr lang="en-US" sz="2400" dirty="0"/>
              <a:t>model</a:t>
            </a:r>
          </a:p>
        </p:txBody>
      </p:sp>
      <p:sp>
        <p:nvSpPr>
          <p:cNvPr id="15364" name="Rectangle 15"/>
          <p:cNvSpPr>
            <a:spLocks noGrp="1" noChangeArrowheads="1"/>
          </p:cNvSpPr>
          <p:nvPr>
            <p:ph type="title"/>
          </p:nvPr>
        </p:nvSpPr>
        <p:spPr/>
        <p:txBody>
          <a:bodyPr/>
          <a:lstStyle/>
          <a:p>
            <a:r>
              <a:rPr lang="nl-NL" smtClean="0"/>
              <a:t>TKTD modelling</a:t>
            </a:r>
            <a:endParaRPr lang="en-GB" smtClean="0"/>
          </a:p>
        </p:txBody>
      </p:sp>
      <p:grpSp>
        <p:nvGrpSpPr>
          <p:cNvPr id="15365" name="Group 17"/>
          <p:cNvGrpSpPr>
            <a:grpSpLocks/>
          </p:cNvGrpSpPr>
          <p:nvPr/>
        </p:nvGrpSpPr>
        <p:grpSpPr bwMode="auto">
          <a:xfrm>
            <a:off x="3375025" y="3765550"/>
            <a:ext cx="1576388" cy="1101725"/>
            <a:chOff x="1852" y="2080"/>
            <a:chExt cx="993" cy="694"/>
          </a:xfrm>
        </p:grpSpPr>
        <p:sp>
          <p:nvSpPr>
            <p:cNvPr id="15375" name="Oval 18"/>
            <p:cNvSpPr>
              <a:spLocks noChangeArrowheads="1"/>
            </p:cNvSpPr>
            <p:nvPr/>
          </p:nvSpPr>
          <p:spPr bwMode="auto">
            <a:xfrm>
              <a:off x="1852" y="2080"/>
              <a:ext cx="993" cy="694"/>
            </a:xfrm>
            <a:prstGeom prst="ellipse">
              <a:avLst/>
            </a:prstGeom>
            <a:solidFill>
              <a:srgbClr val="FFCC99"/>
            </a:solidFill>
            <a:ln w="9525">
              <a:solidFill>
                <a:schemeClr val="tx1"/>
              </a:solidFill>
              <a:round/>
              <a:headEnd/>
              <a:tailEnd/>
            </a:ln>
          </p:spPr>
          <p:txBody>
            <a:bodyPr wrap="none" anchor="ctr"/>
            <a:lstStyle/>
            <a:p>
              <a:endParaRPr lang="nl-NL"/>
            </a:p>
          </p:txBody>
        </p:sp>
        <p:sp>
          <p:nvSpPr>
            <p:cNvPr id="15376" name="Text Box 19"/>
            <p:cNvSpPr txBox="1">
              <a:spLocks noChangeArrowheads="1"/>
            </p:cNvSpPr>
            <p:nvPr/>
          </p:nvSpPr>
          <p:spPr bwMode="auto">
            <a:xfrm>
              <a:off x="1853" y="2126"/>
              <a:ext cx="980" cy="577"/>
            </a:xfrm>
            <a:prstGeom prst="rect">
              <a:avLst/>
            </a:prstGeom>
            <a:noFill/>
            <a:ln w="9525">
              <a:noFill/>
              <a:miter lim="800000"/>
              <a:headEnd/>
              <a:tailEnd/>
            </a:ln>
          </p:spPr>
          <p:txBody>
            <a:bodyPr wrap="none">
              <a:spAutoFit/>
            </a:bodyPr>
            <a:lstStyle/>
            <a:p>
              <a:pPr algn="ctr"/>
              <a:r>
                <a:rPr lang="en-US" i="1"/>
                <a:t>internal</a:t>
              </a:r>
            </a:p>
            <a:p>
              <a:pPr algn="ctr"/>
              <a:r>
                <a:rPr lang="en-US" i="1"/>
                <a:t>concentration</a:t>
              </a:r>
            </a:p>
            <a:p>
              <a:pPr algn="ctr"/>
              <a:r>
                <a:rPr lang="en-US" i="1"/>
                <a:t>in time</a:t>
              </a:r>
            </a:p>
          </p:txBody>
        </p:sp>
      </p:grpSp>
      <p:grpSp>
        <p:nvGrpSpPr>
          <p:cNvPr id="15366" name="Group 32"/>
          <p:cNvGrpSpPr>
            <a:grpSpLocks/>
          </p:cNvGrpSpPr>
          <p:nvPr/>
        </p:nvGrpSpPr>
        <p:grpSpPr bwMode="auto">
          <a:xfrm>
            <a:off x="731838" y="5468938"/>
            <a:ext cx="3768725" cy="901700"/>
            <a:chOff x="461" y="3139"/>
            <a:chExt cx="2374" cy="568"/>
          </a:xfrm>
        </p:grpSpPr>
        <p:sp>
          <p:nvSpPr>
            <p:cNvPr id="15373" name="AutoShape 28"/>
            <p:cNvSpPr>
              <a:spLocks/>
            </p:cNvSpPr>
            <p:nvPr/>
          </p:nvSpPr>
          <p:spPr bwMode="auto">
            <a:xfrm rot="-5400000">
              <a:off x="1500" y="2100"/>
              <a:ext cx="296" cy="2374"/>
            </a:xfrm>
            <a:prstGeom prst="leftBrace">
              <a:avLst>
                <a:gd name="adj1" fmla="val 66836"/>
                <a:gd name="adj2" fmla="val 50000"/>
              </a:avLst>
            </a:prstGeom>
            <a:noFill/>
            <a:ln w="9525">
              <a:solidFill>
                <a:schemeClr val="tx1"/>
              </a:solidFill>
              <a:round/>
              <a:headEnd/>
              <a:tailEnd/>
            </a:ln>
          </p:spPr>
          <p:txBody>
            <a:bodyPr wrap="none" anchor="ctr"/>
            <a:lstStyle/>
            <a:p>
              <a:endParaRPr lang="nl-NL" b="1"/>
            </a:p>
          </p:txBody>
        </p:sp>
        <p:sp>
          <p:nvSpPr>
            <p:cNvPr id="15374" name="Text Box 30"/>
            <p:cNvSpPr txBox="1">
              <a:spLocks noChangeArrowheads="1"/>
            </p:cNvSpPr>
            <p:nvPr/>
          </p:nvSpPr>
          <p:spPr bwMode="auto">
            <a:xfrm>
              <a:off x="990" y="3474"/>
              <a:ext cx="1086" cy="233"/>
            </a:xfrm>
            <a:prstGeom prst="rect">
              <a:avLst/>
            </a:prstGeom>
            <a:noFill/>
            <a:ln w="9525">
              <a:noFill/>
              <a:miter lim="800000"/>
              <a:headEnd/>
              <a:tailEnd/>
            </a:ln>
          </p:spPr>
          <p:txBody>
            <a:bodyPr wrap="none">
              <a:spAutoFit/>
            </a:bodyPr>
            <a:lstStyle/>
            <a:p>
              <a:r>
                <a:rPr lang="nl-NL" b="1" i="1"/>
                <a:t>toxicokinetics</a:t>
              </a:r>
              <a:endParaRPr lang="en-GB" b="1" i="1"/>
            </a:p>
          </p:txBody>
        </p:sp>
      </p:grpSp>
      <p:pic>
        <p:nvPicPr>
          <p:cNvPr id="15367" name="Picture 60"/>
          <p:cNvPicPr>
            <a:picLocks noChangeAspect="1" noChangeArrowheads="1"/>
          </p:cNvPicPr>
          <p:nvPr/>
        </p:nvPicPr>
        <p:blipFill>
          <a:blip r:embed="rId3" cstate="print"/>
          <a:srcRect/>
          <a:stretch>
            <a:fillRect/>
          </a:stretch>
        </p:blipFill>
        <p:spPr bwMode="auto">
          <a:xfrm>
            <a:off x="5516563" y="1776413"/>
            <a:ext cx="3305175" cy="1306512"/>
          </a:xfrm>
          <a:prstGeom prst="rect">
            <a:avLst/>
          </a:prstGeom>
          <a:noFill/>
          <a:ln w="9525">
            <a:noFill/>
            <a:miter lim="800000"/>
            <a:headEnd/>
            <a:tailEnd/>
          </a:ln>
        </p:spPr>
      </p:pic>
      <p:sp>
        <p:nvSpPr>
          <p:cNvPr id="24" name="Right Arrow 23"/>
          <p:cNvSpPr/>
          <p:nvPr/>
        </p:nvSpPr>
        <p:spPr>
          <a:xfrm>
            <a:off x="5478463" y="4624388"/>
            <a:ext cx="822325" cy="95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15369" name="Cube 3"/>
          <p:cNvSpPr>
            <a:spLocks noChangeArrowheads="1"/>
          </p:cNvSpPr>
          <p:nvPr/>
        </p:nvSpPr>
        <p:spPr bwMode="auto">
          <a:xfrm>
            <a:off x="6211888" y="4186238"/>
            <a:ext cx="1741487" cy="1741487"/>
          </a:xfrm>
          <a:prstGeom prst="cube">
            <a:avLst>
              <a:gd name="adj" fmla="val 25000"/>
            </a:avLst>
          </a:prstGeom>
          <a:solidFill>
            <a:srgbClr val="FFCC66"/>
          </a:solidFill>
          <a:ln w="25400" algn="ctr">
            <a:solidFill>
              <a:srgbClr val="89A4A7"/>
            </a:solidFill>
            <a:miter lim="800000"/>
            <a:headEnd/>
            <a:tailEnd/>
          </a:ln>
        </p:spPr>
        <p:txBody>
          <a:bodyPr anchor="ctr"/>
          <a:lstStyle/>
          <a:p>
            <a:pPr algn="ctr"/>
            <a:endParaRPr lang="nl-NL">
              <a:solidFill>
                <a:srgbClr val="FFFFFF"/>
              </a:solidFill>
            </a:endParaRPr>
          </a:p>
        </p:txBody>
      </p:sp>
      <p:sp>
        <p:nvSpPr>
          <p:cNvPr id="26" name="Right Arrow 25"/>
          <p:cNvSpPr/>
          <p:nvPr/>
        </p:nvSpPr>
        <p:spPr>
          <a:xfrm>
            <a:off x="7818438" y="4624388"/>
            <a:ext cx="822325" cy="95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grpSp>
        <p:nvGrpSpPr>
          <p:cNvPr id="5" name="Group 10"/>
          <p:cNvGrpSpPr>
            <a:grpSpLocks/>
          </p:cNvGrpSpPr>
          <p:nvPr/>
        </p:nvGrpSpPr>
        <p:grpSpPr bwMode="auto">
          <a:xfrm rot="-2528004">
            <a:off x="6496050" y="4879975"/>
            <a:ext cx="839788" cy="688975"/>
            <a:chOff x="1196" y="3016"/>
            <a:chExt cx="529" cy="434"/>
          </a:xfrm>
          <a:solidFill>
            <a:schemeClr val="accent1"/>
          </a:solidFill>
        </p:grpSpPr>
        <p:sp>
          <p:nvSpPr>
            <p:cNvPr id="28" name="AutoShape 11"/>
            <p:cNvSpPr>
              <a:spLocks noChangeArrowheads="1"/>
            </p:cNvSpPr>
            <p:nvPr/>
          </p:nvSpPr>
          <p:spPr bwMode="auto">
            <a:xfrm>
              <a:off x="1196" y="3046"/>
              <a:ext cx="244" cy="404"/>
            </a:xfrm>
            <a:prstGeom prst="curvedRightArrow">
              <a:avLst>
                <a:gd name="adj1" fmla="val 33115"/>
                <a:gd name="adj2" fmla="val 66230"/>
                <a:gd name="adj3" fmla="val 33333"/>
              </a:avLst>
            </a:prstGeom>
            <a:grp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sp>
          <p:nvSpPr>
            <p:cNvPr id="29" name="AutoShape 12"/>
            <p:cNvSpPr>
              <a:spLocks noChangeArrowheads="1"/>
            </p:cNvSpPr>
            <p:nvPr/>
          </p:nvSpPr>
          <p:spPr bwMode="auto">
            <a:xfrm flipH="1" flipV="1">
              <a:off x="1481" y="3016"/>
              <a:ext cx="244" cy="404"/>
            </a:xfrm>
            <a:prstGeom prst="curvedRightArrow">
              <a:avLst>
                <a:gd name="adj1" fmla="val 33115"/>
                <a:gd name="adj2" fmla="val 66230"/>
                <a:gd name="adj3" fmla="val 33333"/>
              </a:avLst>
            </a:prstGeom>
            <a:grp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en-US"/>
            </a:p>
          </p:txBody>
        </p:sp>
      </p:grpSp>
      <p:cxnSp>
        <p:nvCxnSpPr>
          <p:cNvPr id="31" name="Straight Arrow Connector 30"/>
          <p:cNvCxnSpPr/>
          <p:nvPr/>
        </p:nvCxnSpPr>
        <p:spPr>
          <a:xfrm rot="5400000">
            <a:off x="6332538" y="3506788"/>
            <a:ext cx="973137" cy="1587"/>
          </a:xfrm>
          <a:prstGeom prst="straightConnector1">
            <a:avLst/>
          </a:prstGeom>
          <a:ln w="57150">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5"/>
          <p:cNvSpPr>
            <a:spLocks noGrp="1" noChangeArrowheads="1"/>
          </p:cNvSpPr>
          <p:nvPr>
            <p:ph type="title"/>
          </p:nvPr>
        </p:nvSpPr>
        <p:spPr/>
        <p:txBody>
          <a:bodyPr/>
          <a:lstStyle/>
          <a:p>
            <a:r>
              <a:rPr lang="nl-NL" smtClean="0"/>
              <a:t>TKTD modelling</a:t>
            </a:r>
            <a:endParaRPr lang="en-GB" smtClean="0"/>
          </a:p>
        </p:txBody>
      </p:sp>
      <p:grpSp>
        <p:nvGrpSpPr>
          <p:cNvPr id="16387" name="Group 17"/>
          <p:cNvGrpSpPr>
            <a:grpSpLocks/>
          </p:cNvGrpSpPr>
          <p:nvPr/>
        </p:nvGrpSpPr>
        <p:grpSpPr bwMode="auto">
          <a:xfrm>
            <a:off x="3375025" y="3765550"/>
            <a:ext cx="1576388" cy="1101725"/>
            <a:chOff x="1852" y="2080"/>
            <a:chExt cx="993" cy="694"/>
          </a:xfrm>
        </p:grpSpPr>
        <p:sp>
          <p:nvSpPr>
            <p:cNvPr id="16395" name="Oval 18"/>
            <p:cNvSpPr>
              <a:spLocks noChangeArrowheads="1"/>
            </p:cNvSpPr>
            <p:nvPr/>
          </p:nvSpPr>
          <p:spPr bwMode="auto">
            <a:xfrm>
              <a:off x="1852" y="2080"/>
              <a:ext cx="993" cy="694"/>
            </a:xfrm>
            <a:prstGeom prst="ellipse">
              <a:avLst/>
            </a:prstGeom>
            <a:solidFill>
              <a:srgbClr val="FFCC99"/>
            </a:solidFill>
            <a:ln w="9525">
              <a:solidFill>
                <a:schemeClr val="tx1"/>
              </a:solidFill>
              <a:round/>
              <a:headEnd/>
              <a:tailEnd/>
            </a:ln>
          </p:spPr>
          <p:txBody>
            <a:bodyPr wrap="none" anchor="ctr"/>
            <a:lstStyle/>
            <a:p>
              <a:endParaRPr lang="nl-NL"/>
            </a:p>
          </p:txBody>
        </p:sp>
        <p:sp>
          <p:nvSpPr>
            <p:cNvPr id="16396" name="Text Box 19"/>
            <p:cNvSpPr txBox="1">
              <a:spLocks noChangeArrowheads="1"/>
            </p:cNvSpPr>
            <p:nvPr/>
          </p:nvSpPr>
          <p:spPr bwMode="auto">
            <a:xfrm>
              <a:off x="1853" y="2126"/>
              <a:ext cx="980" cy="577"/>
            </a:xfrm>
            <a:prstGeom prst="rect">
              <a:avLst/>
            </a:prstGeom>
            <a:noFill/>
            <a:ln w="9525">
              <a:noFill/>
              <a:miter lim="800000"/>
              <a:headEnd/>
              <a:tailEnd/>
            </a:ln>
          </p:spPr>
          <p:txBody>
            <a:bodyPr wrap="none">
              <a:spAutoFit/>
            </a:bodyPr>
            <a:lstStyle/>
            <a:p>
              <a:pPr algn="ctr"/>
              <a:r>
                <a:rPr lang="en-US" i="1"/>
                <a:t>internal</a:t>
              </a:r>
            </a:p>
            <a:p>
              <a:pPr algn="ctr"/>
              <a:r>
                <a:rPr lang="en-US" i="1"/>
                <a:t>concentration</a:t>
              </a:r>
            </a:p>
            <a:p>
              <a:pPr algn="ctr"/>
              <a:r>
                <a:rPr lang="en-US" i="1"/>
                <a:t>in time</a:t>
              </a:r>
            </a:p>
          </p:txBody>
        </p:sp>
      </p:grpSp>
      <p:sp>
        <p:nvSpPr>
          <p:cNvPr id="813079" name="Rectangle 23"/>
          <p:cNvSpPr>
            <a:spLocks noChangeArrowheads="1"/>
          </p:cNvSpPr>
          <p:nvPr/>
        </p:nvSpPr>
        <p:spPr bwMode="auto">
          <a:xfrm>
            <a:off x="4727575" y="4486275"/>
            <a:ext cx="2317750" cy="1266825"/>
          </a:xfrm>
          <a:prstGeom prst="rect">
            <a:avLst/>
          </a:prstGeom>
          <a:solidFill>
            <a:schemeClr val="accent1"/>
          </a:solidFill>
          <a:ln w="9525">
            <a:solidFill>
              <a:schemeClr val="tx1"/>
            </a:solidFill>
            <a:miter lim="800000"/>
            <a:headEnd/>
            <a:tailEnd/>
          </a:ln>
          <a:effectLst>
            <a:outerShdw dist="107763" dir="2700000" algn="ctr" rotWithShape="0">
              <a:srgbClr val="808080">
                <a:alpha val="50000"/>
              </a:srgbClr>
            </a:outerShdw>
          </a:effectLst>
        </p:spPr>
        <p:txBody>
          <a:bodyPr wrap="none" anchor="ctr"/>
          <a:lstStyle/>
          <a:p>
            <a:pPr algn="ctr">
              <a:defRPr/>
            </a:pPr>
            <a:r>
              <a:rPr lang="en-US" sz="2400"/>
              <a:t>process model</a:t>
            </a:r>
          </a:p>
          <a:p>
            <a:pPr algn="ctr">
              <a:defRPr/>
            </a:pPr>
            <a:r>
              <a:rPr lang="en-US" sz="2400"/>
              <a:t>for the organism</a:t>
            </a:r>
          </a:p>
        </p:txBody>
      </p:sp>
      <p:grpSp>
        <p:nvGrpSpPr>
          <p:cNvPr id="16389" name="Group 20"/>
          <p:cNvGrpSpPr>
            <a:grpSpLocks/>
          </p:cNvGrpSpPr>
          <p:nvPr/>
        </p:nvGrpSpPr>
        <p:grpSpPr bwMode="auto">
          <a:xfrm>
            <a:off x="6759575" y="5299075"/>
            <a:ext cx="2001838" cy="1262063"/>
            <a:chOff x="4258" y="3032"/>
            <a:chExt cx="1261" cy="795"/>
          </a:xfrm>
        </p:grpSpPr>
        <p:sp>
          <p:nvSpPr>
            <p:cNvPr id="16393" name="Oval 25"/>
            <p:cNvSpPr>
              <a:spLocks noChangeArrowheads="1"/>
            </p:cNvSpPr>
            <p:nvPr/>
          </p:nvSpPr>
          <p:spPr bwMode="auto">
            <a:xfrm>
              <a:off x="4258" y="3032"/>
              <a:ext cx="1261" cy="795"/>
            </a:xfrm>
            <a:prstGeom prst="ellipse">
              <a:avLst/>
            </a:prstGeom>
            <a:solidFill>
              <a:srgbClr val="CCFFFF"/>
            </a:solidFill>
            <a:ln w="9525">
              <a:solidFill>
                <a:schemeClr val="tx1"/>
              </a:solidFill>
              <a:round/>
              <a:headEnd/>
              <a:tailEnd/>
            </a:ln>
          </p:spPr>
          <p:txBody>
            <a:bodyPr wrap="none" anchor="ctr"/>
            <a:lstStyle/>
            <a:p>
              <a:endParaRPr lang="nl-NL"/>
            </a:p>
          </p:txBody>
        </p:sp>
        <p:sp>
          <p:nvSpPr>
            <p:cNvPr id="16394" name="Text Box 26"/>
            <p:cNvSpPr txBox="1">
              <a:spLocks noChangeArrowheads="1"/>
            </p:cNvSpPr>
            <p:nvPr/>
          </p:nvSpPr>
          <p:spPr bwMode="auto">
            <a:xfrm>
              <a:off x="4498" y="3133"/>
              <a:ext cx="740" cy="577"/>
            </a:xfrm>
            <a:prstGeom prst="rect">
              <a:avLst/>
            </a:prstGeom>
            <a:noFill/>
            <a:ln w="9525">
              <a:noFill/>
              <a:miter lim="800000"/>
              <a:headEnd/>
              <a:tailEnd/>
            </a:ln>
          </p:spPr>
          <p:txBody>
            <a:bodyPr wrap="none">
              <a:spAutoFit/>
            </a:bodyPr>
            <a:lstStyle/>
            <a:p>
              <a:pPr algn="ctr"/>
              <a:r>
                <a:rPr lang="en-US" i="1"/>
                <a:t>effects on</a:t>
              </a:r>
            </a:p>
            <a:p>
              <a:pPr algn="ctr"/>
              <a:r>
                <a:rPr lang="en-US" i="1"/>
                <a:t>endpoints</a:t>
              </a:r>
            </a:p>
            <a:p>
              <a:pPr algn="ctr"/>
              <a:r>
                <a:rPr lang="en-US" i="1"/>
                <a:t>in time</a:t>
              </a:r>
            </a:p>
          </p:txBody>
        </p:sp>
      </p:grpSp>
      <p:grpSp>
        <p:nvGrpSpPr>
          <p:cNvPr id="16390" name="Group 33"/>
          <p:cNvGrpSpPr>
            <a:grpSpLocks/>
          </p:cNvGrpSpPr>
          <p:nvPr/>
        </p:nvGrpSpPr>
        <p:grpSpPr bwMode="auto">
          <a:xfrm>
            <a:off x="3521075" y="1900238"/>
            <a:ext cx="5126038" cy="954087"/>
            <a:chOff x="2218" y="891"/>
            <a:chExt cx="3229" cy="601"/>
          </a:xfrm>
        </p:grpSpPr>
        <p:sp>
          <p:nvSpPr>
            <p:cNvPr id="16391" name="AutoShape 29"/>
            <p:cNvSpPr>
              <a:spLocks/>
            </p:cNvSpPr>
            <p:nvPr/>
          </p:nvSpPr>
          <p:spPr bwMode="auto">
            <a:xfrm rot="-5400000" flipH="1" flipV="1">
              <a:off x="3685" y="-271"/>
              <a:ext cx="296" cy="3229"/>
            </a:xfrm>
            <a:prstGeom prst="leftBrace">
              <a:avLst>
                <a:gd name="adj1" fmla="val 90907"/>
                <a:gd name="adj2" fmla="val 50000"/>
              </a:avLst>
            </a:prstGeom>
            <a:noFill/>
            <a:ln w="9525">
              <a:solidFill>
                <a:schemeClr val="tx1"/>
              </a:solidFill>
              <a:round/>
              <a:headEnd/>
              <a:tailEnd/>
            </a:ln>
          </p:spPr>
          <p:txBody>
            <a:bodyPr wrap="none" anchor="ctr"/>
            <a:lstStyle/>
            <a:p>
              <a:endParaRPr lang="nl-NL" b="1"/>
            </a:p>
          </p:txBody>
        </p:sp>
        <p:sp>
          <p:nvSpPr>
            <p:cNvPr id="16392" name="Text Box 31"/>
            <p:cNvSpPr txBox="1">
              <a:spLocks noChangeArrowheads="1"/>
            </p:cNvSpPr>
            <p:nvPr/>
          </p:nvSpPr>
          <p:spPr bwMode="auto">
            <a:xfrm>
              <a:off x="3184" y="891"/>
              <a:ext cx="1215" cy="233"/>
            </a:xfrm>
            <a:prstGeom prst="rect">
              <a:avLst/>
            </a:prstGeom>
            <a:noFill/>
            <a:ln w="9525">
              <a:noFill/>
              <a:miter lim="800000"/>
              <a:headEnd/>
              <a:tailEnd/>
            </a:ln>
          </p:spPr>
          <p:txBody>
            <a:bodyPr wrap="none">
              <a:spAutoFit/>
            </a:bodyPr>
            <a:lstStyle/>
            <a:p>
              <a:r>
                <a:rPr lang="nl-NL" b="1" i="1"/>
                <a:t>toxicodynamics</a:t>
              </a:r>
              <a:endParaRPr lang="en-GB" b="1" i="1"/>
            </a:p>
          </p:txBody>
        </p:sp>
      </p:grpSp>
    </p:spTree>
    <p:custDataLst>
      <p:tags r:id="rId1"/>
    </p:custDataLst>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5232400" y="1608138"/>
            <a:ext cx="3629025" cy="2206625"/>
          </a:xfrm>
          <a:prstGeom prst="rect">
            <a:avLst/>
          </a:prstGeom>
          <a:noFill/>
          <a:ln w="9525">
            <a:noFill/>
            <a:miter lim="800000"/>
            <a:headEnd/>
            <a:tailEnd/>
          </a:ln>
        </p:spPr>
      </p:pic>
      <p:pic>
        <p:nvPicPr>
          <p:cNvPr id="17411" name="Picture 3" descr="regenwormenkaart 2"/>
          <p:cNvPicPr>
            <a:picLocks noChangeAspect="1" noChangeArrowheads="1"/>
          </p:cNvPicPr>
          <p:nvPr/>
        </p:nvPicPr>
        <p:blipFill>
          <a:blip r:embed="rId3" cstate="print"/>
          <a:srcRect/>
          <a:stretch>
            <a:fillRect/>
          </a:stretch>
        </p:blipFill>
        <p:spPr bwMode="auto">
          <a:xfrm>
            <a:off x="177800" y="1635125"/>
            <a:ext cx="3906838" cy="4983163"/>
          </a:xfrm>
          <a:prstGeom prst="rect">
            <a:avLst/>
          </a:prstGeom>
          <a:noFill/>
          <a:ln w="9525">
            <a:noFill/>
            <a:miter lim="800000"/>
            <a:headEnd/>
            <a:tailEnd/>
          </a:ln>
        </p:spPr>
      </p:pic>
      <p:sp>
        <p:nvSpPr>
          <p:cNvPr id="17412" name="Rectangle 5"/>
          <p:cNvSpPr>
            <a:spLocks noGrp="1" noChangeArrowheads="1"/>
          </p:cNvSpPr>
          <p:nvPr>
            <p:ph type="title"/>
          </p:nvPr>
        </p:nvSpPr>
        <p:spPr>
          <a:noFill/>
        </p:spPr>
        <p:txBody>
          <a:bodyPr/>
          <a:lstStyle/>
          <a:p>
            <a:pPr eaLnBrk="1" hangingPunct="1"/>
            <a:r>
              <a:rPr lang="nl-NL" smtClean="0"/>
              <a:t>Organisms are complex …</a:t>
            </a:r>
            <a:endParaRPr lang="en-GB" smtClean="0"/>
          </a:p>
        </p:txBody>
      </p:sp>
      <p:pic>
        <p:nvPicPr>
          <p:cNvPr id="30726" name="Picture 8"/>
          <p:cNvPicPr>
            <a:picLocks noChangeAspect="1" noChangeArrowheads="1"/>
          </p:cNvPicPr>
          <p:nvPr/>
        </p:nvPicPr>
        <p:blipFill>
          <a:blip r:embed="rId4" cstate="print"/>
          <a:srcRect/>
          <a:stretch>
            <a:fillRect/>
          </a:stretch>
        </p:blipFill>
        <p:spPr bwMode="auto">
          <a:xfrm>
            <a:off x="4165600" y="3502025"/>
            <a:ext cx="1905000" cy="1270000"/>
          </a:xfrm>
          <a:prstGeom prst="rect">
            <a:avLst/>
          </a:prstGeom>
          <a:noFill/>
          <a:ln w="9525">
            <a:noFill/>
            <a:miter lim="800000"/>
            <a:headEnd/>
            <a:tailEnd/>
          </a:ln>
        </p:spPr>
      </p:pic>
      <p:pic>
        <p:nvPicPr>
          <p:cNvPr id="30727" name="Picture 12"/>
          <p:cNvPicPr>
            <a:picLocks noChangeAspect="1" noChangeArrowheads="1"/>
          </p:cNvPicPr>
          <p:nvPr/>
        </p:nvPicPr>
        <p:blipFill>
          <a:blip r:embed="rId5" cstate="print"/>
          <a:srcRect/>
          <a:stretch>
            <a:fillRect/>
          </a:stretch>
        </p:blipFill>
        <p:spPr bwMode="auto">
          <a:xfrm>
            <a:off x="6681788" y="4530725"/>
            <a:ext cx="2152650" cy="2125663"/>
          </a:xfrm>
          <a:prstGeom prst="rect">
            <a:avLst/>
          </a:prstGeom>
          <a:noFill/>
          <a:ln w="9525">
            <a:noFill/>
            <a:miter lim="800000"/>
            <a:headEnd/>
            <a:tailEnd/>
          </a:ln>
        </p:spPr>
      </p:pic>
      <p:sp>
        <p:nvSpPr>
          <p:cNvPr id="10" name="Rectangle 23"/>
          <p:cNvSpPr>
            <a:spLocks noChangeArrowheads="1"/>
          </p:cNvSpPr>
          <p:nvPr/>
        </p:nvSpPr>
        <p:spPr bwMode="auto">
          <a:xfrm>
            <a:off x="4727575" y="4486275"/>
            <a:ext cx="2317750" cy="1266825"/>
          </a:xfrm>
          <a:prstGeom prst="rect">
            <a:avLst/>
          </a:prstGeom>
          <a:solidFill>
            <a:schemeClr val="accent1"/>
          </a:solidFill>
          <a:ln w="9525">
            <a:solidFill>
              <a:schemeClr val="tx1"/>
            </a:solidFill>
            <a:miter lim="800000"/>
            <a:headEnd/>
            <a:tailEnd/>
          </a:ln>
          <a:effectLst>
            <a:outerShdw dist="107763" dir="2700000" algn="ctr" rotWithShape="0">
              <a:srgbClr val="808080">
                <a:alpha val="50000"/>
              </a:srgbClr>
            </a:outerShdw>
          </a:effectLst>
        </p:spPr>
        <p:txBody>
          <a:bodyPr wrap="none" anchor="ctr"/>
          <a:lstStyle/>
          <a:p>
            <a:pPr algn="ctr">
              <a:defRPr/>
            </a:pPr>
            <a:r>
              <a:rPr lang="en-US" sz="2400"/>
              <a:t>process model</a:t>
            </a:r>
          </a:p>
          <a:p>
            <a:pPr algn="ctr">
              <a:defRPr/>
            </a:pPr>
            <a:r>
              <a:rPr lang="en-US" sz="2400"/>
              <a:t>for the organism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dissolve">
                                      <p:cBhvr>
                                        <p:cTn id="12" dur="500"/>
                                        <p:tgtEl>
                                          <p:spTgt spid="3072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dissolve">
                                      <p:cBhvr>
                                        <p:cTn id="16"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p:cNvPicPr>
            <a:picLocks noChangeAspect="1" noChangeArrowheads="1"/>
          </p:cNvPicPr>
          <p:nvPr/>
        </p:nvPicPr>
        <p:blipFill>
          <a:blip r:embed="rId3" cstate="print"/>
          <a:srcRect/>
          <a:stretch>
            <a:fillRect/>
          </a:stretch>
        </p:blipFill>
        <p:spPr bwMode="auto">
          <a:xfrm>
            <a:off x="5764213" y="3948113"/>
            <a:ext cx="3001962" cy="2703512"/>
          </a:xfrm>
          <a:prstGeom prst="rect">
            <a:avLst/>
          </a:prstGeom>
          <a:noFill/>
          <a:ln w="9525">
            <a:noFill/>
            <a:miter lim="800000"/>
            <a:headEnd/>
            <a:tailEnd/>
          </a:ln>
        </p:spPr>
      </p:pic>
      <p:sp>
        <p:nvSpPr>
          <p:cNvPr id="18435" name="Rectangle 2"/>
          <p:cNvSpPr>
            <a:spLocks noGrp="1" noChangeArrowheads="1"/>
          </p:cNvSpPr>
          <p:nvPr>
            <p:ph type="title"/>
          </p:nvPr>
        </p:nvSpPr>
        <p:spPr>
          <a:xfrm>
            <a:off x="330200" y="142875"/>
            <a:ext cx="8458200" cy="1143000"/>
          </a:xfrm>
        </p:spPr>
        <p:txBody>
          <a:bodyPr/>
          <a:lstStyle/>
          <a:p>
            <a:pPr eaLnBrk="1" hangingPunct="1"/>
            <a:r>
              <a:rPr lang="en-GB" smtClean="0"/>
              <a:t>Learn from fate modellers</a:t>
            </a:r>
          </a:p>
        </p:txBody>
      </p:sp>
      <p:sp>
        <p:nvSpPr>
          <p:cNvPr id="977923" name="Rectangle 3"/>
          <p:cNvSpPr>
            <a:spLocks noGrp="1" noChangeArrowheads="1"/>
          </p:cNvSpPr>
          <p:nvPr>
            <p:ph type="body" idx="1"/>
          </p:nvPr>
        </p:nvSpPr>
        <p:spPr>
          <a:xfrm>
            <a:off x="457200" y="1700213"/>
            <a:ext cx="8229600" cy="4425950"/>
          </a:xfrm>
        </p:spPr>
        <p:txBody>
          <a:bodyPr/>
          <a:lstStyle/>
          <a:p>
            <a:pPr eaLnBrk="1" hangingPunct="1">
              <a:buFont typeface="Wingdings" pitchFamily="2" charset="2"/>
              <a:buNone/>
            </a:pPr>
            <a:r>
              <a:rPr lang="nl-NL" b="1" dirty="0" smtClean="0">
                <a:solidFill>
                  <a:srgbClr val="008000"/>
                </a:solidFill>
              </a:rPr>
              <a:t>Make an idealisation of the system</a:t>
            </a:r>
            <a:endParaRPr lang="en-GB" b="1" dirty="0" smtClean="0">
              <a:solidFill>
                <a:srgbClr val="008000"/>
              </a:solidFill>
            </a:endParaRPr>
          </a:p>
          <a:p>
            <a:pPr eaLnBrk="1" hangingPunct="1"/>
            <a:r>
              <a:rPr lang="en-GB" dirty="0" smtClean="0"/>
              <a:t>how much biological detail do we </a:t>
            </a:r>
            <a:r>
              <a:rPr lang="en-GB" i="1" dirty="0" smtClean="0"/>
              <a:t>minimally</a:t>
            </a:r>
            <a:r>
              <a:rPr lang="en-GB" dirty="0" smtClean="0"/>
              <a:t> need …</a:t>
            </a:r>
          </a:p>
          <a:p>
            <a:pPr lvl="1" eaLnBrk="1" hangingPunct="1"/>
            <a:r>
              <a:rPr lang="en-GB" dirty="0" smtClean="0"/>
              <a:t>to explain how organisms die, grow, develop and reproduce</a:t>
            </a:r>
          </a:p>
          <a:p>
            <a:pPr lvl="1" eaLnBrk="1" hangingPunct="1"/>
            <a:r>
              <a:rPr lang="en-GB" dirty="0" smtClean="0"/>
              <a:t>to explain effects of stressors on life-history traits over time</a:t>
            </a:r>
          </a:p>
          <a:p>
            <a:pPr lvl="1" eaLnBrk="1" hangingPunct="1"/>
            <a:r>
              <a:rPr lang="en-GB" dirty="0" smtClean="0"/>
              <a:t>to predict effects for untested (dynamic) situations</a:t>
            </a:r>
          </a:p>
          <a:p>
            <a:pPr lvl="1" eaLnBrk="1" hangingPunct="1"/>
            <a:r>
              <a:rPr lang="en-US" dirty="0" smtClean="0"/>
              <a:t>without being species- or stressor-specific</a:t>
            </a:r>
            <a:endParaRPr lang="en-GB" dirty="0" smtClean="0"/>
          </a:p>
          <a:p>
            <a:pPr eaLnBrk="1" hangingPunct="1"/>
            <a:endParaRPr lang="en-GB" dirty="0" smtClean="0"/>
          </a:p>
        </p:txBody>
      </p:sp>
      <p:pic>
        <p:nvPicPr>
          <p:cNvPr id="18437" name="Picture 5"/>
          <p:cNvPicPr>
            <a:picLocks noChangeAspect="1" noChangeArrowheads="1"/>
          </p:cNvPicPr>
          <p:nvPr/>
        </p:nvPicPr>
        <p:blipFill>
          <a:blip r:embed="rId4" cstate="print"/>
          <a:srcRect/>
          <a:stretch>
            <a:fillRect/>
          </a:stretch>
        </p:blipFill>
        <p:spPr bwMode="auto">
          <a:xfrm>
            <a:off x="939800" y="4499849"/>
            <a:ext cx="4103688" cy="2127250"/>
          </a:xfrm>
          <a:prstGeom prst="rect">
            <a:avLst/>
          </a:prstGeom>
          <a:noFill/>
          <a:ln w="9525">
            <a:noFill/>
            <a:miter lim="800000"/>
            <a:headEnd/>
            <a:tailEnd/>
          </a:ln>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Effect transition="in" filter="dissolve">
                                      <p:cBhvr>
                                        <p:cTn id="7" dur="500"/>
                                        <p:tgtEl>
                                          <p:spTgt spid="977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7923">
                                            <p:txEl>
                                              <p:pRg st="1" end="1"/>
                                            </p:txEl>
                                          </p:spTgt>
                                        </p:tgtEl>
                                        <p:attrNameLst>
                                          <p:attrName>style.visibility</p:attrName>
                                        </p:attrNameLst>
                                      </p:cBhvr>
                                      <p:to>
                                        <p:strVal val="visible"/>
                                      </p:to>
                                    </p:set>
                                    <p:animEffect transition="in" filter="dissolve">
                                      <p:cBhvr>
                                        <p:cTn id="12" dur="500"/>
                                        <p:tgtEl>
                                          <p:spTgt spid="977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77923">
                                            <p:txEl>
                                              <p:pRg st="2" end="2"/>
                                            </p:txEl>
                                          </p:spTgt>
                                        </p:tgtEl>
                                        <p:attrNameLst>
                                          <p:attrName>style.visibility</p:attrName>
                                        </p:attrNameLst>
                                      </p:cBhvr>
                                      <p:to>
                                        <p:strVal val="visible"/>
                                      </p:to>
                                    </p:set>
                                    <p:animEffect transition="in" filter="dissolve">
                                      <p:cBhvr>
                                        <p:cTn id="17" dur="500"/>
                                        <p:tgtEl>
                                          <p:spTgt spid="977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77923">
                                            <p:txEl>
                                              <p:pRg st="3" end="3"/>
                                            </p:txEl>
                                          </p:spTgt>
                                        </p:tgtEl>
                                        <p:attrNameLst>
                                          <p:attrName>style.visibility</p:attrName>
                                        </p:attrNameLst>
                                      </p:cBhvr>
                                      <p:to>
                                        <p:strVal val="visible"/>
                                      </p:to>
                                    </p:set>
                                    <p:animEffect transition="in" filter="dissolve">
                                      <p:cBhvr>
                                        <p:cTn id="22" dur="500"/>
                                        <p:tgtEl>
                                          <p:spTgt spid="977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77923">
                                            <p:txEl>
                                              <p:pRg st="4" end="4"/>
                                            </p:txEl>
                                          </p:spTgt>
                                        </p:tgtEl>
                                        <p:attrNameLst>
                                          <p:attrName>style.visibility</p:attrName>
                                        </p:attrNameLst>
                                      </p:cBhvr>
                                      <p:to>
                                        <p:strVal val="visible"/>
                                      </p:to>
                                    </p:set>
                                    <p:animEffect transition="in" filter="dissolve">
                                      <p:cBhvr>
                                        <p:cTn id="27" dur="500"/>
                                        <p:tgtEl>
                                          <p:spTgt spid="977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77923">
                                            <p:txEl>
                                              <p:pRg st="5" end="5"/>
                                            </p:txEl>
                                          </p:spTgt>
                                        </p:tgtEl>
                                        <p:attrNameLst>
                                          <p:attrName>style.visibility</p:attrName>
                                        </p:attrNameLst>
                                      </p:cBhvr>
                                      <p:to>
                                        <p:strVal val="visible"/>
                                      </p:to>
                                    </p:set>
                                    <p:animEffect transition="in" filter="dissolve">
                                      <p:cBhvr>
                                        <p:cTn id="32" dur="500"/>
                                        <p:tgtEl>
                                          <p:spTgt spid="977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30200" y="142875"/>
            <a:ext cx="8458200" cy="1143000"/>
          </a:xfrm>
        </p:spPr>
        <p:txBody>
          <a:bodyPr/>
          <a:lstStyle/>
          <a:p>
            <a:pPr eaLnBrk="1" hangingPunct="1"/>
            <a:r>
              <a:rPr lang="en-GB" smtClean="0"/>
              <a:t>Learn from fate modellers</a:t>
            </a:r>
          </a:p>
        </p:txBody>
      </p:sp>
      <p:sp>
        <p:nvSpPr>
          <p:cNvPr id="977923" name="Rectangle 3"/>
          <p:cNvSpPr>
            <a:spLocks noGrp="1" noChangeArrowheads="1"/>
          </p:cNvSpPr>
          <p:nvPr>
            <p:ph type="body" idx="1"/>
          </p:nvPr>
        </p:nvSpPr>
        <p:spPr>
          <a:xfrm>
            <a:off x="457200" y="1700213"/>
            <a:ext cx="8229600" cy="4425950"/>
          </a:xfrm>
        </p:spPr>
        <p:txBody>
          <a:bodyPr/>
          <a:lstStyle/>
          <a:p>
            <a:pPr eaLnBrk="1" hangingPunct="1">
              <a:buFont typeface="Wingdings" pitchFamily="2" charset="2"/>
              <a:buNone/>
            </a:pPr>
            <a:r>
              <a:rPr lang="nl-NL" b="1" dirty="0" smtClean="0">
                <a:solidFill>
                  <a:srgbClr val="008000"/>
                </a:solidFill>
              </a:rPr>
              <a:t>A process model can be extremely simple!</a:t>
            </a:r>
            <a:endParaRPr lang="en-GB" b="1" dirty="0" smtClean="0">
              <a:solidFill>
                <a:srgbClr val="008000"/>
              </a:solidFill>
            </a:endParaRPr>
          </a:p>
          <a:p>
            <a:pPr eaLnBrk="1" hangingPunct="1"/>
            <a:r>
              <a:rPr lang="nl-NL" dirty="0" smtClean="0"/>
              <a:t>Acute survival</a:t>
            </a:r>
          </a:p>
          <a:p>
            <a:pPr lvl="1" eaLnBrk="1" hangingPunct="1"/>
            <a:r>
              <a:rPr lang="nl-NL" dirty="0" smtClean="0"/>
              <a:t>short-term test with juveniles</a:t>
            </a:r>
          </a:p>
          <a:p>
            <a:pPr lvl="1" eaLnBrk="1" hangingPunct="1"/>
            <a:r>
              <a:rPr lang="nl-NL" dirty="0" smtClean="0"/>
              <a:t>animals are not fed, so do not grow or reproduce</a:t>
            </a:r>
          </a:p>
          <a:p>
            <a:pPr lvl="1" eaLnBrk="1" hangingPunct="1"/>
            <a:r>
              <a:rPr lang="nl-NL" dirty="0" smtClean="0"/>
              <a:t>death can be represented as a chance process</a:t>
            </a:r>
            <a:endParaRPr lang="en-GB" dirty="0" smtClean="0"/>
          </a:p>
          <a:p>
            <a:pPr eaLnBrk="1" hangingPunct="1"/>
            <a:endParaRPr lang="en-GB" dirty="0" smtClean="0"/>
          </a:p>
        </p:txBody>
      </p:sp>
      <p:pic>
        <p:nvPicPr>
          <p:cNvPr id="18437" name="Picture 5"/>
          <p:cNvPicPr>
            <a:picLocks noChangeAspect="1" noChangeArrowheads="1"/>
          </p:cNvPicPr>
          <p:nvPr/>
        </p:nvPicPr>
        <p:blipFill>
          <a:blip r:embed="rId3" cstate="print"/>
          <a:srcRect/>
          <a:stretch>
            <a:fillRect/>
          </a:stretch>
        </p:blipFill>
        <p:spPr bwMode="auto">
          <a:xfrm>
            <a:off x="939800" y="4499849"/>
            <a:ext cx="4103688" cy="2127250"/>
          </a:xfrm>
          <a:prstGeom prst="rect">
            <a:avLst/>
          </a:prstGeom>
          <a:noFill/>
          <a:ln w="9525">
            <a:noFill/>
            <a:miter lim="800000"/>
            <a:headEnd/>
            <a:tailEnd/>
          </a:ln>
        </p:spPr>
      </p:pic>
      <p:sp>
        <p:nvSpPr>
          <p:cNvPr id="6" name="Rectangle 96"/>
          <p:cNvSpPr>
            <a:spLocks noChangeArrowheads="1"/>
          </p:cNvSpPr>
          <p:nvPr/>
        </p:nvSpPr>
        <p:spPr bwMode="auto">
          <a:xfrm>
            <a:off x="589779" y="3948069"/>
            <a:ext cx="3399264" cy="369332"/>
          </a:xfrm>
          <a:prstGeom prst="rect">
            <a:avLst/>
          </a:prstGeom>
          <a:noFill/>
          <a:ln w="9525">
            <a:noFill/>
            <a:miter lim="800000"/>
            <a:headEnd/>
            <a:tailEnd/>
          </a:ln>
          <a:effectLst/>
        </p:spPr>
        <p:txBody>
          <a:bodyPr wrap="none">
            <a:spAutoFit/>
          </a:bodyPr>
          <a:lstStyle/>
          <a:p>
            <a:pPr>
              <a:spcBef>
                <a:spcPct val="20000"/>
              </a:spcBef>
              <a:buFont typeface="Wingdings" pitchFamily="2" charset="2"/>
              <a:buNone/>
            </a:pPr>
            <a:r>
              <a:rPr lang="en-GB" sz="1800" i="1" dirty="0" smtClean="0"/>
              <a:t>see ‘GUTS’  </a:t>
            </a:r>
            <a:r>
              <a:rPr lang="en-GB" sz="1800" i="1" dirty="0" err="1" smtClean="0"/>
              <a:t>Jager</a:t>
            </a:r>
            <a:r>
              <a:rPr lang="en-GB" sz="1800" i="1" dirty="0" smtClean="0"/>
              <a:t> et </a:t>
            </a:r>
            <a:r>
              <a:rPr lang="en-GB" sz="1800" i="1" dirty="0"/>
              <a:t>al. (</a:t>
            </a:r>
            <a:r>
              <a:rPr lang="en-GB" sz="1800" i="1" dirty="0" smtClean="0"/>
              <a:t>2011)</a:t>
            </a:r>
            <a:endParaRPr lang="en-GB" sz="1800" i="1" dirty="0"/>
          </a:p>
        </p:txBody>
      </p:sp>
      <p:pic>
        <p:nvPicPr>
          <p:cNvPr id="128005" name="Picture 5"/>
          <p:cNvPicPr>
            <a:picLocks noChangeAspect="1" noChangeArrowheads="1"/>
          </p:cNvPicPr>
          <p:nvPr/>
        </p:nvPicPr>
        <p:blipFill>
          <a:blip r:embed="rId4" cstate="print"/>
          <a:srcRect/>
          <a:stretch>
            <a:fillRect/>
          </a:stretch>
        </p:blipFill>
        <p:spPr bwMode="auto">
          <a:xfrm>
            <a:off x="5793646" y="4339662"/>
            <a:ext cx="2880570" cy="2155209"/>
          </a:xfrm>
          <a:prstGeom prst="rect">
            <a:avLst/>
          </a:prstGeom>
          <a:noFill/>
          <a:ln w="9525">
            <a:noFill/>
            <a:miter lim="800000"/>
            <a:headEnd/>
            <a:tailEnd/>
          </a:ln>
        </p:spPr>
      </p:pic>
      <p:sp>
        <p:nvSpPr>
          <p:cNvPr id="7" name="Rectangle 6"/>
          <p:cNvSpPr/>
          <p:nvPr/>
        </p:nvSpPr>
        <p:spPr>
          <a:xfrm>
            <a:off x="8674217" y="4211273"/>
            <a:ext cx="159390" cy="239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Effect transition="in" filter="dissolve">
                                      <p:cBhvr>
                                        <p:cTn id="7" dur="500"/>
                                        <p:tgtEl>
                                          <p:spTgt spid="977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7923">
                                            <p:txEl>
                                              <p:pRg st="1" end="1"/>
                                            </p:txEl>
                                          </p:spTgt>
                                        </p:tgtEl>
                                        <p:attrNameLst>
                                          <p:attrName>style.visibility</p:attrName>
                                        </p:attrNameLst>
                                      </p:cBhvr>
                                      <p:to>
                                        <p:strVal val="visible"/>
                                      </p:to>
                                    </p:set>
                                    <p:animEffect transition="in" filter="dissolve">
                                      <p:cBhvr>
                                        <p:cTn id="12" dur="500"/>
                                        <p:tgtEl>
                                          <p:spTgt spid="97792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77923">
                                            <p:txEl>
                                              <p:pRg st="2" end="2"/>
                                            </p:txEl>
                                          </p:spTgt>
                                        </p:tgtEl>
                                        <p:attrNameLst>
                                          <p:attrName>style.visibility</p:attrName>
                                        </p:attrNameLst>
                                      </p:cBhvr>
                                      <p:to>
                                        <p:strVal val="visible"/>
                                      </p:to>
                                    </p:set>
                                    <p:animEffect transition="in" filter="dissolve">
                                      <p:cBhvr>
                                        <p:cTn id="15" dur="500"/>
                                        <p:tgtEl>
                                          <p:spTgt spid="97792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77923">
                                            <p:txEl>
                                              <p:pRg st="3" end="3"/>
                                            </p:txEl>
                                          </p:spTgt>
                                        </p:tgtEl>
                                        <p:attrNameLst>
                                          <p:attrName>style.visibility</p:attrName>
                                        </p:attrNameLst>
                                      </p:cBhvr>
                                      <p:to>
                                        <p:strVal val="visible"/>
                                      </p:to>
                                    </p:set>
                                    <p:animEffect transition="in" filter="dissolve">
                                      <p:cBhvr>
                                        <p:cTn id="18" dur="500"/>
                                        <p:tgtEl>
                                          <p:spTgt spid="97792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77923">
                                            <p:txEl>
                                              <p:pRg st="4" end="4"/>
                                            </p:txEl>
                                          </p:spTgt>
                                        </p:tgtEl>
                                        <p:attrNameLst>
                                          <p:attrName>style.visibility</p:attrName>
                                        </p:attrNameLst>
                                      </p:cBhvr>
                                      <p:to>
                                        <p:strVal val="visible"/>
                                      </p:to>
                                    </p:set>
                                    <p:animEffect transition="in" filter="dissolve">
                                      <p:cBhvr>
                                        <p:cTn id="21" dur="500"/>
                                        <p:tgtEl>
                                          <p:spTgt spid="977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dirty="0"/>
              <a:t>Reproduction test</a:t>
            </a:r>
            <a:endParaRPr lang="nl-NL" dirty="0"/>
          </a:p>
        </p:txBody>
      </p:sp>
      <p:sp>
        <p:nvSpPr>
          <p:cNvPr id="280580" name="Freeform 4"/>
          <p:cNvSpPr>
            <a:spLocks/>
          </p:cNvSpPr>
          <p:nvPr/>
        </p:nvSpPr>
        <p:spPr bwMode="auto">
          <a:xfrm>
            <a:off x="2667000" y="2030413"/>
            <a:ext cx="4070350" cy="4538662"/>
          </a:xfrm>
          <a:custGeom>
            <a:avLst/>
            <a:gdLst/>
            <a:ahLst/>
            <a:cxnLst>
              <a:cxn ang="0">
                <a:pos x="10" y="339"/>
              </a:cxn>
              <a:cxn ang="0">
                <a:pos x="70" y="295"/>
              </a:cxn>
              <a:cxn ang="0">
                <a:pos x="248" y="236"/>
              </a:cxn>
              <a:cxn ang="0">
                <a:pos x="438" y="182"/>
              </a:cxn>
              <a:cxn ang="0">
                <a:pos x="560" y="122"/>
              </a:cxn>
              <a:cxn ang="0">
                <a:pos x="718" y="75"/>
              </a:cxn>
              <a:cxn ang="0">
                <a:pos x="924" y="36"/>
              </a:cxn>
              <a:cxn ang="0">
                <a:pos x="1172" y="7"/>
              </a:cxn>
              <a:cxn ang="0">
                <a:pos x="1404" y="0"/>
              </a:cxn>
              <a:cxn ang="0">
                <a:pos x="1637" y="10"/>
              </a:cxn>
              <a:cxn ang="0">
                <a:pos x="1849" y="34"/>
              </a:cxn>
              <a:cxn ang="0">
                <a:pos x="2037" y="68"/>
              </a:cxn>
              <a:cxn ang="0">
                <a:pos x="2201" y="115"/>
              </a:cxn>
              <a:cxn ang="0">
                <a:pos x="2354" y="179"/>
              </a:cxn>
              <a:cxn ang="0">
                <a:pos x="2471" y="254"/>
              </a:cxn>
              <a:cxn ang="0">
                <a:pos x="2547" y="345"/>
              </a:cxn>
              <a:cxn ang="0">
                <a:pos x="2563" y="437"/>
              </a:cxn>
              <a:cxn ang="0">
                <a:pos x="2523" y="528"/>
              </a:cxn>
              <a:cxn ang="0">
                <a:pos x="2444" y="599"/>
              </a:cxn>
              <a:cxn ang="0">
                <a:pos x="2431" y="2526"/>
              </a:cxn>
              <a:cxn ang="0">
                <a:pos x="2370" y="2616"/>
              </a:cxn>
              <a:cxn ang="0">
                <a:pos x="2280" y="2680"/>
              </a:cxn>
              <a:cxn ang="0">
                <a:pos x="2191" y="2727"/>
              </a:cxn>
              <a:cxn ang="0">
                <a:pos x="2066" y="2770"/>
              </a:cxn>
              <a:cxn ang="0">
                <a:pos x="1921" y="2807"/>
              </a:cxn>
              <a:cxn ang="0">
                <a:pos x="1775" y="2835"/>
              </a:cxn>
              <a:cxn ang="0">
                <a:pos x="1612" y="2849"/>
              </a:cxn>
              <a:cxn ang="0">
                <a:pos x="1425" y="2858"/>
              </a:cxn>
              <a:cxn ang="0">
                <a:pos x="1219" y="2854"/>
              </a:cxn>
              <a:cxn ang="0">
                <a:pos x="1071" y="2840"/>
              </a:cxn>
              <a:cxn ang="0">
                <a:pos x="896" y="2807"/>
              </a:cxn>
              <a:cxn ang="0">
                <a:pos x="732" y="2764"/>
              </a:cxn>
              <a:cxn ang="0">
                <a:pos x="592" y="2713"/>
              </a:cxn>
              <a:cxn ang="0">
                <a:pos x="489" y="2653"/>
              </a:cxn>
              <a:cxn ang="0">
                <a:pos x="410" y="2573"/>
              </a:cxn>
              <a:cxn ang="0">
                <a:pos x="377" y="2484"/>
              </a:cxn>
              <a:cxn ang="0">
                <a:pos x="367" y="988"/>
              </a:cxn>
              <a:cxn ang="0">
                <a:pos x="65" y="474"/>
              </a:cxn>
              <a:cxn ang="0">
                <a:pos x="18" y="433"/>
              </a:cxn>
              <a:cxn ang="0">
                <a:pos x="0" y="382"/>
              </a:cxn>
            </a:cxnLst>
            <a:rect l="0" t="0" r="r" b="b"/>
            <a:pathLst>
              <a:path w="2564" h="2859">
                <a:moveTo>
                  <a:pt x="1" y="363"/>
                </a:moveTo>
                <a:lnTo>
                  <a:pt x="10" y="339"/>
                </a:lnTo>
                <a:lnTo>
                  <a:pt x="33" y="319"/>
                </a:lnTo>
                <a:lnTo>
                  <a:pt x="70" y="295"/>
                </a:lnTo>
                <a:lnTo>
                  <a:pt x="170" y="259"/>
                </a:lnTo>
                <a:lnTo>
                  <a:pt x="248" y="236"/>
                </a:lnTo>
                <a:lnTo>
                  <a:pt x="337" y="211"/>
                </a:lnTo>
                <a:lnTo>
                  <a:pt x="438" y="182"/>
                </a:lnTo>
                <a:lnTo>
                  <a:pt x="497" y="148"/>
                </a:lnTo>
                <a:lnTo>
                  <a:pt x="560" y="122"/>
                </a:lnTo>
                <a:lnTo>
                  <a:pt x="640" y="97"/>
                </a:lnTo>
                <a:lnTo>
                  <a:pt x="718" y="75"/>
                </a:lnTo>
                <a:lnTo>
                  <a:pt x="812" y="53"/>
                </a:lnTo>
                <a:lnTo>
                  <a:pt x="924" y="36"/>
                </a:lnTo>
                <a:lnTo>
                  <a:pt x="1045" y="18"/>
                </a:lnTo>
                <a:lnTo>
                  <a:pt x="1172" y="7"/>
                </a:lnTo>
                <a:lnTo>
                  <a:pt x="1289" y="1"/>
                </a:lnTo>
                <a:lnTo>
                  <a:pt x="1404" y="0"/>
                </a:lnTo>
                <a:lnTo>
                  <a:pt x="1514" y="1"/>
                </a:lnTo>
                <a:lnTo>
                  <a:pt x="1637" y="10"/>
                </a:lnTo>
                <a:lnTo>
                  <a:pt x="1753" y="21"/>
                </a:lnTo>
                <a:lnTo>
                  <a:pt x="1849" y="34"/>
                </a:lnTo>
                <a:lnTo>
                  <a:pt x="1944" y="50"/>
                </a:lnTo>
                <a:lnTo>
                  <a:pt x="2037" y="68"/>
                </a:lnTo>
                <a:lnTo>
                  <a:pt x="2126" y="92"/>
                </a:lnTo>
                <a:lnTo>
                  <a:pt x="2201" y="115"/>
                </a:lnTo>
                <a:lnTo>
                  <a:pt x="2279" y="143"/>
                </a:lnTo>
                <a:lnTo>
                  <a:pt x="2354" y="179"/>
                </a:lnTo>
                <a:lnTo>
                  <a:pt x="2411" y="212"/>
                </a:lnTo>
                <a:lnTo>
                  <a:pt x="2471" y="254"/>
                </a:lnTo>
                <a:lnTo>
                  <a:pt x="2518" y="301"/>
                </a:lnTo>
                <a:lnTo>
                  <a:pt x="2547" y="345"/>
                </a:lnTo>
                <a:lnTo>
                  <a:pt x="2563" y="394"/>
                </a:lnTo>
                <a:lnTo>
                  <a:pt x="2563" y="437"/>
                </a:lnTo>
                <a:lnTo>
                  <a:pt x="2550" y="482"/>
                </a:lnTo>
                <a:lnTo>
                  <a:pt x="2523" y="528"/>
                </a:lnTo>
                <a:lnTo>
                  <a:pt x="2481" y="569"/>
                </a:lnTo>
                <a:lnTo>
                  <a:pt x="2444" y="599"/>
                </a:lnTo>
                <a:lnTo>
                  <a:pt x="2444" y="2488"/>
                </a:lnTo>
                <a:lnTo>
                  <a:pt x="2431" y="2526"/>
                </a:lnTo>
                <a:lnTo>
                  <a:pt x="2407" y="2573"/>
                </a:lnTo>
                <a:lnTo>
                  <a:pt x="2370" y="2616"/>
                </a:lnTo>
                <a:lnTo>
                  <a:pt x="2328" y="2653"/>
                </a:lnTo>
                <a:lnTo>
                  <a:pt x="2280" y="2680"/>
                </a:lnTo>
                <a:lnTo>
                  <a:pt x="2239" y="2703"/>
                </a:lnTo>
                <a:lnTo>
                  <a:pt x="2191" y="2727"/>
                </a:lnTo>
                <a:lnTo>
                  <a:pt x="2130" y="2750"/>
                </a:lnTo>
                <a:lnTo>
                  <a:pt x="2066" y="2770"/>
                </a:lnTo>
                <a:lnTo>
                  <a:pt x="1987" y="2793"/>
                </a:lnTo>
                <a:lnTo>
                  <a:pt x="1921" y="2807"/>
                </a:lnTo>
                <a:lnTo>
                  <a:pt x="1850" y="2821"/>
                </a:lnTo>
                <a:lnTo>
                  <a:pt x="1775" y="2835"/>
                </a:lnTo>
                <a:lnTo>
                  <a:pt x="1683" y="2845"/>
                </a:lnTo>
                <a:lnTo>
                  <a:pt x="1612" y="2849"/>
                </a:lnTo>
                <a:lnTo>
                  <a:pt x="1508" y="2858"/>
                </a:lnTo>
                <a:lnTo>
                  <a:pt x="1425" y="2858"/>
                </a:lnTo>
                <a:lnTo>
                  <a:pt x="1326" y="2858"/>
                </a:lnTo>
                <a:lnTo>
                  <a:pt x="1219" y="2854"/>
                </a:lnTo>
                <a:lnTo>
                  <a:pt x="1152" y="2849"/>
                </a:lnTo>
                <a:lnTo>
                  <a:pt x="1071" y="2840"/>
                </a:lnTo>
                <a:lnTo>
                  <a:pt x="995" y="2825"/>
                </a:lnTo>
                <a:lnTo>
                  <a:pt x="896" y="2807"/>
                </a:lnTo>
                <a:lnTo>
                  <a:pt x="825" y="2793"/>
                </a:lnTo>
                <a:lnTo>
                  <a:pt x="732" y="2764"/>
                </a:lnTo>
                <a:lnTo>
                  <a:pt x="657" y="2742"/>
                </a:lnTo>
                <a:lnTo>
                  <a:pt x="592" y="2713"/>
                </a:lnTo>
                <a:lnTo>
                  <a:pt x="536" y="2680"/>
                </a:lnTo>
                <a:lnTo>
                  <a:pt x="489" y="2653"/>
                </a:lnTo>
                <a:lnTo>
                  <a:pt x="442" y="2616"/>
                </a:lnTo>
                <a:lnTo>
                  <a:pt x="410" y="2573"/>
                </a:lnTo>
                <a:lnTo>
                  <a:pt x="387" y="2522"/>
                </a:lnTo>
                <a:lnTo>
                  <a:pt x="377" y="2484"/>
                </a:lnTo>
                <a:lnTo>
                  <a:pt x="367" y="2448"/>
                </a:lnTo>
                <a:lnTo>
                  <a:pt x="367" y="988"/>
                </a:lnTo>
                <a:lnTo>
                  <a:pt x="139" y="540"/>
                </a:lnTo>
                <a:lnTo>
                  <a:pt x="65" y="474"/>
                </a:lnTo>
                <a:lnTo>
                  <a:pt x="41" y="453"/>
                </a:lnTo>
                <a:lnTo>
                  <a:pt x="18" y="433"/>
                </a:lnTo>
                <a:lnTo>
                  <a:pt x="4" y="406"/>
                </a:lnTo>
                <a:lnTo>
                  <a:pt x="0" y="382"/>
                </a:lnTo>
                <a:lnTo>
                  <a:pt x="1" y="363"/>
                </a:lnTo>
              </a:path>
            </a:pathLst>
          </a:custGeom>
          <a:solidFill>
            <a:srgbClr val="C0C0C0"/>
          </a:solidFill>
          <a:ln w="9525" cap="rnd">
            <a:noFill/>
            <a:round/>
            <a:headEnd type="none" w="sm" len="sm"/>
            <a:tailEnd type="none" w="sm" len="sm"/>
          </a:ln>
          <a:effectLst/>
        </p:spPr>
        <p:txBody>
          <a:bodyPr/>
          <a:lstStyle/>
          <a:p>
            <a:endParaRPr lang="en-GB"/>
          </a:p>
        </p:txBody>
      </p:sp>
      <p:sp>
        <p:nvSpPr>
          <p:cNvPr id="280581" name="Freeform 5"/>
          <p:cNvSpPr>
            <a:spLocks/>
          </p:cNvSpPr>
          <p:nvPr/>
        </p:nvSpPr>
        <p:spPr bwMode="auto">
          <a:xfrm>
            <a:off x="2994025" y="2795588"/>
            <a:ext cx="3405188" cy="3640137"/>
          </a:xfrm>
          <a:custGeom>
            <a:avLst/>
            <a:gdLst/>
            <a:ahLst/>
            <a:cxnLst>
              <a:cxn ang="0">
                <a:pos x="0" y="0"/>
              </a:cxn>
              <a:cxn ang="0">
                <a:pos x="242" y="446"/>
              </a:cxn>
              <a:cxn ang="0">
                <a:pos x="242" y="1941"/>
              </a:cxn>
              <a:cxn ang="0">
                <a:pos x="256" y="2002"/>
              </a:cxn>
              <a:cxn ang="0">
                <a:pos x="274" y="2036"/>
              </a:cxn>
              <a:cxn ang="0">
                <a:pos x="297" y="2073"/>
              </a:cxn>
              <a:cxn ang="0">
                <a:pos x="326" y="2091"/>
              </a:cxn>
              <a:cxn ang="0">
                <a:pos x="368" y="2125"/>
              </a:cxn>
              <a:cxn ang="0">
                <a:pos x="414" y="2147"/>
              </a:cxn>
              <a:cxn ang="0">
                <a:pos x="466" y="2170"/>
              </a:cxn>
              <a:cxn ang="0">
                <a:pos x="532" y="2193"/>
              </a:cxn>
              <a:cxn ang="0">
                <a:pos x="597" y="2217"/>
              </a:cxn>
              <a:cxn ang="0">
                <a:pos x="660" y="2233"/>
              </a:cxn>
              <a:cxn ang="0">
                <a:pos x="737" y="2250"/>
              </a:cxn>
              <a:cxn ang="0">
                <a:pos x="814" y="2264"/>
              </a:cxn>
              <a:cxn ang="0">
                <a:pos x="885" y="2274"/>
              </a:cxn>
              <a:cxn ang="0">
                <a:pos x="952" y="2282"/>
              </a:cxn>
              <a:cxn ang="0">
                <a:pos x="1032" y="2288"/>
              </a:cxn>
              <a:cxn ang="0">
                <a:pos x="1117" y="2292"/>
              </a:cxn>
              <a:cxn ang="0">
                <a:pos x="1214" y="2292"/>
              </a:cxn>
              <a:cxn ang="0">
                <a:pos x="1313" y="2288"/>
              </a:cxn>
              <a:cxn ang="0">
                <a:pos x="1406" y="2282"/>
              </a:cxn>
              <a:cxn ang="0">
                <a:pos x="1494" y="2274"/>
              </a:cxn>
              <a:cxn ang="0">
                <a:pos x="1585" y="2261"/>
              </a:cxn>
              <a:cxn ang="0">
                <a:pos x="1650" y="2250"/>
              </a:cxn>
              <a:cxn ang="0">
                <a:pos x="1733" y="2231"/>
              </a:cxn>
              <a:cxn ang="0">
                <a:pos x="1798" y="2211"/>
              </a:cxn>
              <a:cxn ang="0">
                <a:pos x="1859" y="2193"/>
              </a:cxn>
              <a:cxn ang="0">
                <a:pos x="1920" y="2170"/>
              </a:cxn>
              <a:cxn ang="0">
                <a:pos x="1976" y="2147"/>
              </a:cxn>
              <a:cxn ang="0">
                <a:pos x="2018" y="2125"/>
              </a:cxn>
              <a:cxn ang="0">
                <a:pos x="2059" y="2091"/>
              </a:cxn>
              <a:cxn ang="0">
                <a:pos x="2087" y="2068"/>
              </a:cxn>
              <a:cxn ang="0">
                <a:pos x="2112" y="2040"/>
              </a:cxn>
              <a:cxn ang="0">
                <a:pos x="2136" y="1997"/>
              </a:cxn>
              <a:cxn ang="0">
                <a:pos x="2144" y="1950"/>
              </a:cxn>
              <a:cxn ang="0">
                <a:pos x="2144" y="168"/>
              </a:cxn>
              <a:cxn ang="0">
                <a:pos x="2065" y="205"/>
              </a:cxn>
              <a:cxn ang="0">
                <a:pos x="1955" y="245"/>
              </a:cxn>
              <a:cxn ang="0">
                <a:pos x="1837" y="276"/>
              </a:cxn>
              <a:cxn ang="0">
                <a:pos x="1706" y="306"/>
              </a:cxn>
              <a:cxn ang="0">
                <a:pos x="1575" y="326"/>
              </a:cxn>
              <a:cxn ang="0">
                <a:pos x="1434" y="340"/>
              </a:cxn>
              <a:cxn ang="0">
                <a:pos x="1284" y="349"/>
              </a:cxn>
              <a:cxn ang="0">
                <a:pos x="1134" y="349"/>
              </a:cxn>
              <a:cxn ang="0">
                <a:pos x="973" y="342"/>
              </a:cxn>
              <a:cxn ang="0">
                <a:pos x="826" y="322"/>
              </a:cxn>
              <a:cxn ang="0">
                <a:pos x="667" y="299"/>
              </a:cxn>
              <a:cxn ang="0">
                <a:pos x="518" y="261"/>
              </a:cxn>
              <a:cxn ang="0">
                <a:pos x="401" y="226"/>
              </a:cxn>
              <a:cxn ang="0">
                <a:pos x="333" y="196"/>
              </a:cxn>
              <a:cxn ang="0">
                <a:pos x="279" y="164"/>
              </a:cxn>
              <a:cxn ang="0">
                <a:pos x="242" y="136"/>
              </a:cxn>
              <a:cxn ang="0">
                <a:pos x="211" y="98"/>
              </a:cxn>
              <a:cxn ang="0">
                <a:pos x="191" y="84"/>
              </a:cxn>
              <a:cxn ang="0">
                <a:pos x="162" y="65"/>
              </a:cxn>
              <a:cxn ang="0">
                <a:pos x="137" y="51"/>
              </a:cxn>
              <a:cxn ang="0">
                <a:pos x="108" y="37"/>
              </a:cxn>
              <a:cxn ang="0">
                <a:pos x="78" y="24"/>
              </a:cxn>
              <a:cxn ang="0">
                <a:pos x="43" y="14"/>
              </a:cxn>
              <a:cxn ang="0">
                <a:pos x="0" y="0"/>
              </a:cxn>
            </a:cxnLst>
            <a:rect l="0" t="0" r="r" b="b"/>
            <a:pathLst>
              <a:path w="2145" h="2293">
                <a:moveTo>
                  <a:pt x="0" y="0"/>
                </a:moveTo>
                <a:lnTo>
                  <a:pt x="242" y="446"/>
                </a:lnTo>
                <a:lnTo>
                  <a:pt x="242" y="1941"/>
                </a:lnTo>
                <a:lnTo>
                  <a:pt x="256" y="2002"/>
                </a:lnTo>
                <a:lnTo>
                  <a:pt x="274" y="2036"/>
                </a:lnTo>
                <a:lnTo>
                  <a:pt x="297" y="2073"/>
                </a:lnTo>
                <a:lnTo>
                  <a:pt x="326" y="2091"/>
                </a:lnTo>
                <a:lnTo>
                  <a:pt x="368" y="2125"/>
                </a:lnTo>
                <a:lnTo>
                  <a:pt x="414" y="2147"/>
                </a:lnTo>
                <a:lnTo>
                  <a:pt x="466" y="2170"/>
                </a:lnTo>
                <a:lnTo>
                  <a:pt x="532" y="2193"/>
                </a:lnTo>
                <a:lnTo>
                  <a:pt x="597" y="2217"/>
                </a:lnTo>
                <a:lnTo>
                  <a:pt x="660" y="2233"/>
                </a:lnTo>
                <a:lnTo>
                  <a:pt x="737" y="2250"/>
                </a:lnTo>
                <a:lnTo>
                  <a:pt x="814" y="2264"/>
                </a:lnTo>
                <a:lnTo>
                  <a:pt x="885" y="2274"/>
                </a:lnTo>
                <a:lnTo>
                  <a:pt x="952" y="2282"/>
                </a:lnTo>
                <a:lnTo>
                  <a:pt x="1032" y="2288"/>
                </a:lnTo>
                <a:lnTo>
                  <a:pt x="1117" y="2292"/>
                </a:lnTo>
                <a:lnTo>
                  <a:pt x="1214" y="2292"/>
                </a:lnTo>
                <a:lnTo>
                  <a:pt x="1313" y="2288"/>
                </a:lnTo>
                <a:lnTo>
                  <a:pt x="1406" y="2282"/>
                </a:lnTo>
                <a:lnTo>
                  <a:pt x="1494" y="2274"/>
                </a:lnTo>
                <a:lnTo>
                  <a:pt x="1585" y="2261"/>
                </a:lnTo>
                <a:lnTo>
                  <a:pt x="1650" y="2250"/>
                </a:lnTo>
                <a:lnTo>
                  <a:pt x="1733" y="2231"/>
                </a:lnTo>
                <a:lnTo>
                  <a:pt x="1798" y="2211"/>
                </a:lnTo>
                <a:lnTo>
                  <a:pt x="1859" y="2193"/>
                </a:lnTo>
                <a:lnTo>
                  <a:pt x="1920" y="2170"/>
                </a:lnTo>
                <a:lnTo>
                  <a:pt x="1976" y="2147"/>
                </a:lnTo>
                <a:lnTo>
                  <a:pt x="2018" y="2125"/>
                </a:lnTo>
                <a:lnTo>
                  <a:pt x="2059" y="2091"/>
                </a:lnTo>
                <a:lnTo>
                  <a:pt x="2087" y="2068"/>
                </a:lnTo>
                <a:lnTo>
                  <a:pt x="2112" y="2040"/>
                </a:lnTo>
                <a:lnTo>
                  <a:pt x="2136" y="1997"/>
                </a:lnTo>
                <a:lnTo>
                  <a:pt x="2144" y="1950"/>
                </a:lnTo>
                <a:lnTo>
                  <a:pt x="2144" y="168"/>
                </a:lnTo>
                <a:lnTo>
                  <a:pt x="2065" y="205"/>
                </a:lnTo>
                <a:lnTo>
                  <a:pt x="1955" y="245"/>
                </a:lnTo>
                <a:lnTo>
                  <a:pt x="1837" y="276"/>
                </a:lnTo>
                <a:lnTo>
                  <a:pt x="1706" y="306"/>
                </a:lnTo>
                <a:lnTo>
                  <a:pt x="1575" y="326"/>
                </a:lnTo>
                <a:lnTo>
                  <a:pt x="1434" y="340"/>
                </a:lnTo>
                <a:lnTo>
                  <a:pt x="1284" y="349"/>
                </a:lnTo>
                <a:lnTo>
                  <a:pt x="1134" y="349"/>
                </a:lnTo>
                <a:lnTo>
                  <a:pt x="973" y="342"/>
                </a:lnTo>
                <a:lnTo>
                  <a:pt x="826" y="322"/>
                </a:lnTo>
                <a:lnTo>
                  <a:pt x="667" y="299"/>
                </a:lnTo>
                <a:lnTo>
                  <a:pt x="518" y="261"/>
                </a:lnTo>
                <a:lnTo>
                  <a:pt x="401" y="226"/>
                </a:lnTo>
                <a:lnTo>
                  <a:pt x="333" y="196"/>
                </a:lnTo>
                <a:lnTo>
                  <a:pt x="279" y="164"/>
                </a:lnTo>
                <a:lnTo>
                  <a:pt x="242" y="136"/>
                </a:lnTo>
                <a:lnTo>
                  <a:pt x="211" y="98"/>
                </a:lnTo>
                <a:lnTo>
                  <a:pt x="191" y="84"/>
                </a:lnTo>
                <a:lnTo>
                  <a:pt x="162" y="65"/>
                </a:lnTo>
                <a:lnTo>
                  <a:pt x="137" y="51"/>
                </a:lnTo>
                <a:lnTo>
                  <a:pt x="108" y="37"/>
                </a:lnTo>
                <a:lnTo>
                  <a:pt x="78" y="24"/>
                </a:lnTo>
                <a:lnTo>
                  <a:pt x="43" y="14"/>
                </a:lnTo>
                <a:lnTo>
                  <a:pt x="0" y="0"/>
                </a:lnTo>
              </a:path>
            </a:pathLst>
          </a:custGeom>
          <a:solidFill>
            <a:srgbClr val="808080"/>
          </a:solidFill>
          <a:ln w="9525" cap="rnd">
            <a:noFill/>
            <a:round/>
            <a:headEnd type="none" w="sm" len="sm"/>
            <a:tailEnd type="none" w="sm" len="sm"/>
          </a:ln>
          <a:effectLst/>
        </p:spPr>
        <p:txBody>
          <a:bodyPr/>
          <a:lstStyle/>
          <a:p>
            <a:endParaRPr lang="en-GB"/>
          </a:p>
        </p:txBody>
      </p:sp>
      <p:sp>
        <p:nvSpPr>
          <p:cNvPr id="280582" name="Freeform 6"/>
          <p:cNvSpPr>
            <a:spLocks/>
          </p:cNvSpPr>
          <p:nvPr/>
        </p:nvSpPr>
        <p:spPr bwMode="auto">
          <a:xfrm>
            <a:off x="2819400" y="2106613"/>
            <a:ext cx="3724275" cy="1096962"/>
          </a:xfrm>
          <a:custGeom>
            <a:avLst/>
            <a:gdLst/>
            <a:ahLst/>
            <a:cxnLst>
              <a:cxn ang="0">
                <a:pos x="18" y="301"/>
              </a:cxn>
              <a:cxn ang="0">
                <a:pos x="95" y="272"/>
              </a:cxn>
              <a:cxn ang="0">
                <a:pos x="257" y="227"/>
              </a:cxn>
              <a:cxn ang="0">
                <a:pos x="380" y="198"/>
              </a:cxn>
              <a:cxn ang="0">
                <a:pos x="464" y="138"/>
              </a:cxn>
              <a:cxn ang="0">
                <a:pos x="569" y="97"/>
              </a:cxn>
              <a:cxn ang="0">
                <a:pos x="686" y="65"/>
              </a:cxn>
              <a:cxn ang="0">
                <a:pos x="814" y="37"/>
              </a:cxn>
              <a:cxn ang="0">
                <a:pos x="975" y="16"/>
              </a:cxn>
              <a:cxn ang="0">
                <a:pos x="1211" y="0"/>
              </a:cxn>
              <a:cxn ang="0">
                <a:pos x="1484" y="5"/>
              </a:cxn>
              <a:cxn ang="0">
                <a:pos x="1749" y="33"/>
              </a:cxn>
              <a:cxn ang="0">
                <a:pos x="1968" y="79"/>
              </a:cxn>
              <a:cxn ang="0">
                <a:pos x="2152" y="142"/>
              </a:cxn>
              <a:cxn ang="0">
                <a:pos x="2277" y="220"/>
              </a:cxn>
              <a:cxn ang="0">
                <a:pos x="2336" y="296"/>
              </a:cxn>
              <a:cxn ang="0">
                <a:pos x="2345" y="366"/>
              </a:cxn>
              <a:cxn ang="0">
                <a:pos x="2315" y="431"/>
              </a:cxn>
              <a:cxn ang="0">
                <a:pos x="2256" y="485"/>
              </a:cxn>
              <a:cxn ang="0">
                <a:pos x="2176" y="537"/>
              </a:cxn>
              <a:cxn ang="0">
                <a:pos x="2052" y="587"/>
              </a:cxn>
              <a:cxn ang="0">
                <a:pos x="1881" y="635"/>
              </a:cxn>
              <a:cxn ang="0">
                <a:pos x="1689" y="667"/>
              </a:cxn>
              <a:cxn ang="0">
                <a:pos x="1469" y="684"/>
              </a:cxn>
              <a:cxn ang="0">
                <a:pos x="1258" y="690"/>
              </a:cxn>
              <a:cxn ang="0">
                <a:pos x="1079" y="680"/>
              </a:cxn>
              <a:cxn ang="0">
                <a:pos x="904" y="658"/>
              </a:cxn>
              <a:cxn ang="0">
                <a:pos x="760" y="635"/>
              </a:cxn>
              <a:cxn ang="0">
                <a:pos x="634" y="603"/>
              </a:cxn>
              <a:cxn ang="0">
                <a:pos x="531" y="564"/>
              </a:cxn>
              <a:cxn ang="0">
                <a:pos x="444" y="523"/>
              </a:cxn>
              <a:cxn ang="0">
                <a:pos x="384" y="472"/>
              </a:cxn>
              <a:cxn ang="0">
                <a:pos x="316" y="422"/>
              </a:cxn>
              <a:cxn ang="0">
                <a:pos x="223" y="386"/>
              </a:cxn>
              <a:cxn ang="0">
                <a:pos x="107" y="352"/>
              </a:cxn>
              <a:cxn ang="0">
                <a:pos x="25" y="330"/>
              </a:cxn>
              <a:cxn ang="0">
                <a:pos x="0" y="310"/>
              </a:cxn>
            </a:cxnLst>
            <a:rect l="0" t="0" r="r" b="b"/>
            <a:pathLst>
              <a:path w="2346" h="691">
                <a:moveTo>
                  <a:pt x="0" y="310"/>
                </a:moveTo>
                <a:lnTo>
                  <a:pt x="18" y="301"/>
                </a:lnTo>
                <a:lnTo>
                  <a:pt x="45" y="288"/>
                </a:lnTo>
                <a:lnTo>
                  <a:pt x="95" y="272"/>
                </a:lnTo>
                <a:lnTo>
                  <a:pt x="183" y="248"/>
                </a:lnTo>
                <a:lnTo>
                  <a:pt x="257" y="227"/>
                </a:lnTo>
                <a:lnTo>
                  <a:pt x="323" y="211"/>
                </a:lnTo>
                <a:lnTo>
                  <a:pt x="380" y="198"/>
                </a:lnTo>
                <a:lnTo>
                  <a:pt x="417" y="167"/>
                </a:lnTo>
                <a:lnTo>
                  <a:pt x="464" y="138"/>
                </a:lnTo>
                <a:lnTo>
                  <a:pt x="515" y="119"/>
                </a:lnTo>
                <a:lnTo>
                  <a:pt x="569" y="97"/>
                </a:lnTo>
                <a:lnTo>
                  <a:pt x="628" y="80"/>
                </a:lnTo>
                <a:lnTo>
                  <a:pt x="686" y="65"/>
                </a:lnTo>
                <a:lnTo>
                  <a:pt x="750" y="49"/>
                </a:lnTo>
                <a:lnTo>
                  <a:pt x="814" y="37"/>
                </a:lnTo>
                <a:lnTo>
                  <a:pt x="891" y="24"/>
                </a:lnTo>
                <a:lnTo>
                  <a:pt x="975" y="16"/>
                </a:lnTo>
                <a:lnTo>
                  <a:pt x="1080" y="6"/>
                </a:lnTo>
                <a:lnTo>
                  <a:pt x="1211" y="0"/>
                </a:lnTo>
                <a:lnTo>
                  <a:pt x="1352" y="0"/>
                </a:lnTo>
                <a:lnTo>
                  <a:pt x="1484" y="5"/>
                </a:lnTo>
                <a:lnTo>
                  <a:pt x="1631" y="19"/>
                </a:lnTo>
                <a:lnTo>
                  <a:pt x="1749" y="33"/>
                </a:lnTo>
                <a:lnTo>
                  <a:pt x="1865" y="53"/>
                </a:lnTo>
                <a:lnTo>
                  <a:pt x="1968" y="79"/>
                </a:lnTo>
                <a:lnTo>
                  <a:pt x="2069" y="109"/>
                </a:lnTo>
                <a:lnTo>
                  <a:pt x="2152" y="142"/>
                </a:lnTo>
                <a:lnTo>
                  <a:pt x="2223" y="182"/>
                </a:lnTo>
                <a:lnTo>
                  <a:pt x="2277" y="220"/>
                </a:lnTo>
                <a:lnTo>
                  <a:pt x="2312" y="255"/>
                </a:lnTo>
                <a:lnTo>
                  <a:pt x="2336" y="296"/>
                </a:lnTo>
                <a:lnTo>
                  <a:pt x="2345" y="334"/>
                </a:lnTo>
                <a:lnTo>
                  <a:pt x="2345" y="366"/>
                </a:lnTo>
                <a:lnTo>
                  <a:pt x="2336" y="398"/>
                </a:lnTo>
                <a:lnTo>
                  <a:pt x="2315" y="431"/>
                </a:lnTo>
                <a:lnTo>
                  <a:pt x="2288" y="458"/>
                </a:lnTo>
                <a:lnTo>
                  <a:pt x="2256" y="485"/>
                </a:lnTo>
                <a:lnTo>
                  <a:pt x="2217" y="514"/>
                </a:lnTo>
                <a:lnTo>
                  <a:pt x="2176" y="537"/>
                </a:lnTo>
                <a:lnTo>
                  <a:pt x="2117" y="563"/>
                </a:lnTo>
                <a:lnTo>
                  <a:pt x="2052" y="587"/>
                </a:lnTo>
                <a:lnTo>
                  <a:pt x="1969" y="612"/>
                </a:lnTo>
                <a:lnTo>
                  <a:pt x="1881" y="635"/>
                </a:lnTo>
                <a:lnTo>
                  <a:pt x="1775" y="654"/>
                </a:lnTo>
                <a:lnTo>
                  <a:pt x="1689" y="667"/>
                </a:lnTo>
                <a:lnTo>
                  <a:pt x="1581" y="677"/>
                </a:lnTo>
                <a:lnTo>
                  <a:pt x="1469" y="684"/>
                </a:lnTo>
                <a:lnTo>
                  <a:pt x="1351" y="690"/>
                </a:lnTo>
                <a:lnTo>
                  <a:pt x="1258" y="690"/>
                </a:lnTo>
                <a:lnTo>
                  <a:pt x="1168" y="684"/>
                </a:lnTo>
                <a:lnTo>
                  <a:pt x="1079" y="680"/>
                </a:lnTo>
                <a:lnTo>
                  <a:pt x="987" y="670"/>
                </a:lnTo>
                <a:lnTo>
                  <a:pt x="904" y="658"/>
                </a:lnTo>
                <a:lnTo>
                  <a:pt x="836" y="648"/>
                </a:lnTo>
                <a:lnTo>
                  <a:pt x="760" y="635"/>
                </a:lnTo>
                <a:lnTo>
                  <a:pt x="693" y="618"/>
                </a:lnTo>
                <a:lnTo>
                  <a:pt x="634" y="603"/>
                </a:lnTo>
                <a:lnTo>
                  <a:pt x="582" y="583"/>
                </a:lnTo>
                <a:lnTo>
                  <a:pt x="531" y="564"/>
                </a:lnTo>
                <a:lnTo>
                  <a:pt x="483" y="545"/>
                </a:lnTo>
                <a:lnTo>
                  <a:pt x="444" y="523"/>
                </a:lnTo>
                <a:lnTo>
                  <a:pt x="407" y="495"/>
                </a:lnTo>
                <a:lnTo>
                  <a:pt x="384" y="472"/>
                </a:lnTo>
                <a:lnTo>
                  <a:pt x="360" y="446"/>
                </a:lnTo>
                <a:lnTo>
                  <a:pt x="316" y="422"/>
                </a:lnTo>
                <a:lnTo>
                  <a:pt x="275" y="404"/>
                </a:lnTo>
                <a:lnTo>
                  <a:pt x="223" y="386"/>
                </a:lnTo>
                <a:lnTo>
                  <a:pt x="166" y="369"/>
                </a:lnTo>
                <a:lnTo>
                  <a:pt x="107" y="352"/>
                </a:lnTo>
                <a:lnTo>
                  <a:pt x="70" y="342"/>
                </a:lnTo>
                <a:lnTo>
                  <a:pt x="25" y="330"/>
                </a:lnTo>
                <a:lnTo>
                  <a:pt x="0" y="321"/>
                </a:lnTo>
                <a:lnTo>
                  <a:pt x="0" y="310"/>
                </a:lnTo>
              </a:path>
            </a:pathLst>
          </a:custGeom>
          <a:solidFill>
            <a:srgbClr val="714400"/>
          </a:solidFill>
          <a:ln w="9525" cap="rnd">
            <a:noFill/>
            <a:round/>
            <a:headEnd type="none" w="sm" len="sm"/>
            <a:tailEnd type="none" w="sm" len="sm"/>
          </a:ln>
          <a:effectLst/>
        </p:spPr>
        <p:txBody>
          <a:bodyPr/>
          <a:lstStyle/>
          <a:p>
            <a:endParaRPr lang="en-GB"/>
          </a:p>
        </p:txBody>
      </p:sp>
      <p:sp>
        <p:nvSpPr>
          <p:cNvPr id="280583" name="Freeform 7"/>
          <p:cNvSpPr>
            <a:spLocks/>
          </p:cNvSpPr>
          <p:nvPr/>
        </p:nvSpPr>
        <p:spPr bwMode="auto">
          <a:xfrm>
            <a:off x="3379788" y="4676775"/>
            <a:ext cx="3019425" cy="1763713"/>
          </a:xfrm>
          <a:custGeom>
            <a:avLst/>
            <a:gdLst/>
            <a:ahLst/>
            <a:cxnLst>
              <a:cxn ang="0">
                <a:pos x="0" y="0"/>
              </a:cxn>
              <a:cxn ang="0">
                <a:pos x="0" y="828"/>
              </a:cxn>
              <a:cxn ang="0">
                <a:pos x="13" y="874"/>
              </a:cxn>
              <a:cxn ang="0">
                <a:pos x="31" y="903"/>
              </a:cxn>
              <a:cxn ang="0">
                <a:pos x="54" y="931"/>
              </a:cxn>
              <a:cxn ang="0">
                <a:pos x="88" y="952"/>
              </a:cxn>
              <a:cxn ang="0">
                <a:pos x="131" y="976"/>
              </a:cxn>
              <a:cxn ang="0">
                <a:pos x="178" y="994"/>
              </a:cxn>
              <a:cxn ang="0">
                <a:pos x="229" y="1013"/>
              </a:cxn>
              <a:cxn ang="0">
                <a:pos x="295" y="1032"/>
              </a:cxn>
              <a:cxn ang="0">
                <a:pos x="360" y="1051"/>
              </a:cxn>
              <a:cxn ang="0">
                <a:pos x="422" y="1063"/>
              </a:cxn>
              <a:cxn ang="0">
                <a:pos x="499" y="1076"/>
              </a:cxn>
              <a:cxn ang="0">
                <a:pos x="577" y="1087"/>
              </a:cxn>
              <a:cxn ang="0">
                <a:pos x="644" y="1095"/>
              </a:cxn>
              <a:cxn ang="0">
                <a:pos x="713" y="1102"/>
              </a:cxn>
              <a:cxn ang="0">
                <a:pos x="792" y="1106"/>
              </a:cxn>
              <a:cxn ang="0">
                <a:pos x="877" y="1110"/>
              </a:cxn>
              <a:cxn ang="0">
                <a:pos x="976" y="1110"/>
              </a:cxn>
              <a:cxn ang="0">
                <a:pos x="1073" y="1106"/>
              </a:cxn>
              <a:cxn ang="0">
                <a:pos x="1167" y="1102"/>
              </a:cxn>
              <a:cxn ang="0">
                <a:pos x="1256" y="1095"/>
              </a:cxn>
              <a:cxn ang="0">
                <a:pos x="1345" y="1084"/>
              </a:cxn>
              <a:cxn ang="0">
                <a:pos x="1410" y="1075"/>
              </a:cxn>
              <a:cxn ang="0">
                <a:pos x="1493" y="1059"/>
              </a:cxn>
              <a:cxn ang="0">
                <a:pos x="1557" y="1043"/>
              </a:cxn>
              <a:cxn ang="0">
                <a:pos x="1618" y="1028"/>
              </a:cxn>
              <a:cxn ang="0">
                <a:pos x="1677" y="1011"/>
              </a:cxn>
              <a:cxn ang="0">
                <a:pos x="1735" y="990"/>
              </a:cxn>
              <a:cxn ang="0">
                <a:pos x="1777" y="971"/>
              </a:cxn>
              <a:cxn ang="0">
                <a:pos x="1816" y="947"/>
              </a:cxn>
              <a:cxn ang="0">
                <a:pos x="1844" y="929"/>
              </a:cxn>
              <a:cxn ang="0">
                <a:pos x="1867" y="907"/>
              </a:cxn>
              <a:cxn ang="0">
                <a:pos x="1890" y="874"/>
              </a:cxn>
              <a:cxn ang="0">
                <a:pos x="1901" y="837"/>
              </a:cxn>
              <a:cxn ang="0">
                <a:pos x="1901" y="1"/>
              </a:cxn>
              <a:cxn ang="0">
                <a:pos x="0" y="0"/>
              </a:cxn>
            </a:cxnLst>
            <a:rect l="0" t="0" r="r" b="b"/>
            <a:pathLst>
              <a:path w="1902" h="1111">
                <a:moveTo>
                  <a:pt x="0" y="0"/>
                </a:moveTo>
                <a:lnTo>
                  <a:pt x="0" y="828"/>
                </a:lnTo>
                <a:lnTo>
                  <a:pt x="13" y="874"/>
                </a:lnTo>
                <a:lnTo>
                  <a:pt x="31" y="903"/>
                </a:lnTo>
                <a:lnTo>
                  <a:pt x="54" y="931"/>
                </a:lnTo>
                <a:lnTo>
                  <a:pt x="88" y="952"/>
                </a:lnTo>
                <a:lnTo>
                  <a:pt x="131" y="976"/>
                </a:lnTo>
                <a:lnTo>
                  <a:pt x="178" y="994"/>
                </a:lnTo>
                <a:lnTo>
                  <a:pt x="229" y="1013"/>
                </a:lnTo>
                <a:lnTo>
                  <a:pt x="295" y="1032"/>
                </a:lnTo>
                <a:lnTo>
                  <a:pt x="360" y="1051"/>
                </a:lnTo>
                <a:lnTo>
                  <a:pt x="422" y="1063"/>
                </a:lnTo>
                <a:lnTo>
                  <a:pt x="499" y="1076"/>
                </a:lnTo>
                <a:lnTo>
                  <a:pt x="577" y="1087"/>
                </a:lnTo>
                <a:lnTo>
                  <a:pt x="644" y="1095"/>
                </a:lnTo>
                <a:lnTo>
                  <a:pt x="713" y="1102"/>
                </a:lnTo>
                <a:lnTo>
                  <a:pt x="792" y="1106"/>
                </a:lnTo>
                <a:lnTo>
                  <a:pt x="877" y="1110"/>
                </a:lnTo>
                <a:lnTo>
                  <a:pt x="976" y="1110"/>
                </a:lnTo>
                <a:lnTo>
                  <a:pt x="1073" y="1106"/>
                </a:lnTo>
                <a:lnTo>
                  <a:pt x="1167" y="1102"/>
                </a:lnTo>
                <a:lnTo>
                  <a:pt x="1256" y="1095"/>
                </a:lnTo>
                <a:lnTo>
                  <a:pt x="1345" y="1084"/>
                </a:lnTo>
                <a:lnTo>
                  <a:pt x="1410" y="1075"/>
                </a:lnTo>
                <a:lnTo>
                  <a:pt x="1493" y="1059"/>
                </a:lnTo>
                <a:lnTo>
                  <a:pt x="1557" y="1043"/>
                </a:lnTo>
                <a:lnTo>
                  <a:pt x="1618" y="1028"/>
                </a:lnTo>
                <a:lnTo>
                  <a:pt x="1677" y="1011"/>
                </a:lnTo>
                <a:lnTo>
                  <a:pt x="1735" y="990"/>
                </a:lnTo>
                <a:lnTo>
                  <a:pt x="1777" y="971"/>
                </a:lnTo>
                <a:lnTo>
                  <a:pt x="1816" y="947"/>
                </a:lnTo>
                <a:lnTo>
                  <a:pt x="1844" y="929"/>
                </a:lnTo>
                <a:lnTo>
                  <a:pt x="1867" y="907"/>
                </a:lnTo>
                <a:lnTo>
                  <a:pt x="1890" y="874"/>
                </a:lnTo>
                <a:lnTo>
                  <a:pt x="1901" y="837"/>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280584" name="Freeform 8"/>
          <p:cNvSpPr>
            <a:spLocks/>
          </p:cNvSpPr>
          <p:nvPr/>
        </p:nvSpPr>
        <p:spPr bwMode="auto">
          <a:xfrm>
            <a:off x="3379788" y="3948113"/>
            <a:ext cx="3019425" cy="2036762"/>
          </a:xfrm>
          <a:custGeom>
            <a:avLst/>
            <a:gdLst/>
            <a:ahLst/>
            <a:cxnLst>
              <a:cxn ang="0">
                <a:pos x="0" y="0"/>
              </a:cxn>
              <a:cxn ang="0">
                <a:pos x="0" y="685"/>
              </a:cxn>
              <a:cxn ang="0">
                <a:pos x="13" y="722"/>
              </a:cxn>
              <a:cxn ang="0">
                <a:pos x="31" y="747"/>
              </a:cxn>
              <a:cxn ang="0">
                <a:pos x="54" y="770"/>
              </a:cxn>
              <a:cxn ang="0">
                <a:pos x="88" y="787"/>
              </a:cxn>
              <a:cxn ang="0">
                <a:pos x="131" y="808"/>
              </a:cxn>
              <a:cxn ang="0">
                <a:pos x="178" y="823"/>
              </a:cxn>
              <a:cxn ang="0">
                <a:pos x="229" y="839"/>
              </a:cxn>
              <a:cxn ang="0">
                <a:pos x="295" y="854"/>
              </a:cxn>
              <a:cxn ang="0">
                <a:pos x="360" y="870"/>
              </a:cxn>
              <a:cxn ang="0">
                <a:pos x="422" y="880"/>
              </a:cxn>
              <a:cxn ang="0">
                <a:pos x="499" y="891"/>
              </a:cxn>
              <a:cxn ang="0">
                <a:pos x="577" y="900"/>
              </a:cxn>
              <a:cxn ang="0">
                <a:pos x="644" y="906"/>
              </a:cxn>
              <a:cxn ang="0">
                <a:pos x="713" y="912"/>
              </a:cxn>
              <a:cxn ang="0">
                <a:pos x="792" y="916"/>
              </a:cxn>
              <a:cxn ang="0">
                <a:pos x="877" y="919"/>
              </a:cxn>
              <a:cxn ang="0">
                <a:pos x="976" y="919"/>
              </a:cxn>
              <a:cxn ang="0">
                <a:pos x="1073" y="916"/>
              </a:cxn>
              <a:cxn ang="0">
                <a:pos x="1167" y="912"/>
              </a:cxn>
              <a:cxn ang="0">
                <a:pos x="1256" y="906"/>
              </a:cxn>
              <a:cxn ang="0">
                <a:pos x="1345" y="898"/>
              </a:cxn>
              <a:cxn ang="0">
                <a:pos x="1410" y="890"/>
              </a:cxn>
              <a:cxn ang="0">
                <a:pos x="1493" y="877"/>
              </a:cxn>
              <a:cxn ang="0">
                <a:pos x="1557" y="863"/>
              </a:cxn>
              <a:cxn ang="0">
                <a:pos x="1618" y="851"/>
              </a:cxn>
              <a:cxn ang="0">
                <a:pos x="1677" y="837"/>
              </a:cxn>
              <a:cxn ang="0">
                <a:pos x="1735" y="820"/>
              </a:cxn>
              <a:cxn ang="0">
                <a:pos x="1777" y="804"/>
              </a:cxn>
              <a:cxn ang="0">
                <a:pos x="1816" y="783"/>
              </a:cxn>
              <a:cxn ang="0">
                <a:pos x="1844" y="768"/>
              </a:cxn>
              <a:cxn ang="0">
                <a:pos x="1867" y="750"/>
              </a:cxn>
              <a:cxn ang="0">
                <a:pos x="1890" y="723"/>
              </a:cxn>
              <a:cxn ang="0">
                <a:pos x="1901" y="692"/>
              </a:cxn>
              <a:cxn ang="0">
                <a:pos x="1901" y="1"/>
              </a:cxn>
              <a:cxn ang="0">
                <a:pos x="0" y="0"/>
              </a:cxn>
            </a:cxnLst>
            <a:rect l="0" t="0" r="r" b="b"/>
            <a:pathLst>
              <a:path w="1902" h="920">
                <a:moveTo>
                  <a:pt x="0" y="0"/>
                </a:moveTo>
                <a:lnTo>
                  <a:pt x="0" y="685"/>
                </a:lnTo>
                <a:lnTo>
                  <a:pt x="13" y="722"/>
                </a:lnTo>
                <a:lnTo>
                  <a:pt x="31" y="747"/>
                </a:lnTo>
                <a:lnTo>
                  <a:pt x="54" y="770"/>
                </a:lnTo>
                <a:lnTo>
                  <a:pt x="88" y="787"/>
                </a:lnTo>
                <a:lnTo>
                  <a:pt x="131" y="808"/>
                </a:lnTo>
                <a:lnTo>
                  <a:pt x="178" y="823"/>
                </a:lnTo>
                <a:lnTo>
                  <a:pt x="229" y="839"/>
                </a:lnTo>
                <a:lnTo>
                  <a:pt x="295" y="854"/>
                </a:lnTo>
                <a:lnTo>
                  <a:pt x="360" y="870"/>
                </a:lnTo>
                <a:lnTo>
                  <a:pt x="422" y="880"/>
                </a:lnTo>
                <a:lnTo>
                  <a:pt x="499" y="891"/>
                </a:lnTo>
                <a:lnTo>
                  <a:pt x="577" y="900"/>
                </a:lnTo>
                <a:lnTo>
                  <a:pt x="644" y="906"/>
                </a:lnTo>
                <a:lnTo>
                  <a:pt x="713" y="912"/>
                </a:lnTo>
                <a:lnTo>
                  <a:pt x="792" y="916"/>
                </a:lnTo>
                <a:lnTo>
                  <a:pt x="877" y="919"/>
                </a:lnTo>
                <a:lnTo>
                  <a:pt x="976" y="919"/>
                </a:lnTo>
                <a:lnTo>
                  <a:pt x="1073" y="916"/>
                </a:lnTo>
                <a:lnTo>
                  <a:pt x="1167" y="912"/>
                </a:lnTo>
                <a:lnTo>
                  <a:pt x="1256" y="906"/>
                </a:lnTo>
                <a:lnTo>
                  <a:pt x="1345" y="898"/>
                </a:lnTo>
                <a:lnTo>
                  <a:pt x="1410" y="890"/>
                </a:lnTo>
                <a:lnTo>
                  <a:pt x="1493" y="877"/>
                </a:lnTo>
                <a:lnTo>
                  <a:pt x="1557" y="863"/>
                </a:lnTo>
                <a:lnTo>
                  <a:pt x="1618" y="851"/>
                </a:lnTo>
                <a:lnTo>
                  <a:pt x="1677" y="837"/>
                </a:lnTo>
                <a:lnTo>
                  <a:pt x="1735" y="820"/>
                </a:lnTo>
                <a:lnTo>
                  <a:pt x="1777" y="804"/>
                </a:lnTo>
                <a:lnTo>
                  <a:pt x="1816" y="783"/>
                </a:lnTo>
                <a:lnTo>
                  <a:pt x="1844" y="768"/>
                </a:lnTo>
                <a:lnTo>
                  <a:pt x="1867" y="750"/>
                </a:lnTo>
                <a:lnTo>
                  <a:pt x="1890" y="723"/>
                </a:lnTo>
                <a:lnTo>
                  <a:pt x="1901" y="692"/>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280585" name="Oval 9"/>
          <p:cNvSpPr>
            <a:spLocks noChangeArrowheads="1"/>
          </p:cNvSpPr>
          <p:nvPr/>
        </p:nvSpPr>
        <p:spPr bwMode="auto">
          <a:xfrm>
            <a:off x="3362325" y="3433763"/>
            <a:ext cx="3025775" cy="1047750"/>
          </a:xfrm>
          <a:prstGeom prst="ellipse">
            <a:avLst/>
          </a:prstGeom>
          <a:solidFill>
            <a:srgbClr val="618FFD"/>
          </a:solidFill>
          <a:ln w="9525">
            <a:noFill/>
            <a:round/>
            <a:headEnd/>
            <a:tailEnd/>
          </a:ln>
          <a:effectLst/>
        </p:spPr>
        <p:txBody>
          <a:bodyPr wrap="none" anchor="ctr"/>
          <a:lstStyle/>
          <a:p>
            <a:endParaRPr lang="en-GB"/>
          </a:p>
        </p:txBody>
      </p:sp>
      <p:sp>
        <p:nvSpPr>
          <p:cNvPr id="280586" name="Oval 10"/>
          <p:cNvSpPr>
            <a:spLocks noChangeArrowheads="1"/>
          </p:cNvSpPr>
          <p:nvPr/>
        </p:nvSpPr>
        <p:spPr bwMode="auto">
          <a:xfrm>
            <a:off x="3476625" y="3506788"/>
            <a:ext cx="2805113" cy="914400"/>
          </a:xfrm>
          <a:prstGeom prst="ellipse">
            <a:avLst/>
          </a:prstGeom>
          <a:solidFill>
            <a:srgbClr val="114FFB"/>
          </a:solidFill>
          <a:ln w="9525">
            <a:noFill/>
            <a:round/>
            <a:headEnd/>
            <a:tailEnd/>
          </a:ln>
          <a:effectLst/>
        </p:spPr>
        <p:txBody>
          <a:bodyPr wrap="none" anchor="ctr"/>
          <a:lstStyle/>
          <a:p>
            <a:endParaRPr lang="en-GB"/>
          </a:p>
        </p:txBody>
      </p:sp>
      <p:pic>
        <p:nvPicPr>
          <p:cNvPr id="12" name="Picture 2"/>
          <p:cNvPicPr>
            <a:picLocks noChangeAspect="1" noChangeArrowheads="1"/>
          </p:cNvPicPr>
          <p:nvPr/>
        </p:nvPicPr>
        <p:blipFill>
          <a:blip r:embed="rId2" cstate="print"/>
          <a:srcRect/>
          <a:stretch>
            <a:fillRect/>
          </a:stretch>
        </p:blipFill>
        <p:spPr bwMode="auto">
          <a:xfrm>
            <a:off x="3896031" y="5259898"/>
            <a:ext cx="320591" cy="423963"/>
          </a:xfrm>
          <a:prstGeom prst="rect">
            <a:avLst/>
          </a:prstGeom>
          <a:noFill/>
          <a:ln w="9525">
            <a:noFill/>
            <a:miter lim="800000"/>
            <a:headEnd/>
            <a:tailEnd/>
          </a:ln>
          <a:effectLst/>
        </p:spPr>
      </p:pic>
      <p:sp>
        <p:nvSpPr>
          <p:cNvPr id="11" name="TextBox 10"/>
          <p:cNvSpPr txBox="1"/>
          <p:nvPr/>
        </p:nvSpPr>
        <p:spPr>
          <a:xfrm>
            <a:off x="1174458" y="5159230"/>
            <a:ext cx="2147582" cy="646331"/>
          </a:xfrm>
          <a:prstGeom prst="rect">
            <a:avLst/>
          </a:prstGeom>
          <a:noFill/>
        </p:spPr>
        <p:txBody>
          <a:bodyPr wrap="square" rtlCol="0">
            <a:spAutoFit/>
          </a:bodyPr>
          <a:lstStyle/>
          <a:p>
            <a:r>
              <a:rPr lang="nl-NL" b="1" i="1" dirty="0" smtClean="0"/>
              <a:t>Daphnia magna </a:t>
            </a:r>
            <a:r>
              <a:rPr lang="nl-NL" b="1" dirty="0" smtClean="0"/>
              <a:t>Straus, &lt;24 h old</a:t>
            </a:r>
            <a:endParaRPr lang="en-GB" b="1" dirty="0"/>
          </a:p>
        </p:txBody>
      </p:sp>
      <p:sp>
        <p:nvSpPr>
          <p:cNvPr id="13" name="AutoShape 12"/>
          <p:cNvSpPr>
            <a:spLocks noChangeArrowheads="1"/>
          </p:cNvSpPr>
          <p:nvPr/>
        </p:nvSpPr>
        <p:spPr bwMode="auto">
          <a:xfrm rot="1848271">
            <a:off x="2120900" y="4432300"/>
            <a:ext cx="1727200" cy="977900"/>
          </a:xfrm>
          <a:prstGeom prst="rightArrow">
            <a:avLst>
              <a:gd name="adj1" fmla="val 50000"/>
              <a:gd name="adj2" fmla="val 44156"/>
            </a:avLst>
          </a:pr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42" name="AutoShape 30"/>
          <p:cNvSpPr>
            <a:spLocks noChangeArrowheads="1"/>
          </p:cNvSpPr>
          <p:nvPr/>
        </p:nvSpPr>
        <p:spPr bwMode="auto">
          <a:xfrm>
            <a:off x="7094538" y="5316538"/>
            <a:ext cx="465137" cy="885825"/>
          </a:xfrm>
          <a:prstGeom prst="downArrow">
            <a:avLst>
              <a:gd name="adj1" fmla="val 50000"/>
              <a:gd name="adj2" fmla="val 47611"/>
            </a:avLst>
          </a:prstGeom>
          <a:solidFill>
            <a:schemeClr val="accent1"/>
          </a:solidFill>
          <a:ln w="9525">
            <a:solidFill>
              <a:schemeClr val="tx1"/>
            </a:solidFill>
            <a:miter lim="800000"/>
            <a:headEnd/>
            <a:tailEnd/>
          </a:ln>
          <a:effectLst/>
        </p:spPr>
        <p:txBody>
          <a:bodyPr wrap="none" anchor="ctr"/>
          <a:lstStyle/>
          <a:p>
            <a:endParaRPr lang="en-GB"/>
          </a:p>
        </p:txBody>
      </p:sp>
      <p:sp>
        <p:nvSpPr>
          <p:cNvPr id="320514" name="Rectangle 2"/>
          <p:cNvSpPr>
            <a:spLocks noGrp="1" noChangeArrowheads="1"/>
          </p:cNvSpPr>
          <p:nvPr>
            <p:ph type="title"/>
          </p:nvPr>
        </p:nvSpPr>
        <p:spPr/>
        <p:txBody>
          <a:bodyPr/>
          <a:lstStyle/>
          <a:p>
            <a:r>
              <a:rPr lang="en-US" dirty="0" smtClean="0"/>
              <a:t>‘</a:t>
            </a:r>
            <a:r>
              <a:rPr lang="en-US" dirty="0" err="1" smtClean="0"/>
              <a:t>DEBtox</a:t>
            </a:r>
            <a:r>
              <a:rPr lang="en-US" dirty="0" smtClean="0"/>
              <a:t>’ survival model</a:t>
            </a:r>
            <a:endParaRPr lang="en-US" dirty="0"/>
          </a:p>
        </p:txBody>
      </p:sp>
      <p:sp>
        <p:nvSpPr>
          <p:cNvPr id="320515" name="Rectangle 3"/>
          <p:cNvSpPr>
            <a:spLocks noGrp="1" noChangeArrowheads="1"/>
          </p:cNvSpPr>
          <p:nvPr>
            <p:ph type="body" idx="1"/>
          </p:nvPr>
        </p:nvSpPr>
        <p:spPr>
          <a:xfrm>
            <a:off x="685800" y="1803400"/>
            <a:ext cx="7772400" cy="4114800"/>
          </a:xfrm>
        </p:spPr>
        <p:txBody>
          <a:bodyPr/>
          <a:lstStyle/>
          <a:p>
            <a:pPr>
              <a:buNone/>
            </a:pPr>
            <a:r>
              <a:rPr lang="en-US" b="1" dirty="0" smtClean="0">
                <a:solidFill>
                  <a:srgbClr val="009900"/>
                </a:solidFill>
              </a:rPr>
              <a:t>Assumptions</a:t>
            </a:r>
          </a:p>
          <a:p>
            <a:pPr lvl="1"/>
            <a:r>
              <a:rPr lang="en-US" dirty="0" smtClean="0"/>
              <a:t>effect depends on </a:t>
            </a:r>
            <a:r>
              <a:rPr lang="en-US" i="1" dirty="0" smtClean="0"/>
              <a:t>internal</a:t>
            </a:r>
            <a:r>
              <a:rPr lang="en-US" dirty="0" smtClean="0"/>
              <a:t> concentration </a:t>
            </a:r>
            <a:endParaRPr lang="en-US" sz="1600" dirty="0" smtClean="0"/>
          </a:p>
          <a:p>
            <a:pPr lvl="1"/>
            <a:r>
              <a:rPr lang="en-US" dirty="0" smtClean="0"/>
              <a:t>chemical </a:t>
            </a:r>
            <a:r>
              <a:rPr lang="en-US" dirty="0"/>
              <a:t>increases </a:t>
            </a:r>
            <a:r>
              <a:rPr lang="en-US" i="1" dirty="0"/>
              <a:t>probability</a:t>
            </a:r>
            <a:r>
              <a:rPr lang="en-US" dirty="0"/>
              <a:t> to </a:t>
            </a:r>
            <a:r>
              <a:rPr lang="en-US" dirty="0" smtClean="0"/>
              <a:t>die</a:t>
            </a:r>
          </a:p>
        </p:txBody>
      </p:sp>
      <p:grpSp>
        <p:nvGrpSpPr>
          <p:cNvPr id="2" name="Group 37"/>
          <p:cNvGrpSpPr>
            <a:grpSpLocks/>
          </p:cNvGrpSpPr>
          <p:nvPr/>
        </p:nvGrpSpPr>
        <p:grpSpPr bwMode="auto">
          <a:xfrm>
            <a:off x="701675" y="3288208"/>
            <a:ext cx="4289425" cy="2968625"/>
            <a:chOff x="442" y="2177"/>
            <a:chExt cx="2702" cy="1870"/>
          </a:xfrm>
        </p:grpSpPr>
        <p:sp>
          <p:nvSpPr>
            <p:cNvPr id="320517" name="Rectangle 5"/>
            <p:cNvSpPr>
              <a:spLocks noChangeArrowheads="1"/>
            </p:cNvSpPr>
            <p:nvPr/>
          </p:nvSpPr>
          <p:spPr bwMode="auto">
            <a:xfrm>
              <a:off x="693" y="2177"/>
              <a:ext cx="2451" cy="1638"/>
            </a:xfrm>
            <a:prstGeom prst="rect">
              <a:avLst/>
            </a:prstGeom>
            <a:noFill/>
            <a:ln w="20638">
              <a:solidFill>
                <a:srgbClr val="000000"/>
              </a:solidFill>
              <a:miter lim="800000"/>
              <a:headEnd/>
              <a:tailEnd/>
            </a:ln>
          </p:spPr>
          <p:txBody>
            <a:bodyPr/>
            <a:lstStyle/>
            <a:p>
              <a:endParaRPr lang="en-GB"/>
            </a:p>
          </p:txBody>
        </p:sp>
        <p:sp>
          <p:nvSpPr>
            <p:cNvPr id="320518" name="Rectangle 6"/>
            <p:cNvSpPr>
              <a:spLocks noChangeArrowheads="1"/>
            </p:cNvSpPr>
            <p:nvPr/>
          </p:nvSpPr>
          <p:spPr bwMode="auto">
            <a:xfrm>
              <a:off x="1174" y="3821"/>
              <a:ext cx="1536" cy="226"/>
            </a:xfrm>
            <a:prstGeom prst="rect">
              <a:avLst/>
            </a:prstGeom>
            <a:noFill/>
            <a:ln w="9525">
              <a:noFill/>
              <a:miter lim="800000"/>
              <a:headEnd/>
              <a:tailEnd/>
            </a:ln>
          </p:spPr>
          <p:txBody>
            <a:bodyPr/>
            <a:lstStyle/>
            <a:p>
              <a:endParaRPr lang="en-GB"/>
            </a:p>
          </p:txBody>
        </p:sp>
        <p:sp>
          <p:nvSpPr>
            <p:cNvPr id="320519" name="Rectangle 7"/>
            <p:cNvSpPr>
              <a:spLocks noChangeArrowheads="1"/>
            </p:cNvSpPr>
            <p:nvPr/>
          </p:nvSpPr>
          <p:spPr bwMode="auto">
            <a:xfrm>
              <a:off x="1221" y="3854"/>
              <a:ext cx="1376" cy="173"/>
            </a:xfrm>
            <a:prstGeom prst="rect">
              <a:avLst/>
            </a:prstGeom>
            <a:noFill/>
            <a:ln w="9525">
              <a:noFill/>
              <a:miter lim="800000"/>
              <a:headEnd/>
              <a:tailEnd/>
            </a:ln>
          </p:spPr>
          <p:txBody>
            <a:bodyPr wrap="none" lIns="0" tIns="0" rIns="0" bIns="0">
              <a:spAutoFit/>
            </a:bodyPr>
            <a:lstStyle/>
            <a:p>
              <a:r>
                <a:rPr lang="en-US" sz="1800">
                  <a:solidFill>
                    <a:srgbClr val="000000"/>
                  </a:solidFill>
                </a:rPr>
                <a:t>internal concentration</a:t>
              </a:r>
              <a:endParaRPr lang="en-US" sz="2400"/>
            </a:p>
          </p:txBody>
        </p:sp>
        <p:sp>
          <p:nvSpPr>
            <p:cNvPr id="320520" name="Rectangle 8"/>
            <p:cNvSpPr>
              <a:spLocks noChangeArrowheads="1"/>
            </p:cNvSpPr>
            <p:nvPr/>
          </p:nvSpPr>
          <p:spPr bwMode="auto">
            <a:xfrm rot="16200000">
              <a:off x="165" y="2835"/>
              <a:ext cx="728" cy="173"/>
            </a:xfrm>
            <a:prstGeom prst="rect">
              <a:avLst/>
            </a:prstGeom>
            <a:noFill/>
            <a:ln w="9525">
              <a:noFill/>
              <a:miter lim="800000"/>
              <a:headEnd/>
              <a:tailEnd/>
            </a:ln>
          </p:spPr>
          <p:txBody>
            <a:bodyPr wrap="none" lIns="0" tIns="0" rIns="0" bIns="0">
              <a:spAutoFit/>
            </a:bodyPr>
            <a:lstStyle/>
            <a:p>
              <a:r>
                <a:rPr lang="en-US" sz="1800">
                  <a:solidFill>
                    <a:srgbClr val="000000"/>
                  </a:solidFill>
                </a:rPr>
                <a:t>hazard rate</a:t>
              </a:r>
              <a:endParaRPr lang="en-US" sz="2400"/>
            </a:p>
          </p:txBody>
        </p:sp>
        <p:sp>
          <p:nvSpPr>
            <p:cNvPr id="320529" name="Rectangle 17"/>
            <p:cNvSpPr>
              <a:spLocks noChangeArrowheads="1"/>
            </p:cNvSpPr>
            <p:nvPr/>
          </p:nvSpPr>
          <p:spPr bwMode="auto">
            <a:xfrm>
              <a:off x="693" y="2177"/>
              <a:ext cx="2451" cy="1638"/>
            </a:xfrm>
            <a:prstGeom prst="rect">
              <a:avLst/>
            </a:prstGeom>
            <a:noFill/>
            <a:ln w="20638">
              <a:solidFill>
                <a:srgbClr val="000000"/>
              </a:solidFill>
              <a:miter lim="800000"/>
              <a:headEnd/>
              <a:tailEnd/>
            </a:ln>
          </p:spPr>
          <p:txBody>
            <a:bodyPr/>
            <a:lstStyle/>
            <a:p>
              <a:endParaRPr lang="en-GB"/>
            </a:p>
          </p:txBody>
        </p:sp>
        <p:sp>
          <p:nvSpPr>
            <p:cNvPr id="320530" name="Rectangle 18"/>
            <p:cNvSpPr>
              <a:spLocks noChangeArrowheads="1"/>
            </p:cNvSpPr>
            <p:nvPr/>
          </p:nvSpPr>
          <p:spPr bwMode="auto">
            <a:xfrm>
              <a:off x="1174" y="3821"/>
              <a:ext cx="1536" cy="226"/>
            </a:xfrm>
            <a:prstGeom prst="rect">
              <a:avLst/>
            </a:prstGeom>
            <a:noFill/>
            <a:ln w="9525">
              <a:noFill/>
              <a:miter lim="800000"/>
              <a:headEnd/>
              <a:tailEnd/>
            </a:ln>
          </p:spPr>
          <p:txBody>
            <a:bodyPr/>
            <a:lstStyle/>
            <a:p>
              <a:endParaRPr lang="en-GB"/>
            </a:p>
          </p:txBody>
        </p:sp>
        <p:sp>
          <p:nvSpPr>
            <p:cNvPr id="320531" name="Rectangle 19"/>
            <p:cNvSpPr>
              <a:spLocks noChangeArrowheads="1"/>
            </p:cNvSpPr>
            <p:nvPr/>
          </p:nvSpPr>
          <p:spPr bwMode="auto">
            <a:xfrm>
              <a:off x="1221" y="3854"/>
              <a:ext cx="1376" cy="173"/>
            </a:xfrm>
            <a:prstGeom prst="rect">
              <a:avLst/>
            </a:prstGeom>
            <a:noFill/>
            <a:ln w="9525">
              <a:noFill/>
              <a:miter lim="800000"/>
              <a:headEnd/>
              <a:tailEnd/>
            </a:ln>
          </p:spPr>
          <p:txBody>
            <a:bodyPr wrap="none" lIns="0" tIns="0" rIns="0" bIns="0">
              <a:spAutoFit/>
            </a:bodyPr>
            <a:lstStyle/>
            <a:p>
              <a:r>
                <a:rPr lang="en-US" sz="1800">
                  <a:solidFill>
                    <a:srgbClr val="000000"/>
                  </a:solidFill>
                </a:rPr>
                <a:t>internal concentration</a:t>
              </a:r>
              <a:endParaRPr lang="en-US" sz="2400"/>
            </a:p>
          </p:txBody>
        </p:sp>
      </p:grpSp>
      <p:sp>
        <p:nvSpPr>
          <p:cNvPr id="320541" name="Rectangle 29"/>
          <p:cNvSpPr>
            <a:spLocks noChangeArrowheads="1"/>
          </p:cNvSpPr>
          <p:nvPr/>
        </p:nvSpPr>
        <p:spPr bwMode="auto">
          <a:xfrm>
            <a:off x="6210300" y="4579938"/>
            <a:ext cx="2381250" cy="798512"/>
          </a:xfrm>
          <a:prstGeom prst="rect">
            <a:avLst/>
          </a:prstGeom>
          <a:solidFill>
            <a:srgbClr val="FF0000"/>
          </a:solidFill>
          <a:ln w="9525">
            <a:solidFill>
              <a:schemeClr val="tx1"/>
            </a:solidFill>
            <a:miter lim="800000"/>
            <a:headEnd/>
            <a:tailEnd/>
          </a:ln>
          <a:effectLst/>
        </p:spPr>
        <p:txBody>
          <a:bodyPr wrap="none" anchor="ctr"/>
          <a:lstStyle/>
          <a:p>
            <a:pPr algn="ctr"/>
            <a:r>
              <a:rPr lang="en-US" sz="2400" b="1">
                <a:solidFill>
                  <a:schemeClr val="bg1"/>
                </a:solidFill>
              </a:rPr>
              <a:t>hazard rate</a:t>
            </a:r>
            <a:endParaRPr lang="nl-NL" sz="2400" b="1">
              <a:solidFill>
                <a:schemeClr val="bg1"/>
              </a:solidFill>
            </a:endParaRPr>
          </a:p>
        </p:txBody>
      </p:sp>
      <p:sp>
        <p:nvSpPr>
          <p:cNvPr id="320543" name="Text Box 31"/>
          <p:cNvSpPr txBox="1">
            <a:spLocks noChangeArrowheads="1"/>
          </p:cNvSpPr>
          <p:nvPr/>
        </p:nvSpPr>
        <p:spPr bwMode="auto">
          <a:xfrm>
            <a:off x="6243638" y="6142038"/>
            <a:ext cx="2201862" cy="457200"/>
          </a:xfrm>
          <a:prstGeom prst="rect">
            <a:avLst/>
          </a:prstGeom>
          <a:noFill/>
          <a:ln w="9525">
            <a:noFill/>
            <a:miter lim="800000"/>
            <a:headEnd/>
            <a:tailEnd/>
          </a:ln>
          <a:effectLst/>
        </p:spPr>
        <p:txBody>
          <a:bodyPr wrap="none">
            <a:spAutoFit/>
          </a:bodyPr>
          <a:lstStyle/>
          <a:p>
            <a:r>
              <a:rPr lang="en-US" sz="2400"/>
              <a:t>survival in time</a:t>
            </a:r>
            <a:endParaRPr lang="nl-NL" sz="2400"/>
          </a:p>
        </p:txBody>
      </p:sp>
      <p:sp>
        <p:nvSpPr>
          <p:cNvPr id="320544" name="AutoShape 32"/>
          <p:cNvSpPr>
            <a:spLocks noChangeArrowheads="1"/>
          </p:cNvSpPr>
          <p:nvPr/>
        </p:nvSpPr>
        <p:spPr bwMode="auto">
          <a:xfrm>
            <a:off x="7094538" y="3813175"/>
            <a:ext cx="465137" cy="885825"/>
          </a:xfrm>
          <a:prstGeom prst="downArrow">
            <a:avLst>
              <a:gd name="adj1" fmla="val 50000"/>
              <a:gd name="adj2" fmla="val 47611"/>
            </a:avLst>
          </a:prstGeom>
          <a:solidFill>
            <a:srgbClr val="00FFFF"/>
          </a:solidFill>
          <a:ln w="9525">
            <a:solidFill>
              <a:schemeClr val="tx1"/>
            </a:solidFill>
            <a:miter lim="800000"/>
            <a:headEnd/>
            <a:tailEnd/>
          </a:ln>
          <a:effectLst/>
        </p:spPr>
        <p:txBody>
          <a:bodyPr wrap="none" anchor="ctr"/>
          <a:lstStyle/>
          <a:p>
            <a:endParaRPr lang="en-GB"/>
          </a:p>
        </p:txBody>
      </p:sp>
      <p:sp>
        <p:nvSpPr>
          <p:cNvPr id="320545" name="Rectangle 33"/>
          <p:cNvSpPr>
            <a:spLocks noChangeArrowheads="1"/>
          </p:cNvSpPr>
          <p:nvPr/>
        </p:nvSpPr>
        <p:spPr bwMode="auto">
          <a:xfrm>
            <a:off x="6208713" y="3033713"/>
            <a:ext cx="2381250" cy="798512"/>
          </a:xfrm>
          <a:prstGeom prst="rect">
            <a:avLst/>
          </a:prstGeom>
          <a:solidFill>
            <a:srgbClr val="00B050"/>
          </a:solidFill>
          <a:ln w="9525">
            <a:solidFill>
              <a:schemeClr val="tx1"/>
            </a:solidFill>
            <a:miter lim="800000"/>
            <a:headEnd/>
            <a:tailEnd/>
          </a:ln>
          <a:effectLst/>
        </p:spPr>
        <p:txBody>
          <a:bodyPr wrap="none" anchor="ctr"/>
          <a:lstStyle/>
          <a:p>
            <a:pPr algn="ctr"/>
            <a:r>
              <a:rPr lang="en-US" sz="2400" b="1">
                <a:solidFill>
                  <a:schemeClr val="bg1"/>
                </a:solidFill>
              </a:rPr>
              <a:t>1 comp.</a:t>
            </a:r>
          </a:p>
          <a:p>
            <a:pPr algn="ctr"/>
            <a:r>
              <a:rPr lang="en-US" sz="2400" b="1">
                <a:solidFill>
                  <a:schemeClr val="bg1"/>
                </a:solidFill>
              </a:rPr>
              <a:t>kinetics</a:t>
            </a:r>
            <a:endParaRPr lang="nl-NL" sz="2400" b="1">
              <a:solidFill>
                <a:schemeClr val="bg1"/>
              </a:solidFill>
            </a:endParaRPr>
          </a:p>
        </p:txBody>
      </p:sp>
      <p:sp>
        <p:nvSpPr>
          <p:cNvPr id="320527" name="Rectangle 15"/>
          <p:cNvSpPr>
            <a:spLocks noChangeArrowheads="1"/>
          </p:cNvSpPr>
          <p:nvPr/>
        </p:nvSpPr>
        <p:spPr bwMode="auto">
          <a:xfrm>
            <a:off x="2933700" y="5313858"/>
            <a:ext cx="1047750" cy="285750"/>
          </a:xfrm>
          <a:prstGeom prst="rect">
            <a:avLst/>
          </a:prstGeom>
          <a:noFill/>
          <a:ln w="9525">
            <a:noFill/>
            <a:miter lim="800000"/>
            <a:headEnd/>
            <a:tailEnd/>
          </a:ln>
        </p:spPr>
        <p:txBody>
          <a:bodyPr/>
          <a:lstStyle/>
          <a:p>
            <a:endParaRPr lang="en-GB"/>
          </a:p>
        </p:txBody>
      </p:sp>
      <p:grpSp>
        <p:nvGrpSpPr>
          <p:cNvPr id="3" name="Group 41"/>
          <p:cNvGrpSpPr>
            <a:grpSpLocks/>
          </p:cNvGrpSpPr>
          <p:nvPr/>
        </p:nvGrpSpPr>
        <p:grpSpPr bwMode="auto">
          <a:xfrm>
            <a:off x="1579563" y="5351958"/>
            <a:ext cx="2324100" cy="198437"/>
            <a:chOff x="995" y="3477"/>
            <a:chExt cx="1464" cy="125"/>
          </a:xfrm>
        </p:grpSpPr>
        <p:sp>
          <p:nvSpPr>
            <p:cNvPr id="320524" name="Line 12"/>
            <p:cNvSpPr>
              <a:spLocks noChangeShapeType="1"/>
            </p:cNvSpPr>
            <p:nvPr/>
          </p:nvSpPr>
          <p:spPr bwMode="auto">
            <a:xfrm>
              <a:off x="995" y="3543"/>
              <a:ext cx="838" cy="1"/>
            </a:xfrm>
            <a:prstGeom prst="line">
              <a:avLst/>
            </a:prstGeom>
            <a:noFill/>
            <a:ln w="6350">
              <a:solidFill>
                <a:srgbClr val="000000"/>
              </a:solidFill>
              <a:prstDash val="sysDot"/>
              <a:round/>
              <a:headEnd/>
              <a:tailEnd/>
            </a:ln>
          </p:spPr>
          <p:txBody>
            <a:bodyPr/>
            <a:lstStyle/>
            <a:p>
              <a:endParaRPr lang="en-GB"/>
            </a:p>
          </p:txBody>
        </p:sp>
        <p:sp>
          <p:nvSpPr>
            <p:cNvPr id="320528" name="Rectangle 16"/>
            <p:cNvSpPr>
              <a:spLocks noChangeArrowheads="1"/>
            </p:cNvSpPr>
            <p:nvPr/>
          </p:nvSpPr>
          <p:spPr bwMode="auto">
            <a:xfrm>
              <a:off x="1890" y="3477"/>
              <a:ext cx="569" cy="125"/>
            </a:xfrm>
            <a:prstGeom prst="rect">
              <a:avLst/>
            </a:prstGeom>
            <a:noFill/>
            <a:ln w="9525">
              <a:noFill/>
              <a:miter lim="800000"/>
              <a:headEnd/>
              <a:tailEnd/>
            </a:ln>
          </p:spPr>
          <p:txBody>
            <a:bodyPr wrap="none" lIns="0" tIns="0" rIns="0" bIns="0">
              <a:spAutoFit/>
            </a:bodyPr>
            <a:lstStyle/>
            <a:p>
              <a:r>
                <a:rPr lang="en-US" sz="1300" b="1" i="1" dirty="0">
                  <a:solidFill>
                    <a:srgbClr val="000000"/>
                  </a:solidFill>
                </a:rPr>
                <a:t>blank value</a:t>
              </a:r>
              <a:endParaRPr lang="en-US" sz="2400" b="1" dirty="0"/>
            </a:p>
          </p:txBody>
        </p:sp>
        <p:sp>
          <p:nvSpPr>
            <p:cNvPr id="320535" name="Line 23"/>
            <p:cNvSpPr>
              <a:spLocks noChangeShapeType="1"/>
            </p:cNvSpPr>
            <p:nvPr/>
          </p:nvSpPr>
          <p:spPr bwMode="auto">
            <a:xfrm>
              <a:off x="995" y="3543"/>
              <a:ext cx="838" cy="1"/>
            </a:xfrm>
            <a:prstGeom prst="line">
              <a:avLst/>
            </a:prstGeom>
            <a:noFill/>
            <a:ln w="6350">
              <a:solidFill>
                <a:srgbClr val="000000"/>
              </a:solidFill>
              <a:prstDash val="sysDot"/>
              <a:round/>
              <a:headEnd/>
              <a:tailEnd/>
            </a:ln>
          </p:spPr>
          <p:txBody>
            <a:bodyPr/>
            <a:lstStyle/>
            <a:p>
              <a:endParaRPr lang="en-GB"/>
            </a:p>
          </p:txBody>
        </p:sp>
      </p:grpSp>
      <p:grpSp>
        <p:nvGrpSpPr>
          <p:cNvPr id="4" name="Group 38"/>
          <p:cNvGrpSpPr>
            <a:grpSpLocks/>
          </p:cNvGrpSpPr>
          <p:nvPr/>
        </p:nvGrpSpPr>
        <p:grpSpPr bwMode="auto">
          <a:xfrm>
            <a:off x="1458913" y="4289920"/>
            <a:ext cx="525462" cy="1592263"/>
            <a:chOff x="919" y="2808"/>
            <a:chExt cx="331" cy="1003"/>
          </a:xfrm>
        </p:grpSpPr>
        <p:sp>
          <p:nvSpPr>
            <p:cNvPr id="320523" name="Line 11"/>
            <p:cNvSpPr>
              <a:spLocks noChangeShapeType="1"/>
            </p:cNvSpPr>
            <p:nvPr/>
          </p:nvSpPr>
          <p:spPr bwMode="auto">
            <a:xfrm>
              <a:off x="1075" y="2973"/>
              <a:ext cx="1" cy="838"/>
            </a:xfrm>
            <a:prstGeom prst="line">
              <a:avLst/>
            </a:prstGeom>
            <a:noFill/>
            <a:ln w="6350">
              <a:solidFill>
                <a:srgbClr val="000000"/>
              </a:solidFill>
              <a:prstDash val="sysDot"/>
              <a:round/>
              <a:headEnd/>
              <a:tailEnd/>
            </a:ln>
          </p:spPr>
          <p:txBody>
            <a:bodyPr/>
            <a:lstStyle/>
            <a:p>
              <a:endParaRPr lang="en-GB"/>
            </a:p>
          </p:txBody>
        </p:sp>
        <p:sp>
          <p:nvSpPr>
            <p:cNvPr id="320525" name="Rectangle 13"/>
            <p:cNvSpPr>
              <a:spLocks noChangeArrowheads="1"/>
            </p:cNvSpPr>
            <p:nvPr/>
          </p:nvSpPr>
          <p:spPr bwMode="auto">
            <a:xfrm>
              <a:off x="919" y="2808"/>
              <a:ext cx="331" cy="179"/>
            </a:xfrm>
            <a:prstGeom prst="rect">
              <a:avLst/>
            </a:prstGeom>
            <a:noFill/>
            <a:ln w="9525">
              <a:noFill/>
              <a:miter lim="800000"/>
              <a:headEnd/>
              <a:tailEnd/>
            </a:ln>
          </p:spPr>
          <p:txBody>
            <a:bodyPr/>
            <a:lstStyle/>
            <a:p>
              <a:endParaRPr lang="en-GB"/>
            </a:p>
          </p:txBody>
        </p:sp>
        <p:sp>
          <p:nvSpPr>
            <p:cNvPr id="320526" name="Rectangle 14"/>
            <p:cNvSpPr>
              <a:spLocks noChangeArrowheads="1"/>
            </p:cNvSpPr>
            <p:nvPr/>
          </p:nvSpPr>
          <p:spPr bwMode="auto">
            <a:xfrm>
              <a:off x="962" y="2831"/>
              <a:ext cx="219" cy="125"/>
            </a:xfrm>
            <a:prstGeom prst="rect">
              <a:avLst/>
            </a:prstGeom>
            <a:noFill/>
            <a:ln w="9525">
              <a:noFill/>
              <a:miter lim="800000"/>
              <a:headEnd/>
              <a:tailEnd/>
            </a:ln>
          </p:spPr>
          <p:txBody>
            <a:bodyPr wrap="none" lIns="0" tIns="0" rIns="0" bIns="0">
              <a:spAutoFit/>
            </a:bodyPr>
            <a:lstStyle/>
            <a:p>
              <a:r>
                <a:rPr lang="en-US" sz="1300" b="1" i="1">
                  <a:solidFill>
                    <a:srgbClr val="000000"/>
                  </a:solidFill>
                </a:rPr>
                <a:t>NEC</a:t>
              </a:r>
              <a:endParaRPr lang="en-US" sz="2400" b="1"/>
            </a:p>
          </p:txBody>
        </p:sp>
        <p:sp>
          <p:nvSpPr>
            <p:cNvPr id="320534" name="Line 22"/>
            <p:cNvSpPr>
              <a:spLocks noChangeShapeType="1"/>
            </p:cNvSpPr>
            <p:nvPr/>
          </p:nvSpPr>
          <p:spPr bwMode="auto">
            <a:xfrm>
              <a:off x="1075" y="2973"/>
              <a:ext cx="1" cy="838"/>
            </a:xfrm>
            <a:prstGeom prst="line">
              <a:avLst/>
            </a:prstGeom>
            <a:noFill/>
            <a:ln w="6350">
              <a:solidFill>
                <a:srgbClr val="000000"/>
              </a:solidFill>
              <a:prstDash val="sysDot"/>
              <a:round/>
              <a:headEnd/>
              <a:tailEnd/>
            </a:ln>
          </p:spPr>
          <p:txBody>
            <a:bodyPr/>
            <a:lstStyle/>
            <a:p>
              <a:endParaRPr lang="en-GB"/>
            </a:p>
          </p:txBody>
        </p:sp>
        <p:sp>
          <p:nvSpPr>
            <p:cNvPr id="320536" name="Rectangle 24"/>
            <p:cNvSpPr>
              <a:spLocks noChangeArrowheads="1"/>
            </p:cNvSpPr>
            <p:nvPr/>
          </p:nvSpPr>
          <p:spPr bwMode="auto">
            <a:xfrm>
              <a:off x="919" y="2808"/>
              <a:ext cx="331" cy="179"/>
            </a:xfrm>
            <a:prstGeom prst="rect">
              <a:avLst/>
            </a:prstGeom>
            <a:noFill/>
            <a:ln w="9525">
              <a:noFill/>
              <a:miter lim="800000"/>
              <a:headEnd/>
              <a:tailEnd/>
            </a:ln>
          </p:spPr>
          <p:txBody>
            <a:bodyPr/>
            <a:lstStyle/>
            <a:p>
              <a:endParaRPr lang="en-GB"/>
            </a:p>
          </p:txBody>
        </p:sp>
      </p:grpSp>
      <p:sp>
        <p:nvSpPr>
          <p:cNvPr id="320538" name="Rectangle 26"/>
          <p:cNvSpPr>
            <a:spLocks noChangeArrowheads="1"/>
          </p:cNvSpPr>
          <p:nvPr/>
        </p:nvSpPr>
        <p:spPr bwMode="auto">
          <a:xfrm>
            <a:off x="2933700" y="5313858"/>
            <a:ext cx="1047750" cy="285750"/>
          </a:xfrm>
          <a:prstGeom prst="rect">
            <a:avLst/>
          </a:prstGeom>
          <a:noFill/>
          <a:ln w="9525">
            <a:noFill/>
            <a:miter lim="800000"/>
            <a:headEnd/>
            <a:tailEnd/>
          </a:ln>
        </p:spPr>
        <p:txBody>
          <a:bodyPr/>
          <a:lstStyle/>
          <a:p>
            <a:endParaRPr lang="en-GB"/>
          </a:p>
        </p:txBody>
      </p:sp>
      <p:grpSp>
        <p:nvGrpSpPr>
          <p:cNvPr id="5" name="Group 40"/>
          <p:cNvGrpSpPr>
            <a:grpSpLocks/>
          </p:cNvGrpSpPr>
          <p:nvPr/>
        </p:nvGrpSpPr>
        <p:grpSpPr bwMode="auto">
          <a:xfrm>
            <a:off x="1108075" y="3766045"/>
            <a:ext cx="2490788" cy="1692275"/>
            <a:chOff x="698" y="2478"/>
            <a:chExt cx="1569" cy="1066"/>
          </a:xfrm>
        </p:grpSpPr>
        <p:sp>
          <p:nvSpPr>
            <p:cNvPr id="320522" name="Line 10"/>
            <p:cNvSpPr>
              <a:spLocks noChangeShapeType="1"/>
            </p:cNvSpPr>
            <p:nvPr/>
          </p:nvSpPr>
          <p:spPr bwMode="auto">
            <a:xfrm flipV="1">
              <a:off x="1079" y="2478"/>
              <a:ext cx="1188" cy="1065"/>
            </a:xfrm>
            <a:prstGeom prst="line">
              <a:avLst/>
            </a:prstGeom>
            <a:noFill/>
            <a:ln w="49213">
              <a:solidFill>
                <a:srgbClr val="FF0000"/>
              </a:solidFill>
              <a:round/>
              <a:headEnd/>
              <a:tailEnd/>
            </a:ln>
          </p:spPr>
          <p:txBody>
            <a:bodyPr/>
            <a:lstStyle/>
            <a:p>
              <a:endParaRPr lang="en-GB"/>
            </a:p>
          </p:txBody>
        </p:sp>
        <p:sp>
          <p:nvSpPr>
            <p:cNvPr id="320521" name="Line 9"/>
            <p:cNvSpPr>
              <a:spLocks noChangeShapeType="1"/>
            </p:cNvSpPr>
            <p:nvPr/>
          </p:nvSpPr>
          <p:spPr bwMode="auto">
            <a:xfrm>
              <a:off x="698" y="3543"/>
              <a:ext cx="386" cy="1"/>
            </a:xfrm>
            <a:prstGeom prst="line">
              <a:avLst/>
            </a:prstGeom>
            <a:noFill/>
            <a:ln w="49213">
              <a:solidFill>
                <a:srgbClr val="FF0000"/>
              </a:solidFill>
              <a:round/>
              <a:headEnd/>
              <a:tailEnd/>
            </a:ln>
          </p:spPr>
          <p:txBody>
            <a:bodyPr/>
            <a:lstStyle/>
            <a:p>
              <a:endParaRPr lang="en-GB"/>
            </a:p>
          </p:txBody>
        </p:sp>
      </p:grpSp>
      <p:sp>
        <p:nvSpPr>
          <p:cNvPr id="32" name="TextBox 31"/>
          <p:cNvSpPr txBox="1"/>
          <p:nvPr/>
        </p:nvSpPr>
        <p:spPr>
          <a:xfrm rot="19001228">
            <a:off x="2076995" y="4182156"/>
            <a:ext cx="1039067" cy="369332"/>
          </a:xfrm>
          <a:prstGeom prst="rect">
            <a:avLst/>
          </a:prstGeom>
          <a:noFill/>
        </p:spPr>
        <p:txBody>
          <a:bodyPr wrap="none" rtlCol="0">
            <a:spAutoFit/>
          </a:bodyPr>
          <a:lstStyle/>
          <a:p>
            <a:r>
              <a:rPr lang="nl-NL" sz="1300" b="1" i="1" dirty="0" smtClean="0">
                <a:solidFill>
                  <a:srgbClr val="000000"/>
                </a:solidFill>
              </a:rPr>
              <a:t>killing</a:t>
            </a:r>
            <a:r>
              <a:rPr lang="nl-NL" dirty="0" smtClean="0"/>
              <a:t> </a:t>
            </a:r>
            <a:r>
              <a:rPr lang="nl-NL" sz="1300" b="1" i="1" dirty="0" smtClean="0">
                <a:solidFill>
                  <a:srgbClr val="000000"/>
                </a:solidFill>
              </a:rPr>
              <a:t>rate</a:t>
            </a:r>
            <a:endParaRPr lang="nl-NL" sz="1300" b="1" i="1" dirty="0">
              <a:solidFill>
                <a:srgbClr val="000000"/>
              </a:solidFill>
            </a:endParaRPr>
          </a:p>
        </p:txBody>
      </p:sp>
      <p:sp>
        <p:nvSpPr>
          <p:cNvPr id="33" name="Rectangle 10"/>
          <p:cNvSpPr>
            <a:spLocks noChangeArrowheads="1"/>
          </p:cNvSpPr>
          <p:nvPr/>
        </p:nvSpPr>
        <p:spPr bwMode="auto">
          <a:xfrm>
            <a:off x="218594" y="6379144"/>
            <a:ext cx="5156091" cy="369332"/>
          </a:xfrm>
          <a:prstGeom prst="rect">
            <a:avLst/>
          </a:prstGeom>
          <a:noFill/>
          <a:ln w="9525">
            <a:noFill/>
            <a:miter lim="800000"/>
            <a:headEnd/>
            <a:tailEnd/>
          </a:ln>
        </p:spPr>
        <p:txBody>
          <a:bodyPr wrap="none">
            <a:spAutoFit/>
          </a:bodyPr>
          <a:lstStyle/>
          <a:p>
            <a:pPr>
              <a:spcBef>
                <a:spcPct val="20000"/>
              </a:spcBef>
              <a:buFont typeface="Wingdings" pitchFamily="2" charset="2"/>
              <a:buNone/>
            </a:pPr>
            <a:r>
              <a:rPr lang="en-GB" i="1" dirty="0" err="1" smtClean="0"/>
              <a:t>Bedaux</a:t>
            </a:r>
            <a:r>
              <a:rPr lang="en-GB" i="1" dirty="0" smtClean="0"/>
              <a:t> and </a:t>
            </a:r>
            <a:r>
              <a:rPr lang="en-GB" i="1" dirty="0" err="1" smtClean="0"/>
              <a:t>Kooijman</a:t>
            </a:r>
            <a:r>
              <a:rPr lang="en-GB" i="1" dirty="0" smtClean="0"/>
              <a:t> (1994), Jager et al. (2011)</a:t>
            </a:r>
            <a:endParaRPr lang="en-GB" i="1"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0545"/>
                                        </p:tgtEl>
                                        <p:attrNameLst>
                                          <p:attrName>style.visibility</p:attrName>
                                        </p:attrNameLst>
                                      </p:cBhvr>
                                      <p:to>
                                        <p:strVal val="visible"/>
                                      </p:to>
                                    </p:set>
                                    <p:animEffect transition="in" filter="dissolve">
                                      <p:cBhvr>
                                        <p:cTn id="7" dur="500"/>
                                        <p:tgtEl>
                                          <p:spTgt spid="3205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0544"/>
                                        </p:tgtEl>
                                        <p:attrNameLst>
                                          <p:attrName>style.visibility</p:attrName>
                                        </p:attrNameLst>
                                      </p:cBhvr>
                                      <p:to>
                                        <p:strVal val="visible"/>
                                      </p:to>
                                    </p:set>
                                    <p:animEffect transition="in" filter="wipe(up)">
                                      <p:cBhvr>
                                        <p:cTn id="11" dur="500"/>
                                        <p:tgtEl>
                                          <p:spTgt spid="32054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0541"/>
                                        </p:tgtEl>
                                        <p:attrNameLst>
                                          <p:attrName>style.visibility</p:attrName>
                                        </p:attrNameLst>
                                      </p:cBhvr>
                                      <p:to>
                                        <p:strVal val="visible"/>
                                      </p:to>
                                    </p:set>
                                    <p:animEffect transition="in" filter="dissolve">
                                      <p:cBhvr>
                                        <p:cTn id="15" dur="500"/>
                                        <p:tgtEl>
                                          <p:spTgt spid="3205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20542"/>
                                        </p:tgtEl>
                                        <p:attrNameLst>
                                          <p:attrName>style.visibility</p:attrName>
                                        </p:attrNameLst>
                                      </p:cBhvr>
                                      <p:to>
                                        <p:strVal val="visible"/>
                                      </p:to>
                                    </p:set>
                                    <p:animEffect transition="in" filter="wipe(up)">
                                      <p:cBhvr>
                                        <p:cTn id="19" dur="500"/>
                                        <p:tgtEl>
                                          <p:spTgt spid="32054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20543"/>
                                        </p:tgtEl>
                                        <p:attrNameLst>
                                          <p:attrName>style.visibility</p:attrName>
                                        </p:attrNameLst>
                                      </p:cBhvr>
                                      <p:to>
                                        <p:strVal val="visible"/>
                                      </p:to>
                                    </p:set>
                                    <p:animEffect transition="in" filter="dissolve">
                                      <p:cBhvr>
                                        <p:cTn id="23" dur="500"/>
                                        <p:tgtEl>
                                          <p:spTgt spid="32054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dissolv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42" grpId="0" animBg="1"/>
      <p:bldP spid="320541" grpId="0" animBg="1"/>
      <p:bldP spid="320543" grpId="0"/>
      <p:bldP spid="320544" grpId="0" animBg="1"/>
      <p:bldP spid="320545" grpId="0" animBg="1"/>
      <p:bldP spid="3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dirty="0" smtClean="0"/>
              <a:t>Example </a:t>
            </a:r>
            <a:r>
              <a:rPr lang="en-US" dirty="0" err="1" smtClean="0"/>
              <a:t>nonylphenol</a:t>
            </a:r>
            <a:endParaRPr lang="en-US" dirty="0"/>
          </a:p>
        </p:txBody>
      </p:sp>
      <p:pic>
        <p:nvPicPr>
          <p:cNvPr id="346116" name="Picture 4" descr="daphnia3"/>
          <p:cNvPicPr>
            <a:picLocks noChangeAspect="1" noChangeArrowheads="1"/>
          </p:cNvPicPr>
          <p:nvPr/>
        </p:nvPicPr>
        <p:blipFill>
          <a:blip r:embed="rId2" cstate="print"/>
          <a:srcRect/>
          <a:stretch>
            <a:fillRect/>
          </a:stretch>
        </p:blipFill>
        <p:spPr bwMode="auto">
          <a:xfrm>
            <a:off x="7558088" y="4470400"/>
            <a:ext cx="1179512" cy="1676400"/>
          </a:xfrm>
          <a:prstGeom prst="rect">
            <a:avLst/>
          </a:prstGeom>
          <a:noFill/>
        </p:spPr>
      </p:pic>
      <p:sp>
        <p:nvSpPr>
          <p:cNvPr id="121864" name="Line 8"/>
          <p:cNvSpPr>
            <a:spLocks noChangeShapeType="1"/>
          </p:cNvSpPr>
          <p:nvPr/>
        </p:nvSpPr>
        <p:spPr bwMode="auto">
          <a:xfrm>
            <a:off x="1876425" y="5749925"/>
            <a:ext cx="413385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65" name="Line 9"/>
          <p:cNvSpPr>
            <a:spLocks noChangeShapeType="1"/>
          </p:cNvSpPr>
          <p:nvPr/>
        </p:nvSpPr>
        <p:spPr bwMode="auto">
          <a:xfrm flipV="1">
            <a:off x="1876425" y="2492375"/>
            <a:ext cx="1588" cy="32575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66" name="Line 10"/>
          <p:cNvSpPr>
            <a:spLocks noChangeShapeType="1"/>
          </p:cNvSpPr>
          <p:nvPr/>
        </p:nvSpPr>
        <p:spPr bwMode="auto">
          <a:xfrm flipV="1">
            <a:off x="1876425" y="5702300"/>
            <a:ext cx="1588"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67" name="Rectangle 11"/>
          <p:cNvSpPr>
            <a:spLocks noChangeArrowheads="1"/>
          </p:cNvSpPr>
          <p:nvPr/>
        </p:nvSpPr>
        <p:spPr bwMode="auto">
          <a:xfrm>
            <a:off x="1838325" y="5778500"/>
            <a:ext cx="1524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121868" name="Line 12"/>
          <p:cNvSpPr>
            <a:spLocks noChangeShapeType="1"/>
          </p:cNvSpPr>
          <p:nvPr/>
        </p:nvSpPr>
        <p:spPr bwMode="auto">
          <a:xfrm flipV="1">
            <a:off x="2695575" y="5702300"/>
            <a:ext cx="1588"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69" name="Rectangle 13"/>
          <p:cNvSpPr>
            <a:spLocks noChangeArrowheads="1"/>
          </p:cNvSpPr>
          <p:nvPr/>
        </p:nvSpPr>
        <p:spPr bwMode="auto">
          <a:xfrm>
            <a:off x="2609850" y="5778500"/>
            <a:ext cx="2381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10</a:t>
            </a:r>
            <a:endParaRPr kumimoji="0" lang="en-US" sz="1800" b="0" i="0" u="none" strike="noStrike" cap="none" normalizeH="0" baseline="0" smtClean="0">
              <a:ln>
                <a:noFill/>
              </a:ln>
              <a:solidFill>
                <a:schemeClr val="tx1"/>
              </a:solidFill>
              <a:effectLst/>
              <a:latin typeface="Arial" pitchFamily="34" charset="0"/>
            </a:endParaRPr>
          </a:p>
        </p:txBody>
      </p:sp>
      <p:sp>
        <p:nvSpPr>
          <p:cNvPr id="121870" name="Line 14"/>
          <p:cNvSpPr>
            <a:spLocks noChangeShapeType="1"/>
          </p:cNvSpPr>
          <p:nvPr/>
        </p:nvSpPr>
        <p:spPr bwMode="auto">
          <a:xfrm flipV="1">
            <a:off x="3514725" y="5702300"/>
            <a:ext cx="1588"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71" name="Rectangle 15"/>
          <p:cNvSpPr>
            <a:spLocks noChangeArrowheads="1"/>
          </p:cNvSpPr>
          <p:nvPr/>
        </p:nvSpPr>
        <p:spPr bwMode="auto">
          <a:xfrm>
            <a:off x="3429000" y="5778500"/>
            <a:ext cx="2381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20</a:t>
            </a:r>
            <a:endParaRPr kumimoji="0" lang="en-US" sz="1800" b="0" i="0" u="none" strike="noStrike" cap="none" normalizeH="0" baseline="0" smtClean="0">
              <a:ln>
                <a:noFill/>
              </a:ln>
              <a:solidFill>
                <a:schemeClr val="tx1"/>
              </a:solidFill>
              <a:effectLst/>
              <a:latin typeface="Arial" pitchFamily="34" charset="0"/>
            </a:endParaRPr>
          </a:p>
        </p:txBody>
      </p:sp>
      <p:sp>
        <p:nvSpPr>
          <p:cNvPr id="121872" name="Line 16"/>
          <p:cNvSpPr>
            <a:spLocks noChangeShapeType="1"/>
          </p:cNvSpPr>
          <p:nvPr/>
        </p:nvSpPr>
        <p:spPr bwMode="auto">
          <a:xfrm flipV="1">
            <a:off x="4333875" y="5702300"/>
            <a:ext cx="1588"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73" name="Rectangle 17"/>
          <p:cNvSpPr>
            <a:spLocks noChangeArrowheads="1"/>
          </p:cNvSpPr>
          <p:nvPr/>
        </p:nvSpPr>
        <p:spPr bwMode="auto">
          <a:xfrm>
            <a:off x="4248150" y="5778500"/>
            <a:ext cx="2381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30</a:t>
            </a:r>
            <a:endParaRPr kumimoji="0" lang="en-US" sz="1800" b="0" i="0" u="none" strike="noStrike" cap="none" normalizeH="0" baseline="0" smtClean="0">
              <a:ln>
                <a:noFill/>
              </a:ln>
              <a:solidFill>
                <a:schemeClr val="tx1"/>
              </a:solidFill>
              <a:effectLst/>
              <a:latin typeface="Arial" pitchFamily="34" charset="0"/>
            </a:endParaRPr>
          </a:p>
        </p:txBody>
      </p:sp>
      <p:sp>
        <p:nvSpPr>
          <p:cNvPr id="121874" name="Line 18"/>
          <p:cNvSpPr>
            <a:spLocks noChangeShapeType="1"/>
          </p:cNvSpPr>
          <p:nvPr/>
        </p:nvSpPr>
        <p:spPr bwMode="auto">
          <a:xfrm flipV="1">
            <a:off x="5153025" y="5702300"/>
            <a:ext cx="1588"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75" name="Rectangle 19"/>
          <p:cNvSpPr>
            <a:spLocks noChangeArrowheads="1"/>
          </p:cNvSpPr>
          <p:nvPr/>
        </p:nvSpPr>
        <p:spPr bwMode="auto">
          <a:xfrm>
            <a:off x="5067300" y="5778500"/>
            <a:ext cx="2381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40</a:t>
            </a:r>
            <a:endParaRPr kumimoji="0" lang="en-US" sz="1800" b="0" i="0" u="none" strike="noStrike" cap="none" normalizeH="0" baseline="0" smtClean="0">
              <a:ln>
                <a:noFill/>
              </a:ln>
              <a:solidFill>
                <a:schemeClr val="tx1"/>
              </a:solidFill>
              <a:effectLst/>
              <a:latin typeface="Arial" pitchFamily="34" charset="0"/>
            </a:endParaRPr>
          </a:p>
        </p:txBody>
      </p:sp>
      <p:sp>
        <p:nvSpPr>
          <p:cNvPr id="121876" name="Line 20"/>
          <p:cNvSpPr>
            <a:spLocks noChangeShapeType="1"/>
          </p:cNvSpPr>
          <p:nvPr/>
        </p:nvSpPr>
        <p:spPr bwMode="auto">
          <a:xfrm flipV="1">
            <a:off x="5972175" y="5702300"/>
            <a:ext cx="1588" cy="476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77" name="Rectangle 21"/>
          <p:cNvSpPr>
            <a:spLocks noChangeArrowheads="1"/>
          </p:cNvSpPr>
          <p:nvPr/>
        </p:nvSpPr>
        <p:spPr bwMode="auto">
          <a:xfrm>
            <a:off x="5886450" y="5778500"/>
            <a:ext cx="2381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50</a:t>
            </a:r>
            <a:endParaRPr kumimoji="0" lang="en-US" sz="1800" b="0" i="0" u="none" strike="noStrike" cap="none" normalizeH="0" baseline="0" smtClean="0">
              <a:ln>
                <a:noFill/>
              </a:ln>
              <a:solidFill>
                <a:schemeClr val="tx1"/>
              </a:solidFill>
              <a:effectLst/>
              <a:latin typeface="Arial" pitchFamily="34" charset="0"/>
            </a:endParaRPr>
          </a:p>
        </p:txBody>
      </p:sp>
      <p:sp>
        <p:nvSpPr>
          <p:cNvPr id="121878" name="Line 22"/>
          <p:cNvSpPr>
            <a:spLocks noChangeShapeType="1"/>
          </p:cNvSpPr>
          <p:nvPr/>
        </p:nvSpPr>
        <p:spPr bwMode="auto">
          <a:xfrm>
            <a:off x="1876425" y="5749925"/>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79" name="Rectangle 23"/>
          <p:cNvSpPr>
            <a:spLocks noChangeArrowheads="1"/>
          </p:cNvSpPr>
          <p:nvPr/>
        </p:nvSpPr>
        <p:spPr bwMode="auto">
          <a:xfrm>
            <a:off x="1752600" y="5664200"/>
            <a:ext cx="1524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121880" name="Line 24"/>
          <p:cNvSpPr>
            <a:spLocks noChangeShapeType="1"/>
          </p:cNvSpPr>
          <p:nvPr/>
        </p:nvSpPr>
        <p:spPr bwMode="auto">
          <a:xfrm>
            <a:off x="1876425" y="5435600"/>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81" name="Rectangle 25"/>
          <p:cNvSpPr>
            <a:spLocks noChangeArrowheads="1"/>
          </p:cNvSpPr>
          <p:nvPr/>
        </p:nvSpPr>
        <p:spPr bwMode="auto">
          <a:xfrm>
            <a:off x="1628775" y="5349875"/>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0.1</a:t>
            </a:r>
            <a:endParaRPr kumimoji="0" lang="en-US" sz="1800" b="0" i="0" u="none" strike="noStrike" cap="none" normalizeH="0" baseline="0" smtClean="0">
              <a:ln>
                <a:noFill/>
              </a:ln>
              <a:solidFill>
                <a:schemeClr val="tx1"/>
              </a:solidFill>
              <a:effectLst/>
              <a:latin typeface="Arial" pitchFamily="34" charset="0"/>
            </a:endParaRPr>
          </a:p>
        </p:txBody>
      </p:sp>
      <p:sp>
        <p:nvSpPr>
          <p:cNvPr id="121882" name="Line 26"/>
          <p:cNvSpPr>
            <a:spLocks noChangeShapeType="1"/>
          </p:cNvSpPr>
          <p:nvPr/>
        </p:nvSpPr>
        <p:spPr bwMode="auto">
          <a:xfrm>
            <a:off x="1876425" y="5121275"/>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83" name="Rectangle 27"/>
          <p:cNvSpPr>
            <a:spLocks noChangeArrowheads="1"/>
          </p:cNvSpPr>
          <p:nvPr/>
        </p:nvSpPr>
        <p:spPr bwMode="auto">
          <a:xfrm>
            <a:off x="1628775" y="5035550"/>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0.2</a:t>
            </a:r>
            <a:endParaRPr kumimoji="0" lang="en-US" sz="1800" b="0" i="0" u="none" strike="noStrike" cap="none" normalizeH="0" baseline="0" smtClean="0">
              <a:ln>
                <a:noFill/>
              </a:ln>
              <a:solidFill>
                <a:schemeClr val="tx1"/>
              </a:solidFill>
              <a:effectLst/>
              <a:latin typeface="Arial" pitchFamily="34" charset="0"/>
            </a:endParaRPr>
          </a:p>
        </p:txBody>
      </p:sp>
      <p:sp>
        <p:nvSpPr>
          <p:cNvPr id="121884" name="Line 28"/>
          <p:cNvSpPr>
            <a:spLocks noChangeShapeType="1"/>
          </p:cNvSpPr>
          <p:nvPr/>
        </p:nvSpPr>
        <p:spPr bwMode="auto">
          <a:xfrm>
            <a:off x="1876425" y="4816475"/>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85" name="Rectangle 29"/>
          <p:cNvSpPr>
            <a:spLocks noChangeArrowheads="1"/>
          </p:cNvSpPr>
          <p:nvPr/>
        </p:nvSpPr>
        <p:spPr bwMode="auto">
          <a:xfrm>
            <a:off x="1628775" y="4730750"/>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0.3</a:t>
            </a:r>
            <a:endParaRPr kumimoji="0" lang="en-US" sz="1800" b="0" i="0" u="none" strike="noStrike" cap="none" normalizeH="0" baseline="0" smtClean="0">
              <a:ln>
                <a:noFill/>
              </a:ln>
              <a:solidFill>
                <a:schemeClr val="tx1"/>
              </a:solidFill>
              <a:effectLst/>
              <a:latin typeface="Arial" pitchFamily="34" charset="0"/>
            </a:endParaRPr>
          </a:p>
        </p:txBody>
      </p:sp>
      <p:sp>
        <p:nvSpPr>
          <p:cNvPr id="121886" name="Line 30"/>
          <p:cNvSpPr>
            <a:spLocks noChangeShapeType="1"/>
          </p:cNvSpPr>
          <p:nvPr/>
        </p:nvSpPr>
        <p:spPr bwMode="auto">
          <a:xfrm>
            <a:off x="1876425" y="4502150"/>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87" name="Rectangle 31"/>
          <p:cNvSpPr>
            <a:spLocks noChangeArrowheads="1"/>
          </p:cNvSpPr>
          <p:nvPr/>
        </p:nvSpPr>
        <p:spPr bwMode="auto">
          <a:xfrm>
            <a:off x="1628775" y="4416425"/>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0.4</a:t>
            </a:r>
            <a:endParaRPr kumimoji="0" lang="en-US" sz="1800" b="0" i="0" u="none" strike="noStrike" cap="none" normalizeH="0" baseline="0" smtClean="0">
              <a:ln>
                <a:noFill/>
              </a:ln>
              <a:solidFill>
                <a:schemeClr val="tx1"/>
              </a:solidFill>
              <a:effectLst/>
              <a:latin typeface="Arial" pitchFamily="34" charset="0"/>
            </a:endParaRPr>
          </a:p>
        </p:txBody>
      </p:sp>
      <p:sp>
        <p:nvSpPr>
          <p:cNvPr id="121888" name="Line 32"/>
          <p:cNvSpPr>
            <a:spLocks noChangeShapeType="1"/>
          </p:cNvSpPr>
          <p:nvPr/>
        </p:nvSpPr>
        <p:spPr bwMode="auto">
          <a:xfrm>
            <a:off x="1876425" y="4197350"/>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89" name="Rectangle 33"/>
          <p:cNvSpPr>
            <a:spLocks noChangeArrowheads="1"/>
          </p:cNvSpPr>
          <p:nvPr/>
        </p:nvSpPr>
        <p:spPr bwMode="auto">
          <a:xfrm>
            <a:off x="1628775" y="4111625"/>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0.5</a:t>
            </a:r>
            <a:endParaRPr kumimoji="0" lang="en-US" sz="1800" b="0" i="0" u="none" strike="noStrike" cap="none" normalizeH="0" baseline="0" smtClean="0">
              <a:ln>
                <a:noFill/>
              </a:ln>
              <a:solidFill>
                <a:schemeClr val="tx1"/>
              </a:solidFill>
              <a:effectLst/>
              <a:latin typeface="Arial" pitchFamily="34" charset="0"/>
            </a:endParaRPr>
          </a:p>
        </p:txBody>
      </p:sp>
      <p:sp>
        <p:nvSpPr>
          <p:cNvPr id="121890" name="Line 34"/>
          <p:cNvSpPr>
            <a:spLocks noChangeShapeType="1"/>
          </p:cNvSpPr>
          <p:nvPr/>
        </p:nvSpPr>
        <p:spPr bwMode="auto">
          <a:xfrm>
            <a:off x="1876425" y="3883025"/>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91" name="Rectangle 35"/>
          <p:cNvSpPr>
            <a:spLocks noChangeArrowheads="1"/>
          </p:cNvSpPr>
          <p:nvPr/>
        </p:nvSpPr>
        <p:spPr bwMode="auto">
          <a:xfrm>
            <a:off x="1628775" y="3797300"/>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0.6</a:t>
            </a:r>
            <a:endParaRPr kumimoji="0" lang="en-US" sz="1800" b="0" i="0" u="none" strike="noStrike" cap="none" normalizeH="0" baseline="0" smtClean="0">
              <a:ln>
                <a:noFill/>
              </a:ln>
              <a:solidFill>
                <a:schemeClr val="tx1"/>
              </a:solidFill>
              <a:effectLst/>
              <a:latin typeface="Arial" pitchFamily="34" charset="0"/>
            </a:endParaRPr>
          </a:p>
        </p:txBody>
      </p:sp>
      <p:sp>
        <p:nvSpPr>
          <p:cNvPr id="121892" name="Line 36"/>
          <p:cNvSpPr>
            <a:spLocks noChangeShapeType="1"/>
          </p:cNvSpPr>
          <p:nvPr/>
        </p:nvSpPr>
        <p:spPr bwMode="auto">
          <a:xfrm>
            <a:off x="1876425" y="3568700"/>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93" name="Rectangle 37"/>
          <p:cNvSpPr>
            <a:spLocks noChangeArrowheads="1"/>
          </p:cNvSpPr>
          <p:nvPr/>
        </p:nvSpPr>
        <p:spPr bwMode="auto">
          <a:xfrm>
            <a:off x="1628775" y="3482975"/>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0.7</a:t>
            </a:r>
            <a:endParaRPr kumimoji="0" lang="en-US" sz="1800" b="0" i="0" u="none" strike="noStrike" cap="none" normalizeH="0" baseline="0" smtClean="0">
              <a:ln>
                <a:noFill/>
              </a:ln>
              <a:solidFill>
                <a:schemeClr val="tx1"/>
              </a:solidFill>
              <a:effectLst/>
              <a:latin typeface="Arial" pitchFamily="34" charset="0"/>
            </a:endParaRPr>
          </a:p>
        </p:txBody>
      </p:sp>
      <p:sp>
        <p:nvSpPr>
          <p:cNvPr id="121894" name="Line 38"/>
          <p:cNvSpPr>
            <a:spLocks noChangeShapeType="1"/>
          </p:cNvSpPr>
          <p:nvPr/>
        </p:nvSpPr>
        <p:spPr bwMode="auto">
          <a:xfrm>
            <a:off x="1876425" y="3263900"/>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95" name="Rectangle 39"/>
          <p:cNvSpPr>
            <a:spLocks noChangeArrowheads="1"/>
          </p:cNvSpPr>
          <p:nvPr/>
        </p:nvSpPr>
        <p:spPr bwMode="auto">
          <a:xfrm>
            <a:off x="1628775" y="3178175"/>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0.8</a:t>
            </a:r>
            <a:endParaRPr kumimoji="0" lang="en-US" sz="1800" b="0" i="0" u="none" strike="noStrike" cap="none" normalizeH="0" baseline="0" smtClean="0">
              <a:ln>
                <a:noFill/>
              </a:ln>
              <a:solidFill>
                <a:schemeClr val="tx1"/>
              </a:solidFill>
              <a:effectLst/>
              <a:latin typeface="Arial" pitchFamily="34" charset="0"/>
            </a:endParaRPr>
          </a:p>
        </p:txBody>
      </p:sp>
      <p:sp>
        <p:nvSpPr>
          <p:cNvPr id="121896" name="Line 40"/>
          <p:cNvSpPr>
            <a:spLocks noChangeShapeType="1"/>
          </p:cNvSpPr>
          <p:nvPr/>
        </p:nvSpPr>
        <p:spPr bwMode="auto">
          <a:xfrm>
            <a:off x="1876425" y="2949575"/>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97" name="Rectangle 41"/>
          <p:cNvSpPr>
            <a:spLocks noChangeArrowheads="1"/>
          </p:cNvSpPr>
          <p:nvPr/>
        </p:nvSpPr>
        <p:spPr bwMode="auto">
          <a:xfrm>
            <a:off x="1628775" y="2863850"/>
            <a:ext cx="276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0.9</a:t>
            </a:r>
            <a:endParaRPr kumimoji="0" lang="en-US" sz="1800" b="0" i="0" u="none" strike="noStrike" cap="none" normalizeH="0" baseline="0" smtClean="0">
              <a:ln>
                <a:noFill/>
              </a:ln>
              <a:solidFill>
                <a:schemeClr val="tx1"/>
              </a:solidFill>
              <a:effectLst/>
              <a:latin typeface="Arial" pitchFamily="34" charset="0"/>
            </a:endParaRPr>
          </a:p>
        </p:txBody>
      </p:sp>
      <p:sp>
        <p:nvSpPr>
          <p:cNvPr id="121898" name="Line 42"/>
          <p:cNvSpPr>
            <a:spLocks noChangeShapeType="1"/>
          </p:cNvSpPr>
          <p:nvPr/>
        </p:nvSpPr>
        <p:spPr bwMode="auto">
          <a:xfrm>
            <a:off x="1876425" y="2644775"/>
            <a:ext cx="38100" cy="15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899" name="Rectangle 43"/>
          <p:cNvSpPr>
            <a:spLocks noChangeArrowheads="1"/>
          </p:cNvSpPr>
          <p:nvPr/>
        </p:nvSpPr>
        <p:spPr bwMode="auto">
          <a:xfrm>
            <a:off x="1752600" y="2559050"/>
            <a:ext cx="1524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121901" name="Rectangle 45"/>
          <p:cNvSpPr>
            <a:spLocks noChangeArrowheads="1"/>
          </p:cNvSpPr>
          <p:nvPr/>
        </p:nvSpPr>
        <p:spPr bwMode="auto">
          <a:xfrm>
            <a:off x="3676650" y="5969000"/>
            <a:ext cx="859210"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rPr>
              <a:t>time (hr)</a:t>
            </a:r>
            <a:endParaRPr kumimoji="0" lang="en-US" sz="2800" b="0" i="0" u="none" strike="noStrike" cap="none" normalizeH="0" baseline="0" dirty="0" smtClean="0">
              <a:ln>
                <a:noFill/>
              </a:ln>
              <a:solidFill>
                <a:schemeClr val="tx1"/>
              </a:solidFill>
              <a:effectLst/>
              <a:latin typeface="Arial" pitchFamily="34" charset="0"/>
            </a:endParaRPr>
          </a:p>
        </p:txBody>
      </p:sp>
      <p:sp>
        <p:nvSpPr>
          <p:cNvPr id="121902" name="Rectangle 46"/>
          <p:cNvSpPr>
            <a:spLocks noChangeArrowheads="1"/>
          </p:cNvSpPr>
          <p:nvPr/>
        </p:nvSpPr>
        <p:spPr bwMode="auto">
          <a:xfrm rot="16200000">
            <a:off x="492753" y="3867608"/>
            <a:ext cx="1731243"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rPr>
              <a:t>fraction surviving</a:t>
            </a:r>
            <a:endParaRPr kumimoji="0" lang="en-US" sz="2800" b="0" i="0" u="none" strike="noStrike" cap="none" normalizeH="0" baseline="0" dirty="0" smtClean="0">
              <a:ln>
                <a:noFill/>
              </a:ln>
              <a:solidFill>
                <a:schemeClr val="tx1"/>
              </a:solidFill>
              <a:effectLst/>
              <a:latin typeface="Arial" pitchFamily="34" charset="0"/>
            </a:endParaRPr>
          </a:p>
        </p:txBody>
      </p:sp>
      <p:sp>
        <p:nvSpPr>
          <p:cNvPr id="121903" name="Oval 47"/>
          <p:cNvSpPr>
            <a:spLocks noChangeArrowheads="1"/>
          </p:cNvSpPr>
          <p:nvPr/>
        </p:nvSpPr>
        <p:spPr bwMode="auto">
          <a:xfrm>
            <a:off x="186690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04" name="Oval 48"/>
          <p:cNvSpPr>
            <a:spLocks noChangeArrowheads="1"/>
          </p:cNvSpPr>
          <p:nvPr/>
        </p:nvSpPr>
        <p:spPr bwMode="auto">
          <a:xfrm>
            <a:off x="382905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05" name="Oval 49"/>
          <p:cNvSpPr>
            <a:spLocks noChangeArrowheads="1"/>
          </p:cNvSpPr>
          <p:nvPr/>
        </p:nvSpPr>
        <p:spPr bwMode="auto">
          <a:xfrm>
            <a:off x="5800725"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06" name="Freeform 50"/>
          <p:cNvSpPr>
            <a:spLocks/>
          </p:cNvSpPr>
          <p:nvPr/>
        </p:nvSpPr>
        <p:spPr bwMode="auto">
          <a:xfrm>
            <a:off x="1876425" y="2644775"/>
            <a:ext cx="3933825" cy="1588"/>
          </a:xfrm>
          <a:custGeom>
            <a:avLst/>
            <a:gdLst/>
            <a:ahLst/>
            <a:cxnLst>
              <a:cxn ang="0">
                <a:pos x="24" y="0"/>
              </a:cxn>
              <a:cxn ang="0">
                <a:pos x="72" y="0"/>
              </a:cxn>
              <a:cxn ang="0">
                <a:pos x="120" y="0"/>
              </a:cxn>
              <a:cxn ang="0">
                <a:pos x="174" y="0"/>
              </a:cxn>
              <a:cxn ang="0">
                <a:pos x="222" y="0"/>
              </a:cxn>
              <a:cxn ang="0">
                <a:pos x="270" y="0"/>
              </a:cxn>
              <a:cxn ang="0">
                <a:pos x="324" y="0"/>
              </a:cxn>
              <a:cxn ang="0">
                <a:pos x="372" y="0"/>
              </a:cxn>
              <a:cxn ang="0">
                <a:pos x="420" y="0"/>
              </a:cxn>
              <a:cxn ang="0">
                <a:pos x="474" y="0"/>
              </a:cxn>
              <a:cxn ang="0">
                <a:pos x="522" y="0"/>
              </a:cxn>
              <a:cxn ang="0">
                <a:pos x="576" y="0"/>
              </a:cxn>
              <a:cxn ang="0">
                <a:pos x="624" y="0"/>
              </a:cxn>
              <a:cxn ang="0">
                <a:pos x="672" y="0"/>
              </a:cxn>
              <a:cxn ang="0">
                <a:pos x="726" y="0"/>
              </a:cxn>
              <a:cxn ang="0">
                <a:pos x="774" y="0"/>
              </a:cxn>
              <a:cxn ang="0">
                <a:pos x="822" y="0"/>
              </a:cxn>
              <a:cxn ang="0">
                <a:pos x="876" y="0"/>
              </a:cxn>
              <a:cxn ang="0">
                <a:pos x="924" y="0"/>
              </a:cxn>
              <a:cxn ang="0">
                <a:pos x="972" y="0"/>
              </a:cxn>
              <a:cxn ang="0">
                <a:pos x="1026" y="0"/>
              </a:cxn>
              <a:cxn ang="0">
                <a:pos x="1074" y="0"/>
              </a:cxn>
              <a:cxn ang="0">
                <a:pos x="1122" y="0"/>
              </a:cxn>
              <a:cxn ang="0">
                <a:pos x="1176" y="0"/>
              </a:cxn>
              <a:cxn ang="0">
                <a:pos x="1224" y="0"/>
              </a:cxn>
              <a:cxn ang="0">
                <a:pos x="1248" y="0"/>
              </a:cxn>
              <a:cxn ang="0">
                <a:pos x="1302" y="0"/>
              </a:cxn>
              <a:cxn ang="0">
                <a:pos x="1350" y="0"/>
              </a:cxn>
              <a:cxn ang="0">
                <a:pos x="1398" y="0"/>
              </a:cxn>
              <a:cxn ang="0">
                <a:pos x="1452" y="0"/>
              </a:cxn>
              <a:cxn ang="0">
                <a:pos x="1500" y="0"/>
              </a:cxn>
              <a:cxn ang="0">
                <a:pos x="1548" y="0"/>
              </a:cxn>
              <a:cxn ang="0">
                <a:pos x="1602" y="0"/>
              </a:cxn>
              <a:cxn ang="0">
                <a:pos x="1650" y="0"/>
              </a:cxn>
              <a:cxn ang="0">
                <a:pos x="1698" y="0"/>
              </a:cxn>
              <a:cxn ang="0">
                <a:pos x="1752" y="0"/>
              </a:cxn>
              <a:cxn ang="0">
                <a:pos x="1800" y="0"/>
              </a:cxn>
              <a:cxn ang="0">
                <a:pos x="1848" y="0"/>
              </a:cxn>
              <a:cxn ang="0">
                <a:pos x="1902" y="0"/>
              </a:cxn>
              <a:cxn ang="0">
                <a:pos x="1950" y="0"/>
              </a:cxn>
              <a:cxn ang="0">
                <a:pos x="2004" y="0"/>
              </a:cxn>
              <a:cxn ang="0">
                <a:pos x="2052" y="0"/>
              </a:cxn>
              <a:cxn ang="0">
                <a:pos x="2100" y="0"/>
              </a:cxn>
              <a:cxn ang="0">
                <a:pos x="2154" y="0"/>
              </a:cxn>
              <a:cxn ang="0">
                <a:pos x="2202" y="0"/>
              </a:cxn>
              <a:cxn ang="0">
                <a:pos x="2250" y="0"/>
              </a:cxn>
              <a:cxn ang="0">
                <a:pos x="2304" y="0"/>
              </a:cxn>
              <a:cxn ang="0">
                <a:pos x="2352" y="0"/>
              </a:cxn>
              <a:cxn ang="0">
                <a:pos x="2400" y="0"/>
              </a:cxn>
              <a:cxn ang="0">
                <a:pos x="2454" y="0"/>
              </a:cxn>
            </a:cxnLst>
            <a:rect l="0" t="0" r="r" b="b"/>
            <a:pathLst>
              <a:path w="2478">
                <a:moveTo>
                  <a:pt x="0" y="0"/>
                </a:moveTo>
                <a:lnTo>
                  <a:pt x="24" y="0"/>
                </a:lnTo>
                <a:lnTo>
                  <a:pt x="48" y="0"/>
                </a:lnTo>
                <a:lnTo>
                  <a:pt x="72" y="0"/>
                </a:lnTo>
                <a:lnTo>
                  <a:pt x="96" y="0"/>
                </a:lnTo>
                <a:lnTo>
                  <a:pt x="120" y="0"/>
                </a:lnTo>
                <a:lnTo>
                  <a:pt x="150" y="0"/>
                </a:lnTo>
                <a:lnTo>
                  <a:pt x="174" y="0"/>
                </a:lnTo>
                <a:lnTo>
                  <a:pt x="198" y="0"/>
                </a:lnTo>
                <a:lnTo>
                  <a:pt x="222" y="0"/>
                </a:lnTo>
                <a:lnTo>
                  <a:pt x="246" y="0"/>
                </a:lnTo>
                <a:lnTo>
                  <a:pt x="270" y="0"/>
                </a:lnTo>
                <a:lnTo>
                  <a:pt x="300" y="0"/>
                </a:lnTo>
                <a:lnTo>
                  <a:pt x="324" y="0"/>
                </a:lnTo>
                <a:lnTo>
                  <a:pt x="348" y="0"/>
                </a:lnTo>
                <a:lnTo>
                  <a:pt x="372" y="0"/>
                </a:lnTo>
                <a:lnTo>
                  <a:pt x="396" y="0"/>
                </a:lnTo>
                <a:lnTo>
                  <a:pt x="420" y="0"/>
                </a:lnTo>
                <a:lnTo>
                  <a:pt x="450" y="0"/>
                </a:lnTo>
                <a:lnTo>
                  <a:pt x="474" y="0"/>
                </a:lnTo>
                <a:lnTo>
                  <a:pt x="498" y="0"/>
                </a:lnTo>
                <a:lnTo>
                  <a:pt x="522" y="0"/>
                </a:lnTo>
                <a:lnTo>
                  <a:pt x="546" y="0"/>
                </a:lnTo>
                <a:lnTo>
                  <a:pt x="576" y="0"/>
                </a:lnTo>
                <a:lnTo>
                  <a:pt x="600" y="0"/>
                </a:lnTo>
                <a:lnTo>
                  <a:pt x="624" y="0"/>
                </a:lnTo>
                <a:lnTo>
                  <a:pt x="648" y="0"/>
                </a:lnTo>
                <a:lnTo>
                  <a:pt x="672" y="0"/>
                </a:lnTo>
                <a:lnTo>
                  <a:pt x="696" y="0"/>
                </a:lnTo>
                <a:lnTo>
                  <a:pt x="726" y="0"/>
                </a:lnTo>
                <a:lnTo>
                  <a:pt x="750" y="0"/>
                </a:lnTo>
                <a:lnTo>
                  <a:pt x="774" y="0"/>
                </a:lnTo>
                <a:lnTo>
                  <a:pt x="798" y="0"/>
                </a:lnTo>
                <a:lnTo>
                  <a:pt x="822" y="0"/>
                </a:lnTo>
                <a:lnTo>
                  <a:pt x="846" y="0"/>
                </a:lnTo>
                <a:lnTo>
                  <a:pt x="876" y="0"/>
                </a:lnTo>
                <a:lnTo>
                  <a:pt x="900" y="0"/>
                </a:lnTo>
                <a:lnTo>
                  <a:pt x="924" y="0"/>
                </a:lnTo>
                <a:lnTo>
                  <a:pt x="948" y="0"/>
                </a:lnTo>
                <a:lnTo>
                  <a:pt x="972" y="0"/>
                </a:lnTo>
                <a:lnTo>
                  <a:pt x="1002" y="0"/>
                </a:lnTo>
                <a:lnTo>
                  <a:pt x="1026" y="0"/>
                </a:lnTo>
                <a:lnTo>
                  <a:pt x="1050" y="0"/>
                </a:lnTo>
                <a:lnTo>
                  <a:pt x="1074" y="0"/>
                </a:lnTo>
                <a:lnTo>
                  <a:pt x="1098" y="0"/>
                </a:lnTo>
                <a:lnTo>
                  <a:pt x="1122" y="0"/>
                </a:lnTo>
                <a:lnTo>
                  <a:pt x="1152" y="0"/>
                </a:lnTo>
                <a:lnTo>
                  <a:pt x="1176" y="0"/>
                </a:lnTo>
                <a:lnTo>
                  <a:pt x="1200" y="0"/>
                </a:lnTo>
                <a:lnTo>
                  <a:pt x="1224" y="0"/>
                </a:lnTo>
                <a:lnTo>
                  <a:pt x="1236" y="0"/>
                </a:lnTo>
                <a:lnTo>
                  <a:pt x="1248" y="0"/>
                </a:lnTo>
                <a:lnTo>
                  <a:pt x="1272" y="0"/>
                </a:lnTo>
                <a:lnTo>
                  <a:pt x="1302" y="0"/>
                </a:lnTo>
                <a:lnTo>
                  <a:pt x="1326" y="0"/>
                </a:lnTo>
                <a:lnTo>
                  <a:pt x="1350" y="0"/>
                </a:lnTo>
                <a:lnTo>
                  <a:pt x="1374" y="0"/>
                </a:lnTo>
                <a:lnTo>
                  <a:pt x="1398" y="0"/>
                </a:lnTo>
                <a:lnTo>
                  <a:pt x="1422" y="0"/>
                </a:lnTo>
                <a:lnTo>
                  <a:pt x="1452" y="0"/>
                </a:lnTo>
                <a:lnTo>
                  <a:pt x="1476" y="0"/>
                </a:lnTo>
                <a:lnTo>
                  <a:pt x="1500" y="0"/>
                </a:lnTo>
                <a:lnTo>
                  <a:pt x="1524" y="0"/>
                </a:lnTo>
                <a:lnTo>
                  <a:pt x="1548" y="0"/>
                </a:lnTo>
                <a:lnTo>
                  <a:pt x="1578" y="0"/>
                </a:lnTo>
                <a:lnTo>
                  <a:pt x="1602" y="0"/>
                </a:lnTo>
                <a:lnTo>
                  <a:pt x="1626" y="0"/>
                </a:lnTo>
                <a:lnTo>
                  <a:pt x="1650" y="0"/>
                </a:lnTo>
                <a:lnTo>
                  <a:pt x="1674" y="0"/>
                </a:lnTo>
                <a:lnTo>
                  <a:pt x="1698" y="0"/>
                </a:lnTo>
                <a:lnTo>
                  <a:pt x="1728" y="0"/>
                </a:lnTo>
                <a:lnTo>
                  <a:pt x="1752" y="0"/>
                </a:lnTo>
                <a:lnTo>
                  <a:pt x="1776" y="0"/>
                </a:lnTo>
                <a:lnTo>
                  <a:pt x="1800" y="0"/>
                </a:lnTo>
                <a:lnTo>
                  <a:pt x="1824" y="0"/>
                </a:lnTo>
                <a:lnTo>
                  <a:pt x="1848" y="0"/>
                </a:lnTo>
                <a:lnTo>
                  <a:pt x="1878" y="0"/>
                </a:lnTo>
                <a:lnTo>
                  <a:pt x="1902" y="0"/>
                </a:lnTo>
                <a:lnTo>
                  <a:pt x="1926" y="0"/>
                </a:lnTo>
                <a:lnTo>
                  <a:pt x="1950" y="0"/>
                </a:lnTo>
                <a:lnTo>
                  <a:pt x="1974" y="0"/>
                </a:lnTo>
                <a:lnTo>
                  <a:pt x="2004" y="0"/>
                </a:lnTo>
                <a:lnTo>
                  <a:pt x="2028" y="0"/>
                </a:lnTo>
                <a:lnTo>
                  <a:pt x="2052" y="0"/>
                </a:lnTo>
                <a:lnTo>
                  <a:pt x="2076" y="0"/>
                </a:lnTo>
                <a:lnTo>
                  <a:pt x="2100" y="0"/>
                </a:lnTo>
                <a:lnTo>
                  <a:pt x="2124" y="0"/>
                </a:lnTo>
                <a:lnTo>
                  <a:pt x="2154" y="0"/>
                </a:lnTo>
                <a:lnTo>
                  <a:pt x="2178" y="0"/>
                </a:lnTo>
                <a:lnTo>
                  <a:pt x="2202" y="0"/>
                </a:lnTo>
                <a:lnTo>
                  <a:pt x="2226" y="0"/>
                </a:lnTo>
                <a:lnTo>
                  <a:pt x="2250" y="0"/>
                </a:lnTo>
                <a:lnTo>
                  <a:pt x="2274" y="0"/>
                </a:lnTo>
                <a:lnTo>
                  <a:pt x="2304" y="0"/>
                </a:lnTo>
                <a:lnTo>
                  <a:pt x="2328" y="0"/>
                </a:lnTo>
                <a:lnTo>
                  <a:pt x="2352" y="0"/>
                </a:lnTo>
                <a:lnTo>
                  <a:pt x="2376" y="0"/>
                </a:lnTo>
                <a:lnTo>
                  <a:pt x="2400" y="0"/>
                </a:lnTo>
                <a:lnTo>
                  <a:pt x="2424" y="0"/>
                </a:lnTo>
                <a:lnTo>
                  <a:pt x="2454" y="0"/>
                </a:lnTo>
                <a:lnTo>
                  <a:pt x="2478" y="0"/>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07" name="Oval 51"/>
          <p:cNvSpPr>
            <a:spLocks noChangeArrowheads="1"/>
          </p:cNvSpPr>
          <p:nvPr/>
        </p:nvSpPr>
        <p:spPr bwMode="auto">
          <a:xfrm>
            <a:off x="186690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08" name="Oval 52"/>
          <p:cNvSpPr>
            <a:spLocks noChangeArrowheads="1"/>
          </p:cNvSpPr>
          <p:nvPr/>
        </p:nvSpPr>
        <p:spPr bwMode="auto">
          <a:xfrm>
            <a:off x="382905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09" name="Oval 53"/>
          <p:cNvSpPr>
            <a:spLocks noChangeArrowheads="1"/>
          </p:cNvSpPr>
          <p:nvPr/>
        </p:nvSpPr>
        <p:spPr bwMode="auto">
          <a:xfrm>
            <a:off x="5800725"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0" name="Freeform 54"/>
          <p:cNvSpPr>
            <a:spLocks/>
          </p:cNvSpPr>
          <p:nvPr/>
        </p:nvSpPr>
        <p:spPr bwMode="auto">
          <a:xfrm>
            <a:off x="1876425" y="2644775"/>
            <a:ext cx="3933825" cy="1588"/>
          </a:xfrm>
          <a:custGeom>
            <a:avLst/>
            <a:gdLst/>
            <a:ahLst/>
            <a:cxnLst>
              <a:cxn ang="0">
                <a:pos x="24" y="0"/>
              </a:cxn>
              <a:cxn ang="0">
                <a:pos x="72" y="0"/>
              </a:cxn>
              <a:cxn ang="0">
                <a:pos x="120" y="0"/>
              </a:cxn>
              <a:cxn ang="0">
                <a:pos x="174" y="0"/>
              </a:cxn>
              <a:cxn ang="0">
                <a:pos x="222" y="0"/>
              </a:cxn>
              <a:cxn ang="0">
                <a:pos x="270" y="0"/>
              </a:cxn>
              <a:cxn ang="0">
                <a:pos x="324" y="0"/>
              </a:cxn>
              <a:cxn ang="0">
                <a:pos x="372" y="0"/>
              </a:cxn>
              <a:cxn ang="0">
                <a:pos x="420" y="0"/>
              </a:cxn>
              <a:cxn ang="0">
                <a:pos x="474" y="0"/>
              </a:cxn>
              <a:cxn ang="0">
                <a:pos x="522" y="0"/>
              </a:cxn>
              <a:cxn ang="0">
                <a:pos x="576" y="0"/>
              </a:cxn>
              <a:cxn ang="0">
                <a:pos x="624" y="0"/>
              </a:cxn>
              <a:cxn ang="0">
                <a:pos x="672" y="0"/>
              </a:cxn>
              <a:cxn ang="0">
                <a:pos x="726" y="0"/>
              </a:cxn>
              <a:cxn ang="0">
                <a:pos x="774" y="0"/>
              </a:cxn>
              <a:cxn ang="0">
                <a:pos x="822" y="0"/>
              </a:cxn>
              <a:cxn ang="0">
                <a:pos x="876" y="0"/>
              </a:cxn>
              <a:cxn ang="0">
                <a:pos x="924" y="0"/>
              </a:cxn>
              <a:cxn ang="0">
                <a:pos x="972" y="0"/>
              </a:cxn>
              <a:cxn ang="0">
                <a:pos x="1026" y="0"/>
              </a:cxn>
              <a:cxn ang="0">
                <a:pos x="1074" y="0"/>
              </a:cxn>
              <a:cxn ang="0">
                <a:pos x="1122" y="0"/>
              </a:cxn>
              <a:cxn ang="0">
                <a:pos x="1176" y="0"/>
              </a:cxn>
              <a:cxn ang="0">
                <a:pos x="1224" y="0"/>
              </a:cxn>
              <a:cxn ang="0">
                <a:pos x="1248" y="0"/>
              </a:cxn>
              <a:cxn ang="0">
                <a:pos x="1302" y="0"/>
              </a:cxn>
              <a:cxn ang="0">
                <a:pos x="1350" y="0"/>
              </a:cxn>
              <a:cxn ang="0">
                <a:pos x="1398" y="0"/>
              </a:cxn>
              <a:cxn ang="0">
                <a:pos x="1452" y="0"/>
              </a:cxn>
              <a:cxn ang="0">
                <a:pos x="1500" y="0"/>
              </a:cxn>
              <a:cxn ang="0">
                <a:pos x="1548" y="0"/>
              </a:cxn>
              <a:cxn ang="0">
                <a:pos x="1602" y="0"/>
              </a:cxn>
              <a:cxn ang="0">
                <a:pos x="1650" y="0"/>
              </a:cxn>
              <a:cxn ang="0">
                <a:pos x="1698" y="0"/>
              </a:cxn>
              <a:cxn ang="0">
                <a:pos x="1752" y="0"/>
              </a:cxn>
              <a:cxn ang="0">
                <a:pos x="1800" y="0"/>
              </a:cxn>
              <a:cxn ang="0">
                <a:pos x="1848" y="0"/>
              </a:cxn>
              <a:cxn ang="0">
                <a:pos x="1902" y="0"/>
              </a:cxn>
              <a:cxn ang="0">
                <a:pos x="1950" y="0"/>
              </a:cxn>
              <a:cxn ang="0">
                <a:pos x="2004" y="0"/>
              </a:cxn>
              <a:cxn ang="0">
                <a:pos x="2052" y="0"/>
              </a:cxn>
              <a:cxn ang="0">
                <a:pos x="2100" y="0"/>
              </a:cxn>
              <a:cxn ang="0">
                <a:pos x="2154" y="0"/>
              </a:cxn>
              <a:cxn ang="0">
                <a:pos x="2202" y="0"/>
              </a:cxn>
              <a:cxn ang="0">
                <a:pos x="2250" y="0"/>
              </a:cxn>
              <a:cxn ang="0">
                <a:pos x="2304" y="0"/>
              </a:cxn>
              <a:cxn ang="0">
                <a:pos x="2352" y="0"/>
              </a:cxn>
              <a:cxn ang="0">
                <a:pos x="2400" y="0"/>
              </a:cxn>
              <a:cxn ang="0">
                <a:pos x="2454" y="0"/>
              </a:cxn>
            </a:cxnLst>
            <a:rect l="0" t="0" r="r" b="b"/>
            <a:pathLst>
              <a:path w="2478">
                <a:moveTo>
                  <a:pt x="0" y="0"/>
                </a:moveTo>
                <a:lnTo>
                  <a:pt x="24" y="0"/>
                </a:lnTo>
                <a:lnTo>
                  <a:pt x="48" y="0"/>
                </a:lnTo>
                <a:lnTo>
                  <a:pt x="72" y="0"/>
                </a:lnTo>
                <a:lnTo>
                  <a:pt x="96" y="0"/>
                </a:lnTo>
                <a:lnTo>
                  <a:pt x="120" y="0"/>
                </a:lnTo>
                <a:lnTo>
                  <a:pt x="150" y="0"/>
                </a:lnTo>
                <a:lnTo>
                  <a:pt x="174" y="0"/>
                </a:lnTo>
                <a:lnTo>
                  <a:pt x="198" y="0"/>
                </a:lnTo>
                <a:lnTo>
                  <a:pt x="222" y="0"/>
                </a:lnTo>
                <a:lnTo>
                  <a:pt x="246" y="0"/>
                </a:lnTo>
                <a:lnTo>
                  <a:pt x="270" y="0"/>
                </a:lnTo>
                <a:lnTo>
                  <a:pt x="300" y="0"/>
                </a:lnTo>
                <a:lnTo>
                  <a:pt x="324" y="0"/>
                </a:lnTo>
                <a:lnTo>
                  <a:pt x="348" y="0"/>
                </a:lnTo>
                <a:lnTo>
                  <a:pt x="372" y="0"/>
                </a:lnTo>
                <a:lnTo>
                  <a:pt x="396" y="0"/>
                </a:lnTo>
                <a:lnTo>
                  <a:pt x="420" y="0"/>
                </a:lnTo>
                <a:lnTo>
                  <a:pt x="450" y="0"/>
                </a:lnTo>
                <a:lnTo>
                  <a:pt x="474" y="0"/>
                </a:lnTo>
                <a:lnTo>
                  <a:pt x="498" y="0"/>
                </a:lnTo>
                <a:lnTo>
                  <a:pt x="522" y="0"/>
                </a:lnTo>
                <a:lnTo>
                  <a:pt x="546" y="0"/>
                </a:lnTo>
                <a:lnTo>
                  <a:pt x="576" y="0"/>
                </a:lnTo>
                <a:lnTo>
                  <a:pt x="600" y="0"/>
                </a:lnTo>
                <a:lnTo>
                  <a:pt x="624" y="0"/>
                </a:lnTo>
                <a:lnTo>
                  <a:pt x="648" y="0"/>
                </a:lnTo>
                <a:lnTo>
                  <a:pt x="672" y="0"/>
                </a:lnTo>
                <a:lnTo>
                  <a:pt x="696" y="0"/>
                </a:lnTo>
                <a:lnTo>
                  <a:pt x="726" y="0"/>
                </a:lnTo>
                <a:lnTo>
                  <a:pt x="750" y="0"/>
                </a:lnTo>
                <a:lnTo>
                  <a:pt x="774" y="0"/>
                </a:lnTo>
                <a:lnTo>
                  <a:pt x="798" y="0"/>
                </a:lnTo>
                <a:lnTo>
                  <a:pt x="822" y="0"/>
                </a:lnTo>
                <a:lnTo>
                  <a:pt x="846" y="0"/>
                </a:lnTo>
                <a:lnTo>
                  <a:pt x="876" y="0"/>
                </a:lnTo>
                <a:lnTo>
                  <a:pt x="900" y="0"/>
                </a:lnTo>
                <a:lnTo>
                  <a:pt x="924" y="0"/>
                </a:lnTo>
                <a:lnTo>
                  <a:pt x="948" y="0"/>
                </a:lnTo>
                <a:lnTo>
                  <a:pt x="972" y="0"/>
                </a:lnTo>
                <a:lnTo>
                  <a:pt x="1002" y="0"/>
                </a:lnTo>
                <a:lnTo>
                  <a:pt x="1026" y="0"/>
                </a:lnTo>
                <a:lnTo>
                  <a:pt x="1050" y="0"/>
                </a:lnTo>
                <a:lnTo>
                  <a:pt x="1074" y="0"/>
                </a:lnTo>
                <a:lnTo>
                  <a:pt x="1098" y="0"/>
                </a:lnTo>
                <a:lnTo>
                  <a:pt x="1122" y="0"/>
                </a:lnTo>
                <a:lnTo>
                  <a:pt x="1152" y="0"/>
                </a:lnTo>
                <a:lnTo>
                  <a:pt x="1176" y="0"/>
                </a:lnTo>
                <a:lnTo>
                  <a:pt x="1200" y="0"/>
                </a:lnTo>
                <a:lnTo>
                  <a:pt x="1224" y="0"/>
                </a:lnTo>
                <a:lnTo>
                  <a:pt x="1236" y="0"/>
                </a:lnTo>
                <a:lnTo>
                  <a:pt x="1248" y="0"/>
                </a:lnTo>
                <a:lnTo>
                  <a:pt x="1272" y="0"/>
                </a:lnTo>
                <a:lnTo>
                  <a:pt x="1302" y="0"/>
                </a:lnTo>
                <a:lnTo>
                  <a:pt x="1326" y="0"/>
                </a:lnTo>
                <a:lnTo>
                  <a:pt x="1350" y="0"/>
                </a:lnTo>
                <a:lnTo>
                  <a:pt x="1374" y="0"/>
                </a:lnTo>
                <a:lnTo>
                  <a:pt x="1398" y="0"/>
                </a:lnTo>
                <a:lnTo>
                  <a:pt x="1422" y="0"/>
                </a:lnTo>
                <a:lnTo>
                  <a:pt x="1452" y="0"/>
                </a:lnTo>
                <a:lnTo>
                  <a:pt x="1476" y="0"/>
                </a:lnTo>
                <a:lnTo>
                  <a:pt x="1500" y="0"/>
                </a:lnTo>
                <a:lnTo>
                  <a:pt x="1524" y="0"/>
                </a:lnTo>
                <a:lnTo>
                  <a:pt x="1548" y="0"/>
                </a:lnTo>
                <a:lnTo>
                  <a:pt x="1578" y="0"/>
                </a:lnTo>
                <a:lnTo>
                  <a:pt x="1602" y="0"/>
                </a:lnTo>
                <a:lnTo>
                  <a:pt x="1626" y="0"/>
                </a:lnTo>
                <a:lnTo>
                  <a:pt x="1650" y="0"/>
                </a:lnTo>
                <a:lnTo>
                  <a:pt x="1674" y="0"/>
                </a:lnTo>
                <a:lnTo>
                  <a:pt x="1698" y="0"/>
                </a:lnTo>
                <a:lnTo>
                  <a:pt x="1728" y="0"/>
                </a:lnTo>
                <a:lnTo>
                  <a:pt x="1752" y="0"/>
                </a:lnTo>
                <a:lnTo>
                  <a:pt x="1776" y="0"/>
                </a:lnTo>
                <a:lnTo>
                  <a:pt x="1800" y="0"/>
                </a:lnTo>
                <a:lnTo>
                  <a:pt x="1824" y="0"/>
                </a:lnTo>
                <a:lnTo>
                  <a:pt x="1848" y="0"/>
                </a:lnTo>
                <a:lnTo>
                  <a:pt x="1878" y="0"/>
                </a:lnTo>
                <a:lnTo>
                  <a:pt x="1902" y="0"/>
                </a:lnTo>
                <a:lnTo>
                  <a:pt x="1926" y="0"/>
                </a:lnTo>
                <a:lnTo>
                  <a:pt x="1950" y="0"/>
                </a:lnTo>
                <a:lnTo>
                  <a:pt x="1974" y="0"/>
                </a:lnTo>
                <a:lnTo>
                  <a:pt x="2004" y="0"/>
                </a:lnTo>
                <a:lnTo>
                  <a:pt x="2028" y="0"/>
                </a:lnTo>
                <a:lnTo>
                  <a:pt x="2052" y="0"/>
                </a:lnTo>
                <a:lnTo>
                  <a:pt x="2076" y="0"/>
                </a:lnTo>
                <a:lnTo>
                  <a:pt x="2100" y="0"/>
                </a:lnTo>
                <a:lnTo>
                  <a:pt x="2124" y="0"/>
                </a:lnTo>
                <a:lnTo>
                  <a:pt x="2154" y="0"/>
                </a:lnTo>
                <a:lnTo>
                  <a:pt x="2178" y="0"/>
                </a:lnTo>
                <a:lnTo>
                  <a:pt x="2202" y="0"/>
                </a:lnTo>
                <a:lnTo>
                  <a:pt x="2226" y="0"/>
                </a:lnTo>
                <a:lnTo>
                  <a:pt x="2250" y="0"/>
                </a:lnTo>
                <a:lnTo>
                  <a:pt x="2274" y="0"/>
                </a:lnTo>
                <a:lnTo>
                  <a:pt x="2304" y="0"/>
                </a:lnTo>
                <a:lnTo>
                  <a:pt x="2328" y="0"/>
                </a:lnTo>
                <a:lnTo>
                  <a:pt x="2352" y="0"/>
                </a:lnTo>
                <a:lnTo>
                  <a:pt x="2376" y="0"/>
                </a:lnTo>
                <a:lnTo>
                  <a:pt x="2400" y="0"/>
                </a:lnTo>
                <a:lnTo>
                  <a:pt x="2424" y="0"/>
                </a:lnTo>
                <a:lnTo>
                  <a:pt x="2454" y="0"/>
                </a:lnTo>
                <a:lnTo>
                  <a:pt x="2478" y="0"/>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1" name="Oval 55"/>
          <p:cNvSpPr>
            <a:spLocks noChangeArrowheads="1"/>
          </p:cNvSpPr>
          <p:nvPr/>
        </p:nvSpPr>
        <p:spPr bwMode="auto">
          <a:xfrm>
            <a:off x="186690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2" name="Oval 56"/>
          <p:cNvSpPr>
            <a:spLocks noChangeArrowheads="1"/>
          </p:cNvSpPr>
          <p:nvPr/>
        </p:nvSpPr>
        <p:spPr bwMode="auto">
          <a:xfrm>
            <a:off x="382905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3" name="Oval 57"/>
          <p:cNvSpPr>
            <a:spLocks noChangeArrowheads="1"/>
          </p:cNvSpPr>
          <p:nvPr/>
        </p:nvSpPr>
        <p:spPr bwMode="auto">
          <a:xfrm>
            <a:off x="5800725"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4" name="Freeform 58"/>
          <p:cNvSpPr>
            <a:spLocks/>
          </p:cNvSpPr>
          <p:nvPr/>
        </p:nvSpPr>
        <p:spPr bwMode="auto">
          <a:xfrm>
            <a:off x="1876425" y="2644775"/>
            <a:ext cx="3933825" cy="1588"/>
          </a:xfrm>
          <a:custGeom>
            <a:avLst/>
            <a:gdLst/>
            <a:ahLst/>
            <a:cxnLst>
              <a:cxn ang="0">
                <a:pos x="24" y="0"/>
              </a:cxn>
              <a:cxn ang="0">
                <a:pos x="72" y="0"/>
              </a:cxn>
              <a:cxn ang="0">
                <a:pos x="120" y="0"/>
              </a:cxn>
              <a:cxn ang="0">
                <a:pos x="174" y="0"/>
              </a:cxn>
              <a:cxn ang="0">
                <a:pos x="222" y="0"/>
              </a:cxn>
              <a:cxn ang="0">
                <a:pos x="270" y="0"/>
              </a:cxn>
              <a:cxn ang="0">
                <a:pos x="324" y="0"/>
              </a:cxn>
              <a:cxn ang="0">
                <a:pos x="372" y="0"/>
              </a:cxn>
              <a:cxn ang="0">
                <a:pos x="420" y="0"/>
              </a:cxn>
              <a:cxn ang="0">
                <a:pos x="474" y="0"/>
              </a:cxn>
              <a:cxn ang="0">
                <a:pos x="522" y="0"/>
              </a:cxn>
              <a:cxn ang="0">
                <a:pos x="576" y="0"/>
              </a:cxn>
              <a:cxn ang="0">
                <a:pos x="624" y="0"/>
              </a:cxn>
              <a:cxn ang="0">
                <a:pos x="672" y="0"/>
              </a:cxn>
              <a:cxn ang="0">
                <a:pos x="726" y="0"/>
              </a:cxn>
              <a:cxn ang="0">
                <a:pos x="774" y="0"/>
              </a:cxn>
              <a:cxn ang="0">
                <a:pos x="822" y="0"/>
              </a:cxn>
              <a:cxn ang="0">
                <a:pos x="876" y="0"/>
              </a:cxn>
              <a:cxn ang="0">
                <a:pos x="924" y="0"/>
              </a:cxn>
              <a:cxn ang="0">
                <a:pos x="972" y="0"/>
              </a:cxn>
              <a:cxn ang="0">
                <a:pos x="1026" y="0"/>
              </a:cxn>
              <a:cxn ang="0">
                <a:pos x="1074" y="0"/>
              </a:cxn>
              <a:cxn ang="0">
                <a:pos x="1122" y="0"/>
              </a:cxn>
              <a:cxn ang="0">
                <a:pos x="1176" y="0"/>
              </a:cxn>
              <a:cxn ang="0">
                <a:pos x="1224" y="0"/>
              </a:cxn>
              <a:cxn ang="0">
                <a:pos x="1248" y="0"/>
              </a:cxn>
              <a:cxn ang="0">
                <a:pos x="1302" y="0"/>
              </a:cxn>
              <a:cxn ang="0">
                <a:pos x="1350" y="0"/>
              </a:cxn>
              <a:cxn ang="0">
                <a:pos x="1398" y="0"/>
              </a:cxn>
              <a:cxn ang="0">
                <a:pos x="1452" y="0"/>
              </a:cxn>
              <a:cxn ang="0">
                <a:pos x="1500" y="0"/>
              </a:cxn>
              <a:cxn ang="0">
                <a:pos x="1548" y="0"/>
              </a:cxn>
              <a:cxn ang="0">
                <a:pos x="1602" y="0"/>
              </a:cxn>
              <a:cxn ang="0">
                <a:pos x="1650" y="0"/>
              </a:cxn>
              <a:cxn ang="0">
                <a:pos x="1698" y="0"/>
              </a:cxn>
              <a:cxn ang="0">
                <a:pos x="1752" y="0"/>
              </a:cxn>
              <a:cxn ang="0">
                <a:pos x="1800" y="0"/>
              </a:cxn>
              <a:cxn ang="0">
                <a:pos x="1848" y="0"/>
              </a:cxn>
              <a:cxn ang="0">
                <a:pos x="1902" y="0"/>
              </a:cxn>
              <a:cxn ang="0">
                <a:pos x="1950" y="0"/>
              </a:cxn>
              <a:cxn ang="0">
                <a:pos x="2004" y="0"/>
              </a:cxn>
              <a:cxn ang="0">
                <a:pos x="2052" y="0"/>
              </a:cxn>
              <a:cxn ang="0">
                <a:pos x="2100" y="0"/>
              </a:cxn>
              <a:cxn ang="0">
                <a:pos x="2154" y="0"/>
              </a:cxn>
              <a:cxn ang="0">
                <a:pos x="2202" y="0"/>
              </a:cxn>
              <a:cxn ang="0">
                <a:pos x="2250" y="0"/>
              </a:cxn>
              <a:cxn ang="0">
                <a:pos x="2304" y="0"/>
              </a:cxn>
              <a:cxn ang="0">
                <a:pos x="2352" y="0"/>
              </a:cxn>
              <a:cxn ang="0">
                <a:pos x="2400" y="0"/>
              </a:cxn>
              <a:cxn ang="0">
                <a:pos x="2454" y="0"/>
              </a:cxn>
            </a:cxnLst>
            <a:rect l="0" t="0" r="r" b="b"/>
            <a:pathLst>
              <a:path w="2478">
                <a:moveTo>
                  <a:pt x="0" y="0"/>
                </a:moveTo>
                <a:lnTo>
                  <a:pt x="24" y="0"/>
                </a:lnTo>
                <a:lnTo>
                  <a:pt x="48" y="0"/>
                </a:lnTo>
                <a:lnTo>
                  <a:pt x="72" y="0"/>
                </a:lnTo>
                <a:lnTo>
                  <a:pt x="96" y="0"/>
                </a:lnTo>
                <a:lnTo>
                  <a:pt x="120" y="0"/>
                </a:lnTo>
                <a:lnTo>
                  <a:pt x="150" y="0"/>
                </a:lnTo>
                <a:lnTo>
                  <a:pt x="174" y="0"/>
                </a:lnTo>
                <a:lnTo>
                  <a:pt x="198" y="0"/>
                </a:lnTo>
                <a:lnTo>
                  <a:pt x="222" y="0"/>
                </a:lnTo>
                <a:lnTo>
                  <a:pt x="246" y="0"/>
                </a:lnTo>
                <a:lnTo>
                  <a:pt x="270" y="0"/>
                </a:lnTo>
                <a:lnTo>
                  <a:pt x="300" y="0"/>
                </a:lnTo>
                <a:lnTo>
                  <a:pt x="324" y="0"/>
                </a:lnTo>
                <a:lnTo>
                  <a:pt x="348" y="0"/>
                </a:lnTo>
                <a:lnTo>
                  <a:pt x="372" y="0"/>
                </a:lnTo>
                <a:lnTo>
                  <a:pt x="396" y="0"/>
                </a:lnTo>
                <a:lnTo>
                  <a:pt x="420" y="0"/>
                </a:lnTo>
                <a:lnTo>
                  <a:pt x="450" y="0"/>
                </a:lnTo>
                <a:lnTo>
                  <a:pt x="474" y="0"/>
                </a:lnTo>
                <a:lnTo>
                  <a:pt x="498" y="0"/>
                </a:lnTo>
                <a:lnTo>
                  <a:pt x="522" y="0"/>
                </a:lnTo>
                <a:lnTo>
                  <a:pt x="546" y="0"/>
                </a:lnTo>
                <a:lnTo>
                  <a:pt x="576" y="0"/>
                </a:lnTo>
                <a:lnTo>
                  <a:pt x="600" y="0"/>
                </a:lnTo>
                <a:lnTo>
                  <a:pt x="624" y="0"/>
                </a:lnTo>
                <a:lnTo>
                  <a:pt x="648" y="0"/>
                </a:lnTo>
                <a:lnTo>
                  <a:pt x="672" y="0"/>
                </a:lnTo>
                <a:lnTo>
                  <a:pt x="696" y="0"/>
                </a:lnTo>
                <a:lnTo>
                  <a:pt x="726" y="0"/>
                </a:lnTo>
                <a:lnTo>
                  <a:pt x="750" y="0"/>
                </a:lnTo>
                <a:lnTo>
                  <a:pt x="774" y="0"/>
                </a:lnTo>
                <a:lnTo>
                  <a:pt x="798" y="0"/>
                </a:lnTo>
                <a:lnTo>
                  <a:pt x="822" y="0"/>
                </a:lnTo>
                <a:lnTo>
                  <a:pt x="846" y="0"/>
                </a:lnTo>
                <a:lnTo>
                  <a:pt x="876" y="0"/>
                </a:lnTo>
                <a:lnTo>
                  <a:pt x="900" y="0"/>
                </a:lnTo>
                <a:lnTo>
                  <a:pt x="924" y="0"/>
                </a:lnTo>
                <a:lnTo>
                  <a:pt x="948" y="0"/>
                </a:lnTo>
                <a:lnTo>
                  <a:pt x="972" y="0"/>
                </a:lnTo>
                <a:lnTo>
                  <a:pt x="1002" y="0"/>
                </a:lnTo>
                <a:lnTo>
                  <a:pt x="1026" y="0"/>
                </a:lnTo>
                <a:lnTo>
                  <a:pt x="1050" y="0"/>
                </a:lnTo>
                <a:lnTo>
                  <a:pt x="1074" y="0"/>
                </a:lnTo>
                <a:lnTo>
                  <a:pt x="1098" y="0"/>
                </a:lnTo>
                <a:lnTo>
                  <a:pt x="1122" y="0"/>
                </a:lnTo>
                <a:lnTo>
                  <a:pt x="1152" y="0"/>
                </a:lnTo>
                <a:lnTo>
                  <a:pt x="1176" y="0"/>
                </a:lnTo>
                <a:lnTo>
                  <a:pt x="1200" y="0"/>
                </a:lnTo>
                <a:lnTo>
                  <a:pt x="1224" y="0"/>
                </a:lnTo>
                <a:lnTo>
                  <a:pt x="1236" y="0"/>
                </a:lnTo>
                <a:lnTo>
                  <a:pt x="1248" y="0"/>
                </a:lnTo>
                <a:lnTo>
                  <a:pt x="1272" y="0"/>
                </a:lnTo>
                <a:lnTo>
                  <a:pt x="1302" y="0"/>
                </a:lnTo>
                <a:lnTo>
                  <a:pt x="1326" y="0"/>
                </a:lnTo>
                <a:lnTo>
                  <a:pt x="1350" y="0"/>
                </a:lnTo>
                <a:lnTo>
                  <a:pt x="1374" y="0"/>
                </a:lnTo>
                <a:lnTo>
                  <a:pt x="1398" y="0"/>
                </a:lnTo>
                <a:lnTo>
                  <a:pt x="1422" y="0"/>
                </a:lnTo>
                <a:lnTo>
                  <a:pt x="1452" y="0"/>
                </a:lnTo>
                <a:lnTo>
                  <a:pt x="1476" y="0"/>
                </a:lnTo>
                <a:lnTo>
                  <a:pt x="1500" y="0"/>
                </a:lnTo>
                <a:lnTo>
                  <a:pt x="1524" y="0"/>
                </a:lnTo>
                <a:lnTo>
                  <a:pt x="1548" y="0"/>
                </a:lnTo>
                <a:lnTo>
                  <a:pt x="1578" y="0"/>
                </a:lnTo>
                <a:lnTo>
                  <a:pt x="1602" y="0"/>
                </a:lnTo>
                <a:lnTo>
                  <a:pt x="1626" y="0"/>
                </a:lnTo>
                <a:lnTo>
                  <a:pt x="1650" y="0"/>
                </a:lnTo>
                <a:lnTo>
                  <a:pt x="1674" y="0"/>
                </a:lnTo>
                <a:lnTo>
                  <a:pt x="1698" y="0"/>
                </a:lnTo>
                <a:lnTo>
                  <a:pt x="1728" y="0"/>
                </a:lnTo>
                <a:lnTo>
                  <a:pt x="1752" y="0"/>
                </a:lnTo>
                <a:lnTo>
                  <a:pt x="1776" y="0"/>
                </a:lnTo>
                <a:lnTo>
                  <a:pt x="1800" y="0"/>
                </a:lnTo>
                <a:lnTo>
                  <a:pt x="1824" y="0"/>
                </a:lnTo>
                <a:lnTo>
                  <a:pt x="1848" y="0"/>
                </a:lnTo>
                <a:lnTo>
                  <a:pt x="1878" y="0"/>
                </a:lnTo>
                <a:lnTo>
                  <a:pt x="1902" y="0"/>
                </a:lnTo>
                <a:lnTo>
                  <a:pt x="1926" y="0"/>
                </a:lnTo>
                <a:lnTo>
                  <a:pt x="1950" y="0"/>
                </a:lnTo>
                <a:lnTo>
                  <a:pt x="1974" y="0"/>
                </a:lnTo>
                <a:lnTo>
                  <a:pt x="2004" y="0"/>
                </a:lnTo>
                <a:lnTo>
                  <a:pt x="2028" y="0"/>
                </a:lnTo>
                <a:lnTo>
                  <a:pt x="2052" y="0"/>
                </a:lnTo>
                <a:lnTo>
                  <a:pt x="2076" y="0"/>
                </a:lnTo>
                <a:lnTo>
                  <a:pt x="2100" y="0"/>
                </a:lnTo>
                <a:lnTo>
                  <a:pt x="2124" y="0"/>
                </a:lnTo>
                <a:lnTo>
                  <a:pt x="2154" y="0"/>
                </a:lnTo>
                <a:lnTo>
                  <a:pt x="2178" y="0"/>
                </a:lnTo>
                <a:lnTo>
                  <a:pt x="2202" y="0"/>
                </a:lnTo>
                <a:lnTo>
                  <a:pt x="2226" y="0"/>
                </a:lnTo>
                <a:lnTo>
                  <a:pt x="2250" y="0"/>
                </a:lnTo>
                <a:lnTo>
                  <a:pt x="2274" y="0"/>
                </a:lnTo>
                <a:lnTo>
                  <a:pt x="2304" y="0"/>
                </a:lnTo>
                <a:lnTo>
                  <a:pt x="2328" y="0"/>
                </a:lnTo>
                <a:lnTo>
                  <a:pt x="2352" y="0"/>
                </a:lnTo>
                <a:lnTo>
                  <a:pt x="2376" y="0"/>
                </a:lnTo>
                <a:lnTo>
                  <a:pt x="2400" y="0"/>
                </a:lnTo>
                <a:lnTo>
                  <a:pt x="2424" y="0"/>
                </a:lnTo>
                <a:lnTo>
                  <a:pt x="2454" y="0"/>
                </a:lnTo>
                <a:lnTo>
                  <a:pt x="2478" y="0"/>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5" name="Oval 59"/>
          <p:cNvSpPr>
            <a:spLocks noChangeArrowheads="1"/>
          </p:cNvSpPr>
          <p:nvPr/>
        </p:nvSpPr>
        <p:spPr bwMode="auto">
          <a:xfrm>
            <a:off x="186690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6" name="Oval 60"/>
          <p:cNvSpPr>
            <a:spLocks noChangeArrowheads="1"/>
          </p:cNvSpPr>
          <p:nvPr/>
        </p:nvSpPr>
        <p:spPr bwMode="auto">
          <a:xfrm>
            <a:off x="382905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7" name="Oval 61"/>
          <p:cNvSpPr>
            <a:spLocks noChangeArrowheads="1"/>
          </p:cNvSpPr>
          <p:nvPr/>
        </p:nvSpPr>
        <p:spPr bwMode="auto">
          <a:xfrm>
            <a:off x="5800725"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8" name="Freeform 62"/>
          <p:cNvSpPr>
            <a:spLocks/>
          </p:cNvSpPr>
          <p:nvPr/>
        </p:nvSpPr>
        <p:spPr bwMode="auto">
          <a:xfrm>
            <a:off x="1876425" y="2644775"/>
            <a:ext cx="3933825" cy="1588"/>
          </a:xfrm>
          <a:custGeom>
            <a:avLst/>
            <a:gdLst/>
            <a:ahLst/>
            <a:cxnLst>
              <a:cxn ang="0">
                <a:pos x="24" y="0"/>
              </a:cxn>
              <a:cxn ang="0">
                <a:pos x="72" y="0"/>
              </a:cxn>
              <a:cxn ang="0">
                <a:pos x="120" y="0"/>
              </a:cxn>
              <a:cxn ang="0">
                <a:pos x="174" y="0"/>
              </a:cxn>
              <a:cxn ang="0">
                <a:pos x="222" y="0"/>
              </a:cxn>
              <a:cxn ang="0">
                <a:pos x="270" y="0"/>
              </a:cxn>
              <a:cxn ang="0">
                <a:pos x="324" y="0"/>
              </a:cxn>
              <a:cxn ang="0">
                <a:pos x="372" y="0"/>
              </a:cxn>
              <a:cxn ang="0">
                <a:pos x="420" y="0"/>
              </a:cxn>
              <a:cxn ang="0">
                <a:pos x="474" y="0"/>
              </a:cxn>
              <a:cxn ang="0">
                <a:pos x="522" y="0"/>
              </a:cxn>
              <a:cxn ang="0">
                <a:pos x="576" y="0"/>
              </a:cxn>
              <a:cxn ang="0">
                <a:pos x="624" y="0"/>
              </a:cxn>
              <a:cxn ang="0">
                <a:pos x="672" y="0"/>
              </a:cxn>
              <a:cxn ang="0">
                <a:pos x="726" y="0"/>
              </a:cxn>
              <a:cxn ang="0">
                <a:pos x="774" y="0"/>
              </a:cxn>
              <a:cxn ang="0">
                <a:pos x="822" y="0"/>
              </a:cxn>
              <a:cxn ang="0">
                <a:pos x="876" y="0"/>
              </a:cxn>
              <a:cxn ang="0">
                <a:pos x="924" y="0"/>
              </a:cxn>
              <a:cxn ang="0">
                <a:pos x="972" y="0"/>
              </a:cxn>
              <a:cxn ang="0">
                <a:pos x="1026" y="0"/>
              </a:cxn>
              <a:cxn ang="0">
                <a:pos x="1074" y="0"/>
              </a:cxn>
              <a:cxn ang="0">
                <a:pos x="1122" y="0"/>
              </a:cxn>
              <a:cxn ang="0">
                <a:pos x="1176" y="0"/>
              </a:cxn>
              <a:cxn ang="0">
                <a:pos x="1224" y="0"/>
              </a:cxn>
              <a:cxn ang="0">
                <a:pos x="1248" y="0"/>
              </a:cxn>
              <a:cxn ang="0">
                <a:pos x="1302" y="0"/>
              </a:cxn>
              <a:cxn ang="0">
                <a:pos x="1350" y="0"/>
              </a:cxn>
              <a:cxn ang="0">
                <a:pos x="1398" y="0"/>
              </a:cxn>
              <a:cxn ang="0">
                <a:pos x="1452" y="0"/>
              </a:cxn>
              <a:cxn ang="0">
                <a:pos x="1500" y="0"/>
              </a:cxn>
              <a:cxn ang="0">
                <a:pos x="1548" y="0"/>
              </a:cxn>
              <a:cxn ang="0">
                <a:pos x="1602" y="0"/>
              </a:cxn>
              <a:cxn ang="0">
                <a:pos x="1650" y="0"/>
              </a:cxn>
              <a:cxn ang="0">
                <a:pos x="1698" y="0"/>
              </a:cxn>
              <a:cxn ang="0">
                <a:pos x="1752" y="0"/>
              </a:cxn>
              <a:cxn ang="0">
                <a:pos x="1800" y="0"/>
              </a:cxn>
              <a:cxn ang="0">
                <a:pos x="1848" y="0"/>
              </a:cxn>
              <a:cxn ang="0">
                <a:pos x="1902" y="0"/>
              </a:cxn>
              <a:cxn ang="0">
                <a:pos x="1950" y="0"/>
              </a:cxn>
              <a:cxn ang="0">
                <a:pos x="2004" y="0"/>
              </a:cxn>
              <a:cxn ang="0">
                <a:pos x="2052" y="0"/>
              </a:cxn>
              <a:cxn ang="0">
                <a:pos x="2100" y="0"/>
              </a:cxn>
              <a:cxn ang="0">
                <a:pos x="2154" y="0"/>
              </a:cxn>
              <a:cxn ang="0">
                <a:pos x="2202" y="0"/>
              </a:cxn>
              <a:cxn ang="0">
                <a:pos x="2250" y="0"/>
              </a:cxn>
              <a:cxn ang="0">
                <a:pos x="2304" y="0"/>
              </a:cxn>
              <a:cxn ang="0">
                <a:pos x="2352" y="0"/>
              </a:cxn>
              <a:cxn ang="0">
                <a:pos x="2400" y="0"/>
              </a:cxn>
              <a:cxn ang="0">
                <a:pos x="2454" y="0"/>
              </a:cxn>
            </a:cxnLst>
            <a:rect l="0" t="0" r="r" b="b"/>
            <a:pathLst>
              <a:path w="2478">
                <a:moveTo>
                  <a:pt x="0" y="0"/>
                </a:moveTo>
                <a:lnTo>
                  <a:pt x="24" y="0"/>
                </a:lnTo>
                <a:lnTo>
                  <a:pt x="48" y="0"/>
                </a:lnTo>
                <a:lnTo>
                  <a:pt x="72" y="0"/>
                </a:lnTo>
                <a:lnTo>
                  <a:pt x="96" y="0"/>
                </a:lnTo>
                <a:lnTo>
                  <a:pt x="120" y="0"/>
                </a:lnTo>
                <a:lnTo>
                  <a:pt x="150" y="0"/>
                </a:lnTo>
                <a:lnTo>
                  <a:pt x="174" y="0"/>
                </a:lnTo>
                <a:lnTo>
                  <a:pt x="198" y="0"/>
                </a:lnTo>
                <a:lnTo>
                  <a:pt x="222" y="0"/>
                </a:lnTo>
                <a:lnTo>
                  <a:pt x="246" y="0"/>
                </a:lnTo>
                <a:lnTo>
                  <a:pt x="270" y="0"/>
                </a:lnTo>
                <a:lnTo>
                  <a:pt x="300" y="0"/>
                </a:lnTo>
                <a:lnTo>
                  <a:pt x="324" y="0"/>
                </a:lnTo>
                <a:lnTo>
                  <a:pt x="348" y="0"/>
                </a:lnTo>
                <a:lnTo>
                  <a:pt x="372" y="0"/>
                </a:lnTo>
                <a:lnTo>
                  <a:pt x="396" y="0"/>
                </a:lnTo>
                <a:lnTo>
                  <a:pt x="420" y="0"/>
                </a:lnTo>
                <a:lnTo>
                  <a:pt x="450" y="0"/>
                </a:lnTo>
                <a:lnTo>
                  <a:pt x="474" y="0"/>
                </a:lnTo>
                <a:lnTo>
                  <a:pt x="498" y="0"/>
                </a:lnTo>
                <a:lnTo>
                  <a:pt x="522" y="0"/>
                </a:lnTo>
                <a:lnTo>
                  <a:pt x="546" y="0"/>
                </a:lnTo>
                <a:lnTo>
                  <a:pt x="576" y="0"/>
                </a:lnTo>
                <a:lnTo>
                  <a:pt x="600" y="0"/>
                </a:lnTo>
                <a:lnTo>
                  <a:pt x="624" y="0"/>
                </a:lnTo>
                <a:lnTo>
                  <a:pt x="648" y="0"/>
                </a:lnTo>
                <a:lnTo>
                  <a:pt x="672" y="0"/>
                </a:lnTo>
                <a:lnTo>
                  <a:pt x="696" y="0"/>
                </a:lnTo>
                <a:lnTo>
                  <a:pt x="726" y="0"/>
                </a:lnTo>
                <a:lnTo>
                  <a:pt x="750" y="0"/>
                </a:lnTo>
                <a:lnTo>
                  <a:pt x="774" y="0"/>
                </a:lnTo>
                <a:lnTo>
                  <a:pt x="798" y="0"/>
                </a:lnTo>
                <a:lnTo>
                  <a:pt x="822" y="0"/>
                </a:lnTo>
                <a:lnTo>
                  <a:pt x="846" y="0"/>
                </a:lnTo>
                <a:lnTo>
                  <a:pt x="876" y="0"/>
                </a:lnTo>
                <a:lnTo>
                  <a:pt x="900" y="0"/>
                </a:lnTo>
                <a:lnTo>
                  <a:pt x="924" y="0"/>
                </a:lnTo>
                <a:lnTo>
                  <a:pt x="948" y="0"/>
                </a:lnTo>
                <a:lnTo>
                  <a:pt x="972" y="0"/>
                </a:lnTo>
                <a:lnTo>
                  <a:pt x="1002" y="0"/>
                </a:lnTo>
                <a:lnTo>
                  <a:pt x="1026" y="0"/>
                </a:lnTo>
                <a:lnTo>
                  <a:pt x="1050" y="0"/>
                </a:lnTo>
                <a:lnTo>
                  <a:pt x="1074" y="0"/>
                </a:lnTo>
                <a:lnTo>
                  <a:pt x="1098" y="0"/>
                </a:lnTo>
                <a:lnTo>
                  <a:pt x="1122" y="0"/>
                </a:lnTo>
                <a:lnTo>
                  <a:pt x="1152" y="0"/>
                </a:lnTo>
                <a:lnTo>
                  <a:pt x="1176" y="0"/>
                </a:lnTo>
                <a:lnTo>
                  <a:pt x="1200" y="0"/>
                </a:lnTo>
                <a:lnTo>
                  <a:pt x="1224" y="0"/>
                </a:lnTo>
                <a:lnTo>
                  <a:pt x="1236" y="0"/>
                </a:lnTo>
                <a:lnTo>
                  <a:pt x="1248" y="0"/>
                </a:lnTo>
                <a:lnTo>
                  <a:pt x="1272" y="0"/>
                </a:lnTo>
                <a:lnTo>
                  <a:pt x="1302" y="0"/>
                </a:lnTo>
                <a:lnTo>
                  <a:pt x="1326" y="0"/>
                </a:lnTo>
                <a:lnTo>
                  <a:pt x="1350" y="0"/>
                </a:lnTo>
                <a:lnTo>
                  <a:pt x="1374" y="0"/>
                </a:lnTo>
                <a:lnTo>
                  <a:pt x="1398" y="0"/>
                </a:lnTo>
                <a:lnTo>
                  <a:pt x="1422" y="0"/>
                </a:lnTo>
                <a:lnTo>
                  <a:pt x="1452" y="0"/>
                </a:lnTo>
                <a:lnTo>
                  <a:pt x="1476" y="0"/>
                </a:lnTo>
                <a:lnTo>
                  <a:pt x="1500" y="0"/>
                </a:lnTo>
                <a:lnTo>
                  <a:pt x="1524" y="0"/>
                </a:lnTo>
                <a:lnTo>
                  <a:pt x="1548" y="0"/>
                </a:lnTo>
                <a:lnTo>
                  <a:pt x="1578" y="0"/>
                </a:lnTo>
                <a:lnTo>
                  <a:pt x="1602" y="0"/>
                </a:lnTo>
                <a:lnTo>
                  <a:pt x="1626" y="0"/>
                </a:lnTo>
                <a:lnTo>
                  <a:pt x="1650" y="0"/>
                </a:lnTo>
                <a:lnTo>
                  <a:pt x="1674" y="0"/>
                </a:lnTo>
                <a:lnTo>
                  <a:pt x="1698" y="0"/>
                </a:lnTo>
                <a:lnTo>
                  <a:pt x="1728" y="0"/>
                </a:lnTo>
                <a:lnTo>
                  <a:pt x="1752" y="0"/>
                </a:lnTo>
                <a:lnTo>
                  <a:pt x="1776" y="0"/>
                </a:lnTo>
                <a:lnTo>
                  <a:pt x="1800" y="0"/>
                </a:lnTo>
                <a:lnTo>
                  <a:pt x="1824" y="0"/>
                </a:lnTo>
                <a:lnTo>
                  <a:pt x="1848" y="0"/>
                </a:lnTo>
                <a:lnTo>
                  <a:pt x="1878" y="0"/>
                </a:lnTo>
                <a:lnTo>
                  <a:pt x="1902" y="0"/>
                </a:lnTo>
                <a:lnTo>
                  <a:pt x="1926" y="0"/>
                </a:lnTo>
                <a:lnTo>
                  <a:pt x="1950" y="0"/>
                </a:lnTo>
                <a:lnTo>
                  <a:pt x="1974" y="0"/>
                </a:lnTo>
                <a:lnTo>
                  <a:pt x="2004" y="0"/>
                </a:lnTo>
                <a:lnTo>
                  <a:pt x="2028" y="0"/>
                </a:lnTo>
                <a:lnTo>
                  <a:pt x="2052" y="0"/>
                </a:lnTo>
                <a:lnTo>
                  <a:pt x="2076" y="0"/>
                </a:lnTo>
                <a:lnTo>
                  <a:pt x="2100" y="0"/>
                </a:lnTo>
                <a:lnTo>
                  <a:pt x="2124" y="0"/>
                </a:lnTo>
                <a:lnTo>
                  <a:pt x="2154" y="0"/>
                </a:lnTo>
                <a:lnTo>
                  <a:pt x="2178" y="0"/>
                </a:lnTo>
                <a:lnTo>
                  <a:pt x="2202" y="0"/>
                </a:lnTo>
                <a:lnTo>
                  <a:pt x="2226" y="0"/>
                </a:lnTo>
                <a:lnTo>
                  <a:pt x="2250" y="0"/>
                </a:lnTo>
                <a:lnTo>
                  <a:pt x="2274" y="0"/>
                </a:lnTo>
                <a:lnTo>
                  <a:pt x="2304" y="0"/>
                </a:lnTo>
                <a:lnTo>
                  <a:pt x="2328" y="0"/>
                </a:lnTo>
                <a:lnTo>
                  <a:pt x="2352" y="0"/>
                </a:lnTo>
                <a:lnTo>
                  <a:pt x="2376" y="0"/>
                </a:lnTo>
                <a:lnTo>
                  <a:pt x="2400" y="0"/>
                </a:lnTo>
                <a:lnTo>
                  <a:pt x="2424" y="0"/>
                </a:lnTo>
                <a:lnTo>
                  <a:pt x="2454" y="0"/>
                </a:lnTo>
                <a:lnTo>
                  <a:pt x="2478" y="0"/>
                </a:lnTo>
              </a:path>
            </a:pathLst>
          </a:cu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19" name="Oval 63"/>
          <p:cNvSpPr>
            <a:spLocks noChangeArrowheads="1"/>
          </p:cNvSpPr>
          <p:nvPr/>
        </p:nvSpPr>
        <p:spPr bwMode="auto">
          <a:xfrm>
            <a:off x="186690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0" name="Oval 64"/>
          <p:cNvSpPr>
            <a:spLocks noChangeArrowheads="1"/>
          </p:cNvSpPr>
          <p:nvPr/>
        </p:nvSpPr>
        <p:spPr bwMode="auto">
          <a:xfrm>
            <a:off x="382905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1" name="Line 65"/>
          <p:cNvSpPr>
            <a:spLocks noChangeShapeType="1"/>
          </p:cNvSpPr>
          <p:nvPr/>
        </p:nvSpPr>
        <p:spPr bwMode="auto">
          <a:xfrm>
            <a:off x="5810250" y="3235325"/>
            <a:ext cx="1588" cy="28575"/>
          </a:xfrm>
          <a:prstGeom prst="line">
            <a:avLst/>
          </a:prstGeom>
          <a:noFill/>
          <a:ln w="127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2" name="Freeform 66"/>
          <p:cNvSpPr>
            <a:spLocks/>
          </p:cNvSpPr>
          <p:nvPr/>
        </p:nvSpPr>
        <p:spPr bwMode="auto">
          <a:xfrm>
            <a:off x="1876425" y="2644775"/>
            <a:ext cx="3933825" cy="590550"/>
          </a:xfrm>
          <a:custGeom>
            <a:avLst/>
            <a:gdLst/>
            <a:ahLst/>
            <a:cxnLst>
              <a:cxn ang="0">
                <a:pos x="24" y="0"/>
              </a:cxn>
              <a:cxn ang="0">
                <a:pos x="72" y="0"/>
              </a:cxn>
              <a:cxn ang="0">
                <a:pos x="120" y="0"/>
              </a:cxn>
              <a:cxn ang="0">
                <a:pos x="174" y="0"/>
              </a:cxn>
              <a:cxn ang="0">
                <a:pos x="222" y="0"/>
              </a:cxn>
              <a:cxn ang="0">
                <a:pos x="270" y="0"/>
              </a:cxn>
              <a:cxn ang="0">
                <a:pos x="324" y="0"/>
              </a:cxn>
              <a:cxn ang="0">
                <a:pos x="372" y="0"/>
              </a:cxn>
              <a:cxn ang="0">
                <a:pos x="420" y="0"/>
              </a:cxn>
              <a:cxn ang="0">
                <a:pos x="474" y="0"/>
              </a:cxn>
              <a:cxn ang="0">
                <a:pos x="522" y="0"/>
              </a:cxn>
              <a:cxn ang="0">
                <a:pos x="576" y="0"/>
              </a:cxn>
              <a:cxn ang="0">
                <a:pos x="624" y="0"/>
              </a:cxn>
              <a:cxn ang="0">
                <a:pos x="672" y="0"/>
              </a:cxn>
              <a:cxn ang="0">
                <a:pos x="726" y="0"/>
              </a:cxn>
              <a:cxn ang="0">
                <a:pos x="774" y="0"/>
              </a:cxn>
              <a:cxn ang="0">
                <a:pos x="822" y="0"/>
              </a:cxn>
              <a:cxn ang="0">
                <a:pos x="876" y="0"/>
              </a:cxn>
              <a:cxn ang="0">
                <a:pos x="924" y="0"/>
              </a:cxn>
              <a:cxn ang="0">
                <a:pos x="972" y="0"/>
              </a:cxn>
              <a:cxn ang="0">
                <a:pos x="1026" y="0"/>
              </a:cxn>
              <a:cxn ang="0">
                <a:pos x="1074" y="0"/>
              </a:cxn>
              <a:cxn ang="0">
                <a:pos x="1122" y="0"/>
              </a:cxn>
              <a:cxn ang="0">
                <a:pos x="1176" y="0"/>
              </a:cxn>
              <a:cxn ang="0">
                <a:pos x="1224" y="0"/>
              </a:cxn>
              <a:cxn ang="0">
                <a:pos x="1248" y="0"/>
              </a:cxn>
              <a:cxn ang="0">
                <a:pos x="1302" y="0"/>
              </a:cxn>
              <a:cxn ang="0">
                <a:pos x="1350" y="0"/>
              </a:cxn>
              <a:cxn ang="0">
                <a:pos x="1398" y="0"/>
              </a:cxn>
              <a:cxn ang="0">
                <a:pos x="1452" y="0"/>
              </a:cxn>
              <a:cxn ang="0">
                <a:pos x="1500" y="6"/>
              </a:cxn>
              <a:cxn ang="0">
                <a:pos x="1548" y="6"/>
              </a:cxn>
              <a:cxn ang="0">
                <a:pos x="1602" y="18"/>
              </a:cxn>
              <a:cxn ang="0">
                <a:pos x="1650" y="24"/>
              </a:cxn>
              <a:cxn ang="0">
                <a:pos x="1698" y="36"/>
              </a:cxn>
              <a:cxn ang="0">
                <a:pos x="1752" y="54"/>
              </a:cxn>
              <a:cxn ang="0">
                <a:pos x="1800" y="66"/>
              </a:cxn>
              <a:cxn ang="0">
                <a:pos x="1848" y="84"/>
              </a:cxn>
              <a:cxn ang="0">
                <a:pos x="1902" y="102"/>
              </a:cxn>
              <a:cxn ang="0">
                <a:pos x="1950" y="120"/>
              </a:cxn>
              <a:cxn ang="0">
                <a:pos x="2004" y="138"/>
              </a:cxn>
              <a:cxn ang="0">
                <a:pos x="2052" y="162"/>
              </a:cxn>
              <a:cxn ang="0">
                <a:pos x="2100" y="186"/>
              </a:cxn>
              <a:cxn ang="0">
                <a:pos x="2154" y="210"/>
              </a:cxn>
              <a:cxn ang="0">
                <a:pos x="2202" y="228"/>
              </a:cxn>
              <a:cxn ang="0">
                <a:pos x="2250" y="258"/>
              </a:cxn>
              <a:cxn ang="0">
                <a:pos x="2304" y="282"/>
              </a:cxn>
              <a:cxn ang="0">
                <a:pos x="2352" y="306"/>
              </a:cxn>
              <a:cxn ang="0">
                <a:pos x="2400" y="330"/>
              </a:cxn>
              <a:cxn ang="0">
                <a:pos x="2454" y="360"/>
              </a:cxn>
            </a:cxnLst>
            <a:rect l="0" t="0" r="r" b="b"/>
            <a:pathLst>
              <a:path w="2478" h="372">
                <a:moveTo>
                  <a:pt x="0" y="0"/>
                </a:moveTo>
                <a:lnTo>
                  <a:pt x="24" y="0"/>
                </a:lnTo>
                <a:lnTo>
                  <a:pt x="48" y="0"/>
                </a:lnTo>
                <a:lnTo>
                  <a:pt x="72" y="0"/>
                </a:lnTo>
                <a:lnTo>
                  <a:pt x="96" y="0"/>
                </a:lnTo>
                <a:lnTo>
                  <a:pt x="120" y="0"/>
                </a:lnTo>
                <a:lnTo>
                  <a:pt x="150" y="0"/>
                </a:lnTo>
                <a:lnTo>
                  <a:pt x="174" y="0"/>
                </a:lnTo>
                <a:lnTo>
                  <a:pt x="198" y="0"/>
                </a:lnTo>
                <a:lnTo>
                  <a:pt x="222" y="0"/>
                </a:lnTo>
                <a:lnTo>
                  <a:pt x="246" y="0"/>
                </a:lnTo>
                <a:lnTo>
                  <a:pt x="270" y="0"/>
                </a:lnTo>
                <a:lnTo>
                  <a:pt x="300" y="0"/>
                </a:lnTo>
                <a:lnTo>
                  <a:pt x="324" y="0"/>
                </a:lnTo>
                <a:lnTo>
                  <a:pt x="348" y="0"/>
                </a:lnTo>
                <a:lnTo>
                  <a:pt x="372" y="0"/>
                </a:lnTo>
                <a:lnTo>
                  <a:pt x="396" y="0"/>
                </a:lnTo>
                <a:lnTo>
                  <a:pt x="420" y="0"/>
                </a:lnTo>
                <a:lnTo>
                  <a:pt x="450" y="0"/>
                </a:lnTo>
                <a:lnTo>
                  <a:pt x="474" y="0"/>
                </a:lnTo>
                <a:lnTo>
                  <a:pt x="498" y="0"/>
                </a:lnTo>
                <a:lnTo>
                  <a:pt x="522" y="0"/>
                </a:lnTo>
                <a:lnTo>
                  <a:pt x="546" y="0"/>
                </a:lnTo>
                <a:lnTo>
                  <a:pt x="576" y="0"/>
                </a:lnTo>
                <a:lnTo>
                  <a:pt x="600" y="0"/>
                </a:lnTo>
                <a:lnTo>
                  <a:pt x="624" y="0"/>
                </a:lnTo>
                <a:lnTo>
                  <a:pt x="648" y="0"/>
                </a:lnTo>
                <a:lnTo>
                  <a:pt x="672" y="0"/>
                </a:lnTo>
                <a:lnTo>
                  <a:pt x="696" y="0"/>
                </a:lnTo>
                <a:lnTo>
                  <a:pt x="726" y="0"/>
                </a:lnTo>
                <a:lnTo>
                  <a:pt x="750" y="0"/>
                </a:lnTo>
                <a:lnTo>
                  <a:pt x="774" y="0"/>
                </a:lnTo>
                <a:lnTo>
                  <a:pt x="798" y="0"/>
                </a:lnTo>
                <a:lnTo>
                  <a:pt x="822" y="0"/>
                </a:lnTo>
                <a:lnTo>
                  <a:pt x="846" y="0"/>
                </a:lnTo>
                <a:lnTo>
                  <a:pt x="876" y="0"/>
                </a:lnTo>
                <a:lnTo>
                  <a:pt x="900" y="0"/>
                </a:lnTo>
                <a:lnTo>
                  <a:pt x="924" y="0"/>
                </a:lnTo>
                <a:lnTo>
                  <a:pt x="948" y="0"/>
                </a:lnTo>
                <a:lnTo>
                  <a:pt x="972" y="0"/>
                </a:lnTo>
                <a:lnTo>
                  <a:pt x="1002" y="0"/>
                </a:lnTo>
                <a:lnTo>
                  <a:pt x="1026" y="0"/>
                </a:lnTo>
                <a:lnTo>
                  <a:pt x="1050" y="0"/>
                </a:lnTo>
                <a:lnTo>
                  <a:pt x="1074" y="0"/>
                </a:lnTo>
                <a:lnTo>
                  <a:pt x="1098" y="0"/>
                </a:lnTo>
                <a:lnTo>
                  <a:pt x="1122" y="0"/>
                </a:lnTo>
                <a:lnTo>
                  <a:pt x="1152" y="0"/>
                </a:lnTo>
                <a:lnTo>
                  <a:pt x="1176" y="0"/>
                </a:lnTo>
                <a:lnTo>
                  <a:pt x="1200" y="0"/>
                </a:lnTo>
                <a:lnTo>
                  <a:pt x="1224" y="0"/>
                </a:lnTo>
                <a:lnTo>
                  <a:pt x="1236" y="0"/>
                </a:lnTo>
                <a:lnTo>
                  <a:pt x="1248" y="0"/>
                </a:lnTo>
                <a:lnTo>
                  <a:pt x="1272" y="0"/>
                </a:lnTo>
                <a:lnTo>
                  <a:pt x="1302" y="0"/>
                </a:lnTo>
                <a:lnTo>
                  <a:pt x="1326" y="0"/>
                </a:lnTo>
                <a:lnTo>
                  <a:pt x="1350" y="0"/>
                </a:lnTo>
                <a:lnTo>
                  <a:pt x="1374" y="0"/>
                </a:lnTo>
                <a:lnTo>
                  <a:pt x="1398" y="0"/>
                </a:lnTo>
                <a:lnTo>
                  <a:pt x="1422" y="0"/>
                </a:lnTo>
                <a:lnTo>
                  <a:pt x="1452" y="0"/>
                </a:lnTo>
                <a:lnTo>
                  <a:pt x="1476" y="0"/>
                </a:lnTo>
                <a:lnTo>
                  <a:pt x="1500" y="6"/>
                </a:lnTo>
                <a:lnTo>
                  <a:pt x="1524" y="6"/>
                </a:lnTo>
                <a:lnTo>
                  <a:pt x="1548" y="6"/>
                </a:lnTo>
                <a:lnTo>
                  <a:pt x="1578" y="12"/>
                </a:lnTo>
                <a:lnTo>
                  <a:pt x="1602" y="18"/>
                </a:lnTo>
                <a:lnTo>
                  <a:pt x="1626" y="24"/>
                </a:lnTo>
                <a:lnTo>
                  <a:pt x="1650" y="24"/>
                </a:lnTo>
                <a:lnTo>
                  <a:pt x="1674" y="30"/>
                </a:lnTo>
                <a:lnTo>
                  <a:pt x="1698" y="36"/>
                </a:lnTo>
                <a:lnTo>
                  <a:pt x="1728" y="42"/>
                </a:lnTo>
                <a:lnTo>
                  <a:pt x="1752" y="54"/>
                </a:lnTo>
                <a:lnTo>
                  <a:pt x="1776" y="60"/>
                </a:lnTo>
                <a:lnTo>
                  <a:pt x="1800" y="66"/>
                </a:lnTo>
                <a:lnTo>
                  <a:pt x="1824" y="72"/>
                </a:lnTo>
                <a:lnTo>
                  <a:pt x="1848" y="84"/>
                </a:lnTo>
                <a:lnTo>
                  <a:pt x="1878" y="90"/>
                </a:lnTo>
                <a:lnTo>
                  <a:pt x="1902" y="102"/>
                </a:lnTo>
                <a:lnTo>
                  <a:pt x="1926" y="108"/>
                </a:lnTo>
                <a:lnTo>
                  <a:pt x="1950" y="120"/>
                </a:lnTo>
                <a:lnTo>
                  <a:pt x="1974" y="132"/>
                </a:lnTo>
                <a:lnTo>
                  <a:pt x="2004" y="138"/>
                </a:lnTo>
                <a:lnTo>
                  <a:pt x="2028" y="150"/>
                </a:lnTo>
                <a:lnTo>
                  <a:pt x="2052" y="162"/>
                </a:lnTo>
                <a:lnTo>
                  <a:pt x="2076" y="174"/>
                </a:lnTo>
                <a:lnTo>
                  <a:pt x="2100" y="186"/>
                </a:lnTo>
                <a:lnTo>
                  <a:pt x="2124" y="198"/>
                </a:lnTo>
                <a:lnTo>
                  <a:pt x="2154" y="210"/>
                </a:lnTo>
                <a:lnTo>
                  <a:pt x="2178" y="216"/>
                </a:lnTo>
                <a:lnTo>
                  <a:pt x="2202" y="228"/>
                </a:lnTo>
                <a:lnTo>
                  <a:pt x="2226" y="246"/>
                </a:lnTo>
                <a:lnTo>
                  <a:pt x="2250" y="258"/>
                </a:lnTo>
                <a:lnTo>
                  <a:pt x="2274" y="270"/>
                </a:lnTo>
                <a:lnTo>
                  <a:pt x="2304" y="282"/>
                </a:lnTo>
                <a:lnTo>
                  <a:pt x="2328" y="294"/>
                </a:lnTo>
                <a:lnTo>
                  <a:pt x="2352" y="306"/>
                </a:lnTo>
                <a:lnTo>
                  <a:pt x="2376" y="318"/>
                </a:lnTo>
                <a:lnTo>
                  <a:pt x="2400" y="330"/>
                </a:lnTo>
                <a:lnTo>
                  <a:pt x="2424" y="342"/>
                </a:lnTo>
                <a:lnTo>
                  <a:pt x="2454" y="360"/>
                </a:lnTo>
                <a:lnTo>
                  <a:pt x="2478" y="372"/>
                </a:lnTo>
              </a:path>
            </a:pathLst>
          </a:cu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3" name="Oval 67"/>
          <p:cNvSpPr>
            <a:spLocks noChangeArrowheads="1"/>
          </p:cNvSpPr>
          <p:nvPr/>
        </p:nvSpPr>
        <p:spPr bwMode="auto">
          <a:xfrm>
            <a:off x="186690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4" name="Line 68"/>
          <p:cNvSpPr>
            <a:spLocks noChangeShapeType="1"/>
          </p:cNvSpPr>
          <p:nvPr/>
        </p:nvSpPr>
        <p:spPr bwMode="auto">
          <a:xfrm flipV="1">
            <a:off x="3838575" y="3730625"/>
            <a:ext cx="1588" cy="114300"/>
          </a:xfrm>
          <a:prstGeom prst="line">
            <a:avLst/>
          </a:prstGeom>
          <a:noFill/>
          <a:ln w="127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5" name="Line 69"/>
          <p:cNvSpPr>
            <a:spLocks noChangeShapeType="1"/>
          </p:cNvSpPr>
          <p:nvPr/>
        </p:nvSpPr>
        <p:spPr bwMode="auto">
          <a:xfrm flipV="1">
            <a:off x="5810250" y="5435600"/>
            <a:ext cx="1588" cy="76200"/>
          </a:xfrm>
          <a:prstGeom prst="line">
            <a:avLst/>
          </a:prstGeom>
          <a:noFill/>
          <a:ln w="127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6" name="Freeform 70"/>
          <p:cNvSpPr>
            <a:spLocks/>
          </p:cNvSpPr>
          <p:nvPr/>
        </p:nvSpPr>
        <p:spPr bwMode="auto">
          <a:xfrm>
            <a:off x="1876425" y="2644775"/>
            <a:ext cx="3933825" cy="2867025"/>
          </a:xfrm>
          <a:custGeom>
            <a:avLst/>
            <a:gdLst/>
            <a:ahLst/>
            <a:cxnLst>
              <a:cxn ang="0">
                <a:pos x="24" y="0"/>
              </a:cxn>
              <a:cxn ang="0">
                <a:pos x="72" y="0"/>
              </a:cxn>
              <a:cxn ang="0">
                <a:pos x="120" y="0"/>
              </a:cxn>
              <a:cxn ang="0">
                <a:pos x="174" y="0"/>
              </a:cxn>
              <a:cxn ang="0">
                <a:pos x="222" y="0"/>
              </a:cxn>
              <a:cxn ang="0">
                <a:pos x="270" y="0"/>
              </a:cxn>
              <a:cxn ang="0">
                <a:pos x="324" y="0"/>
              </a:cxn>
              <a:cxn ang="0">
                <a:pos x="372" y="0"/>
              </a:cxn>
              <a:cxn ang="0">
                <a:pos x="420" y="0"/>
              </a:cxn>
              <a:cxn ang="0">
                <a:pos x="474" y="0"/>
              </a:cxn>
              <a:cxn ang="0">
                <a:pos x="522" y="0"/>
              </a:cxn>
              <a:cxn ang="0">
                <a:pos x="576" y="6"/>
              </a:cxn>
              <a:cxn ang="0">
                <a:pos x="624" y="18"/>
              </a:cxn>
              <a:cxn ang="0">
                <a:pos x="672" y="48"/>
              </a:cxn>
              <a:cxn ang="0">
                <a:pos x="726" y="84"/>
              </a:cxn>
              <a:cxn ang="0">
                <a:pos x="774" y="126"/>
              </a:cxn>
              <a:cxn ang="0">
                <a:pos x="822" y="180"/>
              </a:cxn>
              <a:cxn ang="0">
                <a:pos x="876" y="240"/>
              </a:cxn>
              <a:cxn ang="0">
                <a:pos x="924" y="300"/>
              </a:cxn>
              <a:cxn ang="0">
                <a:pos x="972" y="372"/>
              </a:cxn>
              <a:cxn ang="0">
                <a:pos x="1026" y="438"/>
              </a:cxn>
              <a:cxn ang="0">
                <a:pos x="1074" y="510"/>
              </a:cxn>
              <a:cxn ang="0">
                <a:pos x="1122" y="588"/>
              </a:cxn>
              <a:cxn ang="0">
                <a:pos x="1176" y="660"/>
              </a:cxn>
              <a:cxn ang="0">
                <a:pos x="1224" y="738"/>
              </a:cxn>
              <a:cxn ang="0">
                <a:pos x="1248" y="774"/>
              </a:cxn>
              <a:cxn ang="0">
                <a:pos x="1302" y="846"/>
              </a:cxn>
              <a:cxn ang="0">
                <a:pos x="1350" y="918"/>
              </a:cxn>
              <a:cxn ang="0">
                <a:pos x="1398" y="984"/>
              </a:cxn>
              <a:cxn ang="0">
                <a:pos x="1452" y="1050"/>
              </a:cxn>
              <a:cxn ang="0">
                <a:pos x="1500" y="1116"/>
              </a:cxn>
              <a:cxn ang="0">
                <a:pos x="1548" y="1176"/>
              </a:cxn>
              <a:cxn ang="0">
                <a:pos x="1602" y="1236"/>
              </a:cxn>
              <a:cxn ang="0">
                <a:pos x="1650" y="1290"/>
              </a:cxn>
              <a:cxn ang="0">
                <a:pos x="1698" y="1338"/>
              </a:cxn>
              <a:cxn ang="0">
                <a:pos x="1752" y="1386"/>
              </a:cxn>
              <a:cxn ang="0">
                <a:pos x="1800" y="1434"/>
              </a:cxn>
              <a:cxn ang="0">
                <a:pos x="1848" y="1476"/>
              </a:cxn>
              <a:cxn ang="0">
                <a:pos x="1902" y="1518"/>
              </a:cxn>
              <a:cxn ang="0">
                <a:pos x="1950" y="1554"/>
              </a:cxn>
              <a:cxn ang="0">
                <a:pos x="2004" y="1590"/>
              </a:cxn>
              <a:cxn ang="0">
                <a:pos x="2052" y="1620"/>
              </a:cxn>
              <a:cxn ang="0">
                <a:pos x="2100" y="1650"/>
              </a:cxn>
              <a:cxn ang="0">
                <a:pos x="2154" y="1674"/>
              </a:cxn>
              <a:cxn ang="0">
                <a:pos x="2202" y="1704"/>
              </a:cxn>
              <a:cxn ang="0">
                <a:pos x="2250" y="1722"/>
              </a:cxn>
              <a:cxn ang="0">
                <a:pos x="2304" y="1746"/>
              </a:cxn>
              <a:cxn ang="0">
                <a:pos x="2352" y="1764"/>
              </a:cxn>
              <a:cxn ang="0">
                <a:pos x="2400" y="1782"/>
              </a:cxn>
              <a:cxn ang="0">
                <a:pos x="2454" y="1800"/>
              </a:cxn>
            </a:cxnLst>
            <a:rect l="0" t="0" r="r" b="b"/>
            <a:pathLst>
              <a:path w="2478" h="1806">
                <a:moveTo>
                  <a:pt x="0" y="0"/>
                </a:moveTo>
                <a:lnTo>
                  <a:pt x="24" y="0"/>
                </a:lnTo>
                <a:lnTo>
                  <a:pt x="48" y="0"/>
                </a:lnTo>
                <a:lnTo>
                  <a:pt x="72" y="0"/>
                </a:lnTo>
                <a:lnTo>
                  <a:pt x="96" y="0"/>
                </a:lnTo>
                <a:lnTo>
                  <a:pt x="120" y="0"/>
                </a:lnTo>
                <a:lnTo>
                  <a:pt x="150" y="0"/>
                </a:lnTo>
                <a:lnTo>
                  <a:pt x="174" y="0"/>
                </a:lnTo>
                <a:lnTo>
                  <a:pt x="198" y="0"/>
                </a:lnTo>
                <a:lnTo>
                  <a:pt x="222" y="0"/>
                </a:lnTo>
                <a:lnTo>
                  <a:pt x="246" y="0"/>
                </a:lnTo>
                <a:lnTo>
                  <a:pt x="270" y="0"/>
                </a:lnTo>
                <a:lnTo>
                  <a:pt x="300" y="0"/>
                </a:lnTo>
                <a:lnTo>
                  <a:pt x="324" y="0"/>
                </a:lnTo>
                <a:lnTo>
                  <a:pt x="348" y="0"/>
                </a:lnTo>
                <a:lnTo>
                  <a:pt x="372" y="0"/>
                </a:lnTo>
                <a:lnTo>
                  <a:pt x="396" y="0"/>
                </a:lnTo>
                <a:lnTo>
                  <a:pt x="420" y="0"/>
                </a:lnTo>
                <a:lnTo>
                  <a:pt x="450" y="0"/>
                </a:lnTo>
                <a:lnTo>
                  <a:pt x="474" y="0"/>
                </a:lnTo>
                <a:lnTo>
                  <a:pt x="498" y="0"/>
                </a:lnTo>
                <a:lnTo>
                  <a:pt x="522" y="0"/>
                </a:lnTo>
                <a:lnTo>
                  <a:pt x="546" y="0"/>
                </a:lnTo>
                <a:lnTo>
                  <a:pt x="576" y="6"/>
                </a:lnTo>
                <a:lnTo>
                  <a:pt x="600" y="12"/>
                </a:lnTo>
                <a:lnTo>
                  <a:pt x="624" y="18"/>
                </a:lnTo>
                <a:lnTo>
                  <a:pt x="648" y="30"/>
                </a:lnTo>
                <a:lnTo>
                  <a:pt x="672" y="48"/>
                </a:lnTo>
                <a:lnTo>
                  <a:pt x="696" y="60"/>
                </a:lnTo>
                <a:lnTo>
                  <a:pt x="726" y="84"/>
                </a:lnTo>
                <a:lnTo>
                  <a:pt x="750" y="102"/>
                </a:lnTo>
                <a:lnTo>
                  <a:pt x="774" y="126"/>
                </a:lnTo>
                <a:lnTo>
                  <a:pt x="798" y="150"/>
                </a:lnTo>
                <a:lnTo>
                  <a:pt x="822" y="180"/>
                </a:lnTo>
                <a:lnTo>
                  <a:pt x="846" y="210"/>
                </a:lnTo>
                <a:lnTo>
                  <a:pt x="876" y="240"/>
                </a:lnTo>
                <a:lnTo>
                  <a:pt x="900" y="270"/>
                </a:lnTo>
                <a:lnTo>
                  <a:pt x="924" y="300"/>
                </a:lnTo>
                <a:lnTo>
                  <a:pt x="948" y="336"/>
                </a:lnTo>
                <a:lnTo>
                  <a:pt x="972" y="372"/>
                </a:lnTo>
                <a:lnTo>
                  <a:pt x="1002" y="402"/>
                </a:lnTo>
                <a:lnTo>
                  <a:pt x="1026" y="438"/>
                </a:lnTo>
                <a:lnTo>
                  <a:pt x="1050" y="474"/>
                </a:lnTo>
                <a:lnTo>
                  <a:pt x="1074" y="510"/>
                </a:lnTo>
                <a:lnTo>
                  <a:pt x="1098" y="552"/>
                </a:lnTo>
                <a:lnTo>
                  <a:pt x="1122" y="588"/>
                </a:lnTo>
                <a:lnTo>
                  <a:pt x="1152" y="624"/>
                </a:lnTo>
                <a:lnTo>
                  <a:pt x="1176" y="660"/>
                </a:lnTo>
                <a:lnTo>
                  <a:pt x="1200" y="696"/>
                </a:lnTo>
                <a:lnTo>
                  <a:pt x="1224" y="738"/>
                </a:lnTo>
                <a:lnTo>
                  <a:pt x="1236" y="756"/>
                </a:lnTo>
                <a:lnTo>
                  <a:pt x="1248" y="774"/>
                </a:lnTo>
                <a:lnTo>
                  <a:pt x="1272" y="810"/>
                </a:lnTo>
                <a:lnTo>
                  <a:pt x="1302" y="846"/>
                </a:lnTo>
                <a:lnTo>
                  <a:pt x="1326" y="882"/>
                </a:lnTo>
                <a:lnTo>
                  <a:pt x="1350" y="918"/>
                </a:lnTo>
                <a:lnTo>
                  <a:pt x="1374" y="948"/>
                </a:lnTo>
                <a:lnTo>
                  <a:pt x="1398" y="984"/>
                </a:lnTo>
                <a:lnTo>
                  <a:pt x="1422" y="1020"/>
                </a:lnTo>
                <a:lnTo>
                  <a:pt x="1452" y="1050"/>
                </a:lnTo>
                <a:lnTo>
                  <a:pt x="1476" y="1080"/>
                </a:lnTo>
                <a:lnTo>
                  <a:pt x="1500" y="1116"/>
                </a:lnTo>
                <a:lnTo>
                  <a:pt x="1524" y="1146"/>
                </a:lnTo>
                <a:lnTo>
                  <a:pt x="1548" y="1176"/>
                </a:lnTo>
                <a:lnTo>
                  <a:pt x="1578" y="1206"/>
                </a:lnTo>
                <a:lnTo>
                  <a:pt x="1602" y="1236"/>
                </a:lnTo>
                <a:lnTo>
                  <a:pt x="1626" y="1260"/>
                </a:lnTo>
                <a:lnTo>
                  <a:pt x="1650" y="1290"/>
                </a:lnTo>
                <a:lnTo>
                  <a:pt x="1674" y="1314"/>
                </a:lnTo>
                <a:lnTo>
                  <a:pt x="1698" y="1338"/>
                </a:lnTo>
                <a:lnTo>
                  <a:pt x="1728" y="1362"/>
                </a:lnTo>
                <a:lnTo>
                  <a:pt x="1752" y="1386"/>
                </a:lnTo>
                <a:lnTo>
                  <a:pt x="1776" y="1410"/>
                </a:lnTo>
                <a:lnTo>
                  <a:pt x="1800" y="1434"/>
                </a:lnTo>
                <a:lnTo>
                  <a:pt x="1824" y="1458"/>
                </a:lnTo>
                <a:lnTo>
                  <a:pt x="1848" y="1476"/>
                </a:lnTo>
                <a:lnTo>
                  <a:pt x="1878" y="1500"/>
                </a:lnTo>
                <a:lnTo>
                  <a:pt x="1902" y="1518"/>
                </a:lnTo>
                <a:lnTo>
                  <a:pt x="1926" y="1536"/>
                </a:lnTo>
                <a:lnTo>
                  <a:pt x="1950" y="1554"/>
                </a:lnTo>
                <a:lnTo>
                  <a:pt x="1974" y="1572"/>
                </a:lnTo>
                <a:lnTo>
                  <a:pt x="2004" y="1590"/>
                </a:lnTo>
                <a:lnTo>
                  <a:pt x="2028" y="1602"/>
                </a:lnTo>
                <a:lnTo>
                  <a:pt x="2052" y="1620"/>
                </a:lnTo>
                <a:lnTo>
                  <a:pt x="2076" y="1638"/>
                </a:lnTo>
                <a:lnTo>
                  <a:pt x="2100" y="1650"/>
                </a:lnTo>
                <a:lnTo>
                  <a:pt x="2124" y="1662"/>
                </a:lnTo>
                <a:lnTo>
                  <a:pt x="2154" y="1674"/>
                </a:lnTo>
                <a:lnTo>
                  <a:pt x="2178" y="1692"/>
                </a:lnTo>
                <a:lnTo>
                  <a:pt x="2202" y="1704"/>
                </a:lnTo>
                <a:lnTo>
                  <a:pt x="2226" y="1716"/>
                </a:lnTo>
                <a:lnTo>
                  <a:pt x="2250" y="1722"/>
                </a:lnTo>
                <a:lnTo>
                  <a:pt x="2274" y="1734"/>
                </a:lnTo>
                <a:lnTo>
                  <a:pt x="2304" y="1746"/>
                </a:lnTo>
                <a:lnTo>
                  <a:pt x="2328" y="1758"/>
                </a:lnTo>
                <a:lnTo>
                  <a:pt x="2352" y="1764"/>
                </a:lnTo>
                <a:lnTo>
                  <a:pt x="2376" y="1776"/>
                </a:lnTo>
                <a:lnTo>
                  <a:pt x="2400" y="1782"/>
                </a:lnTo>
                <a:lnTo>
                  <a:pt x="2424" y="1788"/>
                </a:lnTo>
                <a:lnTo>
                  <a:pt x="2454" y="1800"/>
                </a:lnTo>
                <a:lnTo>
                  <a:pt x="2478" y="1806"/>
                </a:lnTo>
              </a:path>
            </a:pathLst>
          </a:cu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7" name="Oval 71"/>
          <p:cNvSpPr>
            <a:spLocks noChangeArrowheads="1"/>
          </p:cNvSpPr>
          <p:nvPr/>
        </p:nvSpPr>
        <p:spPr bwMode="auto">
          <a:xfrm>
            <a:off x="1866900" y="2635250"/>
            <a:ext cx="38100" cy="38100"/>
          </a:xfrm>
          <a:prstGeom prst="ellipse">
            <a:avLst/>
          </a:pr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8" name="Line 72"/>
          <p:cNvSpPr>
            <a:spLocks noChangeShapeType="1"/>
          </p:cNvSpPr>
          <p:nvPr/>
        </p:nvSpPr>
        <p:spPr bwMode="auto">
          <a:xfrm>
            <a:off x="3838575" y="5321300"/>
            <a:ext cx="1588" cy="114300"/>
          </a:xfrm>
          <a:prstGeom prst="line">
            <a:avLst/>
          </a:prstGeom>
          <a:noFill/>
          <a:ln w="127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29" name="Line 73"/>
          <p:cNvSpPr>
            <a:spLocks noChangeShapeType="1"/>
          </p:cNvSpPr>
          <p:nvPr/>
        </p:nvSpPr>
        <p:spPr bwMode="auto">
          <a:xfrm>
            <a:off x="5810250" y="5740400"/>
            <a:ext cx="1588" cy="9525"/>
          </a:xfrm>
          <a:prstGeom prst="line">
            <a:avLst/>
          </a:prstGeom>
          <a:noFill/>
          <a:ln w="12700">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0" name="Freeform 74"/>
          <p:cNvSpPr>
            <a:spLocks/>
          </p:cNvSpPr>
          <p:nvPr/>
        </p:nvSpPr>
        <p:spPr bwMode="auto">
          <a:xfrm>
            <a:off x="1876425" y="2644775"/>
            <a:ext cx="3933825" cy="3095625"/>
          </a:xfrm>
          <a:custGeom>
            <a:avLst/>
            <a:gdLst/>
            <a:ahLst/>
            <a:cxnLst>
              <a:cxn ang="0">
                <a:pos x="24" y="0"/>
              </a:cxn>
              <a:cxn ang="0">
                <a:pos x="72" y="0"/>
              </a:cxn>
              <a:cxn ang="0">
                <a:pos x="120" y="0"/>
              </a:cxn>
              <a:cxn ang="0">
                <a:pos x="174" y="0"/>
              </a:cxn>
              <a:cxn ang="0">
                <a:pos x="222" y="0"/>
              </a:cxn>
              <a:cxn ang="0">
                <a:pos x="270" y="0"/>
              </a:cxn>
              <a:cxn ang="0">
                <a:pos x="324" y="18"/>
              </a:cxn>
              <a:cxn ang="0">
                <a:pos x="372" y="66"/>
              </a:cxn>
              <a:cxn ang="0">
                <a:pos x="420" y="132"/>
              </a:cxn>
              <a:cxn ang="0">
                <a:pos x="474" y="222"/>
              </a:cxn>
              <a:cxn ang="0">
                <a:pos x="522" y="324"/>
              </a:cxn>
              <a:cxn ang="0">
                <a:pos x="576" y="432"/>
              </a:cxn>
              <a:cxn ang="0">
                <a:pos x="624" y="552"/>
              </a:cxn>
              <a:cxn ang="0">
                <a:pos x="672" y="678"/>
              </a:cxn>
              <a:cxn ang="0">
                <a:pos x="726" y="798"/>
              </a:cxn>
              <a:cxn ang="0">
                <a:pos x="774" y="918"/>
              </a:cxn>
              <a:cxn ang="0">
                <a:pos x="822" y="1038"/>
              </a:cxn>
              <a:cxn ang="0">
                <a:pos x="876" y="1146"/>
              </a:cxn>
              <a:cxn ang="0">
                <a:pos x="924" y="1248"/>
              </a:cxn>
              <a:cxn ang="0">
                <a:pos x="972" y="1338"/>
              </a:cxn>
              <a:cxn ang="0">
                <a:pos x="1026" y="1422"/>
              </a:cxn>
              <a:cxn ang="0">
                <a:pos x="1074" y="1500"/>
              </a:cxn>
              <a:cxn ang="0">
                <a:pos x="1122" y="1566"/>
              </a:cxn>
              <a:cxn ang="0">
                <a:pos x="1176" y="1626"/>
              </a:cxn>
              <a:cxn ang="0">
                <a:pos x="1224" y="1680"/>
              </a:cxn>
              <a:cxn ang="0">
                <a:pos x="1248" y="1698"/>
              </a:cxn>
              <a:cxn ang="0">
                <a:pos x="1302" y="1740"/>
              </a:cxn>
              <a:cxn ang="0">
                <a:pos x="1350" y="1776"/>
              </a:cxn>
              <a:cxn ang="0">
                <a:pos x="1398" y="1806"/>
              </a:cxn>
              <a:cxn ang="0">
                <a:pos x="1452" y="1830"/>
              </a:cxn>
              <a:cxn ang="0">
                <a:pos x="1500" y="1854"/>
              </a:cxn>
              <a:cxn ang="0">
                <a:pos x="1548" y="1872"/>
              </a:cxn>
              <a:cxn ang="0">
                <a:pos x="1602" y="1884"/>
              </a:cxn>
              <a:cxn ang="0">
                <a:pos x="1650" y="1902"/>
              </a:cxn>
              <a:cxn ang="0">
                <a:pos x="1698" y="1908"/>
              </a:cxn>
              <a:cxn ang="0">
                <a:pos x="1752" y="1920"/>
              </a:cxn>
              <a:cxn ang="0">
                <a:pos x="1800" y="1926"/>
              </a:cxn>
              <a:cxn ang="0">
                <a:pos x="1848" y="1932"/>
              </a:cxn>
              <a:cxn ang="0">
                <a:pos x="1902" y="1932"/>
              </a:cxn>
              <a:cxn ang="0">
                <a:pos x="1950" y="1938"/>
              </a:cxn>
              <a:cxn ang="0">
                <a:pos x="2004" y="1944"/>
              </a:cxn>
              <a:cxn ang="0">
                <a:pos x="2052" y="1944"/>
              </a:cxn>
              <a:cxn ang="0">
                <a:pos x="2100" y="1944"/>
              </a:cxn>
              <a:cxn ang="0">
                <a:pos x="2154" y="1950"/>
              </a:cxn>
              <a:cxn ang="0">
                <a:pos x="2202" y="1950"/>
              </a:cxn>
              <a:cxn ang="0">
                <a:pos x="2250" y="1950"/>
              </a:cxn>
              <a:cxn ang="0">
                <a:pos x="2304" y="1950"/>
              </a:cxn>
              <a:cxn ang="0">
                <a:pos x="2352" y="1950"/>
              </a:cxn>
              <a:cxn ang="0">
                <a:pos x="2400" y="1950"/>
              </a:cxn>
              <a:cxn ang="0">
                <a:pos x="2454" y="1950"/>
              </a:cxn>
            </a:cxnLst>
            <a:rect l="0" t="0" r="r" b="b"/>
            <a:pathLst>
              <a:path w="2478" h="1950">
                <a:moveTo>
                  <a:pt x="0" y="0"/>
                </a:moveTo>
                <a:lnTo>
                  <a:pt x="24" y="0"/>
                </a:lnTo>
                <a:lnTo>
                  <a:pt x="48" y="0"/>
                </a:lnTo>
                <a:lnTo>
                  <a:pt x="72" y="0"/>
                </a:lnTo>
                <a:lnTo>
                  <a:pt x="96" y="0"/>
                </a:lnTo>
                <a:lnTo>
                  <a:pt x="120" y="0"/>
                </a:lnTo>
                <a:lnTo>
                  <a:pt x="150" y="0"/>
                </a:lnTo>
                <a:lnTo>
                  <a:pt x="174" y="0"/>
                </a:lnTo>
                <a:lnTo>
                  <a:pt x="198" y="0"/>
                </a:lnTo>
                <a:lnTo>
                  <a:pt x="222" y="0"/>
                </a:lnTo>
                <a:lnTo>
                  <a:pt x="246" y="0"/>
                </a:lnTo>
                <a:lnTo>
                  <a:pt x="270" y="0"/>
                </a:lnTo>
                <a:lnTo>
                  <a:pt x="300" y="6"/>
                </a:lnTo>
                <a:lnTo>
                  <a:pt x="324" y="18"/>
                </a:lnTo>
                <a:lnTo>
                  <a:pt x="348" y="36"/>
                </a:lnTo>
                <a:lnTo>
                  <a:pt x="372" y="66"/>
                </a:lnTo>
                <a:lnTo>
                  <a:pt x="396" y="96"/>
                </a:lnTo>
                <a:lnTo>
                  <a:pt x="420" y="132"/>
                </a:lnTo>
                <a:lnTo>
                  <a:pt x="450" y="174"/>
                </a:lnTo>
                <a:lnTo>
                  <a:pt x="474" y="222"/>
                </a:lnTo>
                <a:lnTo>
                  <a:pt x="498" y="270"/>
                </a:lnTo>
                <a:lnTo>
                  <a:pt x="522" y="324"/>
                </a:lnTo>
                <a:lnTo>
                  <a:pt x="546" y="378"/>
                </a:lnTo>
                <a:lnTo>
                  <a:pt x="576" y="432"/>
                </a:lnTo>
                <a:lnTo>
                  <a:pt x="600" y="492"/>
                </a:lnTo>
                <a:lnTo>
                  <a:pt x="624" y="552"/>
                </a:lnTo>
                <a:lnTo>
                  <a:pt x="648" y="618"/>
                </a:lnTo>
                <a:lnTo>
                  <a:pt x="672" y="678"/>
                </a:lnTo>
                <a:lnTo>
                  <a:pt x="696" y="738"/>
                </a:lnTo>
                <a:lnTo>
                  <a:pt x="726" y="798"/>
                </a:lnTo>
                <a:lnTo>
                  <a:pt x="750" y="864"/>
                </a:lnTo>
                <a:lnTo>
                  <a:pt x="774" y="918"/>
                </a:lnTo>
                <a:lnTo>
                  <a:pt x="798" y="978"/>
                </a:lnTo>
                <a:lnTo>
                  <a:pt x="822" y="1038"/>
                </a:lnTo>
                <a:lnTo>
                  <a:pt x="846" y="1092"/>
                </a:lnTo>
                <a:lnTo>
                  <a:pt x="876" y="1146"/>
                </a:lnTo>
                <a:lnTo>
                  <a:pt x="900" y="1194"/>
                </a:lnTo>
                <a:lnTo>
                  <a:pt x="924" y="1248"/>
                </a:lnTo>
                <a:lnTo>
                  <a:pt x="948" y="1296"/>
                </a:lnTo>
                <a:lnTo>
                  <a:pt x="972" y="1338"/>
                </a:lnTo>
                <a:lnTo>
                  <a:pt x="1002" y="1380"/>
                </a:lnTo>
                <a:lnTo>
                  <a:pt x="1026" y="1422"/>
                </a:lnTo>
                <a:lnTo>
                  <a:pt x="1050" y="1464"/>
                </a:lnTo>
                <a:lnTo>
                  <a:pt x="1074" y="1500"/>
                </a:lnTo>
                <a:lnTo>
                  <a:pt x="1098" y="1536"/>
                </a:lnTo>
                <a:lnTo>
                  <a:pt x="1122" y="1566"/>
                </a:lnTo>
                <a:lnTo>
                  <a:pt x="1152" y="1596"/>
                </a:lnTo>
                <a:lnTo>
                  <a:pt x="1176" y="1626"/>
                </a:lnTo>
                <a:lnTo>
                  <a:pt x="1200" y="1650"/>
                </a:lnTo>
                <a:lnTo>
                  <a:pt x="1224" y="1680"/>
                </a:lnTo>
                <a:lnTo>
                  <a:pt x="1236" y="1686"/>
                </a:lnTo>
                <a:lnTo>
                  <a:pt x="1248" y="1698"/>
                </a:lnTo>
                <a:lnTo>
                  <a:pt x="1272" y="1722"/>
                </a:lnTo>
                <a:lnTo>
                  <a:pt x="1302" y="1740"/>
                </a:lnTo>
                <a:lnTo>
                  <a:pt x="1326" y="1758"/>
                </a:lnTo>
                <a:lnTo>
                  <a:pt x="1350" y="1776"/>
                </a:lnTo>
                <a:lnTo>
                  <a:pt x="1374" y="1794"/>
                </a:lnTo>
                <a:lnTo>
                  <a:pt x="1398" y="1806"/>
                </a:lnTo>
                <a:lnTo>
                  <a:pt x="1422" y="1818"/>
                </a:lnTo>
                <a:lnTo>
                  <a:pt x="1452" y="1830"/>
                </a:lnTo>
                <a:lnTo>
                  <a:pt x="1476" y="1842"/>
                </a:lnTo>
                <a:lnTo>
                  <a:pt x="1500" y="1854"/>
                </a:lnTo>
                <a:lnTo>
                  <a:pt x="1524" y="1866"/>
                </a:lnTo>
                <a:lnTo>
                  <a:pt x="1548" y="1872"/>
                </a:lnTo>
                <a:lnTo>
                  <a:pt x="1578" y="1878"/>
                </a:lnTo>
                <a:lnTo>
                  <a:pt x="1602" y="1884"/>
                </a:lnTo>
                <a:lnTo>
                  <a:pt x="1626" y="1896"/>
                </a:lnTo>
                <a:lnTo>
                  <a:pt x="1650" y="1902"/>
                </a:lnTo>
                <a:lnTo>
                  <a:pt x="1674" y="1902"/>
                </a:lnTo>
                <a:lnTo>
                  <a:pt x="1698" y="1908"/>
                </a:lnTo>
                <a:lnTo>
                  <a:pt x="1728" y="1914"/>
                </a:lnTo>
                <a:lnTo>
                  <a:pt x="1752" y="1920"/>
                </a:lnTo>
                <a:lnTo>
                  <a:pt x="1776" y="1920"/>
                </a:lnTo>
                <a:lnTo>
                  <a:pt x="1800" y="1926"/>
                </a:lnTo>
                <a:lnTo>
                  <a:pt x="1824" y="1926"/>
                </a:lnTo>
                <a:lnTo>
                  <a:pt x="1848" y="1932"/>
                </a:lnTo>
                <a:lnTo>
                  <a:pt x="1878" y="1932"/>
                </a:lnTo>
                <a:lnTo>
                  <a:pt x="1902" y="1932"/>
                </a:lnTo>
                <a:lnTo>
                  <a:pt x="1926" y="1938"/>
                </a:lnTo>
                <a:lnTo>
                  <a:pt x="1950" y="1938"/>
                </a:lnTo>
                <a:lnTo>
                  <a:pt x="1974" y="1938"/>
                </a:lnTo>
                <a:lnTo>
                  <a:pt x="2004" y="1944"/>
                </a:lnTo>
                <a:lnTo>
                  <a:pt x="2028" y="1944"/>
                </a:lnTo>
                <a:lnTo>
                  <a:pt x="2052" y="1944"/>
                </a:lnTo>
                <a:lnTo>
                  <a:pt x="2076" y="1944"/>
                </a:lnTo>
                <a:lnTo>
                  <a:pt x="2100" y="1944"/>
                </a:lnTo>
                <a:lnTo>
                  <a:pt x="2124" y="1944"/>
                </a:lnTo>
                <a:lnTo>
                  <a:pt x="2154" y="1950"/>
                </a:lnTo>
                <a:lnTo>
                  <a:pt x="2178" y="1950"/>
                </a:lnTo>
                <a:lnTo>
                  <a:pt x="2202" y="1950"/>
                </a:lnTo>
                <a:lnTo>
                  <a:pt x="2226" y="1950"/>
                </a:lnTo>
                <a:lnTo>
                  <a:pt x="2250" y="1950"/>
                </a:lnTo>
                <a:lnTo>
                  <a:pt x="2274" y="1950"/>
                </a:lnTo>
                <a:lnTo>
                  <a:pt x="2304" y="1950"/>
                </a:lnTo>
                <a:lnTo>
                  <a:pt x="2328" y="1950"/>
                </a:lnTo>
                <a:lnTo>
                  <a:pt x="2352" y="1950"/>
                </a:lnTo>
                <a:lnTo>
                  <a:pt x="2376" y="1950"/>
                </a:lnTo>
                <a:lnTo>
                  <a:pt x="2400" y="1950"/>
                </a:lnTo>
                <a:lnTo>
                  <a:pt x="2424" y="1950"/>
                </a:lnTo>
                <a:lnTo>
                  <a:pt x="2454" y="1950"/>
                </a:lnTo>
                <a:lnTo>
                  <a:pt x="2478" y="1950"/>
                </a:lnTo>
              </a:path>
            </a:pathLst>
          </a:custGeom>
          <a:noFill/>
          <a:ln w="28575">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1" name="Freeform 75"/>
          <p:cNvSpPr>
            <a:spLocks/>
          </p:cNvSpPr>
          <p:nvPr/>
        </p:nvSpPr>
        <p:spPr bwMode="auto">
          <a:xfrm>
            <a:off x="1828800" y="2597150"/>
            <a:ext cx="95250" cy="76200"/>
          </a:xfrm>
          <a:custGeom>
            <a:avLst/>
            <a:gdLst/>
            <a:ahLst/>
            <a:cxnLst>
              <a:cxn ang="0">
                <a:pos x="0" y="48"/>
              </a:cxn>
              <a:cxn ang="0">
                <a:pos x="60" y="48"/>
              </a:cxn>
              <a:cxn ang="0">
                <a:pos x="30" y="0"/>
              </a:cxn>
              <a:cxn ang="0">
                <a:pos x="0" y="48"/>
              </a:cxn>
            </a:cxnLst>
            <a:rect l="0" t="0" r="r" b="b"/>
            <a:pathLst>
              <a:path w="60" h="48">
                <a:moveTo>
                  <a:pt x="0" y="48"/>
                </a:moveTo>
                <a:lnTo>
                  <a:pt x="60" y="48"/>
                </a:lnTo>
                <a:lnTo>
                  <a:pt x="30" y="0"/>
                </a:lnTo>
                <a:lnTo>
                  <a:pt x="0" y="4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2" name="Freeform 76"/>
          <p:cNvSpPr>
            <a:spLocks/>
          </p:cNvSpPr>
          <p:nvPr/>
        </p:nvSpPr>
        <p:spPr bwMode="auto">
          <a:xfrm>
            <a:off x="3790950" y="2597150"/>
            <a:ext cx="95250" cy="76200"/>
          </a:xfrm>
          <a:custGeom>
            <a:avLst/>
            <a:gdLst/>
            <a:ahLst/>
            <a:cxnLst>
              <a:cxn ang="0">
                <a:pos x="0" y="48"/>
              </a:cxn>
              <a:cxn ang="0">
                <a:pos x="60" y="48"/>
              </a:cxn>
              <a:cxn ang="0">
                <a:pos x="30" y="0"/>
              </a:cxn>
              <a:cxn ang="0">
                <a:pos x="0" y="48"/>
              </a:cxn>
            </a:cxnLst>
            <a:rect l="0" t="0" r="r" b="b"/>
            <a:pathLst>
              <a:path w="60" h="48">
                <a:moveTo>
                  <a:pt x="0" y="48"/>
                </a:moveTo>
                <a:lnTo>
                  <a:pt x="60" y="48"/>
                </a:lnTo>
                <a:lnTo>
                  <a:pt x="30" y="0"/>
                </a:lnTo>
                <a:lnTo>
                  <a:pt x="0" y="4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3" name="Freeform 77"/>
          <p:cNvSpPr>
            <a:spLocks/>
          </p:cNvSpPr>
          <p:nvPr/>
        </p:nvSpPr>
        <p:spPr bwMode="auto">
          <a:xfrm>
            <a:off x="5762625" y="2597150"/>
            <a:ext cx="95250" cy="76200"/>
          </a:xfrm>
          <a:custGeom>
            <a:avLst/>
            <a:gdLst/>
            <a:ahLst/>
            <a:cxnLst>
              <a:cxn ang="0">
                <a:pos x="0" y="48"/>
              </a:cxn>
              <a:cxn ang="0">
                <a:pos x="60" y="48"/>
              </a:cxn>
              <a:cxn ang="0">
                <a:pos x="30" y="0"/>
              </a:cxn>
              <a:cxn ang="0">
                <a:pos x="0" y="48"/>
              </a:cxn>
            </a:cxnLst>
            <a:rect l="0" t="0" r="r" b="b"/>
            <a:pathLst>
              <a:path w="60" h="48">
                <a:moveTo>
                  <a:pt x="0" y="48"/>
                </a:moveTo>
                <a:lnTo>
                  <a:pt x="60" y="48"/>
                </a:lnTo>
                <a:lnTo>
                  <a:pt x="30" y="0"/>
                </a:lnTo>
                <a:lnTo>
                  <a:pt x="0" y="4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4" name="Oval 78"/>
          <p:cNvSpPr>
            <a:spLocks noChangeArrowheads="1"/>
          </p:cNvSpPr>
          <p:nvPr/>
        </p:nvSpPr>
        <p:spPr bwMode="auto">
          <a:xfrm>
            <a:off x="1838325" y="2606675"/>
            <a:ext cx="85725" cy="85725"/>
          </a:xfrm>
          <a:prstGeom prst="ellipse">
            <a:avLst/>
          </a:prstGeom>
          <a:solidFill>
            <a:srgbClr val="FFFFFF"/>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5" name="Oval 79"/>
          <p:cNvSpPr>
            <a:spLocks noChangeArrowheads="1"/>
          </p:cNvSpPr>
          <p:nvPr/>
        </p:nvSpPr>
        <p:spPr bwMode="auto">
          <a:xfrm>
            <a:off x="3800475" y="2606675"/>
            <a:ext cx="85725" cy="85725"/>
          </a:xfrm>
          <a:prstGeom prst="ellipse">
            <a:avLst/>
          </a:prstGeom>
          <a:solidFill>
            <a:srgbClr val="FFFFFF"/>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6" name="Oval 80"/>
          <p:cNvSpPr>
            <a:spLocks noChangeArrowheads="1"/>
          </p:cNvSpPr>
          <p:nvPr/>
        </p:nvSpPr>
        <p:spPr bwMode="auto">
          <a:xfrm>
            <a:off x="5772150" y="2606675"/>
            <a:ext cx="85725" cy="85725"/>
          </a:xfrm>
          <a:prstGeom prst="ellipse">
            <a:avLst/>
          </a:prstGeom>
          <a:solidFill>
            <a:srgbClr val="FFFFFF"/>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7" name="Oval 81"/>
          <p:cNvSpPr>
            <a:spLocks noChangeArrowheads="1"/>
          </p:cNvSpPr>
          <p:nvPr/>
        </p:nvSpPr>
        <p:spPr bwMode="auto">
          <a:xfrm>
            <a:off x="1838325" y="2606675"/>
            <a:ext cx="76200" cy="76200"/>
          </a:xfrm>
          <a:prstGeom prst="ellips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8" name="Oval 82"/>
          <p:cNvSpPr>
            <a:spLocks noChangeArrowheads="1"/>
          </p:cNvSpPr>
          <p:nvPr/>
        </p:nvSpPr>
        <p:spPr bwMode="auto">
          <a:xfrm>
            <a:off x="3800475" y="2606675"/>
            <a:ext cx="76200" cy="76200"/>
          </a:xfrm>
          <a:prstGeom prst="ellips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39" name="Oval 83"/>
          <p:cNvSpPr>
            <a:spLocks noChangeArrowheads="1"/>
          </p:cNvSpPr>
          <p:nvPr/>
        </p:nvSpPr>
        <p:spPr bwMode="auto">
          <a:xfrm>
            <a:off x="5772150" y="2606675"/>
            <a:ext cx="76200" cy="76200"/>
          </a:xfrm>
          <a:prstGeom prst="ellips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0" name="Freeform 84"/>
          <p:cNvSpPr>
            <a:spLocks/>
          </p:cNvSpPr>
          <p:nvPr/>
        </p:nvSpPr>
        <p:spPr bwMode="auto">
          <a:xfrm>
            <a:off x="1838325" y="2597150"/>
            <a:ext cx="76200" cy="95250"/>
          </a:xfrm>
          <a:custGeom>
            <a:avLst/>
            <a:gdLst/>
            <a:ahLst/>
            <a:cxnLst>
              <a:cxn ang="0">
                <a:pos x="24" y="60"/>
              </a:cxn>
              <a:cxn ang="0">
                <a:pos x="48" y="30"/>
              </a:cxn>
              <a:cxn ang="0">
                <a:pos x="24" y="0"/>
              </a:cxn>
              <a:cxn ang="0">
                <a:pos x="0" y="30"/>
              </a:cxn>
              <a:cxn ang="0">
                <a:pos x="24" y="60"/>
              </a:cxn>
            </a:cxnLst>
            <a:rect l="0" t="0" r="r" b="b"/>
            <a:pathLst>
              <a:path w="48" h="60">
                <a:moveTo>
                  <a:pt x="24" y="60"/>
                </a:moveTo>
                <a:lnTo>
                  <a:pt x="48" y="30"/>
                </a:lnTo>
                <a:lnTo>
                  <a:pt x="24" y="0"/>
                </a:lnTo>
                <a:lnTo>
                  <a:pt x="0" y="30"/>
                </a:lnTo>
                <a:lnTo>
                  <a:pt x="24" y="6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1" name="Freeform 85"/>
          <p:cNvSpPr>
            <a:spLocks/>
          </p:cNvSpPr>
          <p:nvPr/>
        </p:nvSpPr>
        <p:spPr bwMode="auto">
          <a:xfrm>
            <a:off x="3800475" y="2597150"/>
            <a:ext cx="76200" cy="95250"/>
          </a:xfrm>
          <a:custGeom>
            <a:avLst/>
            <a:gdLst/>
            <a:ahLst/>
            <a:cxnLst>
              <a:cxn ang="0">
                <a:pos x="24" y="60"/>
              </a:cxn>
              <a:cxn ang="0">
                <a:pos x="48" y="30"/>
              </a:cxn>
              <a:cxn ang="0">
                <a:pos x="24" y="0"/>
              </a:cxn>
              <a:cxn ang="0">
                <a:pos x="0" y="30"/>
              </a:cxn>
              <a:cxn ang="0">
                <a:pos x="24" y="60"/>
              </a:cxn>
            </a:cxnLst>
            <a:rect l="0" t="0" r="r" b="b"/>
            <a:pathLst>
              <a:path w="48" h="60">
                <a:moveTo>
                  <a:pt x="24" y="60"/>
                </a:moveTo>
                <a:lnTo>
                  <a:pt x="48" y="30"/>
                </a:lnTo>
                <a:lnTo>
                  <a:pt x="24" y="0"/>
                </a:lnTo>
                <a:lnTo>
                  <a:pt x="0" y="30"/>
                </a:lnTo>
                <a:lnTo>
                  <a:pt x="24" y="6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2" name="Freeform 86"/>
          <p:cNvSpPr>
            <a:spLocks/>
          </p:cNvSpPr>
          <p:nvPr/>
        </p:nvSpPr>
        <p:spPr bwMode="auto">
          <a:xfrm>
            <a:off x="5772150" y="2597150"/>
            <a:ext cx="76200" cy="95250"/>
          </a:xfrm>
          <a:custGeom>
            <a:avLst/>
            <a:gdLst/>
            <a:ahLst/>
            <a:cxnLst>
              <a:cxn ang="0">
                <a:pos x="24" y="60"/>
              </a:cxn>
              <a:cxn ang="0">
                <a:pos x="48" y="30"/>
              </a:cxn>
              <a:cxn ang="0">
                <a:pos x="24" y="0"/>
              </a:cxn>
              <a:cxn ang="0">
                <a:pos x="0" y="30"/>
              </a:cxn>
              <a:cxn ang="0">
                <a:pos x="24" y="60"/>
              </a:cxn>
            </a:cxnLst>
            <a:rect l="0" t="0" r="r" b="b"/>
            <a:pathLst>
              <a:path w="48" h="60">
                <a:moveTo>
                  <a:pt x="24" y="60"/>
                </a:moveTo>
                <a:lnTo>
                  <a:pt x="48" y="30"/>
                </a:lnTo>
                <a:lnTo>
                  <a:pt x="24" y="0"/>
                </a:lnTo>
                <a:lnTo>
                  <a:pt x="0" y="30"/>
                </a:lnTo>
                <a:lnTo>
                  <a:pt x="24" y="6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3" name="Freeform 87"/>
          <p:cNvSpPr>
            <a:spLocks/>
          </p:cNvSpPr>
          <p:nvPr/>
        </p:nvSpPr>
        <p:spPr bwMode="auto">
          <a:xfrm>
            <a:off x="1828800" y="2616200"/>
            <a:ext cx="95250" cy="76200"/>
          </a:xfrm>
          <a:custGeom>
            <a:avLst/>
            <a:gdLst/>
            <a:ahLst/>
            <a:cxnLst>
              <a:cxn ang="0">
                <a:pos x="30" y="48"/>
              </a:cxn>
              <a:cxn ang="0">
                <a:pos x="60" y="0"/>
              </a:cxn>
              <a:cxn ang="0">
                <a:pos x="0" y="0"/>
              </a:cxn>
              <a:cxn ang="0">
                <a:pos x="30" y="48"/>
              </a:cxn>
            </a:cxnLst>
            <a:rect l="0" t="0" r="r" b="b"/>
            <a:pathLst>
              <a:path w="60" h="48">
                <a:moveTo>
                  <a:pt x="30" y="48"/>
                </a:moveTo>
                <a:lnTo>
                  <a:pt x="60" y="0"/>
                </a:lnTo>
                <a:lnTo>
                  <a:pt x="0" y="0"/>
                </a:lnTo>
                <a:lnTo>
                  <a:pt x="30" y="4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4" name="Freeform 88"/>
          <p:cNvSpPr>
            <a:spLocks/>
          </p:cNvSpPr>
          <p:nvPr/>
        </p:nvSpPr>
        <p:spPr bwMode="auto">
          <a:xfrm>
            <a:off x="3790950" y="2616200"/>
            <a:ext cx="95250" cy="76200"/>
          </a:xfrm>
          <a:custGeom>
            <a:avLst/>
            <a:gdLst/>
            <a:ahLst/>
            <a:cxnLst>
              <a:cxn ang="0">
                <a:pos x="30" y="48"/>
              </a:cxn>
              <a:cxn ang="0">
                <a:pos x="60" y="0"/>
              </a:cxn>
              <a:cxn ang="0">
                <a:pos x="0" y="0"/>
              </a:cxn>
              <a:cxn ang="0">
                <a:pos x="30" y="48"/>
              </a:cxn>
            </a:cxnLst>
            <a:rect l="0" t="0" r="r" b="b"/>
            <a:pathLst>
              <a:path w="60" h="48">
                <a:moveTo>
                  <a:pt x="30" y="48"/>
                </a:moveTo>
                <a:lnTo>
                  <a:pt x="60" y="0"/>
                </a:lnTo>
                <a:lnTo>
                  <a:pt x="0" y="0"/>
                </a:lnTo>
                <a:lnTo>
                  <a:pt x="30" y="4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5" name="Freeform 89"/>
          <p:cNvSpPr>
            <a:spLocks/>
          </p:cNvSpPr>
          <p:nvPr/>
        </p:nvSpPr>
        <p:spPr bwMode="auto">
          <a:xfrm>
            <a:off x="5762625" y="2616200"/>
            <a:ext cx="95250" cy="76200"/>
          </a:xfrm>
          <a:custGeom>
            <a:avLst/>
            <a:gdLst/>
            <a:ahLst/>
            <a:cxnLst>
              <a:cxn ang="0">
                <a:pos x="30" y="48"/>
              </a:cxn>
              <a:cxn ang="0">
                <a:pos x="60" y="0"/>
              </a:cxn>
              <a:cxn ang="0">
                <a:pos x="0" y="0"/>
              </a:cxn>
              <a:cxn ang="0">
                <a:pos x="30" y="48"/>
              </a:cxn>
            </a:cxnLst>
            <a:rect l="0" t="0" r="r" b="b"/>
            <a:pathLst>
              <a:path w="60" h="48">
                <a:moveTo>
                  <a:pt x="30" y="48"/>
                </a:moveTo>
                <a:lnTo>
                  <a:pt x="60" y="0"/>
                </a:lnTo>
                <a:lnTo>
                  <a:pt x="0" y="0"/>
                </a:lnTo>
                <a:lnTo>
                  <a:pt x="30" y="48"/>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6" name="Freeform 90"/>
          <p:cNvSpPr>
            <a:spLocks/>
          </p:cNvSpPr>
          <p:nvPr/>
        </p:nvSpPr>
        <p:spPr bwMode="auto">
          <a:xfrm>
            <a:off x="1838325" y="2606675"/>
            <a:ext cx="66675" cy="66675"/>
          </a:xfrm>
          <a:custGeom>
            <a:avLst/>
            <a:gdLst/>
            <a:ahLst/>
            <a:cxnLst>
              <a:cxn ang="0">
                <a:pos x="0" y="12"/>
              </a:cxn>
              <a:cxn ang="0">
                <a:pos x="18" y="12"/>
              </a:cxn>
              <a:cxn ang="0">
                <a:pos x="24" y="0"/>
              </a:cxn>
              <a:cxn ang="0">
                <a:pos x="24" y="12"/>
              </a:cxn>
              <a:cxn ang="0">
                <a:pos x="42" y="12"/>
              </a:cxn>
              <a:cxn ang="0">
                <a:pos x="30" y="24"/>
              </a:cxn>
              <a:cxn ang="0">
                <a:pos x="36" y="42"/>
              </a:cxn>
              <a:cxn ang="0">
                <a:pos x="24" y="30"/>
              </a:cxn>
              <a:cxn ang="0">
                <a:pos x="6" y="42"/>
              </a:cxn>
              <a:cxn ang="0">
                <a:pos x="12" y="24"/>
              </a:cxn>
              <a:cxn ang="0">
                <a:pos x="0" y="12"/>
              </a:cxn>
            </a:cxnLst>
            <a:rect l="0" t="0" r="r" b="b"/>
            <a:pathLst>
              <a:path w="42" h="42">
                <a:moveTo>
                  <a:pt x="0" y="12"/>
                </a:moveTo>
                <a:lnTo>
                  <a:pt x="18" y="12"/>
                </a:lnTo>
                <a:lnTo>
                  <a:pt x="24" y="0"/>
                </a:lnTo>
                <a:lnTo>
                  <a:pt x="24" y="12"/>
                </a:lnTo>
                <a:lnTo>
                  <a:pt x="42" y="12"/>
                </a:lnTo>
                <a:lnTo>
                  <a:pt x="30" y="24"/>
                </a:lnTo>
                <a:lnTo>
                  <a:pt x="36" y="42"/>
                </a:lnTo>
                <a:lnTo>
                  <a:pt x="24" y="30"/>
                </a:lnTo>
                <a:lnTo>
                  <a:pt x="6" y="42"/>
                </a:lnTo>
                <a:lnTo>
                  <a:pt x="12" y="24"/>
                </a:lnTo>
                <a:lnTo>
                  <a:pt x="0" y="12"/>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7" name="Freeform 91"/>
          <p:cNvSpPr>
            <a:spLocks/>
          </p:cNvSpPr>
          <p:nvPr/>
        </p:nvSpPr>
        <p:spPr bwMode="auto">
          <a:xfrm>
            <a:off x="3800475" y="2606675"/>
            <a:ext cx="66675" cy="66675"/>
          </a:xfrm>
          <a:custGeom>
            <a:avLst/>
            <a:gdLst/>
            <a:ahLst/>
            <a:cxnLst>
              <a:cxn ang="0">
                <a:pos x="0" y="12"/>
              </a:cxn>
              <a:cxn ang="0">
                <a:pos x="18" y="12"/>
              </a:cxn>
              <a:cxn ang="0">
                <a:pos x="24" y="0"/>
              </a:cxn>
              <a:cxn ang="0">
                <a:pos x="24" y="12"/>
              </a:cxn>
              <a:cxn ang="0">
                <a:pos x="42" y="12"/>
              </a:cxn>
              <a:cxn ang="0">
                <a:pos x="30" y="24"/>
              </a:cxn>
              <a:cxn ang="0">
                <a:pos x="36" y="42"/>
              </a:cxn>
              <a:cxn ang="0">
                <a:pos x="24" y="30"/>
              </a:cxn>
              <a:cxn ang="0">
                <a:pos x="6" y="42"/>
              </a:cxn>
              <a:cxn ang="0">
                <a:pos x="12" y="24"/>
              </a:cxn>
              <a:cxn ang="0">
                <a:pos x="0" y="12"/>
              </a:cxn>
            </a:cxnLst>
            <a:rect l="0" t="0" r="r" b="b"/>
            <a:pathLst>
              <a:path w="42" h="42">
                <a:moveTo>
                  <a:pt x="0" y="12"/>
                </a:moveTo>
                <a:lnTo>
                  <a:pt x="18" y="12"/>
                </a:lnTo>
                <a:lnTo>
                  <a:pt x="24" y="0"/>
                </a:lnTo>
                <a:lnTo>
                  <a:pt x="24" y="12"/>
                </a:lnTo>
                <a:lnTo>
                  <a:pt x="42" y="12"/>
                </a:lnTo>
                <a:lnTo>
                  <a:pt x="30" y="24"/>
                </a:lnTo>
                <a:lnTo>
                  <a:pt x="36" y="42"/>
                </a:lnTo>
                <a:lnTo>
                  <a:pt x="24" y="30"/>
                </a:lnTo>
                <a:lnTo>
                  <a:pt x="6" y="42"/>
                </a:lnTo>
                <a:lnTo>
                  <a:pt x="12" y="24"/>
                </a:lnTo>
                <a:lnTo>
                  <a:pt x="0" y="12"/>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8" name="Freeform 92"/>
          <p:cNvSpPr>
            <a:spLocks/>
          </p:cNvSpPr>
          <p:nvPr/>
        </p:nvSpPr>
        <p:spPr bwMode="auto">
          <a:xfrm>
            <a:off x="5772150" y="3225800"/>
            <a:ext cx="66675" cy="66675"/>
          </a:xfrm>
          <a:custGeom>
            <a:avLst/>
            <a:gdLst/>
            <a:ahLst/>
            <a:cxnLst>
              <a:cxn ang="0">
                <a:pos x="0" y="12"/>
              </a:cxn>
              <a:cxn ang="0">
                <a:pos x="18" y="12"/>
              </a:cxn>
              <a:cxn ang="0">
                <a:pos x="24" y="0"/>
              </a:cxn>
              <a:cxn ang="0">
                <a:pos x="24" y="12"/>
              </a:cxn>
              <a:cxn ang="0">
                <a:pos x="42" y="12"/>
              </a:cxn>
              <a:cxn ang="0">
                <a:pos x="30" y="24"/>
              </a:cxn>
              <a:cxn ang="0">
                <a:pos x="36" y="42"/>
              </a:cxn>
              <a:cxn ang="0">
                <a:pos x="24" y="30"/>
              </a:cxn>
              <a:cxn ang="0">
                <a:pos x="6" y="42"/>
              </a:cxn>
              <a:cxn ang="0">
                <a:pos x="12" y="24"/>
              </a:cxn>
              <a:cxn ang="0">
                <a:pos x="0" y="12"/>
              </a:cxn>
            </a:cxnLst>
            <a:rect l="0" t="0" r="r" b="b"/>
            <a:pathLst>
              <a:path w="42" h="42">
                <a:moveTo>
                  <a:pt x="0" y="12"/>
                </a:moveTo>
                <a:lnTo>
                  <a:pt x="18" y="12"/>
                </a:lnTo>
                <a:lnTo>
                  <a:pt x="24" y="0"/>
                </a:lnTo>
                <a:lnTo>
                  <a:pt x="24" y="12"/>
                </a:lnTo>
                <a:lnTo>
                  <a:pt x="42" y="12"/>
                </a:lnTo>
                <a:lnTo>
                  <a:pt x="30" y="24"/>
                </a:lnTo>
                <a:lnTo>
                  <a:pt x="36" y="42"/>
                </a:lnTo>
                <a:lnTo>
                  <a:pt x="24" y="30"/>
                </a:lnTo>
                <a:lnTo>
                  <a:pt x="6" y="42"/>
                </a:lnTo>
                <a:lnTo>
                  <a:pt x="12" y="24"/>
                </a:lnTo>
                <a:lnTo>
                  <a:pt x="0" y="12"/>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49" name="Freeform 93"/>
          <p:cNvSpPr>
            <a:spLocks/>
          </p:cNvSpPr>
          <p:nvPr/>
        </p:nvSpPr>
        <p:spPr bwMode="auto">
          <a:xfrm>
            <a:off x="1847850" y="2597150"/>
            <a:ext cx="76200" cy="95250"/>
          </a:xfrm>
          <a:custGeom>
            <a:avLst/>
            <a:gdLst/>
            <a:ahLst/>
            <a:cxnLst>
              <a:cxn ang="0">
                <a:pos x="0" y="60"/>
              </a:cxn>
              <a:cxn ang="0">
                <a:pos x="48" y="30"/>
              </a:cxn>
              <a:cxn ang="0">
                <a:pos x="0" y="0"/>
              </a:cxn>
              <a:cxn ang="0">
                <a:pos x="0" y="60"/>
              </a:cxn>
            </a:cxnLst>
            <a:rect l="0" t="0" r="r" b="b"/>
            <a:pathLst>
              <a:path w="48" h="60">
                <a:moveTo>
                  <a:pt x="0" y="60"/>
                </a:moveTo>
                <a:lnTo>
                  <a:pt x="48" y="30"/>
                </a:lnTo>
                <a:lnTo>
                  <a:pt x="0" y="0"/>
                </a:lnTo>
                <a:lnTo>
                  <a:pt x="0" y="6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50" name="Freeform 94"/>
          <p:cNvSpPr>
            <a:spLocks/>
          </p:cNvSpPr>
          <p:nvPr/>
        </p:nvSpPr>
        <p:spPr bwMode="auto">
          <a:xfrm>
            <a:off x="3810000" y="3683000"/>
            <a:ext cx="76200" cy="95250"/>
          </a:xfrm>
          <a:custGeom>
            <a:avLst/>
            <a:gdLst/>
            <a:ahLst/>
            <a:cxnLst>
              <a:cxn ang="0">
                <a:pos x="0" y="60"/>
              </a:cxn>
              <a:cxn ang="0">
                <a:pos x="48" y="30"/>
              </a:cxn>
              <a:cxn ang="0">
                <a:pos x="0" y="0"/>
              </a:cxn>
              <a:cxn ang="0">
                <a:pos x="0" y="60"/>
              </a:cxn>
            </a:cxnLst>
            <a:rect l="0" t="0" r="r" b="b"/>
            <a:pathLst>
              <a:path w="48" h="60">
                <a:moveTo>
                  <a:pt x="0" y="60"/>
                </a:moveTo>
                <a:lnTo>
                  <a:pt x="48" y="30"/>
                </a:lnTo>
                <a:lnTo>
                  <a:pt x="0" y="0"/>
                </a:lnTo>
                <a:lnTo>
                  <a:pt x="0" y="6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51" name="Freeform 95"/>
          <p:cNvSpPr>
            <a:spLocks/>
          </p:cNvSpPr>
          <p:nvPr/>
        </p:nvSpPr>
        <p:spPr bwMode="auto">
          <a:xfrm>
            <a:off x="5781675" y="5387975"/>
            <a:ext cx="76200" cy="95250"/>
          </a:xfrm>
          <a:custGeom>
            <a:avLst/>
            <a:gdLst/>
            <a:ahLst/>
            <a:cxnLst>
              <a:cxn ang="0">
                <a:pos x="0" y="60"/>
              </a:cxn>
              <a:cxn ang="0">
                <a:pos x="48" y="30"/>
              </a:cxn>
              <a:cxn ang="0">
                <a:pos x="0" y="0"/>
              </a:cxn>
              <a:cxn ang="0">
                <a:pos x="0" y="60"/>
              </a:cxn>
            </a:cxnLst>
            <a:rect l="0" t="0" r="r" b="b"/>
            <a:pathLst>
              <a:path w="48" h="60">
                <a:moveTo>
                  <a:pt x="0" y="60"/>
                </a:moveTo>
                <a:lnTo>
                  <a:pt x="48" y="30"/>
                </a:lnTo>
                <a:lnTo>
                  <a:pt x="0" y="0"/>
                </a:lnTo>
                <a:lnTo>
                  <a:pt x="0" y="6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52" name="Freeform 96"/>
          <p:cNvSpPr>
            <a:spLocks/>
          </p:cNvSpPr>
          <p:nvPr/>
        </p:nvSpPr>
        <p:spPr bwMode="auto">
          <a:xfrm>
            <a:off x="1828800" y="2597150"/>
            <a:ext cx="76200" cy="95250"/>
          </a:xfrm>
          <a:custGeom>
            <a:avLst/>
            <a:gdLst/>
            <a:ahLst/>
            <a:cxnLst>
              <a:cxn ang="0">
                <a:pos x="0" y="30"/>
              </a:cxn>
              <a:cxn ang="0">
                <a:pos x="48" y="60"/>
              </a:cxn>
              <a:cxn ang="0">
                <a:pos x="48" y="0"/>
              </a:cxn>
              <a:cxn ang="0">
                <a:pos x="0" y="30"/>
              </a:cxn>
            </a:cxnLst>
            <a:rect l="0" t="0" r="r" b="b"/>
            <a:pathLst>
              <a:path w="48" h="60">
                <a:moveTo>
                  <a:pt x="0" y="30"/>
                </a:moveTo>
                <a:lnTo>
                  <a:pt x="48" y="60"/>
                </a:lnTo>
                <a:lnTo>
                  <a:pt x="48" y="0"/>
                </a:lnTo>
                <a:lnTo>
                  <a:pt x="0" y="3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53" name="Freeform 97"/>
          <p:cNvSpPr>
            <a:spLocks/>
          </p:cNvSpPr>
          <p:nvPr/>
        </p:nvSpPr>
        <p:spPr bwMode="auto">
          <a:xfrm>
            <a:off x="3790950" y="5387975"/>
            <a:ext cx="76200" cy="95250"/>
          </a:xfrm>
          <a:custGeom>
            <a:avLst/>
            <a:gdLst/>
            <a:ahLst/>
            <a:cxnLst>
              <a:cxn ang="0">
                <a:pos x="0" y="30"/>
              </a:cxn>
              <a:cxn ang="0">
                <a:pos x="48" y="60"/>
              </a:cxn>
              <a:cxn ang="0">
                <a:pos x="48" y="0"/>
              </a:cxn>
              <a:cxn ang="0">
                <a:pos x="0" y="30"/>
              </a:cxn>
            </a:cxnLst>
            <a:rect l="0" t="0" r="r" b="b"/>
            <a:pathLst>
              <a:path w="48" h="60">
                <a:moveTo>
                  <a:pt x="0" y="30"/>
                </a:moveTo>
                <a:lnTo>
                  <a:pt x="48" y="60"/>
                </a:lnTo>
                <a:lnTo>
                  <a:pt x="48" y="0"/>
                </a:lnTo>
                <a:lnTo>
                  <a:pt x="0" y="3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54" name="Freeform 98"/>
          <p:cNvSpPr>
            <a:spLocks/>
          </p:cNvSpPr>
          <p:nvPr/>
        </p:nvSpPr>
        <p:spPr bwMode="auto">
          <a:xfrm>
            <a:off x="5762625" y="5702300"/>
            <a:ext cx="76200" cy="95250"/>
          </a:xfrm>
          <a:custGeom>
            <a:avLst/>
            <a:gdLst/>
            <a:ahLst/>
            <a:cxnLst>
              <a:cxn ang="0">
                <a:pos x="0" y="30"/>
              </a:cxn>
              <a:cxn ang="0">
                <a:pos x="48" y="60"/>
              </a:cxn>
              <a:cxn ang="0">
                <a:pos x="48" y="0"/>
              </a:cxn>
              <a:cxn ang="0">
                <a:pos x="0" y="30"/>
              </a:cxn>
            </a:cxnLst>
            <a:rect l="0" t="0" r="r" b="b"/>
            <a:pathLst>
              <a:path w="48" h="60">
                <a:moveTo>
                  <a:pt x="0" y="30"/>
                </a:moveTo>
                <a:lnTo>
                  <a:pt x="48" y="60"/>
                </a:lnTo>
                <a:lnTo>
                  <a:pt x="48" y="0"/>
                </a:lnTo>
                <a:lnTo>
                  <a:pt x="0" y="30"/>
                </a:lnTo>
                <a:close/>
              </a:path>
            </a:pathLst>
          </a:custGeom>
          <a:solidFill>
            <a:srgbClr val="FF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55" name="Rectangle 99"/>
          <p:cNvSpPr>
            <a:spLocks noChangeArrowheads="1"/>
          </p:cNvSpPr>
          <p:nvPr/>
        </p:nvSpPr>
        <p:spPr bwMode="auto">
          <a:xfrm>
            <a:off x="1857375" y="5683250"/>
            <a:ext cx="95250" cy="1524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Helvetica"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grpSp>
        <p:nvGrpSpPr>
          <p:cNvPr id="130" name="Group 129"/>
          <p:cNvGrpSpPr/>
          <p:nvPr/>
        </p:nvGrpSpPr>
        <p:grpSpPr>
          <a:xfrm>
            <a:off x="6208502" y="2585648"/>
            <a:ext cx="1323975" cy="1428750"/>
            <a:chOff x="2076450" y="4121150"/>
            <a:chExt cx="1323975" cy="1428750"/>
          </a:xfrm>
        </p:grpSpPr>
        <p:sp>
          <p:nvSpPr>
            <p:cNvPr id="121957" name="Rectangle 101"/>
            <p:cNvSpPr>
              <a:spLocks noChangeArrowheads="1"/>
            </p:cNvSpPr>
            <p:nvPr/>
          </p:nvSpPr>
          <p:spPr bwMode="auto">
            <a:xfrm>
              <a:off x="2076450" y="4121150"/>
              <a:ext cx="1304925" cy="14192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1958" name="Rectangle 102"/>
            <p:cNvSpPr>
              <a:spLocks noChangeArrowheads="1"/>
            </p:cNvSpPr>
            <p:nvPr/>
          </p:nvSpPr>
          <p:spPr bwMode="auto">
            <a:xfrm>
              <a:off x="2076450" y="4121150"/>
              <a:ext cx="1304925" cy="141922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1959" name="Line 103"/>
            <p:cNvSpPr>
              <a:spLocks noChangeShapeType="1"/>
            </p:cNvSpPr>
            <p:nvPr/>
          </p:nvSpPr>
          <p:spPr bwMode="auto">
            <a:xfrm>
              <a:off x="2076450" y="4121150"/>
              <a:ext cx="130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0" name="Line 104"/>
            <p:cNvSpPr>
              <a:spLocks noChangeShapeType="1"/>
            </p:cNvSpPr>
            <p:nvPr/>
          </p:nvSpPr>
          <p:spPr bwMode="auto">
            <a:xfrm>
              <a:off x="2076450" y="5540375"/>
              <a:ext cx="130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1" name="Line 105"/>
            <p:cNvSpPr>
              <a:spLocks noChangeShapeType="1"/>
            </p:cNvSpPr>
            <p:nvPr/>
          </p:nvSpPr>
          <p:spPr bwMode="auto">
            <a:xfrm flipV="1">
              <a:off x="3381375" y="4121150"/>
              <a:ext cx="1588" cy="1419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2" name="Line 106"/>
            <p:cNvSpPr>
              <a:spLocks noChangeShapeType="1"/>
            </p:cNvSpPr>
            <p:nvPr/>
          </p:nvSpPr>
          <p:spPr bwMode="auto">
            <a:xfrm flipV="1">
              <a:off x="2076450" y="4121150"/>
              <a:ext cx="1588" cy="1419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3" name="Line 107"/>
            <p:cNvSpPr>
              <a:spLocks noChangeShapeType="1"/>
            </p:cNvSpPr>
            <p:nvPr/>
          </p:nvSpPr>
          <p:spPr bwMode="auto">
            <a:xfrm>
              <a:off x="2076450" y="5540375"/>
              <a:ext cx="130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4" name="Line 108"/>
            <p:cNvSpPr>
              <a:spLocks noChangeShapeType="1"/>
            </p:cNvSpPr>
            <p:nvPr/>
          </p:nvSpPr>
          <p:spPr bwMode="auto">
            <a:xfrm flipV="1">
              <a:off x="2076450" y="4121150"/>
              <a:ext cx="1588" cy="1419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5" name="Line 109"/>
            <p:cNvSpPr>
              <a:spLocks noChangeShapeType="1"/>
            </p:cNvSpPr>
            <p:nvPr/>
          </p:nvSpPr>
          <p:spPr bwMode="auto">
            <a:xfrm>
              <a:off x="2076450" y="4121150"/>
              <a:ext cx="130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6" name="Line 110"/>
            <p:cNvSpPr>
              <a:spLocks noChangeShapeType="1"/>
            </p:cNvSpPr>
            <p:nvPr/>
          </p:nvSpPr>
          <p:spPr bwMode="auto">
            <a:xfrm>
              <a:off x="2076450" y="5540375"/>
              <a:ext cx="130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7" name="Line 111"/>
            <p:cNvSpPr>
              <a:spLocks noChangeShapeType="1"/>
            </p:cNvSpPr>
            <p:nvPr/>
          </p:nvSpPr>
          <p:spPr bwMode="auto">
            <a:xfrm flipV="1">
              <a:off x="3381375" y="4121150"/>
              <a:ext cx="1588" cy="1419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8" name="Line 112"/>
            <p:cNvSpPr>
              <a:spLocks noChangeShapeType="1"/>
            </p:cNvSpPr>
            <p:nvPr/>
          </p:nvSpPr>
          <p:spPr bwMode="auto">
            <a:xfrm flipV="1">
              <a:off x="2076450" y="4121150"/>
              <a:ext cx="1588" cy="14192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69" name="Rectangle 113"/>
            <p:cNvSpPr>
              <a:spLocks noChangeArrowheads="1"/>
            </p:cNvSpPr>
            <p:nvPr/>
          </p:nvSpPr>
          <p:spPr bwMode="auto">
            <a:xfrm>
              <a:off x="2571750" y="4159250"/>
              <a:ext cx="8286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0.004 mg/L</a:t>
              </a:r>
              <a:endParaRPr kumimoji="0" lang="en-US" sz="1800" b="0" i="0" u="none" strike="noStrike" cap="none" normalizeH="0" baseline="0" smtClean="0">
                <a:ln>
                  <a:noFill/>
                </a:ln>
                <a:solidFill>
                  <a:schemeClr val="tx1"/>
                </a:solidFill>
                <a:effectLst/>
                <a:latin typeface="Arial" pitchFamily="34" charset="0"/>
              </a:endParaRPr>
            </a:p>
          </p:txBody>
        </p:sp>
        <p:sp>
          <p:nvSpPr>
            <p:cNvPr id="121970" name="Freeform 114"/>
            <p:cNvSpPr>
              <a:spLocks/>
            </p:cNvSpPr>
            <p:nvPr/>
          </p:nvSpPr>
          <p:spPr bwMode="auto">
            <a:xfrm>
              <a:off x="2295525" y="4187825"/>
              <a:ext cx="95250" cy="76200"/>
            </a:xfrm>
            <a:custGeom>
              <a:avLst/>
              <a:gdLst/>
              <a:ahLst/>
              <a:cxnLst>
                <a:cxn ang="0">
                  <a:pos x="0" y="48"/>
                </a:cxn>
                <a:cxn ang="0">
                  <a:pos x="60" y="48"/>
                </a:cxn>
                <a:cxn ang="0">
                  <a:pos x="30" y="0"/>
                </a:cxn>
                <a:cxn ang="0">
                  <a:pos x="0" y="48"/>
                </a:cxn>
              </a:cxnLst>
              <a:rect l="0" t="0" r="r" b="b"/>
              <a:pathLst>
                <a:path w="60" h="48">
                  <a:moveTo>
                    <a:pt x="0" y="48"/>
                  </a:moveTo>
                  <a:lnTo>
                    <a:pt x="60" y="48"/>
                  </a:lnTo>
                  <a:lnTo>
                    <a:pt x="30" y="0"/>
                  </a:lnTo>
                  <a:lnTo>
                    <a:pt x="0" y="4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71" name="Rectangle 115"/>
            <p:cNvSpPr>
              <a:spLocks noChangeArrowheads="1"/>
            </p:cNvSpPr>
            <p:nvPr/>
          </p:nvSpPr>
          <p:spPr bwMode="auto">
            <a:xfrm>
              <a:off x="2571750" y="4349750"/>
              <a:ext cx="8286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0.032 mg/L</a:t>
              </a:r>
              <a:endParaRPr kumimoji="0" lang="en-US" sz="1800" b="0" i="0" u="none" strike="noStrike" cap="none" normalizeH="0" baseline="0" smtClean="0">
                <a:ln>
                  <a:noFill/>
                </a:ln>
                <a:solidFill>
                  <a:schemeClr val="tx1"/>
                </a:solidFill>
                <a:effectLst/>
                <a:latin typeface="Arial" pitchFamily="34" charset="0"/>
              </a:endParaRPr>
            </a:p>
          </p:txBody>
        </p:sp>
        <p:sp>
          <p:nvSpPr>
            <p:cNvPr id="121972" name="Oval 116"/>
            <p:cNvSpPr>
              <a:spLocks noChangeArrowheads="1"/>
            </p:cNvSpPr>
            <p:nvPr/>
          </p:nvSpPr>
          <p:spPr bwMode="auto">
            <a:xfrm>
              <a:off x="2305050" y="4397375"/>
              <a:ext cx="85725" cy="8572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73" name="Oval 117"/>
            <p:cNvSpPr>
              <a:spLocks noChangeArrowheads="1"/>
            </p:cNvSpPr>
            <p:nvPr/>
          </p:nvSpPr>
          <p:spPr bwMode="auto">
            <a:xfrm>
              <a:off x="2305050" y="4397375"/>
              <a:ext cx="76200" cy="76200"/>
            </a:xfrm>
            <a:prstGeom prst="ellips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74" name="Rectangle 118"/>
            <p:cNvSpPr>
              <a:spLocks noChangeArrowheads="1"/>
            </p:cNvSpPr>
            <p:nvPr/>
          </p:nvSpPr>
          <p:spPr bwMode="auto">
            <a:xfrm>
              <a:off x="2571750" y="4549775"/>
              <a:ext cx="82867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0.056 mg/L</a:t>
              </a:r>
              <a:endParaRPr kumimoji="0" lang="en-US" sz="1800" b="0" i="0" u="none" strike="noStrike" cap="none" normalizeH="0" baseline="0" smtClean="0">
                <a:ln>
                  <a:noFill/>
                </a:ln>
                <a:solidFill>
                  <a:schemeClr val="tx1"/>
                </a:solidFill>
                <a:effectLst/>
                <a:latin typeface="Arial" pitchFamily="34" charset="0"/>
              </a:endParaRPr>
            </a:p>
          </p:txBody>
        </p:sp>
        <p:sp>
          <p:nvSpPr>
            <p:cNvPr id="121975" name="Freeform 119"/>
            <p:cNvSpPr>
              <a:spLocks/>
            </p:cNvSpPr>
            <p:nvPr/>
          </p:nvSpPr>
          <p:spPr bwMode="auto">
            <a:xfrm>
              <a:off x="2305050" y="4578350"/>
              <a:ext cx="76200" cy="95250"/>
            </a:xfrm>
            <a:custGeom>
              <a:avLst/>
              <a:gdLst/>
              <a:ahLst/>
              <a:cxnLst>
                <a:cxn ang="0">
                  <a:pos x="24" y="60"/>
                </a:cxn>
                <a:cxn ang="0">
                  <a:pos x="48" y="30"/>
                </a:cxn>
                <a:cxn ang="0">
                  <a:pos x="24" y="0"/>
                </a:cxn>
                <a:cxn ang="0">
                  <a:pos x="0" y="30"/>
                </a:cxn>
                <a:cxn ang="0">
                  <a:pos x="24" y="60"/>
                </a:cxn>
              </a:cxnLst>
              <a:rect l="0" t="0" r="r" b="b"/>
              <a:pathLst>
                <a:path w="48" h="60">
                  <a:moveTo>
                    <a:pt x="24" y="60"/>
                  </a:moveTo>
                  <a:lnTo>
                    <a:pt x="48" y="30"/>
                  </a:lnTo>
                  <a:lnTo>
                    <a:pt x="24" y="0"/>
                  </a:lnTo>
                  <a:lnTo>
                    <a:pt x="0" y="30"/>
                  </a:lnTo>
                  <a:lnTo>
                    <a:pt x="24" y="6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76" name="Rectangle 120"/>
            <p:cNvSpPr>
              <a:spLocks noChangeArrowheads="1"/>
            </p:cNvSpPr>
            <p:nvPr/>
          </p:nvSpPr>
          <p:spPr bwMode="auto">
            <a:xfrm>
              <a:off x="2571750" y="4749800"/>
              <a:ext cx="6572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0.1 mg/L</a:t>
              </a:r>
              <a:endParaRPr kumimoji="0" lang="en-US" sz="1800" b="0" i="0" u="none" strike="noStrike" cap="none" normalizeH="0" baseline="0" dirty="0" smtClean="0">
                <a:ln>
                  <a:noFill/>
                </a:ln>
                <a:solidFill>
                  <a:schemeClr val="tx1"/>
                </a:solidFill>
                <a:effectLst/>
                <a:latin typeface="Arial" pitchFamily="34" charset="0"/>
              </a:endParaRPr>
            </a:p>
          </p:txBody>
        </p:sp>
        <p:sp>
          <p:nvSpPr>
            <p:cNvPr id="121977" name="Freeform 121"/>
            <p:cNvSpPr>
              <a:spLocks/>
            </p:cNvSpPr>
            <p:nvPr/>
          </p:nvSpPr>
          <p:spPr bwMode="auto">
            <a:xfrm>
              <a:off x="2295525" y="4797425"/>
              <a:ext cx="95250" cy="76200"/>
            </a:xfrm>
            <a:custGeom>
              <a:avLst/>
              <a:gdLst/>
              <a:ahLst/>
              <a:cxnLst>
                <a:cxn ang="0">
                  <a:pos x="30" y="48"/>
                </a:cxn>
                <a:cxn ang="0">
                  <a:pos x="60" y="0"/>
                </a:cxn>
                <a:cxn ang="0">
                  <a:pos x="0" y="0"/>
                </a:cxn>
                <a:cxn ang="0">
                  <a:pos x="30" y="48"/>
                </a:cxn>
              </a:cxnLst>
              <a:rect l="0" t="0" r="r" b="b"/>
              <a:pathLst>
                <a:path w="60" h="48">
                  <a:moveTo>
                    <a:pt x="30" y="48"/>
                  </a:moveTo>
                  <a:lnTo>
                    <a:pt x="60" y="0"/>
                  </a:lnTo>
                  <a:lnTo>
                    <a:pt x="0" y="0"/>
                  </a:lnTo>
                  <a:lnTo>
                    <a:pt x="30" y="48"/>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78" name="Rectangle 122"/>
            <p:cNvSpPr>
              <a:spLocks noChangeArrowheads="1"/>
            </p:cNvSpPr>
            <p:nvPr/>
          </p:nvSpPr>
          <p:spPr bwMode="auto">
            <a:xfrm>
              <a:off x="2571750" y="4949825"/>
              <a:ext cx="7429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0.18 mg/L</a:t>
              </a:r>
              <a:endParaRPr kumimoji="0" lang="en-US" sz="1800" b="0" i="0" u="none" strike="noStrike" cap="none" normalizeH="0" baseline="0" smtClean="0">
                <a:ln>
                  <a:noFill/>
                </a:ln>
                <a:solidFill>
                  <a:schemeClr val="tx1"/>
                </a:solidFill>
                <a:effectLst/>
                <a:latin typeface="Arial" pitchFamily="34" charset="0"/>
              </a:endParaRPr>
            </a:p>
          </p:txBody>
        </p:sp>
        <p:sp>
          <p:nvSpPr>
            <p:cNvPr id="121979" name="Freeform 123"/>
            <p:cNvSpPr>
              <a:spLocks/>
            </p:cNvSpPr>
            <p:nvPr/>
          </p:nvSpPr>
          <p:spPr bwMode="auto">
            <a:xfrm>
              <a:off x="2305050" y="4987925"/>
              <a:ext cx="66675" cy="66675"/>
            </a:xfrm>
            <a:custGeom>
              <a:avLst/>
              <a:gdLst/>
              <a:ahLst/>
              <a:cxnLst>
                <a:cxn ang="0">
                  <a:pos x="0" y="12"/>
                </a:cxn>
                <a:cxn ang="0">
                  <a:pos x="18" y="12"/>
                </a:cxn>
                <a:cxn ang="0">
                  <a:pos x="24" y="0"/>
                </a:cxn>
                <a:cxn ang="0">
                  <a:pos x="24" y="12"/>
                </a:cxn>
                <a:cxn ang="0">
                  <a:pos x="42" y="12"/>
                </a:cxn>
                <a:cxn ang="0">
                  <a:pos x="30" y="24"/>
                </a:cxn>
                <a:cxn ang="0">
                  <a:pos x="36" y="42"/>
                </a:cxn>
                <a:cxn ang="0">
                  <a:pos x="24" y="30"/>
                </a:cxn>
                <a:cxn ang="0">
                  <a:pos x="6" y="42"/>
                </a:cxn>
                <a:cxn ang="0">
                  <a:pos x="12" y="24"/>
                </a:cxn>
                <a:cxn ang="0">
                  <a:pos x="0" y="12"/>
                </a:cxn>
              </a:cxnLst>
              <a:rect l="0" t="0" r="r" b="b"/>
              <a:pathLst>
                <a:path w="42" h="42">
                  <a:moveTo>
                    <a:pt x="0" y="12"/>
                  </a:moveTo>
                  <a:lnTo>
                    <a:pt x="18" y="12"/>
                  </a:lnTo>
                  <a:lnTo>
                    <a:pt x="24" y="0"/>
                  </a:lnTo>
                  <a:lnTo>
                    <a:pt x="24" y="12"/>
                  </a:lnTo>
                  <a:lnTo>
                    <a:pt x="42" y="12"/>
                  </a:lnTo>
                  <a:lnTo>
                    <a:pt x="30" y="24"/>
                  </a:lnTo>
                  <a:lnTo>
                    <a:pt x="36" y="42"/>
                  </a:lnTo>
                  <a:lnTo>
                    <a:pt x="24" y="30"/>
                  </a:lnTo>
                  <a:lnTo>
                    <a:pt x="6" y="42"/>
                  </a:lnTo>
                  <a:lnTo>
                    <a:pt x="12" y="24"/>
                  </a:lnTo>
                  <a:lnTo>
                    <a:pt x="0" y="1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80" name="Rectangle 124"/>
            <p:cNvSpPr>
              <a:spLocks noChangeArrowheads="1"/>
            </p:cNvSpPr>
            <p:nvPr/>
          </p:nvSpPr>
          <p:spPr bwMode="auto">
            <a:xfrm>
              <a:off x="2571750" y="5149850"/>
              <a:ext cx="7429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0.32 mg/L</a:t>
              </a:r>
              <a:endParaRPr kumimoji="0" lang="en-US" sz="1800" b="0" i="0" u="none" strike="noStrike" cap="none" normalizeH="0" baseline="0" smtClean="0">
                <a:ln>
                  <a:noFill/>
                </a:ln>
                <a:solidFill>
                  <a:schemeClr val="tx1"/>
                </a:solidFill>
                <a:effectLst/>
                <a:latin typeface="Arial" pitchFamily="34" charset="0"/>
              </a:endParaRPr>
            </a:p>
          </p:txBody>
        </p:sp>
        <p:sp>
          <p:nvSpPr>
            <p:cNvPr id="121981" name="Freeform 125"/>
            <p:cNvSpPr>
              <a:spLocks/>
            </p:cNvSpPr>
            <p:nvPr/>
          </p:nvSpPr>
          <p:spPr bwMode="auto">
            <a:xfrm>
              <a:off x="2314575" y="5168900"/>
              <a:ext cx="76200" cy="95250"/>
            </a:xfrm>
            <a:custGeom>
              <a:avLst/>
              <a:gdLst/>
              <a:ahLst/>
              <a:cxnLst>
                <a:cxn ang="0">
                  <a:pos x="0" y="60"/>
                </a:cxn>
                <a:cxn ang="0">
                  <a:pos x="48" y="30"/>
                </a:cxn>
                <a:cxn ang="0">
                  <a:pos x="0" y="0"/>
                </a:cxn>
                <a:cxn ang="0">
                  <a:pos x="0" y="60"/>
                </a:cxn>
              </a:cxnLst>
              <a:rect l="0" t="0" r="r" b="b"/>
              <a:pathLst>
                <a:path w="48" h="60">
                  <a:moveTo>
                    <a:pt x="0" y="60"/>
                  </a:moveTo>
                  <a:lnTo>
                    <a:pt x="48" y="30"/>
                  </a:lnTo>
                  <a:lnTo>
                    <a:pt x="0" y="0"/>
                  </a:lnTo>
                  <a:lnTo>
                    <a:pt x="0" y="6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1982" name="Rectangle 126"/>
            <p:cNvSpPr>
              <a:spLocks noChangeArrowheads="1"/>
            </p:cNvSpPr>
            <p:nvPr/>
          </p:nvSpPr>
          <p:spPr bwMode="auto">
            <a:xfrm>
              <a:off x="2571750" y="5340350"/>
              <a:ext cx="74295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0.56 mg/L</a:t>
              </a:r>
              <a:endParaRPr kumimoji="0" lang="en-US" sz="1800" b="0" i="0" u="none" strike="noStrike" cap="none" normalizeH="0" baseline="0" smtClean="0">
                <a:ln>
                  <a:noFill/>
                </a:ln>
                <a:solidFill>
                  <a:schemeClr val="tx1"/>
                </a:solidFill>
                <a:effectLst/>
                <a:latin typeface="Arial" pitchFamily="34" charset="0"/>
              </a:endParaRPr>
            </a:p>
          </p:txBody>
        </p:sp>
        <p:sp>
          <p:nvSpPr>
            <p:cNvPr id="121983" name="Freeform 127"/>
            <p:cNvSpPr>
              <a:spLocks/>
            </p:cNvSpPr>
            <p:nvPr/>
          </p:nvSpPr>
          <p:spPr bwMode="auto">
            <a:xfrm>
              <a:off x="2295525" y="5368925"/>
              <a:ext cx="76200" cy="95250"/>
            </a:xfrm>
            <a:custGeom>
              <a:avLst/>
              <a:gdLst/>
              <a:ahLst/>
              <a:cxnLst>
                <a:cxn ang="0">
                  <a:pos x="0" y="30"/>
                </a:cxn>
                <a:cxn ang="0">
                  <a:pos x="48" y="60"/>
                </a:cxn>
                <a:cxn ang="0">
                  <a:pos x="48" y="0"/>
                </a:cxn>
                <a:cxn ang="0">
                  <a:pos x="0" y="30"/>
                </a:cxn>
              </a:cxnLst>
              <a:rect l="0" t="0" r="r" b="b"/>
              <a:pathLst>
                <a:path w="48" h="60">
                  <a:moveTo>
                    <a:pt x="0" y="30"/>
                  </a:moveTo>
                  <a:lnTo>
                    <a:pt x="48" y="60"/>
                  </a:lnTo>
                  <a:lnTo>
                    <a:pt x="48" y="0"/>
                  </a:lnTo>
                  <a:lnTo>
                    <a:pt x="0" y="3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ransition>
    <p:pu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US"/>
              <a:t>Results</a:t>
            </a:r>
          </a:p>
        </p:txBody>
      </p:sp>
      <p:sp>
        <p:nvSpPr>
          <p:cNvPr id="8" name="Content Placeholder 7"/>
          <p:cNvSpPr>
            <a:spLocks noGrp="1"/>
          </p:cNvSpPr>
          <p:nvPr>
            <p:ph idx="1"/>
          </p:nvPr>
        </p:nvSpPr>
        <p:spPr/>
        <p:txBody>
          <a:bodyPr/>
          <a:lstStyle/>
          <a:p>
            <a:r>
              <a:rPr lang="nl-NL" dirty="0" smtClean="0"/>
              <a:t>Parameters</a:t>
            </a:r>
          </a:p>
          <a:p>
            <a:pPr lvl="1"/>
            <a:r>
              <a:rPr lang="nl-NL" dirty="0" smtClean="0"/>
              <a:t>elimination rate	0.057 	(0.026-0.14)	1/hr</a:t>
            </a:r>
          </a:p>
          <a:p>
            <a:pPr lvl="1"/>
            <a:r>
              <a:rPr lang="nl-NL" dirty="0" smtClean="0"/>
              <a:t>NEC		0.14 	(0.093-0.17) 	mg/L</a:t>
            </a:r>
          </a:p>
          <a:p>
            <a:pPr lvl="1"/>
            <a:r>
              <a:rPr lang="nl-NL" dirty="0" smtClean="0"/>
              <a:t>killing rate	0.66 	(0.31-1.7) 	L/mg/d</a:t>
            </a:r>
            <a:endParaRPr lang="en-GB" dirty="0"/>
          </a:p>
        </p:txBody>
      </p:sp>
      <p:pic>
        <p:nvPicPr>
          <p:cNvPr id="348164" name="Picture 4" descr="daphnia3"/>
          <p:cNvPicPr>
            <a:picLocks noChangeAspect="1" noChangeArrowheads="1"/>
          </p:cNvPicPr>
          <p:nvPr/>
        </p:nvPicPr>
        <p:blipFill>
          <a:blip r:embed="rId2" cstate="print"/>
          <a:srcRect/>
          <a:stretch>
            <a:fillRect/>
          </a:stretch>
        </p:blipFill>
        <p:spPr bwMode="auto">
          <a:xfrm>
            <a:off x="6540500" y="3962400"/>
            <a:ext cx="1714500" cy="2438400"/>
          </a:xfrm>
          <a:prstGeom prst="rect">
            <a:avLst/>
          </a:prstGeom>
          <a:noFill/>
        </p:spPr>
      </p:pic>
      <p:sp>
        <p:nvSpPr>
          <p:cNvPr id="348166" name="Text Box 6"/>
          <p:cNvSpPr txBox="1">
            <a:spLocks noChangeArrowheads="1"/>
          </p:cNvSpPr>
          <p:nvPr/>
        </p:nvSpPr>
        <p:spPr bwMode="auto">
          <a:xfrm>
            <a:off x="602711" y="3695919"/>
            <a:ext cx="3885399" cy="1323439"/>
          </a:xfrm>
          <a:prstGeom prst="rect">
            <a:avLst/>
          </a:prstGeom>
          <a:solidFill>
            <a:srgbClr val="FFFF99"/>
          </a:solidFill>
          <a:ln w="9525">
            <a:solidFill>
              <a:schemeClr val="tx1"/>
            </a:solidFill>
            <a:miter lim="800000"/>
            <a:headEnd/>
            <a:tailEnd/>
          </a:ln>
          <a:effectLst/>
        </p:spPr>
        <p:txBody>
          <a:bodyPr wrap="square">
            <a:spAutoFit/>
          </a:bodyPr>
          <a:lstStyle/>
          <a:p>
            <a:r>
              <a:rPr lang="nl-NL" sz="2000" b="1" dirty="0">
                <a:solidFill>
                  <a:schemeClr val="accent2"/>
                </a:solidFill>
              </a:rPr>
              <a:t>Parameters are </a:t>
            </a:r>
          </a:p>
          <a:p>
            <a:pPr>
              <a:buFontTx/>
              <a:buChar char="•"/>
            </a:pPr>
            <a:r>
              <a:rPr lang="nl-NL" sz="2000" dirty="0"/>
              <a:t> time-independent</a:t>
            </a:r>
          </a:p>
          <a:p>
            <a:pPr>
              <a:buFontTx/>
              <a:buChar char="•"/>
            </a:pPr>
            <a:r>
              <a:rPr lang="nl-NL" sz="2000" dirty="0"/>
              <a:t> comparable between </a:t>
            </a:r>
            <a:r>
              <a:rPr lang="nl-NL" sz="2000" dirty="0" smtClean="0"/>
              <a:t>species, chemicals, life stages, etc.</a:t>
            </a:r>
            <a:endParaRPr lang="nl-NL" dirty="0"/>
          </a:p>
        </p:txBody>
      </p:sp>
      <p:graphicFrame>
        <p:nvGraphicFramePr>
          <p:cNvPr id="6" name="Group 144"/>
          <p:cNvGraphicFramePr>
            <a:graphicFrameLocks noGrp="1"/>
          </p:cNvGraphicFramePr>
          <p:nvPr/>
        </p:nvGraphicFramePr>
        <p:xfrm>
          <a:off x="2389141" y="5090660"/>
          <a:ext cx="4079875" cy="1632268"/>
        </p:xfrm>
        <a:graphic>
          <a:graphicData uri="http://schemas.openxmlformats.org/drawingml/2006/table">
            <a:tbl>
              <a:tblPr/>
              <a:tblGrid>
                <a:gridCol w="1360488"/>
                <a:gridCol w="1358900"/>
                <a:gridCol w="1360487"/>
              </a:tblGrid>
              <a:tr h="52387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nl-NL"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LC50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s.d. tolerance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24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0.370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0.306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48 hours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0.226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0.267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66"/>
                                        </p:tgtEl>
                                        <p:attrNameLst>
                                          <p:attrName>style.visibility</p:attrName>
                                        </p:attrNameLst>
                                      </p:cBhvr>
                                      <p:to>
                                        <p:strVal val="visible"/>
                                      </p:to>
                                    </p:set>
                                    <p:animEffect transition="in" filter="dissolve">
                                      <p:cBhvr>
                                        <p:cTn id="7" dur="500"/>
                                        <p:tgtEl>
                                          <p:spTgt spid="3481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30200" y="142875"/>
            <a:ext cx="8458200" cy="1143000"/>
          </a:xfrm>
        </p:spPr>
        <p:txBody>
          <a:bodyPr/>
          <a:lstStyle/>
          <a:p>
            <a:pPr eaLnBrk="1" hangingPunct="1"/>
            <a:r>
              <a:rPr lang="en-GB" smtClean="0"/>
              <a:t>Learn from fate modellers</a:t>
            </a:r>
          </a:p>
        </p:txBody>
      </p:sp>
      <p:sp>
        <p:nvSpPr>
          <p:cNvPr id="977923" name="Rectangle 3"/>
          <p:cNvSpPr>
            <a:spLocks noGrp="1" noChangeArrowheads="1"/>
          </p:cNvSpPr>
          <p:nvPr>
            <p:ph type="body" idx="1"/>
          </p:nvPr>
        </p:nvSpPr>
        <p:spPr>
          <a:xfrm>
            <a:off x="457200" y="1700213"/>
            <a:ext cx="8229600" cy="4425950"/>
          </a:xfrm>
        </p:spPr>
        <p:txBody>
          <a:bodyPr/>
          <a:lstStyle/>
          <a:p>
            <a:pPr eaLnBrk="1" hangingPunct="1">
              <a:buFont typeface="Wingdings" pitchFamily="2" charset="2"/>
              <a:buNone/>
            </a:pPr>
            <a:r>
              <a:rPr lang="nl-NL" b="1" dirty="0" smtClean="0">
                <a:solidFill>
                  <a:srgbClr val="008000"/>
                </a:solidFill>
              </a:rPr>
              <a:t>How do we deal with growth and reproduction?</a:t>
            </a:r>
            <a:endParaRPr lang="en-GB" b="1" dirty="0" smtClean="0">
              <a:solidFill>
                <a:srgbClr val="008000"/>
              </a:solidFill>
            </a:endParaRPr>
          </a:p>
          <a:p>
            <a:pPr eaLnBrk="1" hangingPunct="1"/>
            <a:r>
              <a:rPr lang="nl-NL" dirty="0" smtClean="0"/>
              <a:t>These are </a:t>
            </a:r>
            <a:r>
              <a:rPr lang="nl-NL" i="1" dirty="0" smtClean="0"/>
              <a:t>not</a:t>
            </a:r>
            <a:r>
              <a:rPr lang="nl-NL" dirty="0" smtClean="0"/>
              <a:t> outcome of chance processes …</a:t>
            </a:r>
          </a:p>
          <a:p>
            <a:pPr eaLnBrk="1" hangingPunct="1"/>
            <a:r>
              <a:rPr lang="nl-NL" dirty="0" smtClean="0"/>
              <a:t>Organisms obey mass and energy conservation!</a:t>
            </a:r>
            <a:endParaRPr lang="en-GB" dirty="0" smtClean="0"/>
          </a:p>
          <a:p>
            <a:pPr eaLnBrk="1" hangingPunct="1"/>
            <a:endParaRPr lang="en-GB" dirty="0" smtClean="0"/>
          </a:p>
        </p:txBody>
      </p:sp>
      <p:pic>
        <p:nvPicPr>
          <p:cNvPr id="18437" name="Picture 5"/>
          <p:cNvPicPr>
            <a:picLocks noChangeAspect="1" noChangeArrowheads="1"/>
          </p:cNvPicPr>
          <p:nvPr/>
        </p:nvPicPr>
        <p:blipFill>
          <a:blip r:embed="rId3" cstate="print"/>
          <a:srcRect/>
          <a:stretch>
            <a:fillRect/>
          </a:stretch>
        </p:blipFill>
        <p:spPr bwMode="auto">
          <a:xfrm>
            <a:off x="939800" y="4499849"/>
            <a:ext cx="4103688" cy="2127250"/>
          </a:xfrm>
          <a:prstGeom prst="rect">
            <a:avLst/>
          </a:prstGeom>
          <a:noFill/>
          <a:ln w="9525">
            <a:noFill/>
            <a:miter lim="800000"/>
            <a:headEnd/>
            <a:tailEnd/>
          </a:ln>
        </p:spPr>
      </p:pic>
      <p:pic>
        <p:nvPicPr>
          <p:cNvPr id="7" name="Picture 13"/>
          <p:cNvPicPr>
            <a:picLocks noChangeAspect="1" noChangeArrowheads="1"/>
          </p:cNvPicPr>
          <p:nvPr/>
        </p:nvPicPr>
        <p:blipFill>
          <a:blip r:embed="rId4" cstate="print"/>
          <a:srcRect/>
          <a:stretch>
            <a:fillRect/>
          </a:stretch>
        </p:blipFill>
        <p:spPr bwMode="auto">
          <a:xfrm>
            <a:off x="5764213" y="3948113"/>
            <a:ext cx="3001962" cy="2703512"/>
          </a:xfrm>
          <a:prstGeom prst="rect">
            <a:avLst/>
          </a:prstGeom>
          <a:noFill/>
          <a:ln w="9525">
            <a:noFill/>
            <a:miter lim="800000"/>
            <a:headEnd/>
            <a:tailEnd/>
          </a:ln>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Effect transition="in" filter="dissolve">
                                      <p:cBhvr>
                                        <p:cTn id="7" dur="500"/>
                                        <p:tgtEl>
                                          <p:spTgt spid="977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77923">
                                            <p:txEl>
                                              <p:pRg st="1" end="1"/>
                                            </p:txEl>
                                          </p:spTgt>
                                        </p:tgtEl>
                                        <p:attrNameLst>
                                          <p:attrName>style.visibility</p:attrName>
                                        </p:attrNameLst>
                                      </p:cBhvr>
                                      <p:to>
                                        <p:strVal val="visible"/>
                                      </p:to>
                                    </p:set>
                                    <p:animEffect transition="in" filter="dissolve">
                                      <p:cBhvr>
                                        <p:cTn id="12" dur="500"/>
                                        <p:tgtEl>
                                          <p:spTgt spid="977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77923">
                                            <p:txEl>
                                              <p:pRg st="2" end="2"/>
                                            </p:txEl>
                                          </p:spTgt>
                                        </p:tgtEl>
                                        <p:attrNameLst>
                                          <p:attrName>style.visibility</p:attrName>
                                        </p:attrNameLst>
                                      </p:cBhvr>
                                      <p:to>
                                        <p:strVal val="visible"/>
                                      </p:to>
                                    </p:set>
                                    <p:animEffect transition="in" filter="dissolve">
                                      <p:cBhvr>
                                        <p:cTn id="17" dur="500"/>
                                        <p:tgtEl>
                                          <p:spTgt spid="977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GB" dirty="0" smtClean="0"/>
              <a:t>Mass &amp; energy conservation</a:t>
            </a:r>
            <a:endParaRPr lang="en-US" dirty="0"/>
          </a:p>
        </p:txBody>
      </p:sp>
      <p:sp>
        <p:nvSpPr>
          <p:cNvPr id="944137"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grpSp>
        <p:nvGrpSpPr>
          <p:cNvPr id="89" name="Group 88"/>
          <p:cNvGrpSpPr/>
          <p:nvPr/>
        </p:nvGrpSpPr>
        <p:grpSpPr>
          <a:xfrm>
            <a:off x="507441" y="2471314"/>
            <a:ext cx="2743759" cy="979212"/>
            <a:chOff x="507441" y="2471314"/>
            <a:chExt cx="2743759" cy="979212"/>
          </a:xfrm>
        </p:grpSpPr>
        <p:sp>
          <p:nvSpPr>
            <p:cNvPr id="944156" name="AutoShape 28"/>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42" name="Picture 2"/>
            <p:cNvPicPr>
              <a:picLocks noChangeAspect="1" noChangeArrowheads="1"/>
            </p:cNvPicPr>
            <p:nvPr/>
          </p:nvPicPr>
          <p:blipFill>
            <a:blip r:embed="rId4"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43" name="Picture 2"/>
            <p:cNvPicPr>
              <a:picLocks noChangeAspect="1" noChangeArrowheads="1"/>
            </p:cNvPicPr>
            <p:nvPr/>
          </p:nvPicPr>
          <p:blipFill>
            <a:blip r:embed="rId4"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44" name="Picture 2"/>
            <p:cNvPicPr>
              <a:picLocks noChangeAspect="1" noChangeArrowheads="1"/>
            </p:cNvPicPr>
            <p:nvPr/>
          </p:nvPicPr>
          <p:blipFill>
            <a:blip r:embed="rId4" cstate="print"/>
            <a:srcRect/>
            <a:stretch>
              <a:fillRect/>
            </a:stretch>
          </p:blipFill>
          <p:spPr bwMode="auto">
            <a:xfrm rot="14577463">
              <a:off x="1198004" y="2999952"/>
              <a:ext cx="455355" cy="445794"/>
            </a:xfrm>
            <a:prstGeom prst="rect">
              <a:avLst/>
            </a:prstGeom>
            <a:noFill/>
            <a:ln w="9525">
              <a:noFill/>
              <a:miter lim="800000"/>
              <a:headEnd/>
              <a:tailEnd/>
            </a:ln>
            <a:effectLst/>
          </p:spPr>
        </p:pic>
      </p:grpSp>
      <p:grpSp>
        <p:nvGrpSpPr>
          <p:cNvPr id="90" name="Group 89"/>
          <p:cNvGrpSpPr/>
          <p:nvPr/>
        </p:nvGrpSpPr>
        <p:grpSpPr>
          <a:xfrm>
            <a:off x="507441" y="5046734"/>
            <a:ext cx="2743759" cy="979212"/>
            <a:chOff x="507441" y="5046734"/>
            <a:chExt cx="2743759" cy="979212"/>
          </a:xfrm>
        </p:grpSpPr>
        <p:sp>
          <p:nvSpPr>
            <p:cNvPr id="944168" name="AutoShape 40"/>
            <p:cNvSpPr>
              <a:spLocks noChangeArrowheads="1"/>
            </p:cNvSpPr>
            <p:nvPr/>
          </p:nvSpPr>
          <p:spPr bwMode="auto">
            <a:xfrm>
              <a:off x="1778000" y="5346700"/>
              <a:ext cx="1473200" cy="254000"/>
            </a:xfrm>
            <a:prstGeom prst="rightArrow">
              <a:avLst>
                <a:gd name="adj1" fmla="val 50000"/>
                <a:gd name="adj2" fmla="val 145000"/>
              </a:avLst>
            </a:prstGeom>
            <a:solidFill>
              <a:srgbClr val="FF0000"/>
            </a:solidFill>
            <a:ln w="9525">
              <a:solidFill>
                <a:schemeClr val="tx1"/>
              </a:solidFill>
              <a:miter lim="800000"/>
              <a:headEnd/>
              <a:tailEnd/>
            </a:ln>
            <a:effectLst/>
          </p:spPr>
          <p:txBody>
            <a:bodyPr wrap="none" anchor="ctr"/>
            <a:lstStyle/>
            <a:p>
              <a:endParaRPr lang="en-GB"/>
            </a:p>
          </p:txBody>
        </p:sp>
        <p:pic>
          <p:nvPicPr>
            <p:cNvPr id="45" name="Picture 2"/>
            <p:cNvPicPr>
              <a:picLocks noChangeAspect="1" noChangeArrowheads="1"/>
            </p:cNvPicPr>
            <p:nvPr/>
          </p:nvPicPr>
          <p:blipFill>
            <a:blip r:embed="rId4"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46" name="Picture 2"/>
            <p:cNvPicPr>
              <a:picLocks noChangeAspect="1" noChangeArrowheads="1"/>
            </p:cNvPicPr>
            <p:nvPr/>
          </p:nvPicPr>
          <p:blipFill>
            <a:blip r:embed="rId4"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47" name="Picture 2"/>
            <p:cNvPicPr>
              <a:picLocks noChangeAspect="1" noChangeArrowheads="1"/>
            </p:cNvPicPr>
            <p:nvPr/>
          </p:nvPicPr>
          <p:blipFill>
            <a:blip r:embed="rId4" cstate="print"/>
            <a:srcRect/>
            <a:stretch>
              <a:fillRect/>
            </a:stretch>
          </p:blipFill>
          <p:spPr bwMode="auto">
            <a:xfrm rot="14577463">
              <a:off x="1198004" y="5575372"/>
              <a:ext cx="455355" cy="445794"/>
            </a:xfrm>
            <a:prstGeom prst="rect">
              <a:avLst/>
            </a:prstGeom>
            <a:noFill/>
            <a:ln w="9525">
              <a:noFill/>
              <a:miter lim="800000"/>
              <a:headEnd/>
              <a:tailEnd/>
            </a:ln>
            <a:effectLst/>
          </p:spPr>
        </p:pic>
      </p:grpSp>
      <p:pic>
        <p:nvPicPr>
          <p:cNvPr id="124930" name="Picture 2"/>
          <p:cNvPicPr>
            <a:picLocks noChangeAspect="1" noChangeArrowheads="1"/>
          </p:cNvPicPr>
          <p:nvPr/>
        </p:nvPicPr>
        <p:blipFill>
          <a:blip r:embed="rId5"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124931" name="Picture 3"/>
          <p:cNvPicPr>
            <a:picLocks noChangeAspect="1" noChangeArrowheads="1"/>
          </p:cNvPicPr>
          <p:nvPr/>
        </p:nvPicPr>
        <p:blipFill>
          <a:blip r:embed="rId6" cstate="print"/>
          <a:srcRect/>
          <a:stretch>
            <a:fillRect/>
          </a:stretch>
        </p:blipFill>
        <p:spPr bwMode="auto">
          <a:xfrm>
            <a:off x="2981850" y="4497142"/>
            <a:ext cx="2378716" cy="1735544"/>
          </a:xfrm>
          <a:prstGeom prst="rect">
            <a:avLst/>
          </a:prstGeom>
          <a:noFill/>
          <a:ln w="9525">
            <a:noFill/>
            <a:miter lim="800000"/>
            <a:headEnd/>
            <a:tailEnd/>
          </a:ln>
          <a:effectLst/>
        </p:spPr>
      </p:pic>
      <p:pic>
        <p:nvPicPr>
          <p:cNvPr id="124934" name="Picture 6"/>
          <p:cNvPicPr>
            <a:picLocks noChangeAspect="1" noChangeArrowheads="1"/>
          </p:cNvPicPr>
          <p:nvPr/>
        </p:nvPicPr>
        <p:blipFill>
          <a:blip r:embed="rId7"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82" name="Picture 6"/>
          <p:cNvPicPr>
            <a:picLocks noChangeAspect="1" noChangeArrowheads="1"/>
          </p:cNvPicPr>
          <p:nvPr/>
        </p:nvPicPr>
        <p:blipFill>
          <a:blip r:embed="rId7"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83" name="Picture 6"/>
          <p:cNvPicPr>
            <a:picLocks noChangeAspect="1" noChangeArrowheads="1"/>
          </p:cNvPicPr>
          <p:nvPr/>
        </p:nvPicPr>
        <p:blipFill>
          <a:blip r:embed="rId7"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84" name="Picture 6"/>
          <p:cNvPicPr>
            <a:picLocks noChangeAspect="1" noChangeArrowheads="1"/>
          </p:cNvPicPr>
          <p:nvPr/>
        </p:nvPicPr>
        <p:blipFill>
          <a:blip r:embed="rId7" cstate="print"/>
          <a:srcRect/>
          <a:stretch>
            <a:fillRect/>
          </a:stretch>
        </p:blipFill>
        <p:spPr bwMode="auto">
          <a:xfrm>
            <a:off x="7595095" y="2869036"/>
            <a:ext cx="1000648" cy="707354"/>
          </a:xfrm>
          <a:prstGeom prst="rect">
            <a:avLst/>
          </a:prstGeom>
          <a:noFill/>
          <a:ln w="9525">
            <a:noFill/>
            <a:miter lim="800000"/>
            <a:headEnd/>
            <a:tailEnd/>
          </a:ln>
          <a:effectLst/>
        </p:spPr>
      </p:pic>
      <p:grpSp>
        <p:nvGrpSpPr>
          <p:cNvPr id="91" name="Group 90"/>
          <p:cNvGrpSpPr/>
          <p:nvPr/>
        </p:nvGrpSpPr>
        <p:grpSpPr>
          <a:xfrm>
            <a:off x="5319203" y="5075340"/>
            <a:ext cx="3050037" cy="1084859"/>
            <a:chOff x="5319203" y="5075340"/>
            <a:chExt cx="3050037" cy="1084859"/>
          </a:xfrm>
        </p:grpSpPr>
        <p:sp>
          <p:nvSpPr>
            <p:cNvPr id="944141" name="AutoShape 13"/>
            <p:cNvSpPr>
              <a:spLocks noChangeArrowheads="1"/>
            </p:cNvSpPr>
            <p:nvPr/>
          </p:nvSpPr>
          <p:spPr bwMode="auto">
            <a:xfrm>
              <a:off x="5319203" y="5397500"/>
              <a:ext cx="1473200" cy="254000"/>
            </a:xfrm>
            <a:prstGeom prst="rightArrow">
              <a:avLst>
                <a:gd name="adj1" fmla="val 50000"/>
                <a:gd name="adj2" fmla="val 145000"/>
              </a:avLst>
            </a:prstGeom>
            <a:solidFill>
              <a:schemeClr val="accent2"/>
            </a:solidFill>
            <a:ln w="9525">
              <a:solidFill>
                <a:schemeClr val="tx1"/>
              </a:solidFill>
              <a:miter lim="800000"/>
              <a:headEnd/>
              <a:tailEnd/>
            </a:ln>
            <a:effectLst/>
          </p:spPr>
          <p:txBody>
            <a:bodyPr wrap="none" anchor="ctr"/>
            <a:lstStyle/>
            <a:p>
              <a:endParaRPr lang="en-GB"/>
            </a:p>
          </p:txBody>
        </p:sp>
        <p:pic>
          <p:nvPicPr>
            <p:cNvPr id="85" name="Picture 6"/>
            <p:cNvPicPr>
              <a:picLocks noChangeAspect="1" noChangeArrowheads="1"/>
            </p:cNvPicPr>
            <p:nvPr/>
          </p:nvPicPr>
          <p:blipFill>
            <a:blip r:embed="rId7" cstate="print"/>
            <a:srcRect/>
            <a:stretch>
              <a:fillRect/>
            </a:stretch>
          </p:blipFill>
          <p:spPr bwMode="auto">
            <a:xfrm>
              <a:off x="6932365" y="5452845"/>
              <a:ext cx="1000648" cy="707354"/>
            </a:xfrm>
            <a:prstGeom prst="rect">
              <a:avLst/>
            </a:prstGeom>
            <a:noFill/>
            <a:ln w="9525">
              <a:noFill/>
              <a:miter lim="800000"/>
              <a:headEnd/>
              <a:tailEnd/>
            </a:ln>
            <a:effectLst/>
          </p:spPr>
        </p:pic>
        <p:pic>
          <p:nvPicPr>
            <p:cNvPr id="86" name="Picture 6"/>
            <p:cNvPicPr>
              <a:picLocks noChangeAspect="1" noChangeArrowheads="1"/>
            </p:cNvPicPr>
            <p:nvPr/>
          </p:nvPicPr>
          <p:blipFill>
            <a:blip r:embed="rId7" cstate="print"/>
            <a:srcRect/>
            <a:stretch>
              <a:fillRect/>
            </a:stretch>
          </p:blipFill>
          <p:spPr bwMode="auto">
            <a:xfrm>
              <a:off x="7368592" y="5075340"/>
              <a:ext cx="1000648" cy="707354"/>
            </a:xfrm>
            <a:prstGeom prst="rect">
              <a:avLst/>
            </a:prstGeom>
            <a:noFill/>
            <a:ln w="9525">
              <a:noFill/>
              <a:miter lim="800000"/>
              <a:headEnd/>
              <a:tailEnd/>
            </a:ln>
            <a:effectLst/>
          </p:spPr>
        </p:pic>
      </p:grpSp>
      <p:pic>
        <p:nvPicPr>
          <p:cNvPr id="87" name="Picture 37" descr="thunder"/>
          <p:cNvPicPr>
            <a:picLocks noChangeAspect="1" noChangeArrowheads="1"/>
          </p:cNvPicPr>
          <p:nvPr/>
        </p:nvPicPr>
        <p:blipFill>
          <a:blip r:embed="rId8" cstate="print"/>
          <a:srcRect/>
          <a:stretch>
            <a:fillRect/>
          </a:stretch>
        </p:blipFill>
        <p:spPr bwMode="auto">
          <a:xfrm>
            <a:off x="2781300" y="3921125"/>
            <a:ext cx="1122363" cy="1168400"/>
          </a:xfrm>
          <a:prstGeom prst="rect">
            <a:avLst/>
          </a:prstGeom>
          <a:noFill/>
        </p:spPr>
      </p:pic>
      <p:pic>
        <p:nvPicPr>
          <p:cNvPr id="88" name="Picture 4"/>
          <p:cNvPicPr>
            <a:picLocks noChangeAspect="1" noChangeArrowheads="1"/>
          </p:cNvPicPr>
          <p:nvPr/>
        </p:nvPicPr>
        <p:blipFill>
          <a:blip r:embed="rId9" cstate="print"/>
          <a:srcRect/>
          <a:stretch>
            <a:fillRect/>
          </a:stretch>
        </p:blipFill>
        <p:spPr bwMode="auto">
          <a:xfrm>
            <a:off x="2982985" y="4579825"/>
            <a:ext cx="2368507" cy="1628349"/>
          </a:xfrm>
          <a:prstGeom prst="rect">
            <a:avLst/>
          </a:prstGeom>
          <a:noFill/>
          <a:ln w="9525">
            <a:noFill/>
            <a:miter lim="800000"/>
            <a:headEnd/>
            <a:tailEnd/>
          </a:ln>
          <a:effectLst/>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par>
                                <p:cTn id="8" presetID="9" presetClass="entr" presetSubtype="0" fill="hold" nodeType="withEffect">
                                  <p:stCondLst>
                                    <p:cond delay="0"/>
                                  </p:stCondLst>
                                  <p:childTnLst>
                                    <p:set>
                                      <p:cBhvr>
                                        <p:cTn id="9" dur="1" fill="hold">
                                          <p:stCondLst>
                                            <p:cond delay="0"/>
                                          </p:stCondLst>
                                        </p:cTn>
                                        <p:tgtEl>
                                          <p:spTgt spid="124931"/>
                                        </p:tgtEl>
                                        <p:attrNameLst>
                                          <p:attrName>style.visibility</p:attrName>
                                        </p:attrNameLst>
                                      </p:cBhvr>
                                      <p:to>
                                        <p:strVal val="visible"/>
                                      </p:to>
                                    </p:set>
                                    <p:animEffect transition="in" filter="dissolve">
                                      <p:cBhvr>
                                        <p:cTn id="10" dur="500"/>
                                        <p:tgtEl>
                                          <p:spTgt spid="12493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wipe(left)">
                                      <p:cBhvr>
                                        <p:cTn id="14" dur="500"/>
                                        <p:tgtEl>
                                          <p:spTgt spid="9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5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left)">
                                      <p:cBhvr>
                                        <p:cTn id="24" dur="500"/>
                                        <p:tgtEl>
                                          <p:spTgt spid="90"/>
                                        </p:tgtEl>
                                      </p:cBhvr>
                                    </p:animEffect>
                                  </p:childTnLst>
                                </p:cTn>
                              </p:par>
                            </p:childTnLst>
                          </p:cTn>
                        </p:par>
                        <p:par>
                          <p:cTn id="25" fill="hold">
                            <p:stCondLst>
                              <p:cond delay="500"/>
                            </p:stCondLst>
                            <p:childTnLst>
                              <p:par>
                                <p:cTn id="26" presetID="9" presetClass="exit" presetSubtype="0" fill="hold" nodeType="afterEffect">
                                  <p:stCondLst>
                                    <p:cond delay="0"/>
                                  </p:stCondLst>
                                  <p:childTnLst>
                                    <p:animEffect transition="out" filter="dissolve">
                                      <p:cBhvr>
                                        <p:cTn id="27" dur="500"/>
                                        <p:tgtEl>
                                          <p:spTgt spid="124931"/>
                                        </p:tgtEl>
                                      </p:cBhvr>
                                    </p:animEffect>
                                    <p:set>
                                      <p:cBhvr>
                                        <p:cTn id="28" dur="1" fill="hold">
                                          <p:stCondLst>
                                            <p:cond delay="499"/>
                                          </p:stCondLst>
                                        </p:cTn>
                                        <p:tgtEl>
                                          <p:spTgt spid="124931"/>
                                        </p:tgtEl>
                                        <p:attrNameLst>
                                          <p:attrName>style.visibility</p:attrName>
                                        </p:attrNameLst>
                                      </p:cBhvr>
                                      <p:to>
                                        <p:strVal val="hidden"/>
                                      </p:to>
                                    </p:set>
                                  </p:childTnLst>
                                </p:cTn>
                              </p:par>
                              <p:par>
                                <p:cTn id="29" presetID="9"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dissolve">
                                      <p:cBhvr>
                                        <p:cTn id="3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210" name="AutoShape 34"/>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46211" name="AutoShape 35"/>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46212" name="AutoShape 36"/>
          <p:cNvSpPr>
            <a:spLocks noChangeArrowheads="1"/>
          </p:cNvSpPr>
          <p:nvPr/>
        </p:nvSpPr>
        <p:spPr bwMode="auto">
          <a:xfrm rot="-2941696">
            <a:off x="5193019" y="4665910"/>
            <a:ext cx="1231900" cy="317500"/>
          </a:xfrm>
          <a:prstGeom prst="curvedUpArrow">
            <a:avLst>
              <a:gd name="adj1" fmla="val 77600"/>
              <a:gd name="adj2" fmla="val 155200"/>
              <a:gd name="adj3" fmla="val 33333"/>
            </a:avLst>
          </a:prstGeom>
          <a:solidFill>
            <a:srgbClr val="FF0000"/>
          </a:solidFill>
          <a:ln w="9525">
            <a:solidFill>
              <a:schemeClr val="tx1"/>
            </a:solidFill>
            <a:miter lim="800000"/>
            <a:headEnd/>
            <a:tailEnd/>
          </a:ln>
          <a:effectLst/>
        </p:spPr>
        <p:txBody>
          <a:bodyPr wrap="none" anchor="ctr"/>
          <a:lstStyle/>
          <a:p>
            <a:endParaRPr lang="en-GB"/>
          </a:p>
        </p:txBody>
      </p:sp>
      <p:pic>
        <p:nvPicPr>
          <p:cNvPr id="39" name="Picture 2"/>
          <p:cNvPicPr>
            <a:picLocks noChangeAspect="1" noChangeArrowheads="1"/>
          </p:cNvPicPr>
          <p:nvPr/>
        </p:nvPicPr>
        <p:blipFill>
          <a:blip r:embed="rId3"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40" name="Picture 3"/>
          <p:cNvPicPr>
            <a:picLocks noChangeAspect="1" noChangeArrowheads="1"/>
          </p:cNvPicPr>
          <p:nvPr/>
        </p:nvPicPr>
        <p:blipFill>
          <a:blip r:embed="rId4" cstate="print"/>
          <a:srcRect/>
          <a:stretch>
            <a:fillRect/>
          </a:stretch>
        </p:blipFill>
        <p:spPr bwMode="auto">
          <a:xfrm>
            <a:off x="2981850" y="4497142"/>
            <a:ext cx="2378716" cy="1735544"/>
          </a:xfrm>
          <a:prstGeom prst="rect">
            <a:avLst/>
          </a:prstGeom>
          <a:noFill/>
          <a:ln w="9525">
            <a:noFill/>
            <a:miter lim="800000"/>
            <a:headEnd/>
            <a:tailEnd/>
          </a:ln>
          <a:effectLst/>
        </p:spPr>
      </p:pic>
      <p:pic>
        <p:nvPicPr>
          <p:cNvPr id="42" name="Picture 6"/>
          <p:cNvPicPr>
            <a:picLocks noChangeAspect="1" noChangeArrowheads="1"/>
          </p:cNvPicPr>
          <p:nvPr/>
        </p:nvPicPr>
        <p:blipFill>
          <a:blip r:embed="rId5"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43" name="Picture 6"/>
          <p:cNvPicPr>
            <a:picLocks noChangeAspect="1" noChangeArrowheads="1"/>
          </p:cNvPicPr>
          <p:nvPr/>
        </p:nvPicPr>
        <p:blipFill>
          <a:blip r:embed="rId5"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44" name="Picture 6"/>
          <p:cNvPicPr>
            <a:picLocks noChangeAspect="1" noChangeArrowheads="1"/>
          </p:cNvPicPr>
          <p:nvPr/>
        </p:nvPicPr>
        <p:blipFill>
          <a:blip r:embed="rId5"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45" name="Picture 6"/>
          <p:cNvPicPr>
            <a:picLocks noChangeAspect="1" noChangeArrowheads="1"/>
          </p:cNvPicPr>
          <p:nvPr/>
        </p:nvPicPr>
        <p:blipFill>
          <a:blip r:embed="rId5"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46" name="Picture 6"/>
          <p:cNvPicPr>
            <a:picLocks noChangeAspect="1" noChangeArrowheads="1"/>
          </p:cNvPicPr>
          <p:nvPr/>
        </p:nvPicPr>
        <p:blipFill>
          <a:blip r:embed="rId5" cstate="print"/>
          <a:srcRect/>
          <a:stretch>
            <a:fillRect/>
          </a:stretch>
        </p:blipFill>
        <p:spPr bwMode="auto">
          <a:xfrm>
            <a:off x="6932365" y="5452845"/>
            <a:ext cx="1000648" cy="707354"/>
          </a:xfrm>
          <a:prstGeom prst="rect">
            <a:avLst/>
          </a:prstGeom>
          <a:noFill/>
          <a:ln w="9525">
            <a:noFill/>
            <a:miter lim="800000"/>
            <a:headEnd/>
            <a:tailEnd/>
          </a:ln>
          <a:effectLst/>
        </p:spPr>
      </p:pic>
      <p:pic>
        <p:nvPicPr>
          <p:cNvPr id="47" name="Picture 6"/>
          <p:cNvPicPr>
            <a:picLocks noChangeAspect="1" noChangeArrowheads="1"/>
          </p:cNvPicPr>
          <p:nvPr/>
        </p:nvPicPr>
        <p:blipFill>
          <a:blip r:embed="rId5" cstate="print"/>
          <a:srcRect/>
          <a:stretch>
            <a:fillRect/>
          </a:stretch>
        </p:blipFill>
        <p:spPr bwMode="auto">
          <a:xfrm>
            <a:off x="7368592" y="5075340"/>
            <a:ext cx="1000648" cy="707354"/>
          </a:xfrm>
          <a:prstGeom prst="rect">
            <a:avLst/>
          </a:prstGeom>
          <a:noFill/>
          <a:ln w="9525">
            <a:noFill/>
            <a:miter lim="800000"/>
            <a:headEnd/>
            <a:tailEnd/>
          </a:ln>
          <a:effectLst/>
        </p:spPr>
      </p:pic>
      <p:pic>
        <p:nvPicPr>
          <p:cNvPr id="48" name="Picture 37" descr="thunder"/>
          <p:cNvPicPr>
            <a:picLocks noChangeAspect="1" noChangeArrowheads="1"/>
          </p:cNvPicPr>
          <p:nvPr/>
        </p:nvPicPr>
        <p:blipFill>
          <a:blip r:embed="rId6" cstate="print"/>
          <a:srcRect/>
          <a:stretch>
            <a:fillRect/>
          </a:stretch>
        </p:blipFill>
        <p:spPr bwMode="auto">
          <a:xfrm>
            <a:off x="2781300" y="3921125"/>
            <a:ext cx="1122363" cy="1168400"/>
          </a:xfrm>
          <a:prstGeom prst="rect">
            <a:avLst/>
          </a:prstGeom>
          <a:noFill/>
        </p:spPr>
      </p:pic>
      <p:sp>
        <p:nvSpPr>
          <p:cNvPr id="49"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51" name="AutoShape 13"/>
          <p:cNvSpPr>
            <a:spLocks noChangeArrowheads="1"/>
          </p:cNvSpPr>
          <p:nvPr/>
        </p:nvSpPr>
        <p:spPr bwMode="auto">
          <a:xfrm>
            <a:off x="5319203" y="5397500"/>
            <a:ext cx="1473200" cy="254000"/>
          </a:xfrm>
          <a:prstGeom prst="rightArrow">
            <a:avLst>
              <a:gd name="adj1" fmla="val 50000"/>
              <a:gd name="adj2" fmla="val 145000"/>
            </a:avLst>
          </a:prstGeom>
          <a:solidFill>
            <a:schemeClr val="accent2"/>
          </a:solidFill>
          <a:ln w="9525">
            <a:solidFill>
              <a:schemeClr val="tx1"/>
            </a:solidFill>
            <a:miter lim="800000"/>
            <a:headEnd/>
            <a:tailEnd/>
          </a:ln>
          <a:effectLst/>
        </p:spPr>
        <p:txBody>
          <a:bodyPr wrap="none" anchor="ctr"/>
          <a:lstStyle/>
          <a:p>
            <a:endParaRPr lang="en-GB"/>
          </a:p>
        </p:txBody>
      </p:sp>
      <p:pic>
        <p:nvPicPr>
          <p:cNvPr id="52" name="Picture 2"/>
          <p:cNvPicPr>
            <a:picLocks noChangeAspect="1" noChangeArrowheads="1"/>
          </p:cNvPicPr>
          <p:nvPr/>
        </p:nvPicPr>
        <p:blipFill>
          <a:blip r:embed="rId7"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53" name="Picture 2"/>
          <p:cNvPicPr>
            <a:picLocks noChangeAspect="1" noChangeArrowheads="1"/>
          </p:cNvPicPr>
          <p:nvPr/>
        </p:nvPicPr>
        <p:blipFill>
          <a:blip r:embed="rId7"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54" name="Picture 2"/>
          <p:cNvPicPr>
            <a:picLocks noChangeAspect="1" noChangeArrowheads="1"/>
          </p:cNvPicPr>
          <p:nvPr/>
        </p:nvPicPr>
        <p:blipFill>
          <a:blip r:embed="rId7"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55" name="Picture 2"/>
          <p:cNvPicPr>
            <a:picLocks noChangeAspect="1" noChangeArrowheads="1"/>
          </p:cNvPicPr>
          <p:nvPr/>
        </p:nvPicPr>
        <p:blipFill>
          <a:blip r:embed="rId7"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56" name="Picture 2"/>
          <p:cNvPicPr>
            <a:picLocks noChangeAspect="1" noChangeArrowheads="1"/>
          </p:cNvPicPr>
          <p:nvPr/>
        </p:nvPicPr>
        <p:blipFill>
          <a:blip r:embed="rId7"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57" name="Picture 2"/>
          <p:cNvPicPr>
            <a:picLocks noChangeAspect="1" noChangeArrowheads="1"/>
          </p:cNvPicPr>
          <p:nvPr/>
        </p:nvPicPr>
        <p:blipFill>
          <a:blip r:embed="rId7" cstate="print"/>
          <a:srcRect/>
          <a:stretch>
            <a:fillRect/>
          </a:stretch>
        </p:blipFill>
        <p:spPr bwMode="auto">
          <a:xfrm rot="14577463">
            <a:off x="1198004" y="5575372"/>
            <a:ext cx="455355" cy="445794"/>
          </a:xfrm>
          <a:prstGeom prst="rect">
            <a:avLst/>
          </a:prstGeom>
          <a:noFill/>
          <a:ln w="9525">
            <a:noFill/>
            <a:miter lim="800000"/>
            <a:headEnd/>
            <a:tailEnd/>
          </a:ln>
          <a:effectLst/>
        </p:spPr>
      </p:pic>
      <p:sp>
        <p:nvSpPr>
          <p:cNvPr id="59" name="Rectangle 2"/>
          <p:cNvSpPr>
            <a:spLocks noGrp="1" noChangeArrowheads="1"/>
          </p:cNvSpPr>
          <p:nvPr>
            <p:ph type="title"/>
          </p:nvPr>
        </p:nvSpPr>
        <p:spPr>
          <a:xfrm>
            <a:off x="457200" y="274638"/>
            <a:ext cx="8229600" cy="1143000"/>
          </a:xfrm>
        </p:spPr>
        <p:txBody>
          <a:bodyPr/>
          <a:lstStyle/>
          <a:p>
            <a:r>
              <a:rPr lang="en-GB" dirty="0" smtClean="0"/>
              <a:t>Mass &amp; energy conservation</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6212"/>
                                        </p:tgtEl>
                                        <p:attrNameLst>
                                          <p:attrName>style.visibility</p:attrName>
                                        </p:attrNameLst>
                                      </p:cBhvr>
                                      <p:to>
                                        <p:strVal val="visible"/>
                                      </p:to>
                                    </p:set>
                                    <p:animEffect transition="in" filter="dissolve">
                                      <p:cBhvr>
                                        <p:cTn id="7" dur="500"/>
                                        <p:tgtEl>
                                          <p:spTgt spid="946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2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59" name="AutoShape 35"/>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48260" name="AutoShape 36"/>
          <p:cNvSpPr>
            <a:spLocks noChangeArrowheads="1"/>
          </p:cNvSpPr>
          <p:nvPr/>
        </p:nvSpPr>
        <p:spPr bwMode="auto">
          <a:xfrm>
            <a:off x="1778000" y="5346700"/>
            <a:ext cx="1473200" cy="254000"/>
          </a:xfrm>
          <a:prstGeom prst="rightArrow">
            <a:avLst>
              <a:gd name="adj1" fmla="val 50000"/>
              <a:gd name="adj2" fmla="val 145000"/>
            </a:avLst>
          </a:prstGeom>
          <a:solidFill>
            <a:srgbClr val="0000FF"/>
          </a:solidFill>
          <a:ln w="9525">
            <a:solidFill>
              <a:schemeClr val="tx1"/>
            </a:solidFill>
            <a:miter lim="800000"/>
            <a:headEnd/>
            <a:tailEnd/>
          </a:ln>
          <a:effectLst/>
        </p:spPr>
        <p:txBody>
          <a:bodyPr wrap="none" anchor="ctr"/>
          <a:lstStyle/>
          <a:p>
            <a:endParaRPr lang="en-GB"/>
          </a:p>
        </p:txBody>
      </p:sp>
      <p:pic>
        <p:nvPicPr>
          <p:cNvPr id="38" name="Picture 6"/>
          <p:cNvPicPr>
            <a:picLocks noChangeAspect="1" noChangeArrowheads="1"/>
          </p:cNvPicPr>
          <p:nvPr/>
        </p:nvPicPr>
        <p:blipFill>
          <a:blip r:embed="rId3"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39" name="Picture 6"/>
          <p:cNvPicPr>
            <a:picLocks noChangeAspect="1" noChangeArrowheads="1"/>
          </p:cNvPicPr>
          <p:nvPr/>
        </p:nvPicPr>
        <p:blipFill>
          <a:blip r:embed="rId3"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40" name="Picture 6"/>
          <p:cNvPicPr>
            <a:picLocks noChangeAspect="1" noChangeArrowheads="1"/>
          </p:cNvPicPr>
          <p:nvPr/>
        </p:nvPicPr>
        <p:blipFill>
          <a:blip r:embed="rId3"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41" name="Picture 6"/>
          <p:cNvPicPr>
            <a:picLocks noChangeAspect="1" noChangeArrowheads="1"/>
          </p:cNvPicPr>
          <p:nvPr/>
        </p:nvPicPr>
        <p:blipFill>
          <a:blip r:embed="rId3"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42" name="Picture 6"/>
          <p:cNvPicPr>
            <a:picLocks noChangeAspect="1" noChangeArrowheads="1"/>
          </p:cNvPicPr>
          <p:nvPr/>
        </p:nvPicPr>
        <p:blipFill>
          <a:blip r:embed="rId3" cstate="print"/>
          <a:srcRect/>
          <a:stretch>
            <a:fillRect/>
          </a:stretch>
        </p:blipFill>
        <p:spPr bwMode="auto">
          <a:xfrm>
            <a:off x="6932365" y="5452845"/>
            <a:ext cx="1000648" cy="707354"/>
          </a:xfrm>
          <a:prstGeom prst="rect">
            <a:avLst/>
          </a:prstGeom>
          <a:noFill/>
          <a:ln w="9525">
            <a:noFill/>
            <a:miter lim="800000"/>
            <a:headEnd/>
            <a:tailEnd/>
          </a:ln>
          <a:effectLst/>
        </p:spPr>
      </p:pic>
      <p:pic>
        <p:nvPicPr>
          <p:cNvPr id="43" name="Picture 6"/>
          <p:cNvPicPr>
            <a:picLocks noChangeAspect="1" noChangeArrowheads="1"/>
          </p:cNvPicPr>
          <p:nvPr/>
        </p:nvPicPr>
        <p:blipFill>
          <a:blip r:embed="rId3" cstate="print"/>
          <a:srcRect/>
          <a:stretch>
            <a:fillRect/>
          </a:stretch>
        </p:blipFill>
        <p:spPr bwMode="auto">
          <a:xfrm>
            <a:off x="7368592" y="5075340"/>
            <a:ext cx="1000648" cy="707354"/>
          </a:xfrm>
          <a:prstGeom prst="rect">
            <a:avLst/>
          </a:prstGeom>
          <a:noFill/>
          <a:ln w="9525">
            <a:noFill/>
            <a:miter lim="800000"/>
            <a:headEnd/>
            <a:tailEnd/>
          </a:ln>
          <a:effectLst/>
        </p:spPr>
      </p:pic>
      <p:pic>
        <p:nvPicPr>
          <p:cNvPr id="44" name="Picture 2"/>
          <p:cNvPicPr>
            <a:picLocks noChangeAspect="1" noChangeArrowheads="1"/>
          </p:cNvPicPr>
          <p:nvPr/>
        </p:nvPicPr>
        <p:blipFill>
          <a:blip r:embed="rId4"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45" name="Picture 3"/>
          <p:cNvPicPr>
            <a:picLocks noChangeAspect="1" noChangeArrowheads="1"/>
          </p:cNvPicPr>
          <p:nvPr/>
        </p:nvPicPr>
        <p:blipFill>
          <a:blip r:embed="rId5" cstate="print"/>
          <a:srcRect/>
          <a:stretch>
            <a:fillRect/>
          </a:stretch>
        </p:blipFill>
        <p:spPr bwMode="auto">
          <a:xfrm>
            <a:off x="3141241" y="4815281"/>
            <a:ext cx="1873690" cy="1367070"/>
          </a:xfrm>
          <a:prstGeom prst="rect">
            <a:avLst/>
          </a:prstGeom>
          <a:noFill/>
          <a:ln w="9525">
            <a:noFill/>
            <a:miter lim="800000"/>
            <a:headEnd/>
            <a:tailEnd/>
          </a:ln>
          <a:effectLst/>
        </p:spPr>
      </p:pic>
      <p:pic>
        <p:nvPicPr>
          <p:cNvPr id="46" name="Picture 37" descr="thunder"/>
          <p:cNvPicPr>
            <a:picLocks noChangeAspect="1" noChangeArrowheads="1"/>
          </p:cNvPicPr>
          <p:nvPr/>
        </p:nvPicPr>
        <p:blipFill>
          <a:blip r:embed="rId6" cstate="print"/>
          <a:srcRect/>
          <a:stretch>
            <a:fillRect/>
          </a:stretch>
        </p:blipFill>
        <p:spPr bwMode="auto">
          <a:xfrm>
            <a:off x="2781300" y="4055349"/>
            <a:ext cx="1122363" cy="1168400"/>
          </a:xfrm>
          <a:prstGeom prst="rect">
            <a:avLst/>
          </a:prstGeom>
          <a:noFill/>
        </p:spPr>
      </p:pic>
      <p:sp>
        <p:nvSpPr>
          <p:cNvPr id="47"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48" name="AutoShape 13"/>
          <p:cNvSpPr>
            <a:spLocks noChangeArrowheads="1"/>
          </p:cNvSpPr>
          <p:nvPr/>
        </p:nvSpPr>
        <p:spPr bwMode="auto">
          <a:xfrm>
            <a:off x="5319203" y="5397500"/>
            <a:ext cx="1473200" cy="254000"/>
          </a:xfrm>
          <a:prstGeom prst="rightArrow">
            <a:avLst>
              <a:gd name="adj1" fmla="val 50000"/>
              <a:gd name="adj2" fmla="val 145000"/>
            </a:avLst>
          </a:prstGeom>
          <a:solidFill>
            <a:schemeClr val="accent2"/>
          </a:solidFill>
          <a:ln w="9525">
            <a:solidFill>
              <a:schemeClr val="tx1"/>
            </a:solidFill>
            <a:miter lim="800000"/>
            <a:headEnd/>
            <a:tailEnd/>
          </a:ln>
          <a:effectLst/>
        </p:spPr>
        <p:txBody>
          <a:bodyPr wrap="none" anchor="ctr"/>
          <a:lstStyle/>
          <a:p>
            <a:endParaRPr lang="en-GB"/>
          </a:p>
        </p:txBody>
      </p:sp>
      <p:pic>
        <p:nvPicPr>
          <p:cNvPr id="49" name="Picture 2"/>
          <p:cNvPicPr>
            <a:picLocks noChangeAspect="1" noChangeArrowheads="1"/>
          </p:cNvPicPr>
          <p:nvPr/>
        </p:nvPicPr>
        <p:blipFill>
          <a:blip r:embed="rId7"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50" name="Picture 2"/>
          <p:cNvPicPr>
            <a:picLocks noChangeAspect="1" noChangeArrowheads="1"/>
          </p:cNvPicPr>
          <p:nvPr/>
        </p:nvPicPr>
        <p:blipFill>
          <a:blip r:embed="rId7"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51" name="Picture 2"/>
          <p:cNvPicPr>
            <a:picLocks noChangeAspect="1" noChangeArrowheads="1"/>
          </p:cNvPicPr>
          <p:nvPr/>
        </p:nvPicPr>
        <p:blipFill>
          <a:blip r:embed="rId7"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52" name="Picture 2"/>
          <p:cNvPicPr>
            <a:picLocks noChangeAspect="1" noChangeArrowheads="1"/>
          </p:cNvPicPr>
          <p:nvPr/>
        </p:nvPicPr>
        <p:blipFill>
          <a:blip r:embed="rId7"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53" name="Picture 2"/>
          <p:cNvPicPr>
            <a:picLocks noChangeAspect="1" noChangeArrowheads="1"/>
          </p:cNvPicPr>
          <p:nvPr/>
        </p:nvPicPr>
        <p:blipFill>
          <a:blip r:embed="rId7"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54" name="Picture 2"/>
          <p:cNvPicPr>
            <a:picLocks noChangeAspect="1" noChangeArrowheads="1"/>
          </p:cNvPicPr>
          <p:nvPr/>
        </p:nvPicPr>
        <p:blipFill>
          <a:blip r:embed="rId7" cstate="print"/>
          <a:srcRect/>
          <a:stretch>
            <a:fillRect/>
          </a:stretch>
        </p:blipFill>
        <p:spPr bwMode="auto">
          <a:xfrm rot="14577463">
            <a:off x="1198004" y="5575372"/>
            <a:ext cx="455355" cy="445794"/>
          </a:xfrm>
          <a:prstGeom prst="rect">
            <a:avLst/>
          </a:prstGeom>
          <a:noFill/>
          <a:ln w="9525">
            <a:noFill/>
            <a:miter lim="800000"/>
            <a:headEnd/>
            <a:tailEnd/>
          </a:ln>
          <a:effectLst/>
        </p:spPr>
      </p:pic>
      <p:sp>
        <p:nvSpPr>
          <p:cNvPr id="56" name="Rectangle 2"/>
          <p:cNvSpPr>
            <a:spLocks noGrp="1" noChangeArrowheads="1"/>
          </p:cNvSpPr>
          <p:nvPr>
            <p:ph type="title"/>
          </p:nvPr>
        </p:nvSpPr>
        <p:spPr>
          <a:xfrm>
            <a:off x="457200" y="274638"/>
            <a:ext cx="8229600" cy="1143000"/>
          </a:xfrm>
        </p:spPr>
        <p:txBody>
          <a:bodyPr/>
          <a:lstStyle/>
          <a:p>
            <a:r>
              <a:rPr lang="en-GB" dirty="0" smtClean="0"/>
              <a:t>Mass &amp; energy conservation</a:t>
            </a:r>
            <a:endParaRPr lang="en-US" dirty="0"/>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7" descr="thunder"/>
          <p:cNvPicPr>
            <a:picLocks noChangeAspect="1" noChangeArrowheads="1"/>
          </p:cNvPicPr>
          <p:nvPr/>
        </p:nvPicPr>
        <p:blipFill>
          <a:blip r:embed="rId3" cstate="print"/>
          <a:srcRect/>
          <a:stretch>
            <a:fillRect/>
          </a:stretch>
        </p:blipFill>
        <p:spPr bwMode="auto">
          <a:xfrm>
            <a:off x="6204008" y="4197962"/>
            <a:ext cx="1122363" cy="1168400"/>
          </a:xfrm>
          <a:prstGeom prst="rect">
            <a:avLst/>
          </a:prstGeom>
          <a:noFill/>
        </p:spPr>
      </p:pic>
      <p:sp>
        <p:nvSpPr>
          <p:cNvPr id="950303" name="AutoShape 31"/>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50304" name="AutoShape 32"/>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37" name="Picture 6"/>
          <p:cNvPicPr>
            <a:picLocks noChangeAspect="1" noChangeArrowheads="1"/>
          </p:cNvPicPr>
          <p:nvPr/>
        </p:nvPicPr>
        <p:blipFill>
          <a:blip r:embed="rId4"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38" name="Picture 6"/>
          <p:cNvPicPr>
            <a:picLocks noChangeAspect="1" noChangeArrowheads="1"/>
          </p:cNvPicPr>
          <p:nvPr/>
        </p:nvPicPr>
        <p:blipFill>
          <a:blip r:embed="rId4"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39" name="Picture 6"/>
          <p:cNvPicPr>
            <a:picLocks noChangeAspect="1" noChangeArrowheads="1"/>
          </p:cNvPicPr>
          <p:nvPr/>
        </p:nvPicPr>
        <p:blipFill>
          <a:blip r:embed="rId4"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40" name="Picture 6"/>
          <p:cNvPicPr>
            <a:picLocks noChangeAspect="1" noChangeArrowheads="1"/>
          </p:cNvPicPr>
          <p:nvPr/>
        </p:nvPicPr>
        <p:blipFill>
          <a:blip r:embed="rId4"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43" name="Picture 2"/>
          <p:cNvPicPr>
            <a:picLocks noChangeAspect="1" noChangeArrowheads="1"/>
          </p:cNvPicPr>
          <p:nvPr/>
        </p:nvPicPr>
        <p:blipFill>
          <a:blip r:embed="rId5"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45" name="Picture 2"/>
          <p:cNvPicPr>
            <a:picLocks noChangeAspect="1" noChangeArrowheads="1"/>
          </p:cNvPicPr>
          <p:nvPr/>
        </p:nvPicPr>
        <p:blipFill>
          <a:blip r:embed="rId5" cstate="print"/>
          <a:srcRect/>
          <a:stretch>
            <a:fillRect/>
          </a:stretch>
        </p:blipFill>
        <p:spPr bwMode="auto">
          <a:xfrm>
            <a:off x="3020170" y="4527097"/>
            <a:ext cx="2373611" cy="1664080"/>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6" cstate="print"/>
          <a:srcRect/>
          <a:stretch>
            <a:fillRect/>
          </a:stretch>
        </p:blipFill>
        <p:spPr bwMode="auto">
          <a:xfrm flipH="1">
            <a:off x="7298421" y="5084871"/>
            <a:ext cx="998287" cy="728364"/>
          </a:xfrm>
          <a:prstGeom prst="rect">
            <a:avLst/>
          </a:prstGeom>
          <a:noFill/>
          <a:ln w="9525">
            <a:noFill/>
            <a:miter lim="800000"/>
            <a:headEnd/>
            <a:tailEnd/>
          </a:ln>
          <a:effectLst/>
        </p:spPr>
      </p:pic>
      <p:pic>
        <p:nvPicPr>
          <p:cNvPr id="48" name="Picture 3"/>
          <p:cNvPicPr>
            <a:picLocks noChangeAspect="1" noChangeArrowheads="1"/>
          </p:cNvPicPr>
          <p:nvPr/>
        </p:nvPicPr>
        <p:blipFill>
          <a:blip r:embed="rId6" cstate="print"/>
          <a:srcRect/>
          <a:stretch>
            <a:fillRect/>
          </a:stretch>
        </p:blipFill>
        <p:spPr bwMode="auto">
          <a:xfrm flipH="1">
            <a:off x="7013196" y="5453987"/>
            <a:ext cx="998287" cy="728364"/>
          </a:xfrm>
          <a:prstGeom prst="rect">
            <a:avLst/>
          </a:prstGeom>
          <a:noFill/>
          <a:ln w="9525">
            <a:noFill/>
            <a:miter lim="800000"/>
            <a:headEnd/>
            <a:tailEnd/>
          </a:ln>
          <a:effectLst/>
        </p:spPr>
      </p:pic>
      <p:sp>
        <p:nvSpPr>
          <p:cNvPr id="50" name="AutoShape 10"/>
          <p:cNvSpPr>
            <a:spLocks noChangeArrowheads="1"/>
          </p:cNvSpPr>
          <p:nvPr/>
        </p:nvSpPr>
        <p:spPr bwMode="auto">
          <a:xfrm>
            <a:off x="5319203" y="5242656"/>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51"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52" name="Picture 2"/>
          <p:cNvPicPr>
            <a:picLocks noChangeAspect="1" noChangeArrowheads="1"/>
          </p:cNvPicPr>
          <p:nvPr/>
        </p:nvPicPr>
        <p:blipFill>
          <a:blip r:embed="rId7"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53" name="Picture 2"/>
          <p:cNvPicPr>
            <a:picLocks noChangeAspect="1" noChangeArrowheads="1"/>
          </p:cNvPicPr>
          <p:nvPr/>
        </p:nvPicPr>
        <p:blipFill>
          <a:blip r:embed="rId7"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54" name="Picture 2"/>
          <p:cNvPicPr>
            <a:picLocks noChangeAspect="1" noChangeArrowheads="1"/>
          </p:cNvPicPr>
          <p:nvPr/>
        </p:nvPicPr>
        <p:blipFill>
          <a:blip r:embed="rId7"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55" name="Picture 2"/>
          <p:cNvPicPr>
            <a:picLocks noChangeAspect="1" noChangeArrowheads="1"/>
          </p:cNvPicPr>
          <p:nvPr/>
        </p:nvPicPr>
        <p:blipFill>
          <a:blip r:embed="rId7"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56" name="Picture 2"/>
          <p:cNvPicPr>
            <a:picLocks noChangeAspect="1" noChangeArrowheads="1"/>
          </p:cNvPicPr>
          <p:nvPr/>
        </p:nvPicPr>
        <p:blipFill>
          <a:blip r:embed="rId7"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57" name="Picture 2"/>
          <p:cNvPicPr>
            <a:picLocks noChangeAspect="1" noChangeArrowheads="1"/>
          </p:cNvPicPr>
          <p:nvPr/>
        </p:nvPicPr>
        <p:blipFill>
          <a:blip r:embed="rId7" cstate="print"/>
          <a:srcRect/>
          <a:stretch>
            <a:fillRect/>
          </a:stretch>
        </p:blipFill>
        <p:spPr bwMode="auto">
          <a:xfrm rot="14577463">
            <a:off x="1198004" y="5575372"/>
            <a:ext cx="455355" cy="445794"/>
          </a:xfrm>
          <a:prstGeom prst="rect">
            <a:avLst/>
          </a:prstGeom>
          <a:noFill/>
          <a:ln w="9525">
            <a:noFill/>
            <a:miter lim="800000"/>
            <a:headEnd/>
            <a:tailEnd/>
          </a:ln>
          <a:effectLst/>
        </p:spPr>
      </p:pic>
      <p:sp>
        <p:nvSpPr>
          <p:cNvPr id="59" name="Rectangle 2"/>
          <p:cNvSpPr>
            <a:spLocks noGrp="1" noChangeArrowheads="1"/>
          </p:cNvSpPr>
          <p:nvPr>
            <p:ph type="title"/>
          </p:nvPr>
        </p:nvSpPr>
        <p:spPr>
          <a:xfrm>
            <a:off x="457200" y="274638"/>
            <a:ext cx="8229600" cy="1143000"/>
          </a:xfrm>
        </p:spPr>
        <p:txBody>
          <a:bodyPr/>
          <a:lstStyle/>
          <a:p>
            <a:r>
              <a:rPr lang="en-GB" dirty="0" smtClean="0"/>
              <a:t>Mass &amp; energy conservation</a:t>
            </a:r>
            <a:endParaRPr lang="en-US" dirty="0"/>
          </a:p>
        </p:txBody>
      </p:sp>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0" name="AutoShape 30"/>
          <p:cNvSpPr>
            <a:spLocks noChangeArrowheads="1"/>
          </p:cNvSpPr>
          <p:nvPr/>
        </p:nvSpPr>
        <p:spPr bwMode="auto">
          <a:xfrm>
            <a:off x="1778000"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952351" name="AutoShape 31"/>
          <p:cNvSpPr>
            <a:spLocks noChangeArrowheads="1"/>
          </p:cNvSpPr>
          <p:nvPr/>
        </p:nvSpPr>
        <p:spPr bwMode="auto">
          <a:xfrm>
            <a:off x="1778000" y="52451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35" name="AutoShape 10"/>
          <p:cNvSpPr>
            <a:spLocks noChangeArrowheads="1"/>
          </p:cNvSpPr>
          <p:nvPr/>
        </p:nvSpPr>
        <p:spPr bwMode="auto">
          <a:xfrm>
            <a:off x="5319203" y="5242656"/>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sp>
        <p:nvSpPr>
          <p:cNvPr id="36" name="AutoShape 9"/>
          <p:cNvSpPr>
            <a:spLocks noChangeArrowheads="1"/>
          </p:cNvSpPr>
          <p:nvPr/>
        </p:nvSpPr>
        <p:spPr bwMode="auto">
          <a:xfrm>
            <a:off x="5319203" y="2692400"/>
            <a:ext cx="1473200" cy="571500"/>
          </a:xfrm>
          <a:prstGeom prst="rightArrow">
            <a:avLst>
              <a:gd name="adj1" fmla="val 50000"/>
              <a:gd name="adj2" fmla="val 64444"/>
            </a:avLst>
          </a:prstGeom>
          <a:solidFill>
            <a:schemeClr val="accent2"/>
          </a:solidFill>
          <a:ln w="9525">
            <a:solidFill>
              <a:schemeClr val="tx1"/>
            </a:solidFill>
            <a:miter lim="800000"/>
            <a:headEnd/>
            <a:tailEnd/>
          </a:ln>
          <a:effectLst/>
        </p:spPr>
        <p:txBody>
          <a:bodyPr wrap="none" anchor="ctr"/>
          <a:lstStyle/>
          <a:p>
            <a:endParaRPr lang="en-GB"/>
          </a:p>
        </p:txBody>
      </p:sp>
      <p:pic>
        <p:nvPicPr>
          <p:cNvPr id="37" name="Picture 2"/>
          <p:cNvPicPr>
            <a:picLocks noChangeAspect="1" noChangeArrowheads="1"/>
          </p:cNvPicPr>
          <p:nvPr/>
        </p:nvPicPr>
        <p:blipFill>
          <a:blip r:embed="rId3" cstate="print"/>
          <a:srcRect/>
          <a:stretch>
            <a:fillRect/>
          </a:stretch>
        </p:blipFill>
        <p:spPr bwMode="auto">
          <a:xfrm rot="669086">
            <a:off x="931304" y="2471314"/>
            <a:ext cx="455355" cy="445794"/>
          </a:xfrm>
          <a:prstGeom prst="rect">
            <a:avLst/>
          </a:prstGeom>
          <a:noFill/>
          <a:ln w="9525">
            <a:noFill/>
            <a:miter lim="800000"/>
            <a:headEnd/>
            <a:tailEnd/>
          </a:ln>
          <a:effectLst/>
        </p:spPr>
      </p:pic>
      <p:pic>
        <p:nvPicPr>
          <p:cNvPr id="38" name="Picture 2"/>
          <p:cNvPicPr>
            <a:picLocks noChangeAspect="1" noChangeArrowheads="1"/>
          </p:cNvPicPr>
          <p:nvPr/>
        </p:nvPicPr>
        <p:blipFill>
          <a:blip r:embed="rId3" cstate="print"/>
          <a:srcRect/>
          <a:stretch>
            <a:fillRect/>
          </a:stretch>
        </p:blipFill>
        <p:spPr bwMode="auto">
          <a:xfrm rot="20455054">
            <a:off x="507441" y="2933277"/>
            <a:ext cx="455355" cy="445794"/>
          </a:xfrm>
          <a:prstGeom prst="rect">
            <a:avLst/>
          </a:prstGeom>
          <a:noFill/>
          <a:ln w="9525">
            <a:noFill/>
            <a:miter lim="800000"/>
            <a:headEnd/>
            <a:tailEnd/>
          </a:ln>
          <a:effectLst/>
        </p:spPr>
      </p:pic>
      <p:pic>
        <p:nvPicPr>
          <p:cNvPr id="39" name="Picture 2"/>
          <p:cNvPicPr>
            <a:picLocks noChangeAspect="1" noChangeArrowheads="1"/>
          </p:cNvPicPr>
          <p:nvPr/>
        </p:nvPicPr>
        <p:blipFill>
          <a:blip r:embed="rId3" cstate="print"/>
          <a:srcRect/>
          <a:stretch>
            <a:fillRect/>
          </a:stretch>
        </p:blipFill>
        <p:spPr bwMode="auto">
          <a:xfrm rot="14577463">
            <a:off x="1198004" y="2999952"/>
            <a:ext cx="455355" cy="445794"/>
          </a:xfrm>
          <a:prstGeom prst="rect">
            <a:avLst/>
          </a:prstGeom>
          <a:noFill/>
          <a:ln w="9525">
            <a:noFill/>
            <a:miter lim="800000"/>
            <a:headEnd/>
            <a:tailEnd/>
          </a:ln>
          <a:effectLst/>
        </p:spPr>
      </p:pic>
      <p:pic>
        <p:nvPicPr>
          <p:cNvPr id="40" name="Picture 2"/>
          <p:cNvPicPr>
            <a:picLocks noChangeAspect="1" noChangeArrowheads="1"/>
          </p:cNvPicPr>
          <p:nvPr/>
        </p:nvPicPr>
        <p:blipFill>
          <a:blip r:embed="rId3" cstate="print"/>
          <a:srcRect/>
          <a:stretch>
            <a:fillRect/>
          </a:stretch>
        </p:blipFill>
        <p:spPr bwMode="auto">
          <a:xfrm rot="669086">
            <a:off x="931304" y="5046734"/>
            <a:ext cx="455355" cy="445794"/>
          </a:xfrm>
          <a:prstGeom prst="rect">
            <a:avLst/>
          </a:prstGeom>
          <a:noFill/>
          <a:ln w="9525">
            <a:noFill/>
            <a:miter lim="800000"/>
            <a:headEnd/>
            <a:tailEnd/>
          </a:ln>
          <a:effectLst/>
        </p:spPr>
      </p:pic>
      <p:pic>
        <p:nvPicPr>
          <p:cNvPr id="41" name="Picture 2"/>
          <p:cNvPicPr>
            <a:picLocks noChangeAspect="1" noChangeArrowheads="1"/>
          </p:cNvPicPr>
          <p:nvPr/>
        </p:nvPicPr>
        <p:blipFill>
          <a:blip r:embed="rId3" cstate="print"/>
          <a:srcRect/>
          <a:stretch>
            <a:fillRect/>
          </a:stretch>
        </p:blipFill>
        <p:spPr bwMode="auto">
          <a:xfrm rot="20455054">
            <a:off x="507441" y="5508697"/>
            <a:ext cx="455355" cy="445794"/>
          </a:xfrm>
          <a:prstGeom prst="rect">
            <a:avLst/>
          </a:prstGeom>
          <a:noFill/>
          <a:ln w="9525">
            <a:noFill/>
            <a:miter lim="800000"/>
            <a:headEnd/>
            <a:tailEnd/>
          </a:ln>
          <a:effectLst/>
        </p:spPr>
      </p:pic>
      <p:pic>
        <p:nvPicPr>
          <p:cNvPr id="42" name="Picture 2"/>
          <p:cNvPicPr>
            <a:picLocks noChangeAspect="1" noChangeArrowheads="1"/>
          </p:cNvPicPr>
          <p:nvPr/>
        </p:nvPicPr>
        <p:blipFill>
          <a:blip r:embed="rId3" cstate="print"/>
          <a:srcRect/>
          <a:stretch>
            <a:fillRect/>
          </a:stretch>
        </p:blipFill>
        <p:spPr bwMode="auto">
          <a:xfrm rot="14577463">
            <a:off x="1198004" y="5575372"/>
            <a:ext cx="455355" cy="445794"/>
          </a:xfrm>
          <a:prstGeom prst="rect">
            <a:avLst/>
          </a:prstGeom>
          <a:noFill/>
          <a:ln w="9525">
            <a:noFill/>
            <a:miter lim="800000"/>
            <a:headEnd/>
            <a:tailEnd/>
          </a:ln>
          <a:effectLst/>
        </p:spPr>
      </p:pic>
      <p:pic>
        <p:nvPicPr>
          <p:cNvPr id="49" name="Picture 2"/>
          <p:cNvPicPr>
            <a:picLocks noChangeAspect="1" noChangeArrowheads="1"/>
          </p:cNvPicPr>
          <p:nvPr/>
        </p:nvPicPr>
        <p:blipFill>
          <a:blip r:embed="rId4" cstate="print"/>
          <a:srcRect/>
          <a:stretch>
            <a:fillRect/>
          </a:stretch>
        </p:blipFill>
        <p:spPr bwMode="auto">
          <a:xfrm>
            <a:off x="3020170" y="1976844"/>
            <a:ext cx="2373611" cy="1664080"/>
          </a:xfrm>
          <a:prstGeom prst="rect">
            <a:avLst/>
          </a:prstGeom>
          <a:noFill/>
          <a:ln w="9525">
            <a:noFill/>
            <a:miter lim="800000"/>
            <a:headEnd/>
            <a:tailEnd/>
          </a:ln>
          <a:effectLst/>
        </p:spPr>
      </p:pic>
      <p:pic>
        <p:nvPicPr>
          <p:cNvPr id="50" name="Picture 2"/>
          <p:cNvPicPr>
            <a:picLocks noChangeAspect="1" noChangeArrowheads="1"/>
          </p:cNvPicPr>
          <p:nvPr/>
        </p:nvPicPr>
        <p:blipFill>
          <a:blip r:embed="rId4" cstate="print"/>
          <a:srcRect/>
          <a:stretch>
            <a:fillRect/>
          </a:stretch>
        </p:blipFill>
        <p:spPr bwMode="auto">
          <a:xfrm>
            <a:off x="3020170" y="4527097"/>
            <a:ext cx="2373611" cy="1664080"/>
          </a:xfrm>
          <a:prstGeom prst="rect">
            <a:avLst/>
          </a:prstGeom>
          <a:noFill/>
          <a:ln w="9525">
            <a:noFill/>
            <a:miter lim="800000"/>
            <a:headEnd/>
            <a:tailEnd/>
          </a:ln>
          <a:effectLst/>
        </p:spPr>
      </p:pic>
      <p:pic>
        <p:nvPicPr>
          <p:cNvPr id="51" name="Picture 6"/>
          <p:cNvPicPr>
            <a:picLocks noChangeAspect="1" noChangeArrowheads="1"/>
          </p:cNvPicPr>
          <p:nvPr/>
        </p:nvPicPr>
        <p:blipFill>
          <a:blip r:embed="rId5" cstate="print"/>
          <a:srcRect/>
          <a:stretch>
            <a:fillRect/>
          </a:stretch>
        </p:blipFill>
        <p:spPr bwMode="auto">
          <a:xfrm>
            <a:off x="6840086" y="2256639"/>
            <a:ext cx="1000648" cy="707354"/>
          </a:xfrm>
          <a:prstGeom prst="rect">
            <a:avLst/>
          </a:prstGeom>
          <a:noFill/>
          <a:ln w="9525">
            <a:noFill/>
            <a:miter lim="800000"/>
            <a:headEnd/>
            <a:tailEnd/>
          </a:ln>
          <a:effectLst/>
        </p:spPr>
      </p:pic>
      <p:pic>
        <p:nvPicPr>
          <p:cNvPr id="52" name="Picture 6"/>
          <p:cNvPicPr>
            <a:picLocks noChangeAspect="1" noChangeArrowheads="1"/>
          </p:cNvPicPr>
          <p:nvPr/>
        </p:nvPicPr>
        <p:blipFill>
          <a:blip r:embed="rId5" cstate="print"/>
          <a:srcRect/>
          <a:stretch>
            <a:fillRect/>
          </a:stretch>
        </p:blipFill>
        <p:spPr bwMode="auto">
          <a:xfrm>
            <a:off x="6932365" y="2743201"/>
            <a:ext cx="1000648" cy="707354"/>
          </a:xfrm>
          <a:prstGeom prst="rect">
            <a:avLst/>
          </a:prstGeom>
          <a:noFill/>
          <a:ln w="9525">
            <a:noFill/>
            <a:miter lim="800000"/>
            <a:headEnd/>
            <a:tailEnd/>
          </a:ln>
          <a:effectLst/>
        </p:spPr>
      </p:pic>
      <p:pic>
        <p:nvPicPr>
          <p:cNvPr id="53" name="Picture 6"/>
          <p:cNvPicPr>
            <a:picLocks noChangeAspect="1" noChangeArrowheads="1"/>
          </p:cNvPicPr>
          <p:nvPr/>
        </p:nvPicPr>
        <p:blipFill>
          <a:blip r:embed="rId5" cstate="print"/>
          <a:srcRect/>
          <a:stretch>
            <a:fillRect/>
          </a:stretch>
        </p:blipFill>
        <p:spPr bwMode="auto">
          <a:xfrm>
            <a:off x="7368592" y="2365696"/>
            <a:ext cx="1000648" cy="707354"/>
          </a:xfrm>
          <a:prstGeom prst="rect">
            <a:avLst/>
          </a:prstGeom>
          <a:noFill/>
          <a:ln w="9525">
            <a:noFill/>
            <a:miter lim="800000"/>
            <a:headEnd/>
            <a:tailEnd/>
          </a:ln>
          <a:effectLst/>
        </p:spPr>
      </p:pic>
      <p:pic>
        <p:nvPicPr>
          <p:cNvPr id="54" name="Picture 6"/>
          <p:cNvPicPr>
            <a:picLocks noChangeAspect="1" noChangeArrowheads="1"/>
          </p:cNvPicPr>
          <p:nvPr/>
        </p:nvPicPr>
        <p:blipFill>
          <a:blip r:embed="rId5" cstate="print"/>
          <a:srcRect/>
          <a:stretch>
            <a:fillRect/>
          </a:stretch>
        </p:blipFill>
        <p:spPr bwMode="auto">
          <a:xfrm>
            <a:off x="7595095" y="2869036"/>
            <a:ext cx="1000648" cy="707354"/>
          </a:xfrm>
          <a:prstGeom prst="rect">
            <a:avLst/>
          </a:prstGeom>
          <a:noFill/>
          <a:ln w="9525">
            <a:noFill/>
            <a:miter lim="800000"/>
            <a:headEnd/>
            <a:tailEnd/>
          </a:ln>
          <a:effectLst/>
        </p:spPr>
      </p:pic>
      <p:pic>
        <p:nvPicPr>
          <p:cNvPr id="126978" name="Picture 2"/>
          <p:cNvPicPr>
            <a:picLocks noChangeAspect="1" noChangeArrowheads="1"/>
          </p:cNvPicPr>
          <p:nvPr/>
        </p:nvPicPr>
        <p:blipFill>
          <a:blip r:embed="rId6" cstate="print"/>
          <a:srcRect/>
          <a:stretch>
            <a:fillRect/>
          </a:stretch>
        </p:blipFill>
        <p:spPr bwMode="auto">
          <a:xfrm>
            <a:off x="7493291" y="4806891"/>
            <a:ext cx="1247179" cy="952469"/>
          </a:xfrm>
          <a:prstGeom prst="rect">
            <a:avLst/>
          </a:prstGeom>
          <a:noFill/>
          <a:ln w="9525">
            <a:noFill/>
            <a:miter lim="800000"/>
            <a:headEnd/>
            <a:tailEnd/>
          </a:ln>
          <a:effectLst/>
        </p:spPr>
      </p:pic>
      <p:pic>
        <p:nvPicPr>
          <p:cNvPr id="56" name="Picture 2"/>
          <p:cNvPicPr>
            <a:picLocks noChangeAspect="1" noChangeArrowheads="1"/>
          </p:cNvPicPr>
          <p:nvPr/>
        </p:nvPicPr>
        <p:blipFill>
          <a:blip r:embed="rId6" cstate="print"/>
          <a:srcRect/>
          <a:stretch>
            <a:fillRect/>
          </a:stretch>
        </p:blipFill>
        <p:spPr bwMode="auto">
          <a:xfrm>
            <a:off x="7006729" y="5419287"/>
            <a:ext cx="1247179" cy="952469"/>
          </a:xfrm>
          <a:prstGeom prst="rect">
            <a:avLst/>
          </a:prstGeom>
          <a:noFill/>
          <a:ln w="9525">
            <a:noFill/>
            <a:miter lim="800000"/>
            <a:headEnd/>
            <a:tailEnd/>
          </a:ln>
          <a:effectLst/>
        </p:spPr>
      </p:pic>
      <p:sp>
        <p:nvSpPr>
          <p:cNvPr id="59" name="Rectangle 2"/>
          <p:cNvSpPr>
            <a:spLocks noGrp="1" noChangeArrowheads="1"/>
          </p:cNvSpPr>
          <p:nvPr>
            <p:ph type="title"/>
          </p:nvPr>
        </p:nvSpPr>
        <p:spPr>
          <a:xfrm>
            <a:off x="457200" y="274638"/>
            <a:ext cx="8229600" cy="1143000"/>
          </a:xfrm>
        </p:spPr>
        <p:txBody>
          <a:bodyPr/>
          <a:lstStyle/>
          <a:p>
            <a:r>
              <a:rPr lang="en-GB" dirty="0" smtClean="0"/>
              <a:t>Mass &amp; energy conservation</a:t>
            </a:r>
            <a:endParaRPr lang="en-US" dirty="0"/>
          </a:p>
        </p:txBody>
      </p:sp>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nl-NL" dirty="0" smtClean="0"/>
              <a:t>Dynamic Energy Budget</a:t>
            </a:r>
          </a:p>
        </p:txBody>
      </p:sp>
      <p:sp>
        <p:nvSpPr>
          <p:cNvPr id="9220" name="Content Placeholder 2"/>
          <p:cNvSpPr>
            <a:spLocks noGrp="1"/>
          </p:cNvSpPr>
          <p:nvPr>
            <p:ph idx="1"/>
          </p:nvPr>
        </p:nvSpPr>
        <p:spPr>
          <a:xfrm>
            <a:off x="457200" y="1700213"/>
            <a:ext cx="8229600" cy="2082800"/>
          </a:xfrm>
        </p:spPr>
        <p:txBody>
          <a:bodyPr/>
          <a:lstStyle/>
          <a:p>
            <a:pPr>
              <a:buFont typeface="Wingdings" pitchFamily="2" charset="2"/>
              <a:buNone/>
            </a:pPr>
            <a:r>
              <a:rPr lang="nl-NL" b="1" smtClean="0">
                <a:solidFill>
                  <a:srgbClr val="009900"/>
                </a:solidFill>
              </a:rPr>
              <a:t>Organisms obey mass and energy conservation</a:t>
            </a:r>
          </a:p>
          <a:p>
            <a:pPr lvl="1"/>
            <a:r>
              <a:rPr lang="nl-NL" smtClean="0"/>
              <a:t>find the simplest set of rules ...</a:t>
            </a:r>
          </a:p>
          <a:p>
            <a:pPr lvl="1"/>
            <a:r>
              <a:rPr lang="nl-NL" smtClean="0"/>
              <a:t>over the entire life cycle ...</a:t>
            </a:r>
          </a:p>
          <a:p>
            <a:pPr lvl="1"/>
            <a:r>
              <a:rPr lang="nl-NL" smtClean="0"/>
              <a:t>for </a:t>
            </a:r>
            <a:r>
              <a:rPr lang="nl-NL" i="1" smtClean="0"/>
              <a:t>all</a:t>
            </a:r>
            <a:r>
              <a:rPr lang="nl-NL" smtClean="0"/>
              <a:t> organisms (related species follow related rules)</a:t>
            </a:r>
          </a:p>
          <a:p>
            <a:pPr lvl="1"/>
            <a:r>
              <a:rPr lang="nl-NL" smtClean="0"/>
              <a:t>most appropriate DEB </a:t>
            </a:r>
            <a:r>
              <a:rPr lang="nl-NL" i="1" smtClean="0"/>
              <a:t>model</a:t>
            </a:r>
            <a:r>
              <a:rPr lang="nl-NL" smtClean="0"/>
              <a:t> depends on species and question</a:t>
            </a:r>
          </a:p>
        </p:txBody>
      </p:sp>
      <p:grpSp>
        <p:nvGrpSpPr>
          <p:cNvPr id="2" name="Group 8"/>
          <p:cNvGrpSpPr>
            <a:grpSpLocks/>
          </p:cNvGrpSpPr>
          <p:nvPr/>
        </p:nvGrpSpPr>
        <p:grpSpPr bwMode="auto">
          <a:xfrm>
            <a:off x="5827713" y="2681288"/>
            <a:ext cx="2803525" cy="4068762"/>
            <a:chOff x="3671" y="973"/>
            <a:chExt cx="1766" cy="2563"/>
          </a:xfrm>
        </p:grpSpPr>
        <p:pic>
          <p:nvPicPr>
            <p:cNvPr id="20" name="Picture 9"/>
            <p:cNvPicPr>
              <a:picLocks noChangeAspect="1" noChangeArrowheads="1"/>
            </p:cNvPicPr>
            <p:nvPr/>
          </p:nvPicPr>
          <p:blipFill>
            <a:blip r:embed="rId2" cstate="print"/>
            <a:srcRect/>
            <a:stretch>
              <a:fillRect/>
            </a:stretch>
          </p:blipFill>
          <p:spPr bwMode="auto">
            <a:xfrm>
              <a:off x="3671" y="973"/>
              <a:ext cx="1766" cy="2298"/>
            </a:xfrm>
            <a:prstGeom prst="rect">
              <a:avLst/>
            </a:prstGeom>
            <a:noFill/>
            <a:ln w="9525">
              <a:noFill/>
              <a:miter lim="800000"/>
              <a:headEnd/>
              <a:tailEnd/>
            </a:ln>
            <a:effectLst>
              <a:outerShdw dist="107763" dir="2700000" algn="ctr" rotWithShape="0">
                <a:schemeClr val="bg2">
                  <a:alpha val="50000"/>
                </a:schemeClr>
              </a:outerShdw>
            </a:effectLst>
          </p:spPr>
        </p:pic>
        <p:sp>
          <p:nvSpPr>
            <p:cNvPr id="19469" name="Rectangle 10"/>
            <p:cNvSpPr>
              <a:spLocks noChangeArrowheads="1"/>
            </p:cNvSpPr>
            <p:nvPr/>
          </p:nvSpPr>
          <p:spPr bwMode="auto">
            <a:xfrm>
              <a:off x="4101" y="3305"/>
              <a:ext cx="1172" cy="231"/>
            </a:xfrm>
            <a:prstGeom prst="rect">
              <a:avLst/>
            </a:prstGeom>
            <a:noFill/>
            <a:ln w="9525">
              <a:noFill/>
              <a:miter lim="800000"/>
              <a:headEnd/>
              <a:tailEnd/>
            </a:ln>
          </p:spPr>
          <p:txBody>
            <a:bodyPr wrap="none">
              <a:spAutoFit/>
            </a:bodyPr>
            <a:lstStyle/>
            <a:p>
              <a:pPr>
                <a:spcBef>
                  <a:spcPct val="20000"/>
                </a:spcBef>
                <a:buFont typeface="Wingdings" pitchFamily="2" charset="2"/>
                <a:buNone/>
              </a:pPr>
              <a:r>
                <a:rPr lang="en-GB" i="1" dirty="0" err="1"/>
                <a:t>Kooijman</a:t>
              </a:r>
              <a:r>
                <a:rPr lang="en-GB" i="1" dirty="0"/>
                <a:t> (2010)</a:t>
              </a:r>
            </a:p>
          </p:txBody>
        </p:sp>
      </p:grpSp>
      <p:pic>
        <p:nvPicPr>
          <p:cNvPr id="19478" name="Picture 22"/>
          <p:cNvPicPr>
            <a:picLocks noChangeAspect="1" noChangeArrowheads="1"/>
          </p:cNvPicPr>
          <p:nvPr/>
        </p:nvPicPr>
        <p:blipFill>
          <a:blip r:embed="rId3" cstate="print"/>
          <a:srcRect/>
          <a:stretch>
            <a:fillRect/>
          </a:stretch>
        </p:blipFill>
        <p:spPr bwMode="auto">
          <a:xfrm>
            <a:off x="843880" y="4009017"/>
            <a:ext cx="4709632" cy="2433918"/>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dissolve">
                                      <p:cBhvr>
                                        <p:cTn id="12" dur="500"/>
                                        <p:tgtEl>
                                          <p:spTgt spid="9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Effect transition="in" filter="dissolve">
                                      <p:cBhvr>
                                        <p:cTn id="17" dur="500"/>
                                        <p:tgtEl>
                                          <p:spTgt spid="9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20">
                                            <p:txEl>
                                              <p:pRg st="3" end="3"/>
                                            </p:txEl>
                                          </p:spTgt>
                                        </p:tgtEl>
                                        <p:attrNameLst>
                                          <p:attrName>style.visibility</p:attrName>
                                        </p:attrNameLst>
                                      </p:cBhvr>
                                      <p:to>
                                        <p:strVal val="visible"/>
                                      </p:to>
                                    </p:set>
                                    <p:animEffect transition="in" filter="dissolve">
                                      <p:cBhvr>
                                        <p:cTn id="22" dur="500"/>
                                        <p:tgtEl>
                                          <p:spTgt spid="9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20">
                                            <p:txEl>
                                              <p:pRg st="4" end="4"/>
                                            </p:txEl>
                                          </p:spTgt>
                                        </p:tgtEl>
                                        <p:attrNameLst>
                                          <p:attrName>style.visibility</p:attrName>
                                        </p:attrNameLst>
                                      </p:cBhvr>
                                      <p:to>
                                        <p:strVal val="visible"/>
                                      </p:to>
                                    </p:set>
                                    <p:animEffect transition="in" filter="dissolve">
                                      <p:cBhvr>
                                        <p:cTn id="27" dur="500"/>
                                        <p:tgtEl>
                                          <p:spTgt spid="9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dirty="0" smtClean="0"/>
              <a:t>Reproduction test</a:t>
            </a:r>
            <a:endParaRPr lang="nl-NL" dirty="0"/>
          </a:p>
        </p:txBody>
      </p:sp>
      <p:sp>
        <p:nvSpPr>
          <p:cNvPr id="281604" name="Freeform 4"/>
          <p:cNvSpPr>
            <a:spLocks/>
          </p:cNvSpPr>
          <p:nvPr/>
        </p:nvSpPr>
        <p:spPr bwMode="auto">
          <a:xfrm>
            <a:off x="2667000" y="2030413"/>
            <a:ext cx="4070350" cy="4538662"/>
          </a:xfrm>
          <a:custGeom>
            <a:avLst/>
            <a:gdLst/>
            <a:ahLst/>
            <a:cxnLst>
              <a:cxn ang="0">
                <a:pos x="10" y="339"/>
              </a:cxn>
              <a:cxn ang="0">
                <a:pos x="70" y="295"/>
              </a:cxn>
              <a:cxn ang="0">
                <a:pos x="248" y="236"/>
              </a:cxn>
              <a:cxn ang="0">
                <a:pos x="438" y="182"/>
              </a:cxn>
              <a:cxn ang="0">
                <a:pos x="560" y="122"/>
              </a:cxn>
              <a:cxn ang="0">
                <a:pos x="718" y="75"/>
              </a:cxn>
              <a:cxn ang="0">
                <a:pos x="924" y="36"/>
              </a:cxn>
              <a:cxn ang="0">
                <a:pos x="1172" y="7"/>
              </a:cxn>
              <a:cxn ang="0">
                <a:pos x="1404" y="0"/>
              </a:cxn>
              <a:cxn ang="0">
                <a:pos x="1637" y="10"/>
              </a:cxn>
              <a:cxn ang="0">
                <a:pos x="1849" y="34"/>
              </a:cxn>
              <a:cxn ang="0">
                <a:pos x="2037" y="68"/>
              </a:cxn>
              <a:cxn ang="0">
                <a:pos x="2201" y="115"/>
              </a:cxn>
              <a:cxn ang="0">
                <a:pos x="2354" y="179"/>
              </a:cxn>
              <a:cxn ang="0">
                <a:pos x="2471" y="254"/>
              </a:cxn>
              <a:cxn ang="0">
                <a:pos x="2547" y="345"/>
              </a:cxn>
              <a:cxn ang="0">
                <a:pos x="2563" y="437"/>
              </a:cxn>
              <a:cxn ang="0">
                <a:pos x="2523" y="528"/>
              </a:cxn>
              <a:cxn ang="0">
                <a:pos x="2444" y="599"/>
              </a:cxn>
              <a:cxn ang="0">
                <a:pos x="2431" y="2526"/>
              </a:cxn>
              <a:cxn ang="0">
                <a:pos x="2370" y="2616"/>
              </a:cxn>
              <a:cxn ang="0">
                <a:pos x="2280" y="2680"/>
              </a:cxn>
              <a:cxn ang="0">
                <a:pos x="2191" y="2727"/>
              </a:cxn>
              <a:cxn ang="0">
                <a:pos x="2066" y="2770"/>
              </a:cxn>
              <a:cxn ang="0">
                <a:pos x="1921" y="2807"/>
              </a:cxn>
              <a:cxn ang="0">
                <a:pos x="1775" y="2835"/>
              </a:cxn>
              <a:cxn ang="0">
                <a:pos x="1612" y="2849"/>
              </a:cxn>
              <a:cxn ang="0">
                <a:pos x="1425" y="2858"/>
              </a:cxn>
              <a:cxn ang="0">
                <a:pos x="1219" y="2854"/>
              </a:cxn>
              <a:cxn ang="0">
                <a:pos x="1071" y="2840"/>
              </a:cxn>
              <a:cxn ang="0">
                <a:pos x="896" y="2807"/>
              </a:cxn>
              <a:cxn ang="0">
                <a:pos x="732" y="2764"/>
              </a:cxn>
              <a:cxn ang="0">
                <a:pos x="592" y="2713"/>
              </a:cxn>
              <a:cxn ang="0">
                <a:pos x="489" y="2653"/>
              </a:cxn>
              <a:cxn ang="0">
                <a:pos x="410" y="2573"/>
              </a:cxn>
              <a:cxn ang="0">
                <a:pos x="377" y="2484"/>
              </a:cxn>
              <a:cxn ang="0">
                <a:pos x="367" y="988"/>
              </a:cxn>
              <a:cxn ang="0">
                <a:pos x="65" y="474"/>
              </a:cxn>
              <a:cxn ang="0">
                <a:pos x="18" y="433"/>
              </a:cxn>
              <a:cxn ang="0">
                <a:pos x="0" y="382"/>
              </a:cxn>
            </a:cxnLst>
            <a:rect l="0" t="0" r="r" b="b"/>
            <a:pathLst>
              <a:path w="2564" h="2859">
                <a:moveTo>
                  <a:pt x="1" y="363"/>
                </a:moveTo>
                <a:lnTo>
                  <a:pt x="10" y="339"/>
                </a:lnTo>
                <a:lnTo>
                  <a:pt x="33" y="319"/>
                </a:lnTo>
                <a:lnTo>
                  <a:pt x="70" y="295"/>
                </a:lnTo>
                <a:lnTo>
                  <a:pt x="170" y="259"/>
                </a:lnTo>
                <a:lnTo>
                  <a:pt x="248" y="236"/>
                </a:lnTo>
                <a:lnTo>
                  <a:pt x="337" y="211"/>
                </a:lnTo>
                <a:lnTo>
                  <a:pt x="438" y="182"/>
                </a:lnTo>
                <a:lnTo>
                  <a:pt x="497" y="148"/>
                </a:lnTo>
                <a:lnTo>
                  <a:pt x="560" y="122"/>
                </a:lnTo>
                <a:lnTo>
                  <a:pt x="640" y="97"/>
                </a:lnTo>
                <a:lnTo>
                  <a:pt x="718" y="75"/>
                </a:lnTo>
                <a:lnTo>
                  <a:pt x="812" y="53"/>
                </a:lnTo>
                <a:lnTo>
                  <a:pt x="924" y="36"/>
                </a:lnTo>
                <a:lnTo>
                  <a:pt x="1045" y="18"/>
                </a:lnTo>
                <a:lnTo>
                  <a:pt x="1172" y="7"/>
                </a:lnTo>
                <a:lnTo>
                  <a:pt x="1289" y="1"/>
                </a:lnTo>
                <a:lnTo>
                  <a:pt x="1404" y="0"/>
                </a:lnTo>
                <a:lnTo>
                  <a:pt x="1514" y="1"/>
                </a:lnTo>
                <a:lnTo>
                  <a:pt x="1637" y="10"/>
                </a:lnTo>
                <a:lnTo>
                  <a:pt x="1753" y="21"/>
                </a:lnTo>
                <a:lnTo>
                  <a:pt x="1849" y="34"/>
                </a:lnTo>
                <a:lnTo>
                  <a:pt x="1944" y="50"/>
                </a:lnTo>
                <a:lnTo>
                  <a:pt x="2037" y="68"/>
                </a:lnTo>
                <a:lnTo>
                  <a:pt x="2126" y="92"/>
                </a:lnTo>
                <a:lnTo>
                  <a:pt x="2201" y="115"/>
                </a:lnTo>
                <a:lnTo>
                  <a:pt x="2279" y="143"/>
                </a:lnTo>
                <a:lnTo>
                  <a:pt x="2354" y="179"/>
                </a:lnTo>
                <a:lnTo>
                  <a:pt x="2411" y="212"/>
                </a:lnTo>
                <a:lnTo>
                  <a:pt x="2471" y="254"/>
                </a:lnTo>
                <a:lnTo>
                  <a:pt x="2518" y="301"/>
                </a:lnTo>
                <a:lnTo>
                  <a:pt x="2547" y="345"/>
                </a:lnTo>
                <a:lnTo>
                  <a:pt x="2563" y="394"/>
                </a:lnTo>
                <a:lnTo>
                  <a:pt x="2563" y="437"/>
                </a:lnTo>
                <a:lnTo>
                  <a:pt x="2550" y="482"/>
                </a:lnTo>
                <a:lnTo>
                  <a:pt x="2523" y="528"/>
                </a:lnTo>
                <a:lnTo>
                  <a:pt x="2481" y="569"/>
                </a:lnTo>
                <a:lnTo>
                  <a:pt x="2444" y="599"/>
                </a:lnTo>
                <a:lnTo>
                  <a:pt x="2444" y="2488"/>
                </a:lnTo>
                <a:lnTo>
                  <a:pt x="2431" y="2526"/>
                </a:lnTo>
                <a:lnTo>
                  <a:pt x="2407" y="2573"/>
                </a:lnTo>
                <a:lnTo>
                  <a:pt x="2370" y="2616"/>
                </a:lnTo>
                <a:lnTo>
                  <a:pt x="2328" y="2653"/>
                </a:lnTo>
                <a:lnTo>
                  <a:pt x="2280" y="2680"/>
                </a:lnTo>
                <a:lnTo>
                  <a:pt x="2239" y="2703"/>
                </a:lnTo>
                <a:lnTo>
                  <a:pt x="2191" y="2727"/>
                </a:lnTo>
                <a:lnTo>
                  <a:pt x="2130" y="2750"/>
                </a:lnTo>
                <a:lnTo>
                  <a:pt x="2066" y="2770"/>
                </a:lnTo>
                <a:lnTo>
                  <a:pt x="1987" y="2793"/>
                </a:lnTo>
                <a:lnTo>
                  <a:pt x="1921" y="2807"/>
                </a:lnTo>
                <a:lnTo>
                  <a:pt x="1850" y="2821"/>
                </a:lnTo>
                <a:lnTo>
                  <a:pt x="1775" y="2835"/>
                </a:lnTo>
                <a:lnTo>
                  <a:pt x="1683" y="2845"/>
                </a:lnTo>
                <a:lnTo>
                  <a:pt x="1612" y="2849"/>
                </a:lnTo>
                <a:lnTo>
                  <a:pt x="1508" y="2858"/>
                </a:lnTo>
                <a:lnTo>
                  <a:pt x="1425" y="2858"/>
                </a:lnTo>
                <a:lnTo>
                  <a:pt x="1326" y="2858"/>
                </a:lnTo>
                <a:lnTo>
                  <a:pt x="1219" y="2854"/>
                </a:lnTo>
                <a:lnTo>
                  <a:pt x="1152" y="2849"/>
                </a:lnTo>
                <a:lnTo>
                  <a:pt x="1071" y="2840"/>
                </a:lnTo>
                <a:lnTo>
                  <a:pt x="995" y="2825"/>
                </a:lnTo>
                <a:lnTo>
                  <a:pt x="896" y="2807"/>
                </a:lnTo>
                <a:lnTo>
                  <a:pt x="825" y="2793"/>
                </a:lnTo>
                <a:lnTo>
                  <a:pt x="732" y="2764"/>
                </a:lnTo>
                <a:lnTo>
                  <a:pt x="657" y="2742"/>
                </a:lnTo>
                <a:lnTo>
                  <a:pt x="592" y="2713"/>
                </a:lnTo>
                <a:lnTo>
                  <a:pt x="536" y="2680"/>
                </a:lnTo>
                <a:lnTo>
                  <a:pt x="489" y="2653"/>
                </a:lnTo>
                <a:lnTo>
                  <a:pt x="442" y="2616"/>
                </a:lnTo>
                <a:lnTo>
                  <a:pt x="410" y="2573"/>
                </a:lnTo>
                <a:lnTo>
                  <a:pt x="387" y="2522"/>
                </a:lnTo>
                <a:lnTo>
                  <a:pt x="377" y="2484"/>
                </a:lnTo>
                <a:lnTo>
                  <a:pt x="367" y="2448"/>
                </a:lnTo>
                <a:lnTo>
                  <a:pt x="367" y="988"/>
                </a:lnTo>
                <a:lnTo>
                  <a:pt x="139" y="540"/>
                </a:lnTo>
                <a:lnTo>
                  <a:pt x="65" y="474"/>
                </a:lnTo>
                <a:lnTo>
                  <a:pt x="41" y="453"/>
                </a:lnTo>
                <a:lnTo>
                  <a:pt x="18" y="433"/>
                </a:lnTo>
                <a:lnTo>
                  <a:pt x="4" y="406"/>
                </a:lnTo>
                <a:lnTo>
                  <a:pt x="0" y="382"/>
                </a:lnTo>
                <a:lnTo>
                  <a:pt x="1" y="363"/>
                </a:lnTo>
              </a:path>
            </a:pathLst>
          </a:custGeom>
          <a:solidFill>
            <a:srgbClr val="C0C0C0"/>
          </a:solidFill>
          <a:ln w="9525" cap="rnd">
            <a:noFill/>
            <a:round/>
            <a:headEnd type="none" w="sm" len="sm"/>
            <a:tailEnd type="none" w="sm" len="sm"/>
          </a:ln>
          <a:effectLst/>
        </p:spPr>
        <p:txBody>
          <a:bodyPr/>
          <a:lstStyle/>
          <a:p>
            <a:endParaRPr lang="en-GB"/>
          </a:p>
        </p:txBody>
      </p:sp>
      <p:sp>
        <p:nvSpPr>
          <p:cNvPr id="281605" name="Freeform 5"/>
          <p:cNvSpPr>
            <a:spLocks/>
          </p:cNvSpPr>
          <p:nvPr/>
        </p:nvSpPr>
        <p:spPr bwMode="auto">
          <a:xfrm>
            <a:off x="2994025" y="2795588"/>
            <a:ext cx="3405188" cy="3640137"/>
          </a:xfrm>
          <a:custGeom>
            <a:avLst/>
            <a:gdLst/>
            <a:ahLst/>
            <a:cxnLst>
              <a:cxn ang="0">
                <a:pos x="0" y="0"/>
              </a:cxn>
              <a:cxn ang="0">
                <a:pos x="242" y="446"/>
              </a:cxn>
              <a:cxn ang="0">
                <a:pos x="242" y="1941"/>
              </a:cxn>
              <a:cxn ang="0">
                <a:pos x="256" y="2002"/>
              </a:cxn>
              <a:cxn ang="0">
                <a:pos x="274" y="2036"/>
              </a:cxn>
              <a:cxn ang="0">
                <a:pos x="297" y="2073"/>
              </a:cxn>
              <a:cxn ang="0">
                <a:pos x="326" y="2091"/>
              </a:cxn>
              <a:cxn ang="0">
                <a:pos x="368" y="2125"/>
              </a:cxn>
              <a:cxn ang="0">
                <a:pos x="414" y="2147"/>
              </a:cxn>
              <a:cxn ang="0">
                <a:pos x="466" y="2170"/>
              </a:cxn>
              <a:cxn ang="0">
                <a:pos x="532" y="2193"/>
              </a:cxn>
              <a:cxn ang="0">
                <a:pos x="597" y="2217"/>
              </a:cxn>
              <a:cxn ang="0">
                <a:pos x="660" y="2233"/>
              </a:cxn>
              <a:cxn ang="0">
                <a:pos x="737" y="2250"/>
              </a:cxn>
              <a:cxn ang="0">
                <a:pos x="814" y="2264"/>
              </a:cxn>
              <a:cxn ang="0">
                <a:pos x="885" y="2274"/>
              </a:cxn>
              <a:cxn ang="0">
                <a:pos x="952" y="2282"/>
              </a:cxn>
              <a:cxn ang="0">
                <a:pos x="1032" y="2288"/>
              </a:cxn>
              <a:cxn ang="0">
                <a:pos x="1117" y="2292"/>
              </a:cxn>
              <a:cxn ang="0">
                <a:pos x="1214" y="2292"/>
              </a:cxn>
              <a:cxn ang="0">
                <a:pos x="1313" y="2288"/>
              </a:cxn>
              <a:cxn ang="0">
                <a:pos x="1406" y="2282"/>
              </a:cxn>
              <a:cxn ang="0">
                <a:pos x="1494" y="2274"/>
              </a:cxn>
              <a:cxn ang="0">
                <a:pos x="1585" y="2261"/>
              </a:cxn>
              <a:cxn ang="0">
                <a:pos x="1650" y="2250"/>
              </a:cxn>
              <a:cxn ang="0">
                <a:pos x="1733" y="2231"/>
              </a:cxn>
              <a:cxn ang="0">
                <a:pos x="1798" y="2211"/>
              </a:cxn>
              <a:cxn ang="0">
                <a:pos x="1859" y="2193"/>
              </a:cxn>
              <a:cxn ang="0">
                <a:pos x="1920" y="2170"/>
              </a:cxn>
              <a:cxn ang="0">
                <a:pos x="1976" y="2147"/>
              </a:cxn>
              <a:cxn ang="0">
                <a:pos x="2018" y="2125"/>
              </a:cxn>
              <a:cxn ang="0">
                <a:pos x="2059" y="2091"/>
              </a:cxn>
              <a:cxn ang="0">
                <a:pos x="2087" y="2068"/>
              </a:cxn>
              <a:cxn ang="0">
                <a:pos x="2112" y="2040"/>
              </a:cxn>
              <a:cxn ang="0">
                <a:pos x="2136" y="1997"/>
              </a:cxn>
              <a:cxn ang="0">
                <a:pos x="2144" y="1950"/>
              </a:cxn>
              <a:cxn ang="0">
                <a:pos x="2144" y="168"/>
              </a:cxn>
              <a:cxn ang="0">
                <a:pos x="2065" y="205"/>
              </a:cxn>
              <a:cxn ang="0">
                <a:pos x="1955" y="245"/>
              </a:cxn>
              <a:cxn ang="0">
                <a:pos x="1837" y="276"/>
              </a:cxn>
              <a:cxn ang="0">
                <a:pos x="1706" y="306"/>
              </a:cxn>
              <a:cxn ang="0">
                <a:pos x="1575" y="326"/>
              </a:cxn>
              <a:cxn ang="0">
                <a:pos x="1434" y="340"/>
              </a:cxn>
              <a:cxn ang="0">
                <a:pos x="1284" y="349"/>
              </a:cxn>
              <a:cxn ang="0">
                <a:pos x="1134" y="349"/>
              </a:cxn>
              <a:cxn ang="0">
                <a:pos x="973" y="342"/>
              </a:cxn>
              <a:cxn ang="0">
                <a:pos x="826" y="322"/>
              </a:cxn>
              <a:cxn ang="0">
                <a:pos x="667" y="299"/>
              </a:cxn>
              <a:cxn ang="0">
                <a:pos x="518" y="261"/>
              </a:cxn>
              <a:cxn ang="0">
                <a:pos x="401" y="226"/>
              </a:cxn>
              <a:cxn ang="0">
                <a:pos x="333" y="196"/>
              </a:cxn>
              <a:cxn ang="0">
                <a:pos x="279" y="164"/>
              </a:cxn>
              <a:cxn ang="0">
                <a:pos x="242" y="136"/>
              </a:cxn>
              <a:cxn ang="0">
                <a:pos x="211" y="98"/>
              </a:cxn>
              <a:cxn ang="0">
                <a:pos x="191" y="84"/>
              </a:cxn>
              <a:cxn ang="0">
                <a:pos x="162" y="65"/>
              </a:cxn>
              <a:cxn ang="0">
                <a:pos x="137" y="51"/>
              </a:cxn>
              <a:cxn ang="0">
                <a:pos x="108" y="37"/>
              </a:cxn>
              <a:cxn ang="0">
                <a:pos x="78" y="24"/>
              </a:cxn>
              <a:cxn ang="0">
                <a:pos x="43" y="14"/>
              </a:cxn>
              <a:cxn ang="0">
                <a:pos x="0" y="0"/>
              </a:cxn>
            </a:cxnLst>
            <a:rect l="0" t="0" r="r" b="b"/>
            <a:pathLst>
              <a:path w="2145" h="2293">
                <a:moveTo>
                  <a:pt x="0" y="0"/>
                </a:moveTo>
                <a:lnTo>
                  <a:pt x="242" y="446"/>
                </a:lnTo>
                <a:lnTo>
                  <a:pt x="242" y="1941"/>
                </a:lnTo>
                <a:lnTo>
                  <a:pt x="256" y="2002"/>
                </a:lnTo>
                <a:lnTo>
                  <a:pt x="274" y="2036"/>
                </a:lnTo>
                <a:lnTo>
                  <a:pt x="297" y="2073"/>
                </a:lnTo>
                <a:lnTo>
                  <a:pt x="326" y="2091"/>
                </a:lnTo>
                <a:lnTo>
                  <a:pt x="368" y="2125"/>
                </a:lnTo>
                <a:lnTo>
                  <a:pt x="414" y="2147"/>
                </a:lnTo>
                <a:lnTo>
                  <a:pt x="466" y="2170"/>
                </a:lnTo>
                <a:lnTo>
                  <a:pt x="532" y="2193"/>
                </a:lnTo>
                <a:lnTo>
                  <a:pt x="597" y="2217"/>
                </a:lnTo>
                <a:lnTo>
                  <a:pt x="660" y="2233"/>
                </a:lnTo>
                <a:lnTo>
                  <a:pt x="737" y="2250"/>
                </a:lnTo>
                <a:lnTo>
                  <a:pt x="814" y="2264"/>
                </a:lnTo>
                <a:lnTo>
                  <a:pt x="885" y="2274"/>
                </a:lnTo>
                <a:lnTo>
                  <a:pt x="952" y="2282"/>
                </a:lnTo>
                <a:lnTo>
                  <a:pt x="1032" y="2288"/>
                </a:lnTo>
                <a:lnTo>
                  <a:pt x="1117" y="2292"/>
                </a:lnTo>
                <a:lnTo>
                  <a:pt x="1214" y="2292"/>
                </a:lnTo>
                <a:lnTo>
                  <a:pt x="1313" y="2288"/>
                </a:lnTo>
                <a:lnTo>
                  <a:pt x="1406" y="2282"/>
                </a:lnTo>
                <a:lnTo>
                  <a:pt x="1494" y="2274"/>
                </a:lnTo>
                <a:lnTo>
                  <a:pt x="1585" y="2261"/>
                </a:lnTo>
                <a:lnTo>
                  <a:pt x="1650" y="2250"/>
                </a:lnTo>
                <a:lnTo>
                  <a:pt x="1733" y="2231"/>
                </a:lnTo>
                <a:lnTo>
                  <a:pt x="1798" y="2211"/>
                </a:lnTo>
                <a:lnTo>
                  <a:pt x="1859" y="2193"/>
                </a:lnTo>
                <a:lnTo>
                  <a:pt x="1920" y="2170"/>
                </a:lnTo>
                <a:lnTo>
                  <a:pt x="1976" y="2147"/>
                </a:lnTo>
                <a:lnTo>
                  <a:pt x="2018" y="2125"/>
                </a:lnTo>
                <a:lnTo>
                  <a:pt x="2059" y="2091"/>
                </a:lnTo>
                <a:lnTo>
                  <a:pt x="2087" y="2068"/>
                </a:lnTo>
                <a:lnTo>
                  <a:pt x="2112" y="2040"/>
                </a:lnTo>
                <a:lnTo>
                  <a:pt x="2136" y="1997"/>
                </a:lnTo>
                <a:lnTo>
                  <a:pt x="2144" y="1950"/>
                </a:lnTo>
                <a:lnTo>
                  <a:pt x="2144" y="168"/>
                </a:lnTo>
                <a:lnTo>
                  <a:pt x="2065" y="205"/>
                </a:lnTo>
                <a:lnTo>
                  <a:pt x="1955" y="245"/>
                </a:lnTo>
                <a:lnTo>
                  <a:pt x="1837" y="276"/>
                </a:lnTo>
                <a:lnTo>
                  <a:pt x="1706" y="306"/>
                </a:lnTo>
                <a:lnTo>
                  <a:pt x="1575" y="326"/>
                </a:lnTo>
                <a:lnTo>
                  <a:pt x="1434" y="340"/>
                </a:lnTo>
                <a:lnTo>
                  <a:pt x="1284" y="349"/>
                </a:lnTo>
                <a:lnTo>
                  <a:pt x="1134" y="349"/>
                </a:lnTo>
                <a:lnTo>
                  <a:pt x="973" y="342"/>
                </a:lnTo>
                <a:lnTo>
                  <a:pt x="826" y="322"/>
                </a:lnTo>
                <a:lnTo>
                  <a:pt x="667" y="299"/>
                </a:lnTo>
                <a:lnTo>
                  <a:pt x="518" y="261"/>
                </a:lnTo>
                <a:lnTo>
                  <a:pt x="401" y="226"/>
                </a:lnTo>
                <a:lnTo>
                  <a:pt x="333" y="196"/>
                </a:lnTo>
                <a:lnTo>
                  <a:pt x="279" y="164"/>
                </a:lnTo>
                <a:lnTo>
                  <a:pt x="242" y="136"/>
                </a:lnTo>
                <a:lnTo>
                  <a:pt x="211" y="98"/>
                </a:lnTo>
                <a:lnTo>
                  <a:pt x="191" y="84"/>
                </a:lnTo>
                <a:lnTo>
                  <a:pt x="162" y="65"/>
                </a:lnTo>
                <a:lnTo>
                  <a:pt x="137" y="51"/>
                </a:lnTo>
                <a:lnTo>
                  <a:pt x="108" y="37"/>
                </a:lnTo>
                <a:lnTo>
                  <a:pt x="78" y="24"/>
                </a:lnTo>
                <a:lnTo>
                  <a:pt x="43" y="14"/>
                </a:lnTo>
                <a:lnTo>
                  <a:pt x="0" y="0"/>
                </a:lnTo>
              </a:path>
            </a:pathLst>
          </a:custGeom>
          <a:solidFill>
            <a:srgbClr val="808080"/>
          </a:solidFill>
          <a:ln w="9525" cap="rnd">
            <a:noFill/>
            <a:round/>
            <a:headEnd type="none" w="sm" len="sm"/>
            <a:tailEnd type="none" w="sm" len="sm"/>
          </a:ln>
          <a:effectLst/>
        </p:spPr>
        <p:txBody>
          <a:bodyPr/>
          <a:lstStyle/>
          <a:p>
            <a:endParaRPr lang="en-GB"/>
          </a:p>
        </p:txBody>
      </p:sp>
      <p:sp>
        <p:nvSpPr>
          <p:cNvPr id="281606" name="Freeform 6"/>
          <p:cNvSpPr>
            <a:spLocks/>
          </p:cNvSpPr>
          <p:nvPr/>
        </p:nvSpPr>
        <p:spPr bwMode="auto">
          <a:xfrm>
            <a:off x="2819400" y="2106613"/>
            <a:ext cx="3724275" cy="1096962"/>
          </a:xfrm>
          <a:custGeom>
            <a:avLst/>
            <a:gdLst/>
            <a:ahLst/>
            <a:cxnLst>
              <a:cxn ang="0">
                <a:pos x="18" y="301"/>
              </a:cxn>
              <a:cxn ang="0">
                <a:pos x="95" y="272"/>
              </a:cxn>
              <a:cxn ang="0">
                <a:pos x="257" y="227"/>
              </a:cxn>
              <a:cxn ang="0">
                <a:pos x="380" y="198"/>
              </a:cxn>
              <a:cxn ang="0">
                <a:pos x="464" y="138"/>
              </a:cxn>
              <a:cxn ang="0">
                <a:pos x="569" y="97"/>
              </a:cxn>
              <a:cxn ang="0">
                <a:pos x="686" y="65"/>
              </a:cxn>
              <a:cxn ang="0">
                <a:pos x="814" y="37"/>
              </a:cxn>
              <a:cxn ang="0">
                <a:pos x="975" y="16"/>
              </a:cxn>
              <a:cxn ang="0">
                <a:pos x="1211" y="0"/>
              </a:cxn>
              <a:cxn ang="0">
                <a:pos x="1484" y="5"/>
              </a:cxn>
              <a:cxn ang="0">
                <a:pos x="1749" y="33"/>
              </a:cxn>
              <a:cxn ang="0">
                <a:pos x="1968" y="79"/>
              </a:cxn>
              <a:cxn ang="0">
                <a:pos x="2152" y="142"/>
              </a:cxn>
              <a:cxn ang="0">
                <a:pos x="2277" y="220"/>
              </a:cxn>
              <a:cxn ang="0">
                <a:pos x="2336" y="296"/>
              </a:cxn>
              <a:cxn ang="0">
                <a:pos x="2345" y="366"/>
              </a:cxn>
              <a:cxn ang="0">
                <a:pos x="2315" y="431"/>
              </a:cxn>
              <a:cxn ang="0">
                <a:pos x="2256" y="485"/>
              </a:cxn>
              <a:cxn ang="0">
                <a:pos x="2176" y="537"/>
              </a:cxn>
              <a:cxn ang="0">
                <a:pos x="2052" y="587"/>
              </a:cxn>
              <a:cxn ang="0">
                <a:pos x="1881" y="635"/>
              </a:cxn>
              <a:cxn ang="0">
                <a:pos x="1689" y="667"/>
              </a:cxn>
              <a:cxn ang="0">
                <a:pos x="1469" y="684"/>
              </a:cxn>
              <a:cxn ang="0">
                <a:pos x="1258" y="690"/>
              </a:cxn>
              <a:cxn ang="0">
                <a:pos x="1079" y="680"/>
              </a:cxn>
              <a:cxn ang="0">
                <a:pos x="904" y="658"/>
              </a:cxn>
              <a:cxn ang="0">
                <a:pos x="760" y="635"/>
              </a:cxn>
              <a:cxn ang="0">
                <a:pos x="634" y="603"/>
              </a:cxn>
              <a:cxn ang="0">
                <a:pos x="531" y="564"/>
              </a:cxn>
              <a:cxn ang="0">
                <a:pos x="444" y="523"/>
              </a:cxn>
              <a:cxn ang="0">
                <a:pos x="384" y="472"/>
              </a:cxn>
              <a:cxn ang="0">
                <a:pos x="316" y="422"/>
              </a:cxn>
              <a:cxn ang="0">
                <a:pos x="223" y="386"/>
              </a:cxn>
              <a:cxn ang="0">
                <a:pos x="107" y="352"/>
              </a:cxn>
              <a:cxn ang="0">
                <a:pos x="25" y="330"/>
              </a:cxn>
              <a:cxn ang="0">
                <a:pos x="0" y="310"/>
              </a:cxn>
            </a:cxnLst>
            <a:rect l="0" t="0" r="r" b="b"/>
            <a:pathLst>
              <a:path w="2346" h="691">
                <a:moveTo>
                  <a:pt x="0" y="310"/>
                </a:moveTo>
                <a:lnTo>
                  <a:pt x="18" y="301"/>
                </a:lnTo>
                <a:lnTo>
                  <a:pt x="45" y="288"/>
                </a:lnTo>
                <a:lnTo>
                  <a:pt x="95" y="272"/>
                </a:lnTo>
                <a:lnTo>
                  <a:pt x="183" y="248"/>
                </a:lnTo>
                <a:lnTo>
                  <a:pt x="257" y="227"/>
                </a:lnTo>
                <a:lnTo>
                  <a:pt x="323" y="211"/>
                </a:lnTo>
                <a:lnTo>
                  <a:pt x="380" y="198"/>
                </a:lnTo>
                <a:lnTo>
                  <a:pt x="417" y="167"/>
                </a:lnTo>
                <a:lnTo>
                  <a:pt x="464" y="138"/>
                </a:lnTo>
                <a:lnTo>
                  <a:pt x="515" y="119"/>
                </a:lnTo>
                <a:lnTo>
                  <a:pt x="569" y="97"/>
                </a:lnTo>
                <a:lnTo>
                  <a:pt x="628" y="80"/>
                </a:lnTo>
                <a:lnTo>
                  <a:pt x="686" y="65"/>
                </a:lnTo>
                <a:lnTo>
                  <a:pt x="750" y="49"/>
                </a:lnTo>
                <a:lnTo>
                  <a:pt x="814" y="37"/>
                </a:lnTo>
                <a:lnTo>
                  <a:pt x="891" y="24"/>
                </a:lnTo>
                <a:lnTo>
                  <a:pt x="975" y="16"/>
                </a:lnTo>
                <a:lnTo>
                  <a:pt x="1080" y="6"/>
                </a:lnTo>
                <a:lnTo>
                  <a:pt x="1211" y="0"/>
                </a:lnTo>
                <a:lnTo>
                  <a:pt x="1352" y="0"/>
                </a:lnTo>
                <a:lnTo>
                  <a:pt x="1484" y="5"/>
                </a:lnTo>
                <a:lnTo>
                  <a:pt x="1631" y="19"/>
                </a:lnTo>
                <a:lnTo>
                  <a:pt x="1749" y="33"/>
                </a:lnTo>
                <a:lnTo>
                  <a:pt x="1865" y="53"/>
                </a:lnTo>
                <a:lnTo>
                  <a:pt x="1968" y="79"/>
                </a:lnTo>
                <a:lnTo>
                  <a:pt x="2069" y="109"/>
                </a:lnTo>
                <a:lnTo>
                  <a:pt x="2152" y="142"/>
                </a:lnTo>
                <a:lnTo>
                  <a:pt x="2223" y="182"/>
                </a:lnTo>
                <a:lnTo>
                  <a:pt x="2277" y="220"/>
                </a:lnTo>
                <a:lnTo>
                  <a:pt x="2312" y="255"/>
                </a:lnTo>
                <a:lnTo>
                  <a:pt x="2336" y="296"/>
                </a:lnTo>
                <a:lnTo>
                  <a:pt x="2345" y="334"/>
                </a:lnTo>
                <a:lnTo>
                  <a:pt x="2345" y="366"/>
                </a:lnTo>
                <a:lnTo>
                  <a:pt x="2336" y="398"/>
                </a:lnTo>
                <a:lnTo>
                  <a:pt x="2315" y="431"/>
                </a:lnTo>
                <a:lnTo>
                  <a:pt x="2288" y="458"/>
                </a:lnTo>
                <a:lnTo>
                  <a:pt x="2256" y="485"/>
                </a:lnTo>
                <a:lnTo>
                  <a:pt x="2217" y="514"/>
                </a:lnTo>
                <a:lnTo>
                  <a:pt x="2176" y="537"/>
                </a:lnTo>
                <a:lnTo>
                  <a:pt x="2117" y="563"/>
                </a:lnTo>
                <a:lnTo>
                  <a:pt x="2052" y="587"/>
                </a:lnTo>
                <a:lnTo>
                  <a:pt x="1969" y="612"/>
                </a:lnTo>
                <a:lnTo>
                  <a:pt x="1881" y="635"/>
                </a:lnTo>
                <a:lnTo>
                  <a:pt x="1775" y="654"/>
                </a:lnTo>
                <a:lnTo>
                  <a:pt x="1689" y="667"/>
                </a:lnTo>
                <a:lnTo>
                  <a:pt x="1581" y="677"/>
                </a:lnTo>
                <a:lnTo>
                  <a:pt x="1469" y="684"/>
                </a:lnTo>
                <a:lnTo>
                  <a:pt x="1351" y="690"/>
                </a:lnTo>
                <a:lnTo>
                  <a:pt x="1258" y="690"/>
                </a:lnTo>
                <a:lnTo>
                  <a:pt x="1168" y="684"/>
                </a:lnTo>
                <a:lnTo>
                  <a:pt x="1079" y="680"/>
                </a:lnTo>
                <a:lnTo>
                  <a:pt x="987" y="670"/>
                </a:lnTo>
                <a:lnTo>
                  <a:pt x="904" y="658"/>
                </a:lnTo>
                <a:lnTo>
                  <a:pt x="836" y="648"/>
                </a:lnTo>
                <a:lnTo>
                  <a:pt x="760" y="635"/>
                </a:lnTo>
                <a:lnTo>
                  <a:pt x="693" y="618"/>
                </a:lnTo>
                <a:lnTo>
                  <a:pt x="634" y="603"/>
                </a:lnTo>
                <a:lnTo>
                  <a:pt x="582" y="583"/>
                </a:lnTo>
                <a:lnTo>
                  <a:pt x="531" y="564"/>
                </a:lnTo>
                <a:lnTo>
                  <a:pt x="483" y="545"/>
                </a:lnTo>
                <a:lnTo>
                  <a:pt x="444" y="523"/>
                </a:lnTo>
                <a:lnTo>
                  <a:pt x="407" y="495"/>
                </a:lnTo>
                <a:lnTo>
                  <a:pt x="384" y="472"/>
                </a:lnTo>
                <a:lnTo>
                  <a:pt x="360" y="446"/>
                </a:lnTo>
                <a:lnTo>
                  <a:pt x="316" y="422"/>
                </a:lnTo>
                <a:lnTo>
                  <a:pt x="275" y="404"/>
                </a:lnTo>
                <a:lnTo>
                  <a:pt x="223" y="386"/>
                </a:lnTo>
                <a:lnTo>
                  <a:pt x="166" y="369"/>
                </a:lnTo>
                <a:lnTo>
                  <a:pt x="107" y="352"/>
                </a:lnTo>
                <a:lnTo>
                  <a:pt x="70" y="342"/>
                </a:lnTo>
                <a:lnTo>
                  <a:pt x="25" y="330"/>
                </a:lnTo>
                <a:lnTo>
                  <a:pt x="0" y="321"/>
                </a:lnTo>
                <a:lnTo>
                  <a:pt x="0" y="310"/>
                </a:lnTo>
              </a:path>
            </a:pathLst>
          </a:custGeom>
          <a:solidFill>
            <a:srgbClr val="714400"/>
          </a:solidFill>
          <a:ln w="9525" cap="rnd">
            <a:noFill/>
            <a:round/>
            <a:headEnd type="none" w="sm" len="sm"/>
            <a:tailEnd type="none" w="sm" len="sm"/>
          </a:ln>
          <a:effectLst/>
        </p:spPr>
        <p:txBody>
          <a:bodyPr/>
          <a:lstStyle/>
          <a:p>
            <a:endParaRPr lang="en-GB"/>
          </a:p>
        </p:txBody>
      </p:sp>
      <p:sp>
        <p:nvSpPr>
          <p:cNvPr id="281607" name="Freeform 7"/>
          <p:cNvSpPr>
            <a:spLocks/>
          </p:cNvSpPr>
          <p:nvPr/>
        </p:nvSpPr>
        <p:spPr bwMode="auto">
          <a:xfrm>
            <a:off x="3379788" y="4676775"/>
            <a:ext cx="3019425" cy="1763713"/>
          </a:xfrm>
          <a:custGeom>
            <a:avLst/>
            <a:gdLst/>
            <a:ahLst/>
            <a:cxnLst>
              <a:cxn ang="0">
                <a:pos x="0" y="0"/>
              </a:cxn>
              <a:cxn ang="0">
                <a:pos x="0" y="828"/>
              </a:cxn>
              <a:cxn ang="0">
                <a:pos x="13" y="874"/>
              </a:cxn>
              <a:cxn ang="0">
                <a:pos x="31" y="903"/>
              </a:cxn>
              <a:cxn ang="0">
                <a:pos x="54" y="931"/>
              </a:cxn>
              <a:cxn ang="0">
                <a:pos x="88" y="952"/>
              </a:cxn>
              <a:cxn ang="0">
                <a:pos x="131" y="976"/>
              </a:cxn>
              <a:cxn ang="0">
                <a:pos x="178" y="994"/>
              </a:cxn>
              <a:cxn ang="0">
                <a:pos x="229" y="1013"/>
              </a:cxn>
              <a:cxn ang="0">
                <a:pos x="295" y="1032"/>
              </a:cxn>
              <a:cxn ang="0">
                <a:pos x="360" y="1051"/>
              </a:cxn>
              <a:cxn ang="0">
                <a:pos x="422" y="1063"/>
              </a:cxn>
              <a:cxn ang="0">
                <a:pos x="499" y="1076"/>
              </a:cxn>
              <a:cxn ang="0">
                <a:pos x="577" y="1087"/>
              </a:cxn>
              <a:cxn ang="0">
                <a:pos x="644" y="1095"/>
              </a:cxn>
              <a:cxn ang="0">
                <a:pos x="713" y="1102"/>
              </a:cxn>
              <a:cxn ang="0">
                <a:pos x="792" y="1106"/>
              </a:cxn>
              <a:cxn ang="0">
                <a:pos x="877" y="1110"/>
              </a:cxn>
              <a:cxn ang="0">
                <a:pos x="976" y="1110"/>
              </a:cxn>
              <a:cxn ang="0">
                <a:pos x="1073" y="1106"/>
              </a:cxn>
              <a:cxn ang="0">
                <a:pos x="1167" y="1102"/>
              </a:cxn>
              <a:cxn ang="0">
                <a:pos x="1256" y="1095"/>
              </a:cxn>
              <a:cxn ang="0">
                <a:pos x="1345" y="1084"/>
              </a:cxn>
              <a:cxn ang="0">
                <a:pos x="1410" y="1075"/>
              </a:cxn>
              <a:cxn ang="0">
                <a:pos x="1493" y="1059"/>
              </a:cxn>
              <a:cxn ang="0">
                <a:pos x="1557" y="1043"/>
              </a:cxn>
              <a:cxn ang="0">
                <a:pos x="1618" y="1028"/>
              </a:cxn>
              <a:cxn ang="0">
                <a:pos x="1677" y="1011"/>
              </a:cxn>
              <a:cxn ang="0">
                <a:pos x="1735" y="990"/>
              </a:cxn>
              <a:cxn ang="0">
                <a:pos x="1777" y="971"/>
              </a:cxn>
              <a:cxn ang="0">
                <a:pos x="1816" y="947"/>
              </a:cxn>
              <a:cxn ang="0">
                <a:pos x="1844" y="929"/>
              </a:cxn>
              <a:cxn ang="0">
                <a:pos x="1867" y="907"/>
              </a:cxn>
              <a:cxn ang="0">
                <a:pos x="1890" y="874"/>
              </a:cxn>
              <a:cxn ang="0">
                <a:pos x="1901" y="837"/>
              </a:cxn>
              <a:cxn ang="0">
                <a:pos x="1901" y="1"/>
              </a:cxn>
              <a:cxn ang="0">
                <a:pos x="0" y="0"/>
              </a:cxn>
            </a:cxnLst>
            <a:rect l="0" t="0" r="r" b="b"/>
            <a:pathLst>
              <a:path w="1902" h="1111">
                <a:moveTo>
                  <a:pt x="0" y="0"/>
                </a:moveTo>
                <a:lnTo>
                  <a:pt x="0" y="828"/>
                </a:lnTo>
                <a:lnTo>
                  <a:pt x="13" y="874"/>
                </a:lnTo>
                <a:lnTo>
                  <a:pt x="31" y="903"/>
                </a:lnTo>
                <a:lnTo>
                  <a:pt x="54" y="931"/>
                </a:lnTo>
                <a:lnTo>
                  <a:pt x="88" y="952"/>
                </a:lnTo>
                <a:lnTo>
                  <a:pt x="131" y="976"/>
                </a:lnTo>
                <a:lnTo>
                  <a:pt x="178" y="994"/>
                </a:lnTo>
                <a:lnTo>
                  <a:pt x="229" y="1013"/>
                </a:lnTo>
                <a:lnTo>
                  <a:pt x="295" y="1032"/>
                </a:lnTo>
                <a:lnTo>
                  <a:pt x="360" y="1051"/>
                </a:lnTo>
                <a:lnTo>
                  <a:pt x="422" y="1063"/>
                </a:lnTo>
                <a:lnTo>
                  <a:pt x="499" y="1076"/>
                </a:lnTo>
                <a:lnTo>
                  <a:pt x="577" y="1087"/>
                </a:lnTo>
                <a:lnTo>
                  <a:pt x="644" y="1095"/>
                </a:lnTo>
                <a:lnTo>
                  <a:pt x="713" y="1102"/>
                </a:lnTo>
                <a:lnTo>
                  <a:pt x="792" y="1106"/>
                </a:lnTo>
                <a:lnTo>
                  <a:pt x="877" y="1110"/>
                </a:lnTo>
                <a:lnTo>
                  <a:pt x="976" y="1110"/>
                </a:lnTo>
                <a:lnTo>
                  <a:pt x="1073" y="1106"/>
                </a:lnTo>
                <a:lnTo>
                  <a:pt x="1167" y="1102"/>
                </a:lnTo>
                <a:lnTo>
                  <a:pt x="1256" y="1095"/>
                </a:lnTo>
                <a:lnTo>
                  <a:pt x="1345" y="1084"/>
                </a:lnTo>
                <a:lnTo>
                  <a:pt x="1410" y="1075"/>
                </a:lnTo>
                <a:lnTo>
                  <a:pt x="1493" y="1059"/>
                </a:lnTo>
                <a:lnTo>
                  <a:pt x="1557" y="1043"/>
                </a:lnTo>
                <a:lnTo>
                  <a:pt x="1618" y="1028"/>
                </a:lnTo>
                <a:lnTo>
                  <a:pt x="1677" y="1011"/>
                </a:lnTo>
                <a:lnTo>
                  <a:pt x="1735" y="990"/>
                </a:lnTo>
                <a:lnTo>
                  <a:pt x="1777" y="971"/>
                </a:lnTo>
                <a:lnTo>
                  <a:pt x="1816" y="947"/>
                </a:lnTo>
                <a:lnTo>
                  <a:pt x="1844" y="929"/>
                </a:lnTo>
                <a:lnTo>
                  <a:pt x="1867" y="907"/>
                </a:lnTo>
                <a:lnTo>
                  <a:pt x="1890" y="874"/>
                </a:lnTo>
                <a:lnTo>
                  <a:pt x="1901" y="837"/>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281608" name="Freeform 8"/>
          <p:cNvSpPr>
            <a:spLocks/>
          </p:cNvSpPr>
          <p:nvPr/>
        </p:nvSpPr>
        <p:spPr bwMode="auto">
          <a:xfrm>
            <a:off x="3379788" y="3948113"/>
            <a:ext cx="3019425" cy="2036762"/>
          </a:xfrm>
          <a:custGeom>
            <a:avLst/>
            <a:gdLst/>
            <a:ahLst/>
            <a:cxnLst>
              <a:cxn ang="0">
                <a:pos x="0" y="0"/>
              </a:cxn>
              <a:cxn ang="0">
                <a:pos x="0" y="685"/>
              </a:cxn>
              <a:cxn ang="0">
                <a:pos x="13" y="722"/>
              </a:cxn>
              <a:cxn ang="0">
                <a:pos x="31" y="747"/>
              </a:cxn>
              <a:cxn ang="0">
                <a:pos x="54" y="770"/>
              </a:cxn>
              <a:cxn ang="0">
                <a:pos x="88" y="787"/>
              </a:cxn>
              <a:cxn ang="0">
                <a:pos x="131" y="808"/>
              </a:cxn>
              <a:cxn ang="0">
                <a:pos x="178" y="823"/>
              </a:cxn>
              <a:cxn ang="0">
                <a:pos x="229" y="839"/>
              </a:cxn>
              <a:cxn ang="0">
                <a:pos x="295" y="854"/>
              </a:cxn>
              <a:cxn ang="0">
                <a:pos x="360" y="870"/>
              </a:cxn>
              <a:cxn ang="0">
                <a:pos x="422" y="880"/>
              </a:cxn>
              <a:cxn ang="0">
                <a:pos x="499" y="891"/>
              </a:cxn>
              <a:cxn ang="0">
                <a:pos x="577" y="900"/>
              </a:cxn>
              <a:cxn ang="0">
                <a:pos x="644" y="906"/>
              </a:cxn>
              <a:cxn ang="0">
                <a:pos x="713" y="912"/>
              </a:cxn>
              <a:cxn ang="0">
                <a:pos x="792" y="916"/>
              </a:cxn>
              <a:cxn ang="0">
                <a:pos x="877" y="919"/>
              </a:cxn>
              <a:cxn ang="0">
                <a:pos x="976" y="919"/>
              </a:cxn>
              <a:cxn ang="0">
                <a:pos x="1073" y="916"/>
              </a:cxn>
              <a:cxn ang="0">
                <a:pos x="1167" y="912"/>
              </a:cxn>
              <a:cxn ang="0">
                <a:pos x="1256" y="906"/>
              </a:cxn>
              <a:cxn ang="0">
                <a:pos x="1345" y="898"/>
              </a:cxn>
              <a:cxn ang="0">
                <a:pos x="1410" y="890"/>
              </a:cxn>
              <a:cxn ang="0">
                <a:pos x="1493" y="877"/>
              </a:cxn>
              <a:cxn ang="0">
                <a:pos x="1557" y="863"/>
              </a:cxn>
              <a:cxn ang="0">
                <a:pos x="1618" y="851"/>
              </a:cxn>
              <a:cxn ang="0">
                <a:pos x="1677" y="837"/>
              </a:cxn>
              <a:cxn ang="0">
                <a:pos x="1735" y="820"/>
              </a:cxn>
              <a:cxn ang="0">
                <a:pos x="1777" y="804"/>
              </a:cxn>
              <a:cxn ang="0">
                <a:pos x="1816" y="783"/>
              </a:cxn>
              <a:cxn ang="0">
                <a:pos x="1844" y="768"/>
              </a:cxn>
              <a:cxn ang="0">
                <a:pos x="1867" y="750"/>
              </a:cxn>
              <a:cxn ang="0">
                <a:pos x="1890" y="723"/>
              </a:cxn>
              <a:cxn ang="0">
                <a:pos x="1901" y="692"/>
              </a:cxn>
              <a:cxn ang="0">
                <a:pos x="1901" y="1"/>
              </a:cxn>
              <a:cxn ang="0">
                <a:pos x="0" y="0"/>
              </a:cxn>
            </a:cxnLst>
            <a:rect l="0" t="0" r="r" b="b"/>
            <a:pathLst>
              <a:path w="1902" h="920">
                <a:moveTo>
                  <a:pt x="0" y="0"/>
                </a:moveTo>
                <a:lnTo>
                  <a:pt x="0" y="685"/>
                </a:lnTo>
                <a:lnTo>
                  <a:pt x="13" y="722"/>
                </a:lnTo>
                <a:lnTo>
                  <a:pt x="31" y="747"/>
                </a:lnTo>
                <a:lnTo>
                  <a:pt x="54" y="770"/>
                </a:lnTo>
                <a:lnTo>
                  <a:pt x="88" y="787"/>
                </a:lnTo>
                <a:lnTo>
                  <a:pt x="131" y="808"/>
                </a:lnTo>
                <a:lnTo>
                  <a:pt x="178" y="823"/>
                </a:lnTo>
                <a:lnTo>
                  <a:pt x="229" y="839"/>
                </a:lnTo>
                <a:lnTo>
                  <a:pt x="295" y="854"/>
                </a:lnTo>
                <a:lnTo>
                  <a:pt x="360" y="870"/>
                </a:lnTo>
                <a:lnTo>
                  <a:pt x="422" y="880"/>
                </a:lnTo>
                <a:lnTo>
                  <a:pt x="499" y="891"/>
                </a:lnTo>
                <a:lnTo>
                  <a:pt x="577" y="900"/>
                </a:lnTo>
                <a:lnTo>
                  <a:pt x="644" y="906"/>
                </a:lnTo>
                <a:lnTo>
                  <a:pt x="713" y="912"/>
                </a:lnTo>
                <a:lnTo>
                  <a:pt x="792" y="916"/>
                </a:lnTo>
                <a:lnTo>
                  <a:pt x="877" y="919"/>
                </a:lnTo>
                <a:lnTo>
                  <a:pt x="976" y="919"/>
                </a:lnTo>
                <a:lnTo>
                  <a:pt x="1073" y="916"/>
                </a:lnTo>
                <a:lnTo>
                  <a:pt x="1167" y="912"/>
                </a:lnTo>
                <a:lnTo>
                  <a:pt x="1256" y="906"/>
                </a:lnTo>
                <a:lnTo>
                  <a:pt x="1345" y="898"/>
                </a:lnTo>
                <a:lnTo>
                  <a:pt x="1410" y="890"/>
                </a:lnTo>
                <a:lnTo>
                  <a:pt x="1493" y="877"/>
                </a:lnTo>
                <a:lnTo>
                  <a:pt x="1557" y="863"/>
                </a:lnTo>
                <a:lnTo>
                  <a:pt x="1618" y="851"/>
                </a:lnTo>
                <a:lnTo>
                  <a:pt x="1677" y="837"/>
                </a:lnTo>
                <a:lnTo>
                  <a:pt x="1735" y="820"/>
                </a:lnTo>
                <a:lnTo>
                  <a:pt x="1777" y="804"/>
                </a:lnTo>
                <a:lnTo>
                  <a:pt x="1816" y="783"/>
                </a:lnTo>
                <a:lnTo>
                  <a:pt x="1844" y="768"/>
                </a:lnTo>
                <a:lnTo>
                  <a:pt x="1867" y="750"/>
                </a:lnTo>
                <a:lnTo>
                  <a:pt x="1890" y="723"/>
                </a:lnTo>
                <a:lnTo>
                  <a:pt x="1901" y="692"/>
                </a:lnTo>
                <a:lnTo>
                  <a:pt x="1901" y="1"/>
                </a:lnTo>
                <a:lnTo>
                  <a:pt x="0" y="0"/>
                </a:lnTo>
              </a:path>
            </a:pathLst>
          </a:custGeom>
          <a:solidFill>
            <a:srgbClr val="618FFD"/>
          </a:solidFill>
          <a:ln w="9525" cap="rnd">
            <a:noFill/>
            <a:round/>
            <a:headEnd type="none" w="sm" len="sm"/>
            <a:tailEnd type="none" w="sm" len="sm"/>
          </a:ln>
          <a:effectLst/>
        </p:spPr>
        <p:txBody>
          <a:bodyPr/>
          <a:lstStyle/>
          <a:p>
            <a:endParaRPr lang="en-GB"/>
          </a:p>
        </p:txBody>
      </p:sp>
      <p:sp>
        <p:nvSpPr>
          <p:cNvPr id="281609" name="Oval 9"/>
          <p:cNvSpPr>
            <a:spLocks noChangeArrowheads="1"/>
          </p:cNvSpPr>
          <p:nvPr/>
        </p:nvSpPr>
        <p:spPr bwMode="auto">
          <a:xfrm>
            <a:off x="3362325" y="3433763"/>
            <a:ext cx="3025775" cy="1047750"/>
          </a:xfrm>
          <a:prstGeom prst="ellipse">
            <a:avLst/>
          </a:prstGeom>
          <a:solidFill>
            <a:srgbClr val="618FFD"/>
          </a:solidFill>
          <a:ln w="9525">
            <a:noFill/>
            <a:round/>
            <a:headEnd/>
            <a:tailEnd/>
          </a:ln>
          <a:effectLst/>
        </p:spPr>
        <p:txBody>
          <a:bodyPr wrap="none" anchor="ctr"/>
          <a:lstStyle/>
          <a:p>
            <a:endParaRPr lang="en-GB"/>
          </a:p>
        </p:txBody>
      </p:sp>
      <p:sp>
        <p:nvSpPr>
          <p:cNvPr id="281610" name="Oval 10"/>
          <p:cNvSpPr>
            <a:spLocks noChangeArrowheads="1"/>
          </p:cNvSpPr>
          <p:nvPr/>
        </p:nvSpPr>
        <p:spPr bwMode="auto">
          <a:xfrm>
            <a:off x="3476625" y="3506788"/>
            <a:ext cx="2805113" cy="914400"/>
          </a:xfrm>
          <a:prstGeom prst="ellipse">
            <a:avLst/>
          </a:prstGeom>
          <a:solidFill>
            <a:srgbClr val="114FFB"/>
          </a:solidFill>
          <a:ln w="9525">
            <a:noFill/>
            <a:round/>
            <a:headEnd/>
            <a:tailEnd/>
          </a:ln>
          <a:effectLst/>
        </p:spPr>
        <p:txBody>
          <a:bodyPr wrap="none" anchor="ctr"/>
          <a:lstStyle/>
          <a:p>
            <a:endParaRPr lang="en-GB"/>
          </a:p>
        </p:txBody>
      </p:sp>
      <p:pic>
        <p:nvPicPr>
          <p:cNvPr id="25" name="Picture 2"/>
          <p:cNvPicPr>
            <a:picLocks noChangeAspect="1" noChangeArrowheads="1"/>
          </p:cNvPicPr>
          <p:nvPr/>
        </p:nvPicPr>
        <p:blipFill>
          <a:blip r:embed="rId2" cstate="print"/>
          <a:srcRect/>
          <a:stretch>
            <a:fillRect/>
          </a:stretch>
        </p:blipFill>
        <p:spPr bwMode="auto">
          <a:xfrm rot="20037486">
            <a:off x="5393617" y="4752903"/>
            <a:ext cx="283253" cy="374586"/>
          </a:xfrm>
          <a:prstGeom prst="rect">
            <a:avLst/>
          </a:prstGeom>
          <a:noFill/>
          <a:ln w="9525">
            <a:noFill/>
            <a:miter lim="800000"/>
            <a:headEnd/>
            <a:tailEnd/>
          </a:ln>
          <a:effectLst/>
        </p:spPr>
      </p:pic>
      <p:pic>
        <p:nvPicPr>
          <p:cNvPr id="26" name="Picture 2"/>
          <p:cNvPicPr>
            <a:picLocks noChangeAspect="1" noChangeArrowheads="1"/>
          </p:cNvPicPr>
          <p:nvPr/>
        </p:nvPicPr>
        <p:blipFill>
          <a:blip r:embed="rId2" cstate="print"/>
          <a:srcRect/>
          <a:stretch>
            <a:fillRect/>
          </a:stretch>
        </p:blipFill>
        <p:spPr bwMode="auto">
          <a:xfrm rot="21115497" flipH="1">
            <a:off x="5313769" y="5419289"/>
            <a:ext cx="320591" cy="423963"/>
          </a:xfrm>
          <a:prstGeom prst="rect">
            <a:avLst/>
          </a:prstGeom>
          <a:noFill/>
          <a:ln w="9525">
            <a:noFill/>
            <a:miter lim="800000"/>
            <a:headEnd/>
            <a:tailEnd/>
          </a:ln>
          <a:effectLst/>
        </p:spPr>
      </p:pic>
      <p:pic>
        <p:nvPicPr>
          <p:cNvPr id="27" name="Picture 2"/>
          <p:cNvPicPr>
            <a:picLocks noChangeAspect="1" noChangeArrowheads="1"/>
          </p:cNvPicPr>
          <p:nvPr/>
        </p:nvPicPr>
        <p:blipFill>
          <a:blip r:embed="rId2" cstate="print"/>
          <a:srcRect/>
          <a:stretch>
            <a:fillRect/>
          </a:stretch>
        </p:blipFill>
        <p:spPr bwMode="auto">
          <a:xfrm rot="2204680" flipH="1">
            <a:off x="5810344" y="5012190"/>
            <a:ext cx="284155" cy="375779"/>
          </a:xfrm>
          <a:prstGeom prst="rect">
            <a:avLst/>
          </a:prstGeom>
          <a:noFill/>
          <a:ln w="9525">
            <a:noFill/>
            <a:miter lim="800000"/>
            <a:headEnd/>
            <a:tailEnd/>
          </a:ln>
          <a:effectLst/>
        </p:spPr>
      </p:pic>
      <p:pic>
        <p:nvPicPr>
          <p:cNvPr id="28" name="Picture 2"/>
          <p:cNvPicPr>
            <a:picLocks noChangeAspect="1" noChangeArrowheads="1"/>
          </p:cNvPicPr>
          <p:nvPr/>
        </p:nvPicPr>
        <p:blipFill>
          <a:blip r:embed="rId2" cstate="print"/>
          <a:srcRect/>
          <a:stretch>
            <a:fillRect/>
          </a:stretch>
        </p:blipFill>
        <p:spPr bwMode="auto">
          <a:xfrm rot="370676">
            <a:off x="5095656" y="5637401"/>
            <a:ext cx="320591" cy="423963"/>
          </a:xfrm>
          <a:prstGeom prst="rect">
            <a:avLst/>
          </a:prstGeom>
          <a:noFill/>
          <a:ln w="9525">
            <a:noFill/>
            <a:miter lim="800000"/>
            <a:headEnd/>
            <a:tailEnd/>
          </a:ln>
          <a:effectLst/>
        </p:spPr>
      </p:pic>
      <p:pic>
        <p:nvPicPr>
          <p:cNvPr id="29" name="Picture 2"/>
          <p:cNvPicPr>
            <a:picLocks noChangeAspect="1" noChangeArrowheads="1"/>
          </p:cNvPicPr>
          <p:nvPr/>
        </p:nvPicPr>
        <p:blipFill>
          <a:blip r:embed="rId2" cstate="print"/>
          <a:srcRect/>
          <a:stretch>
            <a:fillRect/>
          </a:stretch>
        </p:blipFill>
        <p:spPr bwMode="auto">
          <a:xfrm rot="20851748">
            <a:off x="5120823" y="5066950"/>
            <a:ext cx="320591" cy="423963"/>
          </a:xfrm>
          <a:prstGeom prst="rect">
            <a:avLst/>
          </a:prstGeom>
          <a:noFill/>
          <a:ln w="9525">
            <a:noFill/>
            <a:miter lim="800000"/>
            <a:headEnd/>
            <a:tailEnd/>
          </a:ln>
          <a:effectLst/>
        </p:spPr>
      </p:pic>
      <p:pic>
        <p:nvPicPr>
          <p:cNvPr id="30" name="Picture 2"/>
          <p:cNvPicPr>
            <a:picLocks noChangeAspect="1" noChangeArrowheads="1"/>
          </p:cNvPicPr>
          <p:nvPr/>
        </p:nvPicPr>
        <p:blipFill>
          <a:blip r:embed="rId2" cstate="print"/>
          <a:srcRect/>
          <a:stretch>
            <a:fillRect/>
          </a:stretch>
        </p:blipFill>
        <p:spPr bwMode="auto">
          <a:xfrm rot="847455" flipH="1">
            <a:off x="4894321" y="5201175"/>
            <a:ext cx="320591" cy="423963"/>
          </a:xfrm>
          <a:prstGeom prst="rect">
            <a:avLst/>
          </a:prstGeom>
          <a:noFill/>
          <a:ln w="9525">
            <a:noFill/>
            <a:miter lim="800000"/>
            <a:headEnd/>
            <a:tailEnd/>
          </a:ln>
          <a:effectLst/>
        </p:spPr>
      </p:pic>
      <p:pic>
        <p:nvPicPr>
          <p:cNvPr id="31" name="Picture 2"/>
          <p:cNvPicPr>
            <a:picLocks noChangeAspect="1" noChangeArrowheads="1"/>
          </p:cNvPicPr>
          <p:nvPr/>
        </p:nvPicPr>
        <p:blipFill>
          <a:blip r:embed="rId2" cstate="print"/>
          <a:srcRect/>
          <a:stretch>
            <a:fillRect/>
          </a:stretch>
        </p:blipFill>
        <p:spPr bwMode="auto">
          <a:xfrm rot="847455" flipH="1">
            <a:off x="5803872" y="5626208"/>
            <a:ext cx="287435" cy="380116"/>
          </a:xfrm>
          <a:prstGeom prst="rect">
            <a:avLst/>
          </a:prstGeom>
          <a:noFill/>
          <a:ln w="9525">
            <a:noFill/>
            <a:miter lim="800000"/>
            <a:headEnd/>
            <a:tailEnd/>
          </a:ln>
          <a:effectLst/>
        </p:spPr>
      </p:pic>
      <p:pic>
        <p:nvPicPr>
          <p:cNvPr id="32" name="Picture 2"/>
          <p:cNvPicPr>
            <a:picLocks noChangeAspect="1" noChangeArrowheads="1"/>
          </p:cNvPicPr>
          <p:nvPr/>
        </p:nvPicPr>
        <p:blipFill>
          <a:blip r:embed="rId2" cstate="print"/>
          <a:srcRect/>
          <a:stretch>
            <a:fillRect/>
          </a:stretch>
        </p:blipFill>
        <p:spPr bwMode="auto">
          <a:xfrm rot="20037486">
            <a:off x="5505595" y="5059118"/>
            <a:ext cx="287658" cy="380411"/>
          </a:xfrm>
          <a:prstGeom prst="rect">
            <a:avLst/>
          </a:prstGeom>
          <a:noFill/>
          <a:ln w="9525">
            <a:noFill/>
            <a:miter lim="800000"/>
            <a:headEnd/>
            <a:tailEnd/>
          </a:ln>
          <a:effectLst/>
        </p:spPr>
      </p:pic>
      <p:pic>
        <p:nvPicPr>
          <p:cNvPr id="33" name="Picture 2"/>
          <p:cNvPicPr>
            <a:picLocks noChangeAspect="1" noChangeArrowheads="1"/>
          </p:cNvPicPr>
          <p:nvPr/>
        </p:nvPicPr>
        <p:blipFill>
          <a:blip r:embed="rId2" cstate="print"/>
          <a:srcRect/>
          <a:stretch>
            <a:fillRect/>
          </a:stretch>
        </p:blipFill>
        <p:spPr bwMode="auto">
          <a:xfrm rot="370676">
            <a:off x="5456383" y="5721289"/>
            <a:ext cx="320591" cy="423963"/>
          </a:xfrm>
          <a:prstGeom prst="rect">
            <a:avLst/>
          </a:prstGeom>
          <a:noFill/>
          <a:ln w="9525">
            <a:noFill/>
            <a:miter lim="800000"/>
            <a:headEnd/>
            <a:tailEnd/>
          </a:ln>
          <a:effectLst/>
        </p:spPr>
      </p:pic>
      <p:pic>
        <p:nvPicPr>
          <p:cNvPr id="34" name="Picture 2"/>
          <p:cNvPicPr>
            <a:picLocks noChangeAspect="1" noChangeArrowheads="1"/>
          </p:cNvPicPr>
          <p:nvPr/>
        </p:nvPicPr>
        <p:blipFill>
          <a:blip r:embed="rId2" cstate="print"/>
          <a:srcRect/>
          <a:stretch>
            <a:fillRect/>
          </a:stretch>
        </p:blipFill>
        <p:spPr bwMode="auto">
          <a:xfrm rot="1286918">
            <a:off x="4882043" y="5554626"/>
            <a:ext cx="279591" cy="369743"/>
          </a:xfrm>
          <a:prstGeom prst="rect">
            <a:avLst/>
          </a:prstGeom>
          <a:noFill/>
          <a:ln w="9525">
            <a:noFill/>
            <a:miter lim="800000"/>
            <a:headEnd/>
            <a:tailEnd/>
          </a:ln>
          <a:effectLst/>
        </p:spPr>
      </p:pic>
      <p:pic>
        <p:nvPicPr>
          <p:cNvPr id="36" name="Picture 2"/>
          <p:cNvPicPr>
            <a:picLocks noChangeAspect="1" noChangeArrowheads="1"/>
          </p:cNvPicPr>
          <p:nvPr/>
        </p:nvPicPr>
        <p:blipFill>
          <a:blip r:embed="rId2" cstate="print"/>
          <a:srcRect/>
          <a:stretch>
            <a:fillRect/>
          </a:stretch>
        </p:blipFill>
        <p:spPr bwMode="auto">
          <a:xfrm rot="847455" flipH="1">
            <a:off x="4835598" y="4689447"/>
            <a:ext cx="320591" cy="423963"/>
          </a:xfrm>
          <a:prstGeom prst="rect">
            <a:avLst/>
          </a:prstGeom>
          <a:noFill/>
          <a:ln w="9525">
            <a:noFill/>
            <a:miter lim="800000"/>
            <a:headEnd/>
            <a:tailEnd/>
          </a:ln>
          <a:effectLst/>
        </p:spPr>
      </p:pic>
      <p:pic>
        <p:nvPicPr>
          <p:cNvPr id="37" name="Picture 2"/>
          <p:cNvPicPr>
            <a:picLocks noChangeAspect="1" noChangeArrowheads="1"/>
          </p:cNvPicPr>
          <p:nvPr/>
        </p:nvPicPr>
        <p:blipFill>
          <a:blip r:embed="rId2" cstate="print"/>
          <a:srcRect/>
          <a:stretch>
            <a:fillRect/>
          </a:stretch>
        </p:blipFill>
        <p:spPr bwMode="auto">
          <a:xfrm rot="15063008" flipH="1">
            <a:off x="5699662" y="5251509"/>
            <a:ext cx="320591" cy="423963"/>
          </a:xfrm>
          <a:prstGeom prst="rect">
            <a:avLst/>
          </a:prstGeom>
          <a:noFill/>
          <a:ln w="9525">
            <a:noFill/>
            <a:miter lim="800000"/>
            <a:headEnd/>
            <a:tailEnd/>
          </a:ln>
          <a:effectLst/>
        </p:spPr>
      </p:pic>
      <p:pic>
        <p:nvPicPr>
          <p:cNvPr id="38" name="Picture 27"/>
          <p:cNvPicPr>
            <a:picLocks noChangeAspect="1" noChangeArrowheads="1"/>
          </p:cNvPicPr>
          <p:nvPr/>
        </p:nvPicPr>
        <p:blipFill>
          <a:blip r:embed="rId3" cstate="print"/>
          <a:srcRect/>
          <a:stretch>
            <a:fillRect/>
          </a:stretch>
        </p:blipFill>
        <p:spPr bwMode="auto">
          <a:xfrm>
            <a:off x="695325" y="2366963"/>
            <a:ext cx="1652588" cy="1666875"/>
          </a:xfrm>
          <a:prstGeom prst="rect">
            <a:avLst/>
          </a:prstGeom>
          <a:noFill/>
          <a:ln w="9525">
            <a:noFill/>
            <a:miter lim="800000"/>
            <a:headEnd/>
            <a:tailEnd/>
          </a:ln>
        </p:spPr>
      </p:pic>
      <p:sp>
        <p:nvSpPr>
          <p:cNvPr id="39" name="Text Box 28"/>
          <p:cNvSpPr txBox="1">
            <a:spLocks noChangeArrowheads="1"/>
          </p:cNvSpPr>
          <p:nvPr/>
        </p:nvSpPr>
        <p:spPr bwMode="auto">
          <a:xfrm>
            <a:off x="377826" y="4103688"/>
            <a:ext cx="2776436" cy="646331"/>
          </a:xfrm>
          <a:prstGeom prst="rect">
            <a:avLst/>
          </a:prstGeom>
          <a:noFill/>
          <a:ln w="9525">
            <a:noFill/>
            <a:miter lim="800000"/>
            <a:headEnd/>
            <a:tailEnd/>
          </a:ln>
        </p:spPr>
        <p:txBody>
          <a:bodyPr wrap="square">
            <a:spAutoFit/>
          </a:bodyPr>
          <a:lstStyle/>
          <a:p>
            <a:r>
              <a:rPr lang="nl-NL" b="1" dirty="0"/>
              <a:t>wait for 21 </a:t>
            </a:r>
            <a:r>
              <a:rPr lang="nl-NL" b="1" dirty="0" smtClean="0"/>
              <a:t>days, and count total offspring </a:t>
            </a:r>
            <a:r>
              <a:rPr lang="nl-NL" b="1" dirty="0"/>
              <a:t>…</a:t>
            </a:r>
            <a:endParaRPr lang="en-GB" b="1" dirty="0"/>
          </a:p>
        </p:txBody>
      </p:sp>
      <p:pic>
        <p:nvPicPr>
          <p:cNvPr id="117761" name="Picture 1"/>
          <p:cNvPicPr>
            <a:picLocks noChangeAspect="1" noChangeArrowheads="1"/>
          </p:cNvPicPr>
          <p:nvPr/>
        </p:nvPicPr>
        <p:blipFill>
          <a:blip r:embed="rId4" cstate="print"/>
          <a:srcRect/>
          <a:stretch>
            <a:fillRect/>
          </a:stretch>
        </p:blipFill>
        <p:spPr bwMode="auto">
          <a:xfrm>
            <a:off x="3608753" y="4681057"/>
            <a:ext cx="1027250" cy="1359467"/>
          </a:xfrm>
          <a:prstGeom prst="rect">
            <a:avLst/>
          </a:prstGeom>
          <a:noFill/>
          <a:ln w="9525">
            <a:noFill/>
            <a:miter lim="800000"/>
            <a:headEnd/>
            <a:tailEnd/>
          </a:ln>
          <a:effectLst/>
        </p:spPr>
      </p:pic>
      <p:pic>
        <p:nvPicPr>
          <p:cNvPr id="40" name="Picture 2"/>
          <p:cNvPicPr>
            <a:picLocks noChangeAspect="1" noChangeArrowheads="1"/>
          </p:cNvPicPr>
          <p:nvPr/>
        </p:nvPicPr>
        <p:blipFill>
          <a:blip r:embed="rId2" cstate="print"/>
          <a:srcRect/>
          <a:stretch>
            <a:fillRect/>
          </a:stretch>
        </p:blipFill>
        <p:spPr bwMode="auto">
          <a:xfrm rot="20726391">
            <a:off x="4412259" y="5814685"/>
            <a:ext cx="279591" cy="36974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0" name="AutoShape 6"/>
          <p:cNvSpPr>
            <a:spLocks noChangeArrowheads="1"/>
          </p:cNvSpPr>
          <p:nvPr/>
        </p:nvSpPr>
        <p:spPr bwMode="auto">
          <a:xfrm>
            <a:off x="6711950" y="5218113"/>
            <a:ext cx="465138" cy="885825"/>
          </a:xfrm>
          <a:prstGeom prst="downArrow">
            <a:avLst>
              <a:gd name="adj1" fmla="val 50000"/>
              <a:gd name="adj2" fmla="val 47611"/>
            </a:avLst>
          </a:prstGeom>
          <a:solidFill>
            <a:schemeClr val="accent1"/>
          </a:solidFill>
          <a:ln w="9525">
            <a:solidFill>
              <a:schemeClr val="tx1"/>
            </a:solidFill>
            <a:miter lim="800000"/>
            <a:headEnd/>
            <a:tailEnd/>
          </a:ln>
          <a:effectLst/>
        </p:spPr>
        <p:txBody>
          <a:bodyPr wrap="none" anchor="ctr"/>
          <a:lstStyle/>
          <a:p>
            <a:endParaRPr lang="en-GB"/>
          </a:p>
        </p:txBody>
      </p:sp>
      <p:sp>
        <p:nvSpPr>
          <p:cNvPr id="323591" name="Text Box 7"/>
          <p:cNvSpPr txBox="1">
            <a:spLocks noChangeArrowheads="1"/>
          </p:cNvSpPr>
          <p:nvPr/>
        </p:nvSpPr>
        <p:spPr bwMode="auto">
          <a:xfrm>
            <a:off x="5360988" y="6154738"/>
            <a:ext cx="3473450" cy="457200"/>
          </a:xfrm>
          <a:prstGeom prst="rect">
            <a:avLst/>
          </a:prstGeom>
          <a:noFill/>
          <a:ln w="9525">
            <a:noFill/>
            <a:miter lim="800000"/>
            <a:headEnd/>
            <a:tailEnd/>
          </a:ln>
          <a:effectLst/>
        </p:spPr>
        <p:txBody>
          <a:bodyPr wrap="none">
            <a:spAutoFit/>
          </a:bodyPr>
          <a:lstStyle/>
          <a:p>
            <a:r>
              <a:rPr lang="en-US" sz="2400"/>
              <a:t>growth and repro in time</a:t>
            </a:r>
            <a:endParaRPr lang="nl-NL" sz="2400"/>
          </a:p>
        </p:txBody>
      </p:sp>
      <p:sp>
        <p:nvSpPr>
          <p:cNvPr id="323586" name="Rectangle 2"/>
          <p:cNvSpPr>
            <a:spLocks noGrp="1" noChangeArrowheads="1"/>
          </p:cNvSpPr>
          <p:nvPr>
            <p:ph type="title"/>
          </p:nvPr>
        </p:nvSpPr>
        <p:spPr/>
        <p:txBody>
          <a:bodyPr/>
          <a:lstStyle/>
          <a:p>
            <a:r>
              <a:rPr lang="en-US"/>
              <a:t>DEBtox basics</a:t>
            </a:r>
          </a:p>
        </p:txBody>
      </p:sp>
      <p:pic>
        <p:nvPicPr>
          <p:cNvPr id="323587" name="Picture 3"/>
          <p:cNvPicPr>
            <a:picLocks noChangeAspect="1" noChangeArrowheads="1"/>
          </p:cNvPicPr>
          <p:nvPr/>
        </p:nvPicPr>
        <p:blipFill>
          <a:blip r:embed="rId2" cstate="print"/>
          <a:srcRect/>
          <a:stretch>
            <a:fillRect/>
          </a:stretch>
        </p:blipFill>
        <p:spPr bwMode="auto">
          <a:xfrm>
            <a:off x="565150" y="3411538"/>
            <a:ext cx="4125913" cy="2828925"/>
          </a:xfrm>
          <a:prstGeom prst="rect">
            <a:avLst/>
          </a:prstGeom>
          <a:noFill/>
          <a:ln w="9525">
            <a:noFill/>
            <a:miter lim="800000"/>
            <a:headEnd/>
            <a:tailEnd/>
          </a:ln>
          <a:effectLst/>
        </p:spPr>
      </p:pic>
      <p:sp>
        <p:nvSpPr>
          <p:cNvPr id="323589" name="Rectangle 5"/>
          <p:cNvSpPr>
            <a:spLocks noChangeArrowheads="1"/>
          </p:cNvSpPr>
          <p:nvPr/>
        </p:nvSpPr>
        <p:spPr bwMode="auto">
          <a:xfrm>
            <a:off x="5738813" y="4470400"/>
            <a:ext cx="2381250" cy="798513"/>
          </a:xfrm>
          <a:prstGeom prst="rect">
            <a:avLst/>
          </a:prstGeom>
          <a:solidFill>
            <a:srgbClr val="FFFF00"/>
          </a:solidFill>
          <a:ln w="9525">
            <a:solidFill>
              <a:schemeClr val="tx1"/>
            </a:solidFill>
            <a:miter lim="800000"/>
            <a:headEnd/>
            <a:tailEnd/>
          </a:ln>
          <a:effectLst/>
        </p:spPr>
        <p:txBody>
          <a:bodyPr wrap="none" anchor="ctr"/>
          <a:lstStyle/>
          <a:p>
            <a:pPr algn="ctr"/>
            <a:r>
              <a:rPr lang="en-US" sz="2400" b="1"/>
              <a:t>DEB</a:t>
            </a:r>
            <a:endParaRPr lang="nl-NL" sz="2400" b="1"/>
          </a:p>
        </p:txBody>
      </p:sp>
      <p:sp>
        <p:nvSpPr>
          <p:cNvPr id="323592" name="AutoShape 8"/>
          <p:cNvSpPr>
            <a:spLocks noChangeArrowheads="1"/>
          </p:cNvSpPr>
          <p:nvPr/>
        </p:nvSpPr>
        <p:spPr bwMode="auto">
          <a:xfrm>
            <a:off x="6705600" y="3681413"/>
            <a:ext cx="465138" cy="885825"/>
          </a:xfrm>
          <a:prstGeom prst="downArrow">
            <a:avLst>
              <a:gd name="adj1" fmla="val 50000"/>
              <a:gd name="adj2" fmla="val 47611"/>
            </a:avLst>
          </a:prstGeom>
          <a:solidFill>
            <a:srgbClr val="00FFFF"/>
          </a:solidFill>
          <a:ln w="9525">
            <a:solidFill>
              <a:schemeClr val="tx1"/>
            </a:solidFill>
            <a:miter lim="800000"/>
            <a:headEnd/>
            <a:tailEnd/>
          </a:ln>
          <a:effectLst/>
        </p:spPr>
        <p:txBody>
          <a:bodyPr wrap="none" anchor="ctr"/>
          <a:lstStyle/>
          <a:p>
            <a:endParaRPr lang="en-GB"/>
          </a:p>
        </p:txBody>
      </p:sp>
      <p:sp>
        <p:nvSpPr>
          <p:cNvPr id="323594" name="Rectangle 10"/>
          <p:cNvSpPr>
            <a:spLocks noChangeArrowheads="1"/>
          </p:cNvSpPr>
          <p:nvPr/>
        </p:nvSpPr>
        <p:spPr bwMode="auto">
          <a:xfrm>
            <a:off x="5740400" y="2901950"/>
            <a:ext cx="2381250" cy="798513"/>
          </a:xfrm>
          <a:prstGeom prst="rect">
            <a:avLst/>
          </a:prstGeom>
          <a:solidFill>
            <a:srgbClr val="00B050"/>
          </a:solidFill>
          <a:ln w="9525">
            <a:solidFill>
              <a:schemeClr val="tx1"/>
            </a:solidFill>
            <a:miter lim="800000"/>
            <a:headEnd/>
            <a:tailEnd/>
          </a:ln>
          <a:effectLst/>
        </p:spPr>
        <p:txBody>
          <a:bodyPr wrap="none" anchor="ctr"/>
          <a:lstStyle/>
          <a:p>
            <a:pPr algn="ctr"/>
            <a:r>
              <a:rPr lang="en-US" sz="2400" b="1">
                <a:solidFill>
                  <a:schemeClr val="bg1"/>
                </a:solidFill>
              </a:rPr>
              <a:t>toxicokinetics</a:t>
            </a:r>
            <a:endParaRPr lang="nl-NL" sz="2400" b="1">
              <a:solidFill>
                <a:schemeClr val="bg1"/>
              </a:solidFill>
            </a:endParaRPr>
          </a:p>
        </p:txBody>
      </p:sp>
      <p:sp>
        <p:nvSpPr>
          <p:cNvPr id="323595" name="Rectangle 11"/>
          <p:cNvSpPr>
            <a:spLocks noChangeArrowheads="1"/>
          </p:cNvSpPr>
          <p:nvPr/>
        </p:nvSpPr>
        <p:spPr bwMode="auto">
          <a:xfrm>
            <a:off x="685800" y="1699888"/>
            <a:ext cx="7772400" cy="4114800"/>
          </a:xfrm>
          <a:prstGeom prst="rect">
            <a:avLst/>
          </a:prstGeom>
          <a:noFill/>
          <a:ln w="9525">
            <a:noFill/>
            <a:miter lim="800000"/>
            <a:headEnd/>
            <a:tailEnd/>
          </a:ln>
          <a:effectLst/>
        </p:spPr>
        <p:txBody>
          <a:bodyPr/>
          <a:lstStyle/>
          <a:p>
            <a:pPr marL="342900" indent="-342900">
              <a:spcBef>
                <a:spcPct val="20000"/>
              </a:spcBef>
            </a:pPr>
            <a:r>
              <a:rPr lang="en-US" sz="2400" b="1" dirty="0" smtClean="0">
                <a:solidFill>
                  <a:srgbClr val="009900"/>
                </a:solidFill>
              </a:rPr>
              <a:t>Assumptions</a:t>
            </a:r>
          </a:p>
          <a:p>
            <a:pPr marL="800100" lvl="1" indent="-342900">
              <a:spcBef>
                <a:spcPct val="20000"/>
              </a:spcBef>
            </a:pPr>
            <a:r>
              <a:rPr lang="en-US" sz="2000" dirty="0" smtClean="0"/>
              <a:t>- effect </a:t>
            </a:r>
            <a:r>
              <a:rPr lang="en-US" sz="2000" dirty="0"/>
              <a:t>depends on </a:t>
            </a:r>
            <a:r>
              <a:rPr lang="en-US" sz="2000" i="1" dirty="0"/>
              <a:t>internal</a:t>
            </a:r>
            <a:r>
              <a:rPr lang="en-US" sz="2000" dirty="0"/>
              <a:t> </a:t>
            </a:r>
            <a:r>
              <a:rPr lang="en-US" sz="2000" dirty="0" smtClean="0"/>
              <a:t>concentration</a:t>
            </a:r>
          </a:p>
          <a:p>
            <a:pPr marL="800100" lvl="1" indent="-342900">
              <a:spcBef>
                <a:spcPct val="20000"/>
              </a:spcBef>
            </a:pPr>
            <a:r>
              <a:rPr lang="en-US" sz="2000" dirty="0" smtClean="0"/>
              <a:t>- chemical changes </a:t>
            </a:r>
            <a:r>
              <a:rPr lang="en-US" sz="2000" i="1" dirty="0" smtClean="0"/>
              <a:t>parameter</a:t>
            </a:r>
            <a:r>
              <a:rPr lang="en-US" sz="2000" dirty="0" smtClean="0"/>
              <a:t> in DEB model </a:t>
            </a:r>
            <a:endParaRPr lang="en-US" sz="2000" dirty="0"/>
          </a:p>
          <a:p>
            <a:pPr marL="342900" indent="-342900">
              <a:spcBef>
                <a:spcPct val="20000"/>
              </a:spcBef>
            </a:pPr>
            <a:endParaRPr lang="en-US" sz="2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3594"/>
                                        </p:tgtEl>
                                        <p:attrNameLst>
                                          <p:attrName>style.visibility</p:attrName>
                                        </p:attrNameLst>
                                      </p:cBhvr>
                                      <p:to>
                                        <p:strVal val="visible"/>
                                      </p:to>
                                    </p:set>
                                    <p:animEffect transition="in" filter="dissolve">
                                      <p:cBhvr>
                                        <p:cTn id="7" dur="500"/>
                                        <p:tgtEl>
                                          <p:spTgt spid="32359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3592"/>
                                        </p:tgtEl>
                                        <p:attrNameLst>
                                          <p:attrName>style.visibility</p:attrName>
                                        </p:attrNameLst>
                                      </p:cBhvr>
                                      <p:to>
                                        <p:strVal val="visible"/>
                                      </p:to>
                                    </p:set>
                                    <p:animEffect transition="in" filter="wipe(up)">
                                      <p:cBhvr>
                                        <p:cTn id="11" dur="500"/>
                                        <p:tgtEl>
                                          <p:spTgt spid="32359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3589"/>
                                        </p:tgtEl>
                                        <p:attrNameLst>
                                          <p:attrName>style.visibility</p:attrName>
                                        </p:attrNameLst>
                                      </p:cBhvr>
                                      <p:to>
                                        <p:strVal val="visible"/>
                                      </p:to>
                                    </p:set>
                                    <p:animEffect transition="in" filter="dissolve">
                                      <p:cBhvr>
                                        <p:cTn id="15" dur="500"/>
                                        <p:tgtEl>
                                          <p:spTgt spid="32358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23590"/>
                                        </p:tgtEl>
                                        <p:attrNameLst>
                                          <p:attrName>style.visibility</p:attrName>
                                        </p:attrNameLst>
                                      </p:cBhvr>
                                      <p:to>
                                        <p:strVal val="visible"/>
                                      </p:to>
                                    </p:set>
                                    <p:animEffect transition="in" filter="wipe(up)">
                                      <p:cBhvr>
                                        <p:cTn id="19" dur="500"/>
                                        <p:tgtEl>
                                          <p:spTgt spid="32359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23591"/>
                                        </p:tgtEl>
                                        <p:attrNameLst>
                                          <p:attrName>style.visibility</p:attrName>
                                        </p:attrNameLst>
                                      </p:cBhvr>
                                      <p:to>
                                        <p:strVal val="visible"/>
                                      </p:to>
                                    </p:set>
                                    <p:animEffect transition="in" filter="dissolve">
                                      <p:cBhvr>
                                        <p:cTn id="23" dur="500"/>
                                        <p:tgtEl>
                                          <p:spTgt spid="32359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23587"/>
                                        </p:tgtEl>
                                        <p:attrNameLst>
                                          <p:attrName>style.visibility</p:attrName>
                                        </p:attrNameLst>
                                      </p:cBhvr>
                                      <p:to>
                                        <p:strVal val="visible"/>
                                      </p:to>
                                    </p:set>
                                    <p:animEffect transition="in" filter="dissolve">
                                      <p:cBhvr>
                                        <p:cTn id="28" dur="500"/>
                                        <p:tgtEl>
                                          <p:spTgt spid="32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0" grpId="0" animBg="1"/>
      <p:bldP spid="323591" grpId="0"/>
      <p:bldP spid="323589" grpId="0" animBg="1"/>
      <p:bldP spid="323592" grpId="0" animBg="1"/>
      <p:bldP spid="32359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mtClean="0"/>
              <a:t>Ex.1: maintenance costs</a:t>
            </a:r>
            <a:endParaRPr lang="en-US" smtClean="0"/>
          </a:p>
        </p:txBody>
      </p:sp>
      <p:grpSp>
        <p:nvGrpSpPr>
          <p:cNvPr id="2" name="Group 3"/>
          <p:cNvGrpSpPr>
            <a:grpSpLocks/>
          </p:cNvGrpSpPr>
          <p:nvPr/>
        </p:nvGrpSpPr>
        <p:grpSpPr bwMode="auto">
          <a:xfrm>
            <a:off x="4502150" y="2349500"/>
            <a:ext cx="4498975" cy="3584575"/>
            <a:chOff x="2836" y="1801"/>
            <a:chExt cx="2834" cy="2258"/>
          </a:xfrm>
        </p:grpSpPr>
        <p:sp>
          <p:nvSpPr>
            <p:cNvPr id="40977" name="Line 4"/>
            <p:cNvSpPr>
              <a:spLocks noChangeShapeType="1"/>
            </p:cNvSpPr>
            <p:nvPr/>
          </p:nvSpPr>
          <p:spPr bwMode="auto">
            <a:xfrm>
              <a:off x="3066" y="3853"/>
              <a:ext cx="2604" cy="1"/>
            </a:xfrm>
            <a:prstGeom prst="line">
              <a:avLst/>
            </a:prstGeom>
            <a:noFill/>
            <a:ln w="0">
              <a:solidFill>
                <a:srgbClr val="000000"/>
              </a:solidFill>
              <a:round/>
              <a:headEnd/>
              <a:tailEnd/>
            </a:ln>
          </p:spPr>
          <p:txBody>
            <a:bodyPr/>
            <a:lstStyle/>
            <a:p>
              <a:endParaRPr lang="en-GB"/>
            </a:p>
          </p:txBody>
        </p:sp>
        <p:sp>
          <p:nvSpPr>
            <p:cNvPr id="40978" name="Line 5"/>
            <p:cNvSpPr>
              <a:spLocks noChangeShapeType="1"/>
            </p:cNvSpPr>
            <p:nvPr/>
          </p:nvSpPr>
          <p:spPr bwMode="auto">
            <a:xfrm flipV="1">
              <a:off x="3066" y="1801"/>
              <a:ext cx="1" cy="2052"/>
            </a:xfrm>
            <a:prstGeom prst="line">
              <a:avLst/>
            </a:prstGeom>
            <a:noFill/>
            <a:ln w="0">
              <a:solidFill>
                <a:srgbClr val="000000"/>
              </a:solidFill>
              <a:round/>
              <a:headEnd/>
              <a:tailEnd/>
            </a:ln>
          </p:spPr>
          <p:txBody>
            <a:bodyPr/>
            <a:lstStyle/>
            <a:p>
              <a:endParaRPr lang="en-GB"/>
            </a:p>
          </p:txBody>
        </p:sp>
        <p:sp>
          <p:nvSpPr>
            <p:cNvPr id="40979" name="Rectangle 6"/>
            <p:cNvSpPr>
              <a:spLocks noChangeArrowheads="1"/>
            </p:cNvSpPr>
            <p:nvPr/>
          </p:nvSpPr>
          <p:spPr bwMode="auto">
            <a:xfrm>
              <a:off x="4244" y="3886"/>
              <a:ext cx="296" cy="173"/>
            </a:xfrm>
            <a:prstGeom prst="rect">
              <a:avLst/>
            </a:prstGeom>
            <a:noFill/>
            <a:ln w="9525">
              <a:noFill/>
              <a:miter lim="800000"/>
              <a:headEnd/>
              <a:tailEnd/>
            </a:ln>
          </p:spPr>
          <p:txBody>
            <a:bodyPr wrap="none" lIns="0" tIns="0" rIns="0" bIns="0">
              <a:spAutoFit/>
            </a:bodyPr>
            <a:lstStyle/>
            <a:p>
              <a:r>
                <a:rPr lang="en-US" b="1">
                  <a:solidFill>
                    <a:srgbClr val="000000"/>
                  </a:solidFill>
                </a:rPr>
                <a:t>time</a:t>
              </a:r>
              <a:endParaRPr lang="en-US" b="1"/>
            </a:p>
          </p:txBody>
        </p:sp>
        <p:sp>
          <p:nvSpPr>
            <p:cNvPr id="40980" name="Rectangle 7"/>
            <p:cNvSpPr>
              <a:spLocks noChangeArrowheads="1"/>
            </p:cNvSpPr>
            <p:nvPr/>
          </p:nvSpPr>
          <p:spPr bwMode="auto">
            <a:xfrm rot="-5400000">
              <a:off x="2215" y="2724"/>
              <a:ext cx="1416" cy="173"/>
            </a:xfrm>
            <a:prstGeom prst="rect">
              <a:avLst/>
            </a:prstGeom>
            <a:noFill/>
            <a:ln w="9525">
              <a:noFill/>
              <a:miter lim="800000"/>
              <a:headEnd/>
              <a:tailEnd/>
            </a:ln>
          </p:spPr>
          <p:txBody>
            <a:bodyPr wrap="none" lIns="0" tIns="0" rIns="0" bIns="0">
              <a:spAutoFit/>
            </a:bodyPr>
            <a:lstStyle/>
            <a:p>
              <a:r>
                <a:rPr lang="en-US" b="1">
                  <a:solidFill>
                    <a:srgbClr val="000000"/>
                  </a:solidFill>
                </a:rPr>
                <a:t>cumulative offspring</a:t>
              </a:r>
              <a:endParaRPr lang="en-US" b="1"/>
            </a:p>
          </p:txBody>
        </p:sp>
      </p:grpSp>
      <p:grpSp>
        <p:nvGrpSpPr>
          <p:cNvPr id="3" name="Group 8"/>
          <p:cNvGrpSpPr>
            <a:grpSpLocks/>
          </p:cNvGrpSpPr>
          <p:nvPr/>
        </p:nvGrpSpPr>
        <p:grpSpPr bwMode="auto">
          <a:xfrm>
            <a:off x="155575" y="2349500"/>
            <a:ext cx="4495800" cy="3584575"/>
            <a:chOff x="98" y="1801"/>
            <a:chExt cx="2832" cy="2258"/>
          </a:xfrm>
        </p:grpSpPr>
        <p:sp>
          <p:nvSpPr>
            <p:cNvPr id="40973" name="Line 9"/>
            <p:cNvSpPr>
              <a:spLocks noChangeShapeType="1"/>
            </p:cNvSpPr>
            <p:nvPr/>
          </p:nvSpPr>
          <p:spPr bwMode="auto">
            <a:xfrm>
              <a:off x="326" y="3853"/>
              <a:ext cx="2604" cy="1"/>
            </a:xfrm>
            <a:prstGeom prst="line">
              <a:avLst/>
            </a:prstGeom>
            <a:noFill/>
            <a:ln w="0">
              <a:solidFill>
                <a:srgbClr val="000000"/>
              </a:solidFill>
              <a:round/>
              <a:headEnd/>
              <a:tailEnd/>
            </a:ln>
          </p:spPr>
          <p:txBody>
            <a:bodyPr/>
            <a:lstStyle/>
            <a:p>
              <a:endParaRPr lang="en-GB"/>
            </a:p>
          </p:txBody>
        </p:sp>
        <p:sp>
          <p:nvSpPr>
            <p:cNvPr id="40974" name="Line 10"/>
            <p:cNvSpPr>
              <a:spLocks noChangeShapeType="1"/>
            </p:cNvSpPr>
            <p:nvPr/>
          </p:nvSpPr>
          <p:spPr bwMode="auto">
            <a:xfrm flipV="1">
              <a:off x="326" y="1801"/>
              <a:ext cx="1" cy="2052"/>
            </a:xfrm>
            <a:prstGeom prst="line">
              <a:avLst/>
            </a:prstGeom>
            <a:noFill/>
            <a:ln w="0">
              <a:solidFill>
                <a:srgbClr val="000000"/>
              </a:solidFill>
              <a:round/>
              <a:headEnd/>
              <a:tailEnd/>
            </a:ln>
          </p:spPr>
          <p:txBody>
            <a:bodyPr/>
            <a:lstStyle/>
            <a:p>
              <a:endParaRPr lang="en-GB"/>
            </a:p>
          </p:txBody>
        </p:sp>
        <p:sp>
          <p:nvSpPr>
            <p:cNvPr id="40975" name="Rectangle 11"/>
            <p:cNvSpPr>
              <a:spLocks noChangeArrowheads="1"/>
            </p:cNvSpPr>
            <p:nvPr/>
          </p:nvSpPr>
          <p:spPr bwMode="auto">
            <a:xfrm>
              <a:off x="1504" y="3886"/>
              <a:ext cx="296" cy="173"/>
            </a:xfrm>
            <a:prstGeom prst="rect">
              <a:avLst/>
            </a:prstGeom>
            <a:noFill/>
            <a:ln w="9525">
              <a:noFill/>
              <a:miter lim="800000"/>
              <a:headEnd/>
              <a:tailEnd/>
            </a:ln>
          </p:spPr>
          <p:txBody>
            <a:bodyPr wrap="none" lIns="0" tIns="0" rIns="0" bIns="0">
              <a:spAutoFit/>
            </a:bodyPr>
            <a:lstStyle/>
            <a:p>
              <a:r>
                <a:rPr lang="en-US" b="1">
                  <a:solidFill>
                    <a:srgbClr val="000000"/>
                  </a:solidFill>
                </a:rPr>
                <a:t>time</a:t>
              </a:r>
              <a:endParaRPr lang="en-US" b="1"/>
            </a:p>
          </p:txBody>
        </p:sp>
        <p:sp>
          <p:nvSpPr>
            <p:cNvPr id="40976" name="Rectangle 12"/>
            <p:cNvSpPr>
              <a:spLocks noChangeArrowheads="1"/>
            </p:cNvSpPr>
            <p:nvPr/>
          </p:nvSpPr>
          <p:spPr bwMode="auto">
            <a:xfrm rot="-5400000">
              <a:off x="-223" y="2578"/>
              <a:ext cx="816" cy="173"/>
            </a:xfrm>
            <a:prstGeom prst="rect">
              <a:avLst/>
            </a:prstGeom>
            <a:noFill/>
            <a:ln w="9525">
              <a:noFill/>
              <a:miter lim="800000"/>
              <a:headEnd/>
              <a:tailEnd/>
            </a:ln>
          </p:spPr>
          <p:txBody>
            <a:bodyPr wrap="none" lIns="0" tIns="0" rIns="0" bIns="0">
              <a:spAutoFit/>
            </a:bodyPr>
            <a:lstStyle/>
            <a:p>
              <a:r>
                <a:rPr lang="en-US" b="1">
                  <a:solidFill>
                    <a:srgbClr val="000000"/>
                  </a:solidFill>
                </a:rPr>
                <a:t>body length</a:t>
              </a:r>
              <a:endParaRPr lang="en-US" b="1"/>
            </a:p>
          </p:txBody>
        </p:sp>
      </p:grpSp>
      <p:grpSp>
        <p:nvGrpSpPr>
          <p:cNvPr id="4" name="Group 13"/>
          <p:cNvGrpSpPr>
            <a:grpSpLocks/>
          </p:cNvGrpSpPr>
          <p:nvPr/>
        </p:nvGrpSpPr>
        <p:grpSpPr bwMode="auto">
          <a:xfrm>
            <a:off x="5532438" y="1781175"/>
            <a:ext cx="1633537" cy="1223963"/>
            <a:chOff x="3373" y="1228"/>
            <a:chExt cx="1029" cy="771"/>
          </a:xfrm>
        </p:grpSpPr>
        <p:pic>
          <p:nvPicPr>
            <p:cNvPr id="40971" name="Picture 14" descr="folsomia_candida"/>
            <p:cNvPicPr>
              <a:picLocks noChangeAspect="1" noChangeArrowheads="1"/>
            </p:cNvPicPr>
            <p:nvPr/>
          </p:nvPicPr>
          <p:blipFill>
            <a:blip r:embed="rId4" cstate="print"/>
            <a:srcRect/>
            <a:stretch>
              <a:fillRect/>
            </a:stretch>
          </p:blipFill>
          <p:spPr bwMode="auto">
            <a:xfrm>
              <a:off x="3373" y="1228"/>
              <a:ext cx="1029" cy="771"/>
            </a:xfrm>
            <a:prstGeom prst="rect">
              <a:avLst/>
            </a:prstGeom>
            <a:noFill/>
            <a:ln w="9525">
              <a:noFill/>
              <a:miter lim="800000"/>
              <a:headEnd/>
              <a:tailEnd/>
            </a:ln>
          </p:spPr>
        </p:pic>
        <p:sp>
          <p:nvSpPr>
            <p:cNvPr id="40972" name="Text Box 15"/>
            <p:cNvSpPr txBox="1">
              <a:spLocks noChangeArrowheads="1"/>
            </p:cNvSpPr>
            <p:nvPr/>
          </p:nvSpPr>
          <p:spPr bwMode="auto">
            <a:xfrm>
              <a:off x="3400" y="1766"/>
              <a:ext cx="947" cy="192"/>
            </a:xfrm>
            <a:prstGeom prst="rect">
              <a:avLst/>
            </a:prstGeom>
            <a:noFill/>
            <a:ln w="9525">
              <a:noFill/>
              <a:miter lim="800000"/>
              <a:headEnd/>
              <a:tailEnd/>
            </a:ln>
          </p:spPr>
          <p:txBody>
            <a:bodyPr wrap="none">
              <a:spAutoFit/>
            </a:bodyPr>
            <a:lstStyle/>
            <a:p>
              <a:r>
                <a:rPr lang="en-GB" sz="1400" b="1">
                  <a:solidFill>
                    <a:srgbClr val="FFFF00"/>
                  </a:solidFill>
                </a:rPr>
                <a:t>                    TPT</a:t>
              </a:r>
              <a:endParaRPr lang="en-US" sz="1400" b="1">
                <a:solidFill>
                  <a:srgbClr val="FFFF00"/>
                </a:solidFill>
              </a:endParaRPr>
            </a:p>
          </p:txBody>
        </p:sp>
      </p:grpSp>
      <p:sp>
        <p:nvSpPr>
          <p:cNvPr id="40966" name="Rectangle 16"/>
          <p:cNvSpPr>
            <a:spLocks noChangeArrowheads="1"/>
          </p:cNvSpPr>
          <p:nvPr/>
        </p:nvSpPr>
        <p:spPr bwMode="auto">
          <a:xfrm>
            <a:off x="417513" y="6027738"/>
            <a:ext cx="2241550" cy="396875"/>
          </a:xfrm>
          <a:prstGeom prst="rect">
            <a:avLst/>
          </a:prstGeom>
          <a:noFill/>
          <a:ln w="9525">
            <a:noFill/>
            <a:miter lim="800000"/>
            <a:headEnd/>
            <a:tailEnd/>
          </a:ln>
        </p:spPr>
        <p:txBody>
          <a:bodyPr wrap="none">
            <a:spAutoFit/>
          </a:bodyPr>
          <a:lstStyle/>
          <a:p>
            <a:pPr>
              <a:spcBef>
                <a:spcPct val="20000"/>
              </a:spcBef>
              <a:buFont typeface="Wingdings" pitchFamily="2" charset="2"/>
              <a:buNone/>
            </a:pPr>
            <a:r>
              <a:rPr lang="en-GB" sz="2000" i="1"/>
              <a:t>Jager et al. (2004)</a:t>
            </a:r>
          </a:p>
        </p:txBody>
      </p:sp>
      <p:pic>
        <p:nvPicPr>
          <p:cNvPr id="960529" name="Picture 17"/>
          <p:cNvPicPr>
            <a:picLocks noChangeAspect="1" noChangeArrowheads="1"/>
          </p:cNvPicPr>
          <p:nvPr/>
        </p:nvPicPr>
        <p:blipFill>
          <a:blip r:embed="rId5" cstate="print"/>
          <a:srcRect/>
          <a:stretch>
            <a:fillRect/>
          </a:stretch>
        </p:blipFill>
        <p:spPr bwMode="auto">
          <a:xfrm>
            <a:off x="509588" y="2795588"/>
            <a:ext cx="3867150" cy="2838450"/>
          </a:xfrm>
          <a:prstGeom prst="rect">
            <a:avLst/>
          </a:prstGeom>
          <a:noFill/>
          <a:ln w="9525">
            <a:noFill/>
            <a:miter lim="800000"/>
            <a:headEnd/>
            <a:tailEnd/>
          </a:ln>
        </p:spPr>
      </p:pic>
      <p:pic>
        <p:nvPicPr>
          <p:cNvPr id="960530" name="Picture 18"/>
          <p:cNvPicPr>
            <a:picLocks noChangeAspect="1" noChangeArrowheads="1"/>
          </p:cNvPicPr>
          <p:nvPr/>
        </p:nvPicPr>
        <p:blipFill>
          <a:blip r:embed="rId6" cstate="print"/>
          <a:srcRect/>
          <a:stretch>
            <a:fillRect/>
          </a:stretch>
        </p:blipFill>
        <p:spPr bwMode="auto">
          <a:xfrm>
            <a:off x="4821238" y="2463800"/>
            <a:ext cx="4322762" cy="3211513"/>
          </a:xfrm>
          <a:prstGeom prst="rect">
            <a:avLst/>
          </a:prstGeom>
          <a:noFill/>
          <a:ln w="9525">
            <a:noFill/>
            <a:miter lim="800000"/>
            <a:headEnd/>
            <a:tailEnd/>
          </a:ln>
        </p:spPr>
      </p:pic>
      <p:sp>
        <p:nvSpPr>
          <p:cNvPr id="960531" name="Line 19"/>
          <p:cNvSpPr>
            <a:spLocks noChangeShapeType="1"/>
          </p:cNvSpPr>
          <p:nvPr/>
        </p:nvSpPr>
        <p:spPr bwMode="auto">
          <a:xfrm>
            <a:off x="3822700" y="3032125"/>
            <a:ext cx="0" cy="635000"/>
          </a:xfrm>
          <a:prstGeom prst="line">
            <a:avLst/>
          </a:prstGeom>
          <a:noFill/>
          <a:ln w="50800">
            <a:solidFill>
              <a:schemeClr val="tx1"/>
            </a:solidFill>
            <a:round/>
            <a:headEnd/>
            <a:tailEnd type="triangle" w="med" len="med"/>
          </a:ln>
        </p:spPr>
        <p:txBody>
          <a:bodyPr/>
          <a:lstStyle/>
          <a:p>
            <a:endParaRPr lang="en-GB"/>
          </a:p>
        </p:txBody>
      </p:sp>
      <p:sp>
        <p:nvSpPr>
          <p:cNvPr id="960532" name="Line 20"/>
          <p:cNvSpPr>
            <a:spLocks noChangeShapeType="1"/>
          </p:cNvSpPr>
          <p:nvPr/>
        </p:nvSpPr>
        <p:spPr bwMode="auto">
          <a:xfrm>
            <a:off x="8305800" y="3463925"/>
            <a:ext cx="0" cy="1562100"/>
          </a:xfrm>
          <a:prstGeom prst="line">
            <a:avLst/>
          </a:prstGeom>
          <a:noFill/>
          <a:ln w="50800">
            <a:solidFill>
              <a:schemeClr val="tx1"/>
            </a:solidFill>
            <a:round/>
            <a:headEnd/>
            <a:tailEnd type="triangle" w="med" len="med"/>
          </a:ln>
        </p:spPr>
        <p:txBody>
          <a:bodyPr/>
          <a:lstStyle/>
          <a:p>
            <a:endParaRPr lang="en-GB"/>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60529"/>
                                        </p:tgtEl>
                                        <p:attrNameLst>
                                          <p:attrName>style.visibility</p:attrName>
                                        </p:attrNameLst>
                                      </p:cBhvr>
                                      <p:to>
                                        <p:strVal val="visible"/>
                                      </p:to>
                                    </p:set>
                                    <p:animEffect transition="in" filter="wipe(left)">
                                      <p:cBhvr>
                                        <p:cTn id="11" dur="500"/>
                                        <p:tgtEl>
                                          <p:spTgt spid="9605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60531"/>
                                        </p:tgtEl>
                                        <p:attrNameLst>
                                          <p:attrName>style.visibility</p:attrName>
                                        </p:attrNameLst>
                                      </p:cBhvr>
                                      <p:to>
                                        <p:strVal val="visible"/>
                                      </p:to>
                                    </p:set>
                                    <p:animEffect transition="in" filter="wipe(up)">
                                      <p:cBhvr>
                                        <p:cTn id="15" dur="500"/>
                                        <p:tgtEl>
                                          <p:spTgt spid="96053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960530"/>
                                        </p:tgtEl>
                                        <p:attrNameLst>
                                          <p:attrName>style.visibility</p:attrName>
                                        </p:attrNameLst>
                                      </p:cBhvr>
                                      <p:to>
                                        <p:strVal val="visible"/>
                                      </p:to>
                                    </p:set>
                                    <p:animEffect transition="in" filter="wipe(left)">
                                      <p:cBhvr>
                                        <p:cTn id="24" dur="500"/>
                                        <p:tgtEl>
                                          <p:spTgt spid="96053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960532"/>
                                        </p:tgtEl>
                                        <p:attrNameLst>
                                          <p:attrName>style.visibility</p:attrName>
                                        </p:attrNameLst>
                                      </p:cBhvr>
                                      <p:to>
                                        <p:strVal val="visible"/>
                                      </p:to>
                                    </p:set>
                                    <p:animEffect transition="in" filter="wipe(up)">
                                      <p:cBhvr>
                                        <p:cTn id="28" dur="500"/>
                                        <p:tgtEl>
                                          <p:spTgt spid="96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31" grpId="0" animBg="1"/>
      <p:bldP spid="96053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smtClean="0"/>
              <a:t>Ex.2: growth costs</a:t>
            </a:r>
            <a:endParaRPr lang="en-US" smtClean="0"/>
          </a:p>
        </p:txBody>
      </p:sp>
      <p:grpSp>
        <p:nvGrpSpPr>
          <p:cNvPr id="2" name="Group 3"/>
          <p:cNvGrpSpPr>
            <a:grpSpLocks/>
          </p:cNvGrpSpPr>
          <p:nvPr/>
        </p:nvGrpSpPr>
        <p:grpSpPr bwMode="auto">
          <a:xfrm>
            <a:off x="84138" y="2446338"/>
            <a:ext cx="4522787" cy="3629025"/>
            <a:chOff x="53" y="1766"/>
            <a:chExt cx="2849" cy="2286"/>
          </a:xfrm>
        </p:grpSpPr>
        <p:sp>
          <p:nvSpPr>
            <p:cNvPr id="42765" name="Line 4"/>
            <p:cNvSpPr>
              <a:spLocks noChangeShapeType="1"/>
            </p:cNvSpPr>
            <p:nvPr/>
          </p:nvSpPr>
          <p:spPr bwMode="auto">
            <a:xfrm>
              <a:off x="298" y="3818"/>
              <a:ext cx="2604" cy="1"/>
            </a:xfrm>
            <a:prstGeom prst="line">
              <a:avLst/>
            </a:prstGeom>
            <a:noFill/>
            <a:ln w="0">
              <a:solidFill>
                <a:srgbClr val="000000"/>
              </a:solidFill>
              <a:round/>
              <a:headEnd/>
              <a:tailEnd/>
            </a:ln>
          </p:spPr>
          <p:txBody>
            <a:bodyPr/>
            <a:lstStyle/>
            <a:p>
              <a:endParaRPr lang="en-GB"/>
            </a:p>
          </p:txBody>
        </p:sp>
        <p:sp>
          <p:nvSpPr>
            <p:cNvPr id="42766" name="Line 5"/>
            <p:cNvSpPr>
              <a:spLocks noChangeShapeType="1"/>
            </p:cNvSpPr>
            <p:nvPr/>
          </p:nvSpPr>
          <p:spPr bwMode="auto">
            <a:xfrm flipV="1">
              <a:off x="298" y="1766"/>
              <a:ext cx="1" cy="2052"/>
            </a:xfrm>
            <a:prstGeom prst="line">
              <a:avLst/>
            </a:prstGeom>
            <a:noFill/>
            <a:ln w="0">
              <a:solidFill>
                <a:srgbClr val="000000"/>
              </a:solidFill>
              <a:round/>
              <a:headEnd/>
              <a:tailEnd/>
            </a:ln>
          </p:spPr>
          <p:txBody>
            <a:bodyPr/>
            <a:lstStyle/>
            <a:p>
              <a:endParaRPr lang="en-GB"/>
            </a:p>
          </p:txBody>
        </p:sp>
        <p:sp>
          <p:nvSpPr>
            <p:cNvPr id="42767" name="Rectangle 6"/>
            <p:cNvSpPr>
              <a:spLocks noChangeArrowheads="1"/>
            </p:cNvSpPr>
            <p:nvPr/>
          </p:nvSpPr>
          <p:spPr bwMode="auto">
            <a:xfrm>
              <a:off x="1455" y="3879"/>
              <a:ext cx="296" cy="173"/>
            </a:xfrm>
            <a:prstGeom prst="rect">
              <a:avLst/>
            </a:prstGeom>
            <a:noFill/>
            <a:ln w="9525">
              <a:noFill/>
              <a:miter lim="800000"/>
              <a:headEnd/>
              <a:tailEnd/>
            </a:ln>
          </p:spPr>
          <p:txBody>
            <a:bodyPr wrap="none" lIns="0" tIns="0" rIns="0" bIns="0">
              <a:spAutoFit/>
            </a:bodyPr>
            <a:lstStyle/>
            <a:p>
              <a:r>
                <a:rPr lang="en-US" b="1">
                  <a:solidFill>
                    <a:srgbClr val="000000"/>
                  </a:solidFill>
                </a:rPr>
                <a:t>time</a:t>
              </a:r>
              <a:endParaRPr lang="en-US" sz="2000" b="1"/>
            </a:p>
          </p:txBody>
        </p:sp>
        <p:sp>
          <p:nvSpPr>
            <p:cNvPr id="42768" name="Rectangle 7"/>
            <p:cNvSpPr>
              <a:spLocks noChangeArrowheads="1"/>
            </p:cNvSpPr>
            <p:nvPr/>
          </p:nvSpPr>
          <p:spPr bwMode="auto">
            <a:xfrm rot="-5400000">
              <a:off x="-268" y="2543"/>
              <a:ext cx="816" cy="173"/>
            </a:xfrm>
            <a:prstGeom prst="rect">
              <a:avLst/>
            </a:prstGeom>
            <a:noFill/>
            <a:ln w="9525">
              <a:noFill/>
              <a:miter lim="800000"/>
              <a:headEnd/>
              <a:tailEnd/>
            </a:ln>
          </p:spPr>
          <p:txBody>
            <a:bodyPr wrap="none" lIns="0" tIns="0" rIns="0" bIns="0">
              <a:spAutoFit/>
            </a:bodyPr>
            <a:lstStyle/>
            <a:p>
              <a:r>
                <a:rPr lang="en-US" b="1">
                  <a:solidFill>
                    <a:srgbClr val="000000"/>
                  </a:solidFill>
                </a:rPr>
                <a:t>body length</a:t>
              </a:r>
              <a:endParaRPr lang="en-US" sz="2000" b="1"/>
            </a:p>
          </p:txBody>
        </p:sp>
      </p:grpSp>
      <p:grpSp>
        <p:nvGrpSpPr>
          <p:cNvPr id="3" name="Group 8"/>
          <p:cNvGrpSpPr>
            <a:grpSpLocks/>
          </p:cNvGrpSpPr>
          <p:nvPr/>
        </p:nvGrpSpPr>
        <p:grpSpPr bwMode="auto">
          <a:xfrm>
            <a:off x="473075" y="2608263"/>
            <a:ext cx="3609975" cy="2743200"/>
            <a:chOff x="298" y="1868"/>
            <a:chExt cx="2274" cy="1728"/>
          </a:xfrm>
        </p:grpSpPr>
        <p:sp>
          <p:nvSpPr>
            <p:cNvPr id="42274" name="Line 9"/>
            <p:cNvSpPr>
              <a:spLocks noChangeShapeType="1"/>
            </p:cNvSpPr>
            <p:nvPr/>
          </p:nvSpPr>
          <p:spPr bwMode="auto">
            <a:xfrm>
              <a:off x="550" y="3518"/>
              <a:ext cx="1" cy="30"/>
            </a:xfrm>
            <a:prstGeom prst="line">
              <a:avLst/>
            </a:prstGeom>
            <a:noFill/>
            <a:ln w="0">
              <a:solidFill>
                <a:srgbClr val="000000"/>
              </a:solidFill>
              <a:prstDash val="sysDot"/>
              <a:round/>
              <a:headEnd/>
              <a:tailEnd/>
            </a:ln>
          </p:spPr>
          <p:txBody>
            <a:bodyPr/>
            <a:lstStyle/>
            <a:p>
              <a:endParaRPr lang="en-GB"/>
            </a:p>
          </p:txBody>
        </p:sp>
        <p:sp>
          <p:nvSpPr>
            <p:cNvPr id="42275" name="Line 10"/>
            <p:cNvSpPr>
              <a:spLocks noChangeShapeType="1"/>
            </p:cNvSpPr>
            <p:nvPr/>
          </p:nvSpPr>
          <p:spPr bwMode="auto">
            <a:xfrm>
              <a:off x="604" y="3500"/>
              <a:ext cx="1" cy="24"/>
            </a:xfrm>
            <a:prstGeom prst="line">
              <a:avLst/>
            </a:prstGeom>
            <a:noFill/>
            <a:ln w="0">
              <a:solidFill>
                <a:srgbClr val="000000"/>
              </a:solidFill>
              <a:prstDash val="sysDot"/>
              <a:round/>
              <a:headEnd/>
              <a:tailEnd/>
            </a:ln>
          </p:spPr>
          <p:txBody>
            <a:bodyPr/>
            <a:lstStyle/>
            <a:p>
              <a:endParaRPr lang="en-GB"/>
            </a:p>
          </p:txBody>
        </p:sp>
        <p:sp>
          <p:nvSpPr>
            <p:cNvPr id="42276" name="Line 11"/>
            <p:cNvSpPr>
              <a:spLocks noChangeShapeType="1"/>
            </p:cNvSpPr>
            <p:nvPr/>
          </p:nvSpPr>
          <p:spPr bwMode="auto">
            <a:xfrm>
              <a:off x="712" y="3434"/>
              <a:ext cx="1" cy="6"/>
            </a:xfrm>
            <a:prstGeom prst="line">
              <a:avLst/>
            </a:prstGeom>
            <a:noFill/>
            <a:ln w="0">
              <a:solidFill>
                <a:srgbClr val="000000"/>
              </a:solidFill>
              <a:prstDash val="sysDot"/>
              <a:round/>
              <a:headEnd/>
              <a:tailEnd/>
            </a:ln>
          </p:spPr>
          <p:txBody>
            <a:bodyPr/>
            <a:lstStyle/>
            <a:p>
              <a:endParaRPr lang="en-GB"/>
            </a:p>
          </p:txBody>
        </p:sp>
        <p:sp>
          <p:nvSpPr>
            <p:cNvPr id="42277" name="Line 12"/>
            <p:cNvSpPr>
              <a:spLocks noChangeShapeType="1"/>
            </p:cNvSpPr>
            <p:nvPr/>
          </p:nvSpPr>
          <p:spPr bwMode="auto">
            <a:xfrm>
              <a:off x="766" y="3380"/>
              <a:ext cx="1" cy="12"/>
            </a:xfrm>
            <a:prstGeom prst="line">
              <a:avLst/>
            </a:prstGeom>
            <a:noFill/>
            <a:ln w="0">
              <a:solidFill>
                <a:srgbClr val="000000"/>
              </a:solidFill>
              <a:prstDash val="sysDot"/>
              <a:round/>
              <a:headEnd/>
              <a:tailEnd/>
            </a:ln>
          </p:spPr>
          <p:txBody>
            <a:bodyPr/>
            <a:lstStyle/>
            <a:p>
              <a:endParaRPr lang="en-GB"/>
            </a:p>
          </p:txBody>
        </p:sp>
        <p:sp>
          <p:nvSpPr>
            <p:cNvPr id="42278" name="Oval 13"/>
            <p:cNvSpPr>
              <a:spLocks noChangeArrowheads="1"/>
            </p:cNvSpPr>
            <p:nvPr/>
          </p:nvSpPr>
          <p:spPr bwMode="auto">
            <a:xfrm>
              <a:off x="814" y="3296"/>
              <a:ext cx="12" cy="12"/>
            </a:xfrm>
            <a:prstGeom prst="ellipse">
              <a:avLst/>
            </a:prstGeom>
            <a:solidFill>
              <a:srgbClr val="000000"/>
            </a:solidFill>
            <a:ln w="9525">
              <a:noFill/>
              <a:round/>
              <a:headEnd/>
              <a:tailEnd/>
            </a:ln>
          </p:spPr>
          <p:txBody>
            <a:bodyPr/>
            <a:lstStyle/>
            <a:p>
              <a:endParaRPr lang="en-US"/>
            </a:p>
          </p:txBody>
        </p:sp>
        <p:sp>
          <p:nvSpPr>
            <p:cNvPr id="42279" name="Line 14"/>
            <p:cNvSpPr>
              <a:spLocks noChangeShapeType="1"/>
            </p:cNvSpPr>
            <p:nvPr/>
          </p:nvSpPr>
          <p:spPr bwMode="auto">
            <a:xfrm>
              <a:off x="928" y="3098"/>
              <a:ext cx="1" cy="24"/>
            </a:xfrm>
            <a:prstGeom prst="line">
              <a:avLst/>
            </a:prstGeom>
            <a:noFill/>
            <a:ln w="0">
              <a:solidFill>
                <a:srgbClr val="000000"/>
              </a:solidFill>
              <a:prstDash val="sysDot"/>
              <a:round/>
              <a:headEnd/>
              <a:tailEnd/>
            </a:ln>
          </p:spPr>
          <p:txBody>
            <a:bodyPr/>
            <a:lstStyle/>
            <a:p>
              <a:endParaRPr lang="en-GB"/>
            </a:p>
          </p:txBody>
        </p:sp>
        <p:sp>
          <p:nvSpPr>
            <p:cNvPr id="42280" name="Line 15"/>
            <p:cNvSpPr>
              <a:spLocks noChangeShapeType="1"/>
            </p:cNvSpPr>
            <p:nvPr/>
          </p:nvSpPr>
          <p:spPr bwMode="auto">
            <a:xfrm>
              <a:off x="994" y="2966"/>
              <a:ext cx="1" cy="12"/>
            </a:xfrm>
            <a:prstGeom prst="line">
              <a:avLst/>
            </a:prstGeom>
            <a:noFill/>
            <a:ln w="0">
              <a:solidFill>
                <a:srgbClr val="000000"/>
              </a:solidFill>
              <a:prstDash val="sysDot"/>
              <a:round/>
              <a:headEnd/>
              <a:tailEnd/>
            </a:ln>
          </p:spPr>
          <p:txBody>
            <a:bodyPr/>
            <a:lstStyle/>
            <a:p>
              <a:endParaRPr lang="en-GB"/>
            </a:p>
          </p:txBody>
        </p:sp>
        <p:sp>
          <p:nvSpPr>
            <p:cNvPr id="42281" name="Line 16"/>
            <p:cNvSpPr>
              <a:spLocks noChangeShapeType="1"/>
            </p:cNvSpPr>
            <p:nvPr/>
          </p:nvSpPr>
          <p:spPr bwMode="auto">
            <a:xfrm>
              <a:off x="1036" y="2870"/>
              <a:ext cx="1" cy="36"/>
            </a:xfrm>
            <a:prstGeom prst="line">
              <a:avLst/>
            </a:prstGeom>
            <a:noFill/>
            <a:ln w="0">
              <a:solidFill>
                <a:srgbClr val="000000"/>
              </a:solidFill>
              <a:prstDash val="sysDot"/>
              <a:round/>
              <a:headEnd/>
              <a:tailEnd/>
            </a:ln>
          </p:spPr>
          <p:txBody>
            <a:bodyPr/>
            <a:lstStyle/>
            <a:p>
              <a:endParaRPr lang="en-GB"/>
            </a:p>
          </p:txBody>
        </p:sp>
        <p:sp>
          <p:nvSpPr>
            <p:cNvPr id="42282" name="Line 17"/>
            <p:cNvSpPr>
              <a:spLocks noChangeShapeType="1"/>
            </p:cNvSpPr>
            <p:nvPr/>
          </p:nvSpPr>
          <p:spPr bwMode="auto">
            <a:xfrm flipV="1">
              <a:off x="1144" y="2546"/>
              <a:ext cx="1" cy="126"/>
            </a:xfrm>
            <a:prstGeom prst="line">
              <a:avLst/>
            </a:prstGeom>
            <a:noFill/>
            <a:ln w="0">
              <a:solidFill>
                <a:srgbClr val="000000"/>
              </a:solidFill>
              <a:prstDash val="sysDot"/>
              <a:round/>
              <a:headEnd/>
              <a:tailEnd/>
            </a:ln>
          </p:spPr>
          <p:txBody>
            <a:bodyPr/>
            <a:lstStyle/>
            <a:p>
              <a:endParaRPr lang="en-GB"/>
            </a:p>
          </p:txBody>
        </p:sp>
        <p:sp>
          <p:nvSpPr>
            <p:cNvPr id="42283" name="Line 18"/>
            <p:cNvSpPr>
              <a:spLocks noChangeShapeType="1"/>
            </p:cNvSpPr>
            <p:nvPr/>
          </p:nvSpPr>
          <p:spPr bwMode="auto">
            <a:xfrm flipV="1">
              <a:off x="1228" y="2426"/>
              <a:ext cx="1" cy="120"/>
            </a:xfrm>
            <a:prstGeom prst="line">
              <a:avLst/>
            </a:prstGeom>
            <a:noFill/>
            <a:ln w="0">
              <a:solidFill>
                <a:srgbClr val="000000"/>
              </a:solidFill>
              <a:prstDash val="sysDot"/>
              <a:round/>
              <a:headEnd/>
              <a:tailEnd/>
            </a:ln>
          </p:spPr>
          <p:txBody>
            <a:bodyPr/>
            <a:lstStyle/>
            <a:p>
              <a:endParaRPr lang="en-GB"/>
            </a:p>
          </p:txBody>
        </p:sp>
        <p:sp>
          <p:nvSpPr>
            <p:cNvPr id="42284" name="Line 19"/>
            <p:cNvSpPr>
              <a:spLocks noChangeShapeType="1"/>
            </p:cNvSpPr>
            <p:nvPr/>
          </p:nvSpPr>
          <p:spPr bwMode="auto">
            <a:xfrm>
              <a:off x="1360" y="2384"/>
              <a:ext cx="1" cy="36"/>
            </a:xfrm>
            <a:prstGeom prst="line">
              <a:avLst/>
            </a:prstGeom>
            <a:noFill/>
            <a:ln w="0">
              <a:solidFill>
                <a:srgbClr val="000000"/>
              </a:solidFill>
              <a:prstDash val="sysDot"/>
              <a:round/>
              <a:headEnd/>
              <a:tailEnd/>
            </a:ln>
          </p:spPr>
          <p:txBody>
            <a:bodyPr/>
            <a:lstStyle/>
            <a:p>
              <a:endParaRPr lang="en-GB"/>
            </a:p>
          </p:txBody>
        </p:sp>
        <p:sp>
          <p:nvSpPr>
            <p:cNvPr id="42285" name="Oval 20"/>
            <p:cNvSpPr>
              <a:spLocks noChangeArrowheads="1"/>
            </p:cNvSpPr>
            <p:nvPr/>
          </p:nvSpPr>
          <p:spPr bwMode="auto">
            <a:xfrm>
              <a:off x="1408" y="2324"/>
              <a:ext cx="12" cy="12"/>
            </a:xfrm>
            <a:prstGeom prst="ellipse">
              <a:avLst/>
            </a:prstGeom>
            <a:solidFill>
              <a:srgbClr val="000000"/>
            </a:solidFill>
            <a:ln w="9525">
              <a:noFill/>
              <a:round/>
              <a:headEnd/>
              <a:tailEnd/>
            </a:ln>
          </p:spPr>
          <p:txBody>
            <a:bodyPr/>
            <a:lstStyle/>
            <a:p>
              <a:endParaRPr lang="en-US"/>
            </a:p>
          </p:txBody>
        </p:sp>
        <p:sp>
          <p:nvSpPr>
            <p:cNvPr id="42286" name="Line 21"/>
            <p:cNvSpPr>
              <a:spLocks noChangeShapeType="1"/>
            </p:cNvSpPr>
            <p:nvPr/>
          </p:nvSpPr>
          <p:spPr bwMode="auto">
            <a:xfrm>
              <a:off x="1444" y="2312"/>
              <a:ext cx="1" cy="96"/>
            </a:xfrm>
            <a:prstGeom prst="line">
              <a:avLst/>
            </a:prstGeom>
            <a:noFill/>
            <a:ln w="0">
              <a:solidFill>
                <a:srgbClr val="000000"/>
              </a:solidFill>
              <a:prstDash val="sysDot"/>
              <a:round/>
              <a:headEnd/>
              <a:tailEnd/>
            </a:ln>
          </p:spPr>
          <p:txBody>
            <a:bodyPr/>
            <a:lstStyle/>
            <a:p>
              <a:endParaRPr lang="en-GB"/>
            </a:p>
          </p:txBody>
        </p:sp>
        <p:sp>
          <p:nvSpPr>
            <p:cNvPr id="42287" name="Oval 22"/>
            <p:cNvSpPr>
              <a:spLocks noChangeArrowheads="1"/>
            </p:cNvSpPr>
            <p:nvPr/>
          </p:nvSpPr>
          <p:spPr bwMode="auto">
            <a:xfrm>
              <a:off x="1582" y="2198"/>
              <a:ext cx="12" cy="12"/>
            </a:xfrm>
            <a:prstGeom prst="ellipse">
              <a:avLst/>
            </a:prstGeom>
            <a:solidFill>
              <a:srgbClr val="000000"/>
            </a:solidFill>
            <a:ln w="9525">
              <a:noFill/>
              <a:round/>
              <a:headEnd/>
              <a:tailEnd/>
            </a:ln>
          </p:spPr>
          <p:txBody>
            <a:bodyPr/>
            <a:lstStyle/>
            <a:p>
              <a:endParaRPr lang="en-US"/>
            </a:p>
          </p:txBody>
        </p:sp>
        <p:sp>
          <p:nvSpPr>
            <p:cNvPr id="42288" name="Line 23"/>
            <p:cNvSpPr>
              <a:spLocks noChangeShapeType="1"/>
            </p:cNvSpPr>
            <p:nvPr/>
          </p:nvSpPr>
          <p:spPr bwMode="auto">
            <a:xfrm>
              <a:off x="1690" y="2156"/>
              <a:ext cx="1" cy="12"/>
            </a:xfrm>
            <a:prstGeom prst="line">
              <a:avLst/>
            </a:prstGeom>
            <a:noFill/>
            <a:ln w="0">
              <a:solidFill>
                <a:srgbClr val="000000"/>
              </a:solidFill>
              <a:prstDash val="sysDot"/>
              <a:round/>
              <a:headEnd/>
              <a:tailEnd/>
            </a:ln>
          </p:spPr>
          <p:txBody>
            <a:bodyPr/>
            <a:lstStyle/>
            <a:p>
              <a:endParaRPr lang="en-GB"/>
            </a:p>
          </p:txBody>
        </p:sp>
        <p:sp>
          <p:nvSpPr>
            <p:cNvPr id="42289" name="Line 24"/>
            <p:cNvSpPr>
              <a:spLocks noChangeShapeType="1"/>
            </p:cNvSpPr>
            <p:nvPr/>
          </p:nvSpPr>
          <p:spPr bwMode="auto">
            <a:xfrm flipV="1">
              <a:off x="1834" y="2060"/>
              <a:ext cx="1" cy="36"/>
            </a:xfrm>
            <a:prstGeom prst="line">
              <a:avLst/>
            </a:prstGeom>
            <a:noFill/>
            <a:ln w="0">
              <a:solidFill>
                <a:srgbClr val="000000"/>
              </a:solidFill>
              <a:prstDash val="sysDot"/>
              <a:round/>
              <a:headEnd/>
              <a:tailEnd/>
            </a:ln>
          </p:spPr>
          <p:txBody>
            <a:bodyPr/>
            <a:lstStyle/>
            <a:p>
              <a:endParaRPr lang="en-GB"/>
            </a:p>
          </p:txBody>
        </p:sp>
        <p:sp>
          <p:nvSpPr>
            <p:cNvPr id="42290" name="Line 25"/>
            <p:cNvSpPr>
              <a:spLocks noChangeShapeType="1"/>
            </p:cNvSpPr>
            <p:nvPr/>
          </p:nvSpPr>
          <p:spPr bwMode="auto">
            <a:xfrm flipV="1">
              <a:off x="1906" y="2072"/>
              <a:ext cx="1" cy="6"/>
            </a:xfrm>
            <a:prstGeom prst="line">
              <a:avLst/>
            </a:prstGeom>
            <a:noFill/>
            <a:ln w="0">
              <a:solidFill>
                <a:srgbClr val="000000"/>
              </a:solidFill>
              <a:prstDash val="sysDot"/>
              <a:round/>
              <a:headEnd/>
              <a:tailEnd/>
            </a:ln>
          </p:spPr>
          <p:txBody>
            <a:bodyPr/>
            <a:lstStyle/>
            <a:p>
              <a:endParaRPr lang="en-GB"/>
            </a:p>
          </p:txBody>
        </p:sp>
        <p:sp>
          <p:nvSpPr>
            <p:cNvPr id="42291" name="Line 26"/>
            <p:cNvSpPr>
              <a:spLocks noChangeShapeType="1"/>
            </p:cNvSpPr>
            <p:nvPr/>
          </p:nvSpPr>
          <p:spPr bwMode="auto">
            <a:xfrm>
              <a:off x="2014" y="2054"/>
              <a:ext cx="1" cy="66"/>
            </a:xfrm>
            <a:prstGeom prst="line">
              <a:avLst/>
            </a:prstGeom>
            <a:noFill/>
            <a:ln w="0">
              <a:solidFill>
                <a:srgbClr val="000000"/>
              </a:solidFill>
              <a:prstDash val="sysDot"/>
              <a:round/>
              <a:headEnd/>
              <a:tailEnd/>
            </a:ln>
          </p:spPr>
          <p:txBody>
            <a:bodyPr/>
            <a:lstStyle/>
            <a:p>
              <a:endParaRPr lang="en-GB"/>
            </a:p>
          </p:txBody>
        </p:sp>
        <p:sp>
          <p:nvSpPr>
            <p:cNvPr id="42292" name="Line 27"/>
            <p:cNvSpPr>
              <a:spLocks noChangeShapeType="1"/>
            </p:cNvSpPr>
            <p:nvPr/>
          </p:nvSpPr>
          <p:spPr bwMode="auto">
            <a:xfrm>
              <a:off x="2230" y="2018"/>
              <a:ext cx="1" cy="72"/>
            </a:xfrm>
            <a:prstGeom prst="line">
              <a:avLst/>
            </a:prstGeom>
            <a:noFill/>
            <a:ln w="0">
              <a:solidFill>
                <a:srgbClr val="000000"/>
              </a:solidFill>
              <a:prstDash val="sysDot"/>
              <a:round/>
              <a:headEnd/>
              <a:tailEnd/>
            </a:ln>
          </p:spPr>
          <p:txBody>
            <a:bodyPr/>
            <a:lstStyle/>
            <a:p>
              <a:endParaRPr lang="en-GB"/>
            </a:p>
          </p:txBody>
        </p:sp>
        <p:sp>
          <p:nvSpPr>
            <p:cNvPr id="42293" name="Line 28"/>
            <p:cNvSpPr>
              <a:spLocks noChangeShapeType="1"/>
            </p:cNvSpPr>
            <p:nvPr/>
          </p:nvSpPr>
          <p:spPr bwMode="auto">
            <a:xfrm flipV="1">
              <a:off x="2314" y="1910"/>
              <a:ext cx="1" cy="102"/>
            </a:xfrm>
            <a:prstGeom prst="line">
              <a:avLst/>
            </a:prstGeom>
            <a:noFill/>
            <a:ln w="0">
              <a:solidFill>
                <a:srgbClr val="000000"/>
              </a:solidFill>
              <a:prstDash val="sysDot"/>
              <a:round/>
              <a:headEnd/>
              <a:tailEnd/>
            </a:ln>
          </p:spPr>
          <p:txBody>
            <a:bodyPr/>
            <a:lstStyle/>
            <a:p>
              <a:endParaRPr lang="en-GB"/>
            </a:p>
          </p:txBody>
        </p:sp>
        <p:sp>
          <p:nvSpPr>
            <p:cNvPr id="42294" name="Line 29"/>
            <p:cNvSpPr>
              <a:spLocks noChangeShapeType="1"/>
            </p:cNvSpPr>
            <p:nvPr/>
          </p:nvSpPr>
          <p:spPr bwMode="auto">
            <a:xfrm flipV="1">
              <a:off x="2446" y="1928"/>
              <a:ext cx="1" cy="72"/>
            </a:xfrm>
            <a:prstGeom prst="line">
              <a:avLst/>
            </a:prstGeom>
            <a:noFill/>
            <a:ln w="0">
              <a:solidFill>
                <a:srgbClr val="000000"/>
              </a:solidFill>
              <a:prstDash val="sysDot"/>
              <a:round/>
              <a:headEnd/>
              <a:tailEnd/>
            </a:ln>
          </p:spPr>
          <p:txBody>
            <a:bodyPr/>
            <a:lstStyle/>
            <a:p>
              <a:endParaRPr lang="en-GB"/>
            </a:p>
          </p:txBody>
        </p:sp>
        <p:sp>
          <p:nvSpPr>
            <p:cNvPr id="42295" name="Line 30"/>
            <p:cNvSpPr>
              <a:spLocks noChangeShapeType="1"/>
            </p:cNvSpPr>
            <p:nvPr/>
          </p:nvSpPr>
          <p:spPr bwMode="auto">
            <a:xfrm flipV="1">
              <a:off x="2548" y="1988"/>
              <a:ext cx="1" cy="6"/>
            </a:xfrm>
            <a:prstGeom prst="line">
              <a:avLst/>
            </a:prstGeom>
            <a:noFill/>
            <a:ln w="0">
              <a:solidFill>
                <a:srgbClr val="000000"/>
              </a:solidFill>
              <a:prstDash val="sysDot"/>
              <a:round/>
              <a:headEnd/>
              <a:tailEnd/>
            </a:ln>
          </p:spPr>
          <p:txBody>
            <a:bodyPr/>
            <a:lstStyle/>
            <a:p>
              <a:endParaRPr lang="en-GB"/>
            </a:p>
          </p:txBody>
        </p:sp>
        <p:sp>
          <p:nvSpPr>
            <p:cNvPr id="42296" name="Freeform 31"/>
            <p:cNvSpPr>
              <a:spLocks/>
            </p:cNvSpPr>
            <p:nvPr/>
          </p:nvSpPr>
          <p:spPr bwMode="auto">
            <a:xfrm>
              <a:off x="298" y="1994"/>
              <a:ext cx="2250" cy="1554"/>
            </a:xfrm>
            <a:custGeom>
              <a:avLst/>
              <a:gdLst>
                <a:gd name="T0" fmla="*/ 18 w 2250"/>
                <a:gd name="T1" fmla="*/ 1554 h 1554"/>
                <a:gd name="T2" fmla="*/ 66 w 2250"/>
                <a:gd name="T3" fmla="*/ 1554 h 1554"/>
                <a:gd name="T4" fmla="*/ 108 w 2250"/>
                <a:gd name="T5" fmla="*/ 1554 h 1554"/>
                <a:gd name="T6" fmla="*/ 156 w 2250"/>
                <a:gd name="T7" fmla="*/ 1548 h 1554"/>
                <a:gd name="T8" fmla="*/ 204 w 2250"/>
                <a:gd name="T9" fmla="*/ 1536 h 1554"/>
                <a:gd name="T10" fmla="*/ 246 w 2250"/>
                <a:gd name="T11" fmla="*/ 1524 h 1554"/>
                <a:gd name="T12" fmla="*/ 294 w 2250"/>
                <a:gd name="T13" fmla="*/ 1512 h 1554"/>
                <a:gd name="T14" fmla="*/ 336 w 2250"/>
                <a:gd name="T15" fmla="*/ 1488 h 1554"/>
                <a:gd name="T16" fmla="*/ 384 w 2250"/>
                <a:gd name="T17" fmla="*/ 1464 h 1554"/>
                <a:gd name="T18" fmla="*/ 432 w 2250"/>
                <a:gd name="T19" fmla="*/ 1428 h 1554"/>
                <a:gd name="T20" fmla="*/ 474 w 2250"/>
                <a:gd name="T21" fmla="*/ 1374 h 1554"/>
                <a:gd name="T22" fmla="*/ 522 w 2250"/>
                <a:gd name="T23" fmla="*/ 1314 h 1554"/>
                <a:gd name="T24" fmla="*/ 564 w 2250"/>
                <a:gd name="T25" fmla="*/ 1230 h 1554"/>
                <a:gd name="T26" fmla="*/ 612 w 2250"/>
                <a:gd name="T27" fmla="*/ 1140 h 1554"/>
                <a:gd name="T28" fmla="*/ 654 w 2250"/>
                <a:gd name="T29" fmla="*/ 1044 h 1554"/>
                <a:gd name="T30" fmla="*/ 702 w 2250"/>
                <a:gd name="T31" fmla="*/ 948 h 1554"/>
                <a:gd name="T32" fmla="*/ 750 w 2250"/>
                <a:gd name="T33" fmla="*/ 858 h 1554"/>
                <a:gd name="T34" fmla="*/ 792 w 2250"/>
                <a:gd name="T35" fmla="*/ 774 h 1554"/>
                <a:gd name="T36" fmla="*/ 840 w 2250"/>
                <a:gd name="T37" fmla="*/ 690 h 1554"/>
                <a:gd name="T38" fmla="*/ 882 w 2250"/>
                <a:gd name="T39" fmla="*/ 618 h 1554"/>
                <a:gd name="T40" fmla="*/ 930 w 2250"/>
                <a:gd name="T41" fmla="*/ 552 h 1554"/>
                <a:gd name="T42" fmla="*/ 972 w 2250"/>
                <a:gd name="T43" fmla="*/ 492 h 1554"/>
                <a:gd name="T44" fmla="*/ 1020 w 2250"/>
                <a:gd name="T45" fmla="*/ 438 h 1554"/>
                <a:gd name="T46" fmla="*/ 1068 w 2250"/>
                <a:gd name="T47" fmla="*/ 390 h 1554"/>
                <a:gd name="T48" fmla="*/ 1110 w 2250"/>
                <a:gd name="T49" fmla="*/ 348 h 1554"/>
                <a:gd name="T50" fmla="*/ 1158 w 2250"/>
                <a:gd name="T51" fmla="*/ 306 h 1554"/>
                <a:gd name="T52" fmla="*/ 1200 w 2250"/>
                <a:gd name="T53" fmla="*/ 270 h 1554"/>
                <a:gd name="T54" fmla="*/ 1248 w 2250"/>
                <a:gd name="T55" fmla="*/ 240 h 1554"/>
                <a:gd name="T56" fmla="*/ 1296 w 2250"/>
                <a:gd name="T57" fmla="*/ 210 h 1554"/>
                <a:gd name="T58" fmla="*/ 1338 w 2250"/>
                <a:gd name="T59" fmla="*/ 186 h 1554"/>
                <a:gd name="T60" fmla="*/ 1386 w 2250"/>
                <a:gd name="T61" fmla="*/ 162 h 1554"/>
                <a:gd name="T62" fmla="*/ 1428 w 2250"/>
                <a:gd name="T63" fmla="*/ 144 h 1554"/>
                <a:gd name="T64" fmla="*/ 1476 w 2250"/>
                <a:gd name="T65" fmla="*/ 126 h 1554"/>
                <a:gd name="T66" fmla="*/ 1518 w 2250"/>
                <a:gd name="T67" fmla="*/ 108 h 1554"/>
                <a:gd name="T68" fmla="*/ 1566 w 2250"/>
                <a:gd name="T69" fmla="*/ 96 h 1554"/>
                <a:gd name="T70" fmla="*/ 1614 w 2250"/>
                <a:gd name="T71" fmla="*/ 84 h 1554"/>
                <a:gd name="T72" fmla="*/ 1656 w 2250"/>
                <a:gd name="T73" fmla="*/ 72 h 1554"/>
                <a:gd name="T74" fmla="*/ 1704 w 2250"/>
                <a:gd name="T75" fmla="*/ 60 h 1554"/>
                <a:gd name="T76" fmla="*/ 1746 w 2250"/>
                <a:gd name="T77" fmla="*/ 54 h 1554"/>
                <a:gd name="T78" fmla="*/ 1794 w 2250"/>
                <a:gd name="T79" fmla="*/ 42 h 1554"/>
                <a:gd name="T80" fmla="*/ 1842 w 2250"/>
                <a:gd name="T81" fmla="*/ 36 h 1554"/>
                <a:gd name="T82" fmla="*/ 1884 w 2250"/>
                <a:gd name="T83" fmla="*/ 30 h 1554"/>
                <a:gd name="T84" fmla="*/ 1932 w 2250"/>
                <a:gd name="T85" fmla="*/ 24 h 1554"/>
                <a:gd name="T86" fmla="*/ 1974 w 2250"/>
                <a:gd name="T87" fmla="*/ 18 h 1554"/>
                <a:gd name="T88" fmla="*/ 2022 w 2250"/>
                <a:gd name="T89" fmla="*/ 18 h 1554"/>
                <a:gd name="T90" fmla="*/ 2064 w 2250"/>
                <a:gd name="T91" fmla="*/ 12 h 1554"/>
                <a:gd name="T92" fmla="*/ 2112 w 2250"/>
                <a:gd name="T93" fmla="*/ 6 h 1554"/>
                <a:gd name="T94" fmla="*/ 2160 w 2250"/>
                <a:gd name="T95" fmla="*/ 6 h 1554"/>
                <a:gd name="T96" fmla="*/ 2202 w 2250"/>
                <a:gd name="T97" fmla="*/ 0 h 1554"/>
                <a:gd name="T98" fmla="*/ 2250 w 2250"/>
                <a:gd name="T99" fmla="*/ 0 h 15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0"/>
                <a:gd name="T151" fmla="*/ 0 h 1554"/>
                <a:gd name="T152" fmla="*/ 2250 w 2250"/>
                <a:gd name="T153" fmla="*/ 1554 h 15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0" h="1554">
                  <a:moveTo>
                    <a:pt x="0" y="1554"/>
                  </a:moveTo>
                  <a:lnTo>
                    <a:pt x="18" y="1554"/>
                  </a:lnTo>
                  <a:lnTo>
                    <a:pt x="42" y="1554"/>
                  </a:lnTo>
                  <a:lnTo>
                    <a:pt x="66" y="1554"/>
                  </a:lnTo>
                  <a:lnTo>
                    <a:pt x="90" y="1554"/>
                  </a:lnTo>
                  <a:lnTo>
                    <a:pt x="108" y="1554"/>
                  </a:lnTo>
                  <a:lnTo>
                    <a:pt x="132" y="1548"/>
                  </a:lnTo>
                  <a:lnTo>
                    <a:pt x="156" y="1548"/>
                  </a:lnTo>
                  <a:lnTo>
                    <a:pt x="180" y="1542"/>
                  </a:lnTo>
                  <a:lnTo>
                    <a:pt x="204" y="1536"/>
                  </a:lnTo>
                  <a:lnTo>
                    <a:pt x="222" y="1530"/>
                  </a:lnTo>
                  <a:lnTo>
                    <a:pt x="246" y="1524"/>
                  </a:lnTo>
                  <a:lnTo>
                    <a:pt x="270" y="1518"/>
                  </a:lnTo>
                  <a:lnTo>
                    <a:pt x="294" y="1512"/>
                  </a:lnTo>
                  <a:lnTo>
                    <a:pt x="318" y="1500"/>
                  </a:lnTo>
                  <a:lnTo>
                    <a:pt x="336" y="1488"/>
                  </a:lnTo>
                  <a:lnTo>
                    <a:pt x="360" y="1476"/>
                  </a:lnTo>
                  <a:lnTo>
                    <a:pt x="384" y="1464"/>
                  </a:lnTo>
                  <a:lnTo>
                    <a:pt x="408" y="1446"/>
                  </a:lnTo>
                  <a:lnTo>
                    <a:pt x="432" y="1428"/>
                  </a:lnTo>
                  <a:lnTo>
                    <a:pt x="450" y="1404"/>
                  </a:lnTo>
                  <a:lnTo>
                    <a:pt x="474" y="1374"/>
                  </a:lnTo>
                  <a:lnTo>
                    <a:pt x="498" y="1344"/>
                  </a:lnTo>
                  <a:lnTo>
                    <a:pt x="522" y="1314"/>
                  </a:lnTo>
                  <a:lnTo>
                    <a:pt x="540" y="1272"/>
                  </a:lnTo>
                  <a:lnTo>
                    <a:pt x="564" y="1230"/>
                  </a:lnTo>
                  <a:lnTo>
                    <a:pt x="588" y="1188"/>
                  </a:lnTo>
                  <a:lnTo>
                    <a:pt x="612" y="1140"/>
                  </a:lnTo>
                  <a:lnTo>
                    <a:pt x="636" y="1092"/>
                  </a:lnTo>
                  <a:lnTo>
                    <a:pt x="654" y="1044"/>
                  </a:lnTo>
                  <a:lnTo>
                    <a:pt x="678" y="996"/>
                  </a:lnTo>
                  <a:lnTo>
                    <a:pt x="702" y="948"/>
                  </a:lnTo>
                  <a:lnTo>
                    <a:pt x="726" y="906"/>
                  </a:lnTo>
                  <a:lnTo>
                    <a:pt x="750" y="858"/>
                  </a:lnTo>
                  <a:lnTo>
                    <a:pt x="768" y="816"/>
                  </a:lnTo>
                  <a:lnTo>
                    <a:pt x="792" y="774"/>
                  </a:lnTo>
                  <a:lnTo>
                    <a:pt x="816" y="732"/>
                  </a:lnTo>
                  <a:lnTo>
                    <a:pt x="840" y="690"/>
                  </a:lnTo>
                  <a:lnTo>
                    <a:pt x="864" y="654"/>
                  </a:lnTo>
                  <a:lnTo>
                    <a:pt x="882" y="618"/>
                  </a:lnTo>
                  <a:lnTo>
                    <a:pt x="906" y="588"/>
                  </a:lnTo>
                  <a:lnTo>
                    <a:pt x="930" y="552"/>
                  </a:lnTo>
                  <a:lnTo>
                    <a:pt x="954" y="522"/>
                  </a:lnTo>
                  <a:lnTo>
                    <a:pt x="972" y="492"/>
                  </a:lnTo>
                  <a:lnTo>
                    <a:pt x="996" y="462"/>
                  </a:lnTo>
                  <a:lnTo>
                    <a:pt x="1020" y="438"/>
                  </a:lnTo>
                  <a:lnTo>
                    <a:pt x="1044" y="414"/>
                  </a:lnTo>
                  <a:lnTo>
                    <a:pt x="1068" y="390"/>
                  </a:lnTo>
                  <a:lnTo>
                    <a:pt x="1086" y="366"/>
                  </a:lnTo>
                  <a:lnTo>
                    <a:pt x="1110" y="348"/>
                  </a:lnTo>
                  <a:lnTo>
                    <a:pt x="1134" y="324"/>
                  </a:lnTo>
                  <a:lnTo>
                    <a:pt x="1158" y="306"/>
                  </a:lnTo>
                  <a:lnTo>
                    <a:pt x="1182" y="288"/>
                  </a:lnTo>
                  <a:lnTo>
                    <a:pt x="1200" y="270"/>
                  </a:lnTo>
                  <a:lnTo>
                    <a:pt x="1224" y="252"/>
                  </a:lnTo>
                  <a:lnTo>
                    <a:pt x="1248" y="240"/>
                  </a:lnTo>
                  <a:lnTo>
                    <a:pt x="1272" y="222"/>
                  </a:lnTo>
                  <a:lnTo>
                    <a:pt x="1296" y="210"/>
                  </a:lnTo>
                  <a:lnTo>
                    <a:pt x="1314" y="198"/>
                  </a:lnTo>
                  <a:lnTo>
                    <a:pt x="1338" y="186"/>
                  </a:lnTo>
                  <a:lnTo>
                    <a:pt x="1362" y="174"/>
                  </a:lnTo>
                  <a:lnTo>
                    <a:pt x="1386" y="162"/>
                  </a:lnTo>
                  <a:lnTo>
                    <a:pt x="1404" y="150"/>
                  </a:lnTo>
                  <a:lnTo>
                    <a:pt x="1428" y="144"/>
                  </a:lnTo>
                  <a:lnTo>
                    <a:pt x="1452" y="132"/>
                  </a:lnTo>
                  <a:lnTo>
                    <a:pt x="1476" y="126"/>
                  </a:lnTo>
                  <a:lnTo>
                    <a:pt x="1500" y="114"/>
                  </a:lnTo>
                  <a:lnTo>
                    <a:pt x="1518" y="108"/>
                  </a:lnTo>
                  <a:lnTo>
                    <a:pt x="1542" y="102"/>
                  </a:lnTo>
                  <a:lnTo>
                    <a:pt x="1566" y="96"/>
                  </a:lnTo>
                  <a:lnTo>
                    <a:pt x="1590" y="90"/>
                  </a:lnTo>
                  <a:lnTo>
                    <a:pt x="1614" y="84"/>
                  </a:lnTo>
                  <a:lnTo>
                    <a:pt x="1632" y="78"/>
                  </a:lnTo>
                  <a:lnTo>
                    <a:pt x="1656" y="72"/>
                  </a:lnTo>
                  <a:lnTo>
                    <a:pt x="1680" y="66"/>
                  </a:lnTo>
                  <a:lnTo>
                    <a:pt x="1704" y="60"/>
                  </a:lnTo>
                  <a:lnTo>
                    <a:pt x="1728" y="54"/>
                  </a:lnTo>
                  <a:lnTo>
                    <a:pt x="1746" y="54"/>
                  </a:lnTo>
                  <a:lnTo>
                    <a:pt x="1770" y="48"/>
                  </a:lnTo>
                  <a:lnTo>
                    <a:pt x="1794" y="42"/>
                  </a:lnTo>
                  <a:lnTo>
                    <a:pt x="1818" y="42"/>
                  </a:lnTo>
                  <a:lnTo>
                    <a:pt x="1842" y="36"/>
                  </a:lnTo>
                  <a:lnTo>
                    <a:pt x="1860" y="36"/>
                  </a:lnTo>
                  <a:lnTo>
                    <a:pt x="1884" y="30"/>
                  </a:lnTo>
                  <a:lnTo>
                    <a:pt x="1908" y="30"/>
                  </a:lnTo>
                  <a:lnTo>
                    <a:pt x="1932" y="24"/>
                  </a:lnTo>
                  <a:lnTo>
                    <a:pt x="1950" y="24"/>
                  </a:lnTo>
                  <a:lnTo>
                    <a:pt x="1974" y="18"/>
                  </a:lnTo>
                  <a:lnTo>
                    <a:pt x="1998" y="18"/>
                  </a:lnTo>
                  <a:lnTo>
                    <a:pt x="2022" y="18"/>
                  </a:lnTo>
                  <a:lnTo>
                    <a:pt x="2046" y="12"/>
                  </a:lnTo>
                  <a:lnTo>
                    <a:pt x="2064" y="12"/>
                  </a:lnTo>
                  <a:lnTo>
                    <a:pt x="2088" y="12"/>
                  </a:lnTo>
                  <a:lnTo>
                    <a:pt x="2112" y="6"/>
                  </a:lnTo>
                  <a:lnTo>
                    <a:pt x="2136" y="6"/>
                  </a:lnTo>
                  <a:lnTo>
                    <a:pt x="2160" y="6"/>
                  </a:lnTo>
                  <a:lnTo>
                    <a:pt x="2178" y="6"/>
                  </a:lnTo>
                  <a:lnTo>
                    <a:pt x="2202" y="0"/>
                  </a:lnTo>
                  <a:lnTo>
                    <a:pt x="2226" y="0"/>
                  </a:lnTo>
                  <a:lnTo>
                    <a:pt x="2250" y="0"/>
                  </a:lnTo>
                </a:path>
              </a:pathLst>
            </a:custGeom>
            <a:noFill/>
            <a:ln w="0">
              <a:solidFill>
                <a:srgbClr val="000000"/>
              </a:solidFill>
              <a:prstDash val="solid"/>
              <a:round/>
              <a:headEnd/>
              <a:tailEnd/>
            </a:ln>
          </p:spPr>
          <p:txBody>
            <a:bodyPr/>
            <a:lstStyle/>
            <a:p>
              <a:endParaRPr lang="en-GB"/>
            </a:p>
          </p:txBody>
        </p:sp>
        <p:sp>
          <p:nvSpPr>
            <p:cNvPr id="42297" name="Line 32"/>
            <p:cNvSpPr>
              <a:spLocks noChangeShapeType="1"/>
            </p:cNvSpPr>
            <p:nvPr/>
          </p:nvSpPr>
          <p:spPr bwMode="auto">
            <a:xfrm>
              <a:off x="550" y="3524"/>
              <a:ext cx="1" cy="42"/>
            </a:xfrm>
            <a:prstGeom prst="line">
              <a:avLst/>
            </a:prstGeom>
            <a:noFill/>
            <a:ln w="0">
              <a:solidFill>
                <a:srgbClr val="000000"/>
              </a:solidFill>
              <a:prstDash val="sysDot"/>
              <a:round/>
              <a:headEnd/>
              <a:tailEnd/>
            </a:ln>
          </p:spPr>
          <p:txBody>
            <a:bodyPr/>
            <a:lstStyle/>
            <a:p>
              <a:endParaRPr lang="en-GB"/>
            </a:p>
          </p:txBody>
        </p:sp>
        <p:sp>
          <p:nvSpPr>
            <p:cNvPr id="42298" name="Line 33"/>
            <p:cNvSpPr>
              <a:spLocks noChangeShapeType="1"/>
            </p:cNvSpPr>
            <p:nvPr/>
          </p:nvSpPr>
          <p:spPr bwMode="auto">
            <a:xfrm>
              <a:off x="604" y="3512"/>
              <a:ext cx="1" cy="12"/>
            </a:xfrm>
            <a:prstGeom prst="line">
              <a:avLst/>
            </a:prstGeom>
            <a:noFill/>
            <a:ln w="0">
              <a:solidFill>
                <a:srgbClr val="000000"/>
              </a:solidFill>
              <a:prstDash val="sysDot"/>
              <a:round/>
              <a:headEnd/>
              <a:tailEnd/>
            </a:ln>
          </p:spPr>
          <p:txBody>
            <a:bodyPr/>
            <a:lstStyle/>
            <a:p>
              <a:endParaRPr lang="en-GB"/>
            </a:p>
          </p:txBody>
        </p:sp>
        <p:sp>
          <p:nvSpPr>
            <p:cNvPr id="42299" name="Line 34"/>
            <p:cNvSpPr>
              <a:spLocks noChangeShapeType="1"/>
            </p:cNvSpPr>
            <p:nvPr/>
          </p:nvSpPr>
          <p:spPr bwMode="auto">
            <a:xfrm>
              <a:off x="712" y="3464"/>
              <a:ext cx="1" cy="36"/>
            </a:xfrm>
            <a:prstGeom prst="line">
              <a:avLst/>
            </a:prstGeom>
            <a:noFill/>
            <a:ln w="0">
              <a:solidFill>
                <a:srgbClr val="000000"/>
              </a:solidFill>
              <a:prstDash val="sysDot"/>
              <a:round/>
              <a:headEnd/>
              <a:tailEnd/>
            </a:ln>
          </p:spPr>
          <p:txBody>
            <a:bodyPr/>
            <a:lstStyle/>
            <a:p>
              <a:endParaRPr lang="en-GB"/>
            </a:p>
          </p:txBody>
        </p:sp>
        <p:sp>
          <p:nvSpPr>
            <p:cNvPr id="42300" name="Line 35"/>
            <p:cNvSpPr>
              <a:spLocks noChangeShapeType="1"/>
            </p:cNvSpPr>
            <p:nvPr/>
          </p:nvSpPr>
          <p:spPr bwMode="auto">
            <a:xfrm flipV="1">
              <a:off x="766" y="3398"/>
              <a:ext cx="1" cy="30"/>
            </a:xfrm>
            <a:prstGeom prst="line">
              <a:avLst/>
            </a:prstGeom>
            <a:noFill/>
            <a:ln w="0">
              <a:solidFill>
                <a:srgbClr val="000000"/>
              </a:solidFill>
              <a:prstDash val="sysDot"/>
              <a:round/>
              <a:headEnd/>
              <a:tailEnd/>
            </a:ln>
          </p:spPr>
          <p:txBody>
            <a:bodyPr/>
            <a:lstStyle/>
            <a:p>
              <a:endParaRPr lang="en-GB"/>
            </a:p>
          </p:txBody>
        </p:sp>
        <p:sp>
          <p:nvSpPr>
            <p:cNvPr id="42301" name="Line 36"/>
            <p:cNvSpPr>
              <a:spLocks noChangeShapeType="1"/>
            </p:cNvSpPr>
            <p:nvPr/>
          </p:nvSpPr>
          <p:spPr bwMode="auto">
            <a:xfrm>
              <a:off x="820" y="3380"/>
              <a:ext cx="1" cy="30"/>
            </a:xfrm>
            <a:prstGeom prst="line">
              <a:avLst/>
            </a:prstGeom>
            <a:noFill/>
            <a:ln w="0">
              <a:solidFill>
                <a:srgbClr val="000000"/>
              </a:solidFill>
              <a:prstDash val="sysDot"/>
              <a:round/>
              <a:headEnd/>
              <a:tailEnd/>
            </a:ln>
          </p:spPr>
          <p:txBody>
            <a:bodyPr/>
            <a:lstStyle/>
            <a:p>
              <a:endParaRPr lang="en-GB"/>
            </a:p>
          </p:txBody>
        </p:sp>
        <p:sp>
          <p:nvSpPr>
            <p:cNvPr id="42302" name="Line 37"/>
            <p:cNvSpPr>
              <a:spLocks noChangeShapeType="1"/>
            </p:cNvSpPr>
            <p:nvPr/>
          </p:nvSpPr>
          <p:spPr bwMode="auto">
            <a:xfrm>
              <a:off x="928" y="3236"/>
              <a:ext cx="1" cy="12"/>
            </a:xfrm>
            <a:prstGeom prst="line">
              <a:avLst/>
            </a:prstGeom>
            <a:noFill/>
            <a:ln w="0">
              <a:solidFill>
                <a:srgbClr val="000000"/>
              </a:solidFill>
              <a:prstDash val="sysDot"/>
              <a:round/>
              <a:headEnd/>
              <a:tailEnd/>
            </a:ln>
          </p:spPr>
          <p:txBody>
            <a:bodyPr/>
            <a:lstStyle/>
            <a:p>
              <a:endParaRPr lang="en-GB"/>
            </a:p>
          </p:txBody>
        </p:sp>
        <p:sp>
          <p:nvSpPr>
            <p:cNvPr id="42303" name="Line 38"/>
            <p:cNvSpPr>
              <a:spLocks noChangeShapeType="1"/>
            </p:cNvSpPr>
            <p:nvPr/>
          </p:nvSpPr>
          <p:spPr bwMode="auto">
            <a:xfrm flipV="1">
              <a:off x="994" y="3038"/>
              <a:ext cx="1" cy="90"/>
            </a:xfrm>
            <a:prstGeom prst="line">
              <a:avLst/>
            </a:prstGeom>
            <a:noFill/>
            <a:ln w="0">
              <a:solidFill>
                <a:srgbClr val="000000"/>
              </a:solidFill>
              <a:prstDash val="sysDot"/>
              <a:round/>
              <a:headEnd/>
              <a:tailEnd/>
            </a:ln>
          </p:spPr>
          <p:txBody>
            <a:bodyPr/>
            <a:lstStyle/>
            <a:p>
              <a:endParaRPr lang="en-GB"/>
            </a:p>
          </p:txBody>
        </p:sp>
        <p:sp>
          <p:nvSpPr>
            <p:cNvPr id="42304" name="Line 39"/>
            <p:cNvSpPr>
              <a:spLocks noChangeShapeType="1"/>
            </p:cNvSpPr>
            <p:nvPr/>
          </p:nvSpPr>
          <p:spPr bwMode="auto">
            <a:xfrm>
              <a:off x="1036" y="3044"/>
              <a:ext cx="1" cy="12"/>
            </a:xfrm>
            <a:prstGeom prst="line">
              <a:avLst/>
            </a:prstGeom>
            <a:noFill/>
            <a:ln w="0">
              <a:solidFill>
                <a:srgbClr val="000000"/>
              </a:solidFill>
              <a:prstDash val="sysDot"/>
              <a:round/>
              <a:headEnd/>
              <a:tailEnd/>
            </a:ln>
          </p:spPr>
          <p:txBody>
            <a:bodyPr/>
            <a:lstStyle/>
            <a:p>
              <a:endParaRPr lang="en-GB"/>
            </a:p>
          </p:txBody>
        </p:sp>
        <p:sp>
          <p:nvSpPr>
            <p:cNvPr id="42305" name="Line 40"/>
            <p:cNvSpPr>
              <a:spLocks noChangeShapeType="1"/>
            </p:cNvSpPr>
            <p:nvPr/>
          </p:nvSpPr>
          <p:spPr bwMode="auto">
            <a:xfrm flipV="1">
              <a:off x="1144" y="2792"/>
              <a:ext cx="1" cy="60"/>
            </a:xfrm>
            <a:prstGeom prst="line">
              <a:avLst/>
            </a:prstGeom>
            <a:noFill/>
            <a:ln w="0">
              <a:solidFill>
                <a:srgbClr val="000000"/>
              </a:solidFill>
              <a:prstDash val="sysDot"/>
              <a:round/>
              <a:headEnd/>
              <a:tailEnd/>
            </a:ln>
          </p:spPr>
          <p:txBody>
            <a:bodyPr/>
            <a:lstStyle/>
            <a:p>
              <a:endParaRPr lang="en-GB"/>
            </a:p>
          </p:txBody>
        </p:sp>
        <p:sp>
          <p:nvSpPr>
            <p:cNvPr id="42306" name="Line 41"/>
            <p:cNvSpPr>
              <a:spLocks noChangeShapeType="1"/>
            </p:cNvSpPr>
            <p:nvPr/>
          </p:nvSpPr>
          <p:spPr bwMode="auto">
            <a:xfrm flipV="1">
              <a:off x="1228" y="2672"/>
              <a:ext cx="1" cy="48"/>
            </a:xfrm>
            <a:prstGeom prst="line">
              <a:avLst/>
            </a:prstGeom>
            <a:noFill/>
            <a:ln w="0">
              <a:solidFill>
                <a:srgbClr val="000000"/>
              </a:solidFill>
              <a:prstDash val="sysDot"/>
              <a:round/>
              <a:headEnd/>
              <a:tailEnd/>
            </a:ln>
          </p:spPr>
          <p:txBody>
            <a:bodyPr/>
            <a:lstStyle/>
            <a:p>
              <a:endParaRPr lang="en-GB"/>
            </a:p>
          </p:txBody>
        </p:sp>
        <p:sp>
          <p:nvSpPr>
            <p:cNvPr id="42307" name="Line 42"/>
            <p:cNvSpPr>
              <a:spLocks noChangeShapeType="1"/>
            </p:cNvSpPr>
            <p:nvPr/>
          </p:nvSpPr>
          <p:spPr bwMode="auto">
            <a:xfrm>
              <a:off x="1360" y="2534"/>
              <a:ext cx="1" cy="36"/>
            </a:xfrm>
            <a:prstGeom prst="line">
              <a:avLst/>
            </a:prstGeom>
            <a:noFill/>
            <a:ln w="0">
              <a:solidFill>
                <a:srgbClr val="000000"/>
              </a:solidFill>
              <a:prstDash val="sysDot"/>
              <a:round/>
              <a:headEnd/>
              <a:tailEnd/>
            </a:ln>
          </p:spPr>
          <p:txBody>
            <a:bodyPr/>
            <a:lstStyle/>
            <a:p>
              <a:endParaRPr lang="en-GB"/>
            </a:p>
          </p:txBody>
        </p:sp>
        <p:sp>
          <p:nvSpPr>
            <p:cNvPr id="42308" name="Line 43"/>
            <p:cNvSpPr>
              <a:spLocks noChangeShapeType="1"/>
            </p:cNvSpPr>
            <p:nvPr/>
          </p:nvSpPr>
          <p:spPr bwMode="auto">
            <a:xfrm>
              <a:off x="1414" y="2474"/>
              <a:ext cx="1" cy="78"/>
            </a:xfrm>
            <a:prstGeom prst="line">
              <a:avLst/>
            </a:prstGeom>
            <a:noFill/>
            <a:ln w="0">
              <a:solidFill>
                <a:srgbClr val="000000"/>
              </a:solidFill>
              <a:prstDash val="sysDot"/>
              <a:round/>
              <a:headEnd/>
              <a:tailEnd/>
            </a:ln>
          </p:spPr>
          <p:txBody>
            <a:bodyPr/>
            <a:lstStyle/>
            <a:p>
              <a:endParaRPr lang="en-GB"/>
            </a:p>
          </p:txBody>
        </p:sp>
        <p:sp>
          <p:nvSpPr>
            <p:cNvPr id="42309" name="Line 44"/>
            <p:cNvSpPr>
              <a:spLocks noChangeShapeType="1"/>
            </p:cNvSpPr>
            <p:nvPr/>
          </p:nvSpPr>
          <p:spPr bwMode="auto">
            <a:xfrm flipV="1">
              <a:off x="1444" y="2432"/>
              <a:ext cx="1" cy="12"/>
            </a:xfrm>
            <a:prstGeom prst="line">
              <a:avLst/>
            </a:prstGeom>
            <a:noFill/>
            <a:ln w="0">
              <a:solidFill>
                <a:srgbClr val="000000"/>
              </a:solidFill>
              <a:prstDash val="sysDot"/>
              <a:round/>
              <a:headEnd/>
              <a:tailEnd/>
            </a:ln>
          </p:spPr>
          <p:txBody>
            <a:bodyPr/>
            <a:lstStyle/>
            <a:p>
              <a:endParaRPr lang="en-GB"/>
            </a:p>
          </p:txBody>
        </p:sp>
        <p:sp>
          <p:nvSpPr>
            <p:cNvPr id="42310" name="Line 45"/>
            <p:cNvSpPr>
              <a:spLocks noChangeShapeType="1"/>
            </p:cNvSpPr>
            <p:nvPr/>
          </p:nvSpPr>
          <p:spPr bwMode="auto">
            <a:xfrm>
              <a:off x="1588" y="2318"/>
              <a:ext cx="1" cy="36"/>
            </a:xfrm>
            <a:prstGeom prst="line">
              <a:avLst/>
            </a:prstGeom>
            <a:noFill/>
            <a:ln w="0">
              <a:solidFill>
                <a:srgbClr val="000000"/>
              </a:solidFill>
              <a:prstDash val="sysDot"/>
              <a:round/>
              <a:headEnd/>
              <a:tailEnd/>
            </a:ln>
          </p:spPr>
          <p:txBody>
            <a:bodyPr/>
            <a:lstStyle/>
            <a:p>
              <a:endParaRPr lang="en-GB"/>
            </a:p>
          </p:txBody>
        </p:sp>
        <p:sp>
          <p:nvSpPr>
            <p:cNvPr id="42311" name="Line 46"/>
            <p:cNvSpPr>
              <a:spLocks noChangeShapeType="1"/>
            </p:cNvSpPr>
            <p:nvPr/>
          </p:nvSpPr>
          <p:spPr bwMode="auto">
            <a:xfrm>
              <a:off x="1690" y="2252"/>
              <a:ext cx="1" cy="24"/>
            </a:xfrm>
            <a:prstGeom prst="line">
              <a:avLst/>
            </a:prstGeom>
            <a:noFill/>
            <a:ln w="0">
              <a:solidFill>
                <a:srgbClr val="000000"/>
              </a:solidFill>
              <a:prstDash val="sysDot"/>
              <a:round/>
              <a:headEnd/>
              <a:tailEnd/>
            </a:ln>
          </p:spPr>
          <p:txBody>
            <a:bodyPr/>
            <a:lstStyle/>
            <a:p>
              <a:endParaRPr lang="en-GB"/>
            </a:p>
          </p:txBody>
        </p:sp>
        <p:sp>
          <p:nvSpPr>
            <p:cNvPr id="42312" name="Line 47"/>
            <p:cNvSpPr>
              <a:spLocks noChangeShapeType="1"/>
            </p:cNvSpPr>
            <p:nvPr/>
          </p:nvSpPr>
          <p:spPr bwMode="auto">
            <a:xfrm>
              <a:off x="1834" y="2180"/>
              <a:ext cx="1" cy="48"/>
            </a:xfrm>
            <a:prstGeom prst="line">
              <a:avLst/>
            </a:prstGeom>
            <a:noFill/>
            <a:ln w="0">
              <a:solidFill>
                <a:srgbClr val="000000"/>
              </a:solidFill>
              <a:prstDash val="sysDot"/>
              <a:round/>
              <a:headEnd/>
              <a:tailEnd/>
            </a:ln>
          </p:spPr>
          <p:txBody>
            <a:bodyPr/>
            <a:lstStyle/>
            <a:p>
              <a:endParaRPr lang="en-GB"/>
            </a:p>
          </p:txBody>
        </p:sp>
        <p:sp>
          <p:nvSpPr>
            <p:cNvPr id="42313" name="Line 48"/>
            <p:cNvSpPr>
              <a:spLocks noChangeShapeType="1"/>
            </p:cNvSpPr>
            <p:nvPr/>
          </p:nvSpPr>
          <p:spPr bwMode="auto">
            <a:xfrm>
              <a:off x="1906" y="2150"/>
              <a:ext cx="1" cy="48"/>
            </a:xfrm>
            <a:prstGeom prst="line">
              <a:avLst/>
            </a:prstGeom>
            <a:noFill/>
            <a:ln w="0">
              <a:solidFill>
                <a:srgbClr val="000000"/>
              </a:solidFill>
              <a:prstDash val="sysDot"/>
              <a:round/>
              <a:headEnd/>
              <a:tailEnd/>
            </a:ln>
          </p:spPr>
          <p:txBody>
            <a:bodyPr/>
            <a:lstStyle/>
            <a:p>
              <a:endParaRPr lang="en-GB"/>
            </a:p>
          </p:txBody>
        </p:sp>
        <p:sp>
          <p:nvSpPr>
            <p:cNvPr id="42314" name="Line 49"/>
            <p:cNvSpPr>
              <a:spLocks noChangeShapeType="1"/>
            </p:cNvSpPr>
            <p:nvPr/>
          </p:nvSpPr>
          <p:spPr bwMode="auto">
            <a:xfrm flipV="1">
              <a:off x="2014" y="2090"/>
              <a:ext cx="1" cy="24"/>
            </a:xfrm>
            <a:prstGeom prst="line">
              <a:avLst/>
            </a:prstGeom>
            <a:noFill/>
            <a:ln w="0">
              <a:solidFill>
                <a:srgbClr val="000000"/>
              </a:solidFill>
              <a:prstDash val="sysDot"/>
              <a:round/>
              <a:headEnd/>
              <a:tailEnd/>
            </a:ln>
          </p:spPr>
          <p:txBody>
            <a:bodyPr/>
            <a:lstStyle/>
            <a:p>
              <a:endParaRPr lang="en-GB"/>
            </a:p>
          </p:txBody>
        </p:sp>
        <p:sp>
          <p:nvSpPr>
            <p:cNvPr id="42315" name="Line 50"/>
            <p:cNvSpPr>
              <a:spLocks noChangeShapeType="1"/>
            </p:cNvSpPr>
            <p:nvPr/>
          </p:nvSpPr>
          <p:spPr bwMode="auto">
            <a:xfrm flipV="1">
              <a:off x="2230" y="2042"/>
              <a:ext cx="1" cy="18"/>
            </a:xfrm>
            <a:prstGeom prst="line">
              <a:avLst/>
            </a:prstGeom>
            <a:noFill/>
            <a:ln w="0">
              <a:solidFill>
                <a:srgbClr val="000000"/>
              </a:solidFill>
              <a:prstDash val="sysDot"/>
              <a:round/>
              <a:headEnd/>
              <a:tailEnd/>
            </a:ln>
          </p:spPr>
          <p:txBody>
            <a:bodyPr/>
            <a:lstStyle/>
            <a:p>
              <a:endParaRPr lang="en-GB"/>
            </a:p>
          </p:txBody>
        </p:sp>
        <p:sp>
          <p:nvSpPr>
            <p:cNvPr id="42316" name="Line 51"/>
            <p:cNvSpPr>
              <a:spLocks noChangeShapeType="1"/>
            </p:cNvSpPr>
            <p:nvPr/>
          </p:nvSpPr>
          <p:spPr bwMode="auto">
            <a:xfrm flipV="1">
              <a:off x="2314" y="1892"/>
              <a:ext cx="1" cy="156"/>
            </a:xfrm>
            <a:prstGeom prst="line">
              <a:avLst/>
            </a:prstGeom>
            <a:noFill/>
            <a:ln w="0">
              <a:solidFill>
                <a:srgbClr val="000000"/>
              </a:solidFill>
              <a:prstDash val="sysDot"/>
              <a:round/>
              <a:headEnd/>
              <a:tailEnd/>
            </a:ln>
          </p:spPr>
          <p:txBody>
            <a:bodyPr/>
            <a:lstStyle/>
            <a:p>
              <a:endParaRPr lang="en-GB"/>
            </a:p>
          </p:txBody>
        </p:sp>
        <p:sp>
          <p:nvSpPr>
            <p:cNvPr id="42317" name="Line 52"/>
            <p:cNvSpPr>
              <a:spLocks noChangeShapeType="1"/>
            </p:cNvSpPr>
            <p:nvPr/>
          </p:nvSpPr>
          <p:spPr bwMode="auto">
            <a:xfrm flipV="1">
              <a:off x="2446" y="1976"/>
              <a:ext cx="1" cy="54"/>
            </a:xfrm>
            <a:prstGeom prst="line">
              <a:avLst/>
            </a:prstGeom>
            <a:noFill/>
            <a:ln w="0">
              <a:solidFill>
                <a:srgbClr val="000000"/>
              </a:solidFill>
              <a:prstDash val="sysDot"/>
              <a:round/>
              <a:headEnd/>
              <a:tailEnd/>
            </a:ln>
          </p:spPr>
          <p:txBody>
            <a:bodyPr/>
            <a:lstStyle/>
            <a:p>
              <a:endParaRPr lang="en-GB"/>
            </a:p>
          </p:txBody>
        </p:sp>
        <p:sp>
          <p:nvSpPr>
            <p:cNvPr id="42318" name="Line 53"/>
            <p:cNvSpPr>
              <a:spLocks noChangeShapeType="1"/>
            </p:cNvSpPr>
            <p:nvPr/>
          </p:nvSpPr>
          <p:spPr bwMode="auto">
            <a:xfrm>
              <a:off x="2548" y="2018"/>
              <a:ext cx="1" cy="30"/>
            </a:xfrm>
            <a:prstGeom prst="line">
              <a:avLst/>
            </a:prstGeom>
            <a:noFill/>
            <a:ln w="0">
              <a:solidFill>
                <a:srgbClr val="000000"/>
              </a:solidFill>
              <a:prstDash val="sysDot"/>
              <a:round/>
              <a:headEnd/>
              <a:tailEnd/>
            </a:ln>
          </p:spPr>
          <p:txBody>
            <a:bodyPr/>
            <a:lstStyle/>
            <a:p>
              <a:endParaRPr lang="en-GB"/>
            </a:p>
          </p:txBody>
        </p:sp>
        <p:sp>
          <p:nvSpPr>
            <p:cNvPr id="42319" name="Freeform 54"/>
            <p:cNvSpPr>
              <a:spLocks/>
            </p:cNvSpPr>
            <p:nvPr/>
          </p:nvSpPr>
          <p:spPr bwMode="auto">
            <a:xfrm>
              <a:off x="298" y="2018"/>
              <a:ext cx="2250" cy="1530"/>
            </a:xfrm>
            <a:custGeom>
              <a:avLst/>
              <a:gdLst>
                <a:gd name="T0" fmla="*/ 18 w 2250"/>
                <a:gd name="T1" fmla="*/ 1530 h 1530"/>
                <a:gd name="T2" fmla="*/ 66 w 2250"/>
                <a:gd name="T3" fmla="*/ 1530 h 1530"/>
                <a:gd name="T4" fmla="*/ 108 w 2250"/>
                <a:gd name="T5" fmla="*/ 1530 h 1530"/>
                <a:gd name="T6" fmla="*/ 156 w 2250"/>
                <a:gd name="T7" fmla="*/ 1524 h 1530"/>
                <a:gd name="T8" fmla="*/ 204 w 2250"/>
                <a:gd name="T9" fmla="*/ 1512 h 1530"/>
                <a:gd name="T10" fmla="*/ 246 w 2250"/>
                <a:gd name="T11" fmla="*/ 1506 h 1530"/>
                <a:gd name="T12" fmla="*/ 294 w 2250"/>
                <a:gd name="T13" fmla="*/ 1494 h 1530"/>
                <a:gd name="T14" fmla="*/ 336 w 2250"/>
                <a:gd name="T15" fmla="*/ 1482 h 1530"/>
                <a:gd name="T16" fmla="*/ 384 w 2250"/>
                <a:gd name="T17" fmla="*/ 1464 h 1530"/>
                <a:gd name="T18" fmla="*/ 432 w 2250"/>
                <a:gd name="T19" fmla="*/ 1440 h 1530"/>
                <a:gd name="T20" fmla="*/ 474 w 2250"/>
                <a:gd name="T21" fmla="*/ 1404 h 1530"/>
                <a:gd name="T22" fmla="*/ 522 w 2250"/>
                <a:gd name="T23" fmla="*/ 1362 h 1530"/>
                <a:gd name="T24" fmla="*/ 564 w 2250"/>
                <a:gd name="T25" fmla="*/ 1314 h 1530"/>
                <a:gd name="T26" fmla="*/ 612 w 2250"/>
                <a:gd name="T27" fmla="*/ 1248 h 1530"/>
                <a:gd name="T28" fmla="*/ 654 w 2250"/>
                <a:gd name="T29" fmla="*/ 1176 h 1530"/>
                <a:gd name="T30" fmla="*/ 702 w 2250"/>
                <a:gd name="T31" fmla="*/ 1092 h 1530"/>
                <a:gd name="T32" fmla="*/ 750 w 2250"/>
                <a:gd name="T33" fmla="*/ 1008 h 1530"/>
                <a:gd name="T34" fmla="*/ 792 w 2250"/>
                <a:gd name="T35" fmla="*/ 924 h 1530"/>
                <a:gd name="T36" fmla="*/ 840 w 2250"/>
                <a:gd name="T37" fmla="*/ 846 h 1530"/>
                <a:gd name="T38" fmla="*/ 882 w 2250"/>
                <a:gd name="T39" fmla="*/ 768 h 1530"/>
                <a:gd name="T40" fmla="*/ 930 w 2250"/>
                <a:gd name="T41" fmla="*/ 696 h 1530"/>
                <a:gd name="T42" fmla="*/ 972 w 2250"/>
                <a:gd name="T43" fmla="*/ 630 h 1530"/>
                <a:gd name="T44" fmla="*/ 1020 w 2250"/>
                <a:gd name="T45" fmla="*/ 570 h 1530"/>
                <a:gd name="T46" fmla="*/ 1068 w 2250"/>
                <a:gd name="T47" fmla="*/ 516 h 1530"/>
                <a:gd name="T48" fmla="*/ 1110 w 2250"/>
                <a:gd name="T49" fmla="*/ 462 h 1530"/>
                <a:gd name="T50" fmla="*/ 1158 w 2250"/>
                <a:gd name="T51" fmla="*/ 420 h 1530"/>
                <a:gd name="T52" fmla="*/ 1200 w 2250"/>
                <a:gd name="T53" fmla="*/ 372 h 1530"/>
                <a:gd name="T54" fmla="*/ 1248 w 2250"/>
                <a:gd name="T55" fmla="*/ 336 h 1530"/>
                <a:gd name="T56" fmla="*/ 1296 w 2250"/>
                <a:gd name="T57" fmla="*/ 300 h 1530"/>
                <a:gd name="T58" fmla="*/ 1338 w 2250"/>
                <a:gd name="T59" fmla="*/ 270 h 1530"/>
                <a:gd name="T60" fmla="*/ 1386 w 2250"/>
                <a:gd name="T61" fmla="*/ 240 h 1530"/>
                <a:gd name="T62" fmla="*/ 1428 w 2250"/>
                <a:gd name="T63" fmla="*/ 210 h 1530"/>
                <a:gd name="T64" fmla="*/ 1476 w 2250"/>
                <a:gd name="T65" fmla="*/ 186 h 1530"/>
                <a:gd name="T66" fmla="*/ 1518 w 2250"/>
                <a:gd name="T67" fmla="*/ 168 h 1530"/>
                <a:gd name="T68" fmla="*/ 1566 w 2250"/>
                <a:gd name="T69" fmla="*/ 144 h 1530"/>
                <a:gd name="T70" fmla="*/ 1614 w 2250"/>
                <a:gd name="T71" fmla="*/ 132 h 1530"/>
                <a:gd name="T72" fmla="*/ 1656 w 2250"/>
                <a:gd name="T73" fmla="*/ 114 h 1530"/>
                <a:gd name="T74" fmla="*/ 1704 w 2250"/>
                <a:gd name="T75" fmla="*/ 96 h 1530"/>
                <a:gd name="T76" fmla="*/ 1746 w 2250"/>
                <a:gd name="T77" fmla="*/ 84 h 1530"/>
                <a:gd name="T78" fmla="*/ 1794 w 2250"/>
                <a:gd name="T79" fmla="*/ 72 h 1530"/>
                <a:gd name="T80" fmla="*/ 1842 w 2250"/>
                <a:gd name="T81" fmla="*/ 60 h 1530"/>
                <a:gd name="T82" fmla="*/ 1884 w 2250"/>
                <a:gd name="T83" fmla="*/ 54 h 1530"/>
                <a:gd name="T84" fmla="*/ 1932 w 2250"/>
                <a:gd name="T85" fmla="*/ 42 h 1530"/>
                <a:gd name="T86" fmla="*/ 1974 w 2250"/>
                <a:gd name="T87" fmla="*/ 36 h 1530"/>
                <a:gd name="T88" fmla="*/ 2022 w 2250"/>
                <a:gd name="T89" fmla="*/ 30 h 1530"/>
                <a:gd name="T90" fmla="*/ 2064 w 2250"/>
                <a:gd name="T91" fmla="*/ 18 h 1530"/>
                <a:gd name="T92" fmla="*/ 2112 w 2250"/>
                <a:gd name="T93" fmla="*/ 12 h 1530"/>
                <a:gd name="T94" fmla="*/ 2160 w 2250"/>
                <a:gd name="T95" fmla="*/ 6 h 1530"/>
                <a:gd name="T96" fmla="*/ 2202 w 2250"/>
                <a:gd name="T97" fmla="*/ 6 h 1530"/>
                <a:gd name="T98" fmla="*/ 2250 w 2250"/>
                <a:gd name="T99" fmla="*/ 0 h 15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0"/>
                <a:gd name="T151" fmla="*/ 0 h 1530"/>
                <a:gd name="T152" fmla="*/ 2250 w 2250"/>
                <a:gd name="T153" fmla="*/ 1530 h 15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0" h="1530">
                  <a:moveTo>
                    <a:pt x="0" y="1530"/>
                  </a:moveTo>
                  <a:lnTo>
                    <a:pt x="18" y="1530"/>
                  </a:lnTo>
                  <a:lnTo>
                    <a:pt x="42" y="1530"/>
                  </a:lnTo>
                  <a:lnTo>
                    <a:pt x="66" y="1530"/>
                  </a:lnTo>
                  <a:lnTo>
                    <a:pt x="90" y="1530"/>
                  </a:lnTo>
                  <a:lnTo>
                    <a:pt x="108" y="1530"/>
                  </a:lnTo>
                  <a:lnTo>
                    <a:pt x="132" y="1524"/>
                  </a:lnTo>
                  <a:lnTo>
                    <a:pt x="156" y="1524"/>
                  </a:lnTo>
                  <a:lnTo>
                    <a:pt x="180" y="1518"/>
                  </a:lnTo>
                  <a:lnTo>
                    <a:pt x="204" y="1512"/>
                  </a:lnTo>
                  <a:lnTo>
                    <a:pt x="222" y="1512"/>
                  </a:lnTo>
                  <a:lnTo>
                    <a:pt x="246" y="1506"/>
                  </a:lnTo>
                  <a:lnTo>
                    <a:pt x="270" y="1500"/>
                  </a:lnTo>
                  <a:lnTo>
                    <a:pt x="294" y="1494"/>
                  </a:lnTo>
                  <a:lnTo>
                    <a:pt x="318" y="1488"/>
                  </a:lnTo>
                  <a:lnTo>
                    <a:pt x="336" y="1482"/>
                  </a:lnTo>
                  <a:lnTo>
                    <a:pt x="360" y="1470"/>
                  </a:lnTo>
                  <a:lnTo>
                    <a:pt x="384" y="1464"/>
                  </a:lnTo>
                  <a:lnTo>
                    <a:pt x="408" y="1452"/>
                  </a:lnTo>
                  <a:lnTo>
                    <a:pt x="432" y="1440"/>
                  </a:lnTo>
                  <a:lnTo>
                    <a:pt x="450" y="1422"/>
                  </a:lnTo>
                  <a:lnTo>
                    <a:pt x="474" y="1404"/>
                  </a:lnTo>
                  <a:lnTo>
                    <a:pt x="498" y="1386"/>
                  </a:lnTo>
                  <a:lnTo>
                    <a:pt x="522" y="1362"/>
                  </a:lnTo>
                  <a:lnTo>
                    <a:pt x="540" y="1338"/>
                  </a:lnTo>
                  <a:lnTo>
                    <a:pt x="564" y="1314"/>
                  </a:lnTo>
                  <a:lnTo>
                    <a:pt x="588" y="1284"/>
                  </a:lnTo>
                  <a:lnTo>
                    <a:pt x="612" y="1248"/>
                  </a:lnTo>
                  <a:lnTo>
                    <a:pt x="636" y="1212"/>
                  </a:lnTo>
                  <a:lnTo>
                    <a:pt x="654" y="1176"/>
                  </a:lnTo>
                  <a:lnTo>
                    <a:pt x="678" y="1134"/>
                  </a:lnTo>
                  <a:lnTo>
                    <a:pt x="702" y="1092"/>
                  </a:lnTo>
                  <a:lnTo>
                    <a:pt x="726" y="1050"/>
                  </a:lnTo>
                  <a:lnTo>
                    <a:pt x="750" y="1008"/>
                  </a:lnTo>
                  <a:lnTo>
                    <a:pt x="768" y="966"/>
                  </a:lnTo>
                  <a:lnTo>
                    <a:pt x="792" y="924"/>
                  </a:lnTo>
                  <a:lnTo>
                    <a:pt x="816" y="888"/>
                  </a:lnTo>
                  <a:lnTo>
                    <a:pt x="840" y="846"/>
                  </a:lnTo>
                  <a:lnTo>
                    <a:pt x="864" y="810"/>
                  </a:lnTo>
                  <a:lnTo>
                    <a:pt x="882" y="768"/>
                  </a:lnTo>
                  <a:lnTo>
                    <a:pt x="906" y="732"/>
                  </a:lnTo>
                  <a:lnTo>
                    <a:pt x="930" y="696"/>
                  </a:lnTo>
                  <a:lnTo>
                    <a:pt x="954" y="666"/>
                  </a:lnTo>
                  <a:lnTo>
                    <a:pt x="972" y="630"/>
                  </a:lnTo>
                  <a:lnTo>
                    <a:pt x="996" y="600"/>
                  </a:lnTo>
                  <a:lnTo>
                    <a:pt x="1020" y="570"/>
                  </a:lnTo>
                  <a:lnTo>
                    <a:pt x="1044" y="540"/>
                  </a:lnTo>
                  <a:lnTo>
                    <a:pt x="1068" y="516"/>
                  </a:lnTo>
                  <a:lnTo>
                    <a:pt x="1086" y="492"/>
                  </a:lnTo>
                  <a:lnTo>
                    <a:pt x="1110" y="462"/>
                  </a:lnTo>
                  <a:lnTo>
                    <a:pt x="1134" y="438"/>
                  </a:lnTo>
                  <a:lnTo>
                    <a:pt x="1158" y="420"/>
                  </a:lnTo>
                  <a:lnTo>
                    <a:pt x="1182" y="396"/>
                  </a:lnTo>
                  <a:lnTo>
                    <a:pt x="1200" y="372"/>
                  </a:lnTo>
                  <a:lnTo>
                    <a:pt x="1224" y="354"/>
                  </a:lnTo>
                  <a:lnTo>
                    <a:pt x="1248" y="336"/>
                  </a:lnTo>
                  <a:lnTo>
                    <a:pt x="1272" y="318"/>
                  </a:lnTo>
                  <a:lnTo>
                    <a:pt x="1296" y="300"/>
                  </a:lnTo>
                  <a:lnTo>
                    <a:pt x="1314" y="282"/>
                  </a:lnTo>
                  <a:lnTo>
                    <a:pt x="1338" y="270"/>
                  </a:lnTo>
                  <a:lnTo>
                    <a:pt x="1362" y="252"/>
                  </a:lnTo>
                  <a:lnTo>
                    <a:pt x="1386" y="240"/>
                  </a:lnTo>
                  <a:lnTo>
                    <a:pt x="1404" y="228"/>
                  </a:lnTo>
                  <a:lnTo>
                    <a:pt x="1428" y="210"/>
                  </a:lnTo>
                  <a:lnTo>
                    <a:pt x="1452" y="198"/>
                  </a:lnTo>
                  <a:lnTo>
                    <a:pt x="1476" y="186"/>
                  </a:lnTo>
                  <a:lnTo>
                    <a:pt x="1500" y="180"/>
                  </a:lnTo>
                  <a:lnTo>
                    <a:pt x="1518" y="168"/>
                  </a:lnTo>
                  <a:lnTo>
                    <a:pt x="1542" y="156"/>
                  </a:lnTo>
                  <a:lnTo>
                    <a:pt x="1566" y="144"/>
                  </a:lnTo>
                  <a:lnTo>
                    <a:pt x="1590" y="138"/>
                  </a:lnTo>
                  <a:lnTo>
                    <a:pt x="1614" y="132"/>
                  </a:lnTo>
                  <a:lnTo>
                    <a:pt x="1632" y="120"/>
                  </a:lnTo>
                  <a:lnTo>
                    <a:pt x="1656" y="114"/>
                  </a:lnTo>
                  <a:lnTo>
                    <a:pt x="1680" y="108"/>
                  </a:lnTo>
                  <a:lnTo>
                    <a:pt x="1704" y="96"/>
                  </a:lnTo>
                  <a:lnTo>
                    <a:pt x="1728" y="90"/>
                  </a:lnTo>
                  <a:lnTo>
                    <a:pt x="1746" y="84"/>
                  </a:lnTo>
                  <a:lnTo>
                    <a:pt x="1770" y="78"/>
                  </a:lnTo>
                  <a:lnTo>
                    <a:pt x="1794" y="72"/>
                  </a:lnTo>
                  <a:lnTo>
                    <a:pt x="1818" y="66"/>
                  </a:lnTo>
                  <a:lnTo>
                    <a:pt x="1842" y="60"/>
                  </a:lnTo>
                  <a:lnTo>
                    <a:pt x="1860" y="54"/>
                  </a:lnTo>
                  <a:lnTo>
                    <a:pt x="1884" y="54"/>
                  </a:lnTo>
                  <a:lnTo>
                    <a:pt x="1908" y="48"/>
                  </a:lnTo>
                  <a:lnTo>
                    <a:pt x="1932" y="42"/>
                  </a:lnTo>
                  <a:lnTo>
                    <a:pt x="1950" y="36"/>
                  </a:lnTo>
                  <a:lnTo>
                    <a:pt x="1974" y="36"/>
                  </a:lnTo>
                  <a:lnTo>
                    <a:pt x="1998" y="30"/>
                  </a:lnTo>
                  <a:lnTo>
                    <a:pt x="2022" y="30"/>
                  </a:lnTo>
                  <a:lnTo>
                    <a:pt x="2046" y="24"/>
                  </a:lnTo>
                  <a:lnTo>
                    <a:pt x="2064" y="18"/>
                  </a:lnTo>
                  <a:lnTo>
                    <a:pt x="2088" y="18"/>
                  </a:lnTo>
                  <a:lnTo>
                    <a:pt x="2112" y="12"/>
                  </a:lnTo>
                  <a:lnTo>
                    <a:pt x="2136" y="12"/>
                  </a:lnTo>
                  <a:lnTo>
                    <a:pt x="2160" y="6"/>
                  </a:lnTo>
                  <a:lnTo>
                    <a:pt x="2178" y="6"/>
                  </a:lnTo>
                  <a:lnTo>
                    <a:pt x="2202" y="6"/>
                  </a:lnTo>
                  <a:lnTo>
                    <a:pt x="2226" y="0"/>
                  </a:lnTo>
                  <a:lnTo>
                    <a:pt x="2250" y="0"/>
                  </a:lnTo>
                </a:path>
              </a:pathLst>
            </a:custGeom>
            <a:noFill/>
            <a:ln w="0">
              <a:solidFill>
                <a:srgbClr val="000000"/>
              </a:solidFill>
              <a:prstDash val="solid"/>
              <a:round/>
              <a:headEnd/>
              <a:tailEnd/>
            </a:ln>
          </p:spPr>
          <p:txBody>
            <a:bodyPr/>
            <a:lstStyle/>
            <a:p>
              <a:endParaRPr lang="en-GB"/>
            </a:p>
          </p:txBody>
        </p:sp>
        <p:sp>
          <p:nvSpPr>
            <p:cNvPr id="42320" name="Line 55"/>
            <p:cNvSpPr>
              <a:spLocks noChangeShapeType="1"/>
            </p:cNvSpPr>
            <p:nvPr/>
          </p:nvSpPr>
          <p:spPr bwMode="auto">
            <a:xfrm>
              <a:off x="550" y="3524"/>
              <a:ext cx="1" cy="42"/>
            </a:xfrm>
            <a:prstGeom prst="line">
              <a:avLst/>
            </a:prstGeom>
            <a:noFill/>
            <a:ln w="0">
              <a:solidFill>
                <a:srgbClr val="000000"/>
              </a:solidFill>
              <a:prstDash val="sysDot"/>
              <a:round/>
              <a:headEnd/>
              <a:tailEnd/>
            </a:ln>
          </p:spPr>
          <p:txBody>
            <a:bodyPr/>
            <a:lstStyle/>
            <a:p>
              <a:endParaRPr lang="en-GB"/>
            </a:p>
          </p:txBody>
        </p:sp>
        <p:sp>
          <p:nvSpPr>
            <p:cNvPr id="42321" name="Line 56"/>
            <p:cNvSpPr>
              <a:spLocks noChangeShapeType="1"/>
            </p:cNvSpPr>
            <p:nvPr/>
          </p:nvSpPr>
          <p:spPr bwMode="auto">
            <a:xfrm>
              <a:off x="604" y="3512"/>
              <a:ext cx="1" cy="30"/>
            </a:xfrm>
            <a:prstGeom prst="line">
              <a:avLst/>
            </a:prstGeom>
            <a:noFill/>
            <a:ln w="0">
              <a:solidFill>
                <a:srgbClr val="000000"/>
              </a:solidFill>
              <a:prstDash val="sysDot"/>
              <a:round/>
              <a:headEnd/>
              <a:tailEnd/>
            </a:ln>
          </p:spPr>
          <p:txBody>
            <a:bodyPr/>
            <a:lstStyle/>
            <a:p>
              <a:endParaRPr lang="en-GB"/>
            </a:p>
          </p:txBody>
        </p:sp>
        <p:sp>
          <p:nvSpPr>
            <p:cNvPr id="42322" name="Line 57"/>
            <p:cNvSpPr>
              <a:spLocks noChangeShapeType="1"/>
            </p:cNvSpPr>
            <p:nvPr/>
          </p:nvSpPr>
          <p:spPr bwMode="auto">
            <a:xfrm>
              <a:off x="712" y="3476"/>
              <a:ext cx="1" cy="42"/>
            </a:xfrm>
            <a:prstGeom prst="line">
              <a:avLst/>
            </a:prstGeom>
            <a:noFill/>
            <a:ln w="0">
              <a:solidFill>
                <a:srgbClr val="000000"/>
              </a:solidFill>
              <a:prstDash val="sysDot"/>
              <a:round/>
              <a:headEnd/>
              <a:tailEnd/>
            </a:ln>
          </p:spPr>
          <p:txBody>
            <a:bodyPr/>
            <a:lstStyle/>
            <a:p>
              <a:endParaRPr lang="en-GB"/>
            </a:p>
          </p:txBody>
        </p:sp>
        <p:sp>
          <p:nvSpPr>
            <p:cNvPr id="42323" name="Oval 58"/>
            <p:cNvSpPr>
              <a:spLocks noChangeArrowheads="1"/>
            </p:cNvSpPr>
            <p:nvPr/>
          </p:nvSpPr>
          <p:spPr bwMode="auto">
            <a:xfrm>
              <a:off x="760" y="3440"/>
              <a:ext cx="12" cy="12"/>
            </a:xfrm>
            <a:prstGeom prst="ellipse">
              <a:avLst/>
            </a:prstGeom>
            <a:solidFill>
              <a:srgbClr val="000000"/>
            </a:solidFill>
            <a:ln w="9525">
              <a:noFill/>
              <a:round/>
              <a:headEnd/>
              <a:tailEnd/>
            </a:ln>
          </p:spPr>
          <p:txBody>
            <a:bodyPr/>
            <a:lstStyle/>
            <a:p>
              <a:endParaRPr lang="en-US"/>
            </a:p>
          </p:txBody>
        </p:sp>
        <p:sp>
          <p:nvSpPr>
            <p:cNvPr id="42324" name="Line 59"/>
            <p:cNvSpPr>
              <a:spLocks noChangeShapeType="1"/>
            </p:cNvSpPr>
            <p:nvPr/>
          </p:nvSpPr>
          <p:spPr bwMode="auto">
            <a:xfrm>
              <a:off x="820" y="3404"/>
              <a:ext cx="1" cy="12"/>
            </a:xfrm>
            <a:prstGeom prst="line">
              <a:avLst/>
            </a:prstGeom>
            <a:noFill/>
            <a:ln w="0">
              <a:solidFill>
                <a:srgbClr val="000000"/>
              </a:solidFill>
              <a:prstDash val="sysDot"/>
              <a:round/>
              <a:headEnd/>
              <a:tailEnd/>
            </a:ln>
          </p:spPr>
          <p:txBody>
            <a:bodyPr/>
            <a:lstStyle/>
            <a:p>
              <a:endParaRPr lang="en-GB"/>
            </a:p>
          </p:txBody>
        </p:sp>
        <p:sp>
          <p:nvSpPr>
            <p:cNvPr id="42325" name="Line 60"/>
            <p:cNvSpPr>
              <a:spLocks noChangeShapeType="1"/>
            </p:cNvSpPr>
            <p:nvPr/>
          </p:nvSpPr>
          <p:spPr bwMode="auto">
            <a:xfrm>
              <a:off x="928" y="3278"/>
              <a:ext cx="1" cy="12"/>
            </a:xfrm>
            <a:prstGeom prst="line">
              <a:avLst/>
            </a:prstGeom>
            <a:noFill/>
            <a:ln w="0">
              <a:solidFill>
                <a:srgbClr val="000000"/>
              </a:solidFill>
              <a:prstDash val="sysDot"/>
              <a:round/>
              <a:headEnd/>
              <a:tailEnd/>
            </a:ln>
          </p:spPr>
          <p:txBody>
            <a:bodyPr/>
            <a:lstStyle/>
            <a:p>
              <a:endParaRPr lang="en-GB"/>
            </a:p>
          </p:txBody>
        </p:sp>
        <p:sp>
          <p:nvSpPr>
            <p:cNvPr id="42326" name="Line 61"/>
            <p:cNvSpPr>
              <a:spLocks noChangeShapeType="1"/>
            </p:cNvSpPr>
            <p:nvPr/>
          </p:nvSpPr>
          <p:spPr bwMode="auto">
            <a:xfrm flipV="1">
              <a:off x="994" y="3098"/>
              <a:ext cx="1" cy="84"/>
            </a:xfrm>
            <a:prstGeom prst="line">
              <a:avLst/>
            </a:prstGeom>
            <a:noFill/>
            <a:ln w="0">
              <a:solidFill>
                <a:srgbClr val="000000"/>
              </a:solidFill>
              <a:prstDash val="sysDot"/>
              <a:round/>
              <a:headEnd/>
              <a:tailEnd/>
            </a:ln>
          </p:spPr>
          <p:txBody>
            <a:bodyPr/>
            <a:lstStyle/>
            <a:p>
              <a:endParaRPr lang="en-GB"/>
            </a:p>
          </p:txBody>
        </p:sp>
        <p:sp>
          <p:nvSpPr>
            <p:cNvPr id="42327" name="Line 62"/>
            <p:cNvSpPr>
              <a:spLocks noChangeShapeType="1"/>
            </p:cNvSpPr>
            <p:nvPr/>
          </p:nvSpPr>
          <p:spPr bwMode="auto">
            <a:xfrm flipV="1">
              <a:off x="1036" y="3038"/>
              <a:ext cx="1" cy="66"/>
            </a:xfrm>
            <a:prstGeom prst="line">
              <a:avLst/>
            </a:prstGeom>
            <a:noFill/>
            <a:ln w="0">
              <a:solidFill>
                <a:srgbClr val="000000"/>
              </a:solidFill>
              <a:prstDash val="sysDot"/>
              <a:round/>
              <a:headEnd/>
              <a:tailEnd/>
            </a:ln>
          </p:spPr>
          <p:txBody>
            <a:bodyPr/>
            <a:lstStyle/>
            <a:p>
              <a:endParaRPr lang="en-GB"/>
            </a:p>
          </p:txBody>
        </p:sp>
        <p:sp>
          <p:nvSpPr>
            <p:cNvPr id="42328" name="Line 63"/>
            <p:cNvSpPr>
              <a:spLocks noChangeShapeType="1"/>
            </p:cNvSpPr>
            <p:nvPr/>
          </p:nvSpPr>
          <p:spPr bwMode="auto">
            <a:xfrm flipV="1">
              <a:off x="1144" y="2876"/>
              <a:ext cx="1" cy="42"/>
            </a:xfrm>
            <a:prstGeom prst="line">
              <a:avLst/>
            </a:prstGeom>
            <a:noFill/>
            <a:ln w="0">
              <a:solidFill>
                <a:srgbClr val="000000"/>
              </a:solidFill>
              <a:prstDash val="sysDot"/>
              <a:round/>
              <a:headEnd/>
              <a:tailEnd/>
            </a:ln>
          </p:spPr>
          <p:txBody>
            <a:bodyPr/>
            <a:lstStyle/>
            <a:p>
              <a:endParaRPr lang="en-GB"/>
            </a:p>
          </p:txBody>
        </p:sp>
        <p:sp>
          <p:nvSpPr>
            <p:cNvPr id="42329" name="Line 64"/>
            <p:cNvSpPr>
              <a:spLocks noChangeShapeType="1"/>
            </p:cNvSpPr>
            <p:nvPr/>
          </p:nvSpPr>
          <p:spPr bwMode="auto">
            <a:xfrm flipV="1">
              <a:off x="1228" y="2684"/>
              <a:ext cx="1" cy="102"/>
            </a:xfrm>
            <a:prstGeom prst="line">
              <a:avLst/>
            </a:prstGeom>
            <a:noFill/>
            <a:ln w="0">
              <a:solidFill>
                <a:srgbClr val="000000"/>
              </a:solidFill>
              <a:prstDash val="sysDot"/>
              <a:round/>
              <a:headEnd/>
              <a:tailEnd/>
            </a:ln>
          </p:spPr>
          <p:txBody>
            <a:bodyPr/>
            <a:lstStyle/>
            <a:p>
              <a:endParaRPr lang="en-GB"/>
            </a:p>
          </p:txBody>
        </p:sp>
        <p:sp>
          <p:nvSpPr>
            <p:cNvPr id="42330" name="Line 65"/>
            <p:cNvSpPr>
              <a:spLocks noChangeShapeType="1"/>
            </p:cNvSpPr>
            <p:nvPr/>
          </p:nvSpPr>
          <p:spPr bwMode="auto">
            <a:xfrm flipV="1">
              <a:off x="1360" y="2582"/>
              <a:ext cx="1" cy="18"/>
            </a:xfrm>
            <a:prstGeom prst="line">
              <a:avLst/>
            </a:prstGeom>
            <a:noFill/>
            <a:ln w="0">
              <a:solidFill>
                <a:srgbClr val="000000"/>
              </a:solidFill>
              <a:prstDash val="sysDot"/>
              <a:round/>
              <a:headEnd/>
              <a:tailEnd/>
            </a:ln>
          </p:spPr>
          <p:txBody>
            <a:bodyPr/>
            <a:lstStyle/>
            <a:p>
              <a:endParaRPr lang="en-GB"/>
            </a:p>
          </p:txBody>
        </p:sp>
        <p:sp>
          <p:nvSpPr>
            <p:cNvPr id="42331" name="Line 66"/>
            <p:cNvSpPr>
              <a:spLocks noChangeShapeType="1"/>
            </p:cNvSpPr>
            <p:nvPr/>
          </p:nvSpPr>
          <p:spPr bwMode="auto">
            <a:xfrm>
              <a:off x="1414" y="2534"/>
              <a:ext cx="1" cy="18"/>
            </a:xfrm>
            <a:prstGeom prst="line">
              <a:avLst/>
            </a:prstGeom>
            <a:noFill/>
            <a:ln w="0">
              <a:solidFill>
                <a:srgbClr val="000000"/>
              </a:solidFill>
              <a:prstDash val="sysDot"/>
              <a:round/>
              <a:headEnd/>
              <a:tailEnd/>
            </a:ln>
          </p:spPr>
          <p:txBody>
            <a:bodyPr/>
            <a:lstStyle/>
            <a:p>
              <a:endParaRPr lang="en-GB"/>
            </a:p>
          </p:txBody>
        </p:sp>
        <p:sp>
          <p:nvSpPr>
            <p:cNvPr id="42332" name="Line 67"/>
            <p:cNvSpPr>
              <a:spLocks noChangeShapeType="1"/>
            </p:cNvSpPr>
            <p:nvPr/>
          </p:nvSpPr>
          <p:spPr bwMode="auto">
            <a:xfrm flipV="1">
              <a:off x="1444" y="2426"/>
              <a:ext cx="1" cy="78"/>
            </a:xfrm>
            <a:prstGeom prst="line">
              <a:avLst/>
            </a:prstGeom>
            <a:noFill/>
            <a:ln w="0">
              <a:solidFill>
                <a:srgbClr val="000000"/>
              </a:solidFill>
              <a:prstDash val="sysDot"/>
              <a:round/>
              <a:headEnd/>
              <a:tailEnd/>
            </a:ln>
          </p:spPr>
          <p:txBody>
            <a:bodyPr/>
            <a:lstStyle/>
            <a:p>
              <a:endParaRPr lang="en-GB"/>
            </a:p>
          </p:txBody>
        </p:sp>
        <p:sp>
          <p:nvSpPr>
            <p:cNvPr id="42333" name="Line 68"/>
            <p:cNvSpPr>
              <a:spLocks noChangeShapeType="1"/>
            </p:cNvSpPr>
            <p:nvPr/>
          </p:nvSpPr>
          <p:spPr bwMode="auto">
            <a:xfrm>
              <a:off x="1588" y="2372"/>
              <a:ext cx="1" cy="18"/>
            </a:xfrm>
            <a:prstGeom prst="line">
              <a:avLst/>
            </a:prstGeom>
            <a:noFill/>
            <a:ln w="0">
              <a:solidFill>
                <a:srgbClr val="000000"/>
              </a:solidFill>
              <a:prstDash val="sysDot"/>
              <a:round/>
              <a:headEnd/>
              <a:tailEnd/>
            </a:ln>
          </p:spPr>
          <p:txBody>
            <a:bodyPr/>
            <a:lstStyle/>
            <a:p>
              <a:endParaRPr lang="en-GB"/>
            </a:p>
          </p:txBody>
        </p:sp>
        <p:sp>
          <p:nvSpPr>
            <p:cNvPr id="42334" name="Line 69"/>
            <p:cNvSpPr>
              <a:spLocks noChangeShapeType="1"/>
            </p:cNvSpPr>
            <p:nvPr/>
          </p:nvSpPr>
          <p:spPr bwMode="auto">
            <a:xfrm flipV="1">
              <a:off x="1690" y="2282"/>
              <a:ext cx="1" cy="18"/>
            </a:xfrm>
            <a:prstGeom prst="line">
              <a:avLst/>
            </a:prstGeom>
            <a:noFill/>
            <a:ln w="0">
              <a:solidFill>
                <a:srgbClr val="000000"/>
              </a:solidFill>
              <a:prstDash val="sysDot"/>
              <a:round/>
              <a:headEnd/>
              <a:tailEnd/>
            </a:ln>
          </p:spPr>
          <p:txBody>
            <a:bodyPr/>
            <a:lstStyle/>
            <a:p>
              <a:endParaRPr lang="en-GB"/>
            </a:p>
          </p:txBody>
        </p:sp>
        <p:sp>
          <p:nvSpPr>
            <p:cNvPr id="42335" name="Line 70"/>
            <p:cNvSpPr>
              <a:spLocks noChangeShapeType="1"/>
            </p:cNvSpPr>
            <p:nvPr/>
          </p:nvSpPr>
          <p:spPr bwMode="auto">
            <a:xfrm>
              <a:off x="1834" y="2216"/>
              <a:ext cx="1" cy="18"/>
            </a:xfrm>
            <a:prstGeom prst="line">
              <a:avLst/>
            </a:prstGeom>
            <a:noFill/>
            <a:ln w="0">
              <a:solidFill>
                <a:srgbClr val="000000"/>
              </a:solidFill>
              <a:prstDash val="sysDot"/>
              <a:round/>
              <a:headEnd/>
              <a:tailEnd/>
            </a:ln>
          </p:spPr>
          <p:txBody>
            <a:bodyPr/>
            <a:lstStyle/>
            <a:p>
              <a:endParaRPr lang="en-GB"/>
            </a:p>
          </p:txBody>
        </p:sp>
        <p:sp>
          <p:nvSpPr>
            <p:cNvPr id="42336" name="Line 71"/>
            <p:cNvSpPr>
              <a:spLocks noChangeShapeType="1"/>
            </p:cNvSpPr>
            <p:nvPr/>
          </p:nvSpPr>
          <p:spPr bwMode="auto">
            <a:xfrm flipV="1">
              <a:off x="1906" y="2114"/>
              <a:ext cx="1" cy="66"/>
            </a:xfrm>
            <a:prstGeom prst="line">
              <a:avLst/>
            </a:prstGeom>
            <a:noFill/>
            <a:ln w="0">
              <a:solidFill>
                <a:srgbClr val="000000"/>
              </a:solidFill>
              <a:prstDash val="sysDot"/>
              <a:round/>
              <a:headEnd/>
              <a:tailEnd/>
            </a:ln>
          </p:spPr>
          <p:txBody>
            <a:bodyPr/>
            <a:lstStyle/>
            <a:p>
              <a:endParaRPr lang="en-GB"/>
            </a:p>
          </p:txBody>
        </p:sp>
        <p:sp>
          <p:nvSpPr>
            <p:cNvPr id="42337" name="Line 72"/>
            <p:cNvSpPr>
              <a:spLocks noChangeShapeType="1"/>
            </p:cNvSpPr>
            <p:nvPr/>
          </p:nvSpPr>
          <p:spPr bwMode="auto">
            <a:xfrm>
              <a:off x="2014" y="2138"/>
              <a:ext cx="1" cy="132"/>
            </a:xfrm>
            <a:prstGeom prst="line">
              <a:avLst/>
            </a:prstGeom>
            <a:noFill/>
            <a:ln w="0">
              <a:solidFill>
                <a:srgbClr val="000000"/>
              </a:solidFill>
              <a:prstDash val="sysDot"/>
              <a:round/>
              <a:headEnd/>
              <a:tailEnd/>
            </a:ln>
          </p:spPr>
          <p:txBody>
            <a:bodyPr/>
            <a:lstStyle/>
            <a:p>
              <a:endParaRPr lang="en-GB"/>
            </a:p>
          </p:txBody>
        </p:sp>
        <p:sp>
          <p:nvSpPr>
            <p:cNvPr id="42338" name="Line 73"/>
            <p:cNvSpPr>
              <a:spLocks noChangeShapeType="1"/>
            </p:cNvSpPr>
            <p:nvPr/>
          </p:nvSpPr>
          <p:spPr bwMode="auto">
            <a:xfrm>
              <a:off x="2230" y="2084"/>
              <a:ext cx="1" cy="78"/>
            </a:xfrm>
            <a:prstGeom prst="line">
              <a:avLst/>
            </a:prstGeom>
            <a:noFill/>
            <a:ln w="0">
              <a:solidFill>
                <a:srgbClr val="000000"/>
              </a:solidFill>
              <a:prstDash val="sysDot"/>
              <a:round/>
              <a:headEnd/>
              <a:tailEnd/>
            </a:ln>
          </p:spPr>
          <p:txBody>
            <a:bodyPr/>
            <a:lstStyle/>
            <a:p>
              <a:endParaRPr lang="en-GB"/>
            </a:p>
          </p:txBody>
        </p:sp>
        <p:sp>
          <p:nvSpPr>
            <p:cNvPr id="42339" name="Line 74"/>
            <p:cNvSpPr>
              <a:spLocks noChangeShapeType="1"/>
            </p:cNvSpPr>
            <p:nvPr/>
          </p:nvSpPr>
          <p:spPr bwMode="auto">
            <a:xfrm flipV="1">
              <a:off x="2314" y="1952"/>
              <a:ext cx="1" cy="114"/>
            </a:xfrm>
            <a:prstGeom prst="line">
              <a:avLst/>
            </a:prstGeom>
            <a:noFill/>
            <a:ln w="0">
              <a:solidFill>
                <a:srgbClr val="000000"/>
              </a:solidFill>
              <a:prstDash val="sysDot"/>
              <a:round/>
              <a:headEnd/>
              <a:tailEnd/>
            </a:ln>
          </p:spPr>
          <p:txBody>
            <a:bodyPr/>
            <a:lstStyle/>
            <a:p>
              <a:endParaRPr lang="en-GB"/>
            </a:p>
          </p:txBody>
        </p:sp>
        <p:sp>
          <p:nvSpPr>
            <p:cNvPr id="42340" name="Line 75"/>
            <p:cNvSpPr>
              <a:spLocks noChangeShapeType="1"/>
            </p:cNvSpPr>
            <p:nvPr/>
          </p:nvSpPr>
          <p:spPr bwMode="auto">
            <a:xfrm>
              <a:off x="2446" y="2042"/>
              <a:ext cx="1" cy="24"/>
            </a:xfrm>
            <a:prstGeom prst="line">
              <a:avLst/>
            </a:prstGeom>
            <a:noFill/>
            <a:ln w="0">
              <a:solidFill>
                <a:srgbClr val="000000"/>
              </a:solidFill>
              <a:prstDash val="sysDot"/>
              <a:round/>
              <a:headEnd/>
              <a:tailEnd/>
            </a:ln>
          </p:spPr>
          <p:txBody>
            <a:bodyPr/>
            <a:lstStyle/>
            <a:p>
              <a:endParaRPr lang="en-GB"/>
            </a:p>
          </p:txBody>
        </p:sp>
        <p:sp>
          <p:nvSpPr>
            <p:cNvPr id="42341" name="Line 76"/>
            <p:cNvSpPr>
              <a:spLocks noChangeShapeType="1"/>
            </p:cNvSpPr>
            <p:nvPr/>
          </p:nvSpPr>
          <p:spPr bwMode="auto">
            <a:xfrm flipV="1">
              <a:off x="2548" y="2018"/>
              <a:ext cx="1" cy="12"/>
            </a:xfrm>
            <a:prstGeom prst="line">
              <a:avLst/>
            </a:prstGeom>
            <a:noFill/>
            <a:ln w="0">
              <a:solidFill>
                <a:srgbClr val="000000"/>
              </a:solidFill>
              <a:prstDash val="sysDot"/>
              <a:round/>
              <a:headEnd/>
              <a:tailEnd/>
            </a:ln>
          </p:spPr>
          <p:txBody>
            <a:bodyPr/>
            <a:lstStyle/>
            <a:p>
              <a:endParaRPr lang="en-GB"/>
            </a:p>
          </p:txBody>
        </p:sp>
        <p:sp>
          <p:nvSpPr>
            <p:cNvPr id="42342" name="Freeform 77"/>
            <p:cNvSpPr>
              <a:spLocks/>
            </p:cNvSpPr>
            <p:nvPr/>
          </p:nvSpPr>
          <p:spPr bwMode="auto">
            <a:xfrm>
              <a:off x="298" y="2030"/>
              <a:ext cx="2250" cy="1518"/>
            </a:xfrm>
            <a:custGeom>
              <a:avLst/>
              <a:gdLst>
                <a:gd name="T0" fmla="*/ 18 w 2250"/>
                <a:gd name="T1" fmla="*/ 1518 h 1518"/>
                <a:gd name="T2" fmla="*/ 66 w 2250"/>
                <a:gd name="T3" fmla="*/ 1518 h 1518"/>
                <a:gd name="T4" fmla="*/ 108 w 2250"/>
                <a:gd name="T5" fmla="*/ 1518 h 1518"/>
                <a:gd name="T6" fmla="*/ 156 w 2250"/>
                <a:gd name="T7" fmla="*/ 1512 h 1518"/>
                <a:gd name="T8" fmla="*/ 204 w 2250"/>
                <a:gd name="T9" fmla="*/ 1506 h 1518"/>
                <a:gd name="T10" fmla="*/ 246 w 2250"/>
                <a:gd name="T11" fmla="*/ 1494 h 1518"/>
                <a:gd name="T12" fmla="*/ 294 w 2250"/>
                <a:gd name="T13" fmla="*/ 1488 h 1518"/>
                <a:gd name="T14" fmla="*/ 336 w 2250"/>
                <a:gd name="T15" fmla="*/ 1470 h 1518"/>
                <a:gd name="T16" fmla="*/ 384 w 2250"/>
                <a:gd name="T17" fmla="*/ 1458 h 1518"/>
                <a:gd name="T18" fmla="*/ 432 w 2250"/>
                <a:gd name="T19" fmla="*/ 1434 h 1518"/>
                <a:gd name="T20" fmla="*/ 474 w 2250"/>
                <a:gd name="T21" fmla="*/ 1410 h 1518"/>
                <a:gd name="T22" fmla="*/ 522 w 2250"/>
                <a:gd name="T23" fmla="*/ 1374 h 1518"/>
                <a:gd name="T24" fmla="*/ 564 w 2250"/>
                <a:gd name="T25" fmla="*/ 1332 h 1518"/>
                <a:gd name="T26" fmla="*/ 612 w 2250"/>
                <a:gd name="T27" fmla="*/ 1278 h 1518"/>
                <a:gd name="T28" fmla="*/ 654 w 2250"/>
                <a:gd name="T29" fmla="*/ 1212 h 1518"/>
                <a:gd name="T30" fmla="*/ 702 w 2250"/>
                <a:gd name="T31" fmla="*/ 1140 h 1518"/>
                <a:gd name="T32" fmla="*/ 750 w 2250"/>
                <a:gd name="T33" fmla="*/ 1062 h 1518"/>
                <a:gd name="T34" fmla="*/ 792 w 2250"/>
                <a:gd name="T35" fmla="*/ 978 h 1518"/>
                <a:gd name="T36" fmla="*/ 840 w 2250"/>
                <a:gd name="T37" fmla="*/ 900 h 1518"/>
                <a:gd name="T38" fmla="*/ 882 w 2250"/>
                <a:gd name="T39" fmla="*/ 828 h 1518"/>
                <a:gd name="T40" fmla="*/ 930 w 2250"/>
                <a:gd name="T41" fmla="*/ 756 h 1518"/>
                <a:gd name="T42" fmla="*/ 972 w 2250"/>
                <a:gd name="T43" fmla="*/ 684 h 1518"/>
                <a:gd name="T44" fmla="*/ 1020 w 2250"/>
                <a:gd name="T45" fmla="*/ 624 h 1518"/>
                <a:gd name="T46" fmla="*/ 1068 w 2250"/>
                <a:gd name="T47" fmla="*/ 564 h 1518"/>
                <a:gd name="T48" fmla="*/ 1110 w 2250"/>
                <a:gd name="T49" fmla="*/ 510 h 1518"/>
                <a:gd name="T50" fmla="*/ 1158 w 2250"/>
                <a:gd name="T51" fmla="*/ 462 h 1518"/>
                <a:gd name="T52" fmla="*/ 1200 w 2250"/>
                <a:gd name="T53" fmla="*/ 414 h 1518"/>
                <a:gd name="T54" fmla="*/ 1248 w 2250"/>
                <a:gd name="T55" fmla="*/ 378 h 1518"/>
                <a:gd name="T56" fmla="*/ 1296 w 2250"/>
                <a:gd name="T57" fmla="*/ 336 h 1518"/>
                <a:gd name="T58" fmla="*/ 1338 w 2250"/>
                <a:gd name="T59" fmla="*/ 300 h 1518"/>
                <a:gd name="T60" fmla="*/ 1386 w 2250"/>
                <a:gd name="T61" fmla="*/ 270 h 1518"/>
                <a:gd name="T62" fmla="*/ 1428 w 2250"/>
                <a:gd name="T63" fmla="*/ 240 h 1518"/>
                <a:gd name="T64" fmla="*/ 1476 w 2250"/>
                <a:gd name="T65" fmla="*/ 216 h 1518"/>
                <a:gd name="T66" fmla="*/ 1518 w 2250"/>
                <a:gd name="T67" fmla="*/ 192 h 1518"/>
                <a:gd name="T68" fmla="*/ 1566 w 2250"/>
                <a:gd name="T69" fmla="*/ 168 h 1518"/>
                <a:gd name="T70" fmla="*/ 1614 w 2250"/>
                <a:gd name="T71" fmla="*/ 150 h 1518"/>
                <a:gd name="T72" fmla="*/ 1656 w 2250"/>
                <a:gd name="T73" fmla="*/ 132 h 1518"/>
                <a:gd name="T74" fmla="*/ 1704 w 2250"/>
                <a:gd name="T75" fmla="*/ 114 h 1518"/>
                <a:gd name="T76" fmla="*/ 1746 w 2250"/>
                <a:gd name="T77" fmla="*/ 102 h 1518"/>
                <a:gd name="T78" fmla="*/ 1794 w 2250"/>
                <a:gd name="T79" fmla="*/ 84 h 1518"/>
                <a:gd name="T80" fmla="*/ 1842 w 2250"/>
                <a:gd name="T81" fmla="*/ 72 h 1518"/>
                <a:gd name="T82" fmla="*/ 1884 w 2250"/>
                <a:gd name="T83" fmla="*/ 60 h 1518"/>
                <a:gd name="T84" fmla="*/ 1932 w 2250"/>
                <a:gd name="T85" fmla="*/ 54 h 1518"/>
                <a:gd name="T86" fmla="*/ 1974 w 2250"/>
                <a:gd name="T87" fmla="*/ 42 h 1518"/>
                <a:gd name="T88" fmla="*/ 2022 w 2250"/>
                <a:gd name="T89" fmla="*/ 36 h 1518"/>
                <a:gd name="T90" fmla="*/ 2064 w 2250"/>
                <a:gd name="T91" fmla="*/ 24 h 1518"/>
                <a:gd name="T92" fmla="*/ 2112 w 2250"/>
                <a:gd name="T93" fmla="*/ 18 h 1518"/>
                <a:gd name="T94" fmla="*/ 2160 w 2250"/>
                <a:gd name="T95" fmla="*/ 12 h 1518"/>
                <a:gd name="T96" fmla="*/ 2202 w 2250"/>
                <a:gd name="T97" fmla="*/ 6 h 1518"/>
                <a:gd name="T98" fmla="*/ 2250 w 2250"/>
                <a:gd name="T99" fmla="*/ 0 h 15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0"/>
                <a:gd name="T151" fmla="*/ 0 h 1518"/>
                <a:gd name="T152" fmla="*/ 2250 w 2250"/>
                <a:gd name="T153" fmla="*/ 1518 h 15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0" h="1518">
                  <a:moveTo>
                    <a:pt x="0" y="1518"/>
                  </a:moveTo>
                  <a:lnTo>
                    <a:pt x="18" y="1518"/>
                  </a:lnTo>
                  <a:lnTo>
                    <a:pt x="42" y="1518"/>
                  </a:lnTo>
                  <a:lnTo>
                    <a:pt x="66" y="1518"/>
                  </a:lnTo>
                  <a:lnTo>
                    <a:pt x="90" y="1518"/>
                  </a:lnTo>
                  <a:lnTo>
                    <a:pt x="108" y="1518"/>
                  </a:lnTo>
                  <a:lnTo>
                    <a:pt x="132" y="1512"/>
                  </a:lnTo>
                  <a:lnTo>
                    <a:pt x="156" y="1512"/>
                  </a:lnTo>
                  <a:lnTo>
                    <a:pt x="180" y="1506"/>
                  </a:lnTo>
                  <a:lnTo>
                    <a:pt x="204" y="1506"/>
                  </a:lnTo>
                  <a:lnTo>
                    <a:pt x="222" y="1500"/>
                  </a:lnTo>
                  <a:lnTo>
                    <a:pt x="246" y="1494"/>
                  </a:lnTo>
                  <a:lnTo>
                    <a:pt x="270" y="1488"/>
                  </a:lnTo>
                  <a:lnTo>
                    <a:pt x="294" y="1488"/>
                  </a:lnTo>
                  <a:lnTo>
                    <a:pt x="318" y="1482"/>
                  </a:lnTo>
                  <a:lnTo>
                    <a:pt x="336" y="1470"/>
                  </a:lnTo>
                  <a:lnTo>
                    <a:pt x="360" y="1464"/>
                  </a:lnTo>
                  <a:lnTo>
                    <a:pt x="384" y="1458"/>
                  </a:lnTo>
                  <a:lnTo>
                    <a:pt x="408" y="1446"/>
                  </a:lnTo>
                  <a:lnTo>
                    <a:pt x="432" y="1434"/>
                  </a:lnTo>
                  <a:lnTo>
                    <a:pt x="450" y="1422"/>
                  </a:lnTo>
                  <a:lnTo>
                    <a:pt x="474" y="1410"/>
                  </a:lnTo>
                  <a:lnTo>
                    <a:pt x="498" y="1392"/>
                  </a:lnTo>
                  <a:lnTo>
                    <a:pt x="522" y="1374"/>
                  </a:lnTo>
                  <a:lnTo>
                    <a:pt x="540" y="1356"/>
                  </a:lnTo>
                  <a:lnTo>
                    <a:pt x="564" y="1332"/>
                  </a:lnTo>
                  <a:lnTo>
                    <a:pt x="588" y="1302"/>
                  </a:lnTo>
                  <a:lnTo>
                    <a:pt x="612" y="1278"/>
                  </a:lnTo>
                  <a:lnTo>
                    <a:pt x="636" y="1242"/>
                  </a:lnTo>
                  <a:lnTo>
                    <a:pt x="654" y="1212"/>
                  </a:lnTo>
                  <a:lnTo>
                    <a:pt x="678" y="1176"/>
                  </a:lnTo>
                  <a:lnTo>
                    <a:pt x="702" y="1140"/>
                  </a:lnTo>
                  <a:lnTo>
                    <a:pt x="726" y="1098"/>
                  </a:lnTo>
                  <a:lnTo>
                    <a:pt x="750" y="1062"/>
                  </a:lnTo>
                  <a:lnTo>
                    <a:pt x="768" y="1020"/>
                  </a:lnTo>
                  <a:lnTo>
                    <a:pt x="792" y="978"/>
                  </a:lnTo>
                  <a:lnTo>
                    <a:pt x="816" y="942"/>
                  </a:lnTo>
                  <a:lnTo>
                    <a:pt x="840" y="900"/>
                  </a:lnTo>
                  <a:lnTo>
                    <a:pt x="864" y="864"/>
                  </a:lnTo>
                  <a:lnTo>
                    <a:pt x="882" y="828"/>
                  </a:lnTo>
                  <a:lnTo>
                    <a:pt x="906" y="786"/>
                  </a:lnTo>
                  <a:lnTo>
                    <a:pt x="930" y="756"/>
                  </a:lnTo>
                  <a:lnTo>
                    <a:pt x="954" y="720"/>
                  </a:lnTo>
                  <a:lnTo>
                    <a:pt x="972" y="684"/>
                  </a:lnTo>
                  <a:lnTo>
                    <a:pt x="996" y="654"/>
                  </a:lnTo>
                  <a:lnTo>
                    <a:pt x="1020" y="624"/>
                  </a:lnTo>
                  <a:lnTo>
                    <a:pt x="1044" y="594"/>
                  </a:lnTo>
                  <a:lnTo>
                    <a:pt x="1068" y="564"/>
                  </a:lnTo>
                  <a:lnTo>
                    <a:pt x="1086" y="540"/>
                  </a:lnTo>
                  <a:lnTo>
                    <a:pt x="1110" y="510"/>
                  </a:lnTo>
                  <a:lnTo>
                    <a:pt x="1134" y="486"/>
                  </a:lnTo>
                  <a:lnTo>
                    <a:pt x="1158" y="462"/>
                  </a:lnTo>
                  <a:lnTo>
                    <a:pt x="1182" y="438"/>
                  </a:lnTo>
                  <a:lnTo>
                    <a:pt x="1200" y="414"/>
                  </a:lnTo>
                  <a:lnTo>
                    <a:pt x="1224" y="396"/>
                  </a:lnTo>
                  <a:lnTo>
                    <a:pt x="1248" y="378"/>
                  </a:lnTo>
                  <a:lnTo>
                    <a:pt x="1272" y="354"/>
                  </a:lnTo>
                  <a:lnTo>
                    <a:pt x="1296" y="336"/>
                  </a:lnTo>
                  <a:lnTo>
                    <a:pt x="1314" y="318"/>
                  </a:lnTo>
                  <a:lnTo>
                    <a:pt x="1338" y="300"/>
                  </a:lnTo>
                  <a:lnTo>
                    <a:pt x="1362" y="288"/>
                  </a:lnTo>
                  <a:lnTo>
                    <a:pt x="1386" y="270"/>
                  </a:lnTo>
                  <a:lnTo>
                    <a:pt x="1404" y="258"/>
                  </a:lnTo>
                  <a:lnTo>
                    <a:pt x="1428" y="240"/>
                  </a:lnTo>
                  <a:lnTo>
                    <a:pt x="1452" y="228"/>
                  </a:lnTo>
                  <a:lnTo>
                    <a:pt x="1476" y="216"/>
                  </a:lnTo>
                  <a:lnTo>
                    <a:pt x="1500" y="204"/>
                  </a:lnTo>
                  <a:lnTo>
                    <a:pt x="1518" y="192"/>
                  </a:lnTo>
                  <a:lnTo>
                    <a:pt x="1542" y="180"/>
                  </a:lnTo>
                  <a:lnTo>
                    <a:pt x="1566" y="168"/>
                  </a:lnTo>
                  <a:lnTo>
                    <a:pt x="1590" y="162"/>
                  </a:lnTo>
                  <a:lnTo>
                    <a:pt x="1614" y="150"/>
                  </a:lnTo>
                  <a:lnTo>
                    <a:pt x="1632" y="138"/>
                  </a:lnTo>
                  <a:lnTo>
                    <a:pt x="1656" y="132"/>
                  </a:lnTo>
                  <a:lnTo>
                    <a:pt x="1680" y="126"/>
                  </a:lnTo>
                  <a:lnTo>
                    <a:pt x="1704" y="114"/>
                  </a:lnTo>
                  <a:lnTo>
                    <a:pt x="1728" y="108"/>
                  </a:lnTo>
                  <a:lnTo>
                    <a:pt x="1746" y="102"/>
                  </a:lnTo>
                  <a:lnTo>
                    <a:pt x="1770" y="90"/>
                  </a:lnTo>
                  <a:lnTo>
                    <a:pt x="1794" y="84"/>
                  </a:lnTo>
                  <a:lnTo>
                    <a:pt x="1818" y="78"/>
                  </a:lnTo>
                  <a:lnTo>
                    <a:pt x="1842" y="72"/>
                  </a:lnTo>
                  <a:lnTo>
                    <a:pt x="1860" y="66"/>
                  </a:lnTo>
                  <a:lnTo>
                    <a:pt x="1884" y="60"/>
                  </a:lnTo>
                  <a:lnTo>
                    <a:pt x="1908" y="54"/>
                  </a:lnTo>
                  <a:lnTo>
                    <a:pt x="1932" y="54"/>
                  </a:lnTo>
                  <a:lnTo>
                    <a:pt x="1950" y="48"/>
                  </a:lnTo>
                  <a:lnTo>
                    <a:pt x="1974" y="42"/>
                  </a:lnTo>
                  <a:lnTo>
                    <a:pt x="1998" y="36"/>
                  </a:lnTo>
                  <a:lnTo>
                    <a:pt x="2022" y="36"/>
                  </a:lnTo>
                  <a:lnTo>
                    <a:pt x="2046" y="30"/>
                  </a:lnTo>
                  <a:lnTo>
                    <a:pt x="2064" y="24"/>
                  </a:lnTo>
                  <a:lnTo>
                    <a:pt x="2088" y="24"/>
                  </a:lnTo>
                  <a:lnTo>
                    <a:pt x="2112" y="18"/>
                  </a:lnTo>
                  <a:lnTo>
                    <a:pt x="2136" y="12"/>
                  </a:lnTo>
                  <a:lnTo>
                    <a:pt x="2160" y="12"/>
                  </a:lnTo>
                  <a:lnTo>
                    <a:pt x="2178" y="6"/>
                  </a:lnTo>
                  <a:lnTo>
                    <a:pt x="2202" y="6"/>
                  </a:lnTo>
                  <a:lnTo>
                    <a:pt x="2226" y="0"/>
                  </a:lnTo>
                  <a:lnTo>
                    <a:pt x="2250" y="0"/>
                  </a:lnTo>
                </a:path>
              </a:pathLst>
            </a:custGeom>
            <a:noFill/>
            <a:ln w="0">
              <a:solidFill>
                <a:srgbClr val="000000"/>
              </a:solidFill>
              <a:prstDash val="solid"/>
              <a:round/>
              <a:headEnd/>
              <a:tailEnd/>
            </a:ln>
          </p:spPr>
          <p:txBody>
            <a:bodyPr/>
            <a:lstStyle/>
            <a:p>
              <a:endParaRPr lang="en-GB"/>
            </a:p>
          </p:txBody>
        </p:sp>
        <p:sp>
          <p:nvSpPr>
            <p:cNvPr id="42343" name="Line 78"/>
            <p:cNvSpPr>
              <a:spLocks noChangeShapeType="1"/>
            </p:cNvSpPr>
            <p:nvPr/>
          </p:nvSpPr>
          <p:spPr bwMode="auto">
            <a:xfrm>
              <a:off x="550" y="3524"/>
              <a:ext cx="1" cy="48"/>
            </a:xfrm>
            <a:prstGeom prst="line">
              <a:avLst/>
            </a:prstGeom>
            <a:noFill/>
            <a:ln w="0">
              <a:solidFill>
                <a:srgbClr val="000000"/>
              </a:solidFill>
              <a:prstDash val="sysDot"/>
              <a:round/>
              <a:headEnd/>
              <a:tailEnd/>
            </a:ln>
          </p:spPr>
          <p:txBody>
            <a:bodyPr/>
            <a:lstStyle/>
            <a:p>
              <a:endParaRPr lang="en-GB"/>
            </a:p>
          </p:txBody>
        </p:sp>
        <p:sp>
          <p:nvSpPr>
            <p:cNvPr id="42344" name="Line 79"/>
            <p:cNvSpPr>
              <a:spLocks noChangeShapeType="1"/>
            </p:cNvSpPr>
            <p:nvPr/>
          </p:nvSpPr>
          <p:spPr bwMode="auto">
            <a:xfrm>
              <a:off x="604" y="3512"/>
              <a:ext cx="1" cy="48"/>
            </a:xfrm>
            <a:prstGeom prst="line">
              <a:avLst/>
            </a:prstGeom>
            <a:noFill/>
            <a:ln w="0">
              <a:solidFill>
                <a:srgbClr val="000000"/>
              </a:solidFill>
              <a:prstDash val="sysDot"/>
              <a:round/>
              <a:headEnd/>
              <a:tailEnd/>
            </a:ln>
          </p:spPr>
          <p:txBody>
            <a:bodyPr/>
            <a:lstStyle/>
            <a:p>
              <a:endParaRPr lang="en-GB"/>
            </a:p>
          </p:txBody>
        </p:sp>
        <p:sp>
          <p:nvSpPr>
            <p:cNvPr id="42345" name="Line 80"/>
            <p:cNvSpPr>
              <a:spLocks noChangeShapeType="1"/>
            </p:cNvSpPr>
            <p:nvPr/>
          </p:nvSpPr>
          <p:spPr bwMode="auto">
            <a:xfrm>
              <a:off x="712" y="3482"/>
              <a:ext cx="1" cy="6"/>
            </a:xfrm>
            <a:prstGeom prst="line">
              <a:avLst/>
            </a:prstGeom>
            <a:noFill/>
            <a:ln w="0">
              <a:solidFill>
                <a:srgbClr val="000000"/>
              </a:solidFill>
              <a:prstDash val="sysDot"/>
              <a:round/>
              <a:headEnd/>
              <a:tailEnd/>
            </a:ln>
          </p:spPr>
          <p:txBody>
            <a:bodyPr/>
            <a:lstStyle/>
            <a:p>
              <a:endParaRPr lang="en-GB"/>
            </a:p>
          </p:txBody>
        </p:sp>
        <p:sp>
          <p:nvSpPr>
            <p:cNvPr id="42346" name="Line 81"/>
            <p:cNvSpPr>
              <a:spLocks noChangeShapeType="1"/>
            </p:cNvSpPr>
            <p:nvPr/>
          </p:nvSpPr>
          <p:spPr bwMode="auto">
            <a:xfrm flipV="1">
              <a:off x="766" y="3446"/>
              <a:ext cx="1" cy="6"/>
            </a:xfrm>
            <a:prstGeom prst="line">
              <a:avLst/>
            </a:prstGeom>
            <a:noFill/>
            <a:ln w="0">
              <a:solidFill>
                <a:srgbClr val="000000"/>
              </a:solidFill>
              <a:prstDash val="sysDot"/>
              <a:round/>
              <a:headEnd/>
              <a:tailEnd/>
            </a:ln>
          </p:spPr>
          <p:txBody>
            <a:bodyPr/>
            <a:lstStyle/>
            <a:p>
              <a:endParaRPr lang="en-GB"/>
            </a:p>
          </p:txBody>
        </p:sp>
        <p:sp>
          <p:nvSpPr>
            <p:cNvPr id="42347" name="Oval 82"/>
            <p:cNvSpPr>
              <a:spLocks noChangeArrowheads="1"/>
            </p:cNvSpPr>
            <p:nvPr/>
          </p:nvSpPr>
          <p:spPr bwMode="auto">
            <a:xfrm>
              <a:off x="814" y="3416"/>
              <a:ext cx="12" cy="12"/>
            </a:xfrm>
            <a:prstGeom prst="ellipse">
              <a:avLst/>
            </a:prstGeom>
            <a:solidFill>
              <a:srgbClr val="000000"/>
            </a:solidFill>
            <a:ln w="9525">
              <a:noFill/>
              <a:round/>
              <a:headEnd/>
              <a:tailEnd/>
            </a:ln>
          </p:spPr>
          <p:txBody>
            <a:bodyPr/>
            <a:lstStyle/>
            <a:p>
              <a:endParaRPr lang="en-US"/>
            </a:p>
          </p:txBody>
        </p:sp>
        <p:sp>
          <p:nvSpPr>
            <p:cNvPr id="42348" name="Oval 83"/>
            <p:cNvSpPr>
              <a:spLocks noChangeArrowheads="1"/>
            </p:cNvSpPr>
            <p:nvPr/>
          </p:nvSpPr>
          <p:spPr bwMode="auto">
            <a:xfrm>
              <a:off x="922" y="3308"/>
              <a:ext cx="12" cy="12"/>
            </a:xfrm>
            <a:prstGeom prst="ellipse">
              <a:avLst/>
            </a:prstGeom>
            <a:solidFill>
              <a:srgbClr val="000000"/>
            </a:solidFill>
            <a:ln w="9525">
              <a:noFill/>
              <a:round/>
              <a:headEnd/>
              <a:tailEnd/>
            </a:ln>
          </p:spPr>
          <p:txBody>
            <a:bodyPr/>
            <a:lstStyle/>
            <a:p>
              <a:endParaRPr lang="en-US"/>
            </a:p>
          </p:txBody>
        </p:sp>
        <p:sp>
          <p:nvSpPr>
            <p:cNvPr id="42349" name="Line 84"/>
            <p:cNvSpPr>
              <a:spLocks noChangeShapeType="1"/>
            </p:cNvSpPr>
            <p:nvPr/>
          </p:nvSpPr>
          <p:spPr bwMode="auto">
            <a:xfrm>
              <a:off x="994" y="3230"/>
              <a:ext cx="1" cy="6"/>
            </a:xfrm>
            <a:prstGeom prst="line">
              <a:avLst/>
            </a:prstGeom>
            <a:noFill/>
            <a:ln w="0">
              <a:solidFill>
                <a:srgbClr val="000000"/>
              </a:solidFill>
              <a:prstDash val="sysDot"/>
              <a:round/>
              <a:headEnd/>
              <a:tailEnd/>
            </a:ln>
          </p:spPr>
          <p:txBody>
            <a:bodyPr/>
            <a:lstStyle/>
            <a:p>
              <a:endParaRPr lang="en-GB"/>
            </a:p>
          </p:txBody>
        </p:sp>
        <p:sp>
          <p:nvSpPr>
            <p:cNvPr id="42350" name="Line 85"/>
            <p:cNvSpPr>
              <a:spLocks noChangeShapeType="1"/>
            </p:cNvSpPr>
            <p:nvPr/>
          </p:nvSpPr>
          <p:spPr bwMode="auto">
            <a:xfrm>
              <a:off x="1036" y="3158"/>
              <a:ext cx="1" cy="60"/>
            </a:xfrm>
            <a:prstGeom prst="line">
              <a:avLst/>
            </a:prstGeom>
            <a:noFill/>
            <a:ln w="0">
              <a:solidFill>
                <a:srgbClr val="000000"/>
              </a:solidFill>
              <a:prstDash val="sysDot"/>
              <a:round/>
              <a:headEnd/>
              <a:tailEnd/>
            </a:ln>
          </p:spPr>
          <p:txBody>
            <a:bodyPr/>
            <a:lstStyle/>
            <a:p>
              <a:endParaRPr lang="en-GB"/>
            </a:p>
          </p:txBody>
        </p:sp>
        <p:sp>
          <p:nvSpPr>
            <p:cNvPr id="42351" name="Line 86"/>
            <p:cNvSpPr>
              <a:spLocks noChangeShapeType="1"/>
            </p:cNvSpPr>
            <p:nvPr/>
          </p:nvSpPr>
          <p:spPr bwMode="auto">
            <a:xfrm>
              <a:off x="1144" y="2978"/>
              <a:ext cx="1" cy="138"/>
            </a:xfrm>
            <a:prstGeom prst="line">
              <a:avLst/>
            </a:prstGeom>
            <a:noFill/>
            <a:ln w="0">
              <a:solidFill>
                <a:srgbClr val="000000"/>
              </a:solidFill>
              <a:prstDash val="sysDot"/>
              <a:round/>
              <a:headEnd/>
              <a:tailEnd/>
            </a:ln>
          </p:spPr>
          <p:txBody>
            <a:bodyPr/>
            <a:lstStyle/>
            <a:p>
              <a:endParaRPr lang="en-GB"/>
            </a:p>
          </p:txBody>
        </p:sp>
        <p:sp>
          <p:nvSpPr>
            <p:cNvPr id="42352" name="Line 87"/>
            <p:cNvSpPr>
              <a:spLocks noChangeShapeType="1"/>
            </p:cNvSpPr>
            <p:nvPr/>
          </p:nvSpPr>
          <p:spPr bwMode="auto">
            <a:xfrm flipV="1">
              <a:off x="1228" y="2828"/>
              <a:ext cx="1" cy="24"/>
            </a:xfrm>
            <a:prstGeom prst="line">
              <a:avLst/>
            </a:prstGeom>
            <a:noFill/>
            <a:ln w="0">
              <a:solidFill>
                <a:srgbClr val="000000"/>
              </a:solidFill>
              <a:prstDash val="sysDot"/>
              <a:round/>
              <a:headEnd/>
              <a:tailEnd/>
            </a:ln>
          </p:spPr>
          <p:txBody>
            <a:bodyPr/>
            <a:lstStyle/>
            <a:p>
              <a:endParaRPr lang="en-GB"/>
            </a:p>
          </p:txBody>
        </p:sp>
        <p:sp>
          <p:nvSpPr>
            <p:cNvPr id="42353" name="Line 88"/>
            <p:cNvSpPr>
              <a:spLocks noChangeShapeType="1"/>
            </p:cNvSpPr>
            <p:nvPr/>
          </p:nvSpPr>
          <p:spPr bwMode="auto">
            <a:xfrm flipV="1">
              <a:off x="1360" y="2654"/>
              <a:ext cx="1" cy="6"/>
            </a:xfrm>
            <a:prstGeom prst="line">
              <a:avLst/>
            </a:prstGeom>
            <a:noFill/>
            <a:ln w="0">
              <a:solidFill>
                <a:srgbClr val="000000"/>
              </a:solidFill>
              <a:prstDash val="sysDot"/>
              <a:round/>
              <a:headEnd/>
              <a:tailEnd/>
            </a:ln>
          </p:spPr>
          <p:txBody>
            <a:bodyPr/>
            <a:lstStyle/>
            <a:p>
              <a:endParaRPr lang="en-GB"/>
            </a:p>
          </p:txBody>
        </p:sp>
        <p:sp>
          <p:nvSpPr>
            <p:cNvPr id="42354" name="Line 89"/>
            <p:cNvSpPr>
              <a:spLocks noChangeShapeType="1"/>
            </p:cNvSpPr>
            <p:nvPr/>
          </p:nvSpPr>
          <p:spPr bwMode="auto">
            <a:xfrm>
              <a:off x="1414" y="2594"/>
              <a:ext cx="1" cy="42"/>
            </a:xfrm>
            <a:prstGeom prst="line">
              <a:avLst/>
            </a:prstGeom>
            <a:noFill/>
            <a:ln w="0">
              <a:solidFill>
                <a:srgbClr val="000000"/>
              </a:solidFill>
              <a:prstDash val="sysDot"/>
              <a:round/>
              <a:headEnd/>
              <a:tailEnd/>
            </a:ln>
          </p:spPr>
          <p:txBody>
            <a:bodyPr/>
            <a:lstStyle/>
            <a:p>
              <a:endParaRPr lang="en-GB"/>
            </a:p>
          </p:txBody>
        </p:sp>
        <p:sp>
          <p:nvSpPr>
            <p:cNvPr id="42355" name="Line 90"/>
            <p:cNvSpPr>
              <a:spLocks noChangeShapeType="1"/>
            </p:cNvSpPr>
            <p:nvPr/>
          </p:nvSpPr>
          <p:spPr bwMode="auto">
            <a:xfrm>
              <a:off x="1444" y="2564"/>
              <a:ext cx="1" cy="36"/>
            </a:xfrm>
            <a:prstGeom prst="line">
              <a:avLst/>
            </a:prstGeom>
            <a:noFill/>
            <a:ln w="0">
              <a:solidFill>
                <a:srgbClr val="000000"/>
              </a:solidFill>
              <a:prstDash val="sysDot"/>
              <a:round/>
              <a:headEnd/>
              <a:tailEnd/>
            </a:ln>
          </p:spPr>
          <p:txBody>
            <a:bodyPr/>
            <a:lstStyle/>
            <a:p>
              <a:endParaRPr lang="en-GB"/>
            </a:p>
          </p:txBody>
        </p:sp>
        <p:sp>
          <p:nvSpPr>
            <p:cNvPr id="42356" name="Line 91"/>
            <p:cNvSpPr>
              <a:spLocks noChangeShapeType="1"/>
            </p:cNvSpPr>
            <p:nvPr/>
          </p:nvSpPr>
          <p:spPr bwMode="auto">
            <a:xfrm>
              <a:off x="1588" y="2420"/>
              <a:ext cx="1" cy="42"/>
            </a:xfrm>
            <a:prstGeom prst="line">
              <a:avLst/>
            </a:prstGeom>
            <a:noFill/>
            <a:ln w="0">
              <a:solidFill>
                <a:srgbClr val="000000"/>
              </a:solidFill>
              <a:prstDash val="sysDot"/>
              <a:round/>
              <a:headEnd/>
              <a:tailEnd/>
            </a:ln>
          </p:spPr>
          <p:txBody>
            <a:bodyPr/>
            <a:lstStyle/>
            <a:p>
              <a:endParaRPr lang="en-GB"/>
            </a:p>
          </p:txBody>
        </p:sp>
        <p:sp>
          <p:nvSpPr>
            <p:cNvPr id="42357" name="Line 92"/>
            <p:cNvSpPr>
              <a:spLocks noChangeShapeType="1"/>
            </p:cNvSpPr>
            <p:nvPr/>
          </p:nvSpPr>
          <p:spPr bwMode="auto">
            <a:xfrm>
              <a:off x="1690" y="2342"/>
              <a:ext cx="1" cy="60"/>
            </a:xfrm>
            <a:prstGeom prst="line">
              <a:avLst/>
            </a:prstGeom>
            <a:noFill/>
            <a:ln w="0">
              <a:solidFill>
                <a:srgbClr val="000000"/>
              </a:solidFill>
              <a:prstDash val="sysDot"/>
              <a:round/>
              <a:headEnd/>
              <a:tailEnd/>
            </a:ln>
          </p:spPr>
          <p:txBody>
            <a:bodyPr/>
            <a:lstStyle/>
            <a:p>
              <a:endParaRPr lang="en-GB"/>
            </a:p>
          </p:txBody>
        </p:sp>
        <p:sp>
          <p:nvSpPr>
            <p:cNvPr id="42358" name="Line 93"/>
            <p:cNvSpPr>
              <a:spLocks noChangeShapeType="1"/>
            </p:cNvSpPr>
            <p:nvPr/>
          </p:nvSpPr>
          <p:spPr bwMode="auto">
            <a:xfrm>
              <a:off x="1834" y="2252"/>
              <a:ext cx="1" cy="78"/>
            </a:xfrm>
            <a:prstGeom prst="line">
              <a:avLst/>
            </a:prstGeom>
            <a:noFill/>
            <a:ln w="0">
              <a:solidFill>
                <a:srgbClr val="000000"/>
              </a:solidFill>
              <a:prstDash val="sysDot"/>
              <a:round/>
              <a:headEnd/>
              <a:tailEnd/>
            </a:ln>
          </p:spPr>
          <p:txBody>
            <a:bodyPr/>
            <a:lstStyle/>
            <a:p>
              <a:endParaRPr lang="en-GB"/>
            </a:p>
          </p:txBody>
        </p:sp>
        <p:sp>
          <p:nvSpPr>
            <p:cNvPr id="42359" name="Line 94"/>
            <p:cNvSpPr>
              <a:spLocks noChangeShapeType="1"/>
            </p:cNvSpPr>
            <p:nvPr/>
          </p:nvSpPr>
          <p:spPr bwMode="auto">
            <a:xfrm>
              <a:off x="1906" y="2216"/>
              <a:ext cx="1" cy="108"/>
            </a:xfrm>
            <a:prstGeom prst="line">
              <a:avLst/>
            </a:prstGeom>
            <a:noFill/>
            <a:ln w="0">
              <a:solidFill>
                <a:srgbClr val="000000"/>
              </a:solidFill>
              <a:prstDash val="sysDot"/>
              <a:round/>
              <a:headEnd/>
              <a:tailEnd/>
            </a:ln>
          </p:spPr>
          <p:txBody>
            <a:bodyPr/>
            <a:lstStyle/>
            <a:p>
              <a:endParaRPr lang="en-GB"/>
            </a:p>
          </p:txBody>
        </p:sp>
        <p:sp>
          <p:nvSpPr>
            <p:cNvPr id="42360" name="Line 95"/>
            <p:cNvSpPr>
              <a:spLocks noChangeShapeType="1"/>
            </p:cNvSpPr>
            <p:nvPr/>
          </p:nvSpPr>
          <p:spPr bwMode="auto">
            <a:xfrm>
              <a:off x="2014" y="2174"/>
              <a:ext cx="1" cy="120"/>
            </a:xfrm>
            <a:prstGeom prst="line">
              <a:avLst/>
            </a:prstGeom>
            <a:noFill/>
            <a:ln w="0">
              <a:solidFill>
                <a:srgbClr val="000000"/>
              </a:solidFill>
              <a:prstDash val="sysDot"/>
              <a:round/>
              <a:headEnd/>
              <a:tailEnd/>
            </a:ln>
          </p:spPr>
          <p:txBody>
            <a:bodyPr/>
            <a:lstStyle/>
            <a:p>
              <a:endParaRPr lang="en-GB"/>
            </a:p>
          </p:txBody>
        </p:sp>
        <p:sp>
          <p:nvSpPr>
            <p:cNvPr id="42361" name="Line 96"/>
            <p:cNvSpPr>
              <a:spLocks noChangeShapeType="1"/>
            </p:cNvSpPr>
            <p:nvPr/>
          </p:nvSpPr>
          <p:spPr bwMode="auto">
            <a:xfrm>
              <a:off x="2230" y="2102"/>
              <a:ext cx="1" cy="150"/>
            </a:xfrm>
            <a:prstGeom prst="line">
              <a:avLst/>
            </a:prstGeom>
            <a:noFill/>
            <a:ln w="0">
              <a:solidFill>
                <a:srgbClr val="000000"/>
              </a:solidFill>
              <a:prstDash val="sysDot"/>
              <a:round/>
              <a:headEnd/>
              <a:tailEnd/>
            </a:ln>
          </p:spPr>
          <p:txBody>
            <a:bodyPr/>
            <a:lstStyle/>
            <a:p>
              <a:endParaRPr lang="en-GB"/>
            </a:p>
          </p:txBody>
        </p:sp>
        <p:sp>
          <p:nvSpPr>
            <p:cNvPr id="42362" name="Oval 97"/>
            <p:cNvSpPr>
              <a:spLocks noChangeArrowheads="1"/>
            </p:cNvSpPr>
            <p:nvPr/>
          </p:nvSpPr>
          <p:spPr bwMode="auto">
            <a:xfrm>
              <a:off x="2308" y="2078"/>
              <a:ext cx="12" cy="12"/>
            </a:xfrm>
            <a:prstGeom prst="ellipse">
              <a:avLst/>
            </a:prstGeom>
            <a:solidFill>
              <a:srgbClr val="000000"/>
            </a:solidFill>
            <a:ln w="9525">
              <a:noFill/>
              <a:round/>
              <a:headEnd/>
              <a:tailEnd/>
            </a:ln>
          </p:spPr>
          <p:txBody>
            <a:bodyPr/>
            <a:lstStyle/>
            <a:p>
              <a:endParaRPr lang="en-US"/>
            </a:p>
          </p:txBody>
        </p:sp>
        <p:sp>
          <p:nvSpPr>
            <p:cNvPr id="42363" name="Line 98"/>
            <p:cNvSpPr>
              <a:spLocks noChangeShapeType="1"/>
            </p:cNvSpPr>
            <p:nvPr/>
          </p:nvSpPr>
          <p:spPr bwMode="auto">
            <a:xfrm>
              <a:off x="2446" y="2060"/>
              <a:ext cx="1" cy="66"/>
            </a:xfrm>
            <a:prstGeom prst="line">
              <a:avLst/>
            </a:prstGeom>
            <a:noFill/>
            <a:ln w="0">
              <a:solidFill>
                <a:srgbClr val="000000"/>
              </a:solidFill>
              <a:prstDash val="sysDot"/>
              <a:round/>
              <a:headEnd/>
              <a:tailEnd/>
            </a:ln>
          </p:spPr>
          <p:txBody>
            <a:bodyPr/>
            <a:lstStyle/>
            <a:p>
              <a:endParaRPr lang="en-GB"/>
            </a:p>
          </p:txBody>
        </p:sp>
        <p:sp>
          <p:nvSpPr>
            <p:cNvPr id="42364" name="Line 99"/>
            <p:cNvSpPr>
              <a:spLocks noChangeShapeType="1"/>
            </p:cNvSpPr>
            <p:nvPr/>
          </p:nvSpPr>
          <p:spPr bwMode="auto">
            <a:xfrm>
              <a:off x="2548" y="2042"/>
              <a:ext cx="1" cy="18"/>
            </a:xfrm>
            <a:prstGeom prst="line">
              <a:avLst/>
            </a:prstGeom>
            <a:noFill/>
            <a:ln w="0">
              <a:solidFill>
                <a:srgbClr val="000000"/>
              </a:solidFill>
              <a:prstDash val="sysDot"/>
              <a:round/>
              <a:headEnd/>
              <a:tailEnd/>
            </a:ln>
          </p:spPr>
          <p:txBody>
            <a:bodyPr/>
            <a:lstStyle/>
            <a:p>
              <a:endParaRPr lang="en-GB"/>
            </a:p>
          </p:txBody>
        </p:sp>
        <p:sp>
          <p:nvSpPr>
            <p:cNvPr id="42365" name="Freeform 100"/>
            <p:cNvSpPr>
              <a:spLocks/>
            </p:cNvSpPr>
            <p:nvPr/>
          </p:nvSpPr>
          <p:spPr bwMode="auto">
            <a:xfrm>
              <a:off x="298" y="2042"/>
              <a:ext cx="2250" cy="1506"/>
            </a:xfrm>
            <a:custGeom>
              <a:avLst/>
              <a:gdLst>
                <a:gd name="T0" fmla="*/ 18 w 2250"/>
                <a:gd name="T1" fmla="*/ 1506 h 1506"/>
                <a:gd name="T2" fmla="*/ 66 w 2250"/>
                <a:gd name="T3" fmla="*/ 1506 h 1506"/>
                <a:gd name="T4" fmla="*/ 108 w 2250"/>
                <a:gd name="T5" fmla="*/ 1506 h 1506"/>
                <a:gd name="T6" fmla="*/ 156 w 2250"/>
                <a:gd name="T7" fmla="*/ 1500 h 1506"/>
                <a:gd name="T8" fmla="*/ 204 w 2250"/>
                <a:gd name="T9" fmla="*/ 1494 h 1506"/>
                <a:gd name="T10" fmla="*/ 246 w 2250"/>
                <a:gd name="T11" fmla="*/ 1482 h 1506"/>
                <a:gd name="T12" fmla="*/ 294 w 2250"/>
                <a:gd name="T13" fmla="*/ 1476 h 1506"/>
                <a:gd name="T14" fmla="*/ 336 w 2250"/>
                <a:gd name="T15" fmla="*/ 1464 h 1506"/>
                <a:gd name="T16" fmla="*/ 384 w 2250"/>
                <a:gd name="T17" fmla="*/ 1452 h 1506"/>
                <a:gd name="T18" fmla="*/ 432 w 2250"/>
                <a:gd name="T19" fmla="*/ 1434 h 1506"/>
                <a:gd name="T20" fmla="*/ 474 w 2250"/>
                <a:gd name="T21" fmla="*/ 1410 h 1506"/>
                <a:gd name="T22" fmla="*/ 522 w 2250"/>
                <a:gd name="T23" fmla="*/ 1380 h 1506"/>
                <a:gd name="T24" fmla="*/ 564 w 2250"/>
                <a:gd name="T25" fmla="*/ 1344 h 1506"/>
                <a:gd name="T26" fmla="*/ 612 w 2250"/>
                <a:gd name="T27" fmla="*/ 1296 h 1506"/>
                <a:gd name="T28" fmla="*/ 654 w 2250"/>
                <a:gd name="T29" fmla="*/ 1242 h 1506"/>
                <a:gd name="T30" fmla="*/ 702 w 2250"/>
                <a:gd name="T31" fmla="*/ 1176 h 1506"/>
                <a:gd name="T32" fmla="*/ 750 w 2250"/>
                <a:gd name="T33" fmla="*/ 1104 h 1506"/>
                <a:gd name="T34" fmla="*/ 792 w 2250"/>
                <a:gd name="T35" fmla="*/ 1026 h 1506"/>
                <a:gd name="T36" fmla="*/ 840 w 2250"/>
                <a:gd name="T37" fmla="*/ 954 h 1506"/>
                <a:gd name="T38" fmla="*/ 882 w 2250"/>
                <a:gd name="T39" fmla="*/ 876 h 1506"/>
                <a:gd name="T40" fmla="*/ 930 w 2250"/>
                <a:gd name="T41" fmla="*/ 804 h 1506"/>
                <a:gd name="T42" fmla="*/ 972 w 2250"/>
                <a:gd name="T43" fmla="*/ 738 h 1506"/>
                <a:gd name="T44" fmla="*/ 1020 w 2250"/>
                <a:gd name="T45" fmla="*/ 672 h 1506"/>
                <a:gd name="T46" fmla="*/ 1068 w 2250"/>
                <a:gd name="T47" fmla="*/ 618 h 1506"/>
                <a:gd name="T48" fmla="*/ 1110 w 2250"/>
                <a:gd name="T49" fmla="*/ 558 h 1506"/>
                <a:gd name="T50" fmla="*/ 1158 w 2250"/>
                <a:gd name="T51" fmla="*/ 510 h 1506"/>
                <a:gd name="T52" fmla="*/ 1200 w 2250"/>
                <a:gd name="T53" fmla="*/ 462 h 1506"/>
                <a:gd name="T54" fmla="*/ 1248 w 2250"/>
                <a:gd name="T55" fmla="*/ 414 h 1506"/>
                <a:gd name="T56" fmla="*/ 1296 w 2250"/>
                <a:gd name="T57" fmla="*/ 378 h 1506"/>
                <a:gd name="T58" fmla="*/ 1338 w 2250"/>
                <a:gd name="T59" fmla="*/ 342 h 1506"/>
                <a:gd name="T60" fmla="*/ 1386 w 2250"/>
                <a:gd name="T61" fmla="*/ 306 h 1506"/>
                <a:gd name="T62" fmla="*/ 1428 w 2250"/>
                <a:gd name="T63" fmla="*/ 276 h 1506"/>
                <a:gd name="T64" fmla="*/ 1476 w 2250"/>
                <a:gd name="T65" fmla="*/ 246 h 1506"/>
                <a:gd name="T66" fmla="*/ 1518 w 2250"/>
                <a:gd name="T67" fmla="*/ 216 h 1506"/>
                <a:gd name="T68" fmla="*/ 1566 w 2250"/>
                <a:gd name="T69" fmla="*/ 192 h 1506"/>
                <a:gd name="T70" fmla="*/ 1614 w 2250"/>
                <a:gd name="T71" fmla="*/ 174 h 1506"/>
                <a:gd name="T72" fmla="*/ 1656 w 2250"/>
                <a:gd name="T73" fmla="*/ 150 h 1506"/>
                <a:gd name="T74" fmla="*/ 1704 w 2250"/>
                <a:gd name="T75" fmla="*/ 132 h 1506"/>
                <a:gd name="T76" fmla="*/ 1746 w 2250"/>
                <a:gd name="T77" fmla="*/ 120 h 1506"/>
                <a:gd name="T78" fmla="*/ 1794 w 2250"/>
                <a:gd name="T79" fmla="*/ 102 h 1506"/>
                <a:gd name="T80" fmla="*/ 1842 w 2250"/>
                <a:gd name="T81" fmla="*/ 90 h 1506"/>
                <a:gd name="T82" fmla="*/ 1884 w 2250"/>
                <a:gd name="T83" fmla="*/ 72 h 1506"/>
                <a:gd name="T84" fmla="*/ 1932 w 2250"/>
                <a:gd name="T85" fmla="*/ 60 h 1506"/>
                <a:gd name="T86" fmla="*/ 1974 w 2250"/>
                <a:gd name="T87" fmla="*/ 54 h 1506"/>
                <a:gd name="T88" fmla="*/ 2022 w 2250"/>
                <a:gd name="T89" fmla="*/ 42 h 1506"/>
                <a:gd name="T90" fmla="*/ 2064 w 2250"/>
                <a:gd name="T91" fmla="*/ 30 h 1506"/>
                <a:gd name="T92" fmla="*/ 2112 w 2250"/>
                <a:gd name="T93" fmla="*/ 24 h 1506"/>
                <a:gd name="T94" fmla="*/ 2160 w 2250"/>
                <a:gd name="T95" fmla="*/ 18 h 1506"/>
                <a:gd name="T96" fmla="*/ 2202 w 2250"/>
                <a:gd name="T97" fmla="*/ 6 h 1506"/>
                <a:gd name="T98" fmla="*/ 2250 w 2250"/>
                <a:gd name="T99" fmla="*/ 0 h 15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0"/>
                <a:gd name="T151" fmla="*/ 0 h 1506"/>
                <a:gd name="T152" fmla="*/ 2250 w 2250"/>
                <a:gd name="T153" fmla="*/ 1506 h 15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0" h="1506">
                  <a:moveTo>
                    <a:pt x="0" y="1506"/>
                  </a:moveTo>
                  <a:lnTo>
                    <a:pt x="18" y="1506"/>
                  </a:lnTo>
                  <a:lnTo>
                    <a:pt x="42" y="1506"/>
                  </a:lnTo>
                  <a:lnTo>
                    <a:pt x="66" y="1506"/>
                  </a:lnTo>
                  <a:lnTo>
                    <a:pt x="90" y="1506"/>
                  </a:lnTo>
                  <a:lnTo>
                    <a:pt x="108" y="1506"/>
                  </a:lnTo>
                  <a:lnTo>
                    <a:pt x="132" y="1500"/>
                  </a:lnTo>
                  <a:lnTo>
                    <a:pt x="156" y="1500"/>
                  </a:lnTo>
                  <a:lnTo>
                    <a:pt x="180" y="1494"/>
                  </a:lnTo>
                  <a:lnTo>
                    <a:pt x="204" y="1494"/>
                  </a:lnTo>
                  <a:lnTo>
                    <a:pt x="222" y="1488"/>
                  </a:lnTo>
                  <a:lnTo>
                    <a:pt x="246" y="1482"/>
                  </a:lnTo>
                  <a:lnTo>
                    <a:pt x="270" y="1482"/>
                  </a:lnTo>
                  <a:lnTo>
                    <a:pt x="294" y="1476"/>
                  </a:lnTo>
                  <a:lnTo>
                    <a:pt x="318" y="1470"/>
                  </a:lnTo>
                  <a:lnTo>
                    <a:pt x="336" y="1464"/>
                  </a:lnTo>
                  <a:lnTo>
                    <a:pt x="360" y="1458"/>
                  </a:lnTo>
                  <a:lnTo>
                    <a:pt x="384" y="1452"/>
                  </a:lnTo>
                  <a:lnTo>
                    <a:pt x="408" y="1440"/>
                  </a:lnTo>
                  <a:lnTo>
                    <a:pt x="432" y="1434"/>
                  </a:lnTo>
                  <a:lnTo>
                    <a:pt x="450" y="1422"/>
                  </a:lnTo>
                  <a:lnTo>
                    <a:pt x="474" y="1410"/>
                  </a:lnTo>
                  <a:lnTo>
                    <a:pt x="498" y="1392"/>
                  </a:lnTo>
                  <a:lnTo>
                    <a:pt x="522" y="1380"/>
                  </a:lnTo>
                  <a:lnTo>
                    <a:pt x="540" y="1362"/>
                  </a:lnTo>
                  <a:lnTo>
                    <a:pt x="564" y="1344"/>
                  </a:lnTo>
                  <a:lnTo>
                    <a:pt x="588" y="1320"/>
                  </a:lnTo>
                  <a:lnTo>
                    <a:pt x="612" y="1296"/>
                  </a:lnTo>
                  <a:lnTo>
                    <a:pt x="636" y="1266"/>
                  </a:lnTo>
                  <a:lnTo>
                    <a:pt x="654" y="1242"/>
                  </a:lnTo>
                  <a:lnTo>
                    <a:pt x="678" y="1206"/>
                  </a:lnTo>
                  <a:lnTo>
                    <a:pt x="702" y="1176"/>
                  </a:lnTo>
                  <a:lnTo>
                    <a:pt x="726" y="1140"/>
                  </a:lnTo>
                  <a:lnTo>
                    <a:pt x="750" y="1104"/>
                  </a:lnTo>
                  <a:lnTo>
                    <a:pt x="768" y="1068"/>
                  </a:lnTo>
                  <a:lnTo>
                    <a:pt x="792" y="1026"/>
                  </a:lnTo>
                  <a:lnTo>
                    <a:pt x="816" y="990"/>
                  </a:lnTo>
                  <a:lnTo>
                    <a:pt x="840" y="954"/>
                  </a:lnTo>
                  <a:lnTo>
                    <a:pt x="864" y="918"/>
                  </a:lnTo>
                  <a:lnTo>
                    <a:pt x="882" y="876"/>
                  </a:lnTo>
                  <a:lnTo>
                    <a:pt x="906" y="840"/>
                  </a:lnTo>
                  <a:lnTo>
                    <a:pt x="930" y="804"/>
                  </a:lnTo>
                  <a:lnTo>
                    <a:pt x="954" y="774"/>
                  </a:lnTo>
                  <a:lnTo>
                    <a:pt x="972" y="738"/>
                  </a:lnTo>
                  <a:lnTo>
                    <a:pt x="996" y="708"/>
                  </a:lnTo>
                  <a:lnTo>
                    <a:pt x="1020" y="672"/>
                  </a:lnTo>
                  <a:lnTo>
                    <a:pt x="1044" y="642"/>
                  </a:lnTo>
                  <a:lnTo>
                    <a:pt x="1068" y="618"/>
                  </a:lnTo>
                  <a:lnTo>
                    <a:pt x="1086" y="588"/>
                  </a:lnTo>
                  <a:lnTo>
                    <a:pt x="1110" y="558"/>
                  </a:lnTo>
                  <a:lnTo>
                    <a:pt x="1134" y="534"/>
                  </a:lnTo>
                  <a:lnTo>
                    <a:pt x="1158" y="510"/>
                  </a:lnTo>
                  <a:lnTo>
                    <a:pt x="1182" y="486"/>
                  </a:lnTo>
                  <a:lnTo>
                    <a:pt x="1200" y="462"/>
                  </a:lnTo>
                  <a:lnTo>
                    <a:pt x="1224" y="438"/>
                  </a:lnTo>
                  <a:lnTo>
                    <a:pt x="1248" y="414"/>
                  </a:lnTo>
                  <a:lnTo>
                    <a:pt x="1272" y="396"/>
                  </a:lnTo>
                  <a:lnTo>
                    <a:pt x="1296" y="378"/>
                  </a:lnTo>
                  <a:lnTo>
                    <a:pt x="1314" y="360"/>
                  </a:lnTo>
                  <a:lnTo>
                    <a:pt x="1338" y="342"/>
                  </a:lnTo>
                  <a:lnTo>
                    <a:pt x="1362" y="324"/>
                  </a:lnTo>
                  <a:lnTo>
                    <a:pt x="1386" y="306"/>
                  </a:lnTo>
                  <a:lnTo>
                    <a:pt x="1404" y="288"/>
                  </a:lnTo>
                  <a:lnTo>
                    <a:pt x="1428" y="276"/>
                  </a:lnTo>
                  <a:lnTo>
                    <a:pt x="1452" y="258"/>
                  </a:lnTo>
                  <a:lnTo>
                    <a:pt x="1476" y="246"/>
                  </a:lnTo>
                  <a:lnTo>
                    <a:pt x="1500" y="234"/>
                  </a:lnTo>
                  <a:lnTo>
                    <a:pt x="1518" y="216"/>
                  </a:lnTo>
                  <a:lnTo>
                    <a:pt x="1542" y="204"/>
                  </a:lnTo>
                  <a:lnTo>
                    <a:pt x="1566" y="192"/>
                  </a:lnTo>
                  <a:lnTo>
                    <a:pt x="1590" y="186"/>
                  </a:lnTo>
                  <a:lnTo>
                    <a:pt x="1614" y="174"/>
                  </a:lnTo>
                  <a:lnTo>
                    <a:pt x="1632" y="162"/>
                  </a:lnTo>
                  <a:lnTo>
                    <a:pt x="1656" y="150"/>
                  </a:lnTo>
                  <a:lnTo>
                    <a:pt x="1680" y="144"/>
                  </a:lnTo>
                  <a:lnTo>
                    <a:pt x="1704" y="132"/>
                  </a:lnTo>
                  <a:lnTo>
                    <a:pt x="1728" y="126"/>
                  </a:lnTo>
                  <a:lnTo>
                    <a:pt x="1746" y="120"/>
                  </a:lnTo>
                  <a:lnTo>
                    <a:pt x="1770" y="108"/>
                  </a:lnTo>
                  <a:lnTo>
                    <a:pt x="1794" y="102"/>
                  </a:lnTo>
                  <a:lnTo>
                    <a:pt x="1818" y="96"/>
                  </a:lnTo>
                  <a:lnTo>
                    <a:pt x="1842" y="90"/>
                  </a:lnTo>
                  <a:lnTo>
                    <a:pt x="1860" y="78"/>
                  </a:lnTo>
                  <a:lnTo>
                    <a:pt x="1884" y="72"/>
                  </a:lnTo>
                  <a:lnTo>
                    <a:pt x="1908" y="66"/>
                  </a:lnTo>
                  <a:lnTo>
                    <a:pt x="1932" y="60"/>
                  </a:lnTo>
                  <a:lnTo>
                    <a:pt x="1950" y="54"/>
                  </a:lnTo>
                  <a:lnTo>
                    <a:pt x="1974" y="54"/>
                  </a:lnTo>
                  <a:lnTo>
                    <a:pt x="1998" y="48"/>
                  </a:lnTo>
                  <a:lnTo>
                    <a:pt x="2022" y="42"/>
                  </a:lnTo>
                  <a:lnTo>
                    <a:pt x="2046" y="36"/>
                  </a:lnTo>
                  <a:lnTo>
                    <a:pt x="2064" y="30"/>
                  </a:lnTo>
                  <a:lnTo>
                    <a:pt x="2088" y="30"/>
                  </a:lnTo>
                  <a:lnTo>
                    <a:pt x="2112" y="24"/>
                  </a:lnTo>
                  <a:lnTo>
                    <a:pt x="2136" y="18"/>
                  </a:lnTo>
                  <a:lnTo>
                    <a:pt x="2160" y="18"/>
                  </a:lnTo>
                  <a:lnTo>
                    <a:pt x="2178" y="12"/>
                  </a:lnTo>
                  <a:lnTo>
                    <a:pt x="2202" y="6"/>
                  </a:lnTo>
                  <a:lnTo>
                    <a:pt x="2226" y="6"/>
                  </a:lnTo>
                  <a:lnTo>
                    <a:pt x="2250" y="0"/>
                  </a:lnTo>
                </a:path>
              </a:pathLst>
            </a:custGeom>
            <a:noFill/>
            <a:ln w="0">
              <a:solidFill>
                <a:srgbClr val="000000"/>
              </a:solidFill>
              <a:prstDash val="solid"/>
              <a:round/>
              <a:headEnd/>
              <a:tailEnd/>
            </a:ln>
          </p:spPr>
          <p:txBody>
            <a:bodyPr/>
            <a:lstStyle/>
            <a:p>
              <a:endParaRPr lang="en-GB"/>
            </a:p>
          </p:txBody>
        </p:sp>
        <p:sp>
          <p:nvSpPr>
            <p:cNvPr id="42366" name="Line 101"/>
            <p:cNvSpPr>
              <a:spLocks noChangeShapeType="1"/>
            </p:cNvSpPr>
            <p:nvPr/>
          </p:nvSpPr>
          <p:spPr bwMode="auto">
            <a:xfrm>
              <a:off x="550" y="3530"/>
              <a:ext cx="1" cy="24"/>
            </a:xfrm>
            <a:prstGeom prst="line">
              <a:avLst/>
            </a:prstGeom>
            <a:noFill/>
            <a:ln w="0">
              <a:solidFill>
                <a:srgbClr val="000000"/>
              </a:solidFill>
              <a:prstDash val="sysDot"/>
              <a:round/>
              <a:headEnd/>
              <a:tailEnd/>
            </a:ln>
          </p:spPr>
          <p:txBody>
            <a:bodyPr/>
            <a:lstStyle/>
            <a:p>
              <a:endParaRPr lang="en-GB"/>
            </a:p>
          </p:txBody>
        </p:sp>
        <p:sp>
          <p:nvSpPr>
            <p:cNvPr id="42367" name="Line 102"/>
            <p:cNvSpPr>
              <a:spLocks noChangeShapeType="1"/>
            </p:cNvSpPr>
            <p:nvPr/>
          </p:nvSpPr>
          <p:spPr bwMode="auto">
            <a:xfrm>
              <a:off x="604" y="3518"/>
              <a:ext cx="1" cy="24"/>
            </a:xfrm>
            <a:prstGeom prst="line">
              <a:avLst/>
            </a:prstGeom>
            <a:noFill/>
            <a:ln w="0">
              <a:solidFill>
                <a:srgbClr val="000000"/>
              </a:solidFill>
              <a:prstDash val="sysDot"/>
              <a:round/>
              <a:headEnd/>
              <a:tailEnd/>
            </a:ln>
          </p:spPr>
          <p:txBody>
            <a:bodyPr/>
            <a:lstStyle/>
            <a:p>
              <a:endParaRPr lang="en-GB"/>
            </a:p>
          </p:txBody>
        </p:sp>
        <p:sp>
          <p:nvSpPr>
            <p:cNvPr id="42368" name="Line 103"/>
            <p:cNvSpPr>
              <a:spLocks noChangeShapeType="1"/>
            </p:cNvSpPr>
            <p:nvPr/>
          </p:nvSpPr>
          <p:spPr bwMode="auto">
            <a:xfrm>
              <a:off x="712" y="3488"/>
              <a:ext cx="1" cy="30"/>
            </a:xfrm>
            <a:prstGeom prst="line">
              <a:avLst/>
            </a:prstGeom>
            <a:noFill/>
            <a:ln w="0">
              <a:solidFill>
                <a:srgbClr val="000000"/>
              </a:solidFill>
              <a:prstDash val="sysDot"/>
              <a:round/>
              <a:headEnd/>
              <a:tailEnd/>
            </a:ln>
          </p:spPr>
          <p:txBody>
            <a:bodyPr/>
            <a:lstStyle/>
            <a:p>
              <a:endParaRPr lang="en-GB"/>
            </a:p>
          </p:txBody>
        </p:sp>
        <p:sp>
          <p:nvSpPr>
            <p:cNvPr id="42369" name="Line 104"/>
            <p:cNvSpPr>
              <a:spLocks noChangeShapeType="1"/>
            </p:cNvSpPr>
            <p:nvPr/>
          </p:nvSpPr>
          <p:spPr bwMode="auto">
            <a:xfrm>
              <a:off x="766" y="3464"/>
              <a:ext cx="1" cy="12"/>
            </a:xfrm>
            <a:prstGeom prst="line">
              <a:avLst/>
            </a:prstGeom>
            <a:noFill/>
            <a:ln w="0">
              <a:solidFill>
                <a:srgbClr val="000000"/>
              </a:solidFill>
              <a:prstDash val="sysDot"/>
              <a:round/>
              <a:headEnd/>
              <a:tailEnd/>
            </a:ln>
          </p:spPr>
          <p:txBody>
            <a:bodyPr/>
            <a:lstStyle/>
            <a:p>
              <a:endParaRPr lang="en-GB"/>
            </a:p>
          </p:txBody>
        </p:sp>
        <p:sp>
          <p:nvSpPr>
            <p:cNvPr id="42370" name="Line 105"/>
            <p:cNvSpPr>
              <a:spLocks noChangeShapeType="1"/>
            </p:cNvSpPr>
            <p:nvPr/>
          </p:nvSpPr>
          <p:spPr bwMode="auto">
            <a:xfrm flipV="1">
              <a:off x="820" y="3410"/>
              <a:ext cx="1" cy="24"/>
            </a:xfrm>
            <a:prstGeom prst="line">
              <a:avLst/>
            </a:prstGeom>
            <a:noFill/>
            <a:ln w="0">
              <a:solidFill>
                <a:srgbClr val="000000"/>
              </a:solidFill>
              <a:prstDash val="sysDot"/>
              <a:round/>
              <a:headEnd/>
              <a:tailEnd/>
            </a:ln>
          </p:spPr>
          <p:txBody>
            <a:bodyPr/>
            <a:lstStyle/>
            <a:p>
              <a:endParaRPr lang="en-GB"/>
            </a:p>
          </p:txBody>
        </p:sp>
        <p:sp>
          <p:nvSpPr>
            <p:cNvPr id="42371" name="Line 106"/>
            <p:cNvSpPr>
              <a:spLocks noChangeShapeType="1"/>
            </p:cNvSpPr>
            <p:nvPr/>
          </p:nvSpPr>
          <p:spPr bwMode="auto">
            <a:xfrm flipV="1">
              <a:off x="928" y="3314"/>
              <a:ext cx="1" cy="30"/>
            </a:xfrm>
            <a:prstGeom prst="line">
              <a:avLst/>
            </a:prstGeom>
            <a:noFill/>
            <a:ln w="0">
              <a:solidFill>
                <a:srgbClr val="000000"/>
              </a:solidFill>
              <a:prstDash val="sysDot"/>
              <a:round/>
              <a:headEnd/>
              <a:tailEnd/>
            </a:ln>
          </p:spPr>
          <p:txBody>
            <a:bodyPr/>
            <a:lstStyle/>
            <a:p>
              <a:endParaRPr lang="en-GB"/>
            </a:p>
          </p:txBody>
        </p:sp>
        <p:sp>
          <p:nvSpPr>
            <p:cNvPr id="42372" name="Line 107"/>
            <p:cNvSpPr>
              <a:spLocks noChangeShapeType="1"/>
            </p:cNvSpPr>
            <p:nvPr/>
          </p:nvSpPr>
          <p:spPr bwMode="auto">
            <a:xfrm>
              <a:off x="994" y="3272"/>
              <a:ext cx="1" cy="6"/>
            </a:xfrm>
            <a:prstGeom prst="line">
              <a:avLst/>
            </a:prstGeom>
            <a:noFill/>
            <a:ln w="0">
              <a:solidFill>
                <a:srgbClr val="000000"/>
              </a:solidFill>
              <a:prstDash val="sysDot"/>
              <a:round/>
              <a:headEnd/>
              <a:tailEnd/>
            </a:ln>
          </p:spPr>
          <p:txBody>
            <a:bodyPr/>
            <a:lstStyle/>
            <a:p>
              <a:endParaRPr lang="en-GB"/>
            </a:p>
          </p:txBody>
        </p:sp>
        <p:sp>
          <p:nvSpPr>
            <p:cNvPr id="42373" name="Line 108"/>
            <p:cNvSpPr>
              <a:spLocks noChangeShapeType="1"/>
            </p:cNvSpPr>
            <p:nvPr/>
          </p:nvSpPr>
          <p:spPr bwMode="auto">
            <a:xfrm flipV="1">
              <a:off x="1036" y="3146"/>
              <a:ext cx="1" cy="66"/>
            </a:xfrm>
            <a:prstGeom prst="line">
              <a:avLst/>
            </a:prstGeom>
            <a:noFill/>
            <a:ln w="0">
              <a:solidFill>
                <a:srgbClr val="000000"/>
              </a:solidFill>
              <a:prstDash val="sysDot"/>
              <a:round/>
              <a:headEnd/>
              <a:tailEnd/>
            </a:ln>
          </p:spPr>
          <p:txBody>
            <a:bodyPr/>
            <a:lstStyle/>
            <a:p>
              <a:endParaRPr lang="en-GB"/>
            </a:p>
          </p:txBody>
        </p:sp>
        <p:sp>
          <p:nvSpPr>
            <p:cNvPr id="42374" name="Line 109"/>
            <p:cNvSpPr>
              <a:spLocks noChangeShapeType="1"/>
            </p:cNvSpPr>
            <p:nvPr/>
          </p:nvSpPr>
          <p:spPr bwMode="auto">
            <a:xfrm flipV="1">
              <a:off x="1144" y="3008"/>
              <a:ext cx="1" cy="36"/>
            </a:xfrm>
            <a:prstGeom prst="line">
              <a:avLst/>
            </a:prstGeom>
            <a:noFill/>
            <a:ln w="0">
              <a:solidFill>
                <a:srgbClr val="000000"/>
              </a:solidFill>
              <a:prstDash val="sysDot"/>
              <a:round/>
              <a:headEnd/>
              <a:tailEnd/>
            </a:ln>
          </p:spPr>
          <p:txBody>
            <a:bodyPr/>
            <a:lstStyle/>
            <a:p>
              <a:endParaRPr lang="en-GB"/>
            </a:p>
          </p:txBody>
        </p:sp>
        <p:sp>
          <p:nvSpPr>
            <p:cNvPr id="42375" name="Line 110"/>
            <p:cNvSpPr>
              <a:spLocks noChangeShapeType="1"/>
            </p:cNvSpPr>
            <p:nvPr/>
          </p:nvSpPr>
          <p:spPr bwMode="auto">
            <a:xfrm flipV="1">
              <a:off x="1228" y="2798"/>
              <a:ext cx="1" cy="114"/>
            </a:xfrm>
            <a:prstGeom prst="line">
              <a:avLst/>
            </a:prstGeom>
            <a:noFill/>
            <a:ln w="0">
              <a:solidFill>
                <a:srgbClr val="000000"/>
              </a:solidFill>
              <a:prstDash val="sysDot"/>
              <a:round/>
              <a:headEnd/>
              <a:tailEnd/>
            </a:ln>
          </p:spPr>
          <p:txBody>
            <a:bodyPr/>
            <a:lstStyle/>
            <a:p>
              <a:endParaRPr lang="en-GB"/>
            </a:p>
          </p:txBody>
        </p:sp>
        <p:sp>
          <p:nvSpPr>
            <p:cNvPr id="42376" name="Line 111"/>
            <p:cNvSpPr>
              <a:spLocks noChangeShapeType="1"/>
            </p:cNvSpPr>
            <p:nvPr/>
          </p:nvSpPr>
          <p:spPr bwMode="auto">
            <a:xfrm>
              <a:off x="1360" y="2720"/>
              <a:ext cx="1" cy="6"/>
            </a:xfrm>
            <a:prstGeom prst="line">
              <a:avLst/>
            </a:prstGeom>
            <a:noFill/>
            <a:ln w="0">
              <a:solidFill>
                <a:srgbClr val="000000"/>
              </a:solidFill>
              <a:prstDash val="sysDot"/>
              <a:round/>
              <a:headEnd/>
              <a:tailEnd/>
            </a:ln>
          </p:spPr>
          <p:txBody>
            <a:bodyPr/>
            <a:lstStyle/>
            <a:p>
              <a:endParaRPr lang="en-GB"/>
            </a:p>
          </p:txBody>
        </p:sp>
        <p:sp>
          <p:nvSpPr>
            <p:cNvPr id="42377" name="Line 112"/>
            <p:cNvSpPr>
              <a:spLocks noChangeShapeType="1"/>
            </p:cNvSpPr>
            <p:nvPr/>
          </p:nvSpPr>
          <p:spPr bwMode="auto">
            <a:xfrm>
              <a:off x="1414" y="2654"/>
              <a:ext cx="1" cy="66"/>
            </a:xfrm>
            <a:prstGeom prst="line">
              <a:avLst/>
            </a:prstGeom>
            <a:noFill/>
            <a:ln w="0">
              <a:solidFill>
                <a:srgbClr val="000000"/>
              </a:solidFill>
              <a:prstDash val="sysDot"/>
              <a:round/>
              <a:headEnd/>
              <a:tailEnd/>
            </a:ln>
          </p:spPr>
          <p:txBody>
            <a:bodyPr/>
            <a:lstStyle/>
            <a:p>
              <a:endParaRPr lang="en-GB"/>
            </a:p>
          </p:txBody>
        </p:sp>
        <p:sp>
          <p:nvSpPr>
            <p:cNvPr id="42378" name="Oval 113"/>
            <p:cNvSpPr>
              <a:spLocks noChangeArrowheads="1"/>
            </p:cNvSpPr>
            <p:nvPr/>
          </p:nvSpPr>
          <p:spPr bwMode="auto">
            <a:xfrm>
              <a:off x="1438" y="2618"/>
              <a:ext cx="12" cy="12"/>
            </a:xfrm>
            <a:prstGeom prst="ellipse">
              <a:avLst/>
            </a:prstGeom>
            <a:solidFill>
              <a:srgbClr val="000000"/>
            </a:solidFill>
            <a:ln w="9525">
              <a:noFill/>
              <a:round/>
              <a:headEnd/>
              <a:tailEnd/>
            </a:ln>
          </p:spPr>
          <p:txBody>
            <a:bodyPr/>
            <a:lstStyle/>
            <a:p>
              <a:endParaRPr lang="en-US"/>
            </a:p>
          </p:txBody>
        </p:sp>
        <p:sp>
          <p:nvSpPr>
            <p:cNvPr id="42379" name="Line 114"/>
            <p:cNvSpPr>
              <a:spLocks noChangeShapeType="1"/>
            </p:cNvSpPr>
            <p:nvPr/>
          </p:nvSpPr>
          <p:spPr bwMode="auto">
            <a:xfrm flipV="1">
              <a:off x="1588" y="2456"/>
              <a:ext cx="1" cy="18"/>
            </a:xfrm>
            <a:prstGeom prst="line">
              <a:avLst/>
            </a:prstGeom>
            <a:noFill/>
            <a:ln w="0">
              <a:solidFill>
                <a:srgbClr val="000000"/>
              </a:solidFill>
              <a:prstDash val="sysDot"/>
              <a:round/>
              <a:headEnd/>
              <a:tailEnd/>
            </a:ln>
          </p:spPr>
          <p:txBody>
            <a:bodyPr/>
            <a:lstStyle/>
            <a:p>
              <a:endParaRPr lang="en-GB"/>
            </a:p>
          </p:txBody>
        </p:sp>
        <p:sp>
          <p:nvSpPr>
            <p:cNvPr id="42380" name="Line 115"/>
            <p:cNvSpPr>
              <a:spLocks noChangeShapeType="1"/>
            </p:cNvSpPr>
            <p:nvPr/>
          </p:nvSpPr>
          <p:spPr bwMode="auto">
            <a:xfrm>
              <a:off x="1690" y="2390"/>
              <a:ext cx="1" cy="30"/>
            </a:xfrm>
            <a:prstGeom prst="line">
              <a:avLst/>
            </a:prstGeom>
            <a:noFill/>
            <a:ln w="0">
              <a:solidFill>
                <a:srgbClr val="000000"/>
              </a:solidFill>
              <a:prstDash val="sysDot"/>
              <a:round/>
              <a:headEnd/>
              <a:tailEnd/>
            </a:ln>
          </p:spPr>
          <p:txBody>
            <a:bodyPr/>
            <a:lstStyle/>
            <a:p>
              <a:endParaRPr lang="en-GB"/>
            </a:p>
          </p:txBody>
        </p:sp>
        <p:sp>
          <p:nvSpPr>
            <p:cNvPr id="42381" name="Oval 116"/>
            <p:cNvSpPr>
              <a:spLocks noChangeArrowheads="1"/>
            </p:cNvSpPr>
            <p:nvPr/>
          </p:nvSpPr>
          <p:spPr bwMode="auto">
            <a:xfrm>
              <a:off x="1828" y="2288"/>
              <a:ext cx="12" cy="12"/>
            </a:xfrm>
            <a:prstGeom prst="ellipse">
              <a:avLst/>
            </a:prstGeom>
            <a:solidFill>
              <a:srgbClr val="000000"/>
            </a:solidFill>
            <a:ln w="9525">
              <a:noFill/>
              <a:round/>
              <a:headEnd/>
              <a:tailEnd/>
            </a:ln>
          </p:spPr>
          <p:txBody>
            <a:bodyPr/>
            <a:lstStyle/>
            <a:p>
              <a:endParaRPr lang="en-US"/>
            </a:p>
          </p:txBody>
        </p:sp>
        <p:sp>
          <p:nvSpPr>
            <p:cNvPr id="42382" name="Line 117"/>
            <p:cNvSpPr>
              <a:spLocks noChangeShapeType="1"/>
            </p:cNvSpPr>
            <p:nvPr/>
          </p:nvSpPr>
          <p:spPr bwMode="auto">
            <a:xfrm>
              <a:off x="1906" y="2252"/>
              <a:ext cx="1" cy="126"/>
            </a:xfrm>
            <a:prstGeom prst="line">
              <a:avLst/>
            </a:prstGeom>
            <a:noFill/>
            <a:ln w="0">
              <a:solidFill>
                <a:srgbClr val="000000"/>
              </a:solidFill>
              <a:prstDash val="sysDot"/>
              <a:round/>
              <a:headEnd/>
              <a:tailEnd/>
            </a:ln>
          </p:spPr>
          <p:txBody>
            <a:bodyPr/>
            <a:lstStyle/>
            <a:p>
              <a:endParaRPr lang="en-GB"/>
            </a:p>
          </p:txBody>
        </p:sp>
        <p:sp>
          <p:nvSpPr>
            <p:cNvPr id="42383" name="Line 118"/>
            <p:cNvSpPr>
              <a:spLocks noChangeShapeType="1"/>
            </p:cNvSpPr>
            <p:nvPr/>
          </p:nvSpPr>
          <p:spPr bwMode="auto">
            <a:xfrm>
              <a:off x="2014" y="2204"/>
              <a:ext cx="1" cy="114"/>
            </a:xfrm>
            <a:prstGeom prst="line">
              <a:avLst/>
            </a:prstGeom>
            <a:noFill/>
            <a:ln w="0">
              <a:solidFill>
                <a:srgbClr val="000000"/>
              </a:solidFill>
              <a:prstDash val="sysDot"/>
              <a:round/>
              <a:headEnd/>
              <a:tailEnd/>
            </a:ln>
          </p:spPr>
          <p:txBody>
            <a:bodyPr/>
            <a:lstStyle/>
            <a:p>
              <a:endParaRPr lang="en-GB"/>
            </a:p>
          </p:txBody>
        </p:sp>
        <p:sp>
          <p:nvSpPr>
            <p:cNvPr id="42384" name="Line 119"/>
            <p:cNvSpPr>
              <a:spLocks noChangeShapeType="1"/>
            </p:cNvSpPr>
            <p:nvPr/>
          </p:nvSpPr>
          <p:spPr bwMode="auto">
            <a:xfrm>
              <a:off x="2230" y="2126"/>
              <a:ext cx="1" cy="84"/>
            </a:xfrm>
            <a:prstGeom prst="line">
              <a:avLst/>
            </a:prstGeom>
            <a:noFill/>
            <a:ln w="0">
              <a:solidFill>
                <a:srgbClr val="000000"/>
              </a:solidFill>
              <a:prstDash val="sysDot"/>
              <a:round/>
              <a:headEnd/>
              <a:tailEnd/>
            </a:ln>
          </p:spPr>
          <p:txBody>
            <a:bodyPr/>
            <a:lstStyle/>
            <a:p>
              <a:endParaRPr lang="en-GB"/>
            </a:p>
          </p:txBody>
        </p:sp>
        <p:sp>
          <p:nvSpPr>
            <p:cNvPr id="42385" name="Line 120"/>
            <p:cNvSpPr>
              <a:spLocks noChangeShapeType="1"/>
            </p:cNvSpPr>
            <p:nvPr/>
          </p:nvSpPr>
          <p:spPr bwMode="auto">
            <a:xfrm flipV="1">
              <a:off x="2314" y="2054"/>
              <a:ext cx="1" cy="54"/>
            </a:xfrm>
            <a:prstGeom prst="line">
              <a:avLst/>
            </a:prstGeom>
            <a:noFill/>
            <a:ln w="0">
              <a:solidFill>
                <a:srgbClr val="000000"/>
              </a:solidFill>
              <a:prstDash val="sysDot"/>
              <a:round/>
              <a:headEnd/>
              <a:tailEnd/>
            </a:ln>
          </p:spPr>
          <p:txBody>
            <a:bodyPr/>
            <a:lstStyle/>
            <a:p>
              <a:endParaRPr lang="en-GB"/>
            </a:p>
          </p:txBody>
        </p:sp>
        <p:sp>
          <p:nvSpPr>
            <p:cNvPr id="42386" name="Line 121"/>
            <p:cNvSpPr>
              <a:spLocks noChangeShapeType="1"/>
            </p:cNvSpPr>
            <p:nvPr/>
          </p:nvSpPr>
          <p:spPr bwMode="auto">
            <a:xfrm>
              <a:off x="2446" y="2078"/>
              <a:ext cx="1" cy="12"/>
            </a:xfrm>
            <a:prstGeom prst="line">
              <a:avLst/>
            </a:prstGeom>
            <a:noFill/>
            <a:ln w="0">
              <a:solidFill>
                <a:srgbClr val="000000"/>
              </a:solidFill>
              <a:prstDash val="sysDot"/>
              <a:round/>
              <a:headEnd/>
              <a:tailEnd/>
            </a:ln>
          </p:spPr>
          <p:txBody>
            <a:bodyPr/>
            <a:lstStyle/>
            <a:p>
              <a:endParaRPr lang="en-GB"/>
            </a:p>
          </p:txBody>
        </p:sp>
        <p:sp>
          <p:nvSpPr>
            <p:cNvPr id="42387" name="Line 122"/>
            <p:cNvSpPr>
              <a:spLocks noChangeShapeType="1"/>
            </p:cNvSpPr>
            <p:nvPr/>
          </p:nvSpPr>
          <p:spPr bwMode="auto">
            <a:xfrm flipV="1">
              <a:off x="2548" y="1988"/>
              <a:ext cx="1" cy="72"/>
            </a:xfrm>
            <a:prstGeom prst="line">
              <a:avLst/>
            </a:prstGeom>
            <a:noFill/>
            <a:ln w="0">
              <a:solidFill>
                <a:srgbClr val="000000"/>
              </a:solidFill>
              <a:prstDash val="sysDot"/>
              <a:round/>
              <a:headEnd/>
              <a:tailEnd/>
            </a:ln>
          </p:spPr>
          <p:txBody>
            <a:bodyPr/>
            <a:lstStyle/>
            <a:p>
              <a:endParaRPr lang="en-GB"/>
            </a:p>
          </p:txBody>
        </p:sp>
        <p:sp>
          <p:nvSpPr>
            <p:cNvPr id="42388" name="Freeform 123"/>
            <p:cNvSpPr>
              <a:spLocks/>
            </p:cNvSpPr>
            <p:nvPr/>
          </p:nvSpPr>
          <p:spPr bwMode="auto">
            <a:xfrm>
              <a:off x="298" y="2060"/>
              <a:ext cx="2250" cy="1488"/>
            </a:xfrm>
            <a:custGeom>
              <a:avLst/>
              <a:gdLst>
                <a:gd name="T0" fmla="*/ 18 w 2250"/>
                <a:gd name="T1" fmla="*/ 1488 h 1488"/>
                <a:gd name="T2" fmla="*/ 66 w 2250"/>
                <a:gd name="T3" fmla="*/ 1488 h 1488"/>
                <a:gd name="T4" fmla="*/ 108 w 2250"/>
                <a:gd name="T5" fmla="*/ 1488 h 1488"/>
                <a:gd name="T6" fmla="*/ 156 w 2250"/>
                <a:gd name="T7" fmla="*/ 1482 h 1488"/>
                <a:gd name="T8" fmla="*/ 204 w 2250"/>
                <a:gd name="T9" fmla="*/ 1476 h 1488"/>
                <a:gd name="T10" fmla="*/ 246 w 2250"/>
                <a:gd name="T11" fmla="*/ 1470 h 1488"/>
                <a:gd name="T12" fmla="*/ 294 w 2250"/>
                <a:gd name="T13" fmla="*/ 1458 h 1488"/>
                <a:gd name="T14" fmla="*/ 336 w 2250"/>
                <a:gd name="T15" fmla="*/ 1452 h 1488"/>
                <a:gd name="T16" fmla="*/ 384 w 2250"/>
                <a:gd name="T17" fmla="*/ 1434 h 1488"/>
                <a:gd name="T18" fmla="*/ 432 w 2250"/>
                <a:gd name="T19" fmla="*/ 1422 h 1488"/>
                <a:gd name="T20" fmla="*/ 474 w 2250"/>
                <a:gd name="T21" fmla="*/ 1398 h 1488"/>
                <a:gd name="T22" fmla="*/ 522 w 2250"/>
                <a:gd name="T23" fmla="*/ 1374 h 1488"/>
                <a:gd name="T24" fmla="*/ 564 w 2250"/>
                <a:gd name="T25" fmla="*/ 1344 h 1488"/>
                <a:gd name="T26" fmla="*/ 612 w 2250"/>
                <a:gd name="T27" fmla="*/ 1302 h 1488"/>
                <a:gd name="T28" fmla="*/ 654 w 2250"/>
                <a:gd name="T29" fmla="*/ 1254 h 1488"/>
                <a:gd name="T30" fmla="*/ 702 w 2250"/>
                <a:gd name="T31" fmla="*/ 1200 h 1488"/>
                <a:gd name="T32" fmla="*/ 750 w 2250"/>
                <a:gd name="T33" fmla="*/ 1134 h 1488"/>
                <a:gd name="T34" fmla="*/ 792 w 2250"/>
                <a:gd name="T35" fmla="*/ 1068 h 1488"/>
                <a:gd name="T36" fmla="*/ 840 w 2250"/>
                <a:gd name="T37" fmla="*/ 996 h 1488"/>
                <a:gd name="T38" fmla="*/ 882 w 2250"/>
                <a:gd name="T39" fmla="*/ 924 h 1488"/>
                <a:gd name="T40" fmla="*/ 930 w 2250"/>
                <a:gd name="T41" fmla="*/ 852 h 1488"/>
                <a:gd name="T42" fmla="*/ 972 w 2250"/>
                <a:gd name="T43" fmla="*/ 786 h 1488"/>
                <a:gd name="T44" fmla="*/ 1020 w 2250"/>
                <a:gd name="T45" fmla="*/ 720 h 1488"/>
                <a:gd name="T46" fmla="*/ 1068 w 2250"/>
                <a:gd name="T47" fmla="*/ 660 h 1488"/>
                <a:gd name="T48" fmla="*/ 1110 w 2250"/>
                <a:gd name="T49" fmla="*/ 600 h 1488"/>
                <a:gd name="T50" fmla="*/ 1158 w 2250"/>
                <a:gd name="T51" fmla="*/ 546 h 1488"/>
                <a:gd name="T52" fmla="*/ 1200 w 2250"/>
                <a:gd name="T53" fmla="*/ 498 h 1488"/>
                <a:gd name="T54" fmla="*/ 1248 w 2250"/>
                <a:gd name="T55" fmla="*/ 456 h 1488"/>
                <a:gd name="T56" fmla="*/ 1296 w 2250"/>
                <a:gd name="T57" fmla="*/ 408 h 1488"/>
                <a:gd name="T58" fmla="*/ 1338 w 2250"/>
                <a:gd name="T59" fmla="*/ 372 h 1488"/>
                <a:gd name="T60" fmla="*/ 1386 w 2250"/>
                <a:gd name="T61" fmla="*/ 336 h 1488"/>
                <a:gd name="T62" fmla="*/ 1428 w 2250"/>
                <a:gd name="T63" fmla="*/ 300 h 1488"/>
                <a:gd name="T64" fmla="*/ 1476 w 2250"/>
                <a:gd name="T65" fmla="*/ 270 h 1488"/>
                <a:gd name="T66" fmla="*/ 1518 w 2250"/>
                <a:gd name="T67" fmla="*/ 240 h 1488"/>
                <a:gd name="T68" fmla="*/ 1566 w 2250"/>
                <a:gd name="T69" fmla="*/ 216 h 1488"/>
                <a:gd name="T70" fmla="*/ 1614 w 2250"/>
                <a:gd name="T71" fmla="*/ 192 h 1488"/>
                <a:gd name="T72" fmla="*/ 1656 w 2250"/>
                <a:gd name="T73" fmla="*/ 168 h 1488"/>
                <a:gd name="T74" fmla="*/ 1704 w 2250"/>
                <a:gd name="T75" fmla="*/ 150 h 1488"/>
                <a:gd name="T76" fmla="*/ 1746 w 2250"/>
                <a:gd name="T77" fmla="*/ 132 h 1488"/>
                <a:gd name="T78" fmla="*/ 1794 w 2250"/>
                <a:gd name="T79" fmla="*/ 114 h 1488"/>
                <a:gd name="T80" fmla="*/ 1842 w 2250"/>
                <a:gd name="T81" fmla="*/ 96 h 1488"/>
                <a:gd name="T82" fmla="*/ 1884 w 2250"/>
                <a:gd name="T83" fmla="*/ 84 h 1488"/>
                <a:gd name="T84" fmla="*/ 1932 w 2250"/>
                <a:gd name="T85" fmla="*/ 72 h 1488"/>
                <a:gd name="T86" fmla="*/ 1974 w 2250"/>
                <a:gd name="T87" fmla="*/ 54 h 1488"/>
                <a:gd name="T88" fmla="*/ 2022 w 2250"/>
                <a:gd name="T89" fmla="*/ 48 h 1488"/>
                <a:gd name="T90" fmla="*/ 2064 w 2250"/>
                <a:gd name="T91" fmla="*/ 36 h 1488"/>
                <a:gd name="T92" fmla="*/ 2112 w 2250"/>
                <a:gd name="T93" fmla="*/ 24 h 1488"/>
                <a:gd name="T94" fmla="*/ 2160 w 2250"/>
                <a:gd name="T95" fmla="*/ 18 h 1488"/>
                <a:gd name="T96" fmla="*/ 2202 w 2250"/>
                <a:gd name="T97" fmla="*/ 6 h 1488"/>
                <a:gd name="T98" fmla="*/ 2250 w 2250"/>
                <a:gd name="T99" fmla="*/ 0 h 14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0"/>
                <a:gd name="T151" fmla="*/ 0 h 1488"/>
                <a:gd name="T152" fmla="*/ 2250 w 2250"/>
                <a:gd name="T153" fmla="*/ 1488 h 14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0" h="1488">
                  <a:moveTo>
                    <a:pt x="0" y="1488"/>
                  </a:moveTo>
                  <a:lnTo>
                    <a:pt x="18" y="1488"/>
                  </a:lnTo>
                  <a:lnTo>
                    <a:pt x="42" y="1488"/>
                  </a:lnTo>
                  <a:lnTo>
                    <a:pt x="66" y="1488"/>
                  </a:lnTo>
                  <a:lnTo>
                    <a:pt x="90" y="1488"/>
                  </a:lnTo>
                  <a:lnTo>
                    <a:pt x="108" y="1488"/>
                  </a:lnTo>
                  <a:lnTo>
                    <a:pt x="132" y="1482"/>
                  </a:lnTo>
                  <a:lnTo>
                    <a:pt x="156" y="1482"/>
                  </a:lnTo>
                  <a:lnTo>
                    <a:pt x="180" y="1476"/>
                  </a:lnTo>
                  <a:lnTo>
                    <a:pt x="204" y="1476"/>
                  </a:lnTo>
                  <a:lnTo>
                    <a:pt x="222" y="1470"/>
                  </a:lnTo>
                  <a:lnTo>
                    <a:pt x="246" y="1470"/>
                  </a:lnTo>
                  <a:lnTo>
                    <a:pt x="270" y="1464"/>
                  </a:lnTo>
                  <a:lnTo>
                    <a:pt x="294" y="1458"/>
                  </a:lnTo>
                  <a:lnTo>
                    <a:pt x="318" y="1452"/>
                  </a:lnTo>
                  <a:lnTo>
                    <a:pt x="336" y="1452"/>
                  </a:lnTo>
                  <a:lnTo>
                    <a:pt x="360" y="1446"/>
                  </a:lnTo>
                  <a:lnTo>
                    <a:pt x="384" y="1434"/>
                  </a:lnTo>
                  <a:lnTo>
                    <a:pt x="408" y="1428"/>
                  </a:lnTo>
                  <a:lnTo>
                    <a:pt x="432" y="1422"/>
                  </a:lnTo>
                  <a:lnTo>
                    <a:pt x="450" y="1410"/>
                  </a:lnTo>
                  <a:lnTo>
                    <a:pt x="474" y="1398"/>
                  </a:lnTo>
                  <a:lnTo>
                    <a:pt x="498" y="1386"/>
                  </a:lnTo>
                  <a:lnTo>
                    <a:pt x="522" y="1374"/>
                  </a:lnTo>
                  <a:lnTo>
                    <a:pt x="540" y="1362"/>
                  </a:lnTo>
                  <a:lnTo>
                    <a:pt x="564" y="1344"/>
                  </a:lnTo>
                  <a:lnTo>
                    <a:pt x="588" y="1326"/>
                  </a:lnTo>
                  <a:lnTo>
                    <a:pt x="612" y="1302"/>
                  </a:lnTo>
                  <a:lnTo>
                    <a:pt x="636" y="1284"/>
                  </a:lnTo>
                  <a:lnTo>
                    <a:pt x="654" y="1254"/>
                  </a:lnTo>
                  <a:lnTo>
                    <a:pt x="678" y="1230"/>
                  </a:lnTo>
                  <a:lnTo>
                    <a:pt x="702" y="1200"/>
                  </a:lnTo>
                  <a:lnTo>
                    <a:pt x="726" y="1170"/>
                  </a:lnTo>
                  <a:lnTo>
                    <a:pt x="750" y="1134"/>
                  </a:lnTo>
                  <a:lnTo>
                    <a:pt x="768" y="1104"/>
                  </a:lnTo>
                  <a:lnTo>
                    <a:pt x="792" y="1068"/>
                  </a:lnTo>
                  <a:lnTo>
                    <a:pt x="816" y="1032"/>
                  </a:lnTo>
                  <a:lnTo>
                    <a:pt x="840" y="996"/>
                  </a:lnTo>
                  <a:lnTo>
                    <a:pt x="864" y="960"/>
                  </a:lnTo>
                  <a:lnTo>
                    <a:pt x="882" y="924"/>
                  </a:lnTo>
                  <a:lnTo>
                    <a:pt x="906" y="888"/>
                  </a:lnTo>
                  <a:lnTo>
                    <a:pt x="930" y="852"/>
                  </a:lnTo>
                  <a:lnTo>
                    <a:pt x="954" y="816"/>
                  </a:lnTo>
                  <a:lnTo>
                    <a:pt x="972" y="786"/>
                  </a:lnTo>
                  <a:lnTo>
                    <a:pt x="996" y="750"/>
                  </a:lnTo>
                  <a:lnTo>
                    <a:pt x="1020" y="720"/>
                  </a:lnTo>
                  <a:lnTo>
                    <a:pt x="1044" y="690"/>
                  </a:lnTo>
                  <a:lnTo>
                    <a:pt x="1068" y="660"/>
                  </a:lnTo>
                  <a:lnTo>
                    <a:pt x="1086" y="630"/>
                  </a:lnTo>
                  <a:lnTo>
                    <a:pt x="1110" y="600"/>
                  </a:lnTo>
                  <a:lnTo>
                    <a:pt x="1134" y="576"/>
                  </a:lnTo>
                  <a:lnTo>
                    <a:pt x="1158" y="546"/>
                  </a:lnTo>
                  <a:lnTo>
                    <a:pt x="1182" y="522"/>
                  </a:lnTo>
                  <a:lnTo>
                    <a:pt x="1200" y="498"/>
                  </a:lnTo>
                  <a:lnTo>
                    <a:pt x="1224" y="474"/>
                  </a:lnTo>
                  <a:lnTo>
                    <a:pt x="1248" y="456"/>
                  </a:lnTo>
                  <a:lnTo>
                    <a:pt x="1272" y="432"/>
                  </a:lnTo>
                  <a:lnTo>
                    <a:pt x="1296" y="408"/>
                  </a:lnTo>
                  <a:lnTo>
                    <a:pt x="1314" y="390"/>
                  </a:lnTo>
                  <a:lnTo>
                    <a:pt x="1338" y="372"/>
                  </a:lnTo>
                  <a:lnTo>
                    <a:pt x="1362" y="354"/>
                  </a:lnTo>
                  <a:lnTo>
                    <a:pt x="1386" y="336"/>
                  </a:lnTo>
                  <a:lnTo>
                    <a:pt x="1404" y="318"/>
                  </a:lnTo>
                  <a:lnTo>
                    <a:pt x="1428" y="300"/>
                  </a:lnTo>
                  <a:lnTo>
                    <a:pt x="1452" y="288"/>
                  </a:lnTo>
                  <a:lnTo>
                    <a:pt x="1476" y="270"/>
                  </a:lnTo>
                  <a:lnTo>
                    <a:pt x="1500" y="258"/>
                  </a:lnTo>
                  <a:lnTo>
                    <a:pt x="1518" y="240"/>
                  </a:lnTo>
                  <a:lnTo>
                    <a:pt x="1542" y="228"/>
                  </a:lnTo>
                  <a:lnTo>
                    <a:pt x="1566" y="216"/>
                  </a:lnTo>
                  <a:lnTo>
                    <a:pt x="1590" y="204"/>
                  </a:lnTo>
                  <a:lnTo>
                    <a:pt x="1614" y="192"/>
                  </a:lnTo>
                  <a:lnTo>
                    <a:pt x="1632" y="180"/>
                  </a:lnTo>
                  <a:lnTo>
                    <a:pt x="1656" y="168"/>
                  </a:lnTo>
                  <a:lnTo>
                    <a:pt x="1680" y="162"/>
                  </a:lnTo>
                  <a:lnTo>
                    <a:pt x="1704" y="150"/>
                  </a:lnTo>
                  <a:lnTo>
                    <a:pt x="1728" y="138"/>
                  </a:lnTo>
                  <a:lnTo>
                    <a:pt x="1746" y="132"/>
                  </a:lnTo>
                  <a:lnTo>
                    <a:pt x="1770" y="120"/>
                  </a:lnTo>
                  <a:lnTo>
                    <a:pt x="1794" y="114"/>
                  </a:lnTo>
                  <a:lnTo>
                    <a:pt x="1818" y="108"/>
                  </a:lnTo>
                  <a:lnTo>
                    <a:pt x="1842" y="96"/>
                  </a:lnTo>
                  <a:lnTo>
                    <a:pt x="1860" y="90"/>
                  </a:lnTo>
                  <a:lnTo>
                    <a:pt x="1884" y="84"/>
                  </a:lnTo>
                  <a:lnTo>
                    <a:pt x="1908" y="78"/>
                  </a:lnTo>
                  <a:lnTo>
                    <a:pt x="1932" y="72"/>
                  </a:lnTo>
                  <a:lnTo>
                    <a:pt x="1950" y="60"/>
                  </a:lnTo>
                  <a:lnTo>
                    <a:pt x="1974" y="54"/>
                  </a:lnTo>
                  <a:lnTo>
                    <a:pt x="1998" y="48"/>
                  </a:lnTo>
                  <a:lnTo>
                    <a:pt x="2022" y="48"/>
                  </a:lnTo>
                  <a:lnTo>
                    <a:pt x="2046" y="42"/>
                  </a:lnTo>
                  <a:lnTo>
                    <a:pt x="2064" y="36"/>
                  </a:lnTo>
                  <a:lnTo>
                    <a:pt x="2088" y="30"/>
                  </a:lnTo>
                  <a:lnTo>
                    <a:pt x="2112" y="24"/>
                  </a:lnTo>
                  <a:lnTo>
                    <a:pt x="2136" y="18"/>
                  </a:lnTo>
                  <a:lnTo>
                    <a:pt x="2160" y="18"/>
                  </a:lnTo>
                  <a:lnTo>
                    <a:pt x="2178" y="12"/>
                  </a:lnTo>
                  <a:lnTo>
                    <a:pt x="2202" y="6"/>
                  </a:lnTo>
                  <a:lnTo>
                    <a:pt x="2226" y="6"/>
                  </a:lnTo>
                  <a:lnTo>
                    <a:pt x="2250" y="0"/>
                  </a:lnTo>
                </a:path>
              </a:pathLst>
            </a:custGeom>
            <a:noFill/>
            <a:ln w="0">
              <a:solidFill>
                <a:srgbClr val="000000"/>
              </a:solidFill>
              <a:prstDash val="solid"/>
              <a:round/>
              <a:headEnd/>
              <a:tailEnd/>
            </a:ln>
          </p:spPr>
          <p:txBody>
            <a:bodyPr/>
            <a:lstStyle/>
            <a:p>
              <a:endParaRPr lang="en-GB"/>
            </a:p>
          </p:txBody>
        </p:sp>
        <p:sp>
          <p:nvSpPr>
            <p:cNvPr id="42389" name="Line 124"/>
            <p:cNvSpPr>
              <a:spLocks noChangeShapeType="1"/>
            </p:cNvSpPr>
            <p:nvPr/>
          </p:nvSpPr>
          <p:spPr bwMode="auto">
            <a:xfrm>
              <a:off x="550" y="3530"/>
              <a:ext cx="1" cy="36"/>
            </a:xfrm>
            <a:prstGeom prst="line">
              <a:avLst/>
            </a:prstGeom>
            <a:noFill/>
            <a:ln w="0">
              <a:solidFill>
                <a:srgbClr val="000000"/>
              </a:solidFill>
              <a:prstDash val="sysDot"/>
              <a:round/>
              <a:headEnd/>
              <a:tailEnd/>
            </a:ln>
          </p:spPr>
          <p:txBody>
            <a:bodyPr/>
            <a:lstStyle/>
            <a:p>
              <a:endParaRPr lang="en-GB"/>
            </a:p>
          </p:txBody>
        </p:sp>
        <p:sp>
          <p:nvSpPr>
            <p:cNvPr id="42390" name="Line 125"/>
            <p:cNvSpPr>
              <a:spLocks noChangeShapeType="1"/>
            </p:cNvSpPr>
            <p:nvPr/>
          </p:nvSpPr>
          <p:spPr bwMode="auto">
            <a:xfrm>
              <a:off x="604" y="3518"/>
              <a:ext cx="1" cy="24"/>
            </a:xfrm>
            <a:prstGeom prst="line">
              <a:avLst/>
            </a:prstGeom>
            <a:noFill/>
            <a:ln w="0">
              <a:solidFill>
                <a:srgbClr val="000000"/>
              </a:solidFill>
              <a:prstDash val="sysDot"/>
              <a:round/>
              <a:headEnd/>
              <a:tailEnd/>
            </a:ln>
          </p:spPr>
          <p:txBody>
            <a:bodyPr/>
            <a:lstStyle/>
            <a:p>
              <a:endParaRPr lang="en-GB"/>
            </a:p>
          </p:txBody>
        </p:sp>
        <p:sp>
          <p:nvSpPr>
            <p:cNvPr id="42391" name="Line 126"/>
            <p:cNvSpPr>
              <a:spLocks noChangeShapeType="1"/>
            </p:cNvSpPr>
            <p:nvPr/>
          </p:nvSpPr>
          <p:spPr bwMode="auto">
            <a:xfrm>
              <a:off x="712" y="3494"/>
              <a:ext cx="1" cy="6"/>
            </a:xfrm>
            <a:prstGeom prst="line">
              <a:avLst/>
            </a:prstGeom>
            <a:noFill/>
            <a:ln w="0">
              <a:solidFill>
                <a:srgbClr val="000000"/>
              </a:solidFill>
              <a:prstDash val="sysDot"/>
              <a:round/>
              <a:headEnd/>
              <a:tailEnd/>
            </a:ln>
          </p:spPr>
          <p:txBody>
            <a:bodyPr/>
            <a:lstStyle/>
            <a:p>
              <a:endParaRPr lang="en-GB"/>
            </a:p>
          </p:txBody>
        </p:sp>
        <p:sp>
          <p:nvSpPr>
            <p:cNvPr id="42392" name="Line 127"/>
            <p:cNvSpPr>
              <a:spLocks noChangeShapeType="1"/>
            </p:cNvSpPr>
            <p:nvPr/>
          </p:nvSpPr>
          <p:spPr bwMode="auto">
            <a:xfrm flipV="1">
              <a:off x="766" y="3452"/>
              <a:ext cx="1" cy="18"/>
            </a:xfrm>
            <a:prstGeom prst="line">
              <a:avLst/>
            </a:prstGeom>
            <a:noFill/>
            <a:ln w="0">
              <a:solidFill>
                <a:srgbClr val="000000"/>
              </a:solidFill>
              <a:prstDash val="sysDot"/>
              <a:round/>
              <a:headEnd/>
              <a:tailEnd/>
            </a:ln>
          </p:spPr>
          <p:txBody>
            <a:bodyPr/>
            <a:lstStyle/>
            <a:p>
              <a:endParaRPr lang="en-GB"/>
            </a:p>
          </p:txBody>
        </p:sp>
        <p:sp>
          <p:nvSpPr>
            <p:cNvPr id="42393" name="Line 128"/>
            <p:cNvSpPr>
              <a:spLocks noChangeShapeType="1"/>
            </p:cNvSpPr>
            <p:nvPr/>
          </p:nvSpPr>
          <p:spPr bwMode="auto">
            <a:xfrm flipV="1">
              <a:off x="820" y="3422"/>
              <a:ext cx="1" cy="24"/>
            </a:xfrm>
            <a:prstGeom prst="line">
              <a:avLst/>
            </a:prstGeom>
            <a:noFill/>
            <a:ln w="0">
              <a:solidFill>
                <a:srgbClr val="000000"/>
              </a:solidFill>
              <a:prstDash val="sysDot"/>
              <a:round/>
              <a:headEnd/>
              <a:tailEnd/>
            </a:ln>
          </p:spPr>
          <p:txBody>
            <a:bodyPr/>
            <a:lstStyle/>
            <a:p>
              <a:endParaRPr lang="en-GB"/>
            </a:p>
          </p:txBody>
        </p:sp>
        <p:sp>
          <p:nvSpPr>
            <p:cNvPr id="42394" name="Line 129"/>
            <p:cNvSpPr>
              <a:spLocks noChangeShapeType="1"/>
            </p:cNvSpPr>
            <p:nvPr/>
          </p:nvSpPr>
          <p:spPr bwMode="auto">
            <a:xfrm flipV="1">
              <a:off x="928" y="3344"/>
              <a:ext cx="1" cy="24"/>
            </a:xfrm>
            <a:prstGeom prst="line">
              <a:avLst/>
            </a:prstGeom>
            <a:noFill/>
            <a:ln w="0">
              <a:solidFill>
                <a:srgbClr val="000000"/>
              </a:solidFill>
              <a:prstDash val="sysDot"/>
              <a:round/>
              <a:headEnd/>
              <a:tailEnd/>
            </a:ln>
          </p:spPr>
          <p:txBody>
            <a:bodyPr/>
            <a:lstStyle/>
            <a:p>
              <a:endParaRPr lang="en-GB"/>
            </a:p>
          </p:txBody>
        </p:sp>
        <p:sp>
          <p:nvSpPr>
            <p:cNvPr id="42395" name="Line 130"/>
            <p:cNvSpPr>
              <a:spLocks noChangeShapeType="1"/>
            </p:cNvSpPr>
            <p:nvPr/>
          </p:nvSpPr>
          <p:spPr bwMode="auto">
            <a:xfrm flipV="1">
              <a:off x="994" y="3302"/>
              <a:ext cx="1" cy="6"/>
            </a:xfrm>
            <a:prstGeom prst="line">
              <a:avLst/>
            </a:prstGeom>
            <a:noFill/>
            <a:ln w="0">
              <a:solidFill>
                <a:srgbClr val="000000"/>
              </a:solidFill>
              <a:prstDash val="sysDot"/>
              <a:round/>
              <a:headEnd/>
              <a:tailEnd/>
            </a:ln>
          </p:spPr>
          <p:txBody>
            <a:bodyPr/>
            <a:lstStyle/>
            <a:p>
              <a:endParaRPr lang="en-GB"/>
            </a:p>
          </p:txBody>
        </p:sp>
        <p:sp>
          <p:nvSpPr>
            <p:cNvPr id="42396" name="Line 131"/>
            <p:cNvSpPr>
              <a:spLocks noChangeShapeType="1"/>
            </p:cNvSpPr>
            <p:nvPr/>
          </p:nvSpPr>
          <p:spPr bwMode="auto">
            <a:xfrm flipV="1">
              <a:off x="1036" y="3236"/>
              <a:ext cx="1" cy="18"/>
            </a:xfrm>
            <a:prstGeom prst="line">
              <a:avLst/>
            </a:prstGeom>
            <a:noFill/>
            <a:ln w="0">
              <a:solidFill>
                <a:srgbClr val="000000"/>
              </a:solidFill>
              <a:prstDash val="sysDot"/>
              <a:round/>
              <a:headEnd/>
              <a:tailEnd/>
            </a:ln>
          </p:spPr>
          <p:txBody>
            <a:bodyPr/>
            <a:lstStyle/>
            <a:p>
              <a:endParaRPr lang="en-GB"/>
            </a:p>
          </p:txBody>
        </p:sp>
        <p:sp>
          <p:nvSpPr>
            <p:cNvPr id="42397" name="Line 132"/>
            <p:cNvSpPr>
              <a:spLocks noChangeShapeType="1"/>
            </p:cNvSpPr>
            <p:nvPr/>
          </p:nvSpPr>
          <p:spPr bwMode="auto">
            <a:xfrm flipV="1">
              <a:off x="1144" y="3074"/>
              <a:ext cx="1" cy="24"/>
            </a:xfrm>
            <a:prstGeom prst="line">
              <a:avLst/>
            </a:prstGeom>
            <a:noFill/>
            <a:ln w="0">
              <a:solidFill>
                <a:srgbClr val="000000"/>
              </a:solidFill>
              <a:prstDash val="sysDot"/>
              <a:round/>
              <a:headEnd/>
              <a:tailEnd/>
            </a:ln>
          </p:spPr>
          <p:txBody>
            <a:bodyPr/>
            <a:lstStyle/>
            <a:p>
              <a:endParaRPr lang="en-GB"/>
            </a:p>
          </p:txBody>
        </p:sp>
        <p:sp>
          <p:nvSpPr>
            <p:cNvPr id="42398" name="Line 133"/>
            <p:cNvSpPr>
              <a:spLocks noChangeShapeType="1"/>
            </p:cNvSpPr>
            <p:nvPr/>
          </p:nvSpPr>
          <p:spPr bwMode="auto">
            <a:xfrm>
              <a:off x="1228" y="2972"/>
              <a:ext cx="1" cy="42"/>
            </a:xfrm>
            <a:prstGeom prst="line">
              <a:avLst/>
            </a:prstGeom>
            <a:noFill/>
            <a:ln w="0">
              <a:solidFill>
                <a:srgbClr val="000000"/>
              </a:solidFill>
              <a:prstDash val="sysDot"/>
              <a:round/>
              <a:headEnd/>
              <a:tailEnd/>
            </a:ln>
          </p:spPr>
          <p:txBody>
            <a:bodyPr/>
            <a:lstStyle/>
            <a:p>
              <a:endParaRPr lang="en-GB"/>
            </a:p>
          </p:txBody>
        </p:sp>
        <p:sp>
          <p:nvSpPr>
            <p:cNvPr id="42399" name="Line 134"/>
            <p:cNvSpPr>
              <a:spLocks noChangeShapeType="1"/>
            </p:cNvSpPr>
            <p:nvPr/>
          </p:nvSpPr>
          <p:spPr bwMode="auto">
            <a:xfrm>
              <a:off x="1360" y="2780"/>
              <a:ext cx="1" cy="36"/>
            </a:xfrm>
            <a:prstGeom prst="line">
              <a:avLst/>
            </a:prstGeom>
            <a:noFill/>
            <a:ln w="0">
              <a:solidFill>
                <a:srgbClr val="000000"/>
              </a:solidFill>
              <a:prstDash val="sysDot"/>
              <a:round/>
              <a:headEnd/>
              <a:tailEnd/>
            </a:ln>
          </p:spPr>
          <p:txBody>
            <a:bodyPr/>
            <a:lstStyle/>
            <a:p>
              <a:endParaRPr lang="en-GB"/>
            </a:p>
          </p:txBody>
        </p:sp>
        <p:sp>
          <p:nvSpPr>
            <p:cNvPr id="42400" name="Line 135"/>
            <p:cNvSpPr>
              <a:spLocks noChangeShapeType="1"/>
            </p:cNvSpPr>
            <p:nvPr/>
          </p:nvSpPr>
          <p:spPr bwMode="auto">
            <a:xfrm flipV="1">
              <a:off x="1414" y="2666"/>
              <a:ext cx="1" cy="48"/>
            </a:xfrm>
            <a:prstGeom prst="line">
              <a:avLst/>
            </a:prstGeom>
            <a:noFill/>
            <a:ln w="0">
              <a:solidFill>
                <a:srgbClr val="000000"/>
              </a:solidFill>
              <a:prstDash val="sysDot"/>
              <a:round/>
              <a:headEnd/>
              <a:tailEnd/>
            </a:ln>
          </p:spPr>
          <p:txBody>
            <a:bodyPr/>
            <a:lstStyle/>
            <a:p>
              <a:endParaRPr lang="en-GB"/>
            </a:p>
          </p:txBody>
        </p:sp>
        <p:sp>
          <p:nvSpPr>
            <p:cNvPr id="42401" name="Line 136"/>
            <p:cNvSpPr>
              <a:spLocks noChangeShapeType="1"/>
            </p:cNvSpPr>
            <p:nvPr/>
          </p:nvSpPr>
          <p:spPr bwMode="auto">
            <a:xfrm>
              <a:off x="1444" y="2678"/>
              <a:ext cx="1" cy="24"/>
            </a:xfrm>
            <a:prstGeom prst="line">
              <a:avLst/>
            </a:prstGeom>
            <a:noFill/>
            <a:ln w="0">
              <a:solidFill>
                <a:srgbClr val="000000"/>
              </a:solidFill>
              <a:prstDash val="sysDot"/>
              <a:round/>
              <a:headEnd/>
              <a:tailEnd/>
            </a:ln>
          </p:spPr>
          <p:txBody>
            <a:bodyPr/>
            <a:lstStyle/>
            <a:p>
              <a:endParaRPr lang="en-GB"/>
            </a:p>
          </p:txBody>
        </p:sp>
        <p:sp>
          <p:nvSpPr>
            <p:cNvPr id="42402" name="Line 137"/>
            <p:cNvSpPr>
              <a:spLocks noChangeShapeType="1"/>
            </p:cNvSpPr>
            <p:nvPr/>
          </p:nvSpPr>
          <p:spPr bwMode="auto">
            <a:xfrm>
              <a:off x="1588" y="2528"/>
              <a:ext cx="1" cy="60"/>
            </a:xfrm>
            <a:prstGeom prst="line">
              <a:avLst/>
            </a:prstGeom>
            <a:noFill/>
            <a:ln w="0">
              <a:solidFill>
                <a:srgbClr val="000000"/>
              </a:solidFill>
              <a:prstDash val="sysDot"/>
              <a:round/>
              <a:headEnd/>
              <a:tailEnd/>
            </a:ln>
          </p:spPr>
          <p:txBody>
            <a:bodyPr/>
            <a:lstStyle/>
            <a:p>
              <a:endParaRPr lang="en-GB"/>
            </a:p>
          </p:txBody>
        </p:sp>
        <p:sp>
          <p:nvSpPr>
            <p:cNvPr id="42403" name="Line 138"/>
            <p:cNvSpPr>
              <a:spLocks noChangeShapeType="1"/>
            </p:cNvSpPr>
            <p:nvPr/>
          </p:nvSpPr>
          <p:spPr bwMode="auto">
            <a:xfrm flipV="1">
              <a:off x="1690" y="2426"/>
              <a:ext cx="1" cy="12"/>
            </a:xfrm>
            <a:prstGeom prst="line">
              <a:avLst/>
            </a:prstGeom>
            <a:noFill/>
            <a:ln w="0">
              <a:solidFill>
                <a:srgbClr val="000000"/>
              </a:solidFill>
              <a:prstDash val="sysDot"/>
              <a:round/>
              <a:headEnd/>
              <a:tailEnd/>
            </a:ln>
          </p:spPr>
          <p:txBody>
            <a:bodyPr/>
            <a:lstStyle/>
            <a:p>
              <a:endParaRPr lang="en-GB"/>
            </a:p>
          </p:txBody>
        </p:sp>
        <p:sp>
          <p:nvSpPr>
            <p:cNvPr id="42404" name="Line 139"/>
            <p:cNvSpPr>
              <a:spLocks noChangeShapeType="1"/>
            </p:cNvSpPr>
            <p:nvPr/>
          </p:nvSpPr>
          <p:spPr bwMode="auto">
            <a:xfrm>
              <a:off x="1834" y="2336"/>
              <a:ext cx="1" cy="42"/>
            </a:xfrm>
            <a:prstGeom prst="line">
              <a:avLst/>
            </a:prstGeom>
            <a:noFill/>
            <a:ln w="0">
              <a:solidFill>
                <a:srgbClr val="000000"/>
              </a:solidFill>
              <a:prstDash val="sysDot"/>
              <a:round/>
              <a:headEnd/>
              <a:tailEnd/>
            </a:ln>
          </p:spPr>
          <p:txBody>
            <a:bodyPr/>
            <a:lstStyle/>
            <a:p>
              <a:endParaRPr lang="en-GB"/>
            </a:p>
          </p:txBody>
        </p:sp>
        <p:sp>
          <p:nvSpPr>
            <p:cNvPr id="42405" name="Line 140"/>
            <p:cNvSpPr>
              <a:spLocks noChangeShapeType="1"/>
            </p:cNvSpPr>
            <p:nvPr/>
          </p:nvSpPr>
          <p:spPr bwMode="auto">
            <a:xfrm>
              <a:off x="1906" y="2294"/>
              <a:ext cx="1" cy="54"/>
            </a:xfrm>
            <a:prstGeom prst="line">
              <a:avLst/>
            </a:prstGeom>
            <a:noFill/>
            <a:ln w="0">
              <a:solidFill>
                <a:srgbClr val="000000"/>
              </a:solidFill>
              <a:prstDash val="sysDot"/>
              <a:round/>
              <a:headEnd/>
              <a:tailEnd/>
            </a:ln>
          </p:spPr>
          <p:txBody>
            <a:bodyPr/>
            <a:lstStyle/>
            <a:p>
              <a:endParaRPr lang="en-GB"/>
            </a:p>
          </p:txBody>
        </p:sp>
        <p:sp>
          <p:nvSpPr>
            <p:cNvPr id="42406" name="Line 141"/>
            <p:cNvSpPr>
              <a:spLocks noChangeShapeType="1"/>
            </p:cNvSpPr>
            <p:nvPr/>
          </p:nvSpPr>
          <p:spPr bwMode="auto">
            <a:xfrm>
              <a:off x="2014" y="2240"/>
              <a:ext cx="1" cy="108"/>
            </a:xfrm>
            <a:prstGeom prst="line">
              <a:avLst/>
            </a:prstGeom>
            <a:noFill/>
            <a:ln w="0">
              <a:solidFill>
                <a:srgbClr val="000000"/>
              </a:solidFill>
              <a:prstDash val="sysDot"/>
              <a:round/>
              <a:headEnd/>
              <a:tailEnd/>
            </a:ln>
          </p:spPr>
          <p:txBody>
            <a:bodyPr/>
            <a:lstStyle/>
            <a:p>
              <a:endParaRPr lang="en-GB"/>
            </a:p>
          </p:txBody>
        </p:sp>
        <p:sp>
          <p:nvSpPr>
            <p:cNvPr id="42407" name="Line 142"/>
            <p:cNvSpPr>
              <a:spLocks noChangeShapeType="1"/>
            </p:cNvSpPr>
            <p:nvPr/>
          </p:nvSpPr>
          <p:spPr bwMode="auto">
            <a:xfrm>
              <a:off x="2230" y="2156"/>
              <a:ext cx="1" cy="54"/>
            </a:xfrm>
            <a:prstGeom prst="line">
              <a:avLst/>
            </a:prstGeom>
            <a:noFill/>
            <a:ln w="0">
              <a:solidFill>
                <a:srgbClr val="000000"/>
              </a:solidFill>
              <a:prstDash val="sysDot"/>
              <a:round/>
              <a:headEnd/>
              <a:tailEnd/>
            </a:ln>
          </p:spPr>
          <p:txBody>
            <a:bodyPr/>
            <a:lstStyle/>
            <a:p>
              <a:endParaRPr lang="en-GB"/>
            </a:p>
          </p:txBody>
        </p:sp>
        <p:sp>
          <p:nvSpPr>
            <p:cNvPr id="42408" name="Oval 143"/>
            <p:cNvSpPr>
              <a:spLocks noChangeArrowheads="1"/>
            </p:cNvSpPr>
            <p:nvPr/>
          </p:nvSpPr>
          <p:spPr bwMode="auto">
            <a:xfrm>
              <a:off x="2308" y="2126"/>
              <a:ext cx="12" cy="12"/>
            </a:xfrm>
            <a:prstGeom prst="ellipse">
              <a:avLst/>
            </a:prstGeom>
            <a:solidFill>
              <a:srgbClr val="000000"/>
            </a:solidFill>
            <a:ln w="9525">
              <a:noFill/>
              <a:round/>
              <a:headEnd/>
              <a:tailEnd/>
            </a:ln>
          </p:spPr>
          <p:txBody>
            <a:bodyPr/>
            <a:lstStyle/>
            <a:p>
              <a:endParaRPr lang="en-US"/>
            </a:p>
          </p:txBody>
        </p:sp>
        <p:sp>
          <p:nvSpPr>
            <p:cNvPr id="42409" name="Line 144"/>
            <p:cNvSpPr>
              <a:spLocks noChangeShapeType="1"/>
            </p:cNvSpPr>
            <p:nvPr/>
          </p:nvSpPr>
          <p:spPr bwMode="auto">
            <a:xfrm>
              <a:off x="2446" y="2096"/>
              <a:ext cx="1" cy="6"/>
            </a:xfrm>
            <a:prstGeom prst="line">
              <a:avLst/>
            </a:prstGeom>
            <a:noFill/>
            <a:ln w="0">
              <a:solidFill>
                <a:srgbClr val="000000"/>
              </a:solidFill>
              <a:prstDash val="sysDot"/>
              <a:round/>
              <a:headEnd/>
              <a:tailEnd/>
            </a:ln>
          </p:spPr>
          <p:txBody>
            <a:bodyPr/>
            <a:lstStyle/>
            <a:p>
              <a:endParaRPr lang="en-GB"/>
            </a:p>
          </p:txBody>
        </p:sp>
        <p:sp>
          <p:nvSpPr>
            <p:cNvPr id="42410" name="Oval 145"/>
            <p:cNvSpPr>
              <a:spLocks noChangeArrowheads="1"/>
            </p:cNvSpPr>
            <p:nvPr/>
          </p:nvSpPr>
          <p:spPr bwMode="auto">
            <a:xfrm>
              <a:off x="2542" y="2072"/>
              <a:ext cx="12" cy="12"/>
            </a:xfrm>
            <a:prstGeom prst="ellipse">
              <a:avLst/>
            </a:prstGeom>
            <a:solidFill>
              <a:srgbClr val="000000"/>
            </a:solidFill>
            <a:ln w="9525">
              <a:noFill/>
              <a:round/>
              <a:headEnd/>
              <a:tailEnd/>
            </a:ln>
          </p:spPr>
          <p:txBody>
            <a:bodyPr/>
            <a:lstStyle/>
            <a:p>
              <a:endParaRPr lang="en-US"/>
            </a:p>
          </p:txBody>
        </p:sp>
        <p:sp>
          <p:nvSpPr>
            <p:cNvPr id="42411" name="Freeform 146"/>
            <p:cNvSpPr>
              <a:spLocks/>
            </p:cNvSpPr>
            <p:nvPr/>
          </p:nvSpPr>
          <p:spPr bwMode="auto">
            <a:xfrm>
              <a:off x="298" y="2078"/>
              <a:ext cx="2250" cy="1470"/>
            </a:xfrm>
            <a:custGeom>
              <a:avLst/>
              <a:gdLst>
                <a:gd name="T0" fmla="*/ 18 w 2250"/>
                <a:gd name="T1" fmla="*/ 1470 h 1470"/>
                <a:gd name="T2" fmla="*/ 66 w 2250"/>
                <a:gd name="T3" fmla="*/ 1470 h 1470"/>
                <a:gd name="T4" fmla="*/ 108 w 2250"/>
                <a:gd name="T5" fmla="*/ 1470 h 1470"/>
                <a:gd name="T6" fmla="*/ 156 w 2250"/>
                <a:gd name="T7" fmla="*/ 1464 h 1470"/>
                <a:gd name="T8" fmla="*/ 204 w 2250"/>
                <a:gd name="T9" fmla="*/ 1458 h 1470"/>
                <a:gd name="T10" fmla="*/ 246 w 2250"/>
                <a:gd name="T11" fmla="*/ 1452 h 1470"/>
                <a:gd name="T12" fmla="*/ 294 w 2250"/>
                <a:gd name="T13" fmla="*/ 1446 h 1470"/>
                <a:gd name="T14" fmla="*/ 336 w 2250"/>
                <a:gd name="T15" fmla="*/ 1434 h 1470"/>
                <a:gd name="T16" fmla="*/ 384 w 2250"/>
                <a:gd name="T17" fmla="*/ 1422 h 1470"/>
                <a:gd name="T18" fmla="*/ 432 w 2250"/>
                <a:gd name="T19" fmla="*/ 1410 h 1470"/>
                <a:gd name="T20" fmla="*/ 474 w 2250"/>
                <a:gd name="T21" fmla="*/ 1392 h 1470"/>
                <a:gd name="T22" fmla="*/ 522 w 2250"/>
                <a:gd name="T23" fmla="*/ 1368 h 1470"/>
                <a:gd name="T24" fmla="*/ 564 w 2250"/>
                <a:gd name="T25" fmla="*/ 1344 h 1470"/>
                <a:gd name="T26" fmla="*/ 612 w 2250"/>
                <a:gd name="T27" fmla="*/ 1308 h 1470"/>
                <a:gd name="T28" fmla="*/ 654 w 2250"/>
                <a:gd name="T29" fmla="*/ 1266 h 1470"/>
                <a:gd name="T30" fmla="*/ 702 w 2250"/>
                <a:gd name="T31" fmla="*/ 1218 h 1470"/>
                <a:gd name="T32" fmla="*/ 750 w 2250"/>
                <a:gd name="T33" fmla="*/ 1164 h 1470"/>
                <a:gd name="T34" fmla="*/ 792 w 2250"/>
                <a:gd name="T35" fmla="*/ 1098 h 1470"/>
                <a:gd name="T36" fmla="*/ 840 w 2250"/>
                <a:gd name="T37" fmla="*/ 1032 h 1470"/>
                <a:gd name="T38" fmla="*/ 882 w 2250"/>
                <a:gd name="T39" fmla="*/ 966 h 1470"/>
                <a:gd name="T40" fmla="*/ 930 w 2250"/>
                <a:gd name="T41" fmla="*/ 894 h 1470"/>
                <a:gd name="T42" fmla="*/ 972 w 2250"/>
                <a:gd name="T43" fmla="*/ 828 h 1470"/>
                <a:gd name="T44" fmla="*/ 1020 w 2250"/>
                <a:gd name="T45" fmla="*/ 762 h 1470"/>
                <a:gd name="T46" fmla="*/ 1068 w 2250"/>
                <a:gd name="T47" fmla="*/ 702 h 1470"/>
                <a:gd name="T48" fmla="*/ 1110 w 2250"/>
                <a:gd name="T49" fmla="*/ 642 h 1470"/>
                <a:gd name="T50" fmla="*/ 1158 w 2250"/>
                <a:gd name="T51" fmla="*/ 588 h 1470"/>
                <a:gd name="T52" fmla="*/ 1200 w 2250"/>
                <a:gd name="T53" fmla="*/ 540 h 1470"/>
                <a:gd name="T54" fmla="*/ 1248 w 2250"/>
                <a:gd name="T55" fmla="*/ 492 h 1470"/>
                <a:gd name="T56" fmla="*/ 1296 w 2250"/>
                <a:gd name="T57" fmla="*/ 444 h 1470"/>
                <a:gd name="T58" fmla="*/ 1338 w 2250"/>
                <a:gd name="T59" fmla="*/ 402 h 1470"/>
                <a:gd name="T60" fmla="*/ 1386 w 2250"/>
                <a:gd name="T61" fmla="*/ 366 h 1470"/>
                <a:gd name="T62" fmla="*/ 1428 w 2250"/>
                <a:gd name="T63" fmla="*/ 330 h 1470"/>
                <a:gd name="T64" fmla="*/ 1476 w 2250"/>
                <a:gd name="T65" fmla="*/ 300 h 1470"/>
                <a:gd name="T66" fmla="*/ 1518 w 2250"/>
                <a:gd name="T67" fmla="*/ 264 h 1470"/>
                <a:gd name="T68" fmla="*/ 1566 w 2250"/>
                <a:gd name="T69" fmla="*/ 240 h 1470"/>
                <a:gd name="T70" fmla="*/ 1614 w 2250"/>
                <a:gd name="T71" fmla="*/ 210 h 1470"/>
                <a:gd name="T72" fmla="*/ 1656 w 2250"/>
                <a:gd name="T73" fmla="*/ 186 h 1470"/>
                <a:gd name="T74" fmla="*/ 1704 w 2250"/>
                <a:gd name="T75" fmla="*/ 168 h 1470"/>
                <a:gd name="T76" fmla="*/ 1746 w 2250"/>
                <a:gd name="T77" fmla="*/ 144 h 1470"/>
                <a:gd name="T78" fmla="*/ 1794 w 2250"/>
                <a:gd name="T79" fmla="*/ 126 h 1470"/>
                <a:gd name="T80" fmla="*/ 1842 w 2250"/>
                <a:gd name="T81" fmla="*/ 108 h 1470"/>
                <a:gd name="T82" fmla="*/ 1884 w 2250"/>
                <a:gd name="T83" fmla="*/ 96 h 1470"/>
                <a:gd name="T84" fmla="*/ 1932 w 2250"/>
                <a:gd name="T85" fmla="*/ 78 h 1470"/>
                <a:gd name="T86" fmla="*/ 1974 w 2250"/>
                <a:gd name="T87" fmla="*/ 66 h 1470"/>
                <a:gd name="T88" fmla="*/ 2022 w 2250"/>
                <a:gd name="T89" fmla="*/ 54 h 1470"/>
                <a:gd name="T90" fmla="*/ 2064 w 2250"/>
                <a:gd name="T91" fmla="*/ 42 h 1470"/>
                <a:gd name="T92" fmla="*/ 2112 w 2250"/>
                <a:gd name="T93" fmla="*/ 30 h 1470"/>
                <a:gd name="T94" fmla="*/ 2160 w 2250"/>
                <a:gd name="T95" fmla="*/ 18 h 1470"/>
                <a:gd name="T96" fmla="*/ 2202 w 2250"/>
                <a:gd name="T97" fmla="*/ 12 h 1470"/>
                <a:gd name="T98" fmla="*/ 2250 w 2250"/>
                <a:gd name="T99" fmla="*/ 0 h 14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0"/>
                <a:gd name="T151" fmla="*/ 0 h 1470"/>
                <a:gd name="T152" fmla="*/ 2250 w 2250"/>
                <a:gd name="T153" fmla="*/ 1470 h 14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0" h="1470">
                  <a:moveTo>
                    <a:pt x="0" y="1470"/>
                  </a:moveTo>
                  <a:lnTo>
                    <a:pt x="18" y="1470"/>
                  </a:lnTo>
                  <a:lnTo>
                    <a:pt x="42" y="1470"/>
                  </a:lnTo>
                  <a:lnTo>
                    <a:pt x="66" y="1470"/>
                  </a:lnTo>
                  <a:lnTo>
                    <a:pt x="90" y="1470"/>
                  </a:lnTo>
                  <a:lnTo>
                    <a:pt x="108" y="1470"/>
                  </a:lnTo>
                  <a:lnTo>
                    <a:pt x="132" y="1464"/>
                  </a:lnTo>
                  <a:lnTo>
                    <a:pt x="156" y="1464"/>
                  </a:lnTo>
                  <a:lnTo>
                    <a:pt x="180" y="1458"/>
                  </a:lnTo>
                  <a:lnTo>
                    <a:pt x="204" y="1458"/>
                  </a:lnTo>
                  <a:lnTo>
                    <a:pt x="222" y="1452"/>
                  </a:lnTo>
                  <a:lnTo>
                    <a:pt x="246" y="1452"/>
                  </a:lnTo>
                  <a:lnTo>
                    <a:pt x="270" y="1446"/>
                  </a:lnTo>
                  <a:lnTo>
                    <a:pt x="294" y="1446"/>
                  </a:lnTo>
                  <a:lnTo>
                    <a:pt x="318" y="1440"/>
                  </a:lnTo>
                  <a:lnTo>
                    <a:pt x="336" y="1434"/>
                  </a:lnTo>
                  <a:lnTo>
                    <a:pt x="360" y="1428"/>
                  </a:lnTo>
                  <a:lnTo>
                    <a:pt x="384" y="1422"/>
                  </a:lnTo>
                  <a:lnTo>
                    <a:pt x="408" y="1416"/>
                  </a:lnTo>
                  <a:lnTo>
                    <a:pt x="432" y="1410"/>
                  </a:lnTo>
                  <a:lnTo>
                    <a:pt x="450" y="1398"/>
                  </a:lnTo>
                  <a:lnTo>
                    <a:pt x="474" y="1392"/>
                  </a:lnTo>
                  <a:lnTo>
                    <a:pt x="498" y="1380"/>
                  </a:lnTo>
                  <a:lnTo>
                    <a:pt x="522" y="1368"/>
                  </a:lnTo>
                  <a:lnTo>
                    <a:pt x="540" y="1356"/>
                  </a:lnTo>
                  <a:lnTo>
                    <a:pt x="564" y="1344"/>
                  </a:lnTo>
                  <a:lnTo>
                    <a:pt x="588" y="1326"/>
                  </a:lnTo>
                  <a:lnTo>
                    <a:pt x="612" y="1308"/>
                  </a:lnTo>
                  <a:lnTo>
                    <a:pt x="636" y="1290"/>
                  </a:lnTo>
                  <a:lnTo>
                    <a:pt x="654" y="1266"/>
                  </a:lnTo>
                  <a:lnTo>
                    <a:pt x="678" y="1242"/>
                  </a:lnTo>
                  <a:lnTo>
                    <a:pt x="702" y="1218"/>
                  </a:lnTo>
                  <a:lnTo>
                    <a:pt x="726" y="1194"/>
                  </a:lnTo>
                  <a:lnTo>
                    <a:pt x="750" y="1164"/>
                  </a:lnTo>
                  <a:lnTo>
                    <a:pt x="768" y="1134"/>
                  </a:lnTo>
                  <a:lnTo>
                    <a:pt x="792" y="1098"/>
                  </a:lnTo>
                  <a:lnTo>
                    <a:pt x="816" y="1068"/>
                  </a:lnTo>
                  <a:lnTo>
                    <a:pt x="840" y="1032"/>
                  </a:lnTo>
                  <a:lnTo>
                    <a:pt x="864" y="996"/>
                  </a:lnTo>
                  <a:lnTo>
                    <a:pt x="882" y="966"/>
                  </a:lnTo>
                  <a:lnTo>
                    <a:pt x="906" y="930"/>
                  </a:lnTo>
                  <a:lnTo>
                    <a:pt x="930" y="894"/>
                  </a:lnTo>
                  <a:lnTo>
                    <a:pt x="954" y="864"/>
                  </a:lnTo>
                  <a:lnTo>
                    <a:pt x="972" y="828"/>
                  </a:lnTo>
                  <a:lnTo>
                    <a:pt x="996" y="798"/>
                  </a:lnTo>
                  <a:lnTo>
                    <a:pt x="1020" y="762"/>
                  </a:lnTo>
                  <a:lnTo>
                    <a:pt x="1044" y="732"/>
                  </a:lnTo>
                  <a:lnTo>
                    <a:pt x="1068" y="702"/>
                  </a:lnTo>
                  <a:lnTo>
                    <a:pt x="1086" y="672"/>
                  </a:lnTo>
                  <a:lnTo>
                    <a:pt x="1110" y="642"/>
                  </a:lnTo>
                  <a:lnTo>
                    <a:pt x="1134" y="618"/>
                  </a:lnTo>
                  <a:lnTo>
                    <a:pt x="1158" y="588"/>
                  </a:lnTo>
                  <a:lnTo>
                    <a:pt x="1182" y="564"/>
                  </a:lnTo>
                  <a:lnTo>
                    <a:pt x="1200" y="540"/>
                  </a:lnTo>
                  <a:lnTo>
                    <a:pt x="1224" y="516"/>
                  </a:lnTo>
                  <a:lnTo>
                    <a:pt x="1248" y="492"/>
                  </a:lnTo>
                  <a:lnTo>
                    <a:pt x="1272" y="468"/>
                  </a:lnTo>
                  <a:lnTo>
                    <a:pt x="1296" y="444"/>
                  </a:lnTo>
                  <a:lnTo>
                    <a:pt x="1314" y="426"/>
                  </a:lnTo>
                  <a:lnTo>
                    <a:pt x="1338" y="402"/>
                  </a:lnTo>
                  <a:lnTo>
                    <a:pt x="1362" y="384"/>
                  </a:lnTo>
                  <a:lnTo>
                    <a:pt x="1386" y="366"/>
                  </a:lnTo>
                  <a:lnTo>
                    <a:pt x="1404" y="348"/>
                  </a:lnTo>
                  <a:lnTo>
                    <a:pt x="1428" y="330"/>
                  </a:lnTo>
                  <a:lnTo>
                    <a:pt x="1452" y="312"/>
                  </a:lnTo>
                  <a:lnTo>
                    <a:pt x="1476" y="300"/>
                  </a:lnTo>
                  <a:lnTo>
                    <a:pt x="1500" y="282"/>
                  </a:lnTo>
                  <a:lnTo>
                    <a:pt x="1518" y="264"/>
                  </a:lnTo>
                  <a:lnTo>
                    <a:pt x="1542" y="252"/>
                  </a:lnTo>
                  <a:lnTo>
                    <a:pt x="1566" y="240"/>
                  </a:lnTo>
                  <a:lnTo>
                    <a:pt x="1590" y="228"/>
                  </a:lnTo>
                  <a:lnTo>
                    <a:pt x="1614" y="210"/>
                  </a:lnTo>
                  <a:lnTo>
                    <a:pt x="1632" y="198"/>
                  </a:lnTo>
                  <a:lnTo>
                    <a:pt x="1656" y="186"/>
                  </a:lnTo>
                  <a:lnTo>
                    <a:pt x="1680" y="180"/>
                  </a:lnTo>
                  <a:lnTo>
                    <a:pt x="1704" y="168"/>
                  </a:lnTo>
                  <a:lnTo>
                    <a:pt x="1728" y="156"/>
                  </a:lnTo>
                  <a:lnTo>
                    <a:pt x="1746" y="144"/>
                  </a:lnTo>
                  <a:lnTo>
                    <a:pt x="1770" y="138"/>
                  </a:lnTo>
                  <a:lnTo>
                    <a:pt x="1794" y="126"/>
                  </a:lnTo>
                  <a:lnTo>
                    <a:pt x="1818" y="120"/>
                  </a:lnTo>
                  <a:lnTo>
                    <a:pt x="1842" y="108"/>
                  </a:lnTo>
                  <a:lnTo>
                    <a:pt x="1860" y="102"/>
                  </a:lnTo>
                  <a:lnTo>
                    <a:pt x="1884" y="96"/>
                  </a:lnTo>
                  <a:lnTo>
                    <a:pt x="1908" y="84"/>
                  </a:lnTo>
                  <a:lnTo>
                    <a:pt x="1932" y="78"/>
                  </a:lnTo>
                  <a:lnTo>
                    <a:pt x="1950" y="72"/>
                  </a:lnTo>
                  <a:lnTo>
                    <a:pt x="1974" y="66"/>
                  </a:lnTo>
                  <a:lnTo>
                    <a:pt x="1998" y="60"/>
                  </a:lnTo>
                  <a:lnTo>
                    <a:pt x="2022" y="54"/>
                  </a:lnTo>
                  <a:lnTo>
                    <a:pt x="2046" y="48"/>
                  </a:lnTo>
                  <a:lnTo>
                    <a:pt x="2064" y="42"/>
                  </a:lnTo>
                  <a:lnTo>
                    <a:pt x="2088" y="36"/>
                  </a:lnTo>
                  <a:lnTo>
                    <a:pt x="2112" y="30"/>
                  </a:lnTo>
                  <a:lnTo>
                    <a:pt x="2136" y="24"/>
                  </a:lnTo>
                  <a:lnTo>
                    <a:pt x="2160" y="18"/>
                  </a:lnTo>
                  <a:lnTo>
                    <a:pt x="2178" y="12"/>
                  </a:lnTo>
                  <a:lnTo>
                    <a:pt x="2202" y="12"/>
                  </a:lnTo>
                  <a:lnTo>
                    <a:pt x="2226" y="6"/>
                  </a:lnTo>
                  <a:lnTo>
                    <a:pt x="2250" y="0"/>
                  </a:lnTo>
                </a:path>
              </a:pathLst>
            </a:custGeom>
            <a:noFill/>
            <a:ln w="0">
              <a:solidFill>
                <a:srgbClr val="000000"/>
              </a:solidFill>
              <a:prstDash val="solid"/>
              <a:round/>
              <a:headEnd/>
              <a:tailEnd/>
            </a:ln>
          </p:spPr>
          <p:txBody>
            <a:bodyPr/>
            <a:lstStyle/>
            <a:p>
              <a:endParaRPr lang="en-GB"/>
            </a:p>
          </p:txBody>
        </p:sp>
        <p:sp>
          <p:nvSpPr>
            <p:cNvPr id="42412" name="Oval 147"/>
            <p:cNvSpPr>
              <a:spLocks noChangeArrowheads="1"/>
            </p:cNvSpPr>
            <p:nvPr/>
          </p:nvSpPr>
          <p:spPr bwMode="auto">
            <a:xfrm>
              <a:off x="526" y="3524"/>
              <a:ext cx="48" cy="48"/>
            </a:xfrm>
            <a:prstGeom prst="ellipse">
              <a:avLst/>
            </a:prstGeom>
            <a:solidFill>
              <a:srgbClr val="FFFFFF"/>
            </a:solidFill>
            <a:ln w="9525">
              <a:noFill/>
              <a:round/>
              <a:headEnd/>
              <a:tailEnd/>
            </a:ln>
          </p:spPr>
          <p:txBody>
            <a:bodyPr/>
            <a:lstStyle/>
            <a:p>
              <a:endParaRPr lang="en-US"/>
            </a:p>
          </p:txBody>
        </p:sp>
        <p:sp>
          <p:nvSpPr>
            <p:cNvPr id="42413" name="Oval 148"/>
            <p:cNvSpPr>
              <a:spLocks noChangeArrowheads="1"/>
            </p:cNvSpPr>
            <p:nvPr/>
          </p:nvSpPr>
          <p:spPr bwMode="auto">
            <a:xfrm>
              <a:off x="580" y="3500"/>
              <a:ext cx="48" cy="48"/>
            </a:xfrm>
            <a:prstGeom prst="ellipse">
              <a:avLst/>
            </a:prstGeom>
            <a:solidFill>
              <a:srgbClr val="FFFFFF"/>
            </a:solidFill>
            <a:ln w="9525">
              <a:noFill/>
              <a:round/>
              <a:headEnd/>
              <a:tailEnd/>
            </a:ln>
          </p:spPr>
          <p:txBody>
            <a:bodyPr/>
            <a:lstStyle/>
            <a:p>
              <a:endParaRPr lang="en-US"/>
            </a:p>
          </p:txBody>
        </p:sp>
        <p:sp>
          <p:nvSpPr>
            <p:cNvPr id="42414" name="Oval 149"/>
            <p:cNvSpPr>
              <a:spLocks noChangeArrowheads="1"/>
            </p:cNvSpPr>
            <p:nvPr/>
          </p:nvSpPr>
          <p:spPr bwMode="auto">
            <a:xfrm>
              <a:off x="688" y="3416"/>
              <a:ext cx="48" cy="48"/>
            </a:xfrm>
            <a:prstGeom prst="ellipse">
              <a:avLst/>
            </a:prstGeom>
            <a:solidFill>
              <a:srgbClr val="FFFFFF"/>
            </a:solidFill>
            <a:ln w="9525">
              <a:noFill/>
              <a:round/>
              <a:headEnd/>
              <a:tailEnd/>
            </a:ln>
          </p:spPr>
          <p:txBody>
            <a:bodyPr/>
            <a:lstStyle/>
            <a:p>
              <a:endParaRPr lang="en-US"/>
            </a:p>
          </p:txBody>
        </p:sp>
        <p:sp>
          <p:nvSpPr>
            <p:cNvPr id="42415" name="Oval 150"/>
            <p:cNvSpPr>
              <a:spLocks noChangeArrowheads="1"/>
            </p:cNvSpPr>
            <p:nvPr/>
          </p:nvSpPr>
          <p:spPr bwMode="auto">
            <a:xfrm>
              <a:off x="742" y="3368"/>
              <a:ext cx="48" cy="48"/>
            </a:xfrm>
            <a:prstGeom prst="ellipse">
              <a:avLst/>
            </a:prstGeom>
            <a:solidFill>
              <a:srgbClr val="FFFFFF"/>
            </a:solidFill>
            <a:ln w="9525">
              <a:noFill/>
              <a:round/>
              <a:headEnd/>
              <a:tailEnd/>
            </a:ln>
          </p:spPr>
          <p:txBody>
            <a:bodyPr/>
            <a:lstStyle/>
            <a:p>
              <a:endParaRPr lang="en-US"/>
            </a:p>
          </p:txBody>
        </p:sp>
        <p:sp>
          <p:nvSpPr>
            <p:cNvPr id="42416" name="Oval 151"/>
            <p:cNvSpPr>
              <a:spLocks noChangeArrowheads="1"/>
            </p:cNvSpPr>
            <p:nvPr/>
          </p:nvSpPr>
          <p:spPr bwMode="auto">
            <a:xfrm>
              <a:off x="796" y="3278"/>
              <a:ext cx="48" cy="48"/>
            </a:xfrm>
            <a:prstGeom prst="ellipse">
              <a:avLst/>
            </a:prstGeom>
            <a:solidFill>
              <a:srgbClr val="FFFFFF"/>
            </a:solidFill>
            <a:ln w="9525">
              <a:noFill/>
              <a:round/>
              <a:headEnd/>
              <a:tailEnd/>
            </a:ln>
          </p:spPr>
          <p:txBody>
            <a:bodyPr/>
            <a:lstStyle/>
            <a:p>
              <a:endParaRPr lang="en-US"/>
            </a:p>
          </p:txBody>
        </p:sp>
        <p:sp>
          <p:nvSpPr>
            <p:cNvPr id="42417" name="Oval 152"/>
            <p:cNvSpPr>
              <a:spLocks noChangeArrowheads="1"/>
            </p:cNvSpPr>
            <p:nvPr/>
          </p:nvSpPr>
          <p:spPr bwMode="auto">
            <a:xfrm>
              <a:off x="904" y="3098"/>
              <a:ext cx="48" cy="48"/>
            </a:xfrm>
            <a:prstGeom prst="ellipse">
              <a:avLst/>
            </a:prstGeom>
            <a:solidFill>
              <a:srgbClr val="FFFFFF"/>
            </a:solidFill>
            <a:ln w="9525">
              <a:noFill/>
              <a:round/>
              <a:headEnd/>
              <a:tailEnd/>
            </a:ln>
          </p:spPr>
          <p:txBody>
            <a:bodyPr/>
            <a:lstStyle/>
            <a:p>
              <a:endParaRPr lang="en-US"/>
            </a:p>
          </p:txBody>
        </p:sp>
        <p:sp>
          <p:nvSpPr>
            <p:cNvPr id="42418" name="Oval 153"/>
            <p:cNvSpPr>
              <a:spLocks noChangeArrowheads="1"/>
            </p:cNvSpPr>
            <p:nvPr/>
          </p:nvSpPr>
          <p:spPr bwMode="auto">
            <a:xfrm>
              <a:off x="970" y="2954"/>
              <a:ext cx="48" cy="48"/>
            </a:xfrm>
            <a:prstGeom prst="ellipse">
              <a:avLst/>
            </a:prstGeom>
            <a:solidFill>
              <a:srgbClr val="FFFFFF"/>
            </a:solidFill>
            <a:ln w="9525">
              <a:noFill/>
              <a:round/>
              <a:headEnd/>
              <a:tailEnd/>
            </a:ln>
          </p:spPr>
          <p:txBody>
            <a:bodyPr/>
            <a:lstStyle/>
            <a:p>
              <a:endParaRPr lang="en-US"/>
            </a:p>
          </p:txBody>
        </p:sp>
        <p:sp>
          <p:nvSpPr>
            <p:cNvPr id="42419" name="Oval 154"/>
            <p:cNvSpPr>
              <a:spLocks noChangeArrowheads="1"/>
            </p:cNvSpPr>
            <p:nvPr/>
          </p:nvSpPr>
          <p:spPr bwMode="auto">
            <a:xfrm>
              <a:off x="1012" y="2882"/>
              <a:ext cx="48" cy="48"/>
            </a:xfrm>
            <a:prstGeom prst="ellipse">
              <a:avLst/>
            </a:prstGeom>
            <a:solidFill>
              <a:srgbClr val="FFFFFF"/>
            </a:solidFill>
            <a:ln w="9525">
              <a:noFill/>
              <a:round/>
              <a:headEnd/>
              <a:tailEnd/>
            </a:ln>
          </p:spPr>
          <p:txBody>
            <a:bodyPr/>
            <a:lstStyle/>
            <a:p>
              <a:endParaRPr lang="en-US"/>
            </a:p>
          </p:txBody>
        </p:sp>
        <p:sp>
          <p:nvSpPr>
            <p:cNvPr id="42420" name="Oval 155"/>
            <p:cNvSpPr>
              <a:spLocks noChangeArrowheads="1"/>
            </p:cNvSpPr>
            <p:nvPr/>
          </p:nvSpPr>
          <p:spPr bwMode="auto">
            <a:xfrm>
              <a:off x="1120" y="2522"/>
              <a:ext cx="48" cy="48"/>
            </a:xfrm>
            <a:prstGeom prst="ellipse">
              <a:avLst/>
            </a:prstGeom>
            <a:solidFill>
              <a:srgbClr val="FFFFFF"/>
            </a:solidFill>
            <a:ln w="9525">
              <a:noFill/>
              <a:round/>
              <a:headEnd/>
              <a:tailEnd/>
            </a:ln>
          </p:spPr>
          <p:txBody>
            <a:bodyPr/>
            <a:lstStyle/>
            <a:p>
              <a:endParaRPr lang="en-US"/>
            </a:p>
          </p:txBody>
        </p:sp>
        <p:sp>
          <p:nvSpPr>
            <p:cNvPr id="42421" name="Oval 156"/>
            <p:cNvSpPr>
              <a:spLocks noChangeArrowheads="1"/>
            </p:cNvSpPr>
            <p:nvPr/>
          </p:nvSpPr>
          <p:spPr bwMode="auto">
            <a:xfrm>
              <a:off x="1204" y="2402"/>
              <a:ext cx="48" cy="48"/>
            </a:xfrm>
            <a:prstGeom prst="ellipse">
              <a:avLst/>
            </a:prstGeom>
            <a:solidFill>
              <a:srgbClr val="FFFFFF"/>
            </a:solidFill>
            <a:ln w="9525">
              <a:noFill/>
              <a:round/>
              <a:headEnd/>
              <a:tailEnd/>
            </a:ln>
          </p:spPr>
          <p:txBody>
            <a:bodyPr/>
            <a:lstStyle/>
            <a:p>
              <a:endParaRPr lang="en-US"/>
            </a:p>
          </p:txBody>
        </p:sp>
        <p:sp>
          <p:nvSpPr>
            <p:cNvPr id="42422" name="Oval 157"/>
            <p:cNvSpPr>
              <a:spLocks noChangeArrowheads="1"/>
            </p:cNvSpPr>
            <p:nvPr/>
          </p:nvSpPr>
          <p:spPr bwMode="auto">
            <a:xfrm>
              <a:off x="1336" y="2396"/>
              <a:ext cx="48" cy="48"/>
            </a:xfrm>
            <a:prstGeom prst="ellipse">
              <a:avLst/>
            </a:prstGeom>
            <a:solidFill>
              <a:srgbClr val="FFFFFF"/>
            </a:solidFill>
            <a:ln w="9525">
              <a:noFill/>
              <a:round/>
              <a:headEnd/>
              <a:tailEnd/>
            </a:ln>
          </p:spPr>
          <p:txBody>
            <a:bodyPr/>
            <a:lstStyle/>
            <a:p>
              <a:endParaRPr lang="en-US"/>
            </a:p>
          </p:txBody>
        </p:sp>
        <p:sp>
          <p:nvSpPr>
            <p:cNvPr id="42423" name="Oval 158"/>
            <p:cNvSpPr>
              <a:spLocks noChangeArrowheads="1"/>
            </p:cNvSpPr>
            <p:nvPr/>
          </p:nvSpPr>
          <p:spPr bwMode="auto">
            <a:xfrm>
              <a:off x="1390" y="2306"/>
              <a:ext cx="48" cy="48"/>
            </a:xfrm>
            <a:prstGeom prst="ellipse">
              <a:avLst/>
            </a:prstGeom>
            <a:solidFill>
              <a:srgbClr val="FFFFFF"/>
            </a:solidFill>
            <a:ln w="9525">
              <a:noFill/>
              <a:round/>
              <a:headEnd/>
              <a:tailEnd/>
            </a:ln>
          </p:spPr>
          <p:txBody>
            <a:bodyPr/>
            <a:lstStyle/>
            <a:p>
              <a:endParaRPr lang="en-US"/>
            </a:p>
          </p:txBody>
        </p:sp>
        <p:sp>
          <p:nvSpPr>
            <p:cNvPr id="42424" name="Oval 159"/>
            <p:cNvSpPr>
              <a:spLocks noChangeArrowheads="1"/>
            </p:cNvSpPr>
            <p:nvPr/>
          </p:nvSpPr>
          <p:spPr bwMode="auto">
            <a:xfrm>
              <a:off x="1420" y="2384"/>
              <a:ext cx="48" cy="48"/>
            </a:xfrm>
            <a:prstGeom prst="ellipse">
              <a:avLst/>
            </a:prstGeom>
            <a:solidFill>
              <a:srgbClr val="FFFFFF"/>
            </a:solidFill>
            <a:ln w="9525">
              <a:noFill/>
              <a:round/>
              <a:headEnd/>
              <a:tailEnd/>
            </a:ln>
          </p:spPr>
          <p:txBody>
            <a:bodyPr/>
            <a:lstStyle/>
            <a:p>
              <a:endParaRPr lang="en-US"/>
            </a:p>
          </p:txBody>
        </p:sp>
        <p:sp>
          <p:nvSpPr>
            <p:cNvPr id="42425" name="Oval 160"/>
            <p:cNvSpPr>
              <a:spLocks noChangeArrowheads="1"/>
            </p:cNvSpPr>
            <p:nvPr/>
          </p:nvSpPr>
          <p:spPr bwMode="auto">
            <a:xfrm>
              <a:off x="1564" y="2180"/>
              <a:ext cx="48" cy="48"/>
            </a:xfrm>
            <a:prstGeom prst="ellipse">
              <a:avLst/>
            </a:prstGeom>
            <a:solidFill>
              <a:srgbClr val="FFFFFF"/>
            </a:solidFill>
            <a:ln w="9525">
              <a:noFill/>
              <a:round/>
              <a:headEnd/>
              <a:tailEnd/>
            </a:ln>
          </p:spPr>
          <p:txBody>
            <a:bodyPr/>
            <a:lstStyle/>
            <a:p>
              <a:endParaRPr lang="en-US"/>
            </a:p>
          </p:txBody>
        </p:sp>
        <p:sp>
          <p:nvSpPr>
            <p:cNvPr id="42426" name="Oval 161"/>
            <p:cNvSpPr>
              <a:spLocks noChangeArrowheads="1"/>
            </p:cNvSpPr>
            <p:nvPr/>
          </p:nvSpPr>
          <p:spPr bwMode="auto">
            <a:xfrm>
              <a:off x="1666" y="2144"/>
              <a:ext cx="48" cy="48"/>
            </a:xfrm>
            <a:prstGeom prst="ellipse">
              <a:avLst/>
            </a:prstGeom>
            <a:solidFill>
              <a:srgbClr val="FFFFFF"/>
            </a:solidFill>
            <a:ln w="9525">
              <a:noFill/>
              <a:round/>
              <a:headEnd/>
              <a:tailEnd/>
            </a:ln>
          </p:spPr>
          <p:txBody>
            <a:bodyPr/>
            <a:lstStyle/>
            <a:p>
              <a:endParaRPr lang="en-US"/>
            </a:p>
          </p:txBody>
        </p:sp>
        <p:sp>
          <p:nvSpPr>
            <p:cNvPr id="42427" name="Oval 162"/>
            <p:cNvSpPr>
              <a:spLocks noChangeArrowheads="1"/>
            </p:cNvSpPr>
            <p:nvPr/>
          </p:nvSpPr>
          <p:spPr bwMode="auto">
            <a:xfrm>
              <a:off x="1810" y="2036"/>
              <a:ext cx="48" cy="48"/>
            </a:xfrm>
            <a:prstGeom prst="ellipse">
              <a:avLst/>
            </a:prstGeom>
            <a:solidFill>
              <a:srgbClr val="FFFFFF"/>
            </a:solidFill>
            <a:ln w="9525">
              <a:noFill/>
              <a:round/>
              <a:headEnd/>
              <a:tailEnd/>
            </a:ln>
          </p:spPr>
          <p:txBody>
            <a:bodyPr/>
            <a:lstStyle/>
            <a:p>
              <a:endParaRPr lang="en-US"/>
            </a:p>
          </p:txBody>
        </p:sp>
        <p:sp>
          <p:nvSpPr>
            <p:cNvPr id="42428" name="Oval 163"/>
            <p:cNvSpPr>
              <a:spLocks noChangeArrowheads="1"/>
            </p:cNvSpPr>
            <p:nvPr/>
          </p:nvSpPr>
          <p:spPr bwMode="auto">
            <a:xfrm>
              <a:off x="1882" y="2048"/>
              <a:ext cx="48" cy="48"/>
            </a:xfrm>
            <a:prstGeom prst="ellipse">
              <a:avLst/>
            </a:prstGeom>
            <a:solidFill>
              <a:srgbClr val="FFFFFF"/>
            </a:solidFill>
            <a:ln w="9525">
              <a:noFill/>
              <a:round/>
              <a:headEnd/>
              <a:tailEnd/>
            </a:ln>
          </p:spPr>
          <p:txBody>
            <a:bodyPr/>
            <a:lstStyle/>
            <a:p>
              <a:endParaRPr lang="en-US"/>
            </a:p>
          </p:txBody>
        </p:sp>
        <p:sp>
          <p:nvSpPr>
            <p:cNvPr id="42429" name="Oval 164"/>
            <p:cNvSpPr>
              <a:spLocks noChangeArrowheads="1"/>
            </p:cNvSpPr>
            <p:nvPr/>
          </p:nvSpPr>
          <p:spPr bwMode="auto">
            <a:xfrm>
              <a:off x="1990" y="2096"/>
              <a:ext cx="48" cy="48"/>
            </a:xfrm>
            <a:prstGeom prst="ellipse">
              <a:avLst/>
            </a:prstGeom>
            <a:solidFill>
              <a:srgbClr val="FFFFFF"/>
            </a:solidFill>
            <a:ln w="9525">
              <a:noFill/>
              <a:round/>
              <a:headEnd/>
              <a:tailEnd/>
            </a:ln>
          </p:spPr>
          <p:txBody>
            <a:bodyPr/>
            <a:lstStyle/>
            <a:p>
              <a:endParaRPr lang="en-US"/>
            </a:p>
          </p:txBody>
        </p:sp>
        <p:sp>
          <p:nvSpPr>
            <p:cNvPr id="42430" name="Oval 165"/>
            <p:cNvSpPr>
              <a:spLocks noChangeArrowheads="1"/>
            </p:cNvSpPr>
            <p:nvPr/>
          </p:nvSpPr>
          <p:spPr bwMode="auto">
            <a:xfrm>
              <a:off x="2206" y="2066"/>
              <a:ext cx="48" cy="48"/>
            </a:xfrm>
            <a:prstGeom prst="ellipse">
              <a:avLst/>
            </a:prstGeom>
            <a:solidFill>
              <a:srgbClr val="FFFFFF"/>
            </a:solidFill>
            <a:ln w="9525">
              <a:noFill/>
              <a:round/>
              <a:headEnd/>
              <a:tailEnd/>
            </a:ln>
          </p:spPr>
          <p:txBody>
            <a:bodyPr/>
            <a:lstStyle/>
            <a:p>
              <a:endParaRPr lang="en-US"/>
            </a:p>
          </p:txBody>
        </p:sp>
        <p:sp>
          <p:nvSpPr>
            <p:cNvPr id="42431" name="Oval 166"/>
            <p:cNvSpPr>
              <a:spLocks noChangeArrowheads="1"/>
            </p:cNvSpPr>
            <p:nvPr/>
          </p:nvSpPr>
          <p:spPr bwMode="auto">
            <a:xfrm>
              <a:off x="2290" y="1886"/>
              <a:ext cx="48" cy="48"/>
            </a:xfrm>
            <a:prstGeom prst="ellipse">
              <a:avLst/>
            </a:prstGeom>
            <a:solidFill>
              <a:srgbClr val="FFFFFF"/>
            </a:solidFill>
            <a:ln w="9525">
              <a:noFill/>
              <a:round/>
              <a:headEnd/>
              <a:tailEnd/>
            </a:ln>
          </p:spPr>
          <p:txBody>
            <a:bodyPr/>
            <a:lstStyle/>
            <a:p>
              <a:endParaRPr lang="en-US"/>
            </a:p>
          </p:txBody>
        </p:sp>
        <p:sp>
          <p:nvSpPr>
            <p:cNvPr id="42432" name="Oval 167"/>
            <p:cNvSpPr>
              <a:spLocks noChangeArrowheads="1"/>
            </p:cNvSpPr>
            <p:nvPr/>
          </p:nvSpPr>
          <p:spPr bwMode="auto">
            <a:xfrm>
              <a:off x="2422" y="1904"/>
              <a:ext cx="48" cy="48"/>
            </a:xfrm>
            <a:prstGeom prst="ellipse">
              <a:avLst/>
            </a:prstGeom>
            <a:solidFill>
              <a:srgbClr val="FFFFFF"/>
            </a:solidFill>
            <a:ln w="9525">
              <a:noFill/>
              <a:round/>
              <a:headEnd/>
              <a:tailEnd/>
            </a:ln>
          </p:spPr>
          <p:txBody>
            <a:bodyPr/>
            <a:lstStyle/>
            <a:p>
              <a:endParaRPr lang="en-US"/>
            </a:p>
          </p:txBody>
        </p:sp>
        <p:sp>
          <p:nvSpPr>
            <p:cNvPr id="42433" name="Oval 168"/>
            <p:cNvSpPr>
              <a:spLocks noChangeArrowheads="1"/>
            </p:cNvSpPr>
            <p:nvPr/>
          </p:nvSpPr>
          <p:spPr bwMode="auto">
            <a:xfrm>
              <a:off x="2524" y="1964"/>
              <a:ext cx="48" cy="48"/>
            </a:xfrm>
            <a:prstGeom prst="ellipse">
              <a:avLst/>
            </a:prstGeom>
            <a:solidFill>
              <a:srgbClr val="FFFFFF"/>
            </a:solidFill>
            <a:ln w="9525">
              <a:noFill/>
              <a:round/>
              <a:headEnd/>
              <a:tailEnd/>
            </a:ln>
          </p:spPr>
          <p:txBody>
            <a:bodyPr/>
            <a:lstStyle/>
            <a:p>
              <a:endParaRPr lang="en-US"/>
            </a:p>
          </p:txBody>
        </p:sp>
        <p:sp>
          <p:nvSpPr>
            <p:cNvPr id="42434" name="Oval 169"/>
            <p:cNvSpPr>
              <a:spLocks noChangeArrowheads="1"/>
            </p:cNvSpPr>
            <p:nvPr/>
          </p:nvSpPr>
          <p:spPr bwMode="auto">
            <a:xfrm>
              <a:off x="526" y="3524"/>
              <a:ext cx="48" cy="48"/>
            </a:xfrm>
            <a:prstGeom prst="ellipse">
              <a:avLst/>
            </a:prstGeom>
            <a:noFill/>
            <a:ln w="0">
              <a:solidFill>
                <a:srgbClr val="000000"/>
              </a:solidFill>
              <a:round/>
              <a:headEnd/>
              <a:tailEnd/>
            </a:ln>
          </p:spPr>
          <p:txBody>
            <a:bodyPr/>
            <a:lstStyle/>
            <a:p>
              <a:endParaRPr lang="en-US"/>
            </a:p>
          </p:txBody>
        </p:sp>
        <p:sp>
          <p:nvSpPr>
            <p:cNvPr id="42435" name="Oval 170"/>
            <p:cNvSpPr>
              <a:spLocks noChangeArrowheads="1"/>
            </p:cNvSpPr>
            <p:nvPr/>
          </p:nvSpPr>
          <p:spPr bwMode="auto">
            <a:xfrm>
              <a:off x="580" y="3500"/>
              <a:ext cx="48" cy="48"/>
            </a:xfrm>
            <a:prstGeom prst="ellipse">
              <a:avLst/>
            </a:prstGeom>
            <a:noFill/>
            <a:ln w="0">
              <a:solidFill>
                <a:srgbClr val="000000"/>
              </a:solidFill>
              <a:round/>
              <a:headEnd/>
              <a:tailEnd/>
            </a:ln>
          </p:spPr>
          <p:txBody>
            <a:bodyPr/>
            <a:lstStyle/>
            <a:p>
              <a:endParaRPr lang="en-US"/>
            </a:p>
          </p:txBody>
        </p:sp>
        <p:sp>
          <p:nvSpPr>
            <p:cNvPr id="42436" name="Oval 171"/>
            <p:cNvSpPr>
              <a:spLocks noChangeArrowheads="1"/>
            </p:cNvSpPr>
            <p:nvPr/>
          </p:nvSpPr>
          <p:spPr bwMode="auto">
            <a:xfrm>
              <a:off x="688" y="3416"/>
              <a:ext cx="48" cy="48"/>
            </a:xfrm>
            <a:prstGeom prst="ellipse">
              <a:avLst/>
            </a:prstGeom>
            <a:noFill/>
            <a:ln w="0">
              <a:solidFill>
                <a:srgbClr val="000000"/>
              </a:solidFill>
              <a:round/>
              <a:headEnd/>
              <a:tailEnd/>
            </a:ln>
          </p:spPr>
          <p:txBody>
            <a:bodyPr/>
            <a:lstStyle/>
            <a:p>
              <a:endParaRPr lang="en-US"/>
            </a:p>
          </p:txBody>
        </p:sp>
        <p:sp>
          <p:nvSpPr>
            <p:cNvPr id="42437" name="Oval 172"/>
            <p:cNvSpPr>
              <a:spLocks noChangeArrowheads="1"/>
            </p:cNvSpPr>
            <p:nvPr/>
          </p:nvSpPr>
          <p:spPr bwMode="auto">
            <a:xfrm>
              <a:off x="742" y="3368"/>
              <a:ext cx="48" cy="48"/>
            </a:xfrm>
            <a:prstGeom prst="ellipse">
              <a:avLst/>
            </a:prstGeom>
            <a:noFill/>
            <a:ln w="0">
              <a:solidFill>
                <a:srgbClr val="000000"/>
              </a:solidFill>
              <a:round/>
              <a:headEnd/>
              <a:tailEnd/>
            </a:ln>
          </p:spPr>
          <p:txBody>
            <a:bodyPr/>
            <a:lstStyle/>
            <a:p>
              <a:endParaRPr lang="en-US"/>
            </a:p>
          </p:txBody>
        </p:sp>
        <p:sp>
          <p:nvSpPr>
            <p:cNvPr id="42438" name="Oval 173"/>
            <p:cNvSpPr>
              <a:spLocks noChangeArrowheads="1"/>
            </p:cNvSpPr>
            <p:nvPr/>
          </p:nvSpPr>
          <p:spPr bwMode="auto">
            <a:xfrm>
              <a:off x="796" y="3278"/>
              <a:ext cx="48" cy="48"/>
            </a:xfrm>
            <a:prstGeom prst="ellipse">
              <a:avLst/>
            </a:prstGeom>
            <a:noFill/>
            <a:ln w="0">
              <a:solidFill>
                <a:srgbClr val="000000"/>
              </a:solidFill>
              <a:round/>
              <a:headEnd/>
              <a:tailEnd/>
            </a:ln>
          </p:spPr>
          <p:txBody>
            <a:bodyPr/>
            <a:lstStyle/>
            <a:p>
              <a:endParaRPr lang="en-US"/>
            </a:p>
          </p:txBody>
        </p:sp>
        <p:sp>
          <p:nvSpPr>
            <p:cNvPr id="42439" name="Oval 174"/>
            <p:cNvSpPr>
              <a:spLocks noChangeArrowheads="1"/>
            </p:cNvSpPr>
            <p:nvPr/>
          </p:nvSpPr>
          <p:spPr bwMode="auto">
            <a:xfrm>
              <a:off x="904" y="3098"/>
              <a:ext cx="48" cy="48"/>
            </a:xfrm>
            <a:prstGeom prst="ellipse">
              <a:avLst/>
            </a:prstGeom>
            <a:noFill/>
            <a:ln w="0">
              <a:solidFill>
                <a:srgbClr val="000000"/>
              </a:solidFill>
              <a:round/>
              <a:headEnd/>
              <a:tailEnd/>
            </a:ln>
          </p:spPr>
          <p:txBody>
            <a:bodyPr/>
            <a:lstStyle/>
            <a:p>
              <a:endParaRPr lang="en-US"/>
            </a:p>
          </p:txBody>
        </p:sp>
        <p:sp>
          <p:nvSpPr>
            <p:cNvPr id="42440" name="Oval 175"/>
            <p:cNvSpPr>
              <a:spLocks noChangeArrowheads="1"/>
            </p:cNvSpPr>
            <p:nvPr/>
          </p:nvSpPr>
          <p:spPr bwMode="auto">
            <a:xfrm>
              <a:off x="970" y="2954"/>
              <a:ext cx="48" cy="48"/>
            </a:xfrm>
            <a:prstGeom prst="ellipse">
              <a:avLst/>
            </a:prstGeom>
            <a:noFill/>
            <a:ln w="0">
              <a:solidFill>
                <a:srgbClr val="000000"/>
              </a:solidFill>
              <a:round/>
              <a:headEnd/>
              <a:tailEnd/>
            </a:ln>
          </p:spPr>
          <p:txBody>
            <a:bodyPr/>
            <a:lstStyle/>
            <a:p>
              <a:endParaRPr lang="en-US"/>
            </a:p>
          </p:txBody>
        </p:sp>
        <p:sp>
          <p:nvSpPr>
            <p:cNvPr id="42441" name="Oval 176"/>
            <p:cNvSpPr>
              <a:spLocks noChangeArrowheads="1"/>
            </p:cNvSpPr>
            <p:nvPr/>
          </p:nvSpPr>
          <p:spPr bwMode="auto">
            <a:xfrm>
              <a:off x="1012" y="2882"/>
              <a:ext cx="48" cy="48"/>
            </a:xfrm>
            <a:prstGeom prst="ellipse">
              <a:avLst/>
            </a:prstGeom>
            <a:noFill/>
            <a:ln w="0">
              <a:solidFill>
                <a:srgbClr val="000000"/>
              </a:solidFill>
              <a:round/>
              <a:headEnd/>
              <a:tailEnd/>
            </a:ln>
          </p:spPr>
          <p:txBody>
            <a:bodyPr/>
            <a:lstStyle/>
            <a:p>
              <a:endParaRPr lang="en-US"/>
            </a:p>
          </p:txBody>
        </p:sp>
        <p:sp>
          <p:nvSpPr>
            <p:cNvPr id="42442" name="Oval 177"/>
            <p:cNvSpPr>
              <a:spLocks noChangeArrowheads="1"/>
            </p:cNvSpPr>
            <p:nvPr/>
          </p:nvSpPr>
          <p:spPr bwMode="auto">
            <a:xfrm>
              <a:off x="1120" y="2522"/>
              <a:ext cx="48" cy="48"/>
            </a:xfrm>
            <a:prstGeom prst="ellipse">
              <a:avLst/>
            </a:prstGeom>
            <a:noFill/>
            <a:ln w="0">
              <a:solidFill>
                <a:srgbClr val="000000"/>
              </a:solidFill>
              <a:round/>
              <a:headEnd/>
              <a:tailEnd/>
            </a:ln>
          </p:spPr>
          <p:txBody>
            <a:bodyPr/>
            <a:lstStyle/>
            <a:p>
              <a:endParaRPr lang="en-US"/>
            </a:p>
          </p:txBody>
        </p:sp>
        <p:sp>
          <p:nvSpPr>
            <p:cNvPr id="42443" name="Oval 178"/>
            <p:cNvSpPr>
              <a:spLocks noChangeArrowheads="1"/>
            </p:cNvSpPr>
            <p:nvPr/>
          </p:nvSpPr>
          <p:spPr bwMode="auto">
            <a:xfrm>
              <a:off x="1204" y="2402"/>
              <a:ext cx="48" cy="48"/>
            </a:xfrm>
            <a:prstGeom prst="ellipse">
              <a:avLst/>
            </a:prstGeom>
            <a:noFill/>
            <a:ln w="0">
              <a:solidFill>
                <a:srgbClr val="000000"/>
              </a:solidFill>
              <a:round/>
              <a:headEnd/>
              <a:tailEnd/>
            </a:ln>
          </p:spPr>
          <p:txBody>
            <a:bodyPr/>
            <a:lstStyle/>
            <a:p>
              <a:endParaRPr lang="en-US"/>
            </a:p>
          </p:txBody>
        </p:sp>
        <p:sp>
          <p:nvSpPr>
            <p:cNvPr id="42444" name="Oval 179"/>
            <p:cNvSpPr>
              <a:spLocks noChangeArrowheads="1"/>
            </p:cNvSpPr>
            <p:nvPr/>
          </p:nvSpPr>
          <p:spPr bwMode="auto">
            <a:xfrm>
              <a:off x="1336" y="2396"/>
              <a:ext cx="48" cy="48"/>
            </a:xfrm>
            <a:prstGeom prst="ellipse">
              <a:avLst/>
            </a:prstGeom>
            <a:noFill/>
            <a:ln w="0">
              <a:solidFill>
                <a:srgbClr val="000000"/>
              </a:solidFill>
              <a:round/>
              <a:headEnd/>
              <a:tailEnd/>
            </a:ln>
          </p:spPr>
          <p:txBody>
            <a:bodyPr/>
            <a:lstStyle/>
            <a:p>
              <a:endParaRPr lang="en-US"/>
            </a:p>
          </p:txBody>
        </p:sp>
        <p:sp>
          <p:nvSpPr>
            <p:cNvPr id="42445" name="Oval 180"/>
            <p:cNvSpPr>
              <a:spLocks noChangeArrowheads="1"/>
            </p:cNvSpPr>
            <p:nvPr/>
          </p:nvSpPr>
          <p:spPr bwMode="auto">
            <a:xfrm>
              <a:off x="1390" y="2306"/>
              <a:ext cx="48" cy="48"/>
            </a:xfrm>
            <a:prstGeom prst="ellipse">
              <a:avLst/>
            </a:prstGeom>
            <a:noFill/>
            <a:ln w="0">
              <a:solidFill>
                <a:srgbClr val="000000"/>
              </a:solidFill>
              <a:round/>
              <a:headEnd/>
              <a:tailEnd/>
            </a:ln>
          </p:spPr>
          <p:txBody>
            <a:bodyPr/>
            <a:lstStyle/>
            <a:p>
              <a:endParaRPr lang="en-US"/>
            </a:p>
          </p:txBody>
        </p:sp>
        <p:sp>
          <p:nvSpPr>
            <p:cNvPr id="42446" name="Oval 181"/>
            <p:cNvSpPr>
              <a:spLocks noChangeArrowheads="1"/>
            </p:cNvSpPr>
            <p:nvPr/>
          </p:nvSpPr>
          <p:spPr bwMode="auto">
            <a:xfrm>
              <a:off x="1420" y="2384"/>
              <a:ext cx="48" cy="48"/>
            </a:xfrm>
            <a:prstGeom prst="ellipse">
              <a:avLst/>
            </a:prstGeom>
            <a:noFill/>
            <a:ln w="0">
              <a:solidFill>
                <a:srgbClr val="000000"/>
              </a:solidFill>
              <a:round/>
              <a:headEnd/>
              <a:tailEnd/>
            </a:ln>
          </p:spPr>
          <p:txBody>
            <a:bodyPr/>
            <a:lstStyle/>
            <a:p>
              <a:endParaRPr lang="en-US"/>
            </a:p>
          </p:txBody>
        </p:sp>
        <p:sp>
          <p:nvSpPr>
            <p:cNvPr id="42447" name="Oval 182"/>
            <p:cNvSpPr>
              <a:spLocks noChangeArrowheads="1"/>
            </p:cNvSpPr>
            <p:nvPr/>
          </p:nvSpPr>
          <p:spPr bwMode="auto">
            <a:xfrm>
              <a:off x="1564" y="2180"/>
              <a:ext cx="48" cy="48"/>
            </a:xfrm>
            <a:prstGeom prst="ellipse">
              <a:avLst/>
            </a:prstGeom>
            <a:noFill/>
            <a:ln w="0">
              <a:solidFill>
                <a:srgbClr val="000000"/>
              </a:solidFill>
              <a:round/>
              <a:headEnd/>
              <a:tailEnd/>
            </a:ln>
          </p:spPr>
          <p:txBody>
            <a:bodyPr/>
            <a:lstStyle/>
            <a:p>
              <a:endParaRPr lang="en-US"/>
            </a:p>
          </p:txBody>
        </p:sp>
        <p:sp>
          <p:nvSpPr>
            <p:cNvPr id="42448" name="Oval 183"/>
            <p:cNvSpPr>
              <a:spLocks noChangeArrowheads="1"/>
            </p:cNvSpPr>
            <p:nvPr/>
          </p:nvSpPr>
          <p:spPr bwMode="auto">
            <a:xfrm>
              <a:off x="1666" y="2144"/>
              <a:ext cx="48" cy="48"/>
            </a:xfrm>
            <a:prstGeom prst="ellipse">
              <a:avLst/>
            </a:prstGeom>
            <a:noFill/>
            <a:ln w="0">
              <a:solidFill>
                <a:srgbClr val="000000"/>
              </a:solidFill>
              <a:round/>
              <a:headEnd/>
              <a:tailEnd/>
            </a:ln>
          </p:spPr>
          <p:txBody>
            <a:bodyPr/>
            <a:lstStyle/>
            <a:p>
              <a:endParaRPr lang="en-US"/>
            </a:p>
          </p:txBody>
        </p:sp>
        <p:sp>
          <p:nvSpPr>
            <p:cNvPr id="42449" name="Oval 184"/>
            <p:cNvSpPr>
              <a:spLocks noChangeArrowheads="1"/>
            </p:cNvSpPr>
            <p:nvPr/>
          </p:nvSpPr>
          <p:spPr bwMode="auto">
            <a:xfrm>
              <a:off x="1810" y="2036"/>
              <a:ext cx="48" cy="48"/>
            </a:xfrm>
            <a:prstGeom prst="ellipse">
              <a:avLst/>
            </a:prstGeom>
            <a:noFill/>
            <a:ln w="0">
              <a:solidFill>
                <a:srgbClr val="000000"/>
              </a:solidFill>
              <a:round/>
              <a:headEnd/>
              <a:tailEnd/>
            </a:ln>
          </p:spPr>
          <p:txBody>
            <a:bodyPr/>
            <a:lstStyle/>
            <a:p>
              <a:endParaRPr lang="en-US"/>
            </a:p>
          </p:txBody>
        </p:sp>
        <p:sp>
          <p:nvSpPr>
            <p:cNvPr id="42450" name="Oval 185"/>
            <p:cNvSpPr>
              <a:spLocks noChangeArrowheads="1"/>
            </p:cNvSpPr>
            <p:nvPr/>
          </p:nvSpPr>
          <p:spPr bwMode="auto">
            <a:xfrm>
              <a:off x="1882" y="2048"/>
              <a:ext cx="48" cy="48"/>
            </a:xfrm>
            <a:prstGeom prst="ellipse">
              <a:avLst/>
            </a:prstGeom>
            <a:noFill/>
            <a:ln w="0">
              <a:solidFill>
                <a:srgbClr val="000000"/>
              </a:solidFill>
              <a:round/>
              <a:headEnd/>
              <a:tailEnd/>
            </a:ln>
          </p:spPr>
          <p:txBody>
            <a:bodyPr/>
            <a:lstStyle/>
            <a:p>
              <a:endParaRPr lang="en-US"/>
            </a:p>
          </p:txBody>
        </p:sp>
        <p:sp>
          <p:nvSpPr>
            <p:cNvPr id="42451" name="Oval 186"/>
            <p:cNvSpPr>
              <a:spLocks noChangeArrowheads="1"/>
            </p:cNvSpPr>
            <p:nvPr/>
          </p:nvSpPr>
          <p:spPr bwMode="auto">
            <a:xfrm>
              <a:off x="1990" y="2096"/>
              <a:ext cx="48" cy="48"/>
            </a:xfrm>
            <a:prstGeom prst="ellipse">
              <a:avLst/>
            </a:prstGeom>
            <a:noFill/>
            <a:ln w="0">
              <a:solidFill>
                <a:srgbClr val="000000"/>
              </a:solidFill>
              <a:round/>
              <a:headEnd/>
              <a:tailEnd/>
            </a:ln>
          </p:spPr>
          <p:txBody>
            <a:bodyPr/>
            <a:lstStyle/>
            <a:p>
              <a:endParaRPr lang="en-US"/>
            </a:p>
          </p:txBody>
        </p:sp>
        <p:sp>
          <p:nvSpPr>
            <p:cNvPr id="42452" name="Oval 187"/>
            <p:cNvSpPr>
              <a:spLocks noChangeArrowheads="1"/>
            </p:cNvSpPr>
            <p:nvPr/>
          </p:nvSpPr>
          <p:spPr bwMode="auto">
            <a:xfrm>
              <a:off x="2206" y="2066"/>
              <a:ext cx="48" cy="48"/>
            </a:xfrm>
            <a:prstGeom prst="ellipse">
              <a:avLst/>
            </a:prstGeom>
            <a:noFill/>
            <a:ln w="0">
              <a:solidFill>
                <a:srgbClr val="000000"/>
              </a:solidFill>
              <a:round/>
              <a:headEnd/>
              <a:tailEnd/>
            </a:ln>
          </p:spPr>
          <p:txBody>
            <a:bodyPr/>
            <a:lstStyle/>
            <a:p>
              <a:endParaRPr lang="en-US"/>
            </a:p>
          </p:txBody>
        </p:sp>
        <p:sp>
          <p:nvSpPr>
            <p:cNvPr id="42453" name="Oval 188"/>
            <p:cNvSpPr>
              <a:spLocks noChangeArrowheads="1"/>
            </p:cNvSpPr>
            <p:nvPr/>
          </p:nvSpPr>
          <p:spPr bwMode="auto">
            <a:xfrm>
              <a:off x="2290" y="1886"/>
              <a:ext cx="48" cy="48"/>
            </a:xfrm>
            <a:prstGeom prst="ellipse">
              <a:avLst/>
            </a:prstGeom>
            <a:noFill/>
            <a:ln w="0">
              <a:solidFill>
                <a:srgbClr val="000000"/>
              </a:solidFill>
              <a:round/>
              <a:headEnd/>
              <a:tailEnd/>
            </a:ln>
          </p:spPr>
          <p:txBody>
            <a:bodyPr/>
            <a:lstStyle/>
            <a:p>
              <a:endParaRPr lang="en-US"/>
            </a:p>
          </p:txBody>
        </p:sp>
        <p:sp>
          <p:nvSpPr>
            <p:cNvPr id="42454" name="Oval 189"/>
            <p:cNvSpPr>
              <a:spLocks noChangeArrowheads="1"/>
            </p:cNvSpPr>
            <p:nvPr/>
          </p:nvSpPr>
          <p:spPr bwMode="auto">
            <a:xfrm>
              <a:off x="2422" y="1904"/>
              <a:ext cx="48" cy="48"/>
            </a:xfrm>
            <a:prstGeom prst="ellipse">
              <a:avLst/>
            </a:prstGeom>
            <a:noFill/>
            <a:ln w="0">
              <a:solidFill>
                <a:srgbClr val="000000"/>
              </a:solidFill>
              <a:round/>
              <a:headEnd/>
              <a:tailEnd/>
            </a:ln>
          </p:spPr>
          <p:txBody>
            <a:bodyPr/>
            <a:lstStyle/>
            <a:p>
              <a:endParaRPr lang="en-US"/>
            </a:p>
          </p:txBody>
        </p:sp>
        <p:sp>
          <p:nvSpPr>
            <p:cNvPr id="42455" name="Oval 190"/>
            <p:cNvSpPr>
              <a:spLocks noChangeArrowheads="1"/>
            </p:cNvSpPr>
            <p:nvPr/>
          </p:nvSpPr>
          <p:spPr bwMode="auto">
            <a:xfrm>
              <a:off x="2524" y="1964"/>
              <a:ext cx="48" cy="48"/>
            </a:xfrm>
            <a:prstGeom prst="ellipse">
              <a:avLst/>
            </a:prstGeom>
            <a:noFill/>
            <a:ln w="0">
              <a:solidFill>
                <a:srgbClr val="000000"/>
              </a:solidFill>
              <a:round/>
              <a:headEnd/>
              <a:tailEnd/>
            </a:ln>
          </p:spPr>
          <p:txBody>
            <a:bodyPr/>
            <a:lstStyle/>
            <a:p>
              <a:endParaRPr lang="en-US"/>
            </a:p>
          </p:txBody>
        </p:sp>
        <p:sp>
          <p:nvSpPr>
            <p:cNvPr id="42456" name="Oval 191"/>
            <p:cNvSpPr>
              <a:spLocks noChangeArrowheads="1"/>
            </p:cNvSpPr>
            <p:nvPr/>
          </p:nvSpPr>
          <p:spPr bwMode="auto">
            <a:xfrm>
              <a:off x="526" y="3542"/>
              <a:ext cx="48" cy="48"/>
            </a:xfrm>
            <a:prstGeom prst="ellipse">
              <a:avLst/>
            </a:prstGeom>
            <a:solidFill>
              <a:srgbClr val="FFFFFF"/>
            </a:solidFill>
            <a:ln w="9525">
              <a:noFill/>
              <a:round/>
              <a:headEnd/>
              <a:tailEnd/>
            </a:ln>
          </p:spPr>
          <p:txBody>
            <a:bodyPr/>
            <a:lstStyle/>
            <a:p>
              <a:endParaRPr lang="en-US"/>
            </a:p>
          </p:txBody>
        </p:sp>
        <p:sp>
          <p:nvSpPr>
            <p:cNvPr id="42457" name="Oval 192"/>
            <p:cNvSpPr>
              <a:spLocks noChangeArrowheads="1"/>
            </p:cNvSpPr>
            <p:nvPr/>
          </p:nvSpPr>
          <p:spPr bwMode="auto">
            <a:xfrm>
              <a:off x="580" y="3500"/>
              <a:ext cx="48" cy="48"/>
            </a:xfrm>
            <a:prstGeom prst="ellipse">
              <a:avLst/>
            </a:prstGeom>
            <a:solidFill>
              <a:srgbClr val="FFFFFF"/>
            </a:solidFill>
            <a:ln w="9525">
              <a:noFill/>
              <a:round/>
              <a:headEnd/>
              <a:tailEnd/>
            </a:ln>
          </p:spPr>
          <p:txBody>
            <a:bodyPr/>
            <a:lstStyle/>
            <a:p>
              <a:endParaRPr lang="en-US"/>
            </a:p>
          </p:txBody>
        </p:sp>
        <p:sp>
          <p:nvSpPr>
            <p:cNvPr id="42458" name="Oval 193"/>
            <p:cNvSpPr>
              <a:spLocks noChangeArrowheads="1"/>
            </p:cNvSpPr>
            <p:nvPr/>
          </p:nvSpPr>
          <p:spPr bwMode="auto">
            <a:xfrm>
              <a:off x="688" y="3476"/>
              <a:ext cx="48" cy="48"/>
            </a:xfrm>
            <a:prstGeom prst="ellipse">
              <a:avLst/>
            </a:prstGeom>
            <a:solidFill>
              <a:srgbClr val="FFFFFF"/>
            </a:solidFill>
            <a:ln w="9525">
              <a:noFill/>
              <a:round/>
              <a:headEnd/>
              <a:tailEnd/>
            </a:ln>
          </p:spPr>
          <p:txBody>
            <a:bodyPr/>
            <a:lstStyle/>
            <a:p>
              <a:endParaRPr lang="en-US"/>
            </a:p>
          </p:txBody>
        </p:sp>
        <p:sp>
          <p:nvSpPr>
            <p:cNvPr id="42459" name="Oval 194"/>
            <p:cNvSpPr>
              <a:spLocks noChangeArrowheads="1"/>
            </p:cNvSpPr>
            <p:nvPr/>
          </p:nvSpPr>
          <p:spPr bwMode="auto">
            <a:xfrm>
              <a:off x="742" y="3374"/>
              <a:ext cx="48" cy="48"/>
            </a:xfrm>
            <a:prstGeom prst="ellipse">
              <a:avLst/>
            </a:prstGeom>
            <a:solidFill>
              <a:srgbClr val="FFFFFF"/>
            </a:solidFill>
            <a:ln w="9525">
              <a:noFill/>
              <a:round/>
              <a:headEnd/>
              <a:tailEnd/>
            </a:ln>
          </p:spPr>
          <p:txBody>
            <a:bodyPr/>
            <a:lstStyle/>
            <a:p>
              <a:endParaRPr lang="en-US"/>
            </a:p>
          </p:txBody>
        </p:sp>
        <p:sp>
          <p:nvSpPr>
            <p:cNvPr id="42460" name="Oval 195"/>
            <p:cNvSpPr>
              <a:spLocks noChangeArrowheads="1"/>
            </p:cNvSpPr>
            <p:nvPr/>
          </p:nvSpPr>
          <p:spPr bwMode="auto">
            <a:xfrm>
              <a:off x="796" y="3386"/>
              <a:ext cx="48" cy="48"/>
            </a:xfrm>
            <a:prstGeom prst="ellipse">
              <a:avLst/>
            </a:prstGeom>
            <a:solidFill>
              <a:srgbClr val="FFFFFF"/>
            </a:solidFill>
            <a:ln w="9525">
              <a:noFill/>
              <a:round/>
              <a:headEnd/>
              <a:tailEnd/>
            </a:ln>
          </p:spPr>
          <p:txBody>
            <a:bodyPr/>
            <a:lstStyle/>
            <a:p>
              <a:endParaRPr lang="en-US"/>
            </a:p>
          </p:txBody>
        </p:sp>
        <p:sp>
          <p:nvSpPr>
            <p:cNvPr id="42461" name="Oval 196"/>
            <p:cNvSpPr>
              <a:spLocks noChangeArrowheads="1"/>
            </p:cNvSpPr>
            <p:nvPr/>
          </p:nvSpPr>
          <p:spPr bwMode="auto">
            <a:xfrm>
              <a:off x="904" y="3224"/>
              <a:ext cx="48" cy="48"/>
            </a:xfrm>
            <a:prstGeom prst="ellipse">
              <a:avLst/>
            </a:prstGeom>
            <a:solidFill>
              <a:srgbClr val="FFFFFF"/>
            </a:solidFill>
            <a:ln w="9525">
              <a:noFill/>
              <a:round/>
              <a:headEnd/>
              <a:tailEnd/>
            </a:ln>
          </p:spPr>
          <p:txBody>
            <a:bodyPr/>
            <a:lstStyle/>
            <a:p>
              <a:endParaRPr lang="en-US"/>
            </a:p>
          </p:txBody>
        </p:sp>
        <p:sp>
          <p:nvSpPr>
            <p:cNvPr id="42462" name="Oval 197"/>
            <p:cNvSpPr>
              <a:spLocks noChangeArrowheads="1"/>
            </p:cNvSpPr>
            <p:nvPr/>
          </p:nvSpPr>
          <p:spPr bwMode="auto">
            <a:xfrm>
              <a:off x="970" y="3014"/>
              <a:ext cx="48" cy="48"/>
            </a:xfrm>
            <a:prstGeom prst="ellipse">
              <a:avLst/>
            </a:prstGeom>
            <a:solidFill>
              <a:srgbClr val="FFFFFF"/>
            </a:solidFill>
            <a:ln w="9525">
              <a:noFill/>
              <a:round/>
              <a:headEnd/>
              <a:tailEnd/>
            </a:ln>
          </p:spPr>
          <p:txBody>
            <a:bodyPr/>
            <a:lstStyle/>
            <a:p>
              <a:endParaRPr lang="en-US"/>
            </a:p>
          </p:txBody>
        </p:sp>
        <p:sp>
          <p:nvSpPr>
            <p:cNvPr id="42463" name="Oval 198"/>
            <p:cNvSpPr>
              <a:spLocks noChangeArrowheads="1"/>
            </p:cNvSpPr>
            <p:nvPr/>
          </p:nvSpPr>
          <p:spPr bwMode="auto">
            <a:xfrm>
              <a:off x="1012" y="3032"/>
              <a:ext cx="48" cy="48"/>
            </a:xfrm>
            <a:prstGeom prst="ellipse">
              <a:avLst/>
            </a:prstGeom>
            <a:solidFill>
              <a:srgbClr val="FFFFFF"/>
            </a:solidFill>
            <a:ln w="9525">
              <a:noFill/>
              <a:round/>
              <a:headEnd/>
              <a:tailEnd/>
            </a:ln>
          </p:spPr>
          <p:txBody>
            <a:bodyPr/>
            <a:lstStyle/>
            <a:p>
              <a:endParaRPr lang="en-US"/>
            </a:p>
          </p:txBody>
        </p:sp>
        <p:sp>
          <p:nvSpPr>
            <p:cNvPr id="42464" name="Oval 199"/>
            <p:cNvSpPr>
              <a:spLocks noChangeArrowheads="1"/>
            </p:cNvSpPr>
            <p:nvPr/>
          </p:nvSpPr>
          <p:spPr bwMode="auto">
            <a:xfrm>
              <a:off x="1120" y="2768"/>
              <a:ext cx="48" cy="48"/>
            </a:xfrm>
            <a:prstGeom prst="ellipse">
              <a:avLst/>
            </a:prstGeom>
            <a:solidFill>
              <a:srgbClr val="FFFFFF"/>
            </a:solidFill>
            <a:ln w="9525">
              <a:noFill/>
              <a:round/>
              <a:headEnd/>
              <a:tailEnd/>
            </a:ln>
          </p:spPr>
          <p:txBody>
            <a:bodyPr/>
            <a:lstStyle/>
            <a:p>
              <a:endParaRPr lang="en-US"/>
            </a:p>
          </p:txBody>
        </p:sp>
        <p:sp>
          <p:nvSpPr>
            <p:cNvPr id="42465" name="Oval 200"/>
            <p:cNvSpPr>
              <a:spLocks noChangeArrowheads="1"/>
            </p:cNvSpPr>
            <p:nvPr/>
          </p:nvSpPr>
          <p:spPr bwMode="auto">
            <a:xfrm>
              <a:off x="1204" y="2648"/>
              <a:ext cx="48" cy="48"/>
            </a:xfrm>
            <a:prstGeom prst="ellipse">
              <a:avLst/>
            </a:prstGeom>
            <a:solidFill>
              <a:srgbClr val="FFFFFF"/>
            </a:solidFill>
            <a:ln w="9525">
              <a:noFill/>
              <a:round/>
              <a:headEnd/>
              <a:tailEnd/>
            </a:ln>
          </p:spPr>
          <p:txBody>
            <a:bodyPr/>
            <a:lstStyle/>
            <a:p>
              <a:endParaRPr lang="en-US"/>
            </a:p>
          </p:txBody>
        </p:sp>
        <p:sp>
          <p:nvSpPr>
            <p:cNvPr id="42466" name="Oval 201"/>
            <p:cNvSpPr>
              <a:spLocks noChangeArrowheads="1"/>
            </p:cNvSpPr>
            <p:nvPr/>
          </p:nvSpPr>
          <p:spPr bwMode="auto">
            <a:xfrm>
              <a:off x="1336" y="2546"/>
              <a:ext cx="48" cy="48"/>
            </a:xfrm>
            <a:prstGeom prst="ellipse">
              <a:avLst/>
            </a:prstGeom>
            <a:solidFill>
              <a:srgbClr val="FFFFFF"/>
            </a:solidFill>
            <a:ln w="9525">
              <a:noFill/>
              <a:round/>
              <a:headEnd/>
              <a:tailEnd/>
            </a:ln>
          </p:spPr>
          <p:txBody>
            <a:bodyPr/>
            <a:lstStyle/>
            <a:p>
              <a:endParaRPr lang="en-US"/>
            </a:p>
          </p:txBody>
        </p:sp>
        <p:sp>
          <p:nvSpPr>
            <p:cNvPr id="42467" name="Oval 202"/>
            <p:cNvSpPr>
              <a:spLocks noChangeArrowheads="1"/>
            </p:cNvSpPr>
            <p:nvPr/>
          </p:nvSpPr>
          <p:spPr bwMode="auto">
            <a:xfrm>
              <a:off x="1390" y="2528"/>
              <a:ext cx="48" cy="48"/>
            </a:xfrm>
            <a:prstGeom prst="ellipse">
              <a:avLst/>
            </a:prstGeom>
            <a:solidFill>
              <a:srgbClr val="FFFFFF"/>
            </a:solidFill>
            <a:ln w="9525">
              <a:noFill/>
              <a:round/>
              <a:headEnd/>
              <a:tailEnd/>
            </a:ln>
          </p:spPr>
          <p:txBody>
            <a:bodyPr/>
            <a:lstStyle/>
            <a:p>
              <a:endParaRPr lang="en-US"/>
            </a:p>
          </p:txBody>
        </p:sp>
        <p:sp>
          <p:nvSpPr>
            <p:cNvPr id="42468" name="Oval 203"/>
            <p:cNvSpPr>
              <a:spLocks noChangeArrowheads="1"/>
            </p:cNvSpPr>
            <p:nvPr/>
          </p:nvSpPr>
          <p:spPr bwMode="auto">
            <a:xfrm>
              <a:off x="1420" y="2408"/>
              <a:ext cx="48" cy="48"/>
            </a:xfrm>
            <a:prstGeom prst="ellipse">
              <a:avLst/>
            </a:prstGeom>
            <a:solidFill>
              <a:srgbClr val="FFFFFF"/>
            </a:solidFill>
            <a:ln w="9525">
              <a:noFill/>
              <a:round/>
              <a:headEnd/>
              <a:tailEnd/>
            </a:ln>
          </p:spPr>
          <p:txBody>
            <a:bodyPr/>
            <a:lstStyle/>
            <a:p>
              <a:endParaRPr lang="en-US"/>
            </a:p>
          </p:txBody>
        </p:sp>
        <p:sp>
          <p:nvSpPr>
            <p:cNvPr id="42469" name="Oval 204"/>
            <p:cNvSpPr>
              <a:spLocks noChangeArrowheads="1"/>
            </p:cNvSpPr>
            <p:nvPr/>
          </p:nvSpPr>
          <p:spPr bwMode="auto">
            <a:xfrm>
              <a:off x="1564" y="2330"/>
              <a:ext cx="48" cy="48"/>
            </a:xfrm>
            <a:prstGeom prst="ellipse">
              <a:avLst/>
            </a:prstGeom>
            <a:solidFill>
              <a:srgbClr val="FFFFFF"/>
            </a:solidFill>
            <a:ln w="9525">
              <a:noFill/>
              <a:round/>
              <a:headEnd/>
              <a:tailEnd/>
            </a:ln>
          </p:spPr>
          <p:txBody>
            <a:bodyPr/>
            <a:lstStyle/>
            <a:p>
              <a:endParaRPr lang="en-US"/>
            </a:p>
          </p:txBody>
        </p:sp>
        <p:sp>
          <p:nvSpPr>
            <p:cNvPr id="42470" name="Oval 205"/>
            <p:cNvSpPr>
              <a:spLocks noChangeArrowheads="1"/>
            </p:cNvSpPr>
            <p:nvPr/>
          </p:nvSpPr>
          <p:spPr bwMode="auto">
            <a:xfrm>
              <a:off x="1666" y="2252"/>
              <a:ext cx="48" cy="48"/>
            </a:xfrm>
            <a:prstGeom prst="ellipse">
              <a:avLst/>
            </a:prstGeom>
            <a:solidFill>
              <a:srgbClr val="FFFFFF"/>
            </a:solidFill>
            <a:ln w="9525">
              <a:noFill/>
              <a:round/>
              <a:headEnd/>
              <a:tailEnd/>
            </a:ln>
          </p:spPr>
          <p:txBody>
            <a:bodyPr/>
            <a:lstStyle/>
            <a:p>
              <a:endParaRPr lang="en-US"/>
            </a:p>
          </p:txBody>
        </p:sp>
        <p:sp>
          <p:nvSpPr>
            <p:cNvPr id="42471" name="Oval 206"/>
            <p:cNvSpPr>
              <a:spLocks noChangeArrowheads="1"/>
            </p:cNvSpPr>
            <p:nvPr/>
          </p:nvSpPr>
          <p:spPr bwMode="auto">
            <a:xfrm>
              <a:off x="1810" y="2204"/>
              <a:ext cx="48" cy="48"/>
            </a:xfrm>
            <a:prstGeom prst="ellipse">
              <a:avLst/>
            </a:prstGeom>
            <a:solidFill>
              <a:srgbClr val="FFFFFF"/>
            </a:solidFill>
            <a:ln w="9525">
              <a:noFill/>
              <a:round/>
              <a:headEnd/>
              <a:tailEnd/>
            </a:ln>
          </p:spPr>
          <p:txBody>
            <a:bodyPr/>
            <a:lstStyle/>
            <a:p>
              <a:endParaRPr lang="en-US"/>
            </a:p>
          </p:txBody>
        </p:sp>
        <p:sp>
          <p:nvSpPr>
            <p:cNvPr id="42472" name="Oval 207"/>
            <p:cNvSpPr>
              <a:spLocks noChangeArrowheads="1"/>
            </p:cNvSpPr>
            <p:nvPr/>
          </p:nvSpPr>
          <p:spPr bwMode="auto">
            <a:xfrm>
              <a:off x="1882" y="2174"/>
              <a:ext cx="48" cy="48"/>
            </a:xfrm>
            <a:prstGeom prst="ellipse">
              <a:avLst/>
            </a:prstGeom>
            <a:solidFill>
              <a:srgbClr val="FFFFFF"/>
            </a:solidFill>
            <a:ln w="9525">
              <a:noFill/>
              <a:round/>
              <a:headEnd/>
              <a:tailEnd/>
            </a:ln>
          </p:spPr>
          <p:txBody>
            <a:bodyPr/>
            <a:lstStyle/>
            <a:p>
              <a:endParaRPr lang="en-US"/>
            </a:p>
          </p:txBody>
        </p:sp>
        <p:sp>
          <p:nvSpPr>
            <p:cNvPr id="42473" name="Oval 208"/>
            <p:cNvSpPr>
              <a:spLocks noChangeArrowheads="1"/>
            </p:cNvSpPr>
            <p:nvPr/>
          </p:nvSpPr>
          <p:spPr bwMode="auto">
            <a:xfrm>
              <a:off x="1990" y="2066"/>
              <a:ext cx="48" cy="48"/>
            </a:xfrm>
            <a:prstGeom prst="ellipse">
              <a:avLst/>
            </a:prstGeom>
            <a:solidFill>
              <a:srgbClr val="FFFFFF"/>
            </a:solidFill>
            <a:ln w="9525">
              <a:noFill/>
              <a:round/>
              <a:headEnd/>
              <a:tailEnd/>
            </a:ln>
          </p:spPr>
          <p:txBody>
            <a:bodyPr/>
            <a:lstStyle/>
            <a:p>
              <a:endParaRPr lang="en-US"/>
            </a:p>
          </p:txBody>
        </p:sp>
        <p:sp>
          <p:nvSpPr>
            <p:cNvPr id="42474" name="Oval 209"/>
            <p:cNvSpPr>
              <a:spLocks noChangeArrowheads="1"/>
            </p:cNvSpPr>
            <p:nvPr/>
          </p:nvSpPr>
          <p:spPr bwMode="auto">
            <a:xfrm>
              <a:off x="2206" y="2018"/>
              <a:ext cx="48" cy="48"/>
            </a:xfrm>
            <a:prstGeom prst="ellipse">
              <a:avLst/>
            </a:prstGeom>
            <a:solidFill>
              <a:srgbClr val="FFFFFF"/>
            </a:solidFill>
            <a:ln w="9525">
              <a:noFill/>
              <a:round/>
              <a:headEnd/>
              <a:tailEnd/>
            </a:ln>
          </p:spPr>
          <p:txBody>
            <a:bodyPr/>
            <a:lstStyle/>
            <a:p>
              <a:endParaRPr lang="en-US"/>
            </a:p>
          </p:txBody>
        </p:sp>
        <p:sp>
          <p:nvSpPr>
            <p:cNvPr id="42475" name="Oval 210"/>
            <p:cNvSpPr>
              <a:spLocks noChangeArrowheads="1"/>
            </p:cNvSpPr>
            <p:nvPr/>
          </p:nvSpPr>
          <p:spPr bwMode="auto">
            <a:xfrm>
              <a:off x="2290" y="1868"/>
              <a:ext cx="48" cy="48"/>
            </a:xfrm>
            <a:prstGeom prst="ellipse">
              <a:avLst/>
            </a:prstGeom>
            <a:solidFill>
              <a:srgbClr val="FFFFFF"/>
            </a:solidFill>
            <a:ln w="9525">
              <a:noFill/>
              <a:round/>
              <a:headEnd/>
              <a:tailEnd/>
            </a:ln>
          </p:spPr>
          <p:txBody>
            <a:bodyPr/>
            <a:lstStyle/>
            <a:p>
              <a:endParaRPr lang="en-US"/>
            </a:p>
          </p:txBody>
        </p:sp>
        <p:sp>
          <p:nvSpPr>
            <p:cNvPr id="42476" name="Oval 211"/>
            <p:cNvSpPr>
              <a:spLocks noChangeArrowheads="1"/>
            </p:cNvSpPr>
            <p:nvPr/>
          </p:nvSpPr>
          <p:spPr bwMode="auto">
            <a:xfrm>
              <a:off x="2422" y="1952"/>
              <a:ext cx="48" cy="48"/>
            </a:xfrm>
            <a:prstGeom prst="ellipse">
              <a:avLst/>
            </a:prstGeom>
            <a:solidFill>
              <a:srgbClr val="FFFFFF"/>
            </a:solidFill>
            <a:ln w="9525">
              <a:noFill/>
              <a:round/>
              <a:headEnd/>
              <a:tailEnd/>
            </a:ln>
          </p:spPr>
          <p:txBody>
            <a:bodyPr/>
            <a:lstStyle/>
            <a:p>
              <a:endParaRPr lang="en-US"/>
            </a:p>
          </p:txBody>
        </p:sp>
        <p:sp>
          <p:nvSpPr>
            <p:cNvPr id="42477" name="Oval 212"/>
            <p:cNvSpPr>
              <a:spLocks noChangeArrowheads="1"/>
            </p:cNvSpPr>
            <p:nvPr/>
          </p:nvSpPr>
          <p:spPr bwMode="auto">
            <a:xfrm>
              <a:off x="2524" y="2024"/>
              <a:ext cx="48" cy="48"/>
            </a:xfrm>
            <a:prstGeom prst="ellipse">
              <a:avLst/>
            </a:prstGeom>
            <a:solidFill>
              <a:srgbClr val="FFFFFF"/>
            </a:solidFill>
            <a:ln w="9525">
              <a:noFill/>
              <a:round/>
              <a:headEnd/>
              <a:tailEnd/>
            </a:ln>
          </p:spPr>
          <p:txBody>
            <a:bodyPr/>
            <a:lstStyle/>
            <a:p>
              <a:endParaRPr lang="en-US"/>
            </a:p>
          </p:txBody>
        </p:sp>
        <p:sp>
          <p:nvSpPr>
            <p:cNvPr id="42478" name="Oval 213"/>
            <p:cNvSpPr>
              <a:spLocks noChangeArrowheads="1"/>
            </p:cNvSpPr>
            <p:nvPr/>
          </p:nvSpPr>
          <p:spPr bwMode="auto">
            <a:xfrm>
              <a:off x="526" y="3542"/>
              <a:ext cx="48" cy="48"/>
            </a:xfrm>
            <a:prstGeom prst="ellipse">
              <a:avLst/>
            </a:prstGeom>
            <a:noFill/>
            <a:ln w="0">
              <a:solidFill>
                <a:srgbClr val="000000"/>
              </a:solidFill>
              <a:round/>
              <a:headEnd/>
              <a:tailEnd/>
            </a:ln>
          </p:spPr>
          <p:txBody>
            <a:bodyPr/>
            <a:lstStyle/>
            <a:p>
              <a:endParaRPr lang="en-US"/>
            </a:p>
          </p:txBody>
        </p:sp>
        <p:sp>
          <p:nvSpPr>
            <p:cNvPr id="42479" name="Oval 214"/>
            <p:cNvSpPr>
              <a:spLocks noChangeArrowheads="1"/>
            </p:cNvSpPr>
            <p:nvPr/>
          </p:nvSpPr>
          <p:spPr bwMode="auto">
            <a:xfrm>
              <a:off x="580" y="3500"/>
              <a:ext cx="48" cy="48"/>
            </a:xfrm>
            <a:prstGeom prst="ellipse">
              <a:avLst/>
            </a:prstGeom>
            <a:noFill/>
            <a:ln w="0">
              <a:solidFill>
                <a:srgbClr val="000000"/>
              </a:solidFill>
              <a:round/>
              <a:headEnd/>
              <a:tailEnd/>
            </a:ln>
          </p:spPr>
          <p:txBody>
            <a:bodyPr/>
            <a:lstStyle/>
            <a:p>
              <a:endParaRPr lang="en-US"/>
            </a:p>
          </p:txBody>
        </p:sp>
        <p:sp>
          <p:nvSpPr>
            <p:cNvPr id="42480" name="Oval 215"/>
            <p:cNvSpPr>
              <a:spLocks noChangeArrowheads="1"/>
            </p:cNvSpPr>
            <p:nvPr/>
          </p:nvSpPr>
          <p:spPr bwMode="auto">
            <a:xfrm>
              <a:off x="688" y="3476"/>
              <a:ext cx="48" cy="48"/>
            </a:xfrm>
            <a:prstGeom prst="ellipse">
              <a:avLst/>
            </a:prstGeom>
            <a:noFill/>
            <a:ln w="0">
              <a:solidFill>
                <a:srgbClr val="000000"/>
              </a:solidFill>
              <a:round/>
              <a:headEnd/>
              <a:tailEnd/>
            </a:ln>
          </p:spPr>
          <p:txBody>
            <a:bodyPr/>
            <a:lstStyle/>
            <a:p>
              <a:endParaRPr lang="en-US"/>
            </a:p>
          </p:txBody>
        </p:sp>
        <p:sp>
          <p:nvSpPr>
            <p:cNvPr id="42481" name="Oval 216"/>
            <p:cNvSpPr>
              <a:spLocks noChangeArrowheads="1"/>
            </p:cNvSpPr>
            <p:nvPr/>
          </p:nvSpPr>
          <p:spPr bwMode="auto">
            <a:xfrm>
              <a:off x="742" y="3374"/>
              <a:ext cx="48" cy="48"/>
            </a:xfrm>
            <a:prstGeom prst="ellipse">
              <a:avLst/>
            </a:prstGeom>
            <a:noFill/>
            <a:ln w="0">
              <a:solidFill>
                <a:srgbClr val="000000"/>
              </a:solidFill>
              <a:round/>
              <a:headEnd/>
              <a:tailEnd/>
            </a:ln>
          </p:spPr>
          <p:txBody>
            <a:bodyPr/>
            <a:lstStyle/>
            <a:p>
              <a:endParaRPr lang="en-US"/>
            </a:p>
          </p:txBody>
        </p:sp>
        <p:sp>
          <p:nvSpPr>
            <p:cNvPr id="42482" name="Oval 217"/>
            <p:cNvSpPr>
              <a:spLocks noChangeArrowheads="1"/>
            </p:cNvSpPr>
            <p:nvPr/>
          </p:nvSpPr>
          <p:spPr bwMode="auto">
            <a:xfrm>
              <a:off x="796" y="3386"/>
              <a:ext cx="48" cy="48"/>
            </a:xfrm>
            <a:prstGeom prst="ellipse">
              <a:avLst/>
            </a:prstGeom>
            <a:noFill/>
            <a:ln w="0">
              <a:solidFill>
                <a:srgbClr val="000000"/>
              </a:solidFill>
              <a:round/>
              <a:headEnd/>
              <a:tailEnd/>
            </a:ln>
          </p:spPr>
          <p:txBody>
            <a:bodyPr/>
            <a:lstStyle/>
            <a:p>
              <a:endParaRPr lang="en-US"/>
            </a:p>
          </p:txBody>
        </p:sp>
        <p:sp>
          <p:nvSpPr>
            <p:cNvPr id="42483" name="Oval 218"/>
            <p:cNvSpPr>
              <a:spLocks noChangeArrowheads="1"/>
            </p:cNvSpPr>
            <p:nvPr/>
          </p:nvSpPr>
          <p:spPr bwMode="auto">
            <a:xfrm>
              <a:off x="904" y="3224"/>
              <a:ext cx="48" cy="48"/>
            </a:xfrm>
            <a:prstGeom prst="ellipse">
              <a:avLst/>
            </a:prstGeom>
            <a:noFill/>
            <a:ln w="0">
              <a:solidFill>
                <a:srgbClr val="000000"/>
              </a:solidFill>
              <a:round/>
              <a:headEnd/>
              <a:tailEnd/>
            </a:ln>
          </p:spPr>
          <p:txBody>
            <a:bodyPr/>
            <a:lstStyle/>
            <a:p>
              <a:endParaRPr lang="en-US"/>
            </a:p>
          </p:txBody>
        </p:sp>
        <p:sp>
          <p:nvSpPr>
            <p:cNvPr id="42484" name="Oval 219"/>
            <p:cNvSpPr>
              <a:spLocks noChangeArrowheads="1"/>
            </p:cNvSpPr>
            <p:nvPr/>
          </p:nvSpPr>
          <p:spPr bwMode="auto">
            <a:xfrm>
              <a:off x="970" y="3014"/>
              <a:ext cx="48" cy="48"/>
            </a:xfrm>
            <a:prstGeom prst="ellipse">
              <a:avLst/>
            </a:prstGeom>
            <a:noFill/>
            <a:ln w="0">
              <a:solidFill>
                <a:srgbClr val="000000"/>
              </a:solidFill>
              <a:round/>
              <a:headEnd/>
              <a:tailEnd/>
            </a:ln>
          </p:spPr>
          <p:txBody>
            <a:bodyPr/>
            <a:lstStyle/>
            <a:p>
              <a:endParaRPr lang="en-US"/>
            </a:p>
          </p:txBody>
        </p:sp>
        <p:sp>
          <p:nvSpPr>
            <p:cNvPr id="42485" name="Oval 220"/>
            <p:cNvSpPr>
              <a:spLocks noChangeArrowheads="1"/>
            </p:cNvSpPr>
            <p:nvPr/>
          </p:nvSpPr>
          <p:spPr bwMode="auto">
            <a:xfrm>
              <a:off x="1012" y="3032"/>
              <a:ext cx="48" cy="48"/>
            </a:xfrm>
            <a:prstGeom prst="ellipse">
              <a:avLst/>
            </a:prstGeom>
            <a:noFill/>
            <a:ln w="0">
              <a:solidFill>
                <a:srgbClr val="000000"/>
              </a:solidFill>
              <a:round/>
              <a:headEnd/>
              <a:tailEnd/>
            </a:ln>
          </p:spPr>
          <p:txBody>
            <a:bodyPr/>
            <a:lstStyle/>
            <a:p>
              <a:endParaRPr lang="en-US"/>
            </a:p>
          </p:txBody>
        </p:sp>
        <p:sp>
          <p:nvSpPr>
            <p:cNvPr id="42486" name="Oval 221"/>
            <p:cNvSpPr>
              <a:spLocks noChangeArrowheads="1"/>
            </p:cNvSpPr>
            <p:nvPr/>
          </p:nvSpPr>
          <p:spPr bwMode="auto">
            <a:xfrm>
              <a:off x="1120" y="2768"/>
              <a:ext cx="48" cy="48"/>
            </a:xfrm>
            <a:prstGeom prst="ellipse">
              <a:avLst/>
            </a:prstGeom>
            <a:noFill/>
            <a:ln w="0">
              <a:solidFill>
                <a:srgbClr val="000000"/>
              </a:solidFill>
              <a:round/>
              <a:headEnd/>
              <a:tailEnd/>
            </a:ln>
          </p:spPr>
          <p:txBody>
            <a:bodyPr/>
            <a:lstStyle/>
            <a:p>
              <a:endParaRPr lang="en-US"/>
            </a:p>
          </p:txBody>
        </p:sp>
        <p:sp>
          <p:nvSpPr>
            <p:cNvPr id="42487" name="Oval 222"/>
            <p:cNvSpPr>
              <a:spLocks noChangeArrowheads="1"/>
            </p:cNvSpPr>
            <p:nvPr/>
          </p:nvSpPr>
          <p:spPr bwMode="auto">
            <a:xfrm>
              <a:off x="1204" y="2648"/>
              <a:ext cx="48" cy="48"/>
            </a:xfrm>
            <a:prstGeom prst="ellipse">
              <a:avLst/>
            </a:prstGeom>
            <a:noFill/>
            <a:ln w="0">
              <a:solidFill>
                <a:srgbClr val="000000"/>
              </a:solidFill>
              <a:round/>
              <a:headEnd/>
              <a:tailEnd/>
            </a:ln>
          </p:spPr>
          <p:txBody>
            <a:bodyPr/>
            <a:lstStyle/>
            <a:p>
              <a:endParaRPr lang="en-US"/>
            </a:p>
          </p:txBody>
        </p:sp>
        <p:sp>
          <p:nvSpPr>
            <p:cNvPr id="42488" name="Oval 223"/>
            <p:cNvSpPr>
              <a:spLocks noChangeArrowheads="1"/>
            </p:cNvSpPr>
            <p:nvPr/>
          </p:nvSpPr>
          <p:spPr bwMode="auto">
            <a:xfrm>
              <a:off x="1336" y="2546"/>
              <a:ext cx="48" cy="48"/>
            </a:xfrm>
            <a:prstGeom prst="ellipse">
              <a:avLst/>
            </a:prstGeom>
            <a:noFill/>
            <a:ln w="0">
              <a:solidFill>
                <a:srgbClr val="000000"/>
              </a:solidFill>
              <a:round/>
              <a:headEnd/>
              <a:tailEnd/>
            </a:ln>
          </p:spPr>
          <p:txBody>
            <a:bodyPr/>
            <a:lstStyle/>
            <a:p>
              <a:endParaRPr lang="en-US"/>
            </a:p>
          </p:txBody>
        </p:sp>
        <p:sp>
          <p:nvSpPr>
            <p:cNvPr id="42489" name="Oval 224"/>
            <p:cNvSpPr>
              <a:spLocks noChangeArrowheads="1"/>
            </p:cNvSpPr>
            <p:nvPr/>
          </p:nvSpPr>
          <p:spPr bwMode="auto">
            <a:xfrm>
              <a:off x="1390" y="2528"/>
              <a:ext cx="48" cy="48"/>
            </a:xfrm>
            <a:prstGeom prst="ellipse">
              <a:avLst/>
            </a:prstGeom>
            <a:noFill/>
            <a:ln w="0">
              <a:solidFill>
                <a:srgbClr val="000000"/>
              </a:solidFill>
              <a:round/>
              <a:headEnd/>
              <a:tailEnd/>
            </a:ln>
          </p:spPr>
          <p:txBody>
            <a:bodyPr/>
            <a:lstStyle/>
            <a:p>
              <a:endParaRPr lang="en-US"/>
            </a:p>
          </p:txBody>
        </p:sp>
        <p:sp>
          <p:nvSpPr>
            <p:cNvPr id="42490" name="Oval 225"/>
            <p:cNvSpPr>
              <a:spLocks noChangeArrowheads="1"/>
            </p:cNvSpPr>
            <p:nvPr/>
          </p:nvSpPr>
          <p:spPr bwMode="auto">
            <a:xfrm>
              <a:off x="1420" y="2408"/>
              <a:ext cx="48" cy="48"/>
            </a:xfrm>
            <a:prstGeom prst="ellipse">
              <a:avLst/>
            </a:prstGeom>
            <a:noFill/>
            <a:ln w="0">
              <a:solidFill>
                <a:srgbClr val="000000"/>
              </a:solidFill>
              <a:round/>
              <a:headEnd/>
              <a:tailEnd/>
            </a:ln>
          </p:spPr>
          <p:txBody>
            <a:bodyPr/>
            <a:lstStyle/>
            <a:p>
              <a:endParaRPr lang="en-US"/>
            </a:p>
          </p:txBody>
        </p:sp>
        <p:sp>
          <p:nvSpPr>
            <p:cNvPr id="42491" name="Oval 226"/>
            <p:cNvSpPr>
              <a:spLocks noChangeArrowheads="1"/>
            </p:cNvSpPr>
            <p:nvPr/>
          </p:nvSpPr>
          <p:spPr bwMode="auto">
            <a:xfrm>
              <a:off x="1564" y="2330"/>
              <a:ext cx="48" cy="48"/>
            </a:xfrm>
            <a:prstGeom prst="ellipse">
              <a:avLst/>
            </a:prstGeom>
            <a:noFill/>
            <a:ln w="0">
              <a:solidFill>
                <a:srgbClr val="000000"/>
              </a:solidFill>
              <a:round/>
              <a:headEnd/>
              <a:tailEnd/>
            </a:ln>
          </p:spPr>
          <p:txBody>
            <a:bodyPr/>
            <a:lstStyle/>
            <a:p>
              <a:endParaRPr lang="en-US"/>
            </a:p>
          </p:txBody>
        </p:sp>
        <p:sp>
          <p:nvSpPr>
            <p:cNvPr id="42492" name="Oval 227"/>
            <p:cNvSpPr>
              <a:spLocks noChangeArrowheads="1"/>
            </p:cNvSpPr>
            <p:nvPr/>
          </p:nvSpPr>
          <p:spPr bwMode="auto">
            <a:xfrm>
              <a:off x="1666" y="2252"/>
              <a:ext cx="48" cy="48"/>
            </a:xfrm>
            <a:prstGeom prst="ellipse">
              <a:avLst/>
            </a:prstGeom>
            <a:noFill/>
            <a:ln w="0">
              <a:solidFill>
                <a:srgbClr val="000000"/>
              </a:solidFill>
              <a:round/>
              <a:headEnd/>
              <a:tailEnd/>
            </a:ln>
          </p:spPr>
          <p:txBody>
            <a:bodyPr/>
            <a:lstStyle/>
            <a:p>
              <a:endParaRPr lang="en-US"/>
            </a:p>
          </p:txBody>
        </p:sp>
        <p:sp>
          <p:nvSpPr>
            <p:cNvPr id="42493" name="Oval 228"/>
            <p:cNvSpPr>
              <a:spLocks noChangeArrowheads="1"/>
            </p:cNvSpPr>
            <p:nvPr/>
          </p:nvSpPr>
          <p:spPr bwMode="auto">
            <a:xfrm>
              <a:off x="1810" y="2204"/>
              <a:ext cx="48" cy="48"/>
            </a:xfrm>
            <a:prstGeom prst="ellipse">
              <a:avLst/>
            </a:prstGeom>
            <a:noFill/>
            <a:ln w="0">
              <a:solidFill>
                <a:srgbClr val="000000"/>
              </a:solidFill>
              <a:round/>
              <a:headEnd/>
              <a:tailEnd/>
            </a:ln>
          </p:spPr>
          <p:txBody>
            <a:bodyPr/>
            <a:lstStyle/>
            <a:p>
              <a:endParaRPr lang="en-US"/>
            </a:p>
          </p:txBody>
        </p:sp>
        <p:sp>
          <p:nvSpPr>
            <p:cNvPr id="42494" name="Oval 229"/>
            <p:cNvSpPr>
              <a:spLocks noChangeArrowheads="1"/>
            </p:cNvSpPr>
            <p:nvPr/>
          </p:nvSpPr>
          <p:spPr bwMode="auto">
            <a:xfrm>
              <a:off x="1882" y="2174"/>
              <a:ext cx="48" cy="48"/>
            </a:xfrm>
            <a:prstGeom prst="ellipse">
              <a:avLst/>
            </a:prstGeom>
            <a:noFill/>
            <a:ln w="0">
              <a:solidFill>
                <a:srgbClr val="000000"/>
              </a:solidFill>
              <a:round/>
              <a:headEnd/>
              <a:tailEnd/>
            </a:ln>
          </p:spPr>
          <p:txBody>
            <a:bodyPr/>
            <a:lstStyle/>
            <a:p>
              <a:endParaRPr lang="en-US"/>
            </a:p>
          </p:txBody>
        </p:sp>
        <p:sp>
          <p:nvSpPr>
            <p:cNvPr id="42495" name="Oval 230"/>
            <p:cNvSpPr>
              <a:spLocks noChangeArrowheads="1"/>
            </p:cNvSpPr>
            <p:nvPr/>
          </p:nvSpPr>
          <p:spPr bwMode="auto">
            <a:xfrm>
              <a:off x="1990" y="2066"/>
              <a:ext cx="48" cy="48"/>
            </a:xfrm>
            <a:prstGeom prst="ellipse">
              <a:avLst/>
            </a:prstGeom>
            <a:noFill/>
            <a:ln w="0">
              <a:solidFill>
                <a:srgbClr val="000000"/>
              </a:solidFill>
              <a:round/>
              <a:headEnd/>
              <a:tailEnd/>
            </a:ln>
          </p:spPr>
          <p:txBody>
            <a:bodyPr/>
            <a:lstStyle/>
            <a:p>
              <a:endParaRPr lang="en-US"/>
            </a:p>
          </p:txBody>
        </p:sp>
        <p:sp>
          <p:nvSpPr>
            <p:cNvPr id="42496" name="Oval 231"/>
            <p:cNvSpPr>
              <a:spLocks noChangeArrowheads="1"/>
            </p:cNvSpPr>
            <p:nvPr/>
          </p:nvSpPr>
          <p:spPr bwMode="auto">
            <a:xfrm>
              <a:off x="2206" y="2018"/>
              <a:ext cx="48" cy="48"/>
            </a:xfrm>
            <a:prstGeom prst="ellipse">
              <a:avLst/>
            </a:prstGeom>
            <a:noFill/>
            <a:ln w="0">
              <a:solidFill>
                <a:srgbClr val="000000"/>
              </a:solidFill>
              <a:round/>
              <a:headEnd/>
              <a:tailEnd/>
            </a:ln>
          </p:spPr>
          <p:txBody>
            <a:bodyPr/>
            <a:lstStyle/>
            <a:p>
              <a:endParaRPr lang="en-US"/>
            </a:p>
          </p:txBody>
        </p:sp>
        <p:sp>
          <p:nvSpPr>
            <p:cNvPr id="42497" name="Oval 232"/>
            <p:cNvSpPr>
              <a:spLocks noChangeArrowheads="1"/>
            </p:cNvSpPr>
            <p:nvPr/>
          </p:nvSpPr>
          <p:spPr bwMode="auto">
            <a:xfrm>
              <a:off x="2290" y="1868"/>
              <a:ext cx="48" cy="48"/>
            </a:xfrm>
            <a:prstGeom prst="ellipse">
              <a:avLst/>
            </a:prstGeom>
            <a:noFill/>
            <a:ln w="0">
              <a:solidFill>
                <a:srgbClr val="000000"/>
              </a:solidFill>
              <a:round/>
              <a:headEnd/>
              <a:tailEnd/>
            </a:ln>
          </p:spPr>
          <p:txBody>
            <a:bodyPr/>
            <a:lstStyle/>
            <a:p>
              <a:endParaRPr lang="en-US"/>
            </a:p>
          </p:txBody>
        </p:sp>
        <p:sp>
          <p:nvSpPr>
            <p:cNvPr id="42498" name="Oval 233"/>
            <p:cNvSpPr>
              <a:spLocks noChangeArrowheads="1"/>
            </p:cNvSpPr>
            <p:nvPr/>
          </p:nvSpPr>
          <p:spPr bwMode="auto">
            <a:xfrm>
              <a:off x="2422" y="1952"/>
              <a:ext cx="48" cy="48"/>
            </a:xfrm>
            <a:prstGeom prst="ellipse">
              <a:avLst/>
            </a:prstGeom>
            <a:noFill/>
            <a:ln w="0">
              <a:solidFill>
                <a:srgbClr val="000000"/>
              </a:solidFill>
              <a:round/>
              <a:headEnd/>
              <a:tailEnd/>
            </a:ln>
          </p:spPr>
          <p:txBody>
            <a:bodyPr/>
            <a:lstStyle/>
            <a:p>
              <a:endParaRPr lang="en-US"/>
            </a:p>
          </p:txBody>
        </p:sp>
        <p:sp>
          <p:nvSpPr>
            <p:cNvPr id="42499" name="Oval 234"/>
            <p:cNvSpPr>
              <a:spLocks noChangeArrowheads="1"/>
            </p:cNvSpPr>
            <p:nvPr/>
          </p:nvSpPr>
          <p:spPr bwMode="auto">
            <a:xfrm>
              <a:off x="2524" y="2024"/>
              <a:ext cx="48" cy="48"/>
            </a:xfrm>
            <a:prstGeom prst="ellipse">
              <a:avLst/>
            </a:prstGeom>
            <a:noFill/>
            <a:ln w="0">
              <a:solidFill>
                <a:srgbClr val="000000"/>
              </a:solidFill>
              <a:round/>
              <a:headEnd/>
              <a:tailEnd/>
            </a:ln>
          </p:spPr>
          <p:txBody>
            <a:bodyPr/>
            <a:lstStyle/>
            <a:p>
              <a:endParaRPr lang="en-US"/>
            </a:p>
          </p:txBody>
        </p:sp>
        <p:sp>
          <p:nvSpPr>
            <p:cNvPr id="42500" name="Oval 235"/>
            <p:cNvSpPr>
              <a:spLocks noChangeArrowheads="1"/>
            </p:cNvSpPr>
            <p:nvPr/>
          </p:nvSpPr>
          <p:spPr bwMode="auto">
            <a:xfrm>
              <a:off x="526" y="3542"/>
              <a:ext cx="48" cy="48"/>
            </a:xfrm>
            <a:prstGeom prst="ellipse">
              <a:avLst/>
            </a:prstGeom>
            <a:solidFill>
              <a:srgbClr val="FFFFFF"/>
            </a:solidFill>
            <a:ln w="9525">
              <a:noFill/>
              <a:round/>
              <a:headEnd/>
              <a:tailEnd/>
            </a:ln>
          </p:spPr>
          <p:txBody>
            <a:bodyPr/>
            <a:lstStyle/>
            <a:p>
              <a:endParaRPr lang="en-US"/>
            </a:p>
          </p:txBody>
        </p:sp>
        <p:sp>
          <p:nvSpPr>
            <p:cNvPr id="42501" name="Oval 236"/>
            <p:cNvSpPr>
              <a:spLocks noChangeArrowheads="1"/>
            </p:cNvSpPr>
            <p:nvPr/>
          </p:nvSpPr>
          <p:spPr bwMode="auto">
            <a:xfrm>
              <a:off x="580" y="3518"/>
              <a:ext cx="48" cy="48"/>
            </a:xfrm>
            <a:prstGeom prst="ellipse">
              <a:avLst/>
            </a:prstGeom>
            <a:solidFill>
              <a:srgbClr val="FFFFFF"/>
            </a:solidFill>
            <a:ln w="9525">
              <a:noFill/>
              <a:round/>
              <a:headEnd/>
              <a:tailEnd/>
            </a:ln>
          </p:spPr>
          <p:txBody>
            <a:bodyPr/>
            <a:lstStyle/>
            <a:p>
              <a:endParaRPr lang="en-US"/>
            </a:p>
          </p:txBody>
        </p:sp>
        <p:sp>
          <p:nvSpPr>
            <p:cNvPr id="42502" name="Oval 237"/>
            <p:cNvSpPr>
              <a:spLocks noChangeArrowheads="1"/>
            </p:cNvSpPr>
            <p:nvPr/>
          </p:nvSpPr>
          <p:spPr bwMode="auto">
            <a:xfrm>
              <a:off x="688" y="3494"/>
              <a:ext cx="48" cy="48"/>
            </a:xfrm>
            <a:prstGeom prst="ellipse">
              <a:avLst/>
            </a:prstGeom>
            <a:solidFill>
              <a:srgbClr val="FFFFFF"/>
            </a:solidFill>
            <a:ln w="9525">
              <a:noFill/>
              <a:round/>
              <a:headEnd/>
              <a:tailEnd/>
            </a:ln>
          </p:spPr>
          <p:txBody>
            <a:bodyPr/>
            <a:lstStyle/>
            <a:p>
              <a:endParaRPr lang="en-US"/>
            </a:p>
          </p:txBody>
        </p:sp>
        <p:sp>
          <p:nvSpPr>
            <p:cNvPr id="42503" name="Oval 238"/>
            <p:cNvSpPr>
              <a:spLocks noChangeArrowheads="1"/>
            </p:cNvSpPr>
            <p:nvPr/>
          </p:nvSpPr>
          <p:spPr bwMode="auto">
            <a:xfrm>
              <a:off x="742" y="3422"/>
              <a:ext cx="48" cy="48"/>
            </a:xfrm>
            <a:prstGeom prst="ellipse">
              <a:avLst/>
            </a:prstGeom>
            <a:solidFill>
              <a:srgbClr val="FFFFFF"/>
            </a:solidFill>
            <a:ln w="9525">
              <a:noFill/>
              <a:round/>
              <a:headEnd/>
              <a:tailEnd/>
            </a:ln>
          </p:spPr>
          <p:txBody>
            <a:bodyPr/>
            <a:lstStyle/>
            <a:p>
              <a:endParaRPr lang="en-US"/>
            </a:p>
          </p:txBody>
        </p:sp>
        <p:sp>
          <p:nvSpPr>
            <p:cNvPr id="42504" name="Oval 239"/>
            <p:cNvSpPr>
              <a:spLocks noChangeArrowheads="1"/>
            </p:cNvSpPr>
            <p:nvPr/>
          </p:nvSpPr>
          <p:spPr bwMode="auto">
            <a:xfrm>
              <a:off x="796" y="3392"/>
              <a:ext cx="48" cy="48"/>
            </a:xfrm>
            <a:prstGeom prst="ellipse">
              <a:avLst/>
            </a:prstGeom>
            <a:solidFill>
              <a:srgbClr val="FFFFFF"/>
            </a:solidFill>
            <a:ln w="9525">
              <a:noFill/>
              <a:round/>
              <a:headEnd/>
              <a:tailEnd/>
            </a:ln>
          </p:spPr>
          <p:txBody>
            <a:bodyPr/>
            <a:lstStyle/>
            <a:p>
              <a:endParaRPr lang="en-US"/>
            </a:p>
          </p:txBody>
        </p:sp>
        <p:sp>
          <p:nvSpPr>
            <p:cNvPr id="42505" name="Oval 240"/>
            <p:cNvSpPr>
              <a:spLocks noChangeArrowheads="1"/>
            </p:cNvSpPr>
            <p:nvPr/>
          </p:nvSpPr>
          <p:spPr bwMode="auto">
            <a:xfrm>
              <a:off x="904" y="3266"/>
              <a:ext cx="48" cy="48"/>
            </a:xfrm>
            <a:prstGeom prst="ellipse">
              <a:avLst/>
            </a:prstGeom>
            <a:solidFill>
              <a:srgbClr val="FFFFFF"/>
            </a:solidFill>
            <a:ln w="9525">
              <a:noFill/>
              <a:round/>
              <a:headEnd/>
              <a:tailEnd/>
            </a:ln>
          </p:spPr>
          <p:txBody>
            <a:bodyPr/>
            <a:lstStyle/>
            <a:p>
              <a:endParaRPr lang="en-US"/>
            </a:p>
          </p:txBody>
        </p:sp>
        <p:sp>
          <p:nvSpPr>
            <p:cNvPr id="42506" name="Oval 241"/>
            <p:cNvSpPr>
              <a:spLocks noChangeArrowheads="1"/>
            </p:cNvSpPr>
            <p:nvPr/>
          </p:nvSpPr>
          <p:spPr bwMode="auto">
            <a:xfrm>
              <a:off x="970" y="3074"/>
              <a:ext cx="48" cy="48"/>
            </a:xfrm>
            <a:prstGeom prst="ellipse">
              <a:avLst/>
            </a:prstGeom>
            <a:solidFill>
              <a:srgbClr val="FFFFFF"/>
            </a:solidFill>
            <a:ln w="9525">
              <a:noFill/>
              <a:round/>
              <a:headEnd/>
              <a:tailEnd/>
            </a:ln>
          </p:spPr>
          <p:txBody>
            <a:bodyPr/>
            <a:lstStyle/>
            <a:p>
              <a:endParaRPr lang="en-US"/>
            </a:p>
          </p:txBody>
        </p:sp>
        <p:sp>
          <p:nvSpPr>
            <p:cNvPr id="42507" name="Oval 242"/>
            <p:cNvSpPr>
              <a:spLocks noChangeArrowheads="1"/>
            </p:cNvSpPr>
            <p:nvPr/>
          </p:nvSpPr>
          <p:spPr bwMode="auto">
            <a:xfrm>
              <a:off x="1012" y="3014"/>
              <a:ext cx="48" cy="48"/>
            </a:xfrm>
            <a:prstGeom prst="ellipse">
              <a:avLst/>
            </a:prstGeom>
            <a:solidFill>
              <a:srgbClr val="FFFFFF"/>
            </a:solidFill>
            <a:ln w="9525">
              <a:noFill/>
              <a:round/>
              <a:headEnd/>
              <a:tailEnd/>
            </a:ln>
          </p:spPr>
          <p:txBody>
            <a:bodyPr/>
            <a:lstStyle/>
            <a:p>
              <a:endParaRPr lang="en-US"/>
            </a:p>
          </p:txBody>
        </p:sp>
        <p:sp>
          <p:nvSpPr>
            <p:cNvPr id="42508" name="Oval 243"/>
            <p:cNvSpPr>
              <a:spLocks noChangeArrowheads="1"/>
            </p:cNvSpPr>
            <p:nvPr/>
          </p:nvSpPr>
          <p:spPr bwMode="auto">
            <a:xfrm>
              <a:off x="1120" y="2852"/>
              <a:ext cx="48" cy="48"/>
            </a:xfrm>
            <a:prstGeom prst="ellipse">
              <a:avLst/>
            </a:prstGeom>
            <a:solidFill>
              <a:srgbClr val="FFFFFF"/>
            </a:solidFill>
            <a:ln w="9525">
              <a:noFill/>
              <a:round/>
              <a:headEnd/>
              <a:tailEnd/>
            </a:ln>
          </p:spPr>
          <p:txBody>
            <a:bodyPr/>
            <a:lstStyle/>
            <a:p>
              <a:endParaRPr lang="en-US"/>
            </a:p>
          </p:txBody>
        </p:sp>
        <p:sp>
          <p:nvSpPr>
            <p:cNvPr id="42509" name="Oval 244"/>
            <p:cNvSpPr>
              <a:spLocks noChangeArrowheads="1"/>
            </p:cNvSpPr>
            <p:nvPr/>
          </p:nvSpPr>
          <p:spPr bwMode="auto">
            <a:xfrm>
              <a:off x="1204" y="2660"/>
              <a:ext cx="48" cy="48"/>
            </a:xfrm>
            <a:prstGeom prst="ellipse">
              <a:avLst/>
            </a:prstGeom>
            <a:solidFill>
              <a:srgbClr val="FFFFFF"/>
            </a:solidFill>
            <a:ln w="9525">
              <a:noFill/>
              <a:round/>
              <a:headEnd/>
              <a:tailEnd/>
            </a:ln>
          </p:spPr>
          <p:txBody>
            <a:bodyPr/>
            <a:lstStyle/>
            <a:p>
              <a:endParaRPr lang="en-US"/>
            </a:p>
          </p:txBody>
        </p:sp>
        <p:sp>
          <p:nvSpPr>
            <p:cNvPr id="42510" name="Oval 245"/>
            <p:cNvSpPr>
              <a:spLocks noChangeArrowheads="1"/>
            </p:cNvSpPr>
            <p:nvPr/>
          </p:nvSpPr>
          <p:spPr bwMode="auto">
            <a:xfrm>
              <a:off x="1336" y="2558"/>
              <a:ext cx="48" cy="48"/>
            </a:xfrm>
            <a:prstGeom prst="ellipse">
              <a:avLst/>
            </a:prstGeom>
            <a:solidFill>
              <a:srgbClr val="FFFFFF"/>
            </a:solidFill>
            <a:ln w="9525">
              <a:noFill/>
              <a:round/>
              <a:headEnd/>
              <a:tailEnd/>
            </a:ln>
          </p:spPr>
          <p:txBody>
            <a:bodyPr/>
            <a:lstStyle/>
            <a:p>
              <a:endParaRPr lang="en-US"/>
            </a:p>
          </p:txBody>
        </p:sp>
        <p:sp>
          <p:nvSpPr>
            <p:cNvPr id="42511" name="Oval 246"/>
            <p:cNvSpPr>
              <a:spLocks noChangeArrowheads="1"/>
            </p:cNvSpPr>
            <p:nvPr/>
          </p:nvSpPr>
          <p:spPr bwMode="auto">
            <a:xfrm>
              <a:off x="1390" y="2528"/>
              <a:ext cx="48" cy="48"/>
            </a:xfrm>
            <a:prstGeom prst="ellipse">
              <a:avLst/>
            </a:prstGeom>
            <a:solidFill>
              <a:srgbClr val="FFFFFF"/>
            </a:solidFill>
            <a:ln w="9525">
              <a:noFill/>
              <a:round/>
              <a:headEnd/>
              <a:tailEnd/>
            </a:ln>
          </p:spPr>
          <p:txBody>
            <a:bodyPr/>
            <a:lstStyle/>
            <a:p>
              <a:endParaRPr lang="en-US"/>
            </a:p>
          </p:txBody>
        </p:sp>
        <p:sp>
          <p:nvSpPr>
            <p:cNvPr id="42512" name="Oval 247"/>
            <p:cNvSpPr>
              <a:spLocks noChangeArrowheads="1"/>
            </p:cNvSpPr>
            <p:nvPr/>
          </p:nvSpPr>
          <p:spPr bwMode="auto">
            <a:xfrm>
              <a:off x="1420" y="2402"/>
              <a:ext cx="48" cy="48"/>
            </a:xfrm>
            <a:prstGeom prst="ellipse">
              <a:avLst/>
            </a:prstGeom>
            <a:solidFill>
              <a:srgbClr val="FFFFFF"/>
            </a:solidFill>
            <a:ln w="9525">
              <a:noFill/>
              <a:round/>
              <a:headEnd/>
              <a:tailEnd/>
            </a:ln>
          </p:spPr>
          <p:txBody>
            <a:bodyPr/>
            <a:lstStyle/>
            <a:p>
              <a:endParaRPr lang="en-US"/>
            </a:p>
          </p:txBody>
        </p:sp>
        <p:sp>
          <p:nvSpPr>
            <p:cNvPr id="42513" name="Oval 248"/>
            <p:cNvSpPr>
              <a:spLocks noChangeArrowheads="1"/>
            </p:cNvSpPr>
            <p:nvPr/>
          </p:nvSpPr>
          <p:spPr bwMode="auto">
            <a:xfrm>
              <a:off x="1564" y="2366"/>
              <a:ext cx="48" cy="48"/>
            </a:xfrm>
            <a:prstGeom prst="ellipse">
              <a:avLst/>
            </a:prstGeom>
            <a:solidFill>
              <a:srgbClr val="FFFFFF"/>
            </a:solidFill>
            <a:ln w="9525">
              <a:noFill/>
              <a:round/>
              <a:headEnd/>
              <a:tailEnd/>
            </a:ln>
          </p:spPr>
          <p:txBody>
            <a:bodyPr/>
            <a:lstStyle/>
            <a:p>
              <a:endParaRPr lang="en-US"/>
            </a:p>
          </p:txBody>
        </p:sp>
        <p:sp>
          <p:nvSpPr>
            <p:cNvPr id="42514" name="Oval 249"/>
            <p:cNvSpPr>
              <a:spLocks noChangeArrowheads="1"/>
            </p:cNvSpPr>
            <p:nvPr/>
          </p:nvSpPr>
          <p:spPr bwMode="auto">
            <a:xfrm>
              <a:off x="1666" y="2258"/>
              <a:ext cx="48" cy="48"/>
            </a:xfrm>
            <a:prstGeom prst="ellipse">
              <a:avLst/>
            </a:prstGeom>
            <a:solidFill>
              <a:srgbClr val="FFFFFF"/>
            </a:solidFill>
            <a:ln w="9525">
              <a:noFill/>
              <a:round/>
              <a:headEnd/>
              <a:tailEnd/>
            </a:ln>
          </p:spPr>
          <p:txBody>
            <a:bodyPr/>
            <a:lstStyle/>
            <a:p>
              <a:endParaRPr lang="en-US"/>
            </a:p>
          </p:txBody>
        </p:sp>
        <p:sp>
          <p:nvSpPr>
            <p:cNvPr id="42515" name="Oval 250"/>
            <p:cNvSpPr>
              <a:spLocks noChangeArrowheads="1"/>
            </p:cNvSpPr>
            <p:nvPr/>
          </p:nvSpPr>
          <p:spPr bwMode="auto">
            <a:xfrm>
              <a:off x="1810" y="2210"/>
              <a:ext cx="48" cy="48"/>
            </a:xfrm>
            <a:prstGeom prst="ellipse">
              <a:avLst/>
            </a:prstGeom>
            <a:solidFill>
              <a:srgbClr val="FFFFFF"/>
            </a:solidFill>
            <a:ln w="9525">
              <a:noFill/>
              <a:round/>
              <a:headEnd/>
              <a:tailEnd/>
            </a:ln>
          </p:spPr>
          <p:txBody>
            <a:bodyPr/>
            <a:lstStyle/>
            <a:p>
              <a:endParaRPr lang="en-US"/>
            </a:p>
          </p:txBody>
        </p:sp>
        <p:sp>
          <p:nvSpPr>
            <p:cNvPr id="42516" name="Oval 251"/>
            <p:cNvSpPr>
              <a:spLocks noChangeArrowheads="1"/>
            </p:cNvSpPr>
            <p:nvPr/>
          </p:nvSpPr>
          <p:spPr bwMode="auto">
            <a:xfrm>
              <a:off x="1882" y="2090"/>
              <a:ext cx="48" cy="48"/>
            </a:xfrm>
            <a:prstGeom prst="ellipse">
              <a:avLst/>
            </a:prstGeom>
            <a:solidFill>
              <a:srgbClr val="FFFFFF"/>
            </a:solidFill>
            <a:ln w="9525">
              <a:noFill/>
              <a:round/>
              <a:headEnd/>
              <a:tailEnd/>
            </a:ln>
          </p:spPr>
          <p:txBody>
            <a:bodyPr/>
            <a:lstStyle/>
            <a:p>
              <a:endParaRPr lang="en-US"/>
            </a:p>
          </p:txBody>
        </p:sp>
        <p:sp>
          <p:nvSpPr>
            <p:cNvPr id="42517" name="Oval 252"/>
            <p:cNvSpPr>
              <a:spLocks noChangeArrowheads="1"/>
            </p:cNvSpPr>
            <p:nvPr/>
          </p:nvSpPr>
          <p:spPr bwMode="auto">
            <a:xfrm>
              <a:off x="1990" y="2246"/>
              <a:ext cx="48" cy="48"/>
            </a:xfrm>
            <a:prstGeom prst="ellipse">
              <a:avLst/>
            </a:prstGeom>
            <a:solidFill>
              <a:srgbClr val="FFFFFF"/>
            </a:solidFill>
            <a:ln w="9525">
              <a:noFill/>
              <a:round/>
              <a:headEnd/>
              <a:tailEnd/>
            </a:ln>
          </p:spPr>
          <p:txBody>
            <a:bodyPr/>
            <a:lstStyle/>
            <a:p>
              <a:endParaRPr lang="en-US"/>
            </a:p>
          </p:txBody>
        </p:sp>
        <p:sp>
          <p:nvSpPr>
            <p:cNvPr id="42518" name="Oval 253"/>
            <p:cNvSpPr>
              <a:spLocks noChangeArrowheads="1"/>
            </p:cNvSpPr>
            <p:nvPr/>
          </p:nvSpPr>
          <p:spPr bwMode="auto">
            <a:xfrm>
              <a:off x="2206" y="2138"/>
              <a:ext cx="48" cy="48"/>
            </a:xfrm>
            <a:prstGeom prst="ellipse">
              <a:avLst/>
            </a:prstGeom>
            <a:solidFill>
              <a:srgbClr val="FFFFFF"/>
            </a:solidFill>
            <a:ln w="9525">
              <a:noFill/>
              <a:round/>
              <a:headEnd/>
              <a:tailEnd/>
            </a:ln>
          </p:spPr>
          <p:txBody>
            <a:bodyPr/>
            <a:lstStyle/>
            <a:p>
              <a:endParaRPr lang="en-US"/>
            </a:p>
          </p:txBody>
        </p:sp>
        <p:sp>
          <p:nvSpPr>
            <p:cNvPr id="42519" name="Oval 254"/>
            <p:cNvSpPr>
              <a:spLocks noChangeArrowheads="1"/>
            </p:cNvSpPr>
            <p:nvPr/>
          </p:nvSpPr>
          <p:spPr bwMode="auto">
            <a:xfrm>
              <a:off x="2290" y="1928"/>
              <a:ext cx="48" cy="48"/>
            </a:xfrm>
            <a:prstGeom prst="ellipse">
              <a:avLst/>
            </a:prstGeom>
            <a:solidFill>
              <a:srgbClr val="FFFFFF"/>
            </a:solidFill>
            <a:ln w="9525">
              <a:noFill/>
              <a:round/>
              <a:headEnd/>
              <a:tailEnd/>
            </a:ln>
          </p:spPr>
          <p:txBody>
            <a:bodyPr/>
            <a:lstStyle/>
            <a:p>
              <a:endParaRPr lang="en-US"/>
            </a:p>
          </p:txBody>
        </p:sp>
        <p:sp>
          <p:nvSpPr>
            <p:cNvPr id="42520" name="Oval 255"/>
            <p:cNvSpPr>
              <a:spLocks noChangeArrowheads="1"/>
            </p:cNvSpPr>
            <p:nvPr/>
          </p:nvSpPr>
          <p:spPr bwMode="auto">
            <a:xfrm>
              <a:off x="2422" y="2042"/>
              <a:ext cx="48" cy="48"/>
            </a:xfrm>
            <a:prstGeom prst="ellipse">
              <a:avLst/>
            </a:prstGeom>
            <a:solidFill>
              <a:srgbClr val="FFFFFF"/>
            </a:solidFill>
            <a:ln w="9525">
              <a:noFill/>
              <a:round/>
              <a:headEnd/>
              <a:tailEnd/>
            </a:ln>
          </p:spPr>
          <p:txBody>
            <a:bodyPr/>
            <a:lstStyle/>
            <a:p>
              <a:endParaRPr lang="en-US"/>
            </a:p>
          </p:txBody>
        </p:sp>
        <p:sp>
          <p:nvSpPr>
            <p:cNvPr id="42521" name="Oval 256"/>
            <p:cNvSpPr>
              <a:spLocks noChangeArrowheads="1"/>
            </p:cNvSpPr>
            <p:nvPr/>
          </p:nvSpPr>
          <p:spPr bwMode="auto">
            <a:xfrm>
              <a:off x="2524" y="1994"/>
              <a:ext cx="48" cy="48"/>
            </a:xfrm>
            <a:prstGeom prst="ellipse">
              <a:avLst/>
            </a:prstGeom>
            <a:solidFill>
              <a:srgbClr val="FFFFFF"/>
            </a:solidFill>
            <a:ln w="9525">
              <a:noFill/>
              <a:round/>
              <a:headEnd/>
              <a:tailEnd/>
            </a:ln>
          </p:spPr>
          <p:txBody>
            <a:bodyPr/>
            <a:lstStyle/>
            <a:p>
              <a:endParaRPr lang="en-US"/>
            </a:p>
          </p:txBody>
        </p:sp>
        <p:sp>
          <p:nvSpPr>
            <p:cNvPr id="42522" name="Oval 257"/>
            <p:cNvSpPr>
              <a:spLocks noChangeArrowheads="1"/>
            </p:cNvSpPr>
            <p:nvPr/>
          </p:nvSpPr>
          <p:spPr bwMode="auto">
            <a:xfrm>
              <a:off x="526" y="3542"/>
              <a:ext cx="48" cy="48"/>
            </a:xfrm>
            <a:prstGeom prst="ellipse">
              <a:avLst/>
            </a:prstGeom>
            <a:noFill/>
            <a:ln w="0">
              <a:solidFill>
                <a:srgbClr val="000000"/>
              </a:solidFill>
              <a:round/>
              <a:headEnd/>
              <a:tailEnd/>
            </a:ln>
          </p:spPr>
          <p:txBody>
            <a:bodyPr/>
            <a:lstStyle/>
            <a:p>
              <a:endParaRPr lang="en-US"/>
            </a:p>
          </p:txBody>
        </p:sp>
        <p:sp>
          <p:nvSpPr>
            <p:cNvPr id="42523" name="Oval 258"/>
            <p:cNvSpPr>
              <a:spLocks noChangeArrowheads="1"/>
            </p:cNvSpPr>
            <p:nvPr/>
          </p:nvSpPr>
          <p:spPr bwMode="auto">
            <a:xfrm>
              <a:off x="580" y="3518"/>
              <a:ext cx="48" cy="48"/>
            </a:xfrm>
            <a:prstGeom prst="ellipse">
              <a:avLst/>
            </a:prstGeom>
            <a:noFill/>
            <a:ln w="0">
              <a:solidFill>
                <a:srgbClr val="000000"/>
              </a:solidFill>
              <a:round/>
              <a:headEnd/>
              <a:tailEnd/>
            </a:ln>
          </p:spPr>
          <p:txBody>
            <a:bodyPr/>
            <a:lstStyle/>
            <a:p>
              <a:endParaRPr lang="en-US"/>
            </a:p>
          </p:txBody>
        </p:sp>
        <p:sp>
          <p:nvSpPr>
            <p:cNvPr id="42524" name="Oval 259"/>
            <p:cNvSpPr>
              <a:spLocks noChangeArrowheads="1"/>
            </p:cNvSpPr>
            <p:nvPr/>
          </p:nvSpPr>
          <p:spPr bwMode="auto">
            <a:xfrm>
              <a:off x="688" y="3494"/>
              <a:ext cx="48" cy="48"/>
            </a:xfrm>
            <a:prstGeom prst="ellipse">
              <a:avLst/>
            </a:prstGeom>
            <a:noFill/>
            <a:ln w="0">
              <a:solidFill>
                <a:srgbClr val="000000"/>
              </a:solidFill>
              <a:round/>
              <a:headEnd/>
              <a:tailEnd/>
            </a:ln>
          </p:spPr>
          <p:txBody>
            <a:bodyPr/>
            <a:lstStyle/>
            <a:p>
              <a:endParaRPr lang="en-US"/>
            </a:p>
          </p:txBody>
        </p:sp>
        <p:sp>
          <p:nvSpPr>
            <p:cNvPr id="42525" name="Oval 260"/>
            <p:cNvSpPr>
              <a:spLocks noChangeArrowheads="1"/>
            </p:cNvSpPr>
            <p:nvPr/>
          </p:nvSpPr>
          <p:spPr bwMode="auto">
            <a:xfrm>
              <a:off x="742" y="3422"/>
              <a:ext cx="48" cy="48"/>
            </a:xfrm>
            <a:prstGeom prst="ellipse">
              <a:avLst/>
            </a:prstGeom>
            <a:noFill/>
            <a:ln w="0">
              <a:solidFill>
                <a:srgbClr val="000000"/>
              </a:solidFill>
              <a:round/>
              <a:headEnd/>
              <a:tailEnd/>
            </a:ln>
          </p:spPr>
          <p:txBody>
            <a:bodyPr/>
            <a:lstStyle/>
            <a:p>
              <a:endParaRPr lang="en-US"/>
            </a:p>
          </p:txBody>
        </p:sp>
        <p:sp>
          <p:nvSpPr>
            <p:cNvPr id="42526" name="Oval 261"/>
            <p:cNvSpPr>
              <a:spLocks noChangeArrowheads="1"/>
            </p:cNvSpPr>
            <p:nvPr/>
          </p:nvSpPr>
          <p:spPr bwMode="auto">
            <a:xfrm>
              <a:off x="796" y="3392"/>
              <a:ext cx="48" cy="48"/>
            </a:xfrm>
            <a:prstGeom prst="ellipse">
              <a:avLst/>
            </a:prstGeom>
            <a:noFill/>
            <a:ln w="0">
              <a:solidFill>
                <a:srgbClr val="000000"/>
              </a:solidFill>
              <a:round/>
              <a:headEnd/>
              <a:tailEnd/>
            </a:ln>
          </p:spPr>
          <p:txBody>
            <a:bodyPr/>
            <a:lstStyle/>
            <a:p>
              <a:endParaRPr lang="en-US"/>
            </a:p>
          </p:txBody>
        </p:sp>
        <p:sp>
          <p:nvSpPr>
            <p:cNvPr id="42527" name="Oval 262"/>
            <p:cNvSpPr>
              <a:spLocks noChangeArrowheads="1"/>
            </p:cNvSpPr>
            <p:nvPr/>
          </p:nvSpPr>
          <p:spPr bwMode="auto">
            <a:xfrm>
              <a:off x="904" y="3266"/>
              <a:ext cx="48" cy="48"/>
            </a:xfrm>
            <a:prstGeom prst="ellipse">
              <a:avLst/>
            </a:prstGeom>
            <a:noFill/>
            <a:ln w="0">
              <a:solidFill>
                <a:srgbClr val="000000"/>
              </a:solidFill>
              <a:round/>
              <a:headEnd/>
              <a:tailEnd/>
            </a:ln>
          </p:spPr>
          <p:txBody>
            <a:bodyPr/>
            <a:lstStyle/>
            <a:p>
              <a:endParaRPr lang="en-US"/>
            </a:p>
          </p:txBody>
        </p:sp>
        <p:sp>
          <p:nvSpPr>
            <p:cNvPr id="42528" name="Oval 263"/>
            <p:cNvSpPr>
              <a:spLocks noChangeArrowheads="1"/>
            </p:cNvSpPr>
            <p:nvPr/>
          </p:nvSpPr>
          <p:spPr bwMode="auto">
            <a:xfrm>
              <a:off x="970" y="3074"/>
              <a:ext cx="48" cy="48"/>
            </a:xfrm>
            <a:prstGeom prst="ellipse">
              <a:avLst/>
            </a:prstGeom>
            <a:noFill/>
            <a:ln w="0">
              <a:solidFill>
                <a:srgbClr val="000000"/>
              </a:solidFill>
              <a:round/>
              <a:headEnd/>
              <a:tailEnd/>
            </a:ln>
          </p:spPr>
          <p:txBody>
            <a:bodyPr/>
            <a:lstStyle/>
            <a:p>
              <a:endParaRPr lang="en-US"/>
            </a:p>
          </p:txBody>
        </p:sp>
        <p:sp>
          <p:nvSpPr>
            <p:cNvPr id="42529" name="Oval 264"/>
            <p:cNvSpPr>
              <a:spLocks noChangeArrowheads="1"/>
            </p:cNvSpPr>
            <p:nvPr/>
          </p:nvSpPr>
          <p:spPr bwMode="auto">
            <a:xfrm>
              <a:off x="1012" y="3014"/>
              <a:ext cx="48" cy="48"/>
            </a:xfrm>
            <a:prstGeom prst="ellipse">
              <a:avLst/>
            </a:prstGeom>
            <a:noFill/>
            <a:ln w="0">
              <a:solidFill>
                <a:srgbClr val="000000"/>
              </a:solidFill>
              <a:round/>
              <a:headEnd/>
              <a:tailEnd/>
            </a:ln>
          </p:spPr>
          <p:txBody>
            <a:bodyPr/>
            <a:lstStyle/>
            <a:p>
              <a:endParaRPr lang="en-US"/>
            </a:p>
          </p:txBody>
        </p:sp>
        <p:sp>
          <p:nvSpPr>
            <p:cNvPr id="42530" name="Oval 265"/>
            <p:cNvSpPr>
              <a:spLocks noChangeArrowheads="1"/>
            </p:cNvSpPr>
            <p:nvPr/>
          </p:nvSpPr>
          <p:spPr bwMode="auto">
            <a:xfrm>
              <a:off x="1120" y="2852"/>
              <a:ext cx="48" cy="48"/>
            </a:xfrm>
            <a:prstGeom prst="ellipse">
              <a:avLst/>
            </a:prstGeom>
            <a:noFill/>
            <a:ln w="0">
              <a:solidFill>
                <a:srgbClr val="000000"/>
              </a:solidFill>
              <a:round/>
              <a:headEnd/>
              <a:tailEnd/>
            </a:ln>
          </p:spPr>
          <p:txBody>
            <a:bodyPr/>
            <a:lstStyle/>
            <a:p>
              <a:endParaRPr lang="en-US"/>
            </a:p>
          </p:txBody>
        </p:sp>
        <p:sp>
          <p:nvSpPr>
            <p:cNvPr id="42531" name="Oval 266"/>
            <p:cNvSpPr>
              <a:spLocks noChangeArrowheads="1"/>
            </p:cNvSpPr>
            <p:nvPr/>
          </p:nvSpPr>
          <p:spPr bwMode="auto">
            <a:xfrm>
              <a:off x="1204" y="2660"/>
              <a:ext cx="48" cy="48"/>
            </a:xfrm>
            <a:prstGeom prst="ellipse">
              <a:avLst/>
            </a:prstGeom>
            <a:noFill/>
            <a:ln w="0">
              <a:solidFill>
                <a:srgbClr val="000000"/>
              </a:solidFill>
              <a:round/>
              <a:headEnd/>
              <a:tailEnd/>
            </a:ln>
          </p:spPr>
          <p:txBody>
            <a:bodyPr/>
            <a:lstStyle/>
            <a:p>
              <a:endParaRPr lang="en-US"/>
            </a:p>
          </p:txBody>
        </p:sp>
        <p:sp>
          <p:nvSpPr>
            <p:cNvPr id="42532" name="Oval 267"/>
            <p:cNvSpPr>
              <a:spLocks noChangeArrowheads="1"/>
            </p:cNvSpPr>
            <p:nvPr/>
          </p:nvSpPr>
          <p:spPr bwMode="auto">
            <a:xfrm>
              <a:off x="1336" y="2558"/>
              <a:ext cx="48" cy="48"/>
            </a:xfrm>
            <a:prstGeom prst="ellipse">
              <a:avLst/>
            </a:prstGeom>
            <a:noFill/>
            <a:ln w="0">
              <a:solidFill>
                <a:srgbClr val="000000"/>
              </a:solidFill>
              <a:round/>
              <a:headEnd/>
              <a:tailEnd/>
            </a:ln>
          </p:spPr>
          <p:txBody>
            <a:bodyPr/>
            <a:lstStyle/>
            <a:p>
              <a:endParaRPr lang="en-US"/>
            </a:p>
          </p:txBody>
        </p:sp>
        <p:sp>
          <p:nvSpPr>
            <p:cNvPr id="42533" name="Oval 268"/>
            <p:cNvSpPr>
              <a:spLocks noChangeArrowheads="1"/>
            </p:cNvSpPr>
            <p:nvPr/>
          </p:nvSpPr>
          <p:spPr bwMode="auto">
            <a:xfrm>
              <a:off x="1390" y="2528"/>
              <a:ext cx="48" cy="48"/>
            </a:xfrm>
            <a:prstGeom prst="ellipse">
              <a:avLst/>
            </a:prstGeom>
            <a:noFill/>
            <a:ln w="0">
              <a:solidFill>
                <a:srgbClr val="000000"/>
              </a:solidFill>
              <a:round/>
              <a:headEnd/>
              <a:tailEnd/>
            </a:ln>
          </p:spPr>
          <p:txBody>
            <a:bodyPr/>
            <a:lstStyle/>
            <a:p>
              <a:endParaRPr lang="en-US"/>
            </a:p>
          </p:txBody>
        </p:sp>
        <p:sp>
          <p:nvSpPr>
            <p:cNvPr id="42534" name="Oval 269"/>
            <p:cNvSpPr>
              <a:spLocks noChangeArrowheads="1"/>
            </p:cNvSpPr>
            <p:nvPr/>
          </p:nvSpPr>
          <p:spPr bwMode="auto">
            <a:xfrm>
              <a:off x="1420" y="2402"/>
              <a:ext cx="48" cy="48"/>
            </a:xfrm>
            <a:prstGeom prst="ellipse">
              <a:avLst/>
            </a:prstGeom>
            <a:noFill/>
            <a:ln w="0">
              <a:solidFill>
                <a:srgbClr val="000000"/>
              </a:solidFill>
              <a:round/>
              <a:headEnd/>
              <a:tailEnd/>
            </a:ln>
          </p:spPr>
          <p:txBody>
            <a:bodyPr/>
            <a:lstStyle/>
            <a:p>
              <a:endParaRPr lang="en-US"/>
            </a:p>
          </p:txBody>
        </p:sp>
        <p:sp>
          <p:nvSpPr>
            <p:cNvPr id="42535" name="Oval 270"/>
            <p:cNvSpPr>
              <a:spLocks noChangeArrowheads="1"/>
            </p:cNvSpPr>
            <p:nvPr/>
          </p:nvSpPr>
          <p:spPr bwMode="auto">
            <a:xfrm>
              <a:off x="1564" y="2366"/>
              <a:ext cx="48" cy="48"/>
            </a:xfrm>
            <a:prstGeom prst="ellipse">
              <a:avLst/>
            </a:prstGeom>
            <a:noFill/>
            <a:ln w="0">
              <a:solidFill>
                <a:srgbClr val="000000"/>
              </a:solidFill>
              <a:round/>
              <a:headEnd/>
              <a:tailEnd/>
            </a:ln>
          </p:spPr>
          <p:txBody>
            <a:bodyPr/>
            <a:lstStyle/>
            <a:p>
              <a:endParaRPr lang="en-US"/>
            </a:p>
          </p:txBody>
        </p:sp>
        <p:sp>
          <p:nvSpPr>
            <p:cNvPr id="42536" name="Oval 271"/>
            <p:cNvSpPr>
              <a:spLocks noChangeArrowheads="1"/>
            </p:cNvSpPr>
            <p:nvPr/>
          </p:nvSpPr>
          <p:spPr bwMode="auto">
            <a:xfrm>
              <a:off x="1666" y="2258"/>
              <a:ext cx="48" cy="48"/>
            </a:xfrm>
            <a:prstGeom prst="ellipse">
              <a:avLst/>
            </a:prstGeom>
            <a:noFill/>
            <a:ln w="0">
              <a:solidFill>
                <a:srgbClr val="000000"/>
              </a:solidFill>
              <a:round/>
              <a:headEnd/>
              <a:tailEnd/>
            </a:ln>
          </p:spPr>
          <p:txBody>
            <a:bodyPr/>
            <a:lstStyle/>
            <a:p>
              <a:endParaRPr lang="en-US"/>
            </a:p>
          </p:txBody>
        </p:sp>
        <p:sp>
          <p:nvSpPr>
            <p:cNvPr id="42537" name="Oval 272"/>
            <p:cNvSpPr>
              <a:spLocks noChangeArrowheads="1"/>
            </p:cNvSpPr>
            <p:nvPr/>
          </p:nvSpPr>
          <p:spPr bwMode="auto">
            <a:xfrm>
              <a:off x="1810" y="2210"/>
              <a:ext cx="48" cy="48"/>
            </a:xfrm>
            <a:prstGeom prst="ellipse">
              <a:avLst/>
            </a:prstGeom>
            <a:noFill/>
            <a:ln w="0">
              <a:solidFill>
                <a:srgbClr val="000000"/>
              </a:solidFill>
              <a:round/>
              <a:headEnd/>
              <a:tailEnd/>
            </a:ln>
          </p:spPr>
          <p:txBody>
            <a:bodyPr/>
            <a:lstStyle/>
            <a:p>
              <a:endParaRPr lang="en-US"/>
            </a:p>
          </p:txBody>
        </p:sp>
        <p:sp>
          <p:nvSpPr>
            <p:cNvPr id="42538" name="Oval 273"/>
            <p:cNvSpPr>
              <a:spLocks noChangeArrowheads="1"/>
            </p:cNvSpPr>
            <p:nvPr/>
          </p:nvSpPr>
          <p:spPr bwMode="auto">
            <a:xfrm>
              <a:off x="1882" y="2090"/>
              <a:ext cx="48" cy="48"/>
            </a:xfrm>
            <a:prstGeom prst="ellipse">
              <a:avLst/>
            </a:prstGeom>
            <a:noFill/>
            <a:ln w="0">
              <a:solidFill>
                <a:srgbClr val="000000"/>
              </a:solidFill>
              <a:round/>
              <a:headEnd/>
              <a:tailEnd/>
            </a:ln>
          </p:spPr>
          <p:txBody>
            <a:bodyPr/>
            <a:lstStyle/>
            <a:p>
              <a:endParaRPr lang="en-US"/>
            </a:p>
          </p:txBody>
        </p:sp>
        <p:sp>
          <p:nvSpPr>
            <p:cNvPr id="42539" name="Oval 274"/>
            <p:cNvSpPr>
              <a:spLocks noChangeArrowheads="1"/>
            </p:cNvSpPr>
            <p:nvPr/>
          </p:nvSpPr>
          <p:spPr bwMode="auto">
            <a:xfrm>
              <a:off x="1990" y="2246"/>
              <a:ext cx="48" cy="48"/>
            </a:xfrm>
            <a:prstGeom prst="ellipse">
              <a:avLst/>
            </a:prstGeom>
            <a:noFill/>
            <a:ln w="0">
              <a:solidFill>
                <a:srgbClr val="000000"/>
              </a:solidFill>
              <a:round/>
              <a:headEnd/>
              <a:tailEnd/>
            </a:ln>
          </p:spPr>
          <p:txBody>
            <a:bodyPr/>
            <a:lstStyle/>
            <a:p>
              <a:endParaRPr lang="en-US"/>
            </a:p>
          </p:txBody>
        </p:sp>
        <p:sp>
          <p:nvSpPr>
            <p:cNvPr id="42540" name="Oval 275"/>
            <p:cNvSpPr>
              <a:spLocks noChangeArrowheads="1"/>
            </p:cNvSpPr>
            <p:nvPr/>
          </p:nvSpPr>
          <p:spPr bwMode="auto">
            <a:xfrm>
              <a:off x="2206" y="2138"/>
              <a:ext cx="48" cy="48"/>
            </a:xfrm>
            <a:prstGeom prst="ellipse">
              <a:avLst/>
            </a:prstGeom>
            <a:noFill/>
            <a:ln w="0">
              <a:solidFill>
                <a:srgbClr val="000000"/>
              </a:solidFill>
              <a:round/>
              <a:headEnd/>
              <a:tailEnd/>
            </a:ln>
          </p:spPr>
          <p:txBody>
            <a:bodyPr/>
            <a:lstStyle/>
            <a:p>
              <a:endParaRPr lang="en-US"/>
            </a:p>
          </p:txBody>
        </p:sp>
        <p:sp>
          <p:nvSpPr>
            <p:cNvPr id="42541" name="Oval 276"/>
            <p:cNvSpPr>
              <a:spLocks noChangeArrowheads="1"/>
            </p:cNvSpPr>
            <p:nvPr/>
          </p:nvSpPr>
          <p:spPr bwMode="auto">
            <a:xfrm>
              <a:off x="2290" y="1928"/>
              <a:ext cx="48" cy="48"/>
            </a:xfrm>
            <a:prstGeom prst="ellipse">
              <a:avLst/>
            </a:prstGeom>
            <a:noFill/>
            <a:ln w="0">
              <a:solidFill>
                <a:srgbClr val="000000"/>
              </a:solidFill>
              <a:round/>
              <a:headEnd/>
              <a:tailEnd/>
            </a:ln>
          </p:spPr>
          <p:txBody>
            <a:bodyPr/>
            <a:lstStyle/>
            <a:p>
              <a:endParaRPr lang="en-US"/>
            </a:p>
          </p:txBody>
        </p:sp>
        <p:sp>
          <p:nvSpPr>
            <p:cNvPr id="42542" name="Oval 277"/>
            <p:cNvSpPr>
              <a:spLocks noChangeArrowheads="1"/>
            </p:cNvSpPr>
            <p:nvPr/>
          </p:nvSpPr>
          <p:spPr bwMode="auto">
            <a:xfrm>
              <a:off x="2422" y="2042"/>
              <a:ext cx="48" cy="48"/>
            </a:xfrm>
            <a:prstGeom prst="ellipse">
              <a:avLst/>
            </a:prstGeom>
            <a:noFill/>
            <a:ln w="0">
              <a:solidFill>
                <a:srgbClr val="000000"/>
              </a:solidFill>
              <a:round/>
              <a:headEnd/>
              <a:tailEnd/>
            </a:ln>
          </p:spPr>
          <p:txBody>
            <a:bodyPr/>
            <a:lstStyle/>
            <a:p>
              <a:endParaRPr lang="en-US"/>
            </a:p>
          </p:txBody>
        </p:sp>
        <p:sp>
          <p:nvSpPr>
            <p:cNvPr id="42543" name="Oval 278"/>
            <p:cNvSpPr>
              <a:spLocks noChangeArrowheads="1"/>
            </p:cNvSpPr>
            <p:nvPr/>
          </p:nvSpPr>
          <p:spPr bwMode="auto">
            <a:xfrm>
              <a:off x="2524" y="1994"/>
              <a:ext cx="48" cy="48"/>
            </a:xfrm>
            <a:prstGeom prst="ellipse">
              <a:avLst/>
            </a:prstGeom>
            <a:noFill/>
            <a:ln w="0">
              <a:solidFill>
                <a:srgbClr val="000000"/>
              </a:solidFill>
              <a:round/>
              <a:headEnd/>
              <a:tailEnd/>
            </a:ln>
          </p:spPr>
          <p:txBody>
            <a:bodyPr/>
            <a:lstStyle/>
            <a:p>
              <a:endParaRPr lang="en-US"/>
            </a:p>
          </p:txBody>
        </p:sp>
        <p:sp>
          <p:nvSpPr>
            <p:cNvPr id="42544" name="Oval 279"/>
            <p:cNvSpPr>
              <a:spLocks noChangeArrowheads="1"/>
            </p:cNvSpPr>
            <p:nvPr/>
          </p:nvSpPr>
          <p:spPr bwMode="auto">
            <a:xfrm>
              <a:off x="526" y="3548"/>
              <a:ext cx="48" cy="48"/>
            </a:xfrm>
            <a:prstGeom prst="ellipse">
              <a:avLst/>
            </a:prstGeom>
            <a:solidFill>
              <a:srgbClr val="FFFFFF"/>
            </a:solidFill>
            <a:ln w="9525">
              <a:noFill/>
              <a:round/>
              <a:headEnd/>
              <a:tailEnd/>
            </a:ln>
          </p:spPr>
          <p:txBody>
            <a:bodyPr/>
            <a:lstStyle/>
            <a:p>
              <a:endParaRPr lang="en-US"/>
            </a:p>
          </p:txBody>
        </p:sp>
        <p:sp>
          <p:nvSpPr>
            <p:cNvPr id="42545" name="Oval 280"/>
            <p:cNvSpPr>
              <a:spLocks noChangeArrowheads="1"/>
            </p:cNvSpPr>
            <p:nvPr/>
          </p:nvSpPr>
          <p:spPr bwMode="auto">
            <a:xfrm>
              <a:off x="580" y="3536"/>
              <a:ext cx="48" cy="48"/>
            </a:xfrm>
            <a:prstGeom prst="ellipse">
              <a:avLst/>
            </a:prstGeom>
            <a:solidFill>
              <a:srgbClr val="FFFFFF"/>
            </a:solidFill>
            <a:ln w="9525">
              <a:noFill/>
              <a:round/>
              <a:headEnd/>
              <a:tailEnd/>
            </a:ln>
          </p:spPr>
          <p:txBody>
            <a:bodyPr/>
            <a:lstStyle/>
            <a:p>
              <a:endParaRPr lang="en-US"/>
            </a:p>
          </p:txBody>
        </p:sp>
        <p:sp>
          <p:nvSpPr>
            <p:cNvPr id="42546" name="Oval 281"/>
            <p:cNvSpPr>
              <a:spLocks noChangeArrowheads="1"/>
            </p:cNvSpPr>
            <p:nvPr/>
          </p:nvSpPr>
          <p:spPr bwMode="auto">
            <a:xfrm>
              <a:off x="688" y="3464"/>
              <a:ext cx="48" cy="48"/>
            </a:xfrm>
            <a:prstGeom prst="ellipse">
              <a:avLst/>
            </a:prstGeom>
            <a:solidFill>
              <a:srgbClr val="FFFFFF"/>
            </a:solidFill>
            <a:ln w="9525">
              <a:noFill/>
              <a:round/>
              <a:headEnd/>
              <a:tailEnd/>
            </a:ln>
          </p:spPr>
          <p:txBody>
            <a:bodyPr/>
            <a:lstStyle/>
            <a:p>
              <a:endParaRPr lang="en-US"/>
            </a:p>
          </p:txBody>
        </p:sp>
        <p:sp>
          <p:nvSpPr>
            <p:cNvPr id="42547" name="Oval 282"/>
            <p:cNvSpPr>
              <a:spLocks noChangeArrowheads="1"/>
            </p:cNvSpPr>
            <p:nvPr/>
          </p:nvSpPr>
          <p:spPr bwMode="auto">
            <a:xfrm>
              <a:off x="742" y="3422"/>
              <a:ext cx="48" cy="48"/>
            </a:xfrm>
            <a:prstGeom prst="ellipse">
              <a:avLst/>
            </a:prstGeom>
            <a:solidFill>
              <a:srgbClr val="FFFFFF"/>
            </a:solidFill>
            <a:ln w="9525">
              <a:noFill/>
              <a:round/>
              <a:headEnd/>
              <a:tailEnd/>
            </a:ln>
          </p:spPr>
          <p:txBody>
            <a:bodyPr/>
            <a:lstStyle/>
            <a:p>
              <a:endParaRPr lang="en-US"/>
            </a:p>
          </p:txBody>
        </p:sp>
        <p:sp>
          <p:nvSpPr>
            <p:cNvPr id="42548" name="Oval 283"/>
            <p:cNvSpPr>
              <a:spLocks noChangeArrowheads="1"/>
            </p:cNvSpPr>
            <p:nvPr/>
          </p:nvSpPr>
          <p:spPr bwMode="auto">
            <a:xfrm>
              <a:off x="796" y="3398"/>
              <a:ext cx="48" cy="48"/>
            </a:xfrm>
            <a:prstGeom prst="ellipse">
              <a:avLst/>
            </a:prstGeom>
            <a:solidFill>
              <a:srgbClr val="FFFFFF"/>
            </a:solidFill>
            <a:ln w="9525">
              <a:noFill/>
              <a:round/>
              <a:headEnd/>
              <a:tailEnd/>
            </a:ln>
          </p:spPr>
          <p:txBody>
            <a:bodyPr/>
            <a:lstStyle/>
            <a:p>
              <a:endParaRPr lang="en-US"/>
            </a:p>
          </p:txBody>
        </p:sp>
        <p:sp>
          <p:nvSpPr>
            <p:cNvPr id="42549" name="Oval 284"/>
            <p:cNvSpPr>
              <a:spLocks noChangeArrowheads="1"/>
            </p:cNvSpPr>
            <p:nvPr/>
          </p:nvSpPr>
          <p:spPr bwMode="auto">
            <a:xfrm>
              <a:off x="904" y="3290"/>
              <a:ext cx="48" cy="48"/>
            </a:xfrm>
            <a:prstGeom prst="ellipse">
              <a:avLst/>
            </a:prstGeom>
            <a:solidFill>
              <a:srgbClr val="FFFFFF"/>
            </a:solidFill>
            <a:ln w="9525">
              <a:noFill/>
              <a:round/>
              <a:headEnd/>
              <a:tailEnd/>
            </a:ln>
          </p:spPr>
          <p:txBody>
            <a:bodyPr/>
            <a:lstStyle/>
            <a:p>
              <a:endParaRPr lang="en-US"/>
            </a:p>
          </p:txBody>
        </p:sp>
        <p:sp>
          <p:nvSpPr>
            <p:cNvPr id="42550" name="Oval 285"/>
            <p:cNvSpPr>
              <a:spLocks noChangeArrowheads="1"/>
            </p:cNvSpPr>
            <p:nvPr/>
          </p:nvSpPr>
          <p:spPr bwMode="auto">
            <a:xfrm>
              <a:off x="970" y="3212"/>
              <a:ext cx="48" cy="48"/>
            </a:xfrm>
            <a:prstGeom prst="ellipse">
              <a:avLst/>
            </a:prstGeom>
            <a:solidFill>
              <a:srgbClr val="FFFFFF"/>
            </a:solidFill>
            <a:ln w="9525">
              <a:noFill/>
              <a:round/>
              <a:headEnd/>
              <a:tailEnd/>
            </a:ln>
          </p:spPr>
          <p:txBody>
            <a:bodyPr/>
            <a:lstStyle/>
            <a:p>
              <a:endParaRPr lang="en-US"/>
            </a:p>
          </p:txBody>
        </p:sp>
        <p:sp>
          <p:nvSpPr>
            <p:cNvPr id="42551" name="Oval 286"/>
            <p:cNvSpPr>
              <a:spLocks noChangeArrowheads="1"/>
            </p:cNvSpPr>
            <p:nvPr/>
          </p:nvSpPr>
          <p:spPr bwMode="auto">
            <a:xfrm>
              <a:off x="1012" y="3194"/>
              <a:ext cx="48" cy="48"/>
            </a:xfrm>
            <a:prstGeom prst="ellipse">
              <a:avLst/>
            </a:prstGeom>
            <a:solidFill>
              <a:srgbClr val="FFFFFF"/>
            </a:solidFill>
            <a:ln w="9525">
              <a:noFill/>
              <a:round/>
              <a:headEnd/>
              <a:tailEnd/>
            </a:ln>
          </p:spPr>
          <p:txBody>
            <a:bodyPr/>
            <a:lstStyle/>
            <a:p>
              <a:endParaRPr lang="en-US"/>
            </a:p>
          </p:txBody>
        </p:sp>
        <p:sp>
          <p:nvSpPr>
            <p:cNvPr id="42552" name="Oval 287"/>
            <p:cNvSpPr>
              <a:spLocks noChangeArrowheads="1"/>
            </p:cNvSpPr>
            <p:nvPr/>
          </p:nvSpPr>
          <p:spPr bwMode="auto">
            <a:xfrm>
              <a:off x="1120" y="3092"/>
              <a:ext cx="48" cy="48"/>
            </a:xfrm>
            <a:prstGeom prst="ellipse">
              <a:avLst/>
            </a:prstGeom>
            <a:solidFill>
              <a:srgbClr val="FFFFFF"/>
            </a:solidFill>
            <a:ln w="9525">
              <a:noFill/>
              <a:round/>
              <a:headEnd/>
              <a:tailEnd/>
            </a:ln>
          </p:spPr>
          <p:txBody>
            <a:bodyPr/>
            <a:lstStyle/>
            <a:p>
              <a:endParaRPr lang="en-US"/>
            </a:p>
          </p:txBody>
        </p:sp>
        <p:sp>
          <p:nvSpPr>
            <p:cNvPr id="42553" name="Oval 288"/>
            <p:cNvSpPr>
              <a:spLocks noChangeArrowheads="1"/>
            </p:cNvSpPr>
            <p:nvPr/>
          </p:nvSpPr>
          <p:spPr bwMode="auto">
            <a:xfrm>
              <a:off x="1204" y="2804"/>
              <a:ext cx="48" cy="48"/>
            </a:xfrm>
            <a:prstGeom prst="ellipse">
              <a:avLst/>
            </a:prstGeom>
            <a:solidFill>
              <a:srgbClr val="FFFFFF"/>
            </a:solidFill>
            <a:ln w="9525">
              <a:noFill/>
              <a:round/>
              <a:headEnd/>
              <a:tailEnd/>
            </a:ln>
          </p:spPr>
          <p:txBody>
            <a:bodyPr/>
            <a:lstStyle/>
            <a:p>
              <a:endParaRPr lang="en-US"/>
            </a:p>
          </p:txBody>
        </p:sp>
        <p:sp>
          <p:nvSpPr>
            <p:cNvPr id="42554" name="Oval 289"/>
            <p:cNvSpPr>
              <a:spLocks noChangeArrowheads="1"/>
            </p:cNvSpPr>
            <p:nvPr/>
          </p:nvSpPr>
          <p:spPr bwMode="auto">
            <a:xfrm>
              <a:off x="1336" y="2630"/>
              <a:ext cx="48" cy="48"/>
            </a:xfrm>
            <a:prstGeom prst="ellipse">
              <a:avLst/>
            </a:prstGeom>
            <a:solidFill>
              <a:srgbClr val="FFFFFF"/>
            </a:solidFill>
            <a:ln w="9525">
              <a:noFill/>
              <a:round/>
              <a:headEnd/>
              <a:tailEnd/>
            </a:ln>
          </p:spPr>
          <p:txBody>
            <a:bodyPr/>
            <a:lstStyle/>
            <a:p>
              <a:endParaRPr lang="en-US"/>
            </a:p>
          </p:txBody>
        </p:sp>
        <p:sp>
          <p:nvSpPr>
            <p:cNvPr id="42555" name="Oval 290"/>
            <p:cNvSpPr>
              <a:spLocks noChangeArrowheads="1"/>
            </p:cNvSpPr>
            <p:nvPr/>
          </p:nvSpPr>
          <p:spPr bwMode="auto">
            <a:xfrm>
              <a:off x="1390" y="2612"/>
              <a:ext cx="48" cy="48"/>
            </a:xfrm>
            <a:prstGeom prst="ellipse">
              <a:avLst/>
            </a:prstGeom>
            <a:solidFill>
              <a:srgbClr val="FFFFFF"/>
            </a:solidFill>
            <a:ln w="9525">
              <a:noFill/>
              <a:round/>
              <a:headEnd/>
              <a:tailEnd/>
            </a:ln>
          </p:spPr>
          <p:txBody>
            <a:bodyPr/>
            <a:lstStyle/>
            <a:p>
              <a:endParaRPr lang="en-US"/>
            </a:p>
          </p:txBody>
        </p:sp>
        <p:sp>
          <p:nvSpPr>
            <p:cNvPr id="42556" name="Oval 291"/>
            <p:cNvSpPr>
              <a:spLocks noChangeArrowheads="1"/>
            </p:cNvSpPr>
            <p:nvPr/>
          </p:nvSpPr>
          <p:spPr bwMode="auto">
            <a:xfrm>
              <a:off x="1420" y="2576"/>
              <a:ext cx="48" cy="48"/>
            </a:xfrm>
            <a:prstGeom prst="ellipse">
              <a:avLst/>
            </a:prstGeom>
            <a:solidFill>
              <a:srgbClr val="FFFFFF"/>
            </a:solidFill>
            <a:ln w="9525">
              <a:noFill/>
              <a:round/>
              <a:headEnd/>
              <a:tailEnd/>
            </a:ln>
          </p:spPr>
          <p:txBody>
            <a:bodyPr/>
            <a:lstStyle/>
            <a:p>
              <a:endParaRPr lang="en-US"/>
            </a:p>
          </p:txBody>
        </p:sp>
        <p:sp>
          <p:nvSpPr>
            <p:cNvPr id="42557" name="Oval 292"/>
            <p:cNvSpPr>
              <a:spLocks noChangeArrowheads="1"/>
            </p:cNvSpPr>
            <p:nvPr/>
          </p:nvSpPr>
          <p:spPr bwMode="auto">
            <a:xfrm>
              <a:off x="1564" y="2438"/>
              <a:ext cx="48" cy="48"/>
            </a:xfrm>
            <a:prstGeom prst="ellipse">
              <a:avLst/>
            </a:prstGeom>
            <a:solidFill>
              <a:srgbClr val="FFFFFF"/>
            </a:solidFill>
            <a:ln w="9525">
              <a:noFill/>
              <a:round/>
              <a:headEnd/>
              <a:tailEnd/>
            </a:ln>
          </p:spPr>
          <p:txBody>
            <a:bodyPr/>
            <a:lstStyle/>
            <a:p>
              <a:endParaRPr lang="en-US"/>
            </a:p>
          </p:txBody>
        </p:sp>
        <p:sp>
          <p:nvSpPr>
            <p:cNvPr id="42558" name="Oval 293"/>
            <p:cNvSpPr>
              <a:spLocks noChangeArrowheads="1"/>
            </p:cNvSpPr>
            <p:nvPr/>
          </p:nvSpPr>
          <p:spPr bwMode="auto">
            <a:xfrm>
              <a:off x="1666" y="2378"/>
              <a:ext cx="48" cy="48"/>
            </a:xfrm>
            <a:prstGeom prst="ellipse">
              <a:avLst/>
            </a:prstGeom>
            <a:solidFill>
              <a:srgbClr val="FFFFFF"/>
            </a:solidFill>
            <a:ln w="9525">
              <a:noFill/>
              <a:round/>
              <a:headEnd/>
              <a:tailEnd/>
            </a:ln>
          </p:spPr>
          <p:txBody>
            <a:bodyPr/>
            <a:lstStyle/>
            <a:p>
              <a:endParaRPr lang="en-US"/>
            </a:p>
          </p:txBody>
        </p:sp>
        <p:sp>
          <p:nvSpPr>
            <p:cNvPr id="42559" name="Oval 294"/>
            <p:cNvSpPr>
              <a:spLocks noChangeArrowheads="1"/>
            </p:cNvSpPr>
            <p:nvPr/>
          </p:nvSpPr>
          <p:spPr bwMode="auto">
            <a:xfrm>
              <a:off x="1810" y="2306"/>
              <a:ext cx="48" cy="48"/>
            </a:xfrm>
            <a:prstGeom prst="ellipse">
              <a:avLst/>
            </a:prstGeom>
            <a:solidFill>
              <a:srgbClr val="FFFFFF"/>
            </a:solidFill>
            <a:ln w="9525">
              <a:noFill/>
              <a:round/>
              <a:headEnd/>
              <a:tailEnd/>
            </a:ln>
          </p:spPr>
          <p:txBody>
            <a:bodyPr/>
            <a:lstStyle/>
            <a:p>
              <a:endParaRPr lang="en-US"/>
            </a:p>
          </p:txBody>
        </p:sp>
        <p:sp>
          <p:nvSpPr>
            <p:cNvPr id="42560" name="Oval 295"/>
            <p:cNvSpPr>
              <a:spLocks noChangeArrowheads="1"/>
            </p:cNvSpPr>
            <p:nvPr/>
          </p:nvSpPr>
          <p:spPr bwMode="auto">
            <a:xfrm>
              <a:off x="1882" y="2300"/>
              <a:ext cx="48" cy="48"/>
            </a:xfrm>
            <a:prstGeom prst="ellipse">
              <a:avLst/>
            </a:prstGeom>
            <a:solidFill>
              <a:srgbClr val="FFFFFF"/>
            </a:solidFill>
            <a:ln w="9525">
              <a:noFill/>
              <a:round/>
              <a:headEnd/>
              <a:tailEnd/>
            </a:ln>
          </p:spPr>
          <p:txBody>
            <a:bodyPr/>
            <a:lstStyle/>
            <a:p>
              <a:endParaRPr lang="en-US"/>
            </a:p>
          </p:txBody>
        </p:sp>
        <p:sp>
          <p:nvSpPr>
            <p:cNvPr id="42561" name="Oval 296"/>
            <p:cNvSpPr>
              <a:spLocks noChangeArrowheads="1"/>
            </p:cNvSpPr>
            <p:nvPr/>
          </p:nvSpPr>
          <p:spPr bwMode="auto">
            <a:xfrm>
              <a:off x="1990" y="2270"/>
              <a:ext cx="48" cy="48"/>
            </a:xfrm>
            <a:prstGeom prst="ellipse">
              <a:avLst/>
            </a:prstGeom>
            <a:solidFill>
              <a:srgbClr val="FFFFFF"/>
            </a:solidFill>
            <a:ln w="9525">
              <a:noFill/>
              <a:round/>
              <a:headEnd/>
              <a:tailEnd/>
            </a:ln>
          </p:spPr>
          <p:txBody>
            <a:bodyPr/>
            <a:lstStyle/>
            <a:p>
              <a:endParaRPr lang="en-US"/>
            </a:p>
          </p:txBody>
        </p:sp>
        <p:sp>
          <p:nvSpPr>
            <p:cNvPr id="42562" name="Oval 297"/>
            <p:cNvSpPr>
              <a:spLocks noChangeArrowheads="1"/>
            </p:cNvSpPr>
            <p:nvPr/>
          </p:nvSpPr>
          <p:spPr bwMode="auto">
            <a:xfrm>
              <a:off x="2206" y="2228"/>
              <a:ext cx="48" cy="48"/>
            </a:xfrm>
            <a:prstGeom prst="ellipse">
              <a:avLst/>
            </a:prstGeom>
            <a:solidFill>
              <a:srgbClr val="FFFFFF"/>
            </a:solidFill>
            <a:ln w="9525">
              <a:noFill/>
              <a:round/>
              <a:headEnd/>
              <a:tailEnd/>
            </a:ln>
          </p:spPr>
          <p:txBody>
            <a:bodyPr/>
            <a:lstStyle/>
            <a:p>
              <a:endParaRPr lang="en-US"/>
            </a:p>
          </p:txBody>
        </p:sp>
        <p:sp>
          <p:nvSpPr>
            <p:cNvPr id="42563" name="Oval 298"/>
            <p:cNvSpPr>
              <a:spLocks noChangeArrowheads="1"/>
            </p:cNvSpPr>
            <p:nvPr/>
          </p:nvSpPr>
          <p:spPr bwMode="auto">
            <a:xfrm>
              <a:off x="2290" y="2060"/>
              <a:ext cx="48" cy="48"/>
            </a:xfrm>
            <a:prstGeom prst="ellipse">
              <a:avLst/>
            </a:prstGeom>
            <a:solidFill>
              <a:srgbClr val="FFFFFF"/>
            </a:solidFill>
            <a:ln w="9525">
              <a:noFill/>
              <a:round/>
              <a:headEnd/>
              <a:tailEnd/>
            </a:ln>
          </p:spPr>
          <p:txBody>
            <a:bodyPr/>
            <a:lstStyle/>
            <a:p>
              <a:endParaRPr lang="en-US"/>
            </a:p>
          </p:txBody>
        </p:sp>
        <p:sp>
          <p:nvSpPr>
            <p:cNvPr id="42564" name="Oval 299"/>
            <p:cNvSpPr>
              <a:spLocks noChangeArrowheads="1"/>
            </p:cNvSpPr>
            <p:nvPr/>
          </p:nvSpPr>
          <p:spPr bwMode="auto">
            <a:xfrm>
              <a:off x="2422" y="2102"/>
              <a:ext cx="48" cy="48"/>
            </a:xfrm>
            <a:prstGeom prst="ellipse">
              <a:avLst/>
            </a:prstGeom>
            <a:solidFill>
              <a:srgbClr val="FFFFFF"/>
            </a:solidFill>
            <a:ln w="9525">
              <a:noFill/>
              <a:round/>
              <a:headEnd/>
              <a:tailEnd/>
            </a:ln>
          </p:spPr>
          <p:txBody>
            <a:bodyPr/>
            <a:lstStyle/>
            <a:p>
              <a:endParaRPr lang="en-US"/>
            </a:p>
          </p:txBody>
        </p:sp>
        <p:sp>
          <p:nvSpPr>
            <p:cNvPr id="42565" name="Oval 300"/>
            <p:cNvSpPr>
              <a:spLocks noChangeArrowheads="1"/>
            </p:cNvSpPr>
            <p:nvPr/>
          </p:nvSpPr>
          <p:spPr bwMode="auto">
            <a:xfrm>
              <a:off x="2524" y="2036"/>
              <a:ext cx="48" cy="48"/>
            </a:xfrm>
            <a:prstGeom prst="ellipse">
              <a:avLst/>
            </a:prstGeom>
            <a:solidFill>
              <a:srgbClr val="FFFFFF"/>
            </a:solidFill>
            <a:ln w="9525">
              <a:noFill/>
              <a:round/>
              <a:headEnd/>
              <a:tailEnd/>
            </a:ln>
          </p:spPr>
          <p:txBody>
            <a:bodyPr/>
            <a:lstStyle/>
            <a:p>
              <a:endParaRPr lang="en-US"/>
            </a:p>
          </p:txBody>
        </p:sp>
        <p:sp>
          <p:nvSpPr>
            <p:cNvPr id="42566" name="Oval 301"/>
            <p:cNvSpPr>
              <a:spLocks noChangeArrowheads="1"/>
            </p:cNvSpPr>
            <p:nvPr/>
          </p:nvSpPr>
          <p:spPr bwMode="auto">
            <a:xfrm>
              <a:off x="526" y="3548"/>
              <a:ext cx="48" cy="48"/>
            </a:xfrm>
            <a:prstGeom prst="ellipse">
              <a:avLst/>
            </a:prstGeom>
            <a:noFill/>
            <a:ln w="0">
              <a:solidFill>
                <a:srgbClr val="000000"/>
              </a:solidFill>
              <a:round/>
              <a:headEnd/>
              <a:tailEnd/>
            </a:ln>
          </p:spPr>
          <p:txBody>
            <a:bodyPr/>
            <a:lstStyle/>
            <a:p>
              <a:endParaRPr lang="en-US"/>
            </a:p>
          </p:txBody>
        </p:sp>
        <p:sp>
          <p:nvSpPr>
            <p:cNvPr id="42567" name="Oval 302"/>
            <p:cNvSpPr>
              <a:spLocks noChangeArrowheads="1"/>
            </p:cNvSpPr>
            <p:nvPr/>
          </p:nvSpPr>
          <p:spPr bwMode="auto">
            <a:xfrm>
              <a:off x="580" y="3536"/>
              <a:ext cx="48" cy="48"/>
            </a:xfrm>
            <a:prstGeom prst="ellipse">
              <a:avLst/>
            </a:prstGeom>
            <a:noFill/>
            <a:ln w="0">
              <a:solidFill>
                <a:srgbClr val="000000"/>
              </a:solidFill>
              <a:round/>
              <a:headEnd/>
              <a:tailEnd/>
            </a:ln>
          </p:spPr>
          <p:txBody>
            <a:bodyPr/>
            <a:lstStyle/>
            <a:p>
              <a:endParaRPr lang="en-US"/>
            </a:p>
          </p:txBody>
        </p:sp>
        <p:sp>
          <p:nvSpPr>
            <p:cNvPr id="42568" name="Oval 303"/>
            <p:cNvSpPr>
              <a:spLocks noChangeArrowheads="1"/>
            </p:cNvSpPr>
            <p:nvPr/>
          </p:nvSpPr>
          <p:spPr bwMode="auto">
            <a:xfrm>
              <a:off x="688" y="3464"/>
              <a:ext cx="48" cy="48"/>
            </a:xfrm>
            <a:prstGeom prst="ellipse">
              <a:avLst/>
            </a:prstGeom>
            <a:noFill/>
            <a:ln w="0">
              <a:solidFill>
                <a:srgbClr val="000000"/>
              </a:solidFill>
              <a:round/>
              <a:headEnd/>
              <a:tailEnd/>
            </a:ln>
          </p:spPr>
          <p:txBody>
            <a:bodyPr/>
            <a:lstStyle/>
            <a:p>
              <a:endParaRPr lang="en-US"/>
            </a:p>
          </p:txBody>
        </p:sp>
        <p:sp>
          <p:nvSpPr>
            <p:cNvPr id="42569" name="Oval 304"/>
            <p:cNvSpPr>
              <a:spLocks noChangeArrowheads="1"/>
            </p:cNvSpPr>
            <p:nvPr/>
          </p:nvSpPr>
          <p:spPr bwMode="auto">
            <a:xfrm>
              <a:off x="742" y="3422"/>
              <a:ext cx="48" cy="48"/>
            </a:xfrm>
            <a:prstGeom prst="ellipse">
              <a:avLst/>
            </a:prstGeom>
            <a:noFill/>
            <a:ln w="0">
              <a:solidFill>
                <a:srgbClr val="000000"/>
              </a:solidFill>
              <a:round/>
              <a:headEnd/>
              <a:tailEnd/>
            </a:ln>
          </p:spPr>
          <p:txBody>
            <a:bodyPr/>
            <a:lstStyle/>
            <a:p>
              <a:endParaRPr lang="en-US"/>
            </a:p>
          </p:txBody>
        </p:sp>
        <p:sp>
          <p:nvSpPr>
            <p:cNvPr id="42570" name="Oval 305"/>
            <p:cNvSpPr>
              <a:spLocks noChangeArrowheads="1"/>
            </p:cNvSpPr>
            <p:nvPr/>
          </p:nvSpPr>
          <p:spPr bwMode="auto">
            <a:xfrm>
              <a:off x="796" y="3398"/>
              <a:ext cx="48" cy="48"/>
            </a:xfrm>
            <a:prstGeom prst="ellipse">
              <a:avLst/>
            </a:prstGeom>
            <a:noFill/>
            <a:ln w="0">
              <a:solidFill>
                <a:srgbClr val="000000"/>
              </a:solidFill>
              <a:round/>
              <a:headEnd/>
              <a:tailEnd/>
            </a:ln>
          </p:spPr>
          <p:txBody>
            <a:bodyPr/>
            <a:lstStyle/>
            <a:p>
              <a:endParaRPr lang="en-US"/>
            </a:p>
          </p:txBody>
        </p:sp>
        <p:sp>
          <p:nvSpPr>
            <p:cNvPr id="42571" name="Oval 306"/>
            <p:cNvSpPr>
              <a:spLocks noChangeArrowheads="1"/>
            </p:cNvSpPr>
            <p:nvPr/>
          </p:nvSpPr>
          <p:spPr bwMode="auto">
            <a:xfrm>
              <a:off x="904" y="3290"/>
              <a:ext cx="48" cy="48"/>
            </a:xfrm>
            <a:prstGeom prst="ellipse">
              <a:avLst/>
            </a:prstGeom>
            <a:noFill/>
            <a:ln w="0">
              <a:solidFill>
                <a:srgbClr val="000000"/>
              </a:solidFill>
              <a:round/>
              <a:headEnd/>
              <a:tailEnd/>
            </a:ln>
          </p:spPr>
          <p:txBody>
            <a:bodyPr/>
            <a:lstStyle/>
            <a:p>
              <a:endParaRPr lang="en-US"/>
            </a:p>
          </p:txBody>
        </p:sp>
        <p:sp>
          <p:nvSpPr>
            <p:cNvPr id="42572" name="Oval 307"/>
            <p:cNvSpPr>
              <a:spLocks noChangeArrowheads="1"/>
            </p:cNvSpPr>
            <p:nvPr/>
          </p:nvSpPr>
          <p:spPr bwMode="auto">
            <a:xfrm>
              <a:off x="970" y="3212"/>
              <a:ext cx="48" cy="48"/>
            </a:xfrm>
            <a:prstGeom prst="ellipse">
              <a:avLst/>
            </a:prstGeom>
            <a:noFill/>
            <a:ln w="0">
              <a:solidFill>
                <a:srgbClr val="000000"/>
              </a:solidFill>
              <a:round/>
              <a:headEnd/>
              <a:tailEnd/>
            </a:ln>
          </p:spPr>
          <p:txBody>
            <a:bodyPr/>
            <a:lstStyle/>
            <a:p>
              <a:endParaRPr lang="en-US"/>
            </a:p>
          </p:txBody>
        </p:sp>
        <p:sp>
          <p:nvSpPr>
            <p:cNvPr id="42573" name="Oval 308"/>
            <p:cNvSpPr>
              <a:spLocks noChangeArrowheads="1"/>
            </p:cNvSpPr>
            <p:nvPr/>
          </p:nvSpPr>
          <p:spPr bwMode="auto">
            <a:xfrm>
              <a:off x="1012" y="3194"/>
              <a:ext cx="48" cy="48"/>
            </a:xfrm>
            <a:prstGeom prst="ellipse">
              <a:avLst/>
            </a:prstGeom>
            <a:noFill/>
            <a:ln w="0">
              <a:solidFill>
                <a:srgbClr val="000000"/>
              </a:solidFill>
              <a:round/>
              <a:headEnd/>
              <a:tailEnd/>
            </a:ln>
          </p:spPr>
          <p:txBody>
            <a:bodyPr/>
            <a:lstStyle/>
            <a:p>
              <a:endParaRPr lang="en-US"/>
            </a:p>
          </p:txBody>
        </p:sp>
        <p:sp>
          <p:nvSpPr>
            <p:cNvPr id="42574" name="Oval 309"/>
            <p:cNvSpPr>
              <a:spLocks noChangeArrowheads="1"/>
            </p:cNvSpPr>
            <p:nvPr/>
          </p:nvSpPr>
          <p:spPr bwMode="auto">
            <a:xfrm>
              <a:off x="1120" y="3092"/>
              <a:ext cx="48" cy="48"/>
            </a:xfrm>
            <a:prstGeom prst="ellipse">
              <a:avLst/>
            </a:prstGeom>
            <a:noFill/>
            <a:ln w="0">
              <a:solidFill>
                <a:srgbClr val="000000"/>
              </a:solidFill>
              <a:round/>
              <a:headEnd/>
              <a:tailEnd/>
            </a:ln>
          </p:spPr>
          <p:txBody>
            <a:bodyPr/>
            <a:lstStyle/>
            <a:p>
              <a:endParaRPr lang="en-US"/>
            </a:p>
          </p:txBody>
        </p:sp>
        <p:sp>
          <p:nvSpPr>
            <p:cNvPr id="42575" name="Oval 310"/>
            <p:cNvSpPr>
              <a:spLocks noChangeArrowheads="1"/>
            </p:cNvSpPr>
            <p:nvPr/>
          </p:nvSpPr>
          <p:spPr bwMode="auto">
            <a:xfrm>
              <a:off x="1204" y="2804"/>
              <a:ext cx="48" cy="48"/>
            </a:xfrm>
            <a:prstGeom prst="ellipse">
              <a:avLst/>
            </a:prstGeom>
            <a:noFill/>
            <a:ln w="0">
              <a:solidFill>
                <a:srgbClr val="000000"/>
              </a:solidFill>
              <a:round/>
              <a:headEnd/>
              <a:tailEnd/>
            </a:ln>
          </p:spPr>
          <p:txBody>
            <a:bodyPr/>
            <a:lstStyle/>
            <a:p>
              <a:endParaRPr lang="en-US"/>
            </a:p>
          </p:txBody>
        </p:sp>
        <p:sp>
          <p:nvSpPr>
            <p:cNvPr id="42576" name="Oval 311"/>
            <p:cNvSpPr>
              <a:spLocks noChangeArrowheads="1"/>
            </p:cNvSpPr>
            <p:nvPr/>
          </p:nvSpPr>
          <p:spPr bwMode="auto">
            <a:xfrm>
              <a:off x="1336" y="2630"/>
              <a:ext cx="48" cy="48"/>
            </a:xfrm>
            <a:prstGeom prst="ellipse">
              <a:avLst/>
            </a:prstGeom>
            <a:noFill/>
            <a:ln w="0">
              <a:solidFill>
                <a:srgbClr val="000000"/>
              </a:solidFill>
              <a:round/>
              <a:headEnd/>
              <a:tailEnd/>
            </a:ln>
          </p:spPr>
          <p:txBody>
            <a:bodyPr/>
            <a:lstStyle/>
            <a:p>
              <a:endParaRPr lang="en-US"/>
            </a:p>
          </p:txBody>
        </p:sp>
        <p:sp>
          <p:nvSpPr>
            <p:cNvPr id="42577" name="Oval 312"/>
            <p:cNvSpPr>
              <a:spLocks noChangeArrowheads="1"/>
            </p:cNvSpPr>
            <p:nvPr/>
          </p:nvSpPr>
          <p:spPr bwMode="auto">
            <a:xfrm>
              <a:off x="1390" y="2612"/>
              <a:ext cx="48" cy="48"/>
            </a:xfrm>
            <a:prstGeom prst="ellipse">
              <a:avLst/>
            </a:prstGeom>
            <a:noFill/>
            <a:ln w="0">
              <a:solidFill>
                <a:srgbClr val="000000"/>
              </a:solidFill>
              <a:round/>
              <a:headEnd/>
              <a:tailEnd/>
            </a:ln>
          </p:spPr>
          <p:txBody>
            <a:bodyPr/>
            <a:lstStyle/>
            <a:p>
              <a:endParaRPr lang="en-US"/>
            </a:p>
          </p:txBody>
        </p:sp>
        <p:sp>
          <p:nvSpPr>
            <p:cNvPr id="42578" name="Oval 313"/>
            <p:cNvSpPr>
              <a:spLocks noChangeArrowheads="1"/>
            </p:cNvSpPr>
            <p:nvPr/>
          </p:nvSpPr>
          <p:spPr bwMode="auto">
            <a:xfrm>
              <a:off x="1420" y="2576"/>
              <a:ext cx="48" cy="48"/>
            </a:xfrm>
            <a:prstGeom prst="ellipse">
              <a:avLst/>
            </a:prstGeom>
            <a:noFill/>
            <a:ln w="0">
              <a:solidFill>
                <a:srgbClr val="000000"/>
              </a:solidFill>
              <a:round/>
              <a:headEnd/>
              <a:tailEnd/>
            </a:ln>
          </p:spPr>
          <p:txBody>
            <a:bodyPr/>
            <a:lstStyle/>
            <a:p>
              <a:endParaRPr lang="en-US"/>
            </a:p>
          </p:txBody>
        </p:sp>
        <p:sp>
          <p:nvSpPr>
            <p:cNvPr id="42579" name="Oval 314"/>
            <p:cNvSpPr>
              <a:spLocks noChangeArrowheads="1"/>
            </p:cNvSpPr>
            <p:nvPr/>
          </p:nvSpPr>
          <p:spPr bwMode="auto">
            <a:xfrm>
              <a:off x="1564" y="2438"/>
              <a:ext cx="48" cy="48"/>
            </a:xfrm>
            <a:prstGeom prst="ellipse">
              <a:avLst/>
            </a:prstGeom>
            <a:noFill/>
            <a:ln w="0">
              <a:solidFill>
                <a:srgbClr val="000000"/>
              </a:solidFill>
              <a:round/>
              <a:headEnd/>
              <a:tailEnd/>
            </a:ln>
          </p:spPr>
          <p:txBody>
            <a:bodyPr/>
            <a:lstStyle/>
            <a:p>
              <a:endParaRPr lang="en-US"/>
            </a:p>
          </p:txBody>
        </p:sp>
        <p:sp>
          <p:nvSpPr>
            <p:cNvPr id="42580" name="Oval 315"/>
            <p:cNvSpPr>
              <a:spLocks noChangeArrowheads="1"/>
            </p:cNvSpPr>
            <p:nvPr/>
          </p:nvSpPr>
          <p:spPr bwMode="auto">
            <a:xfrm>
              <a:off x="1666" y="2378"/>
              <a:ext cx="48" cy="48"/>
            </a:xfrm>
            <a:prstGeom prst="ellipse">
              <a:avLst/>
            </a:prstGeom>
            <a:noFill/>
            <a:ln w="0">
              <a:solidFill>
                <a:srgbClr val="000000"/>
              </a:solidFill>
              <a:round/>
              <a:headEnd/>
              <a:tailEnd/>
            </a:ln>
          </p:spPr>
          <p:txBody>
            <a:bodyPr/>
            <a:lstStyle/>
            <a:p>
              <a:endParaRPr lang="en-US"/>
            </a:p>
          </p:txBody>
        </p:sp>
        <p:sp>
          <p:nvSpPr>
            <p:cNvPr id="42581" name="Oval 316"/>
            <p:cNvSpPr>
              <a:spLocks noChangeArrowheads="1"/>
            </p:cNvSpPr>
            <p:nvPr/>
          </p:nvSpPr>
          <p:spPr bwMode="auto">
            <a:xfrm>
              <a:off x="1810" y="2306"/>
              <a:ext cx="48" cy="48"/>
            </a:xfrm>
            <a:prstGeom prst="ellipse">
              <a:avLst/>
            </a:prstGeom>
            <a:noFill/>
            <a:ln w="0">
              <a:solidFill>
                <a:srgbClr val="000000"/>
              </a:solidFill>
              <a:round/>
              <a:headEnd/>
              <a:tailEnd/>
            </a:ln>
          </p:spPr>
          <p:txBody>
            <a:bodyPr/>
            <a:lstStyle/>
            <a:p>
              <a:endParaRPr lang="en-US"/>
            </a:p>
          </p:txBody>
        </p:sp>
        <p:sp>
          <p:nvSpPr>
            <p:cNvPr id="42582" name="Oval 317"/>
            <p:cNvSpPr>
              <a:spLocks noChangeArrowheads="1"/>
            </p:cNvSpPr>
            <p:nvPr/>
          </p:nvSpPr>
          <p:spPr bwMode="auto">
            <a:xfrm>
              <a:off x="1882" y="2300"/>
              <a:ext cx="48" cy="48"/>
            </a:xfrm>
            <a:prstGeom prst="ellipse">
              <a:avLst/>
            </a:prstGeom>
            <a:noFill/>
            <a:ln w="0">
              <a:solidFill>
                <a:srgbClr val="000000"/>
              </a:solidFill>
              <a:round/>
              <a:headEnd/>
              <a:tailEnd/>
            </a:ln>
          </p:spPr>
          <p:txBody>
            <a:bodyPr/>
            <a:lstStyle/>
            <a:p>
              <a:endParaRPr lang="en-US"/>
            </a:p>
          </p:txBody>
        </p:sp>
        <p:sp>
          <p:nvSpPr>
            <p:cNvPr id="42583" name="Oval 318"/>
            <p:cNvSpPr>
              <a:spLocks noChangeArrowheads="1"/>
            </p:cNvSpPr>
            <p:nvPr/>
          </p:nvSpPr>
          <p:spPr bwMode="auto">
            <a:xfrm>
              <a:off x="1990" y="2270"/>
              <a:ext cx="48" cy="48"/>
            </a:xfrm>
            <a:prstGeom prst="ellipse">
              <a:avLst/>
            </a:prstGeom>
            <a:noFill/>
            <a:ln w="0">
              <a:solidFill>
                <a:srgbClr val="000000"/>
              </a:solidFill>
              <a:round/>
              <a:headEnd/>
              <a:tailEnd/>
            </a:ln>
          </p:spPr>
          <p:txBody>
            <a:bodyPr/>
            <a:lstStyle/>
            <a:p>
              <a:endParaRPr lang="en-US"/>
            </a:p>
          </p:txBody>
        </p:sp>
        <p:sp>
          <p:nvSpPr>
            <p:cNvPr id="42584" name="Oval 319"/>
            <p:cNvSpPr>
              <a:spLocks noChangeArrowheads="1"/>
            </p:cNvSpPr>
            <p:nvPr/>
          </p:nvSpPr>
          <p:spPr bwMode="auto">
            <a:xfrm>
              <a:off x="2206" y="2228"/>
              <a:ext cx="48" cy="48"/>
            </a:xfrm>
            <a:prstGeom prst="ellipse">
              <a:avLst/>
            </a:prstGeom>
            <a:noFill/>
            <a:ln w="0">
              <a:solidFill>
                <a:srgbClr val="000000"/>
              </a:solidFill>
              <a:round/>
              <a:headEnd/>
              <a:tailEnd/>
            </a:ln>
          </p:spPr>
          <p:txBody>
            <a:bodyPr/>
            <a:lstStyle/>
            <a:p>
              <a:endParaRPr lang="en-US"/>
            </a:p>
          </p:txBody>
        </p:sp>
        <p:sp>
          <p:nvSpPr>
            <p:cNvPr id="42585" name="Oval 320"/>
            <p:cNvSpPr>
              <a:spLocks noChangeArrowheads="1"/>
            </p:cNvSpPr>
            <p:nvPr/>
          </p:nvSpPr>
          <p:spPr bwMode="auto">
            <a:xfrm>
              <a:off x="2290" y="2060"/>
              <a:ext cx="48" cy="48"/>
            </a:xfrm>
            <a:prstGeom prst="ellipse">
              <a:avLst/>
            </a:prstGeom>
            <a:noFill/>
            <a:ln w="0">
              <a:solidFill>
                <a:srgbClr val="000000"/>
              </a:solidFill>
              <a:round/>
              <a:headEnd/>
              <a:tailEnd/>
            </a:ln>
          </p:spPr>
          <p:txBody>
            <a:bodyPr/>
            <a:lstStyle/>
            <a:p>
              <a:endParaRPr lang="en-US"/>
            </a:p>
          </p:txBody>
        </p:sp>
        <p:sp>
          <p:nvSpPr>
            <p:cNvPr id="42586" name="Oval 321"/>
            <p:cNvSpPr>
              <a:spLocks noChangeArrowheads="1"/>
            </p:cNvSpPr>
            <p:nvPr/>
          </p:nvSpPr>
          <p:spPr bwMode="auto">
            <a:xfrm>
              <a:off x="2422" y="2102"/>
              <a:ext cx="48" cy="48"/>
            </a:xfrm>
            <a:prstGeom prst="ellipse">
              <a:avLst/>
            </a:prstGeom>
            <a:noFill/>
            <a:ln w="0">
              <a:solidFill>
                <a:srgbClr val="000000"/>
              </a:solidFill>
              <a:round/>
              <a:headEnd/>
              <a:tailEnd/>
            </a:ln>
          </p:spPr>
          <p:txBody>
            <a:bodyPr/>
            <a:lstStyle/>
            <a:p>
              <a:endParaRPr lang="en-US"/>
            </a:p>
          </p:txBody>
        </p:sp>
        <p:sp>
          <p:nvSpPr>
            <p:cNvPr id="42587" name="Oval 322"/>
            <p:cNvSpPr>
              <a:spLocks noChangeArrowheads="1"/>
            </p:cNvSpPr>
            <p:nvPr/>
          </p:nvSpPr>
          <p:spPr bwMode="auto">
            <a:xfrm>
              <a:off x="2524" y="2036"/>
              <a:ext cx="48" cy="48"/>
            </a:xfrm>
            <a:prstGeom prst="ellipse">
              <a:avLst/>
            </a:prstGeom>
            <a:noFill/>
            <a:ln w="0">
              <a:solidFill>
                <a:srgbClr val="000000"/>
              </a:solidFill>
              <a:round/>
              <a:headEnd/>
              <a:tailEnd/>
            </a:ln>
          </p:spPr>
          <p:txBody>
            <a:bodyPr/>
            <a:lstStyle/>
            <a:p>
              <a:endParaRPr lang="en-US"/>
            </a:p>
          </p:txBody>
        </p:sp>
        <p:sp>
          <p:nvSpPr>
            <p:cNvPr id="42588" name="Oval 323"/>
            <p:cNvSpPr>
              <a:spLocks noChangeArrowheads="1"/>
            </p:cNvSpPr>
            <p:nvPr/>
          </p:nvSpPr>
          <p:spPr bwMode="auto">
            <a:xfrm>
              <a:off x="526" y="3530"/>
              <a:ext cx="48" cy="48"/>
            </a:xfrm>
            <a:prstGeom prst="ellipse">
              <a:avLst/>
            </a:prstGeom>
            <a:solidFill>
              <a:srgbClr val="FFFFFF"/>
            </a:solidFill>
            <a:ln w="9525">
              <a:noFill/>
              <a:round/>
              <a:headEnd/>
              <a:tailEnd/>
            </a:ln>
          </p:spPr>
          <p:txBody>
            <a:bodyPr/>
            <a:lstStyle/>
            <a:p>
              <a:endParaRPr lang="en-US"/>
            </a:p>
          </p:txBody>
        </p:sp>
        <p:sp>
          <p:nvSpPr>
            <p:cNvPr id="42589" name="Oval 324"/>
            <p:cNvSpPr>
              <a:spLocks noChangeArrowheads="1"/>
            </p:cNvSpPr>
            <p:nvPr/>
          </p:nvSpPr>
          <p:spPr bwMode="auto">
            <a:xfrm>
              <a:off x="580" y="3518"/>
              <a:ext cx="48" cy="48"/>
            </a:xfrm>
            <a:prstGeom prst="ellipse">
              <a:avLst/>
            </a:prstGeom>
            <a:solidFill>
              <a:srgbClr val="FFFFFF"/>
            </a:solidFill>
            <a:ln w="9525">
              <a:noFill/>
              <a:round/>
              <a:headEnd/>
              <a:tailEnd/>
            </a:ln>
          </p:spPr>
          <p:txBody>
            <a:bodyPr/>
            <a:lstStyle/>
            <a:p>
              <a:endParaRPr lang="en-US"/>
            </a:p>
          </p:txBody>
        </p:sp>
        <p:sp>
          <p:nvSpPr>
            <p:cNvPr id="42590" name="Oval 325"/>
            <p:cNvSpPr>
              <a:spLocks noChangeArrowheads="1"/>
            </p:cNvSpPr>
            <p:nvPr/>
          </p:nvSpPr>
          <p:spPr bwMode="auto">
            <a:xfrm>
              <a:off x="688" y="3494"/>
              <a:ext cx="48" cy="48"/>
            </a:xfrm>
            <a:prstGeom prst="ellipse">
              <a:avLst/>
            </a:prstGeom>
            <a:solidFill>
              <a:srgbClr val="FFFFFF"/>
            </a:solidFill>
            <a:ln w="9525">
              <a:noFill/>
              <a:round/>
              <a:headEnd/>
              <a:tailEnd/>
            </a:ln>
          </p:spPr>
          <p:txBody>
            <a:bodyPr/>
            <a:lstStyle/>
            <a:p>
              <a:endParaRPr lang="en-US"/>
            </a:p>
          </p:txBody>
        </p:sp>
        <p:sp>
          <p:nvSpPr>
            <p:cNvPr id="42591" name="Oval 326"/>
            <p:cNvSpPr>
              <a:spLocks noChangeArrowheads="1"/>
            </p:cNvSpPr>
            <p:nvPr/>
          </p:nvSpPr>
          <p:spPr bwMode="auto">
            <a:xfrm>
              <a:off x="742" y="3452"/>
              <a:ext cx="48" cy="48"/>
            </a:xfrm>
            <a:prstGeom prst="ellipse">
              <a:avLst/>
            </a:prstGeom>
            <a:solidFill>
              <a:srgbClr val="FFFFFF"/>
            </a:solidFill>
            <a:ln w="9525">
              <a:noFill/>
              <a:round/>
              <a:headEnd/>
              <a:tailEnd/>
            </a:ln>
          </p:spPr>
          <p:txBody>
            <a:bodyPr/>
            <a:lstStyle/>
            <a:p>
              <a:endParaRPr lang="en-US"/>
            </a:p>
          </p:txBody>
        </p:sp>
        <p:sp>
          <p:nvSpPr>
            <p:cNvPr id="42592" name="Oval 327"/>
            <p:cNvSpPr>
              <a:spLocks noChangeArrowheads="1"/>
            </p:cNvSpPr>
            <p:nvPr/>
          </p:nvSpPr>
          <p:spPr bwMode="auto">
            <a:xfrm>
              <a:off x="796" y="3386"/>
              <a:ext cx="48" cy="48"/>
            </a:xfrm>
            <a:prstGeom prst="ellipse">
              <a:avLst/>
            </a:prstGeom>
            <a:solidFill>
              <a:srgbClr val="FFFFFF"/>
            </a:solidFill>
            <a:ln w="9525">
              <a:noFill/>
              <a:round/>
              <a:headEnd/>
              <a:tailEnd/>
            </a:ln>
          </p:spPr>
          <p:txBody>
            <a:bodyPr/>
            <a:lstStyle/>
            <a:p>
              <a:endParaRPr lang="en-US"/>
            </a:p>
          </p:txBody>
        </p:sp>
        <p:sp>
          <p:nvSpPr>
            <p:cNvPr id="42593" name="Oval 328"/>
            <p:cNvSpPr>
              <a:spLocks noChangeArrowheads="1"/>
            </p:cNvSpPr>
            <p:nvPr/>
          </p:nvSpPr>
          <p:spPr bwMode="auto">
            <a:xfrm>
              <a:off x="904" y="3290"/>
              <a:ext cx="48" cy="48"/>
            </a:xfrm>
            <a:prstGeom prst="ellipse">
              <a:avLst/>
            </a:prstGeom>
            <a:solidFill>
              <a:srgbClr val="FFFFFF"/>
            </a:solidFill>
            <a:ln w="9525">
              <a:noFill/>
              <a:round/>
              <a:headEnd/>
              <a:tailEnd/>
            </a:ln>
          </p:spPr>
          <p:txBody>
            <a:bodyPr/>
            <a:lstStyle/>
            <a:p>
              <a:endParaRPr lang="en-US"/>
            </a:p>
          </p:txBody>
        </p:sp>
        <p:sp>
          <p:nvSpPr>
            <p:cNvPr id="42594" name="Oval 329"/>
            <p:cNvSpPr>
              <a:spLocks noChangeArrowheads="1"/>
            </p:cNvSpPr>
            <p:nvPr/>
          </p:nvSpPr>
          <p:spPr bwMode="auto">
            <a:xfrm>
              <a:off x="970" y="3254"/>
              <a:ext cx="48" cy="48"/>
            </a:xfrm>
            <a:prstGeom prst="ellipse">
              <a:avLst/>
            </a:prstGeom>
            <a:solidFill>
              <a:srgbClr val="FFFFFF"/>
            </a:solidFill>
            <a:ln w="9525">
              <a:noFill/>
              <a:round/>
              <a:headEnd/>
              <a:tailEnd/>
            </a:ln>
          </p:spPr>
          <p:txBody>
            <a:bodyPr/>
            <a:lstStyle/>
            <a:p>
              <a:endParaRPr lang="en-US"/>
            </a:p>
          </p:txBody>
        </p:sp>
        <p:sp>
          <p:nvSpPr>
            <p:cNvPr id="42595" name="Oval 330"/>
            <p:cNvSpPr>
              <a:spLocks noChangeArrowheads="1"/>
            </p:cNvSpPr>
            <p:nvPr/>
          </p:nvSpPr>
          <p:spPr bwMode="auto">
            <a:xfrm>
              <a:off x="1012" y="3122"/>
              <a:ext cx="48" cy="48"/>
            </a:xfrm>
            <a:prstGeom prst="ellipse">
              <a:avLst/>
            </a:prstGeom>
            <a:solidFill>
              <a:srgbClr val="FFFFFF"/>
            </a:solidFill>
            <a:ln w="9525">
              <a:noFill/>
              <a:round/>
              <a:headEnd/>
              <a:tailEnd/>
            </a:ln>
          </p:spPr>
          <p:txBody>
            <a:bodyPr/>
            <a:lstStyle/>
            <a:p>
              <a:endParaRPr lang="en-US"/>
            </a:p>
          </p:txBody>
        </p:sp>
        <p:sp>
          <p:nvSpPr>
            <p:cNvPr id="42596" name="Oval 331"/>
            <p:cNvSpPr>
              <a:spLocks noChangeArrowheads="1"/>
            </p:cNvSpPr>
            <p:nvPr/>
          </p:nvSpPr>
          <p:spPr bwMode="auto">
            <a:xfrm>
              <a:off x="1120" y="2984"/>
              <a:ext cx="48" cy="48"/>
            </a:xfrm>
            <a:prstGeom prst="ellipse">
              <a:avLst/>
            </a:prstGeom>
            <a:solidFill>
              <a:srgbClr val="FFFFFF"/>
            </a:solidFill>
            <a:ln w="9525">
              <a:noFill/>
              <a:round/>
              <a:headEnd/>
              <a:tailEnd/>
            </a:ln>
          </p:spPr>
          <p:txBody>
            <a:bodyPr/>
            <a:lstStyle/>
            <a:p>
              <a:endParaRPr lang="en-US"/>
            </a:p>
          </p:txBody>
        </p:sp>
        <p:sp>
          <p:nvSpPr>
            <p:cNvPr id="42597" name="Oval 332"/>
            <p:cNvSpPr>
              <a:spLocks noChangeArrowheads="1"/>
            </p:cNvSpPr>
            <p:nvPr/>
          </p:nvSpPr>
          <p:spPr bwMode="auto">
            <a:xfrm>
              <a:off x="1204" y="2774"/>
              <a:ext cx="48" cy="48"/>
            </a:xfrm>
            <a:prstGeom prst="ellipse">
              <a:avLst/>
            </a:prstGeom>
            <a:solidFill>
              <a:srgbClr val="FFFFFF"/>
            </a:solidFill>
            <a:ln w="9525">
              <a:noFill/>
              <a:round/>
              <a:headEnd/>
              <a:tailEnd/>
            </a:ln>
          </p:spPr>
          <p:txBody>
            <a:bodyPr/>
            <a:lstStyle/>
            <a:p>
              <a:endParaRPr lang="en-US"/>
            </a:p>
          </p:txBody>
        </p:sp>
        <p:sp>
          <p:nvSpPr>
            <p:cNvPr id="42598" name="Oval 333"/>
            <p:cNvSpPr>
              <a:spLocks noChangeArrowheads="1"/>
            </p:cNvSpPr>
            <p:nvPr/>
          </p:nvSpPr>
          <p:spPr bwMode="auto">
            <a:xfrm>
              <a:off x="1336" y="2702"/>
              <a:ext cx="48" cy="48"/>
            </a:xfrm>
            <a:prstGeom prst="ellipse">
              <a:avLst/>
            </a:prstGeom>
            <a:solidFill>
              <a:srgbClr val="FFFFFF"/>
            </a:solidFill>
            <a:ln w="9525">
              <a:noFill/>
              <a:round/>
              <a:headEnd/>
              <a:tailEnd/>
            </a:ln>
          </p:spPr>
          <p:txBody>
            <a:bodyPr/>
            <a:lstStyle/>
            <a:p>
              <a:endParaRPr lang="en-US"/>
            </a:p>
          </p:txBody>
        </p:sp>
        <p:sp>
          <p:nvSpPr>
            <p:cNvPr id="42599" name="Oval 334"/>
            <p:cNvSpPr>
              <a:spLocks noChangeArrowheads="1"/>
            </p:cNvSpPr>
            <p:nvPr/>
          </p:nvSpPr>
          <p:spPr bwMode="auto">
            <a:xfrm>
              <a:off x="1390" y="2696"/>
              <a:ext cx="48" cy="48"/>
            </a:xfrm>
            <a:prstGeom prst="ellipse">
              <a:avLst/>
            </a:prstGeom>
            <a:solidFill>
              <a:srgbClr val="FFFFFF"/>
            </a:solidFill>
            <a:ln w="9525">
              <a:noFill/>
              <a:round/>
              <a:headEnd/>
              <a:tailEnd/>
            </a:ln>
          </p:spPr>
          <p:txBody>
            <a:bodyPr/>
            <a:lstStyle/>
            <a:p>
              <a:endParaRPr lang="en-US"/>
            </a:p>
          </p:txBody>
        </p:sp>
        <p:sp>
          <p:nvSpPr>
            <p:cNvPr id="42600" name="Oval 335"/>
            <p:cNvSpPr>
              <a:spLocks noChangeArrowheads="1"/>
            </p:cNvSpPr>
            <p:nvPr/>
          </p:nvSpPr>
          <p:spPr bwMode="auto">
            <a:xfrm>
              <a:off x="1420" y="2600"/>
              <a:ext cx="48" cy="48"/>
            </a:xfrm>
            <a:prstGeom prst="ellipse">
              <a:avLst/>
            </a:prstGeom>
            <a:solidFill>
              <a:srgbClr val="FFFFFF"/>
            </a:solidFill>
            <a:ln w="9525">
              <a:noFill/>
              <a:round/>
              <a:headEnd/>
              <a:tailEnd/>
            </a:ln>
          </p:spPr>
          <p:txBody>
            <a:bodyPr/>
            <a:lstStyle/>
            <a:p>
              <a:endParaRPr lang="en-US"/>
            </a:p>
          </p:txBody>
        </p:sp>
        <p:sp>
          <p:nvSpPr>
            <p:cNvPr id="42601" name="Oval 336"/>
            <p:cNvSpPr>
              <a:spLocks noChangeArrowheads="1"/>
            </p:cNvSpPr>
            <p:nvPr/>
          </p:nvSpPr>
          <p:spPr bwMode="auto">
            <a:xfrm>
              <a:off x="1564" y="2432"/>
              <a:ext cx="48" cy="48"/>
            </a:xfrm>
            <a:prstGeom prst="ellipse">
              <a:avLst/>
            </a:prstGeom>
            <a:solidFill>
              <a:srgbClr val="FFFFFF"/>
            </a:solidFill>
            <a:ln w="9525">
              <a:noFill/>
              <a:round/>
              <a:headEnd/>
              <a:tailEnd/>
            </a:ln>
          </p:spPr>
          <p:txBody>
            <a:bodyPr/>
            <a:lstStyle/>
            <a:p>
              <a:endParaRPr lang="en-US"/>
            </a:p>
          </p:txBody>
        </p:sp>
        <p:sp>
          <p:nvSpPr>
            <p:cNvPr id="42602" name="Oval 337"/>
            <p:cNvSpPr>
              <a:spLocks noChangeArrowheads="1"/>
            </p:cNvSpPr>
            <p:nvPr/>
          </p:nvSpPr>
          <p:spPr bwMode="auto">
            <a:xfrm>
              <a:off x="1666" y="2396"/>
              <a:ext cx="48" cy="48"/>
            </a:xfrm>
            <a:prstGeom prst="ellipse">
              <a:avLst/>
            </a:prstGeom>
            <a:solidFill>
              <a:srgbClr val="FFFFFF"/>
            </a:solidFill>
            <a:ln w="9525">
              <a:noFill/>
              <a:round/>
              <a:headEnd/>
              <a:tailEnd/>
            </a:ln>
          </p:spPr>
          <p:txBody>
            <a:bodyPr/>
            <a:lstStyle/>
            <a:p>
              <a:endParaRPr lang="en-US"/>
            </a:p>
          </p:txBody>
        </p:sp>
        <p:sp>
          <p:nvSpPr>
            <p:cNvPr id="42603" name="Oval 338"/>
            <p:cNvSpPr>
              <a:spLocks noChangeArrowheads="1"/>
            </p:cNvSpPr>
            <p:nvPr/>
          </p:nvSpPr>
          <p:spPr bwMode="auto">
            <a:xfrm>
              <a:off x="1810" y="2270"/>
              <a:ext cx="48" cy="48"/>
            </a:xfrm>
            <a:prstGeom prst="ellipse">
              <a:avLst/>
            </a:prstGeom>
            <a:solidFill>
              <a:srgbClr val="FFFFFF"/>
            </a:solidFill>
            <a:ln w="9525">
              <a:noFill/>
              <a:round/>
              <a:headEnd/>
              <a:tailEnd/>
            </a:ln>
          </p:spPr>
          <p:txBody>
            <a:bodyPr/>
            <a:lstStyle/>
            <a:p>
              <a:endParaRPr lang="en-US"/>
            </a:p>
          </p:txBody>
        </p:sp>
        <p:sp>
          <p:nvSpPr>
            <p:cNvPr id="42604" name="Oval 339"/>
            <p:cNvSpPr>
              <a:spLocks noChangeArrowheads="1"/>
            </p:cNvSpPr>
            <p:nvPr/>
          </p:nvSpPr>
          <p:spPr bwMode="auto">
            <a:xfrm>
              <a:off x="1882" y="2354"/>
              <a:ext cx="48" cy="48"/>
            </a:xfrm>
            <a:prstGeom prst="ellipse">
              <a:avLst/>
            </a:prstGeom>
            <a:solidFill>
              <a:srgbClr val="FFFFFF"/>
            </a:solidFill>
            <a:ln w="9525">
              <a:noFill/>
              <a:round/>
              <a:headEnd/>
              <a:tailEnd/>
            </a:ln>
          </p:spPr>
          <p:txBody>
            <a:bodyPr/>
            <a:lstStyle/>
            <a:p>
              <a:endParaRPr lang="en-US"/>
            </a:p>
          </p:txBody>
        </p:sp>
        <p:sp>
          <p:nvSpPr>
            <p:cNvPr id="42605" name="Oval 340"/>
            <p:cNvSpPr>
              <a:spLocks noChangeArrowheads="1"/>
            </p:cNvSpPr>
            <p:nvPr/>
          </p:nvSpPr>
          <p:spPr bwMode="auto">
            <a:xfrm>
              <a:off x="1990" y="2294"/>
              <a:ext cx="48" cy="48"/>
            </a:xfrm>
            <a:prstGeom prst="ellipse">
              <a:avLst/>
            </a:prstGeom>
            <a:solidFill>
              <a:srgbClr val="FFFFFF"/>
            </a:solidFill>
            <a:ln w="9525">
              <a:noFill/>
              <a:round/>
              <a:headEnd/>
              <a:tailEnd/>
            </a:ln>
          </p:spPr>
          <p:txBody>
            <a:bodyPr/>
            <a:lstStyle/>
            <a:p>
              <a:endParaRPr lang="en-US"/>
            </a:p>
          </p:txBody>
        </p:sp>
        <p:sp>
          <p:nvSpPr>
            <p:cNvPr id="42606" name="Oval 341"/>
            <p:cNvSpPr>
              <a:spLocks noChangeArrowheads="1"/>
            </p:cNvSpPr>
            <p:nvPr/>
          </p:nvSpPr>
          <p:spPr bwMode="auto">
            <a:xfrm>
              <a:off x="2206" y="2186"/>
              <a:ext cx="48" cy="48"/>
            </a:xfrm>
            <a:prstGeom prst="ellipse">
              <a:avLst/>
            </a:prstGeom>
            <a:solidFill>
              <a:srgbClr val="FFFFFF"/>
            </a:solidFill>
            <a:ln w="9525">
              <a:noFill/>
              <a:round/>
              <a:headEnd/>
              <a:tailEnd/>
            </a:ln>
          </p:spPr>
          <p:txBody>
            <a:bodyPr/>
            <a:lstStyle/>
            <a:p>
              <a:endParaRPr lang="en-US"/>
            </a:p>
          </p:txBody>
        </p:sp>
        <p:sp>
          <p:nvSpPr>
            <p:cNvPr id="42607" name="Oval 342"/>
            <p:cNvSpPr>
              <a:spLocks noChangeArrowheads="1"/>
            </p:cNvSpPr>
            <p:nvPr/>
          </p:nvSpPr>
          <p:spPr bwMode="auto">
            <a:xfrm>
              <a:off x="2290" y="2030"/>
              <a:ext cx="48" cy="48"/>
            </a:xfrm>
            <a:prstGeom prst="ellipse">
              <a:avLst/>
            </a:prstGeom>
            <a:solidFill>
              <a:srgbClr val="FFFFFF"/>
            </a:solidFill>
            <a:ln w="9525">
              <a:noFill/>
              <a:round/>
              <a:headEnd/>
              <a:tailEnd/>
            </a:ln>
          </p:spPr>
          <p:txBody>
            <a:bodyPr/>
            <a:lstStyle/>
            <a:p>
              <a:endParaRPr lang="en-US"/>
            </a:p>
          </p:txBody>
        </p:sp>
        <p:sp>
          <p:nvSpPr>
            <p:cNvPr id="42608" name="Oval 343"/>
            <p:cNvSpPr>
              <a:spLocks noChangeArrowheads="1"/>
            </p:cNvSpPr>
            <p:nvPr/>
          </p:nvSpPr>
          <p:spPr bwMode="auto">
            <a:xfrm>
              <a:off x="2422" y="2066"/>
              <a:ext cx="48" cy="48"/>
            </a:xfrm>
            <a:prstGeom prst="ellipse">
              <a:avLst/>
            </a:prstGeom>
            <a:solidFill>
              <a:srgbClr val="FFFFFF"/>
            </a:solidFill>
            <a:ln w="9525">
              <a:noFill/>
              <a:round/>
              <a:headEnd/>
              <a:tailEnd/>
            </a:ln>
          </p:spPr>
          <p:txBody>
            <a:bodyPr/>
            <a:lstStyle/>
            <a:p>
              <a:endParaRPr lang="en-US"/>
            </a:p>
          </p:txBody>
        </p:sp>
        <p:sp>
          <p:nvSpPr>
            <p:cNvPr id="42609" name="Oval 344"/>
            <p:cNvSpPr>
              <a:spLocks noChangeArrowheads="1"/>
            </p:cNvSpPr>
            <p:nvPr/>
          </p:nvSpPr>
          <p:spPr bwMode="auto">
            <a:xfrm>
              <a:off x="2524" y="1964"/>
              <a:ext cx="48" cy="48"/>
            </a:xfrm>
            <a:prstGeom prst="ellipse">
              <a:avLst/>
            </a:prstGeom>
            <a:solidFill>
              <a:srgbClr val="FFFFFF"/>
            </a:solidFill>
            <a:ln w="9525">
              <a:noFill/>
              <a:round/>
              <a:headEnd/>
              <a:tailEnd/>
            </a:ln>
          </p:spPr>
          <p:txBody>
            <a:bodyPr/>
            <a:lstStyle/>
            <a:p>
              <a:endParaRPr lang="en-US"/>
            </a:p>
          </p:txBody>
        </p:sp>
        <p:sp>
          <p:nvSpPr>
            <p:cNvPr id="42610" name="Oval 345"/>
            <p:cNvSpPr>
              <a:spLocks noChangeArrowheads="1"/>
            </p:cNvSpPr>
            <p:nvPr/>
          </p:nvSpPr>
          <p:spPr bwMode="auto">
            <a:xfrm>
              <a:off x="526" y="3530"/>
              <a:ext cx="48" cy="48"/>
            </a:xfrm>
            <a:prstGeom prst="ellipse">
              <a:avLst/>
            </a:prstGeom>
            <a:noFill/>
            <a:ln w="0">
              <a:solidFill>
                <a:srgbClr val="000000"/>
              </a:solidFill>
              <a:round/>
              <a:headEnd/>
              <a:tailEnd/>
            </a:ln>
          </p:spPr>
          <p:txBody>
            <a:bodyPr/>
            <a:lstStyle/>
            <a:p>
              <a:endParaRPr lang="en-US"/>
            </a:p>
          </p:txBody>
        </p:sp>
        <p:sp>
          <p:nvSpPr>
            <p:cNvPr id="42611" name="Oval 346"/>
            <p:cNvSpPr>
              <a:spLocks noChangeArrowheads="1"/>
            </p:cNvSpPr>
            <p:nvPr/>
          </p:nvSpPr>
          <p:spPr bwMode="auto">
            <a:xfrm>
              <a:off x="580" y="3518"/>
              <a:ext cx="48" cy="48"/>
            </a:xfrm>
            <a:prstGeom prst="ellipse">
              <a:avLst/>
            </a:prstGeom>
            <a:noFill/>
            <a:ln w="0">
              <a:solidFill>
                <a:srgbClr val="000000"/>
              </a:solidFill>
              <a:round/>
              <a:headEnd/>
              <a:tailEnd/>
            </a:ln>
          </p:spPr>
          <p:txBody>
            <a:bodyPr/>
            <a:lstStyle/>
            <a:p>
              <a:endParaRPr lang="en-US"/>
            </a:p>
          </p:txBody>
        </p:sp>
        <p:sp>
          <p:nvSpPr>
            <p:cNvPr id="42612" name="Oval 347"/>
            <p:cNvSpPr>
              <a:spLocks noChangeArrowheads="1"/>
            </p:cNvSpPr>
            <p:nvPr/>
          </p:nvSpPr>
          <p:spPr bwMode="auto">
            <a:xfrm>
              <a:off x="688" y="3494"/>
              <a:ext cx="48" cy="48"/>
            </a:xfrm>
            <a:prstGeom prst="ellipse">
              <a:avLst/>
            </a:prstGeom>
            <a:noFill/>
            <a:ln w="0">
              <a:solidFill>
                <a:srgbClr val="000000"/>
              </a:solidFill>
              <a:round/>
              <a:headEnd/>
              <a:tailEnd/>
            </a:ln>
          </p:spPr>
          <p:txBody>
            <a:bodyPr/>
            <a:lstStyle/>
            <a:p>
              <a:endParaRPr lang="en-US"/>
            </a:p>
          </p:txBody>
        </p:sp>
        <p:sp>
          <p:nvSpPr>
            <p:cNvPr id="42613" name="Oval 348"/>
            <p:cNvSpPr>
              <a:spLocks noChangeArrowheads="1"/>
            </p:cNvSpPr>
            <p:nvPr/>
          </p:nvSpPr>
          <p:spPr bwMode="auto">
            <a:xfrm>
              <a:off x="742" y="3452"/>
              <a:ext cx="48" cy="48"/>
            </a:xfrm>
            <a:prstGeom prst="ellipse">
              <a:avLst/>
            </a:prstGeom>
            <a:noFill/>
            <a:ln w="0">
              <a:solidFill>
                <a:srgbClr val="000000"/>
              </a:solidFill>
              <a:round/>
              <a:headEnd/>
              <a:tailEnd/>
            </a:ln>
          </p:spPr>
          <p:txBody>
            <a:bodyPr/>
            <a:lstStyle/>
            <a:p>
              <a:endParaRPr lang="en-US"/>
            </a:p>
          </p:txBody>
        </p:sp>
        <p:sp>
          <p:nvSpPr>
            <p:cNvPr id="42614" name="Oval 349"/>
            <p:cNvSpPr>
              <a:spLocks noChangeArrowheads="1"/>
            </p:cNvSpPr>
            <p:nvPr/>
          </p:nvSpPr>
          <p:spPr bwMode="auto">
            <a:xfrm>
              <a:off x="796" y="3386"/>
              <a:ext cx="48" cy="48"/>
            </a:xfrm>
            <a:prstGeom prst="ellipse">
              <a:avLst/>
            </a:prstGeom>
            <a:noFill/>
            <a:ln w="0">
              <a:solidFill>
                <a:srgbClr val="000000"/>
              </a:solidFill>
              <a:round/>
              <a:headEnd/>
              <a:tailEnd/>
            </a:ln>
          </p:spPr>
          <p:txBody>
            <a:bodyPr/>
            <a:lstStyle/>
            <a:p>
              <a:endParaRPr lang="en-US"/>
            </a:p>
          </p:txBody>
        </p:sp>
        <p:sp>
          <p:nvSpPr>
            <p:cNvPr id="42615" name="Oval 350"/>
            <p:cNvSpPr>
              <a:spLocks noChangeArrowheads="1"/>
            </p:cNvSpPr>
            <p:nvPr/>
          </p:nvSpPr>
          <p:spPr bwMode="auto">
            <a:xfrm>
              <a:off x="904" y="3290"/>
              <a:ext cx="48" cy="48"/>
            </a:xfrm>
            <a:prstGeom prst="ellipse">
              <a:avLst/>
            </a:prstGeom>
            <a:noFill/>
            <a:ln w="0">
              <a:solidFill>
                <a:srgbClr val="000000"/>
              </a:solidFill>
              <a:round/>
              <a:headEnd/>
              <a:tailEnd/>
            </a:ln>
          </p:spPr>
          <p:txBody>
            <a:bodyPr/>
            <a:lstStyle/>
            <a:p>
              <a:endParaRPr lang="en-US"/>
            </a:p>
          </p:txBody>
        </p:sp>
        <p:sp>
          <p:nvSpPr>
            <p:cNvPr id="42616" name="Oval 351"/>
            <p:cNvSpPr>
              <a:spLocks noChangeArrowheads="1"/>
            </p:cNvSpPr>
            <p:nvPr/>
          </p:nvSpPr>
          <p:spPr bwMode="auto">
            <a:xfrm>
              <a:off x="970" y="3254"/>
              <a:ext cx="48" cy="48"/>
            </a:xfrm>
            <a:prstGeom prst="ellipse">
              <a:avLst/>
            </a:prstGeom>
            <a:noFill/>
            <a:ln w="0">
              <a:solidFill>
                <a:srgbClr val="000000"/>
              </a:solidFill>
              <a:round/>
              <a:headEnd/>
              <a:tailEnd/>
            </a:ln>
          </p:spPr>
          <p:txBody>
            <a:bodyPr/>
            <a:lstStyle/>
            <a:p>
              <a:endParaRPr lang="en-US"/>
            </a:p>
          </p:txBody>
        </p:sp>
        <p:sp>
          <p:nvSpPr>
            <p:cNvPr id="42617" name="Oval 352"/>
            <p:cNvSpPr>
              <a:spLocks noChangeArrowheads="1"/>
            </p:cNvSpPr>
            <p:nvPr/>
          </p:nvSpPr>
          <p:spPr bwMode="auto">
            <a:xfrm>
              <a:off x="1012" y="3122"/>
              <a:ext cx="48" cy="48"/>
            </a:xfrm>
            <a:prstGeom prst="ellipse">
              <a:avLst/>
            </a:prstGeom>
            <a:noFill/>
            <a:ln w="0">
              <a:solidFill>
                <a:srgbClr val="000000"/>
              </a:solidFill>
              <a:round/>
              <a:headEnd/>
              <a:tailEnd/>
            </a:ln>
          </p:spPr>
          <p:txBody>
            <a:bodyPr/>
            <a:lstStyle/>
            <a:p>
              <a:endParaRPr lang="en-US"/>
            </a:p>
          </p:txBody>
        </p:sp>
        <p:sp>
          <p:nvSpPr>
            <p:cNvPr id="42618" name="Oval 353"/>
            <p:cNvSpPr>
              <a:spLocks noChangeArrowheads="1"/>
            </p:cNvSpPr>
            <p:nvPr/>
          </p:nvSpPr>
          <p:spPr bwMode="auto">
            <a:xfrm>
              <a:off x="1120" y="2984"/>
              <a:ext cx="48" cy="48"/>
            </a:xfrm>
            <a:prstGeom prst="ellipse">
              <a:avLst/>
            </a:prstGeom>
            <a:noFill/>
            <a:ln w="0">
              <a:solidFill>
                <a:srgbClr val="000000"/>
              </a:solidFill>
              <a:round/>
              <a:headEnd/>
              <a:tailEnd/>
            </a:ln>
          </p:spPr>
          <p:txBody>
            <a:bodyPr/>
            <a:lstStyle/>
            <a:p>
              <a:endParaRPr lang="en-US"/>
            </a:p>
          </p:txBody>
        </p:sp>
        <p:sp>
          <p:nvSpPr>
            <p:cNvPr id="42619" name="Oval 354"/>
            <p:cNvSpPr>
              <a:spLocks noChangeArrowheads="1"/>
            </p:cNvSpPr>
            <p:nvPr/>
          </p:nvSpPr>
          <p:spPr bwMode="auto">
            <a:xfrm>
              <a:off x="1204" y="2774"/>
              <a:ext cx="48" cy="48"/>
            </a:xfrm>
            <a:prstGeom prst="ellipse">
              <a:avLst/>
            </a:prstGeom>
            <a:noFill/>
            <a:ln w="0">
              <a:solidFill>
                <a:srgbClr val="000000"/>
              </a:solidFill>
              <a:round/>
              <a:headEnd/>
              <a:tailEnd/>
            </a:ln>
          </p:spPr>
          <p:txBody>
            <a:bodyPr/>
            <a:lstStyle/>
            <a:p>
              <a:endParaRPr lang="en-US"/>
            </a:p>
          </p:txBody>
        </p:sp>
        <p:sp>
          <p:nvSpPr>
            <p:cNvPr id="42620" name="Oval 355"/>
            <p:cNvSpPr>
              <a:spLocks noChangeArrowheads="1"/>
            </p:cNvSpPr>
            <p:nvPr/>
          </p:nvSpPr>
          <p:spPr bwMode="auto">
            <a:xfrm>
              <a:off x="1336" y="2702"/>
              <a:ext cx="48" cy="48"/>
            </a:xfrm>
            <a:prstGeom prst="ellipse">
              <a:avLst/>
            </a:prstGeom>
            <a:noFill/>
            <a:ln w="0">
              <a:solidFill>
                <a:srgbClr val="000000"/>
              </a:solidFill>
              <a:round/>
              <a:headEnd/>
              <a:tailEnd/>
            </a:ln>
          </p:spPr>
          <p:txBody>
            <a:bodyPr/>
            <a:lstStyle/>
            <a:p>
              <a:endParaRPr lang="en-US"/>
            </a:p>
          </p:txBody>
        </p:sp>
        <p:sp>
          <p:nvSpPr>
            <p:cNvPr id="42621" name="Oval 356"/>
            <p:cNvSpPr>
              <a:spLocks noChangeArrowheads="1"/>
            </p:cNvSpPr>
            <p:nvPr/>
          </p:nvSpPr>
          <p:spPr bwMode="auto">
            <a:xfrm>
              <a:off x="1390" y="2696"/>
              <a:ext cx="48" cy="48"/>
            </a:xfrm>
            <a:prstGeom prst="ellipse">
              <a:avLst/>
            </a:prstGeom>
            <a:noFill/>
            <a:ln w="0">
              <a:solidFill>
                <a:srgbClr val="000000"/>
              </a:solidFill>
              <a:round/>
              <a:headEnd/>
              <a:tailEnd/>
            </a:ln>
          </p:spPr>
          <p:txBody>
            <a:bodyPr/>
            <a:lstStyle/>
            <a:p>
              <a:endParaRPr lang="en-US"/>
            </a:p>
          </p:txBody>
        </p:sp>
        <p:sp>
          <p:nvSpPr>
            <p:cNvPr id="42622" name="Oval 357"/>
            <p:cNvSpPr>
              <a:spLocks noChangeArrowheads="1"/>
            </p:cNvSpPr>
            <p:nvPr/>
          </p:nvSpPr>
          <p:spPr bwMode="auto">
            <a:xfrm>
              <a:off x="1420" y="2600"/>
              <a:ext cx="48" cy="48"/>
            </a:xfrm>
            <a:prstGeom prst="ellipse">
              <a:avLst/>
            </a:prstGeom>
            <a:noFill/>
            <a:ln w="0">
              <a:solidFill>
                <a:srgbClr val="000000"/>
              </a:solidFill>
              <a:round/>
              <a:headEnd/>
              <a:tailEnd/>
            </a:ln>
          </p:spPr>
          <p:txBody>
            <a:bodyPr/>
            <a:lstStyle/>
            <a:p>
              <a:endParaRPr lang="en-US"/>
            </a:p>
          </p:txBody>
        </p:sp>
        <p:sp>
          <p:nvSpPr>
            <p:cNvPr id="42623" name="Oval 358"/>
            <p:cNvSpPr>
              <a:spLocks noChangeArrowheads="1"/>
            </p:cNvSpPr>
            <p:nvPr/>
          </p:nvSpPr>
          <p:spPr bwMode="auto">
            <a:xfrm>
              <a:off x="1564" y="2432"/>
              <a:ext cx="48" cy="48"/>
            </a:xfrm>
            <a:prstGeom prst="ellipse">
              <a:avLst/>
            </a:prstGeom>
            <a:noFill/>
            <a:ln w="0">
              <a:solidFill>
                <a:srgbClr val="000000"/>
              </a:solidFill>
              <a:round/>
              <a:headEnd/>
              <a:tailEnd/>
            </a:ln>
          </p:spPr>
          <p:txBody>
            <a:bodyPr/>
            <a:lstStyle/>
            <a:p>
              <a:endParaRPr lang="en-US"/>
            </a:p>
          </p:txBody>
        </p:sp>
        <p:sp>
          <p:nvSpPr>
            <p:cNvPr id="42624" name="Oval 359"/>
            <p:cNvSpPr>
              <a:spLocks noChangeArrowheads="1"/>
            </p:cNvSpPr>
            <p:nvPr/>
          </p:nvSpPr>
          <p:spPr bwMode="auto">
            <a:xfrm>
              <a:off x="1666" y="2396"/>
              <a:ext cx="48" cy="48"/>
            </a:xfrm>
            <a:prstGeom prst="ellipse">
              <a:avLst/>
            </a:prstGeom>
            <a:noFill/>
            <a:ln w="0">
              <a:solidFill>
                <a:srgbClr val="000000"/>
              </a:solidFill>
              <a:round/>
              <a:headEnd/>
              <a:tailEnd/>
            </a:ln>
          </p:spPr>
          <p:txBody>
            <a:bodyPr/>
            <a:lstStyle/>
            <a:p>
              <a:endParaRPr lang="en-US"/>
            </a:p>
          </p:txBody>
        </p:sp>
        <p:sp>
          <p:nvSpPr>
            <p:cNvPr id="42625" name="Oval 360"/>
            <p:cNvSpPr>
              <a:spLocks noChangeArrowheads="1"/>
            </p:cNvSpPr>
            <p:nvPr/>
          </p:nvSpPr>
          <p:spPr bwMode="auto">
            <a:xfrm>
              <a:off x="1810" y="2270"/>
              <a:ext cx="48" cy="48"/>
            </a:xfrm>
            <a:prstGeom prst="ellipse">
              <a:avLst/>
            </a:prstGeom>
            <a:noFill/>
            <a:ln w="0">
              <a:solidFill>
                <a:srgbClr val="000000"/>
              </a:solidFill>
              <a:round/>
              <a:headEnd/>
              <a:tailEnd/>
            </a:ln>
          </p:spPr>
          <p:txBody>
            <a:bodyPr/>
            <a:lstStyle/>
            <a:p>
              <a:endParaRPr lang="en-US"/>
            </a:p>
          </p:txBody>
        </p:sp>
        <p:sp>
          <p:nvSpPr>
            <p:cNvPr id="42626" name="Oval 361"/>
            <p:cNvSpPr>
              <a:spLocks noChangeArrowheads="1"/>
            </p:cNvSpPr>
            <p:nvPr/>
          </p:nvSpPr>
          <p:spPr bwMode="auto">
            <a:xfrm>
              <a:off x="1882" y="2354"/>
              <a:ext cx="48" cy="48"/>
            </a:xfrm>
            <a:prstGeom prst="ellipse">
              <a:avLst/>
            </a:prstGeom>
            <a:noFill/>
            <a:ln w="0">
              <a:solidFill>
                <a:srgbClr val="000000"/>
              </a:solidFill>
              <a:round/>
              <a:headEnd/>
              <a:tailEnd/>
            </a:ln>
          </p:spPr>
          <p:txBody>
            <a:bodyPr/>
            <a:lstStyle/>
            <a:p>
              <a:endParaRPr lang="en-US"/>
            </a:p>
          </p:txBody>
        </p:sp>
        <p:sp>
          <p:nvSpPr>
            <p:cNvPr id="42627" name="Oval 362"/>
            <p:cNvSpPr>
              <a:spLocks noChangeArrowheads="1"/>
            </p:cNvSpPr>
            <p:nvPr/>
          </p:nvSpPr>
          <p:spPr bwMode="auto">
            <a:xfrm>
              <a:off x="1990" y="2294"/>
              <a:ext cx="48" cy="48"/>
            </a:xfrm>
            <a:prstGeom prst="ellipse">
              <a:avLst/>
            </a:prstGeom>
            <a:noFill/>
            <a:ln w="0">
              <a:solidFill>
                <a:srgbClr val="000000"/>
              </a:solidFill>
              <a:round/>
              <a:headEnd/>
              <a:tailEnd/>
            </a:ln>
          </p:spPr>
          <p:txBody>
            <a:bodyPr/>
            <a:lstStyle/>
            <a:p>
              <a:endParaRPr lang="en-US"/>
            </a:p>
          </p:txBody>
        </p:sp>
        <p:sp>
          <p:nvSpPr>
            <p:cNvPr id="42628" name="Oval 363"/>
            <p:cNvSpPr>
              <a:spLocks noChangeArrowheads="1"/>
            </p:cNvSpPr>
            <p:nvPr/>
          </p:nvSpPr>
          <p:spPr bwMode="auto">
            <a:xfrm>
              <a:off x="2206" y="2186"/>
              <a:ext cx="48" cy="48"/>
            </a:xfrm>
            <a:prstGeom prst="ellipse">
              <a:avLst/>
            </a:prstGeom>
            <a:noFill/>
            <a:ln w="0">
              <a:solidFill>
                <a:srgbClr val="000000"/>
              </a:solidFill>
              <a:round/>
              <a:headEnd/>
              <a:tailEnd/>
            </a:ln>
          </p:spPr>
          <p:txBody>
            <a:bodyPr/>
            <a:lstStyle/>
            <a:p>
              <a:endParaRPr lang="en-US"/>
            </a:p>
          </p:txBody>
        </p:sp>
        <p:sp>
          <p:nvSpPr>
            <p:cNvPr id="42629" name="Oval 364"/>
            <p:cNvSpPr>
              <a:spLocks noChangeArrowheads="1"/>
            </p:cNvSpPr>
            <p:nvPr/>
          </p:nvSpPr>
          <p:spPr bwMode="auto">
            <a:xfrm>
              <a:off x="2290" y="2030"/>
              <a:ext cx="48" cy="48"/>
            </a:xfrm>
            <a:prstGeom prst="ellipse">
              <a:avLst/>
            </a:prstGeom>
            <a:noFill/>
            <a:ln w="0">
              <a:solidFill>
                <a:srgbClr val="000000"/>
              </a:solidFill>
              <a:round/>
              <a:headEnd/>
              <a:tailEnd/>
            </a:ln>
          </p:spPr>
          <p:txBody>
            <a:bodyPr/>
            <a:lstStyle/>
            <a:p>
              <a:endParaRPr lang="en-US"/>
            </a:p>
          </p:txBody>
        </p:sp>
        <p:sp>
          <p:nvSpPr>
            <p:cNvPr id="42630" name="Oval 365"/>
            <p:cNvSpPr>
              <a:spLocks noChangeArrowheads="1"/>
            </p:cNvSpPr>
            <p:nvPr/>
          </p:nvSpPr>
          <p:spPr bwMode="auto">
            <a:xfrm>
              <a:off x="2422" y="2066"/>
              <a:ext cx="48" cy="48"/>
            </a:xfrm>
            <a:prstGeom prst="ellipse">
              <a:avLst/>
            </a:prstGeom>
            <a:noFill/>
            <a:ln w="0">
              <a:solidFill>
                <a:srgbClr val="000000"/>
              </a:solidFill>
              <a:round/>
              <a:headEnd/>
              <a:tailEnd/>
            </a:ln>
          </p:spPr>
          <p:txBody>
            <a:bodyPr/>
            <a:lstStyle/>
            <a:p>
              <a:endParaRPr lang="en-US"/>
            </a:p>
          </p:txBody>
        </p:sp>
        <p:sp>
          <p:nvSpPr>
            <p:cNvPr id="42631" name="Oval 366"/>
            <p:cNvSpPr>
              <a:spLocks noChangeArrowheads="1"/>
            </p:cNvSpPr>
            <p:nvPr/>
          </p:nvSpPr>
          <p:spPr bwMode="auto">
            <a:xfrm>
              <a:off x="2524" y="1964"/>
              <a:ext cx="48" cy="48"/>
            </a:xfrm>
            <a:prstGeom prst="ellipse">
              <a:avLst/>
            </a:prstGeom>
            <a:noFill/>
            <a:ln w="0">
              <a:solidFill>
                <a:srgbClr val="000000"/>
              </a:solidFill>
              <a:round/>
              <a:headEnd/>
              <a:tailEnd/>
            </a:ln>
          </p:spPr>
          <p:txBody>
            <a:bodyPr/>
            <a:lstStyle/>
            <a:p>
              <a:endParaRPr lang="en-US"/>
            </a:p>
          </p:txBody>
        </p:sp>
        <p:sp>
          <p:nvSpPr>
            <p:cNvPr id="42632" name="Oval 367"/>
            <p:cNvSpPr>
              <a:spLocks noChangeArrowheads="1"/>
            </p:cNvSpPr>
            <p:nvPr/>
          </p:nvSpPr>
          <p:spPr bwMode="auto">
            <a:xfrm>
              <a:off x="526" y="3542"/>
              <a:ext cx="48" cy="48"/>
            </a:xfrm>
            <a:prstGeom prst="ellipse">
              <a:avLst/>
            </a:prstGeom>
            <a:solidFill>
              <a:srgbClr val="FFFFFF"/>
            </a:solidFill>
            <a:ln w="9525">
              <a:noFill/>
              <a:round/>
              <a:headEnd/>
              <a:tailEnd/>
            </a:ln>
          </p:spPr>
          <p:txBody>
            <a:bodyPr/>
            <a:lstStyle/>
            <a:p>
              <a:endParaRPr lang="en-US"/>
            </a:p>
          </p:txBody>
        </p:sp>
        <p:sp>
          <p:nvSpPr>
            <p:cNvPr id="42633" name="Oval 368"/>
            <p:cNvSpPr>
              <a:spLocks noChangeArrowheads="1"/>
            </p:cNvSpPr>
            <p:nvPr/>
          </p:nvSpPr>
          <p:spPr bwMode="auto">
            <a:xfrm>
              <a:off x="580" y="3518"/>
              <a:ext cx="48" cy="48"/>
            </a:xfrm>
            <a:prstGeom prst="ellipse">
              <a:avLst/>
            </a:prstGeom>
            <a:solidFill>
              <a:srgbClr val="FFFFFF"/>
            </a:solidFill>
            <a:ln w="9525">
              <a:noFill/>
              <a:round/>
              <a:headEnd/>
              <a:tailEnd/>
            </a:ln>
          </p:spPr>
          <p:txBody>
            <a:bodyPr/>
            <a:lstStyle/>
            <a:p>
              <a:endParaRPr lang="en-US"/>
            </a:p>
          </p:txBody>
        </p:sp>
        <p:sp>
          <p:nvSpPr>
            <p:cNvPr id="42634" name="Oval 369"/>
            <p:cNvSpPr>
              <a:spLocks noChangeArrowheads="1"/>
            </p:cNvSpPr>
            <p:nvPr/>
          </p:nvSpPr>
          <p:spPr bwMode="auto">
            <a:xfrm>
              <a:off x="688" y="3476"/>
              <a:ext cx="48" cy="48"/>
            </a:xfrm>
            <a:prstGeom prst="ellipse">
              <a:avLst/>
            </a:prstGeom>
            <a:solidFill>
              <a:srgbClr val="FFFFFF"/>
            </a:solidFill>
            <a:ln w="9525">
              <a:noFill/>
              <a:round/>
              <a:headEnd/>
              <a:tailEnd/>
            </a:ln>
          </p:spPr>
          <p:txBody>
            <a:bodyPr/>
            <a:lstStyle/>
            <a:p>
              <a:endParaRPr lang="en-US"/>
            </a:p>
          </p:txBody>
        </p:sp>
        <p:sp>
          <p:nvSpPr>
            <p:cNvPr id="42635" name="Oval 370"/>
            <p:cNvSpPr>
              <a:spLocks noChangeArrowheads="1"/>
            </p:cNvSpPr>
            <p:nvPr/>
          </p:nvSpPr>
          <p:spPr bwMode="auto">
            <a:xfrm>
              <a:off x="742" y="3428"/>
              <a:ext cx="48" cy="48"/>
            </a:xfrm>
            <a:prstGeom prst="ellipse">
              <a:avLst/>
            </a:prstGeom>
            <a:solidFill>
              <a:srgbClr val="FFFFFF"/>
            </a:solidFill>
            <a:ln w="9525">
              <a:noFill/>
              <a:round/>
              <a:headEnd/>
              <a:tailEnd/>
            </a:ln>
          </p:spPr>
          <p:txBody>
            <a:bodyPr/>
            <a:lstStyle/>
            <a:p>
              <a:endParaRPr lang="en-US"/>
            </a:p>
          </p:txBody>
        </p:sp>
        <p:sp>
          <p:nvSpPr>
            <p:cNvPr id="42636" name="Oval 371"/>
            <p:cNvSpPr>
              <a:spLocks noChangeArrowheads="1"/>
            </p:cNvSpPr>
            <p:nvPr/>
          </p:nvSpPr>
          <p:spPr bwMode="auto">
            <a:xfrm>
              <a:off x="796" y="3398"/>
              <a:ext cx="48" cy="48"/>
            </a:xfrm>
            <a:prstGeom prst="ellipse">
              <a:avLst/>
            </a:prstGeom>
            <a:solidFill>
              <a:srgbClr val="FFFFFF"/>
            </a:solidFill>
            <a:ln w="9525">
              <a:noFill/>
              <a:round/>
              <a:headEnd/>
              <a:tailEnd/>
            </a:ln>
          </p:spPr>
          <p:txBody>
            <a:bodyPr/>
            <a:lstStyle/>
            <a:p>
              <a:endParaRPr lang="en-US"/>
            </a:p>
          </p:txBody>
        </p:sp>
        <p:sp>
          <p:nvSpPr>
            <p:cNvPr id="42637" name="Oval 372"/>
            <p:cNvSpPr>
              <a:spLocks noChangeArrowheads="1"/>
            </p:cNvSpPr>
            <p:nvPr/>
          </p:nvSpPr>
          <p:spPr bwMode="auto">
            <a:xfrm>
              <a:off x="904" y="3320"/>
              <a:ext cx="48" cy="48"/>
            </a:xfrm>
            <a:prstGeom prst="ellipse">
              <a:avLst/>
            </a:prstGeom>
            <a:solidFill>
              <a:srgbClr val="FFFFFF"/>
            </a:solidFill>
            <a:ln w="9525">
              <a:noFill/>
              <a:round/>
              <a:headEnd/>
              <a:tailEnd/>
            </a:ln>
          </p:spPr>
          <p:txBody>
            <a:bodyPr/>
            <a:lstStyle/>
            <a:p>
              <a:endParaRPr lang="en-US"/>
            </a:p>
          </p:txBody>
        </p:sp>
        <p:sp>
          <p:nvSpPr>
            <p:cNvPr id="42638" name="Oval 373"/>
            <p:cNvSpPr>
              <a:spLocks noChangeArrowheads="1"/>
            </p:cNvSpPr>
            <p:nvPr/>
          </p:nvSpPr>
          <p:spPr bwMode="auto">
            <a:xfrm>
              <a:off x="970" y="3278"/>
              <a:ext cx="48" cy="48"/>
            </a:xfrm>
            <a:prstGeom prst="ellipse">
              <a:avLst/>
            </a:prstGeom>
            <a:solidFill>
              <a:srgbClr val="FFFFFF"/>
            </a:solidFill>
            <a:ln w="9525">
              <a:noFill/>
              <a:round/>
              <a:headEnd/>
              <a:tailEnd/>
            </a:ln>
          </p:spPr>
          <p:txBody>
            <a:bodyPr/>
            <a:lstStyle/>
            <a:p>
              <a:endParaRPr lang="en-US"/>
            </a:p>
          </p:txBody>
        </p:sp>
        <p:sp>
          <p:nvSpPr>
            <p:cNvPr id="42639" name="Oval 374"/>
            <p:cNvSpPr>
              <a:spLocks noChangeArrowheads="1"/>
            </p:cNvSpPr>
            <p:nvPr/>
          </p:nvSpPr>
          <p:spPr bwMode="auto">
            <a:xfrm>
              <a:off x="1012" y="3212"/>
              <a:ext cx="48" cy="48"/>
            </a:xfrm>
            <a:prstGeom prst="ellipse">
              <a:avLst/>
            </a:prstGeom>
            <a:solidFill>
              <a:srgbClr val="FFFFFF"/>
            </a:solidFill>
            <a:ln w="9525">
              <a:noFill/>
              <a:round/>
              <a:headEnd/>
              <a:tailEnd/>
            </a:ln>
          </p:spPr>
          <p:txBody>
            <a:bodyPr/>
            <a:lstStyle/>
            <a:p>
              <a:endParaRPr lang="en-US"/>
            </a:p>
          </p:txBody>
        </p:sp>
        <p:sp>
          <p:nvSpPr>
            <p:cNvPr id="42640" name="Oval 375"/>
            <p:cNvSpPr>
              <a:spLocks noChangeArrowheads="1"/>
            </p:cNvSpPr>
            <p:nvPr/>
          </p:nvSpPr>
          <p:spPr bwMode="auto">
            <a:xfrm>
              <a:off x="1120" y="3050"/>
              <a:ext cx="48" cy="48"/>
            </a:xfrm>
            <a:prstGeom prst="ellipse">
              <a:avLst/>
            </a:prstGeom>
            <a:solidFill>
              <a:srgbClr val="FFFFFF"/>
            </a:solidFill>
            <a:ln w="9525">
              <a:noFill/>
              <a:round/>
              <a:headEnd/>
              <a:tailEnd/>
            </a:ln>
          </p:spPr>
          <p:txBody>
            <a:bodyPr/>
            <a:lstStyle/>
            <a:p>
              <a:endParaRPr lang="en-US"/>
            </a:p>
          </p:txBody>
        </p:sp>
        <p:sp>
          <p:nvSpPr>
            <p:cNvPr id="42641" name="Oval 376"/>
            <p:cNvSpPr>
              <a:spLocks noChangeArrowheads="1"/>
            </p:cNvSpPr>
            <p:nvPr/>
          </p:nvSpPr>
          <p:spPr bwMode="auto">
            <a:xfrm>
              <a:off x="1204" y="2990"/>
              <a:ext cx="48" cy="48"/>
            </a:xfrm>
            <a:prstGeom prst="ellipse">
              <a:avLst/>
            </a:prstGeom>
            <a:solidFill>
              <a:srgbClr val="FFFFFF"/>
            </a:solidFill>
            <a:ln w="9525">
              <a:noFill/>
              <a:round/>
              <a:headEnd/>
              <a:tailEnd/>
            </a:ln>
          </p:spPr>
          <p:txBody>
            <a:bodyPr/>
            <a:lstStyle/>
            <a:p>
              <a:endParaRPr lang="en-US"/>
            </a:p>
          </p:txBody>
        </p:sp>
        <p:sp>
          <p:nvSpPr>
            <p:cNvPr id="42642" name="Oval 377"/>
            <p:cNvSpPr>
              <a:spLocks noChangeArrowheads="1"/>
            </p:cNvSpPr>
            <p:nvPr/>
          </p:nvSpPr>
          <p:spPr bwMode="auto">
            <a:xfrm>
              <a:off x="1336" y="2792"/>
              <a:ext cx="48" cy="48"/>
            </a:xfrm>
            <a:prstGeom prst="ellipse">
              <a:avLst/>
            </a:prstGeom>
            <a:solidFill>
              <a:srgbClr val="FFFFFF"/>
            </a:solidFill>
            <a:ln w="9525">
              <a:noFill/>
              <a:round/>
              <a:headEnd/>
              <a:tailEnd/>
            </a:ln>
          </p:spPr>
          <p:txBody>
            <a:bodyPr/>
            <a:lstStyle/>
            <a:p>
              <a:endParaRPr lang="en-US"/>
            </a:p>
          </p:txBody>
        </p:sp>
        <p:sp>
          <p:nvSpPr>
            <p:cNvPr id="42643" name="Oval 378"/>
            <p:cNvSpPr>
              <a:spLocks noChangeArrowheads="1"/>
            </p:cNvSpPr>
            <p:nvPr/>
          </p:nvSpPr>
          <p:spPr bwMode="auto">
            <a:xfrm>
              <a:off x="1390" y="2642"/>
              <a:ext cx="48" cy="48"/>
            </a:xfrm>
            <a:prstGeom prst="ellipse">
              <a:avLst/>
            </a:prstGeom>
            <a:solidFill>
              <a:srgbClr val="FFFFFF"/>
            </a:solidFill>
            <a:ln w="9525">
              <a:noFill/>
              <a:round/>
              <a:headEnd/>
              <a:tailEnd/>
            </a:ln>
          </p:spPr>
          <p:txBody>
            <a:bodyPr/>
            <a:lstStyle/>
            <a:p>
              <a:endParaRPr lang="en-US"/>
            </a:p>
          </p:txBody>
        </p:sp>
        <p:sp>
          <p:nvSpPr>
            <p:cNvPr id="42644" name="Oval 379"/>
            <p:cNvSpPr>
              <a:spLocks noChangeArrowheads="1"/>
            </p:cNvSpPr>
            <p:nvPr/>
          </p:nvSpPr>
          <p:spPr bwMode="auto">
            <a:xfrm>
              <a:off x="1420" y="2678"/>
              <a:ext cx="48" cy="48"/>
            </a:xfrm>
            <a:prstGeom prst="ellipse">
              <a:avLst/>
            </a:prstGeom>
            <a:solidFill>
              <a:srgbClr val="FFFFFF"/>
            </a:solidFill>
            <a:ln w="9525">
              <a:noFill/>
              <a:round/>
              <a:headEnd/>
              <a:tailEnd/>
            </a:ln>
          </p:spPr>
          <p:txBody>
            <a:bodyPr/>
            <a:lstStyle/>
            <a:p>
              <a:endParaRPr lang="en-US"/>
            </a:p>
          </p:txBody>
        </p:sp>
        <p:sp>
          <p:nvSpPr>
            <p:cNvPr id="42645" name="Oval 380"/>
            <p:cNvSpPr>
              <a:spLocks noChangeArrowheads="1"/>
            </p:cNvSpPr>
            <p:nvPr/>
          </p:nvSpPr>
          <p:spPr bwMode="auto">
            <a:xfrm>
              <a:off x="1564" y="2564"/>
              <a:ext cx="48" cy="48"/>
            </a:xfrm>
            <a:prstGeom prst="ellipse">
              <a:avLst/>
            </a:prstGeom>
            <a:solidFill>
              <a:srgbClr val="FFFFFF"/>
            </a:solidFill>
            <a:ln w="9525">
              <a:noFill/>
              <a:round/>
              <a:headEnd/>
              <a:tailEnd/>
            </a:ln>
          </p:spPr>
          <p:txBody>
            <a:bodyPr/>
            <a:lstStyle/>
            <a:p>
              <a:endParaRPr lang="en-US"/>
            </a:p>
          </p:txBody>
        </p:sp>
        <p:sp>
          <p:nvSpPr>
            <p:cNvPr id="42646" name="Oval 381"/>
            <p:cNvSpPr>
              <a:spLocks noChangeArrowheads="1"/>
            </p:cNvSpPr>
            <p:nvPr/>
          </p:nvSpPr>
          <p:spPr bwMode="auto">
            <a:xfrm>
              <a:off x="1666" y="2402"/>
              <a:ext cx="48" cy="48"/>
            </a:xfrm>
            <a:prstGeom prst="ellipse">
              <a:avLst/>
            </a:prstGeom>
            <a:solidFill>
              <a:srgbClr val="FFFFFF"/>
            </a:solidFill>
            <a:ln w="9525">
              <a:noFill/>
              <a:round/>
              <a:headEnd/>
              <a:tailEnd/>
            </a:ln>
          </p:spPr>
          <p:txBody>
            <a:bodyPr/>
            <a:lstStyle/>
            <a:p>
              <a:endParaRPr lang="en-US"/>
            </a:p>
          </p:txBody>
        </p:sp>
        <p:sp>
          <p:nvSpPr>
            <p:cNvPr id="42647" name="Oval 382"/>
            <p:cNvSpPr>
              <a:spLocks noChangeArrowheads="1"/>
            </p:cNvSpPr>
            <p:nvPr/>
          </p:nvSpPr>
          <p:spPr bwMode="auto">
            <a:xfrm>
              <a:off x="1810" y="2354"/>
              <a:ext cx="48" cy="48"/>
            </a:xfrm>
            <a:prstGeom prst="ellipse">
              <a:avLst/>
            </a:prstGeom>
            <a:solidFill>
              <a:srgbClr val="FFFFFF"/>
            </a:solidFill>
            <a:ln w="9525">
              <a:noFill/>
              <a:round/>
              <a:headEnd/>
              <a:tailEnd/>
            </a:ln>
          </p:spPr>
          <p:txBody>
            <a:bodyPr/>
            <a:lstStyle/>
            <a:p>
              <a:endParaRPr lang="en-US"/>
            </a:p>
          </p:txBody>
        </p:sp>
        <p:sp>
          <p:nvSpPr>
            <p:cNvPr id="42648" name="Oval 383"/>
            <p:cNvSpPr>
              <a:spLocks noChangeArrowheads="1"/>
            </p:cNvSpPr>
            <p:nvPr/>
          </p:nvSpPr>
          <p:spPr bwMode="auto">
            <a:xfrm>
              <a:off x="1882" y="2324"/>
              <a:ext cx="48" cy="48"/>
            </a:xfrm>
            <a:prstGeom prst="ellipse">
              <a:avLst/>
            </a:prstGeom>
            <a:solidFill>
              <a:srgbClr val="FFFFFF"/>
            </a:solidFill>
            <a:ln w="9525">
              <a:noFill/>
              <a:round/>
              <a:headEnd/>
              <a:tailEnd/>
            </a:ln>
          </p:spPr>
          <p:txBody>
            <a:bodyPr/>
            <a:lstStyle/>
            <a:p>
              <a:endParaRPr lang="en-US"/>
            </a:p>
          </p:txBody>
        </p:sp>
        <p:sp>
          <p:nvSpPr>
            <p:cNvPr id="42649" name="Oval 384"/>
            <p:cNvSpPr>
              <a:spLocks noChangeArrowheads="1"/>
            </p:cNvSpPr>
            <p:nvPr/>
          </p:nvSpPr>
          <p:spPr bwMode="auto">
            <a:xfrm>
              <a:off x="1990" y="2324"/>
              <a:ext cx="48" cy="48"/>
            </a:xfrm>
            <a:prstGeom prst="ellipse">
              <a:avLst/>
            </a:prstGeom>
            <a:solidFill>
              <a:srgbClr val="FFFFFF"/>
            </a:solidFill>
            <a:ln w="9525">
              <a:noFill/>
              <a:round/>
              <a:headEnd/>
              <a:tailEnd/>
            </a:ln>
          </p:spPr>
          <p:txBody>
            <a:bodyPr/>
            <a:lstStyle/>
            <a:p>
              <a:endParaRPr lang="en-US"/>
            </a:p>
          </p:txBody>
        </p:sp>
        <p:sp>
          <p:nvSpPr>
            <p:cNvPr id="42650" name="Oval 385"/>
            <p:cNvSpPr>
              <a:spLocks noChangeArrowheads="1"/>
            </p:cNvSpPr>
            <p:nvPr/>
          </p:nvSpPr>
          <p:spPr bwMode="auto">
            <a:xfrm>
              <a:off x="2206" y="2186"/>
              <a:ext cx="48" cy="48"/>
            </a:xfrm>
            <a:prstGeom prst="ellipse">
              <a:avLst/>
            </a:prstGeom>
            <a:solidFill>
              <a:srgbClr val="FFFFFF"/>
            </a:solidFill>
            <a:ln w="9525">
              <a:noFill/>
              <a:round/>
              <a:headEnd/>
              <a:tailEnd/>
            </a:ln>
          </p:spPr>
          <p:txBody>
            <a:bodyPr/>
            <a:lstStyle/>
            <a:p>
              <a:endParaRPr lang="en-US"/>
            </a:p>
          </p:txBody>
        </p:sp>
        <p:sp>
          <p:nvSpPr>
            <p:cNvPr id="42651" name="Oval 386"/>
            <p:cNvSpPr>
              <a:spLocks noChangeArrowheads="1"/>
            </p:cNvSpPr>
            <p:nvPr/>
          </p:nvSpPr>
          <p:spPr bwMode="auto">
            <a:xfrm>
              <a:off x="2290" y="2108"/>
              <a:ext cx="48" cy="48"/>
            </a:xfrm>
            <a:prstGeom prst="ellipse">
              <a:avLst/>
            </a:prstGeom>
            <a:solidFill>
              <a:srgbClr val="FFFFFF"/>
            </a:solidFill>
            <a:ln w="9525">
              <a:noFill/>
              <a:round/>
              <a:headEnd/>
              <a:tailEnd/>
            </a:ln>
          </p:spPr>
          <p:txBody>
            <a:bodyPr/>
            <a:lstStyle/>
            <a:p>
              <a:endParaRPr lang="en-US"/>
            </a:p>
          </p:txBody>
        </p:sp>
        <p:sp>
          <p:nvSpPr>
            <p:cNvPr id="42652" name="Oval 387"/>
            <p:cNvSpPr>
              <a:spLocks noChangeArrowheads="1"/>
            </p:cNvSpPr>
            <p:nvPr/>
          </p:nvSpPr>
          <p:spPr bwMode="auto">
            <a:xfrm>
              <a:off x="2422" y="2078"/>
              <a:ext cx="48" cy="48"/>
            </a:xfrm>
            <a:prstGeom prst="ellipse">
              <a:avLst/>
            </a:prstGeom>
            <a:solidFill>
              <a:srgbClr val="FFFFFF"/>
            </a:solidFill>
            <a:ln w="9525">
              <a:noFill/>
              <a:round/>
              <a:headEnd/>
              <a:tailEnd/>
            </a:ln>
          </p:spPr>
          <p:txBody>
            <a:bodyPr/>
            <a:lstStyle/>
            <a:p>
              <a:endParaRPr lang="en-US"/>
            </a:p>
          </p:txBody>
        </p:sp>
        <p:sp>
          <p:nvSpPr>
            <p:cNvPr id="42653" name="Oval 388"/>
            <p:cNvSpPr>
              <a:spLocks noChangeArrowheads="1"/>
            </p:cNvSpPr>
            <p:nvPr/>
          </p:nvSpPr>
          <p:spPr bwMode="auto">
            <a:xfrm>
              <a:off x="2524" y="2054"/>
              <a:ext cx="48" cy="48"/>
            </a:xfrm>
            <a:prstGeom prst="ellipse">
              <a:avLst/>
            </a:prstGeom>
            <a:solidFill>
              <a:srgbClr val="FFFFFF"/>
            </a:solidFill>
            <a:ln w="9525">
              <a:noFill/>
              <a:round/>
              <a:headEnd/>
              <a:tailEnd/>
            </a:ln>
          </p:spPr>
          <p:txBody>
            <a:bodyPr/>
            <a:lstStyle/>
            <a:p>
              <a:endParaRPr lang="en-US"/>
            </a:p>
          </p:txBody>
        </p:sp>
        <p:sp>
          <p:nvSpPr>
            <p:cNvPr id="42654" name="Oval 389"/>
            <p:cNvSpPr>
              <a:spLocks noChangeArrowheads="1"/>
            </p:cNvSpPr>
            <p:nvPr/>
          </p:nvSpPr>
          <p:spPr bwMode="auto">
            <a:xfrm>
              <a:off x="526" y="3542"/>
              <a:ext cx="48" cy="48"/>
            </a:xfrm>
            <a:prstGeom prst="ellipse">
              <a:avLst/>
            </a:prstGeom>
            <a:noFill/>
            <a:ln w="0">
              <a:solidFill>
                <a:srgbClr val="000000"/>
              </a:solidFill>
              <a:round/>
              <a:headEnd/>
              <a:tailEnd/>
            </a:ln>
          </p:spPr>
          <p:txBody>
            <a:bodyPr/>
            <a:lstStyle/>
            <a:p>
              <a:endParaRPr lang="en-US"/>
            </a:p>
          </p:txBody>
        </p:sp>
        <p:sp>
          <p:nvSpPr>
            <p:cNvPr id="42655" name="Oval 390"/>
            <p:cNvSpPr>
              <a:spLocks noChangeArrowheads="1"/>
            </p:cNvSpPr>
            <p:nvPr/>
          </p:nvSpPr>
          <p:spPr bwMode="auto">
            <a:xfrm>
              <a:off x="580" y="3518"/>
              <a:ext cx="48" cy="48"/>
            </a:xfrm>
            <a:prstGeom prst="ellipse">
              <a:avLst/>
            </a:prstGeom>
            <a:noFill/>
            <a:ln w="0">
              <a:solidFill>
                <a:srgbClr val="000000"/>
              </a:solidFill>
              <a:round/>
              <a:headEnd/>
              <a:tailEnd/>
            </a:ln>
          </p:spPr>
          <p:txBody>
            <a:bodyPr/>
            <a:lstStyle/>
            <a:p>
              <a:endParaRPr lang="en-US"/>
            </a:p>
          </p:txBody>
        </p:sp>
        <p:sp>
          <p:nvSpPr>
            <p:cNvPr id="42656" name="Oval 391"/>
            <p:cNvSpPr>
              <a:spLocks noChangeArrowheads="1"/>
            </p:cNvSpPr>
            <p:nvPr/>
          </p:nvSpPr>
          <p:spPr bwMode="auto">
            <a:xfrm>
              <a:off x="688" y="3476"/>
              <a:ext cx="48" cy="48"/>
            </a:xfrm>
            <a:prstGeom prst="ellipse">
              <a:avLst/>
            </a:prstGeom>
            <a:noFill/>
            <a:ln w="0">
              <a:solidFill>
                <a:srgbClr val="000000"/>
              </a:solidFill>
              <a:round/>
              <a:headEnd/>
              <a:tailEnd/>
            </a:ln>
          </p:spPr>
          <p:txBody>
            <a:bodyPr/>
            <a:lstStyle/>
            <a:p>
              <a:endParaRPr lang="en-US"/>
            </a:p>
          </p:txBody>
        </p:sp>
        <p:sp>
          <p:nvSpPr>
            <p:cNvPr id="42657" name="Oval 392"/>
            <p:cNvSpPr>
              <a:spLocks noChangeArrowheads="1"/>
            </p:cNvSpPr>
            <p:nvPr/>
          </p:nvSpPr>
          <p:spPr bwMode="auto">
            <a:xfrm>
              <a:off x="742" y="3428"/>
              <a:ext cx="48" cy="48"/>
            </a:xfrm>
            <a:prstGeom prst="ellipse">
              <a:avLst/>
            </a:prstGeom>
            <a:noFill/>
            <a:ln w="0">
              <a:solidFill>
                <a:srgbClr val="000000"/>
              </a:solidFill>
              <a:round/>
              <a:headEnd/>
              <a:tailEnd/>
            </a:ln>
          </p:spPr>
          <p:txBody>
            <a:bodyPr/>
            <a:lstStyle/>
            <a:p>
              <a:endParaRPr lang="en-US"/>
            </a:p>
          </p:txBody>
        </p:sp>
        <p:sp>
          <p:nvSpPr>
            <p:cNvPr id="42658" name="Oval 393"/>
            <p:cNvSpPr>
              <a:spLocks noChangeArrowheads="1"/>
            </p:cNvSpPr>
            <p:nvPr/>
          </p:nvSpPr>
          <p:spPr bwMode="auto">
            <a:xfrm>
              <a:off x="796" y="3398"/>
              <a:ext cx="48" cy="48"/>
            </a:xfrm>
            <a:prstGeom prst="ellipse">
              <a:avLst/>
            </a:prstGeom>
            <a:noFill/>
            <a:ln w="0">
              <a:solidFill>
                <a:srgbClr val="000000"/>
              </a:solidFill>
              <a:round/>
              <a:headEnd/>
              <a:tailEnd/>
            </a:ln>
          </p:spPr>
          <p:txBody>
            <a:bodyPr/>
            <a:lstStyle/>
            <a:p>
              <a:endParaRPr lang="en-US"/>
            </a:p>
          </p:txBody>
        </p:sp>
        <p:sp>
          <p:nvSpPr>
            <p:cNvPr id="42659" name="Oval 394"/>
            <p:cNvSpPr>
              <a:spLocks noChangeArrowheads="1"/>
            </p:cNvSpPr>
            <p:nvPr/>
          </p:nvSpPr>
          <p:spPr bwMode="auto">
            <a:xfrm>
              <a:off x="904" y="3320"/>
              <a:ext cx="48" cy="48"/>
            </a:xfrm>
            <a:prstGeom prst="ellipse">
              <a:avLst/>
            </a:prstGeom>
            <a:noFill/>
            <a:ln w="0">
              <a:solidFill>
                <a:srgbClr val="000000"/>
              </a:solidFill>
              <a:round/>
              <a:headEnd/>
              <a:tailEnd/>
            </a:ln>
          </p:spPr>
          <p:txBody>
            <a:bodyPr/>
            <a:lstStyle/>
            <a:p>
              <a:endParaRPr lang="en-US"/>
            </a:p>
          </p:txBody>
        </p:sp>
        <p:sp>
          <p:nvSpPr>
            <p:cNvPr id="42660" name="Oval 395"/>
            <p:cNvSpPr>
              <a:spLocks noChangeArrowheads="1"/>
            </p:cNvSpPr>
            <p:nvPr/>
          </p:nvSpPr>
          <p:spPr bwMode="auto">
            <a:xfrm>
              <a:off x="970" y="3278"/>
              <a:ext cx="48" cy="48"/>
            </a:xfrm>
            <a:prstGeom prst="ellipse">
              <a:avLst/>
            </a:prstGeom>
            <a:noFill/>
            <a:ln w="0">
              <a:solidFill>
                <a:srgbClr val="000000"/>
              </a:solidFill>
              <a:round/>
              <a:headEnd/>
              <a:tailEnd/>
            </a:ln>
          </p:spPr>
          <p:txBody>
            <a:bodyPr/>
            <a:lstStyle/>
            <a:p>
              <a:endParaRPr lang="en-US"/>
            </a:p>
          </p:txBody>
        </p:sp>
        <p:sp>
          <p:nvSpPr>
            <p:cNvPr id="42661" name="Oval 396"/>
            <p:cNvSpPr>
              <a:spLocks noChangeArrowheads="1"/>
            </p:cNvSpPr>
            <p:nvPr/>
          </p:nvSpPr>
          <p:spPr bwMode="auto">
            <a:xfrm>
              <a:off x="1012" y="3212"/>
              <a:ext cx="48" cy="48"/>
            </a:xfrm>
            <a:prstGeom prst="ellipse">
              <a:avLst/>
            </a:prstGeom>
            <a:noFill/>
            <a:ln w="0">
              <a:solidFill>
                <a:srgbClr val="000000"/>
              </a:solidFill>
              <a:round/>
              <a:headEnd/>
              <a:tailEnd/>
            </a:ln>
          </p:spPr>
          <p:txBody>
            <a:bodyPr/>
            <a:lstStyle/>
            <a:p>
              <a:endParaRPr lang="en-US"/>
            </a:p>
          </p:txBody>
        </p:sp>
        <p:sp>
          <p:nvSpPr>
            <p:cNvPr id="42662" name="Oval 397"/>
            <p:cNvSpPr>
              <a:spLocks noChangeArrowheads="1"/>
            </p:cNvSpPr>
            <p:nvPr/>
          </p:nvSpPr>
          <p:spPr bwMode="auto">
            <a:xfrm>
              <a:off x="1120" y="3050"/>
              <a:ext cx="48" cy="48"/>
            </a:xfrm>
            <a:prstGeom prst="ellipse">
              <a:avLst/>
            </a:prstGeom>
            <a:noFill/>
            <a:ln w="0">
              <a:solidFill>
                <a:srgbClr val="000000"/>
              </a:solidFill>
              <a:round/>
              <a:headEnd/>
              <a:tailEnd/>
            </a:ln>
          </p:spPr>
          <p:txBody>
            <a:bodyPr/>
            <a:lstStyle/>
            <a:p>
              <a:endParaRPr lang="en-US"/>
            </a:p>
          </p:txBody>
        </p:sp>
        <p:sp>
          <p:nvSpPr>
            <p:cNvPr id="42663" name="Oval 398"/>
            <p:cNvSpPr>
              <a:spLocks noChangeArrowheads="1"/>
            </p:cNvSpPr>
            <p:nvPr/>
          </p:nvSpPr>
          <p:spPr bwMode="auto">
            <a:xfrm>
              <a:off x="1204" y="2990"/>
              <a:ext cx="48" cy="48"/>
            </a:xfrm>
            <a:prstGeom prst="ellipse">
              <a:avLst/>
            </a:prstGeom>
            <a:noFill/>
            <a:ln w="0">
              <a:solidFill>
                <a:srgbClr val="000000"/>
              </a:solidFill>
              <a:round/>
              <a:headEnd/>
              <a:tailEnd/>
            </a:ln>
          </p:spPr>
          <p:txBody>
            <a:bodyPr/>
            <a:lstStyle/>
            <a:p>
              <a:endParaRPr lang="en-US"/>
            </a:p>
          </p:txBody>
        </p:sp>
        <p:sp>
          <p:nvSpPr>
            <p:cNvPr id="42664" name="Oval 399"/>
            <p:cNvSpPr>
              <a:spLocks noChangeArrowheads="1"/>
            </p:cNvSpPr>
            <p:nvPr/>
          </p:nvSpPr>
          <p:spPr bwMode="auto">
            <a:xfrm>
              <a:off x="1336" y="2792"/>
              <a:ext cx="48" cy="48"/>
            </a:xfrm>
            <a:prstGeom prst="ellipse">
              <a:avLst/>
            </a:prstGeom>
            <a:noFill/>
            <a:ln w="0">
              <a:solidFill>
                <a:srgbClr val="000000"/>
              </a:solidFill>
              <a:round/>
              <a:headEnd/>
              <a:tailEnd/>
            </a:ln>
          </p:spPr>
          <p:txBody>
            <a:bodyPr/>
            <a:lstStyle/>
            <a:p>
              <a:endParaRPr lang="en-US"/>
            </a:p>
          </p:txBody>
        </p:sp>
        <p:sp>
          <p:nvSpPr>
            <p:cNvPr id="42665" name="Oval 400"/>
            <p:cNvSpPr>
              <a:spLocks noChangeArrowheads="1"/>
            </p:cNvSpPr>
            <p:nvPr/>
          </p:nvSpPr>
          <p:spPr bwMode="auto">
            <a:xfrm>
              <a:off x="1390" y="2642"/>
              <a:ext cx="48" cy="48"/>
            </a:xfrm>
            <a:prstGeom prst="ellipse">
              <a:avLst/>
            </a:prstGeom>
            <a:noFill/>
            <a:ln w="0">
              <a:solidFill>
                <a:srgbClr val="000000"/>
              </a:solidFill>
              <a:round/>
              <a:headEnd/>
              <a:tailEnd/>
            </a:ln>
          </p:spPr>
          <p:txBody>
            <a:bodyPr/>
            <a:lstStyle/>
            <a:p>
              <a:endParaRPr lang="en-US"/>
            </a:p>
          </p:txBody>
        </p:sp>
        <p:sp>
          <p:nvSpPr>
            <p:cNvPr id="42666" name="Oval 401"/>
            <p:cNvSpPr>
              <a:spLocks noChangeArrowheads="1"/>
            </p:cNvSpPr>
            <p:nvPr/>
          </p:nvSpPr>
          <p:spPr bwMode="auto">
            <a:xfrm>
              <a:off x="1420" y="2678"/>
              <a:ext cx="48" cy="48"/>
            </a:xfrm>
            <a:prstGeom prst="ellipse">
              <a:avLst/>
            </a:prstGeom>
            <a:noFill/>
            <a:ln w="0">
              <a:solidFill>
                <a:srgbClr val="000000"/>
              </a:solidFill>
              <a:round/>
              <a:headEnd/>
              <a:tailEnd/>
            </a:ln>
          </p:spPr>
          <p:txBody>
            <a:bodyPr/>
            <a:lstStyle/>
            <a:p>
              <a:endParaRPr lang="en-US"/>
            </a:p>
          </p:txBody>
        </p:sp>
        <p:sp>
          <p:nvSpPr>
            <p:cNvPr id="42667" name="Oval 402"/>
            <p:cNvSpPr>
              <a:spLocks noChangeArrowheads="1"/>
            </p:cNvSpPr>
            <p:nvPr/>
          </p:nvSpPr>
          <p:spPr bwMode="auto">
            <a:xfrm>
              <a:off x="1564" y="2564"/>
              <a:ext cx="48" cy="48"/>
            </a:xfrm>
            <a:prstGeom prst="ellipse">
              <a:avLst/>
            </a:prstGeom>
            <a:noFill/>
            <a:ln w="0">
              <a:solidFill>
                <a:srgbClr val="000000"/>
              </a:solidFill>
              <a:round/>
              <a:headEnd/>
              <a:tailEnd/>
            </a:ln>
          </p:spPr>
          <p:txBody>
            <a:bodyPr/>
            <a:lstStyle/>
            <a:p>
              <a:endParaRPr lang="en-US"/>
            </a:p>
          </p:txBody>
        </p:sp>
        <p:sp>
          <p:nvSpPr>
            <p:cNvPr id="42668" name="Oval 403"/>
            <p:cNvSpPr>
              <a:spLocks noChangeArrowheads="1"/>
            </p:cNvSpPr>
            <p:nvPr/>
          </p:nvSpPr>
          <p:spPr bwMode="auto">
            <a:xfrm>
              <a:off x="1666" y="2402"/>
              <a:ext cx="48" cy="48"/>
            </a:xfrm>
            <a:prstGeom prst="ellipse">
              <a:avLst/>
            </a:prstGeom>
            <a:noFill/>
            <a:ln w="0">
              <a:solidFill>
                <a:srgbClr val="000000"/>
              </a:solidFill>
              <a:round/>
              <a:headEnd/>
              <a:tailEnd/>
            </a:ln>
          </p:spPr>
          <p:txBody>
            <a:bodyPr/>
            <a:lstStyle/>
            <a:p>
              <a:endParaRPr lang="en-US"/>
            </a:p>
          </p:txBody>
        </p:sp>
        <p:sp>
          <p:nvSpPr>
            <p:cNvPr id="42669" name="Oval 404"/>
            <p:cNvSpPr>
              <a:spLocks noChangeArrowheads="1"/>
            </p:cNvSpPr>
            <p:nvPr/>
          </p:nvSpPr>
          <p:spPr bwMode="auto">
            <a:xfrm>
              <a:off x="1810" y="2354"/>
              <a:ext cx="48" cy="48"/>
            </a:xfrm>
            <a:prstGeom prst="ellipse">
              <a:avLst/>
            </a:prstGeom>
            <a:noFill/>
            <a:ln w="0">
              <a:solidFill>
                <a:srgbClr val="000000"/>
              </a:solidFill>
              <a:round/>
              <a:headEnd/>
              <a:tailEnd/>
            </a:ln>
          </p:spPr>
          <p:txBody>
            <a:bodyPr/>
            <a:lstStyle/>
            <a:p>
              <a:endParaRPr lang="en-US"/>
            </a:p>
          </p:txBody>
        </p:sp>
        <p:sp>
          <p:nvSpPr>
            <p:cNvPr id="42670" name="Oval 405"/>
            <p:cNvSpPr>
              <a:spLocks noChangeArrowheads="1"/>
            </p:cNvSpPr>
            <p:nvPr/>
          </p:nvSpPr>
          <p:spPr bwMode="auto">
            <a:xfrm>
              <a:off x="1882" y="2324"/>
              <a:ext cx="48" cy="48"/>
            </a:xfrm>
            <a:prstGeom prst="ellipse">
              <a:avLst/>
            </a:prstGeom>
            <a:noFill/>
            <a:ln w="0">
              <a:solidFill>
                <a:srgbClr val="000000"/>
              </a:solidFill>
              <a:round/>
              <a:headEnd/>
              <a:tailEnd/>
            </a:ln>
          </p:spPr>
          <p:txBody>
            <a:bodyPr/>
            <a:lstStyle/>
            <a:p>
              <a:endParaRPr lang="en-US"/>
            </a:p>
          </p:txBody>
        </p:sp>
        <p:sp>
          <p:nvSpPr>
            <p:cNvPr id="42671" name="Oval 406"/>
            <p:cNvSpPr>
              <a:spLocks noChangeArrowheads="1"/>
            </p:cNvSpPr>
            <p:nvPr/>
          </p:nvSpPr>
          <p:spPr bwMode="auto">
            <a:xfrm>
              <a:off x="1990" y="2324"/>
              <a:ext cx="48" cy="48"/>
            </a:xfrm>
            <a:prstGeom prst="ellipse">
              <a:avLst/>
            </a:prstGeom>
            <a:noFill/>
            <a:ln w="0">
              <a:solidFill>
                <a:srgbClr val="000000"/>
              </a:solidFill>
              <a:round/>
              <a:headEnd/>
              <a:tailEnd/>
            </a:ln>
          </p:spPr>
          <p:txBody>
            <a:bodyPr/>
            <a:lstStyle/>
            <a:p>
              <a:endParaRPr lang="en-US"/>
            </a:p>
          </p:txBody>
        </p:sp>
        <p:sp>
          <p:nvSpPr>
            <p:cNvPr id="42672" name="Oval 407"/>
            <p:cNvSpPr>
              <a:spLocks noChangeArrowheads="1"/>
            </p:cNvSpPr>
            <p:nvPr/>
          </p:nvSpPr>
          <p:spPr bwMode="auto">
            <a:xfrm>
              <a:off x="2206" y="2186"/>
              <a:ext cx="48" cy="48"/>
            </a:xfrm>
            <a:prstGeom prst="ellipse">
              <a:avLst/>
            </a:prstGeom>
            <a:noFill/>
            <a:ln w="0">
              <a:solidFill>
                <a:srgbClr val="000000"/>
              </a:solidFill>
              <a:round/>
              <a:headEnd/>
              <a:tailEnd/>
            </a:ln>
          </p:spPr>
          <p:txBody>
            <a:bodyPr/>
            <a:lstStyle/>
            <a:p>
              <a:endParaRPr lang="en-US"/>
            </a:p>
          </p:txBody>
        </p:sp>
        <p:sp>
          <p:nvSpPr>
            <p:cNvPr id="42673" name="Oval 408"/>
            <p:cNvSpPr>
              <a:spLocks noChangeArrowheads="1"/>
            </p:cNvSpPr>
            <p:nvPr/>
          </p:nvSpPr>
          <p:spPr bwMode="auto">
            <a:xfrm>
              <a:off x="2290" y="2108"/>
              <a:ext cx="48" cy="48"/>
            </a:xfrm>
            <a:prstGeom prst="ellipse">
              <a:avLst/>
            </a:prstGeom>
            <a:noFill/>
            <a:ln w="0">
              <a:solidFill>
                <a:srgbClr val="000000"/>
              </a:solidFill>
              <a:round/>
              <a:headEnd/>
              <a:tailEnd/>
            </a:ln>
          </p:spPr>
          <p:txBody>
            <a:bodyPr/>
            <a:lstStyle/>
            <a:p>
              <a:endParaRPr lang="en-US"/>
            </a:p>
          </p:txBody>
        </p:sp>
        <p:sp>
          <p:nvSpPr>
            <p:cNvPr id="42674" name="Oval 409"/>
            <p:cNvSpPr>
              <a:spLocks noChangeArrowheads="1"/>
            </p:cNvSpPr>
            <p:nvPr/>
          </p:nvSpPr>
          <p:spPr bwMode="auto">
            <a:xfrm>
              <a:off x="2422" y="2078"/>
              <a:ext cx="48" cy="48"/>
            </a:xfrm>
            <a:prstGeom prst="ellipse">
              <a:avLst/>
            </a:prstGeom>
            <a:noFill/>
            <a:ln w="0">
              <a:solidFill>
                <a:srgbClr val="000000"/>
              </a:solidFill>
              <a:round/>
              <a:headEnd/>
              <a:tailEnd/>
            </a:ln>
          </p:spPr>
          <p:txBody>
            <a:bodyPr/>
            <a:lstStyle/>
            <a:p>
              <a:endParaRPr lang="en-US"/>
            </a:p>
          </p:txBody>
        </p:sp>
        <p:sp>
          <p:nvSpPr>
            <p:cNvPr id="42675" name="Oval 410"/>
            <p:cNvSpPr>
              <a:spLocks noChangeArrowheads="1"/>
            </p:cNvSpPr>
            <p:nvPr/>
          </p:nvSpPr>
          <p:spPr bwMode="auto">
            <a:xfrm>
              <a:off x="2524" y="2054"/>
              <a:ext cx="48" cy="48"/>
            </a:xfrm>
            <a:prstGeom prst="ellipse">
              <a:avLst/>
            </a:prstGeom>
            <a:noFill/>
            <a:ln w="0">
              <a:solidFill>
                <a:srgbClr val="000000"/>
              </a:solidFill>
              <a:round/>
              <a:headEnd/>
              <a:tailEnd/>
            </a:ln>
          </p:spPr>
          <p:txBody>
            <a:bodyPr/>
            <a:lstStyle/>
            <a:p>
              <a:endParaRPr lang="en-US"/>
            </a:p>
          </p:txBody>
        </p:sp>
        <p:sp>
          <p:nvSpPr>
            <p:cNvPr id="42676" name="Freeform 411"/>
            <p:cNvSpPr>
              <a:spLocks/>
            </p:cNvSpPr>
            <p:nvPr/>
          </p:nvSpPr>
          <p:spPr bwMode="auto">
            <a:xfrm>
              <a:off x="298" y="1994"/>
              <a:ext cx="2250" cy="1554"/>
            </a:xfrm>
            <a:custGeom>
              <a:avLst/>
              <a:gdLst>
                <a:gd name="T0" fmla="*/ 18 w 2250"/>
                <a:gd name="T1" fmla="*/ 1554 h 1554"/>
                <a:gd name="T2" fmla="*/ 66 w 2250"/>
                <a:gd name="T3" fmla="*/ 1554 h 1554"/>
                <a:gd name="T4" fmla="*/ 108 w 2250"/>
                <a:gd name="T5" fmla="*/ 1554 h 1554"/>
                <a:gd name="T6" fmla="*/ 156 w 2250"/>
                <a:gd name="T7" fmla="*/ 1548 h 1554"/>
                <a:gd name="T8" fmla="*/ 204 w 2250"/>
                <a:gd name="T9" fmla="*/ 1536 h 1554"/>
                <a:gd name="T10" fmla="*/ 246 w 2250"/>
                <a:gd name="T11" fmla="*/ 1524 h 1554"/>
                <a:gd name="T12" fmla="*/ 294 w 2250"/>
                <a:gd name="T13" fmla="*/ 1512 h 1554"/>
                <a:gd name="T14" fmla="*/ 336 w 2250"/>
                <a:gd name="T15" fmla="*/ 1488 h 1554"/>
                <a:gd name="T16" fmla="*/ 384 w 2250"/>
                <a:gd name="T17" fmla="*/ 1464 h 1554"/>
                <a:gd name="T18" fmla="*/ 432 w 2250"/>
                <a:gd name="T19" fmla="*/ 1428 h 1554"/>
                <a:gd name="T20" fmla="*/ 474 w 2250"/>
                <a:gd name="T21" fmla="*/ 1374 h 1554"/>
                <a:gd name="T22" fmla="*/ 522 w 2250"/>
                <a:gd name="T23" fmla="*/ 1314 h 1554"/>
                <a:gd name="T24" fmla="*/ 564 w 2250"/>
                <a:gd name="T25" fmla="*/ 1230 h 1554"/>
                <a:gd name="T26" fmla="*/ 612 w 2250"/>
                <a:gd name="T27" fmla="*/ 1140 h 1554"/>
                <a:gd name="T28" fmla="*/ 654 w 2250"/>
                <a:gd name="T29" fmla="*/ 1044 h 1554"/>
                <a:gd name="T30" fmla="*/ 702 w 2250"/>
                <a:gd name="T31" fmla="*/ 948 h 1554"/>
                <a:gd name="T32" fmla="*/ 750 w 2250"/>
                <a:gd name="T33" fmla="*/ 858 h 1554"/>
                <a:gd name="T34" fmla="*/ 792 w 2250"/>
                <a:gd name="T35" fmla="*/ 774 h 1554"/>
                <a:gd name="T36" fmla="*/ 840 w 2250"/>
                <a:gd name="T37" fmla="*/ 690 h 1554"/>
                <a:gd name="T38" fmla="*/ 882 w 2250"/>
                <a:gd name="T39" fmla="*/ 618 h 1554"/>
                <a:gd name="T40" fmla="*/ 930 w 2250"/>
                <a:gd name="T41" fmla="*/ 552 h 1554"/>
                <a:gd name="T42" fmla="*/ 972 w 2250"/>
                <a:gd name="T43" fmla="*/ 492 h 1554"/>
                <a:gd name="T44" fmla="*/ 1020 w 2250"/>
                <a:gd name="T45" fmla="*/ 438 h 1554"/>
                <a:gd name="T46" fmla="*/ 1068 w 2250"/>
                <a:gd name="T47" fmla="*/ 390 h 1554"/>
                <a:gd name="T48" fmla="*/ 1110 w 2250"/>
                <a:gd name="T49" fmla="*/ 348 h 1554"/>
                <a:gd name="T50" fmla="*/ 1158 w 2250"/>
                <a:gd name="T51" fmla="*/ 306 h 1554"/>
                <a:gd name="T52" fmla="*/ 1200 w 2250"/>
                <a:gd name="T53" fmla="*/ 270 h 1554"/>
                <a:gd name="T54" fmla="*/ 1248 w 2250"/>
                <a:gd name="T55" fmla="*/ 240 h 1554"/>
                <a:gd name="T56" fmla="*/ 1296 w 2250"/>
                <a:gd name="T57" fmla="*/ 210 h 1554"/>
                <a:gd name="T58" fmla="*/ 1338 w 2250"/>
                <a:gd name="T59" fmla="*/ 186 h 1554"/>
                <a:gd name="T60" fmla="*/ 1386 w 2250"/>
                <a:gd name="T61" fmla="*/ 162 h 1554"/>
                <a:gd name="T62" fmla="*/ 1428 w 2250"/>
                <a:gd name="T63" fmla="*/ 144 h 1554"/>
                <a:gd name="T64" fmla="*/ 1476 w 2250"/>
                <a:gd name="T65" fmla="*/ 126 h 1554"/>
                <a:gd name="T66" fmla="*/ 1518 w 2250"/>
                <a:gd name="T67" fmla="*/ 108 h 1554"/>
                <a:gd name="T68" fmla="*/ 1566 w 2250"/>
                <a:gd name="T69" fmla="*/ 96 h 1554"/>
                <a:gd name="T70" fmla="*/ 1614 w 2250"/>
                <a:gd name="T71" fmla="*/ 84 h 1554"/>
                <a:gd name="T72" fmla="*/ 1656 w 2250"/>
                <a:gd name="T73" fmla="*/ 72 h 1554"/>
                <a:gd name="T74" fmla="*/ 1704 w 2250"/>
                <a:gd name="T75" fmla="*/ 60 h 1554"/>
                <a:gd name="T76" fmla="*/ 1746 w 2250"/>
                <a:gd name="T77" fmla="*/ 54 h 1554"/>
                <a:gd name="T78" fmla="*/ 1794 w 2250"/>
                <a:gd name="T79" fmla="*/ 42 h 1554"/>
                <a:gd name="T80" fmla="*/ 1842 w 2250"/>
                <a:gd name="T81" fmla="*/ 36 h 1554"/>
                <a:gd name="T82" fmla="*/ 1884 w 2250"/>
                <a:gd name="T83" fmla="*/ 30 h 1554"/>
                <a:gd name="T84" fmla="*/ 1932 w 2250"/>
                <a:gd name="T85" fmla="*/ 24 h 1554"/>
                <a:gd name="T86" fmla="*/ 1974 w 2250"/>
                <a:gd name="T87" fmla="*/ 18 h 1554"/>
                <a:gd name="T88" fmla="*/ 2022 w 2250"/>
                <a:gd name="T89" fmla="*/ 18 h 1554"/>
                <a:gd name="T90" fmla="*/ 2064 w 2250"/>
                <a:gd name="T91" fmla="*/ 12 h 1554"/>
                <a:gd name="T92" fmla="*/ 2112 w 2250"/>
                <a:gd name="T93" fmla="*/ 6 h 1554"/>
                <a:gd name="T94" fmla="*/ 2160 w 2250"/>
                <a:gd name="T95" fmla="*/ 6 h 1554"/>
                <a:gd name="T96" fmla="*/ 2202 w 2250"/>
                <a:gd name="T97" fmla="*/ 0 h 1554"/>
                <a:gd name="T98" fmla="*/ 2250 w 2250"/>
                <a:gd name="T99" fmla="*/ 0 h 15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50"/>
                <a:gd name="T151" fmla="*/ 0 h 1554"/>
                <a:gd name="T152" fmla="*/ 2250 w 2250"/>
                <a:gd name="T153" fmla="*/ 1554 h 15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50" h="1554">
                  <a:moveTo>
                    <a:pt x="0" y="1554"/>
                  </a:moveTo>
                  <a:lnTo>
                    <a:pt x="18" y="1554"/>
                  </a:lnTo>
                  <a:lnTo>
                    <a:pt x="42" y="1554"/>
                  </a:lnTo>
                  <a:lnTo>
                    <a:pt x="66" y="1554"/>
                  </a:lnTo>
                  <a:lnTo>
                    <a:pt x="90" y="1554"/>
                  </a:lnTo>
                  <a:lnTo>
                    <a:pt x="108" y="1554"/>
                  </a:lnTo>
                  <a:lnTo>
                    <a:pt x="132" y="1548"/>
                  </a:lnTo>
                  <a:lnTo>
                    <a:pt x="156" y="1548"/>
                  </a:lnTo>
                  <a:lnTo>
                    <a:pt x="180" y="1542"/>
                  </a:lnTo>
                  <a:lnTo>
                    <a:pt x="204" y="1536"/>
                  </a:lnTo>
                  <a:lnTo>
                    <a:pt x="222" y="1530"/>
                  </a:lnTo>
                  <a:lnTo>
                    <a:pt x="246" y="1524"/>
                  </a:lnTo>
                  <a:lnTo>
                    <a:pt x="270" y="1518"/>
                  </a:lnTo>
                  <a:lnTo>
                    <a:pt x="294" y="1512"/>
                  </a:lnTo>
                  <a:lnTo>
                    <a:pt x="318" y="1500"/>
                  </a:lnTo>
                  <a:lnTo>
                    <a:pt x="336" y="1488"/>
                  </a:lnTo>
                  <a:lnTo>
                    <a:pt x="360" y="1476"/>
                  </a:lnTo>
                  <a:lnTo>
                    <a:pt x="384" y="1464"/>
                  </a:lnTo>
                  <a:lnTo>
                    <a:pt x="408" y="1446"/>
                  </a:lnTo>
                  <a:lnTo>
                    <a:pt x="432" y="1428"/>
                  </a:lnTo>
                  <a:lnTo>
                    <a:pt x="450" y="1404"/>
                  </a:lnTo>
                  <a:lnTo>
                    <a:pt x="474" y="1374"/>
                  </a:lnTo>
                  <a:lnTo>
                    <a:pt x="498" y="1344"/>
                  </a:lnTo>
                  <a:lnTo>
                    <a:pt x="522" y="1314"/>
                  </a:lnTo>
                  <a:lnTo>
                    <a:pt x="540" y="1272"/>
                  </a:lnTo>
                  <a:lnTo>
                    <a:pt x="564" y="1230"/>
                  </a:lnTo>
                  <a:lnTo>
                    <a:pt x="588" y="1188"/>
                  </a:lnTo>
                  <a:lnTo>
                    <a:pt x="612" y="1140"/>
                  </a:lnTo>
                  <a:lnTo>
                    <a:pt x="636" y="1092"/>
                  </a:lnTo>
                  <a:lnTo>
                    <a:pt x="654" y="1044"/>
                  </a:lnTo>
                  <a:lnTo>
                    <a:pt x="678" y="996"/>
                  </a:lnTo>
                  <a:lnTo>
                    <a:pt x="702" y="948"/>
                  </a:lnTo>
                  <a:lnTo>
                    <a:pt x="726" y="906"/>
                  </a:lnTo>
                  <a:lnTo>
                    <a:pt x="750" y="858"/>
                  </a:lnTo>
                  <a:lnTo>
                    <a:pt x="768" y="816"/>
                  </a:lnTo>
                  <a:lnTo>
                    <a:pt x="792" y="774"/>
                  </a:lnTo>
                  <a:lnTo>
                    <a:pt x="816" y="732"/>
                  </a:lnTo>
                  <a:lnTo>
                    <a:pt x="840" y="690"/>
                  </a:lnTo>
                  <a:lnTo>
                    <a:pt x="864" y="654"/>
                  </a:lnTo>
                  <a:lnTo>
                    <a:pt x="882" y="618"/>
                  </a:lnTo>
                  <a:lnTo>
                    <a:pt x="906" y="588"/>
                  </a:lnTo>
                  <a:lnTo>
                    <a:pt x="930" y="552"/>
                  </a:lnTo>
                  <a:lnTo>
                    <a:pt x="954" y="522"/>
                  </a:lnTo>
                  <a:lnTo>
                    <a:pt x="972" y="492"/>
                  </a:lnTo>
                  <a:lnTo>
                    <a:pt x="996" y="462"/>
                  </a:lnTo>
                  <a:lnTo>
                    <a:pt x="1020" y="438"/>
                  </a:lnTo>
                  <a:lnTo>
                    <a:pt x="1044" y="414"/>
                  </a:lnTo>
                  <a:lnTo>
                    <a:pt x="1068" y="390"/>
                  </a:lnTo>
                  <a:lnTo>
                    <a:pt x="1086" y="366"/>
                  </a:lnTo>
                  <a:lnTo>
                    <a:pt x="1110" y="348"/>
                  </a:lnTo>
                  <a:lnTo>
                    <a:pt x="1134" y="324"/>
                  </a:lnTo>
                  <a:lnTo>
                    <a:pt x="1158" y="306"/>
                  </a:lnTo>
                  <a:lnTo>
                    <a:pt x="1182" y="288"/>
                  </a:lnTo>
                  <a:lnTo>
                    <a:pt x="1200" y="270"/>
                  </a:lnTo>
                  <a:lnTo>
                    <a:pt x="1224" y="252"/>
                  </a:lnTo>
                  <a:lnTo>
                    <a:pt x="1248" y="240"/>
                  </a:lnTo>
                  <a:lnTo>
                    <a:pt x="1272" y="222"/>
                  </a:lnTo>
                  <a:lnTo>
                    <a:pt x="1296" y="210"/>
                  </a:lnTo>
                  <a:lnTo>
                    <a:pt x="1314" y="198"/>
                  </a:lnTo>
                  <a:lnTo>
                    <a:pt x="1338" y="186"/>
                  </a:lnTo>
                  <a:lnTo>
                    <a:pt x="1362" y="174"/>
                  </a:lnTo>
                  <a:lnTo>
                    <a:pt x="1386" y="162"/>
                  </a:lnTo>
                  <a:lnTo>
                    <a:pt x="1404" y="150"/>
                  </a:lnTo>
                  <a:lnTo>
                    <a:pt x="1428" y="144"/>
                  </a:lnTo>
                  <a:lnTo>
                    <a:pt x="1452" y="132"/>
                  </a:lnTo>
                  <a:lnTo>
                    <a:pt x="1476" y="126"/>
                  </a:lnTo>
                  <a:lnTo>
                    <a:pt x="1500" y="114"/>
                  </a:lnTo>
                  <a:lnTo>
                    <a:pt x="1518" y="108"/>
                  </a:lnTo>
                  <a:lnTo>
                    <a:pt x="1542" y="102"/>
                  </a:lnTo>
                  <a:lnTo>
                    <a:pt x="1566" y="96"/>
                  </a:lnTo>
                  <a:lnTo>
                    <a:pt x="1590" y="90"/>
                  </a:lnTo>
                  <a:lnTo>
                    <a:pt x="1614" y="84"/>
                  </a:lnTo>
                  <a:lnTo>
                    <a:pt x="1632" y="78"/>
                  </a:lnTo>
                  <a:lnTo>
                    <a:pt x="1656" y="72"/>
                  </a:lnTo>
                  <a:lnTo>
                    <a:pt x="1680" y="66"/>
                  </a:lnTo>
                  <a:lnTo>
                    <a:pt x="1704" y="60"/>
                  </a:lnTo>
                  <a:lnTo>
                    <a:pt x="1728" y="54"/>
                  </a:lnTo>
                  <a:lnTo>
                    <a:pt x="1746" y="54"/>
                  </a:lnTo>
                  <a:lnTo>
                    <a:pt x="1770" y="48"/>
                  </a:lnTo>
                  <a:lnTo>
                    <a:pt x="1794" y="42"/>
                  </a:lnTo>
                  <a:lnTo>
                    <a:pt x="1818" y="42"/>
                  </a:lnTo>
                  <a:lnTo>
                    <a:pt x="1842" y="36"/>
                  </a:lnTo>
                  <a:lnTo>
                    <a:pt x="1860" y="36"/>
                  </a:lnTo>
                  <a:lnTo>
                    <a:pt x="1884" y="30"/>
                  </a:lnTo>
                  <a:lnTo>
                    <a:pt x="1908" y="30"/>
                  </a:lnTo>
                  <a:lnTo>
                    <a:pt x="1932" y="24"/>
                  </a:lnTo>
                  <a:lnTo>
                    <a:pt x="1950" y="24"/>
                  </a:lnTo>
                  <a:lnTo>
                    <a:pt x="1974" y="18"/>
                  </a:lnTo>
                  <a:lnTo>
                    <a:pt x="1998" y="18"/>
                  </a:lnTo>
                  <a:lnTo>
                    <a:pt x="2022" y="18"/>
                  </a:lnTo>
                  <a:lnTo>
                    <a:pt x="2046" y="12"/>
                  </a:lnTo>
                  <a:lnTo>
                    <a:pt x="2064" y="12"/>
                  </a:lnTo>
                  <a:lnTo>
                    <a:pt x="2088" y="12"/>
                  </a:lnTo>
                  <a:lnTo>
                    <a:pt x="2112" y="6"/>
                  </a:lnTo>
                  <a:lnTo>
                    <a:pt x="2136" y="6"/>
                  </a:lnTo>
                  <a:lnTo>
                    <a:pt x="2160" y="6"/>
                  </a:lnTo>
                  <a:lnTo>
                    <a:pt x="2178" y="6"/>
                  </a:lnTo>
                  <a:lnTo>
                    <a:pt x="2202" y="0"/>
                  </a:lnTo>
                  <a:lnTo>
                    <a:pt x="2226" y="0"/>
                  </a:lnTo>
                  <a:lnTo>
                    <a:pt x="2250" y="0"/>
                  </a:lnTo>
                </a:path>
              </a:pathLst>
            </a:custGeom>
            <a:noFill/>
            <a:ln w="19050" cap="flat">
              <a:solidFill>
                <a:srgbClr val="000000"/>
              </a:solidFill>
              <a:prstDash val="solid"/>
              <a:round/>
              <a:headEnd/>
              <a:tailEnd/>
            </a:ln>
          </p:spPr>
          <p:txBody>
            <a:bodyPr/>
            <a:lstStyle/>
            <a:p>
              <a:endParaRPr lang="en-GB"/>
            </a:p>
          </p:txBody>
        </p:sp>
        <p:sp>
          <p:nvSpPr>
            <p:cNvPr id="42677" name="Oval 412"/>
            <p:cNvSpPr>
              <a:spLocks noChangeArrowheads="1"/>
            </p:cNvSpPr>
            <p:nvPr/>
          </p:nvSpPr>
          <p:spPr bwMode="auto">
            <a:xfrm>
              <a:off x="526" y="3524"/>
              <a:ext cx="48" cy="48"/>
            </a:xfrm>
            <a:prstGeom prst="ellipse">
              <a:avLst/>
            </a:prstGeom>
            <a:solidFill>
              <a:srgbClr val="00FF00"/>
            </a:solidFill>
            <a:ln w="9525">
              <a:noFill/>
              <a:round/>
              <a:headEnd/>
              <a:tailEnd/>
            </a:ln>
          </p:spPr>
          <p:txBody>
            <a:bodyPr/>
            <a:lstStyle/>
            <a:p>
              <a:endParaRPr lang="en-US"/>
            </a:p>
          </p:txBody>
        </p:sp>
        <p:sp>
          <p:nvSpPr>
            <p:cNvPr id="42678" name="Oval 413"/>
            <p:cNvSpPr>
              <a:spLocks noChangeArrowheads="1"/>
            </p:cNvSpPr>
            <p:nvPr/>
          </p:nvSpPr>
          <p:spPr bwMode="auto">
            <a:xfrm>
              <a:off x="580" y="3500"/>
              <a:ext cx="48" cy="48"/>
            </a:xfrm>
            <a:prstGeom prst="ellipse">
              <a:avLst/>
            </a:prstGeom>
            <a:solidFill>
              <a:srgbClr val="00FF00"/>
            </a:solidFill>
            <a:ln w="9525">
              <a:noFill/>
              <a:round/>
              <a:headEnd/>
              <a:tailEnd/>
            </a:ln>
          </p:spPr>
          <p:txBody>
            <a:bodyPr/>
            <a:lstStyle/>
            <a:p>
              <a:endParaRPr lang="en-US"/>
            </a:p>
          </p:txBody>
        </p:sp>
        <p:sp>
          <p:nvSpPr>
            <p:cNvPr id="42679" name="Oval 414"/>
            <p:cNvSpPr>
              <a:spLocks noChangeArrowheads="1"/>
            </p:cNvSpPr>
            <p:nvPr/>
          </p:nvSpPr>
          <p:spPr bwMode="auto">
            <a:xfrm>
              <a:off x="688" y="3416"/>
              <a:ext cx="48" cy="48"/>
            </a:xfrm>
            <a:prstGeom prst="ellipse">
              <a:avLst/>
            </a:prstGeom>
            <a:solidFill>
              <a:srgbClr val="00FF00"/>
            </a:solidFill>
            <a:ln w="9525">
              <a:noFill/>
              <a:round/>
              <a:headEnd/>
              <a:tailEnd/>
            </a:ln>
          </p:spPr>
          <p:txBody>
            <a:bodyPr/>
            <a:lstStyle/>
            <a:p>
              <a:endParaRPr lang="en-US"/>
            </a:p>
          </p:txBody>
        </p:sp>
        <p:sp>
          <p:nvSpPr>
            <p:cNvPr id="42680" name="Oval 415"/>
            <p:cNvSpPr>
              <a:spLocks noChangeArrowheads="1"/>
            </p:cNvSpPr>
            <p:nvPr/>
          </p:nvSpPr>
          <p:spPr bwMode="auto">
            <a:xfrm>
              <a:off x="742" y="3368"/>
              <a:ext cx="48" cy="48"/>
            </a:xfrm>
            <a:prstGeom prst="ellipse">
              <a:avLst/>
            </a:prstGeom>
            <a:solidFill>
              <a:srgbClr val="00FF00"/>
            </a:solidFill>
            <a:ln w="9525">
              <a:noFill/>
              <a:round/>
              <a:headEnd/>
              <a:tailEnd/>
            </a:ln>
          </p:spPr>
          <p:txBody>
            <a:bodyPr/>
            <a:lstStyle/>
            <a:p>
              <a:endParaRPr lang="en-US"/>
            </a:p>
          </p:txBody>
        </p:sp>
        <p:sp>
          <p:nvSpPr>
            <p:cNvPr id="42681" name="Oval 416"/>
            <p:cNvSpPr>
              <a:spLocks noChangeArrowheads="1"/>
            </p:cNvSpPr>
            <p:nvPr/>
          </p:nvSpPr>
          <p:spPr bwMode="auto">
            <a:xfrm>
              <a:off x="796" y="3278"/>
              <a:ext cx="48" cy="48"/>
            </a:xfrm>
            <a:prstGeom prst="ellipse">
              <a:avLst/>
            </a:prstGeom>
            <a:solidFill>
              <a:srgbClr val="00FF00"/>
            </a:solidFill>
            <a:ln w="9525">
              <a:noFill/>
              <a:round/>
              <a:headEnd/>
              <a:tailEnd/>
            </a:ln>
          </p:spPr>
          <p:txBody>
            <a:bodyPr/>
            <a:lstStyle/>
            <a:p>
              <a:endParaRPr lang="en-US"/>
            </a:p>
          </p:txBody>
        </p:sp>
        <p:sp>
          <p:nvSpPr>
            <p:cNvPr id="42682" name="Oval 417"/>
            <p:cNvSpPr>
              <a:spLocks noChangeArrowheads="1"/>
            </p:cNvSpPr>
            <p:nvPr/>
          </p:nvSpPr>
          <p:spPr bwMode="auto">
            <a:xfrm>
              <a:off x="904" y="3098"/>
              <a:ext cx="48" cy="48"/>
            </a:xfrm>
            <a:prstGeom prst="ellipse">
              <a:avLst/>
            </a:prstGeom>
            <a:solidFill>
              <a:srgbClr val="00FF00"/>
            </a:solidFill>
            <a:ln w="9525">
              <a:noFill/>
              <a:round/>
              <a:headEnd/>
              <a:tailEnd/>
            </a:ln>
          </p:spPr>
          <p:txBody>
            <a:bodyPr/>
            <a:lstStyle/>
            <a:p>
              <a:endParaRPr lang="en-US"/>
            </a:p>
          </p:txBody>
        </p:sp>
        <p:sp>
          <p:nvSpPr>
            <p:cNvPr id="42683" name="Oval 418"/>
            <p:cNvSpPr>
              <a:spLocks noChangeArrowheads="1"/>
            </p:cNvSpPr>
            <p:nvPr/>
          </p:nvSpPr>
          <p:spPr bwMode="auto">
            <a:xfrm>
              <a:off x="970" y="2954"/>
              <a:ext cx="48" cy="48"/>
            </a:xfrm>
            <a:prstGeom prst="ellipse">
              <a:avLst/>
            </a:prstGeom>
            <a:solidFill>
              <a:srgbClr val="00FF00"/>
            </a:solidFill>
            <a:ln w="9525">
              <a:noFill/>
              <a:round/>
              <a:headEnd/>
              <a:tailEnd/>
            </a:ln>
          </p:spPr>
          <p:txBody>
            <a:bodyPr/>
            <a:lstStyle/>
            <a:p>
              <a:endParaRPr lang="en-US"/>
            </a:p>
          </p:txBody>
        </p:sp>
        <p:sp>
          <p:nvSpPr>
            <p:cNvPr id="42684" name="Oval 419"/>
            <p:cNvSpPr>
              <a:spLocks noChangeArrowheads="1"/>
            </p:cNvSpPr>
            <p:nvPr/>
          </p:nvSpPr>
          <p:spPr bwMode="auto">
            <a:xfrm>
              <a:off x="1012" y="2882"/>
              <a:ext cx="48" cy="48"/>
            </a:xfrm>
            <a:prstGeom prst="ellipse">
              <a:avLst/>
            </a:prstGeom>
            <a:solidFill>
              <a:srgbClr val="00FF00"/>
            </a:solidFill>
            <a:ln w="9525">
              <a:noFill/>
              <a:round/>
              <a:headEnd/>
              <a:tailEnd/>
            </a:ln>
          </p:spPr>
          <p:txBody>
            <a:bodyPr/>
            <a:lstStyle/>
            <a:p>
              <a:endParaRPr lang="en-US"/>
            </a:p>
          </p:txBody>
        </p:sp>
        <p:sp>
          <p:nvSpPr>
            <p:cNvPr id="42685" name="Oval 420"/>
            <p:cNvSpPr>
              <a:spLocks noChangeArrowheads="1"/>
            </p:cNvSpPr>
            <p:nvPr/>
          </p:nvSpPr>
          <p:spPr bwMode="auto">
            <a:xfrm>
              <a:off x="1120" y="2522"/>
              <a:ext cx="48" cy="48"/>
            </a:xfrm>
            <a:prstGeom prst="ellipse">
              <a:avLst/>
            </a:prstGeom>
            <a:solidFill>
              <a:srgbClr val="00FF00"/>
            </a:solidFill>
            <a:ln w="9525">
              <a:noFill/>
              <a:round/>
              <a:headEnd/>
              <a:tailEnd/>
            </a:ln>
          </p:spPr>
          <p:txBody>
            <a:bodyPr/>
            <a:lstStyle/>
            <a:p>
              <a:endParaRPr lang="en-US"/>
            </a:p>
          </p:txBody>
        </p:sp>
        <p:sp>
          <p:nvSpPr>
            <p:cNvPr id="42686" name="Oval 421"/>
            <p:cNvSpPr>
              <a:spLocks noChangeArrowheads="1"/>
            </p:cNvSpPr>
            <p:nvPr/>
          </p:nvSpPr>
          <p:spPr bwMode="auto">
            <a:xfrm>
              <a:off x="1204" y="2402"/>
              <a:ext cx="48" cy="48"/>
            </a:xfrm>
            <a:prstGeom prst="ellipse">
              <a:avLst/>
            </a:prstGeom>
            <a:solidFill>
              <a:srgbClr val="00FF00"/>
            </a:solidFill>
            <a:ln w="9525">
              <a:noFill/>
              <a:round/>
              <a:headEnd/>
              <a:tailEnd/>
            </a:ln>
          </p:spPr>
          <p:txBody>
            <a:bodyPr/>
            <a:lstStyle/>
            <a:p>
              <a:endParaRPr lang="en-US"/>
            </a:p>
          </p:txBody>
        </p:sp>
        <p:sp>
          <p:nvSpPr>
            <p:cNvPr id="42687" name="Oval 422"/>
            <p:cNvSpPr>
              <a:spLocks noChangeArrowheads="1"/>
            </p:cNvSpPr>
            <p:nvPr/>
          </p:nvSpPr>
          <p:spPr bwMode="auto">
            <a:xfrm>
              <a:off x="1336" y="2396"/>
              <a:ext cx="48" cy="48"/>
            </a:xfrm>
            <a:prstGeom prst="ellipse">
              <a:avLst/>
            </a:prstGeom>
            <a:solidFill>
              <a:srgbClr val="00FF00"/>
            </a:solidFill>
            <a:ln w="9525">
              <a:noFill/>
              <a:round/>
              <a:headEnd/>
              <a:tailEnd/>
            </a:ln>
          </p:spPr>
          <p:txBody>
            <a:bodyPr/>
            <a:lstStyle/>
            <a:p>
              <a:endParaRPr lang="en-US"/>
            </a:p>
          </p:txBody>
        </p:sp>
        <p:sp>
          <p:nvSpPr>
            <p:cNvPr id="42688" name="Oval 423"/>
            <p:cNvSpPr>
              <a:spLocks noChangeArrowheads="1"/>
            </p:cNvSpPr>
            <p:nvPr/>
          </p:nvSpPr>
          <p:spPr bwMode="auto">
            <a:xfrm>
              <a:off x="1390" y="2306"/>
              <a:ext cx="48" cy="48"/>
            </a:xfrm>
            <a:prstGeom prst="ellipse">
              <a:avLst/>
            </a:prstGeom>
            <a:solidFill>
              <a:srgbClr val="00FF00"/>
            </a:solidFill>
            <a:ln w="9525">
              <a:noFill/>
              <a:round/>
              <a:headEnd/>
              <a:tailEnd/>
            </a:ln>
          </p:spPr>
          <p:txBody>
            <a:bodyPr/>
            <a:lstStyle/>
            <a:p>
              <a:endParaRPr lang="en-US"/>
            </a:p>
          </p:txBody>
        </p:sp>
        <p:sp>
          <p:nvSpPr>
            <p:cNvPr id="42689" name="Oval 424"/>
            <p:cNvSpPr>
              <a:spLocks noChangeArrowheads="1"/>
            </p:cNvSpPr>
            <p:nvPr/>
          </p:nvSpPr>
          <p:spPr bwMode="auto">
            <a:xfrm>
              <a:off x="1420" y="2384"/>
              <a:ext cx="48" cy="48"/>
            </a:xfrm>
            <a:prstGeom prst="ellipse">
              <a:avLst/>
            </a:prstGeom>
            <a:solidFill>
              <a:srgbClr val="00FF00"/>
            </a:solidFill>
            <a:ln w="9525">
              <a:noFill/>
              <a:round/>
              <a:headEnd/>
              <a:tailEnd/>
            </a:ln>
          </p:spPr>
          <p:txBody>
            <a:bodyPr/>
            <a:lstStyle/>
            <a:p>
              <a:endParaRPr lang="en-US"/>
            </a:p>
          </p:txBody>
        </p:sp>
        <p:sp>
          <p:nvSpPr>
            <p:cNvPr id="42690" name="Oval 425"/>
            <p:cNvSpPr>
              <a:spLocks noChangeArrowheads="1"/>
            </p:cNvSpPr>
            <p:nvPr/>
          </p:nvSpPr>
          <p:spPr bwMode="auto">
            <a:xfrm>
              <a:off x="1564" y="2180"/>
              <a:ext cx="48" cy="48"/>
            </a:xfrm>
            <a:prstGeom prst="ellipse">
              <a:avLst/>
            </a:prstGeom>
            <a:solidFill>
              <a:srgbClr val="00FF00"/>
            </a:solidFill>
            <a:ln w="9525">
              <a:noFill/>
              <a:round/>
              <a:headEnd/>
              <a:tailEnd/>
            </a:ln>
          </p:spPr>
          <p:txBody>
            <a:bodyPr/>
            <a:lstStyle/>
            <a:p>
              <a:endParaRPr lang="en-US"/>
            </a:p>
          </p:txBody>
        </p:sp>
        <p:sp>
          <p:nvSpPr>
            <p:cNvPr id="42691" name="Oval 426"/>
            <p:cNvSpPr>
              <a:spLocks noChangeArrowheads="1"/>
            </p:cNvSpPr>
            <p:nvPr/>
          </p:nvSpPr>
          <p:spPr bwMode="auto">
            <a:xfrm>
              <a:off x="1666" y="2144"/>
              <a:ext cx="48" cy="48"/>
            </a:xfrm>
            <a:prstGeom prst="ellipse">
              <a:avLst/>
            </a:prstGeom>
            <a:solidFill>
              <a:srgbClr val="00FF00"/>
            </a:solidFill>
            <a:ln w="9525">
              <a:noFill/>
              <a:round/>
              <a:headEnd/>
              <a:tailEnd/>
            </a:ln>
          </p:spPr>
          <p:txBody>
            <a:bodyPr/>
            <a:lstStyle/>
            <a:p>
              <a:endParaRPr lang="en-US"/>
            </a:p>
          </p:txBody>
        </p:sp>
        <p:sp>
          <p:nvSpPr>
            <p:cNvPr id="42692" name="Oval 427"/>
            <p:cNvSpPr>
              <a:spLocks noChangeArrowheads="1"/>
            </p:cNvSpPr>
            <p:nvPr/>
          </p:nvSpPr>
          <p:spPr bwMode="auto">
            <a:xfrm>
              <a:off x="1810" y="2036"/>
              <a:ext cx="48" cy="48"/>
            </a:xfrm>
            <a:prstGeom prst="ellipse">
              <a:avLst/>
            </a:prstGeom>
            <a:solidFill>
              <a:srgbClr val="00FF00"/>
            </a:solidFill>
            <a:ln w="9525">
              <a:noFill/>
              <a:round/>
              <a:headEnd/>
              <a:tailEnd/>
            </a:ln>
          </p:spPr>
          <p:txBody>
            <a:bodyPr/>
            <a:lstStyle/>
            <a:p>
              <a:endParaRPr lang="en-US"/>
            </a:p>
          </p:txBody>
        </p:sp>
        <p:sp>
          <p:nvSpPr>
            <p:cNvPr id="42693" name="Oval 428"/>
            <p:cNvSpPr>
              <a:spLocks noChangeArrowheads="1"/>
            </p:cNvSpPr>
            <p:nvPr/>
          </p:nvSpPr>
          <p:spPr bwMode="auto">
            <a:xfrm>
              <a:off x="1882" y="2048"/>
              <a:ext cx="48" cy="48"/>
            </a:xfrm>
            <a:prstGeom prst="ellipse">
              <a:avLst/>
            </a:prstGeom>
            <a:solidFill>
              <a:srgbClr val="00FF00"/>
            </a:solidFill>
            <a:ln w="9525">
              <a:noFill/>
              <a:round/>
              <a:headEnd/>
              <a:tailEnd/>
            </a:ln>
          </p:spPr>
          <p:txBody>
            <a:bodyPr/>
            <a:lstStyle/>
            <a:p>
              <a:endParaRPr lang="en-US"/>
            </a:p>
          </p:txBody>
        </p:sp>
        <p:sp>
          <p:nvSpPr>
            <p:cNvPr id="42694" name="Oval 429"/>
            <p:cNvSpPr>
              <a:spLocks noChangeArrowheads="1"/>
            </p:cNvSpPr>
            <p:nvPr/>
          </p:nvSpPr>
          <p:spPr bwMode="auto">
            <a:xfrm>
              <a:off x="1990" y="2096"/>
              <a:ext cx="48" cy="48"/>
            </a:xfrm>
            <a:prstGeom prst="ellipse">
              <a:avLst/>
            </a:prstGeom>
            <a:solidFill>
              <a:srgbClr val="00FF00"/>
            </a:solidFill>
            <a:ln w="9525">
              <a:noFill/>
              <a:round/>
              <a:headEnd/>
              <a:tailEnd/>
            </a:ln>
          </p:spPr>
          <p:txBody>
            <a:bodyPr/>
            <a:lstStyle/>
            <a:p>
              <a:endParaRPr lang="en-US"/>
            </a:p>
          </p:txBody>
        </p:sp>
        <p:sp>
          <p:nvSpPr>
            <p:cNvPr id="42695" name="Oval 430"/>
            <p:cNvSpPr>
              <a:spLocks noChangeArrowheads="1"/>
            </p:cNvSpPr>
            <p:nvPr/>
          </p:nvSpPr>
          <p:spPr bwMode="auto">
            <a:xfrm>
              <a:off x="2206" y="2066"/>
              <a:ext cx="48" cy="48"/>
            </a:xfrm>
            <a:prstGeom prst="ellipse">
              <a:avLst/>
            </a:prstGeom>
            <a:solidFill>
              <a:srgbClr val="00FF00"/>
            </a:solidFill>
            <a:ln w="9525">
              <a:noFill/>
              <a:round/>
              <a:headEnd/>
              <a:tailEnd/>
            </a:ln>
          </p:spPr>
          <p:txBody>
            <a:bodyPr/>
            <a:lstStyle/>
            <a:p>
              <a:endParaRPr lang="en-US"/>
            </a:p>
          </p:txBody>
        </p:sp>
        <p:sp>
          <p:nvSpPr>
            <p:cNvPr id="42696" name="Oval 431"/>
            <p:cNvSpPr>
              <a:spLocks noChangeArrowheads="1"/>
            </p:cNvSpPr>
            <p:nvPr/>
          </p:nvSpPr>
          <p:spPr bwMode="auto">
            <a:xfrm>
              <a:off x="2290" y="1886"/>
              <a:ext cx="48" cy="48"/>
            </a:xfrm>
            <a:prstGeom prst="ellipse">
              <a:avLst/>
            </a:prstGeom>
            <a:solidFill>
              <a:srgbClr val="00FF00"/>
            </a:solidFill>
            <a:ln w="9525">
              <a:noFill/>
              <a:round/>
              <a:headEnd/>
              <a:tailEnd/>
            </a:ln>
          </p:spPr>
          <p:txBody>
            <a:bodyPr/>
            <a:lstStyle/>
            <a:p>
              <a:endParaRPr lang="en-US"/>
            </a:p>
          </p:txBody>
        </p:sp>
        <p:sp>
          <p:nvSpPr>
            <p:cNvPr id="42697" name="Oval 432"/>
            <p:cNvSpPr>
              <a:spLocks noChangeArrowheads="1"/>
            </p:cNvSpPr>
            <p:nvPr/>
          </p:nvSpPr>
          <p:spPr bwMode="auto">
            <a:xfrm>
              <a:off x="2422" y="1904"/>
              <a:ext cx="48" cy="48"/>
            </a:xfrm>
            <a:prstGeom prst="ellipse">
              <a:avLst/>
            </a:prstGeom>
            <a:solidFill>
              <a:srgbClr val="00FF00"/>
            </a:solidFill>
            <a:ln w="9525">
              <a:noFill/>
              <a:round/>
              <a:headEnd/>
              <a:tailEnd/>
            </a:ln>
          </p:spPr>
          <p:txBody>
            <a:bodyPr/>
            <a:lstStyle/>
            <a:p>
              <a:endParaRPr lang="en-US"/>
            </a:p>
          </p:txBody>
        </p:sp>
        <p:sp>
          <p:nvSpPr>
            <p:cNvPr id="42698" name="Oval 433"/>
            <p:cNvSpPr>
              <a:spLocks noChangeArrowheads="1"/>
            </p:cNvSpPr>
            <p:nvPr/>
          </p:nvSpPr>
          <p:spPr bwMode="auto">
            <a:xfrm>
              <a:off x="2524" y="1964"/>
              <a:ext cx="48" cy="48"/>
            </a:xfrm>
            <a:prstGeom prst="ellipse">
              <a:avLst/>
            </a:prstGeom>
            <a:solidFill>
              <a:srgbClr val="00FF00"/>
            </a:solidFill>
            <a:ln w="9525">
              <a:noFill/>
              <a:round/>
              <a:headEnd/>
              <a:tailEnd/>
            </a:ln>
          </p:spPr>
          <p:txBody>
            <a:bodyPr/>
            <a:lstStyle/>
            <a:p>
              <a:endParaRPr lang="en-US"/>
            </a:p>
          </p:txBody>
        </p:sp>
        <p:sp>
          <p:nvSpPr>
            <p:cNvPr id="42699" name="Oval 434"/>
            <p:cNvSpPr>
              <a:spLocks noChangeArrowheads="1"/>
            </p:cNvSpPr>
            <p:nvPr/>
          </p:nvSpPr>
          <p:spPr bwMode="auto">
            <a:xfrm>
              <a:off x="526" y="3524"/>
              <a:ext cx="48" cy="48"/>
            </a:xfrm>
            <a:prstGeom prst="ellipse">
              <a:avLst/>
            </a:prstGeom>
            <a:noFill/>
            <a:ln w="0">
              <a:solidFill>
                <a:srgbClr val="000000"/>
              </a:solidFill>
              <a:round/>
              <a:headEnd/>
              <a:tailEnd/>
            </a:ln>
          </p:spPr>
          <p:txBody>
            <a:bodyPr/>
            <a:lstStyle/>
            <a:p>
              <a:endParaRPr lang="en-US"/>
            </a:p>
          </p:txBody>
        </p:sp>
        <p:sp>
          <p:nvSpPr>
            <p:cNvPr id="42700" name="Oval 435"/>
            <p:cNvSpPr>
              <a:spLocks noChangeArrowheads="1"/>
            </p:cNvSpPr>
            <p:nvPr/>
          </p:nvSpPr>
          <p:spPr bwMode="auto">
            <a:xfrm>
              <a:off x="580" y="3500"/>
              <a:ext cx="48" cy="48"/>
            </a:xfrm>
            <a:prstGeom prst="ellipse">
              <a:avLst/>
            </a:prstGeom>
            <a:noFill/>
            <a:ln w="0">
              <a:solidFill>
                <a:srgbClr val="000000"/>
              </a:solidFill>
              <a:round/>
              <a:headEnd/>
              <a:tailEnd/>
            </a:ln>
          </p:spPr>
          <p:txBody>
            <a:bodyPr/>
            <a:lstStyle/>
            <a:p>
              <a:endParaRPr lang="en-US"/>
            </a:p>
          </p:txBody>
        </p:sp>
        <p:sp>
          <p:nvSpPr>
            <p:cNvPr id="42701" name="Oval 436"/>
            <p:cNvSpPr>
              <a:spLocks noChangeArrowheads="1"/>
            </p:cNvSpPr>
            <p:nvPr/>
          </p:nvSpPr>
          <p:spPr bwMode="auto">
            <a:xfrm>
              <a:off x="688" y="3416"/>
              <a:ext cx="48" cy="48"/>
            </a:xfrm>
            <a:prstGeom prst="ellipse">
              <a:avLst/>
            </a:prstGeom>
            <a:noFill/>
            <a:ln w="0">
              <a:solidFill>
                <a:srgbClr val="000000"/>
              </a:solidFill>
              <a:round/>
              <a:headEnd/>
              <a:tailEnd/>
            </a:ln>
          </p:spPr>
          <p:txBody>
            <a:bodyPr/>
            <a:lstStyle/>
            <a:p>
              <a:endParaRPr lang="en-US"/>
            </a:p>
          </p:txBody>
        </p:sp>
        <p:sp>
          <p:nvSpPr>
            <p:cNvPr id="42702" name="Oval 437"/>
            <p:cNvSpPr>
              <a:spLocks noChangeArrowheads="1"/>
            </p:cNvSpPr>
            <p:nvPr/>
          </p:nvSpPr>
          <p:spPr bwMode="auto">
            <a:xfrm>
              <a:off x="742" y="3368"/>
              <a:ext cx="48" cy="48"/>
            </a:xfrm>
            <a:prstGeom prst="ellipse">
              <a:avLst/>
            </a:prstGeom>
            <a:noFill/>
            <a:ln w="0">
              <a:solidFill>
                <a:srgbClr val="000000"/>
              </a:solidFill>
              <a:round/>
              <a:headEnd/>
              <a:tailEnd/>
            </a:ln>
          </p:spPr>
          <p:txBody>
            <a:bodyPr/>
            <a:lstStyle/>
            <a:p>
              <a:endParaRPr lang="en-US"/>
            </a:p>
          </p:txBody>
        </p:sp>
        <p:sp>
          <p:nvSpPr>
            <p:cNvPr id="42703" name="Oval 438"/>
            <p:cNvSpPr>
              <a:spLocks noChangeArrowheads="1"/>
            </p:cNvSpPr>
            <p:nvPr/>
          </p:nvSpPr>
          <p:spPr bwMode="auto">
            <a:xfrm>
              <a:off x="796" y="3278"/>
              <a:ext cx="48" cy="48"/>
            </a:xfrm>
            <a:prstGeom prst="ellipse">
              <a:avLst/>
            </a:prstGeom>
            <a:noFill/>
            <a:ln w="0">
              <a:solidFill>
                <a:srgbClr val="000000"/>
              </a:solidFill>
              <a:round/>
              <a:headEnd/>
              <a:tailEnd/>
            </a:ln>
          </p:spPr>
          <p:txBody>
            <a:bodyPr/>
            <a:lstStyle/>
            <a:p>
              <a:endParaRPr lang="en-US"/>
            </a:p>
          </p:txBody>
        </p:sp>
        <p:sp>
          <p:nvSpPr>
            <p:cNvPr id="42704" name="Oval 439"/>
            <p:cNvSpPr>
              <a:spLocks noChangeArrowheads="1"/>
            </p:cNvSpPr>
            <p:nvPr/>
          </p:nvSpPr>
          <p:spPr bwMode="auto">
            <a:xfrm>
              <a:off x="904" y="3098"/>
              <a:ext cx="48" cy="48"/>
            </a:xfrm>
            <a:prstGeom prst="ellipse">
              <a:avLst/>
            </a:prstGeom>
            <a:noFill/>
            <a:ln w="0">
              <a:solidFill>
                <a:srgbClr val="000000"/>
              </a:solidFill>
              <a:round/>
              <a:headEnd/>
              <a:tailEnd/>
            </a:ln>
          </p:spPr>
          <p:txBody>
            <a:bodyPr/>
            <a:lstStyle/>
            <a:p>
              <a:endParaRPr lang="en-US"/>
            </a:p>
          </p:txBody>
        </p:sp>
        <p:sp>
          <p:nvSpPr>
            <p:cNvPr id="42705" name="Oval 440"/>
            <p:cNvSpPr>
              <a:spLocks noChangeArrowheads="1"/>
            </p:cNvSpPr>
            <p:nvPr/>
          </p:nvSpPr>
          <p:spPr bwMode="auto">
            <a:xfrm>
              <a:off x="970" y="2954"/>
              <a:ext cx="48" cy="48"/>
            </a:xfrm>
            <a:prstGeom prst="ellipse">
              <a:avLst/>
            </a:prstGeom>
            <a:noFill/>
            <a:ln w="0">
              <a:solidFill>
                <a:srgbClr val="000000"/>
              </a:solidFill>
              <a:round/>
              <a:headEnd/>
              <a:tailEnd/>
            </a:ln>
          </p:spPr>
          <p:txBody>
            <a:bodyPr/>
            <a:lstStyle/>
            <a:p>
              <a:endParaRPr lang="en-US"/>
            </a:p>
          </p:txBody>
        </p:sp>
        <p:sp>
          <p:nvSpPr>
            <p:cNvPr id="42706" name="Oval 441"/>
            <p:cNvSpPr>
              <a:spLocks noChangeArrowheads="1"/>
            </p:cNvSpPr>
            <p:nvPr/>
          </p:nvSpPr>
          <p:spPr bwMode="auto">
            <a:xfrm>
              <a:off x="1012" y="2882"/>
              <a:ext cx="48" cy="48"/>
            </a:xfrm>
            <a:prstGeom prst="ellipse">
              <a:avLst/>
            </a:prstGeom>
            <a:noFill/>
            <a:ln w="0">
              <a:solidFill>
                <a:srgbClr val="000000"/>
              </a:solidFill>
              <a:round/>
              <a:headEnd/>
              <a:tailEnd/>
            </a:ln>
          </p:spPr>
          <p:txBody>
            <a:bodyPr/>
            <a:lstStyle/>
            <a:p>
              <a:endParaRPr lang="en-US"/>
            </a:p>
          </p:txBody>
        </p:sp>
        <p:sp>
          <p:nvSpPr>
            <p:cNvPr id="42707" name="Oval 442"/>
            <p:cNvSpPr>
              <a:spLocks noChangeArrowheads="1"/>
            </p:cNvSpPr>
            <p:nvPr/>
          </p:nvSpPr>
          <p:spPr bwMode="auto">
            <a:xfrm>
              <a:off x="1120" y="2522"/>
              <a:ext cx="48" cy="48"/>
            </a:xfrm>
            <a:prstGeom prst="ellipse">
              <a:avLst/>
            </a:prstGeom>
            <a:noFill/>
            <a:ln w="0">
              <a:solidFill>
                <a:srgbClr val="000000"/>
              </a:solidFill>
              <a:round/>
              <a:headEnd/>
              <a:tailEnd/>
            </a:ln>
          </p:spPr>
          <p:txBody>
            <a:bodyPr/>
            <a:lstStyle/>
            <a:p>
              <a:endParaRPr lang="en-US"/>
            </a:p>
          </p:txBody>
        </p:sp>
        <p:sp>
          <p:nvSpPr>
            <p:cNvPr id="42708" name="Oval 443"/>
            <p:cNvSpPr>
              <a:spLocks noChangeArrowheads="1"/>
            </p:cNvSpPr>
            <p:nvPr/>
          </p:nvSpPr>
          <p:spPr bwMode="auto">
            <a:xfrm>
              <a:off x="1204" y="2402"/>
              <a:ext cx="48" cy="48"/>
            </a:xfrm>
            <a:prstGeom prst="ellipse">
              <a:avLst/>
            </a:prstGeom>
            <a:noFill/>
            <a:ln w="0">
              <a:solidFill>
                <a:srgbClr val="000000"/>
              </a:solidFill>
              <a:round/>
              <a:headEnd/>
              <a:tailEnd/>
            </a:ln>
          </p:spPr>
          <p:txBody>
            <a:bodyPr/>
            <a:lstStyle/>
            <a:p>
              <a:endParaRPr lang="en-US"/>
            </a:p>
          </p:txBody>
        </p:sp>
        <p:sp>
          <p:nvSpPr>
            <p:cNvPr id="42709" name="Oval 444"/>
            <p:cNvSpPr>
              <a:spLocks noChangeArrowheads="1"/>
            </p:cNvSpPr>
            <p:nvPr/>
          </p:nvSpPr>
          <p:spPr bwMode="auto">
            <a:xfrm>
              <a:off x="1336" y="2396"/>
              <a:ext cx="48" cy="48"/>
            </a:xfrm>
            <a:prstGeom prst="ellipse">
              <a:avLst/>
            </a:prstGeom>
            <a:noFill/>
            <a:ln w="0">
              <a:solidFill>
                <a:srgbClr val="000000"/>
              </a:solidFill>
              <a:round/>
              <a:headEnd/>
              <a:tailEnd/>
            </a:ln>
          </p:spPr>
          <p:txBody>
            <a:bodyPr/>
            <a:lstStyle/>
            <a:p>
              <a:endParaRPr lang="en-US"/>
            </a:p>
          </p:txBody>
        </p:sp>
        <p:sp>
          <p:nvSpPr>
            <p:cNvPr id="42710" name="Oval 445"/>
            <p:cNvSpPr>
              <a:spLocks noChangeArrowheads="1"/>
            </p:cNvSpPr>
            <p:nvPr/>
          </p:nvSpPr>
          <p:spPr bwMode="auto">
            <a:xfrm>
              <a:off x="1390" y="2306"/>
              <a:ext cx="48" cy="48"/>
            </a:xfrm>
            <a:prstGeom prst="ellipse">
              <a:avLst/>
            </a:prstGeom>
            <a:noFill/>
            <a:ln w="0">
              <a:solidFill>
                <a:srgbClr val="000000"/>
              </a:solidFill>
              <a:round/>
              <a:headEnd/>
              <a:tailEnd/>
            </a:ln>
          </p:spPr>
          <p:txBody>
            <a:bodyPr/>
            <a:lstStyle/>
            <a:p>
              <a:endParaRPr lang="en-US"/>
            </a:p>
          </p:txBody>
        </p:sp>
        <p:sp>
          <p:nvSpPr>
            <p:cNvPr id="42711" name="Oval 446"/>
            <p:cNvSpPr>
              <a:spLocks noChangeArrowheads="1"/>
            </p:cNvSpPr>
            <p:nvPr/>
          </p:nvSpPr>
          <p:spPr bwMode="auto">
            <a:xfrm>
              <a:off x="1420" y="2384"/>
              <a:ext cx="48" cy="48"/>
            </a:xfrm>
            <a:prstGeom prst="ellipse">
              <a:avLst/>
            </a:prstGeom>
            <a:noFill/>
            <a:ln w="0">
              <a:solidFill>
                <a:srgbClr val="000000"/>
              </a:solidFill>
              <a:round/>
              <a:headEnd/>
              <a:tailEnd/>
            </a:ln>
          </p:spPr>
          <p:txBody>
            <a:bodyPr/>
            <a:lstStyle/>
            <a:p>
              <a:endParaRPr lang="en-US"/>
            </a:p>
          </p:txBody>
        </p:sp>
        <p:sp>
          <p:nvSpPr>
            <p:cNvPr id="42712" name="Oval 447"/>
            <p:cNvSpPr>
              <a:spLocks noChangeArrowheads="1"/>
            </p:cNvSpPr>
            <p:nvPr/>
          </p:nvSpPr>
          <p:spPr bwMode="auto">
            <a:xfrm>
              <a:off x="1564" y="2180"/>
              <a:ext cx="48" cy="48"/>
            </a:xfrm>
            <a:prstGeom prst="ellipse">
              <a:avLst/>
            </a:prstGeom>
            <a:noFill/>
            <a:ln w="0">
              <a:solidFill>
                <a:srgbClr val="000000"/>
              </a:solidFill>
              <a:round/>
              <a:headEnd/>
              <a:tailEnd/>
            </a:ln>
          </p:spPr>
          <p:txBody>
            <a:bodyPr/>
            <a:lstStyle/>
            <a:p>
              <a:endParaRPr lang="en-US"/>
            </a:p>
          </p:txBody>
        </p:sp>
        <p:sp>
          <p:nvSpPr>
            <p:cNvPr id="42713" name="Oval 448"/>
            <p:cNvSpPr>
              <a:spLocks noChangeArrowheads="1"/>
            </p:cNvSpPr>
            <p:nvPr/>
          </p:nvSpPr>
          <p:spPr bwMode="auto">
            <a:xfrm>
              <a:off x="1666" y="2144"/>
              <a:ext cx="48" cy="48"/>
            </a:xfrm>
            <a:prstGeom prst="ellipse">
              <a:avLst/>
            </a:prstGeom>
            <a:noFill/>
            <a:ln w="0">
              <a:solidFill>
                <a:srgbClr val="000000"/>
              </a:solidFill>
              <a:round/>
              <a:headEnd/>
              <a:tailEnd/>
            </a:ln>
          </p:spPr>
          <p:txBody>
            <a:bodyPr/>
            <a:lstStyle/>
            <a:p>
              <a:endParaRPr lang="en-US"/>
            </a:p>
          </p:txBody>
        </p:sp>
        <p:sp>
          <p:nvSpPr>
            <p:cNvPr id="42714" name="Oval 449"/>
            <p:cNvSpPr>
              <a:spLocks noChangeArrowheads="1"/>
            </p:cNvSpPr>
            <p:nvPr/>
          </p:nvSpPr>
          <p:spPr bwMode="auto">
            <a:xfrm>
              <a:off x="1810" y="2036"/>
              <a:ext cx="48" cy="48"/>
            </a:xfrm>
            <a:prstGeom prst="ellipse">
              <a:avLst/>
            </a:prstGeom>
            <a:noFill/>
            <a:ln w="0">
              <a:solidFill>
                <a:srgbClr val="000000"/>
              </a:solidFill>
              <a:round/>
              <a:headEnd/>
              <a:tailEnd/>
            </a:ln>
          </p:spPr>
          <p:txBody>
            <a:bodyPr/>
            <a:lstStyle/>
            <a:p>
              <a:endParaRPr lang="en-US"/>
            </a:p>
          </p:txBody>
        </p:sp>
        <p:sp>
          <p:nvSpPr>
            <p:cNvPr id="42715" name="Oval 450"/>
            <p:cNvSpPr>
              <a:spLocks noChangeArrowheads="1"/>
            </p:cNvSpPr>
            <p:nvPr/>
          </p:nvSpPr>
          <p:spPr bwMode="auto">
            <a:xfrm>
              <a:off x="1882" y="2048"/>
              <a:ext cx="48" cy="48"/>
            </a:xfrm>
            <a:prstGeom prst="ellipse">
              <a:avLst/>
            </a:prstGeom>
            <a:noFill/>
            <a:ln w="0">
              <a:solidFill>
                <a:srgbClr val="000000"/>
              </a:solidFill>
              <a:round/>
              <a:headEnd/>
              <a:tailEnd/>
            </a:ln>
          </p:spPr>
          <p:txBody>
            <a:bodyPr/>
            <a:lstStyle/>
            <a:p>
              <a:endParaRPr lang="en-US"/>
            </a:p>
          </p:txBody>
        </p:sp>
        <p:sp>
          <p:nvSpPr>
            <p:cNvPr id="42716" name="Oval 451"/>
            <p:cNvSpPr>
              <a:spLocks noChangeArrowheads="1"/>
            </p:cNvSpPr>
            <p:nvPr/>
          </p:nvSpPr>
          <p:spPr bwMode="auto">
            <a:xfrm>
              <a:off x="1990" y="2096"/>
              <a:ext cx="48" cy="48"/>
            </a:xfrm>
            <a:prstGeom prst="ellipse">
              <a:avLst/>
            </a:prstGeom>
            <a:noFill/>
            <a:ln w="0">
              <a:solidFill>
                <a:srgbClr val="000000"/>
              </a:solidFill>
              <a:round/>
              <a:headEnd/>
              <a:tailEnd/>
            </a:ln>
          </p:spPr>
          <p:txBody>
            <a:bodyPr/>
            <a:lstStyle/>
            <a:p>
              <a:endParaRPr lang="en-US"/>
            </a:p>
          </p:txBody>
        </p:sp>
        <p:sp>
          <p:nvSpPr>
            <p:cNvPr id="42717" name="Oval 452"/>
            <p:cNvSpPr>
              <a:spLocks noChangeArrowheads="1"/>
            </p:cNvSpPr>
            <p:nvPr/>
          </p:nvSpPr>
          <p:spPr bwMode="auto">
            <a:xfrm>
              <a:off x="2206" y="2066"/>
              <a:ext cx="48" cy="48"/>
            </a:xfrm>
            <a:prstGeom prst="ellipse">
              <a:avLst/>
            </a:prstGeom>
            <a:noFill/>
            <a:ln w="0">
              <a:solidFill>
                <a:srgbClr val="000000"/>
              </a:solidFill>
              <a:round/>
              <a:headEnd/>
              <a:tailEnd/>
            </a:ln>
          </p:spPr>
          <p:txBody>
            <a:bodyPr/>
            <a:lstStyle/>
            <a:p>
              <a:endParaRPr lang="en-US"/>
            </a:p>
          </p:txBody>
        </p:sp>
        <p:sp>
          <p:nvSpPr>
            <p:cNvPr id="42718" name="Oval 453"/>
            <p:cNvSpPr>
              <a:spLocks noChangeArrowheads="1"/>
            </p:cNvSpPr>
            <p:nvPr/>
          </p:nvSpPr>
          <p:spPr bwMode="auto">
            <a:xfrm>
              <a:off x="2290" y="1886"/>
              <a:ext cx="48" cy="48"/>
            </a:xfrm>
            <a:prstGeom prst="ellipse">
              <a:avLst/>
            </a:prstGeom>
            <a:noFill/>
            <a:ln w="0">
              <a:solidFill>
                <a:srgbClr val="000000"/>
              </a:solidFill>
              <a:round/>
              <a:headEnd/>
              <a:tailEnd/>
            </a:ln>
          </p:spPr>
          <p:txBody>
            <a:bodyPr/>
            <a:lstStyle/>
            <a:p>
              <a:endParaRPr lang="en-US"/>
            </a:p>
          </p:txBody>
        </p:sp>
        <p:sp>
          <p:nvSpPr>
            <p:cNvPr id="42719" name="Oval 454"/>
            <p:cNvSpPr>
              <a:spLocks noChangeArrowheads="1"/>
            </p:cNvSpPr>
            <p:nvPr/>
          </p:nvSpPr>
          <p:spPr bwMode="auto">
            <a:xfrm>
              <a:off x="2422" y="1904"/>
              <a:ext cx="48" cy="48"/>
            </a:xfrm>
            <a:prstGeom prst="ellipse">
              <a:avLst/>
            </a:prstGeom>
            <a:noFill/>
            <a:ln w="0">
              <a:solidFill>
                <a:srgbClr val="000000"/>
              </a:solidFill>
              <a:round/>
              <a:headEnd/>
              <a:tailEnd/>
            </a:ln>
          </p:spPr>
          <p:txBody>
            <a:bodyPr/>
            <a:lstStyle/>
            <a:p>
              <a:endParaRPr lang="en-US"/>
            </a:p>
          </p:txBody>
        </p:sp>
        <p:sp>
          <p:nvSpPr>
            <p:cNvPr id="42720" name="Oval 455"/>
            <p:cNvSpPr>
              <a:spLocks noChangeArrowheads="1"/>
            </p:cNvSpPr>
            <p:nvPr/>
          </p:nvSpPr>
          <p:spPr bwMode="auto">
            <a:xfrm>
              <a:off x="2524" y="1964"/>
              <a:ext cx="48" cy="48"/>
            </a:xfrm>
            <a:prstGeom prst="ellipse">
              <a:avLst/>
            </a:prstGeom>
            <a:noFill/>
            <a:ln w="0">
              <a:solidFill>
                <a:srgbClr val="000000"/>
              </a:solidFill>
              <a:round/>
              <a:headEnd/>
              <a:tailEnd/>
            </a:ln>
          </p:spPr>
          <p:txBody>
            <a:bodyPr/>
            <a:lstStyle/>
            <a:p>
              <a:endParaRPr lang="en-US"/>
            </a:p>
          </p:txBody>
        </p:sp>
        <p:sp>
          <p:nvSpPr>
            <p:cNvPr id="42721" name="Oval 456"/>
            <p:cNvSpPr>
              <a:spLocks noChangeArrowheads="1"/>
            </p:cNvSpPr>
            <p:nvPr/>
          </p:nvSpPr>
          <p:spPr bwMode="auto">
            <a:xfrm>
              <a:off x="526" y="3542"/>
              <a:ext cx="48" cy="48"/>
            </a:xfrm>
            <a:prstGeom prst="ellipse">
              <a:avLst/>
            </a:prstGeom>
            <a:solidFill>
              <a:srgbClr val="FF0000"/>
            </a:solidFill>
            <a:ln w="9525">
              <a:noFill/>
              <a:round/>
              <a:headEnd/>
              <a:tailEnd/>
            </a:ln>
          </p:spPr>
          <p:txBody>
            <a:bodyPr/>
            <a:lstStyle/>
            <a:p>
              <a:endParaRPr lang="en-US"/>
            </a:p>
          </p:txBody>
        </p:sp>
        <p:sp>
          <p:nvSpPr>
            <p:cNvPr id="42722" name="Oval 457"/>
            <p:cNvSpPr>
              <a:spLocks noChangeArrowheads="1"/>
            </p:cNvSpPr>
            <p:nvPr/>
          </p:nvSpPr>
          <p:spPr bwMode="auto">
            <a:xfrm>
              <a:off x="580" y="3518"/>
              <a:ext cx="48" cy="48"/>
            </a:xfrm>
            <a:prstGeom prst="ellipse">
              <a:avLst/>
            </a:prstGeom>
            <a:solidFill>
              <a:srgbClr val="FF0000"/>
            </a:solidFill>
            <a:ln w="9525">
              <a:noFill/>
              <a:round/>
              <a:headEnd/>
              <a:tailEnd/>
            </a:ln>
          </p:spPr>
          <p:txBody>
            <a:bodyPr/>
            <a:lstStyle/>
            <a:p>
              <a:endParaRPr lang="en-US"/>
            </a:p>
          </p:txBody>
        </p:sp>
        <p:sp>
          <p:nvSpPr>
            <p:cNvPr id="42723" name="Oval 458"/>
            <p:cNvSpPr>
              <a:spLocks noChangeArrowheads="1"/>
            </p:cNvSpPr>
            <p:nvPr/>
          </p:nvSpPr>
          <p:spPr bwMode="auto">
            <a:xfrm>
              <a:off x="688" y="3476"/>
              <a:ext cx="48" cy="48"/>
            </a:xfrm>
            <a:prstGeom prst="ellipse">
              <a:avLst/>
            </a:prstGeom>
            <a:solidFill>
              <a:srgbClr val="FF0000"/>
            </a:solidFill>
            <a:ln w="9525">
              <a:noFill/>
              <a:round/>
              <a:headEnd/>
              <a:tailEnd/>
            </a:ln>
          </p:spPr>
          <p:txBody>
            <a:bodyPr/>
            <a:lstStyle/>
            <a:p>
              <a:endParaRPr lang="en-US"/>
            </a:p>
          </p:txBody>
        </p:sp>
        <p:sp>
          <p:nvSpPr>
            <p:cNvPr id="42724" name="Oval 459"/>
            <p:cNvSpPr>
              <a:spLocks noChangeArrowheads="1"/>
            </p:cNvSpPr>
            <p:nvPr/>
          </p:nvSpPr>
          <p:spPr bwMode="auto">
            <a:xfrm>
              <a:off x="742" y="3428"/>
              <a:ext cx="48" cy="48"/>
            </a:xfrm>
            <a:prstGeom prst="ellipse">
              <a:avLst/>
            </a:prstGeom>
            <a:solidFill>
              <a:srgbClr val="FF0000"/>
            </a:solidFill>
            <a:ln w="9525">
              <a:noFill/>
              <a:round/>
              <a:headEnd/>
              <a:tailEnd/>
            </a:ln>
          </p:spPr>
          <p:txBody>
            <a:bodyPr/>
            <a:lstStyle/>
            <a:p>
              <a:endParaRPr lang="en-US"/>
            </a:p>
          </p:txBody>
        </p:sp>
        <p:sp>
          <p:nvSpPr>
            <p:cNvPr id="42725" name="Oval 460"/>
            <p:cNvSpPr>
              <a:spLocks noChangeArrowheads="1"/>
            </p:cNvSpPr>
            <p:nvPr/>
          </p:nvSpPr>
          <p:spPr bwMode="auto">
            <a:xfrm>
              <a:off x="796" y="3398"/>
              <a:ext cx="48" cy="48"/>
            </a:xfrm>
            <a:prstGeom prst="ellipse">
              <a:avLst/>
            </a:prstGeom>
            <a:solidFill>
              <a:srgbClr val="FF0000"/>
            </a:solidFill>
            <a:ln w="9525">
              <a:noFill/>
              <a:round/>
              <a:headEnd/>
              <a:tailEnd/>
            </a:ln>
          </p:spPr>
          <p:txBody>
            <a:bodyPr/>
            <a:lstStyle/>
            <a:p>
              <a:endParaRPr lang="en-US"/>
            </a:p>
          </p:txBody>
        </p:sp>
        <p:sp>
          <p:nvSpPr>
            <p:cNvPr id="42726" name="Oval 461"/>
            <p:cNvSpPr>
              <a:spLocks noChangeArrowheads="1"/>
            </p:cNvSpPr>
            <p:nvPr/>
          </p:nvSpPr>
          <p:spPr bwMode="auto">
            <a:xfrm>
              <a:off x="904" y="3320"/>
              <a:ext cx="48" cy="48"/>
            </a:xfrm>
            <a:prstGeom prst="ellipse">
              <a:avLst/>
            </a:prstGeom>
            <a:solidFill>
              <a:srgbClr val="FF0000"/>
            </a:solidFill>
            <a:ln w="9525">
              <a:noFill/>
              <a:round/>
              <a:headEnd/>
              <a:tailEnd/>
            </a:ln>
          </p:spPr>
          <p:txBody>
            <a:bodyPr/>
            <a:lstStyle/>
            <a:p>
              <a:endParaRPr lang="en-US"/>
            </a:p>
          </p:txBody>
        </p:sp>
        <p:sp>
          <p:nvSpPr>
            <p:cNvPr id="42727" name="Oval 462"/>
            <p:cNvSpPr>
              <a:spLocks noChangeArrowheads="1"/>
            </p:cNvSpPr>
            <p:nvPr/>
          </p:nvSpPr>
          <p:spPr bwMode="auto">
            <a:xfrm>
              <a:off x="970" y="3278"/>
              <a:ext cx="48" cy="48"/>
            </a:xfrm>
            <a:prstGeom prst="ellipse">
              <a:avLst/>
            </a:prstGeom>
            <a:solidFill>
              <a:srgbClr val="FF0000"/>
            </a:solidFill>
            <a:ln w="9525">
              <a:noFill/>
              <a:round/>
              <a:headEnd/>
              <a:tailEnd/>
            </a:ln>
          </p:spPr>
          <p:txBody>
            <a:bodyPr/>
            <a:lstStyle/>
            <a:p>
              <a:endParaRPr lang="en-US"/>
            </a:p>
          </p:txBody>
        </p:sp>
        <p:sp>
          <p:nvSpPr>
            <p:cNvPr id="42728" name="Oval 463"/>
            <p:cNvSpPr>
              <a:spLocks noChangeArrowheads="1"/>
            </p:cNvSpPr>
            <p:nvPr/>
          </p:nvSpPr>
          <p:spPr bwMode="auto">
            <a:xfrm>
              <a:off x="1012" y="3212"/>
              <a:ext cx="48" cy="48"/>
            </a:xfrm>
            <a:prstGeom prst="ellipse">
              <a:avLst/>
            </a:prstGeom>
            <a:solidFill>
              <a:srgbClr val="FF0000"/>
            </a:solidFill>
            <a:ln w="9525">
              <a:noFill/>
              <a:round/>
              <a:headEnd/>
              <a:tailEnd/>
            </a:ln>
          </p:spPr>
          <p:txBody>
            <a:bodyPr/>
            <a:lstStyle/>
            <a:p>
              <a:endParaRPr lang="en-US"/>
            </a:p>
          </p:txBody>
        </p:sp>
        <p:sp>
          <p:nvSpPr>
            <p:cNvPr id="42729" name="Oval 464"/>
            <p:cNvSpPr>
              <a:spLocks noChangeArrowheads="1"/>
            </p:cNvSpPr>
            <p:nvPr/>
          </p:nvSpPr>
          <p:spPr bwMode="auto">
            <a:xfrm>
              <a:off x="1120" y="3050"/>
              <a:ext cx="48" cy="48"/>
            </a:xfrm>
            <a:prstGeom prst="ellipse">
              <a:avLst/>
            </a:prstGeom>
            <a:solidFill>
              <a:srgbClr val="FF0000"/>
            </a:solidFill>
            <a:ln w="9525">
              <a:noFill/>
              <a:round/>
              <a:headEnd/>
              <a:tailEnd/>
            </a:ln>
          </p:spPr>
          <p:txBody>
            <a:bodyPr/>
            <a:lstStyle/>
            <a:p>
              <a:endParaRPr lang="en-US"/>
            </a:p>
          </p:txBody>
        </p:sp>
        <p:sp>
          <p:nvSpPr>
            <p:cNvPr id="42730" name="Oval 465"/>
            <p:cNvSpPr>
              <a:spLocks noChangeArrowheads="1"/>
            </p:cNvSpPr>
            <p:nvPr/>
          </p:nvSpPr>
          <p:spPr bwMode="auto">
            <a:xfrm>
              <a:off x="1204" y="2990"/>
              <a:ext cx="48" cy="48"/>
            </a:xfrm>
            <a:prstGeom prst="ellipse">
              <a:avLst/>
            </a:prstGeom>
            <a:solidFill>
              <a:srgbClr val="FF0000"/>
            </a:solidFill>
            <a:ln w="9525">
              <a:noFill/>
              <a:round/>
              <a:headEnd/>
              <a:tailEnd/>
            </a:ln>
          </p:spPr>
          <p:txBody>
            <a:bodyPr/>
            <a:lstStyle/>
            <a:p>
              <a:endParaRPr lang="en-US"/>
            </a:p>
          </p:txBody>
        </p:sp>
        <p:sp>
          <p:nvSpPr>
            <p:cNvPr id="42731" name="Oval 466"/>
            <p:cNvSpPr>
              <a:spLocks noChangeArrowheads="1"/>
            </p:cNvSpPr>
            <p:nvPr/>
          </p:nvSpPr>
          <p:spPr bwMode="auto">
            <a:xfrm>
              <a:off x="1336" y="2792"/>
              <a:ext cx="48" cy="48"/>
            </a:xfrm>
            <a:prstGeom prst="ellipse">
              <a:avLst/>
            </a:prstGeom>
            <a:solidFill>
              <a:srgbClr val="FF0000"/>
            </a:solidFill>
            <a:ln w="9525">
              <a:noFill/>
              <a:round/>
              <a:headEnd/>
              <a:tailEnd/>
            </a:ln>
          </p:spPr>
          <p:txBody>
            <a:bodyPr/>
            <a:lstStyle/>
            <a:p>
              <a:endParaRPr lang="en-US"/>
            </a:p>
          </p:txBody>
        </p:sp>
        <p:sp>
          <p:nvSpPr>
            <p:cNvPr id="42732" name="Oval 467"/>
            <p:cNvSpPr>
              <a:spLocks noChangeArrowheads="1"/>
            </p:cNvSpPr>
            <p:nvPr/>
          </p:nvSpPr>
          <p:spPr bwMode="auto">
            <a:xfrm>
              <a:off x="1390" y="2642"/>
              <a:ext cx="48" cy="48"/>
            </a:xfrm>
            <a:prstGeom prst="ellipse">
              <a:avLst/>
            </a:prstGeom>
            <a:solidFill>
              <a:srgbClr val="FF0000"/>
            </a:solidFill>
            <a:ln w="9525">
              <a:noFill/>
              <a:round/>
              <a:headEnd/>
              <a:tailEnd/>
            </a:ln>
          </p:spPr>
          <p:txBody>
            <a:bodyPr/>
            <a:lstStyle/>
            <a:p>
              <a:endParaRPr lang="en-US"/>
            </a:p>
          </p:txBody>
        </p:sp>
        <p:sp>
          <p:nvSpPr>
            <p:cNvPr id="42733" name="Oval 468"/>
            <p:cNvSpPr>
              <a:spLocks noChangeArrowheads="1"/>
            </p:cNvSpPr>
            <p:nvPr/>
          </p:nvSpPr>
          <p:spPr bwMode="auto">
            <a:xfrm>
              <a:off x="1420" y="2678"/>
              <a:ext cx="48" cy="48"/>
            </a:xfrm>
            <a:prstGeom prst="ellipse">
              <a:avLst/>
            </a:prstGeom>
            <a:solidFill>
              <a:srgbClr val="FF0000"/>
            </a:solidFill>
            <a:ln w="9525">
              <a:noFill/>
              <a:round/>
              <a:headEnd/>
              <a:tailEnd/>
            </a:ln>
          </p:spPr>
          <p:txBody>
            <a:bodyPr/>
            <a:lstStyle/>
            <a:p>
              <a:endParaRPr lang="en-US"/>
            </a:p>
          </p:txBody>
        </p:sp>
        <p:sp>
          <p:nvSpPr>
            <p:cNvPr id="42734" name="Oval 469"/>
            <p:cNvSpPr>
              <a:spLocks noChangeArrowheads="1"/>
            </p:cNvSpPr>
            <p:nvPr/>
          </p:nvSpPr>
          <p:spPr bwMode="auto">
            <a:xfrm>
              <a:off x="1564" y="2564"/>
              <a:ext cx="48" cy="48"/>
            </a:xfrm>
            <a:prstGeom prst="ellipse">
              <a:avLst/>
            </a:prstGeom>
            <a:solidFill>
              <a:srgbClr val="FF0000"/>
            </a:solidFill>
            <a:ln w="9525">
              <a:noFill/>
              <a:round/>
              <a:headEnd/>
              <a:tailEnd/>
            </a:ln>
          </p:spPr>
          <p:txBody>
            <a:bodyPr/>
            <a:lstStyle/>
            <a:p>
              <a:endParaRPr lang="en-US"/>
            </a:p>
          </p:txBody>
        </p:sp>
        <p:sp>
          <p:nvSpPr>
            <p:cNvPr id="42735" name="Oval 470"/>
            <p:cNvSpPr>
              <a:spLocks noChangeArrowheads="1"/>
            </p:cNvSpPr>
            <p:nvPr/>
          </p:nvSpPr>
          <p:spPr bwMode="auto">
            <a:xfrm>
              <a:off x="1666" y="2402"/>
              <a:ext cx="48" cy="48"/>
            </a:xfrm>
            <a:prstGeom prst="ellipse">
              <a:avLst/>
            </a:prstGeom>
            <a:solidFill>
              <a:srgbClr val="FF0000"/>
            </a:solidFill>
            <a:ln w="9525">
              <a:noFill/>
              <a:round/>
              <a:headEnd/>
              <a:tailEnd/>
            </a:ln>
          </p:spPr>
          <p:txBody>
            <a:bodyPr/>
            <a:lstStyle/>
            <a:p>
              <a:endParaRPr lang="en-US"/>
            </a:p>
          </p:txBody>
        </p:sp>
        <p:sp>
          <p:nvSpPr>
            <p:cNvPr id="42736" name="Oval 471"/>
            <p:cNvSpPr>
              <a:spLocks noChangeArrowheads="1"/>
            </p:cNvSpPr>
            <p:nvPr/>
          </p:nvSpPr>
          <p:spPr bwMode="auto">
            <a:xfrm>
              <a:off x="1810" y="2354"/>
              <a:ext cx="48" cy="48"/>
            </a:xfrm>
            <a:prstGeom prst="ellipse">
              <a:avLst/>
            </a:prstGeom>
            <a:solidFill>
              <a:srgbClr val="FF0000"/>
            </a:solidFill>
            <a:ln w="9525">
              <a:noFill/>
              <a:round/>
              <a:headEnd/>
              <a:tailEnd/>
            </a:ln>
          </p:spPr>
          <p:txBody>
            <a:bodyPr/>
            <a:lstStyle/>
            <a:p>
              <a:endParaRPr lang="en-US"/>
            </a:p>
          </p:txBody>
        </p:sp>
        <p:sp>
          <p:nvSpPr>
            <p:cNvPr id="42737" name="Oval 472"/>
            <p:cNvSpPr>
              <a:spLocks noChangeArrowheads="1"/>
            </p:cNvSpPr>
            <p:nvPr/>
          </p:nvSpPr>
          <p:spPr bwMode="auto">
            <a:xfrm>
              <a:off x="1882" y="2324"/>
              <a:ext cx="48" cy="48"/>
            </a:xfrm>
            <a:prstGeom prst="ellipse">
              <a:avLst/>
            </a:prstGeom>
            <a:solidFill>
              <a:srgbClr val="FF0000"/>
            </a:solidFill>
            <a:ln w="9525">
              <a:noFill/>
              <a:round/>
              <a:headEnd/>
              <a:tailEnd/>
            </a:ln>
          </p:spPr>
          <p:txBody>
            <a:bodyPr/>
            <a:lstStyle/>
            <a:p>
              <a:endParaRPr lang="en-US"/>
            </a:p>
          </p:txBody>
        </p:sp>
        <p:sp>
          <p:nvSpPr>
            <p:cNvPr id="42738" name="Oval 473"/>
            <p:cNvSpPr>
              <a:spLocks noChangeArrowheads="1"/>
            </p:cNvSpPr>
            <p:nvPr/>
          </p:nvSpPr>
          <p:spPr bwMode="auto">
            <a:xfrm>
              <a:off x="1990" y="2324"/>
              <a:ext cx="48" cy="48"/>
            </a:xfrm>
            <a:prstGeom prst="ellipse">
              <a:avLst/>
            </a:prstGeom>
            <a:solidFill>
              <a:srgbClr val="FF0000"/>
            </a:solidFill>
            <a:ln w="9525">
              <a:noFill/>
              <a:round/>
              <a:headEnd/>
              <a:tailEnd/>
            </a:ln>
          </p:spPr>
          <p:txBody>
            <a:bodyPr/>
            <a:lstStyle/>
            <a:p>
              <a:endParaRPr lang="en-US"/>
            </a:p>
          </p:txBody>
        </p:sp>
        <p:sp>
          <p:nvSpPr>
            <p:cNvPr id="42739" name="Oval 474"/>
            <p:cNvSpPr>
              <a:spLocks noChangeArrowheads="1"/>
            </p:cNvSpPr>
            <p:nvPr/>
          </p:nvSpPr>
          <p:spPr bwMode="auto">
            <a:xfrm>
              <a:off x="2206" y="2186"/>
              <a:ext cx="48" cy="48"/>
            </a:xfrm>
            <a:prstGeom prst="ellipse">
              <a:avLst/>
            </a:prstGeom>
            <a:solidFill>
              <a:srgbClr val="FF0000"/>
            </a:solidFill>
            <a:ln w="9525">
              <a:noFill/>
              <a:round/>
              <a:headEnd/>
              <a:tailEnd/>
            </a:ln>
          </p:spPr>
          <p:txBody>
            <a:bodyPr/>
            <a:lstStyle/>
            <a:p>
              <a:endParaRPr lang="en-US"/>
            </a:p>
          </p:txBody>
        </p:sp>
        <p:sp>
          <p:nvSpPr>
            <p:cNvPr id="42740" name="Oval 475"/>
            <p:cNvSpPr>
              <a:spLocks noChangeArrowheads="1"/>
            </p:cNvSpPr>
            <p:nvPr/>
          </p:nvSpPr>
          <p:spPr bwMode="auto">
            <a:xfrm>
              <a:off x="2290" y="2108"/>
              <a:ext cx="48" cy="48"/>
            </a:xfrm>
            <a:prstGeom prst="ellipse">
              <a:avLst/>
            </a:prstGeom>
            <a:solidFill>
              <a:srgbClr val="FF0000"/>
            </a:solidFill>
            <a:ln w="9525">
              <a:noFill/>
              <a:round/>
              <a:headEnd/>
              <a:tailEnd/>
            </a:ln>
          </p:spPr>
          <p:txBody>
            <a:bodyPr/>
            <a:lstStyle/>
            <a:p>
              <a:endParaRPr lang="en-US"/>
            </a:p>
          </p:txBody>
        </p:sp>
        <p:sp>
          <p:nvSpPr>
            <p:cNvPr id="42741" name="Oval 476"/>
            <p:cNvSpPr>
              <a:spLocks noChangeArrowheads="1"/>
            </p:cNvSpPr>
            <p:nvPr/>
          </p:nvSpPr>
          <p:spPr bwMode="auto">
            <a:xfrm>
              <a:off x="2422" y="2078"/>
              <a:ext cx="48" cy="48"/>
            </a:xfrm>
            <a:prstGeom prst="ellipse">
              <a:avLst/>
            </a:prstGeom>
            <a:solidFill>
              <a:srgbClr val="FF0000"/>
            </a:solidFill>
            <a:ln w="9525">
              <a:noFill/>
              <a:round/>
              <a:headEnd/>
              <a:tailEnd/>
            </a:ln>
          </p:spPr>
          <p:txBody>
            <a:bodyPr/>
            <a:lstStyle/>
            <a:p>
              <a:endParaRPr lang="en-US"/>
            </a:p>
          </p:txBody>
        </p:sp>
        <p:sp>
          <p:nvSpPr>
            <p:cNvPr id="42742" name="Oval 477"/>
            <p:cNvSpPr>
              <a:spLocks noChangeArrowheads="1"/>
            </p:cNvSpPr>
            <p:nvPr/>
          </p:nvSpPr>
          <p:spPr bwMode="auto">
            <a:xfrm>
              <a:off x="2524" y="2054"/>
              <a:ext cx="48" cy="48"/>
            </a:xfrm>
            <a:prstGeom prst="ellipse">
              <a:avLst/>
            </a:prstGeom>
            <a:solidFill>
              <a:srgbClr val="FF0000"/>
            </a:solidFill>
            <a:ln w="9525">
              <a:noFill/>
              <a:round/>
              <a:headEnd/>
              <a:tailEnd/>
            </a:ln>
          </p:spPr>
          <p:txBody>
            <a:bodyPr/>
            <a:lstStyle/>
            <a:p>
              <a:endParaRPr lang="en-US"/>
            </a:p>
          </p:txBody>
        </p:sp>
        <p:sp>
          <p:nvSpPr>
            <p:cNvPr id="42743" name="Oval 478"/>
            <p:cNvSpPr>
              <a:spLocks noChangeArrowheads="1"/>
            </p:cNvSpPr>
            <p:nvPr/>
          </p:nvSpPr>
          <p:spPr bwMode="auto">
            <a:xfrm>
              <a:off x="526" y="3542"/>
              <a:ext cx="48" cy="48"/>
            </a:xfrm>
            <a:prstGeom prst="ellipse">
              <a:avLst/>
            </a:prstGeom>
            <a:noFill/>
            <a:ln w="0">
              <a:solidFill>
                <a:srgbClr val="000000"/>
              </a:solidFill>
              <a:round/>
              <a:headEnd/>
              <a:tailEnd/>
            </a:ln>
          </p:spPr>
          <p:txBody>
            <a:bodyPr/>
            <a:lstStyle/>
            <a:p>
              <a:endParaRPr lang="en-US"/>
            </a:p>
          </p:txBody>
        </p:sp>
        <p:sp>
          <p:nvSpPr>
            <p:cNvPr id="42744" name="Oval 479"/>
            <p:cNvSpPr>
              <a:spLocks noChangeArrowheads="1"/>
            </p:cNvSpPr>
            <p:nvPr/>
          </p:nvSpPr>
          <p:spPr bwMode="auto">
            <a:xfrm>
              <a:off x="580" y="3518"/>
              <a:ext cx="48" cy="48"/>
            </a:xfrm>
            <a:prstGeom prst="ellipse">
              <a:avLst/>
            </a:prstGeom>
            <a:noFill/>
            <a:ln w="0">
              <a:solidFill>
                <a:srgbClr val="000000"/>
              </a:solidFill>
              <a:round/>
              <a:headEnd/>
              <a:tailEnd/>
            </a:ln>
          </p:spPr>
          <p:txBody>
            <a:bodyPr/>
            <a:lstStyle/>
            <a:p>
              <a:endParaRPr lang="en-US"/>
            </a:p>
          </p:txBody>
        </p:sp>
        <p:sp>
          <p:nvSpPr>
            <p:cNvPr id="42745" name="Oval 480"/>
            <p:cNvSpPr>
              <a:spLocks noChangeArrowheads="1"/>
            </p:cNvSpPr>
            <p:nvPr/>
          </p:nvSpPr>
          <p:spPr bwMode="auto">
            <a:xfrm>
              <a:off x="688" y="3476"/>
              <a:ext cx="48" cy="48"/>
            </a:xfrm>
            <a:prstGeom prst="ellipse">
              <a:avLst/>
            </a:prstGeom>
            <a:noFill/>
            <a:ln w="0">
              <a:solidFill>
                <a:srgbClr val="000000"/>
              </a:solidFill>
              <a:round/>
              <a:headEnd/>
              <a:tailEnd/>
            </a:ln>
          </p:spPr>
          <p:txBody>
            <a:bodyPr/>
            <a:lstStyle/>
            <a:p>
              <a:endParaRPr lang="en-US"/>
            </a:p>
          </p:txBody>
        </p:sp>
        <p:sp>
          <p:nvSpPr>
            <p:cNvPr id="42746" name="Oval 481"/>
            <p:cNvSpPr>
              <a:spLocks noChangeArrowheads="1"/>
            </p:cNvSpPr>
            <p:nvPr/>
          </p:nvSpPr>
          <p:spPr bwMode="auto">
            <a:xfrm>
              <a:off x="742" y="3428"/>
              <a:ext cx="48" cy="48"/>
            </a:xfrm>
            <a:prstGeom prst="ellipse">
              <a:avLst/>
            </a:prstGeom>
            <a:noFill/>
            <a:ln w="0">
              <a:solidFill>
                <a:srgbClr val="000000"/>
              </a:solidFill>
              <a:round/>
              <a:headEnd/>
              <a:tailEnd/>
            </a:ln>
          </p:spPr>
          <p:txBody>
            <a:bodyPr/>
            <a:lstStyle/>
            <a:p>
              <a:endParaRPr lang="en-US"/>
            </a:p>
          </p:txBody>
        </p:sp>
        <p:sp>
          <p:nvSpPr>
            <p:cNvPr id="42747" name="Oval 482"/>
            <p:cNvSpPr>
              <a:spLocks noChangeArrowheads="1"/>
            </p:cNvSpPr>
            <p:nvPr/>
          </p:nvSpPr>
          <p:spPr bwMode="auto">
            <a:xfrm>
              <a:off x="796" y="3398"/>
              <a:ext cx="48" cy="48"/>
            </a:xfrm>
            <a:prstGeom prst="ellipse">
              <a:avLst/>
            </a:prstGeom>
            <a:noFill/>
            <a:ln w="0">
              <a:solidFill>
                <a:srgbClr val="000000"/>
              </a:solidFill>
              <a:round/>
              <a:headEnd/>
              <a:tailEnd/>
            </a:ln>
          </p:spPr>
          <p:txBody>
            <a:bodyPr/>
            <a:lstStyle/>
            <a:p>
              <a:endParaRPr lang="en-US"/>
            </a:p>
          </p:txBody>
        </p:sp>
        <p:sp>
          <p:nvSpPr>
            <p:cNvPr id="42748" name="Oval 483"/>
            <p:cNvSpPr>
              <a:spLocks noChangeArrowheads="1"/>
            </p:cNvSpPr>
            <p:nvPr/>
          </p:nvSpPr>
          <p:spPr bwMode="auto">
            <a:xfrm>
              <a:off x="904" y="3320"/>
              <a:ext cx="48" cy="48"/>
            </a:xfrm>
            <a:prstGeom prst="ellipse">
              <a:avLst/>
            </a:prstGeom>
            <a:noFill/>
            <a:ln w="0">
              <a:solidFill>
                <a:srgbClr val="000000"/>
              </a:solidFill>
              <a:round/>
              <a:headEnd/>
              <a:tailEnd/>
            </a:ln>
          </p:spPr>
          <p:txBody>
            <a:bodyPr/>
            <a:lstStyle/>
            <a:p>
              <a:endParaRPr lang="en-US"/>
            </a:p>
          </p:txBody>
        </p:sp>
        <p:sp>
          <p:nvSpPr>
            <p:cNvPr id="42749" name="Oval 484"/>
            <p:cNvSpPr>
              <a:spLocks noChangeArrowheads="1"/>
            </p:cNvSpPr>
            <p:nvPr/>
          </p:nvSpPr>
          <p:spPr bwMode="auto">
            <a:xfrm>
              <a:off x="970" y="3278"/>
              <a:ext cx="48" cy="48"/>
            </a:xfrm>
            <a:prstGeom prst="ellipse">
              <a:avLst/>
            </a:prstGeom>
            <a:noFill/>
            <a:ln w="0">
              <a:solidFill>
                <a:srgbClr val="000000"/>
              </a:solidFill>
              <a:round/>
              <a:headEnd/>
              <a:tailEnd/>
            </a:ln>
          </p:spPr>
          <p:txBody>
            <a:bodyPr/>
            <a:lstStyle/>
            <a:p>
              <a:endParaRPr lang="en-US"/>
            </a:p>
          </p:txBody>
        </p:sp>
        <p:sp>
          <p:nvSpPr>
            <p:cNvPr id="42750" name="Oval 485"/>
            <p:cNvSpPr>
              <a:spLocks noChangeArrowheads="1"/>
            </p:cNvSpPr>
            <p:nvPr/>
          </p:nvSpPr>
          <p:spPr bwMode="auto">
            <a:xfrm>
              <a:off x="1012" y="3212"/>
              <a:ext cx="48" cy="48"/>
            </a:xfrm>
            <a:prstGeom prst="ellipse">
              <a:avLst/>
            </a:prstGeom>
            <a:noFill/>
            <a:ln w="0">
              <a:solidFill>
                <a:srgbClr val="000000"/>
              </a:solidFill>
              <a:round/>
              <a:headEnd/>
              <a:tailEnd/>
            </a:ln>
          </p:spPr>
          <p:txBody>
            <a:bodyPr/>
            <a:lstStyle/>
            <a:p>
              <a:endParaRPr lang="en-US"/>
            </a:p>
          </p:txBody>
        </p:sp>
        <p:sp>
          <p:nvSpPr>
            <p:cNvPr id="42751" name="Oval 486"/>
            <p:cNvSpPr>
              <a:spLocks noChangeArrowheads="1"/>
            </p:cNvSpPr>
            <p:nvPr/>
          </p:nvSpPr>
          <p:spPr bwMode="auto">
            <a:xfrm>
              <a:off x="1120" y="3050"/>
              <a:ext cx="48" cy="48"/>
            </a:xfrm>
            <a:prstGeom prst="ellipse">
              <a:avLst/>
            </a:prstGeom>
            <a:noFill/>
            <a:ln w="0">
              <a:solidFill>
                <a:srgbClr val="000000"/>
              </a:solidFill>
              <a:round/>
              <a:headEnd/>
              <a:tailEnd/>
            </a:ln>
          </p:spPr>
          <p:txBody>
            <a:bodyPr/>
            <a:lstStyle/>
            <a:p>
              <a:endParaRPr lang="en-US"/>
            </a:p>
          </p:txBody>
        </p:sp>
        <p:sp>
          <p:nvSpPr>
            <p:cNvPr id="42752" name="Oval 487"/>
            <p:cNvSpPr>
              <a:spLocks noChangeArrowheads="1"/>
            </p:cNvSpPr>
            <p:nvPr/>
          </p:nvSpPr>
          <p:spPr bwMode="auto">
            <a:xfrm>
              <a:off x="1204" y="2990"/>
              <a:ext cx="48" cy="48"/>
            </a:xfrm>
            <a:prstGeom prst="ellipse">
              <a:avLst/>
            </a:prstGeom>
            <a:noFill/>
            <a:ln w="0">
              <a:solidFill>
                <a:srgbClr val="000000"/>
              </a:solidFill>
              <a:round/>
              <a:headEnd/>
              <a:tailEnd/>
            </a:ln>
          </p:spPr>
          <p:txBody>
            <a:bodyPr/>
            <a:lstStyle/>
            <a:p>
              <a:endParaRPr lang="en-US"/>
            </a:p>
          </p:txBody>
        </p:sp>
        <p:sp>
          <p:nvSpPr>
            <p:cNvPr id="42753" name="Oval 488"/>
            <p:cNvSpPr>
              <a:spLocks noChangeArrowheads="1"/>
            </p:cNvSpPr>
            <p:nvPr/>
          </p:nvSpPr>
          <p:spPr bwMode="auto">
            <a:xfrm>
              <a:off x="1336" y="2792"/>
              <a:ext cx="48" cy="48"/>
            </a:xfrm>
            <a:prstGeom prst="ellipse">
              <a:avLst/>
            </a:prstGeom>
            <a:noFill/>
            <a:ln w="0">
              <a:solidFill>
                <a:srgbClr val="000000"/>
              </a:solidFill>
              <a:round/>
              <a:headEnd/>
              <a:tailEnd/>
            </a:ln>
          </p:spPr>
          <p:txBody>
            <a:bodyPr/>
            <a:lstStyle/>
            <a:p>
              <a:endParaRPr lang="en-US"/>
            </a:p>
          </p:txBody>
        </p:sp>
        <p:sp>
          <p:nvSpPr>
            <p:cNvPr id="42754" name="Oval 489"/>
            <p:cNvSpPr>
              <a:spLocks noChangeArrowheads="1"/>
            </p:cNvSpPr>
            <p:nvPr/>
          </p:nvSpPr>
          <p:spPr bwMode="auto">
            <a:xfrm>
              <a:off x="1390" y="2642"/>
              <a:ext cx="48" cy="48"/>
            </a:xfrm>
            <a:prstGeom prst="ellipse">
              <a:avLst/>
            </a:prstGeom>
            <a:noFill/>
            <a:ln w="0">
              <a:solidFill>
                <a:srgbClr val="000000"/>
              </a:solidFill>
              <a:round/>
              <a:headEnd/>
              <a:tailEnd/>
            </a:ln>
          </p:spPr>
          <p:txBody>
            <a:bodyPr/>
            <a:lstStyle/>
            <a:p>
              <a:endParaRPr lang="en-US"/>
            </a:p>
          </p:txBody>
        </p:sp>
        <p:sp>
          <p:nvSpPr>
            <p:cNvPr id="42755" name="Oval 490"/>
            <p:cNvSpPr>
              <a:spLocks noChangeArrowheads="1"/>
            </p:cNvSpPr>
            <p:nvPr/>
          </p:nvSpPr>
          <p:spPr bwMode="auto">
            <a:xfrm>
              <a:off x="1420" y="2678"/>
              <a:ext cx="48" cy="48"/>
            </a:xfrm>
            <a:prstGeom prst="ellipse">
              <a:avLst/>
            </a:prstGeom>
            <a:noFill/>
            <a:ln w="0">
              <a:solidFill>
                <a:srgbClr val="000000"/>
              </a:solidFill>
              <a:round/>
              <a:headEnd/>
              <a:tailEnd/>
            </a:ln>
          </p:spPr>
          <p:txBody>
            <a:bodyPr/>
            <a:lstStyle/>
            <a:p>
              <a:endParaRPr lang="en-US"/>
            </a:p>
          </p:txBody>
        </p:sp>
        <p:sp>
          <p:nvSpPr>
            <p:cNvPr id="42756" name="Oval 491"/>
            <p:cNvSpPr>
              <a:spLocks noChangeArrowheads="1"/>
            </p:cNvSpPr>
            <p:nvPr/>
          </p:nvSpPr>
          <p:spPr bwMode="auto">
            <a:xfrm>
              <a:off x="1564" y="2564"/>
              <a:ext cx="48" cy="48"/>
            </a:xfrm>
            <a:prstGeom prst="ellipse">
              <a:avLst/>
            </a:prstGeom>
            <a:noFill/>
            <a:ln w="0">
              <a:solidFill>
                <a:srgbClr val="000000"/>
              </a:solidFill>
              <a:round/>
              <a:headEnd/>
              <a:tailEnd/>
            </a:ln>
          </p:spPr>
          <p:txBody>
            <a:bodyPr/>
            <a:lstStyle/>
            <a:p>
              <a:endParaRPr lang="en-US"/>
            </a:p>
          </p:txBody>
        </p:sp>
        <p:sp>
          <p:nvSpPr>
            <p:cNvPr id="42757" name="Oval 492"/>
            <p:cNvSpPr>
              <a:spLocks noChangeArrowheads="1"/>
            </p:cNvSpPr>
            <p:nvPr/>
          </p:nvSpPr>
          <p:spPr bwMode="auto">
            <a:xfrm>
              <a:off x="1666" y="2402"/>
              <a:ext cx="48" cy="48"/>
            </a:xfrm>
            <a:prstGeom prst="ellipse">
              <a:avLst/>
            </a:prstGeom>
            <a:noFill/>
            <a:ln w="0">
              <a:solidFill>
                <a:srgbClr val="000000"/>
              </a:solidFill>
              <a:round/>
              <a:headEnd/>
              <a:tailEnd/>
            </a:ln>
          </p:spPr>
          <p:txBody>
            <a:bodyPr/>
            <a:lstStyle/>
            <a:p>
              <a:endParaRPr lang="en-US"/>
            </a:p>
          </p:txBody>
        </p:sp>
        <p:sp>
          <p:nvSpPr>
            <p:cNvPr id="42758" name="Oval 493"/>
            <p:cNvSpPr>
              <a:spLocks noChangeArrowheads="1"/>
            </p:cNvSpPr>
            <p:nvPr/>
          </p:nvSpPr>
          <p:spPr bwMode="auto">
            <a:xfrm>
              <a:off x="1810" y="2354"/>
              <a:ext cx="48" cy="48"/>
            </a:xfrm>
            <a:prstGeom prst="ellipse">
              <a:avLst/>
            </a:prstGeom>
            <a:noFill/>
            <a:ln w="0">
              <a:solidFill>
                <a:srgbClr val="000000"/>
              </a:solidFill>
              <a:round/>
              <a:headEnd/>
              <a:tailEnd/>
            </a:ln>
          </p:spPr>
          <p:txBody>
            <a:bodyPr/>
            <a:lstStyle/>
            <a:p>
              <a:endParaRPr lang="en-US"/>
            </a:p>
          </p:txBody>
        </p:sp>
        <p:sp>
          <p:nvSpPr>
            <p:cNvPr id="42759" name="Oval 494"/>
            <p:cNvSpPr>
              <a:spLocks noChangeArrowheads="1"/>
            </p:cNvSpPr>
            <p:nvPr/>
          </p:nvSpPr>
          <p:spPr bwMode="auto">
            <a:xfrm>
              <a:off x="1882" y="2324"/>
              <a:ext cx="48" cy="48"/>
            </a:xfrm>
            <a:prstGeom prst="ellipse">
              <a:avLst/>
            </a:prstGeom>
            <a:noFill/>
            <a:ln w="0">
              <a:solidFill>
                <a:srgbClr val="000000"/>
              </a:solidFill>
              <a:round/>
              <a:headEnd/>
              <a:tailEnd/>
            </a:ln>
          </p:spPr>
          <p:txBody>
            <a:bodyPr/>
            <a:lstStyle/>
            <a:p>
              <a:endParaRPr lang="en-US"/>
            </a:p>
          </p:txBody>
        </p:sp>
        <p:sp>
          <p:nvSpPr>
            <p:cNvPr id="42760" name="Oval 495"/>
            <p:cNvSpPr>
              <a:spLocks noChangeArrowheads="1"/>
            </p:cNvSpPr>
            <p:nvPr/>
          </p:nvSpPr>
          <p:spPr bwMode="auto">
            <a:xfrm>
              <a:off x="1990" y="2324"/>
              <a:ext cx="48" cy="48"/>
            </a:xfrm>
            <a:prstGeom prst="ellipse">
              <a:avLst/>
            </a:prstGeom>
            <a:noFill/>
            <a:ln w="0">
              <a:solidFill>
                <a:srgbClr val="000000"/>
              </a:solidFill>
              <a:round/>
              <a:headEnd/>
              <a:tailEnd/>
            </a:ln>
          </p:spPr>
          <p:txBody>
            <a:bodyPr/>
            <a:lstStyle/>
            <a:p>
              <a:endParaRPr lang="en-US"/>
            </a:p>
          </p:txBody>
        </p:sp>
        <p:sp>
          <p:nvSpPr>
            <p:cNvPr id="42761" name="Oval 496"/>
            <p:cNvSpPr>
              <a:spLocks noChangeArrowheads="1"/>
            </p:cNvSpPr>
            <p:nvPr/>
          </p:nvSpPr>
          <p:spPr bwMode="auto">
            <a:xfrm>
              <a:off x="2206" y="2186"/>
              <a:ext cx="48" cy="48"/>
            </a:xfrm>
            <a:prstGeom prst="ellipse">
              <a:avLst/>
            </a:prstGeom>
            <a:noFill/>
            <a:ln w="0">
              <a:solidFill>
                <a:srgbClr val="000000"/>
              </a:solidFill>
              <a:round/>
              <a:headEnd/>
              <a:tailEnd/>
            </a:ln>
          </p:spPr>
          <p:txBody>
            <a:bodyPr/>
            <a:lstStyle/>
            <a:p>
              <a:endParaRPr lang="en-US"/>
            </a:p>
          </p:txBody>
        </p:sp>
        <p:sp>
          <p:nvSpPr>
            <p:cNvPr id="42762" name="Oval 497"/>
            <p:cNvSpPr>
              <a:spLocks noChangeArrowheads="1"/>
            </p:cNvSpPr>
            <p:nvPr/>
          </p:nvSpPr>
          <p:spPr bwMode="auto">
            <a:xfrm>
              <a:off x="2290" y="2108"/>
              <a:ext cx="48" cy="48"/>
            </a:xfrm>
            <a:prstGeom prst="ellipse">
              <a:avLst/>
            </a:prstGeom>
            <a:noFill/>
            <a:ln w="0">
              <a:solidFill>
                <a:srgbClr val="000000"/>
              </a:solidFill>
              <a:round/>
              <a:headEnd/>
              <a:tailEnd/>
            </a:ln>
          </p:spPr>
          <p:txBody>
            <a:bodyPr/>
            <a:lstStyle/>
            <a:p>
              <a:endParaRPr lang="en-US"/>
            </a:p>
          </p:txBody>
        </p:sp>
        <p:sp>
          <p:nvSpPr>
            <p:cNvPr id="42763" name="Oval 498"/>
            <p:cNvSpPr>
              <a:spLocks noChangeArrowheads="1"/>
            </p:cNvSpPr>
            <p:nvPr/>
          </p:nvSpPr>
          <p:spPr bwMode="auto">
            <a:xfrm>
              <a:off x="2422" y="2078"/>
              <a:ext cx="48" cy="48"/>
            </a:xfrm>
            <a:prstGeom prst="ellipse">
              <a:avLst/>
            </a:prstGeom>
            <a:noFill/>
            <a:ln w="0">
              <a:solidFill>
                <a:srgbClr val="000000"/>
              </a:solidFill>
              <a:round/>
              <a:headEnd/>
              <a:tailEnd/>
            </a:ln>
          </p:spPr>
          <p:txBody>
            <a:bodyPr/>
            <a:lstStyle/>
            <a:p>
              <a:endParaRPr lang="en-US"/>
            </a:p>
          </p:txBody>
        </p:sp>
        <p:sp>
          <p:nvSpPr>
            <p:cNvPr id="42764" name="Oval 499"/>
            <p:cNvSpPr>
              <a:spLocks noChangeArrowheads="1"/>
            </p:cNvSpPr>
            <p:nvPr/>
          </p:nvSpPr>
          <p:spPr bwMode="auto">
            <a:xfrm>
              <a:off x="2524" y="2054"/>
              <a:ext cx="48" cy="48"/>
            </a:xfrm>
            <a:prstGeom prst="ellipse">
              <a:avLst/>
            </a:prstGeom>
            <a:noFill/>
            <a:ln w="0">
              <a:solidFill>
                <a:srgbClr val="000000"/>
              </a:solidFill>
              <a:round/>
              <a:headEnd/>
              <a:tailEnd/>
            </a:ln>
          </p:spPr>
          <p:txBody>
            <a:bodyPr/>
            <a:lstStyle/>
            <a:p>
              <a:endParaRPr lang="en-US"/>
            </a:p>
          </p:txBody>
        </p:sp>
      </p:grpSp>
      <p:grpSp>
        <p:nvGrpSpPr>
          <p:cNvPr id="4" name="Group 500"/>
          <p:cNvGrpSpPr>
            <a:grpSpLocks/>
          </p:cNvGrpSpPr>
          <p:nvPr/>
        </p:nvGrpSpPr>
        <p:grpSpPr bwMode="auto">
          <a:xfrm>
            <a:off x="4351338" y="2459038"/>
            <a:ext cx="4522787" cy="3629025"/>
            <a:chOff x="2741" y="1774"/>
            <a:chExt cx="2849" cy="2286"/>
          </a:xfrm>
        </p:grpSpPr>
        <p:sp>
          <p:nvSpPr>
            <p:cNvPr id="42270" name="Line 501"/>
            <p:cNvSpPr>
              <a:spLocks noChangeShapeType="1"/>
            </p:cNvSpPr>
            <p:nvPr/>
          </p:nvSpPr>
          <p:spPr bwMode="auto">
            <a:xfrm>
              <a:off x="2986" y="3826"/>
              <a:ext cx="2604" cy="1"/>
            </a:xfrm>
            <a:prstGeom prst="line">
              <a:avLst/>
            </a:prstGeom>
            <a:noFill/>
            <a:ln w="0">
              <a:solidFill>
                <a:srgbClr val="000000"/>
              </a:solidFill>
              <a:round/>
              <a:headEnd/>
              <a:tailEnd/>
            </a:ln>
          </p:spPr>
          <p:txBody>
            <a:bodyPr/>
            <a:lstStyle/>
            <a:p>
              <a:endParaRPr lang="en-GB"/>
            </a:p>
          </p:txBody>
        </p:sp>
        <p:sp>
          <p:nvSpPr>
            <p:cNvPr id="42271" name="Line 502"/>
            <p:cNvSpPr>
              <a:spLocks noChangeShapeType="1"/>
            </p:cNvSpPr>
            <p:nvPr/>
          </p:nvSpPr>
          <p:spPr bwMode="auto">
            <a:xfrm flipV="1">
              <a:off x="2986" y="1774"/>
              <a:ext cx="1" cy="2052"/>
            </a:xfrm>
            <a:prstGeom prst="line">
              <a:avLst/>
            </a:prstGeom>
            <a:noFill/>
            <a:ln w="0">
              <a:solidFill>
                <a:srgbClr val="000000"/>
              </a:solidFill>
              <a:round/>
              <a:headEnd/>
              <a:tailEnd/>
            </a:ln>
          </p:spPr>
          <p:txBody>
            <a:bodyPr/>
            <a:lstStyle/>
            <a:p>
              <a:endParaRPr lang="en-GB"/>
            </a:p>
          </p:txBody>
        </p:sp>
        <p:sp>
          <p:nvSpPr>
            <p:cNvPr id="42272" name="Rectangle 503"/>
            <p:cNvSpPr>
              <a:spLocks noChangeArrowheads="1"/>
            </p:cNvSpPr>
            <p:nvPr/>
          </p:nvSpPr>
          <p:spPr bwMode="auto">
            <a:xfrm>
              <a:off x="4143" y="3887"/>
              <a:ext cx="296" cy="173"/>
            </a:xfrm>
            <a:prstGeom prst="rect">
              <a:avLst/>
            </a:prstGeom>
            <a:noFill/>
            <a:ln w="9525">
              <a:noFill/>
              <a:miter lim="800000"/>
              <a:headEnd/>
              <a:tailEnd/>
            </a:ln>
          </p:spPr>
          <p:txBody>
            <a:bodyPr wrap="none" lIns="0" tIns="0" rIns="0" bIns="0">
              <a:spAutoFit/>
            </a:bodyPr>
            <a:lstStyle/>
            <a:p>
              <a:r>
                <a:rPr lang="en-US" b="1">
                  <a:solidFill>
                    <a:srgbClr val="000000"/>
                  </a:solidFill>
                </a:rPr>
                <a:t>time</a:t>
              </a:r>
              <a:endParaRPr lang="en-US" sz="2000" b="1"/>
            </a:p>
          </p:txBody>
        </p:sp>
        <p:sp>
          <p:nvSpPr>
            <p:cNvPr id="42273" name="Rectangle 504"/>
            <p:cNvSpPr>
              <a:spLocks noChangeArrowheads="1"/>
            </p:cNvSpPr>
            <p:nvPr/>
          </p:nvSpPr>
          <p:spPr bwMode="auto">
            <a:xfrm rot="-5400000">
              <a:off x="2120" y="2656"/>
              <a:ext cx="1416" cy="173"/>
            </a:xfrm>
            <a:prstGeom prst="rect">
              <a:avLst/>
            </a:prstGeom>
            <a:noFill/>
            <a:ln w="9525">
              <a:noFill/>
              <a:miter lim="800000"/>
              <a:headEnd/>
              <a:tailEnd/>
            </a:ln>
          </p:spPr>
          <p:txBody>
            <a:bodyPr wrap="none" lIns="0" tIns="0" rIns="0" bIns="0">
              <a:spAutoFit/>
            </a:bodyPr>
            <a:lstStyle/>
            <a:p>
              <a:r>
                <a:rPr lang="en-US" b="1">
                  <a:solidFill>
                    <a:srgbClr val="000000"/>
                  </a:solidFill>
                </a:rPr>
                <a:t>cumulative offspring</a:t>
              </a:r>
              <a:endParaRPr lang="en-US" sz="2000" b="1"/>
            </a:p>
          </p:txBody>
        </p:sp>
      </p:grpSp>
      <p:grpSp>
        <p:nvGrpSpPr>
          <p:cNvPr id="5" name="Group 505"/>
          <p:cNvGrpSpPr>
            <a:grpSpLocks/>
          </p:cNvGrpSpPr>
          <p:nvPr/>
        </p:nvGrpSpPr>
        <p:grpSpPr bwMode="auto">
          <a:xfrm>
            <a:off x="4740275" y="2620963"/>
            <a:ext cx="4171950" cy="3133725"/>
            <a:chOff x="2986" y="1876"/>
            <a:chExt cx="2628" cy="1974"/>
          </a:xfrm>
        </p:grpSpPr>
        <p:sp>
          <p:nvSpPr>
            <p:cNvPr id="41997" name="Line 506"/>
            <p:cNvSpPr>
              <a:spLocks noChangeShapeType="1"/>
            </p:cNvSpPr>
            <p:nvPr/>
          </p:nvSpPr>
          <p:spPr bwMode="auto">
            <a:xfrm flipV="1">
              <a:off x="3418" y="3796"/>
              <a:ext cx="1" cy="30"/>
            </a:xfrm>
            <a:prstGeom prst="line">
              <a:avLst/>
            </a:prstGeom>
            <a:noFill/>
            <a:ln w="0">
              <a:solidFill>
                <a:srgbClr val="000000"/>
              </a:solidFill>
              <a:round/>
              <a:headEnd/>
              <a:tailEnd/>
            </a:ln>
          </p:spPr>
          <p:txBody>
            <a:bodyPr/>
            <a:lstStyle/>
            <a:p>
              <a:endParaRPr lang="en-GB"/>
            </a:p>
          </p:txBody>
        </p:sp>
        <p:sp>
          <p:nvSpPr>
            <p:cNvPr id="41998" name="Line 507"/>
            <p:cNvSpPr>
              <a:spLocks noChangeShapeType="1"/>
            </p:cNvSpPr>
            <p:nvPr/>
          </p:nvSpPr>
          <p:spPr bwMode="auto">
            <a:xfrm flipV="1">
              <a:off x="3850" y="3796"/>
              <a:ext cx="1" cy="30"/>
            </a:xfrm>
            <a:prstGeom prst="line">
              <a:avLst/>
            </a:prstGeom>
            <a:noFill/>
            <a:ln w="0">
              <a:solidFill>
                <a:srgbClr val="000000"/>
              </a:solidFill>
              <a:round/>
              <a:headEnd/>
              <a:tailEnd/>
            </a:ln>
          </p:spPr>
          <p:txBody>
            <a:bodyPr/>
            <a:lstStyle/>
            <a:p>
              <a:endParaRPr lang="en-GB"/>
            </a:p>
          </p:txBody>
        </p:sp>
        <p:sp>
          <p:nvSpPr>
            <p:cNvPr id="41999" name="Oval 508"/>
            <p:cNvSpPr>
              <a:spLocks noChangeArrowheads="1"/>
            </p:cNvSpPr>
            <p:nvPr/>
          </p:nvSpPr>
          <p:spPr bwMode="auto">
            <a:xfrm>
              <a:off x="3196" y="3820"/>
              <a:ext cx="12" cy="12"/>
            </a:xfrm>
            <a:prstGeom prst="ellipse">
              <a:avLst/>
            </a:prstGeom>
            <a:solidFill>
              <a:srgbClr val="000000"/>
            </a:solidFill>
            <a:ln w="9525">
              <a:noFill/>
              <a:round/>
              <a:headEnd/>
              <a:tailEnd/>
            </a:ln>
          </p:spPr>
          <p:txBody>
            <a:bodyPr/>
            <a:lstStyle/>
            <a:p>
              <a:endParaRPr lang="en-US"/>
            </a:p>
          </p:txBody>
        </p:sp>
        <p:sp>
          <p:nvSpPr>
            <p:cNvPr id="42000" name="Oval 509"/>
            <p:cNvSpPr>
              <a:spLocks noChangeArrowheads="1"/>
            </p:cNvSpPr>
            <p:nvPr/>
          </p:nvSpPr>
          <p:spPr bwMode="auto">
            <a:xfrm>
              <a:off x="3412" y="3820"/>
              <a:ext cx="12" cy="12"/>
            </a:xfrm>
            <a:prstGeom prst="ellipse">
              <a:avLst/>
            </a:prstGeom>
            <a:solidFill>
              <a:srgbClr val="000000"/>
            </a:solidFill>
            <a:ln w="9525">
              <a:noFill/>
              <a:round/>
              <a:headEnd/>
              <a:tailEnd/>
            </a:ln>
          </p:spPr>
          <p:txBody>
            <a:bodyPr/>
            <a:lstStyle/>
            <a:p>
              <a:endParaRPr lang="en-US"/>
            </a:p>
          </p:txBody>
        </p:sp>
        <p:sp>
          <p:nvSpPr>
            <p:cNvPr id="42001" name="Line 510"/>
            <p:cNvSpPr>
              <a:spLocks noChangeShapeType="1"/>
            </p:cNvSpPr>
            <p:nvPr/>
          </p:nvSpPr>
          <p:spPr bwMode="auto">
            <a:xfrm>
              <a:off x="3634" y="3820"/>
              <a:ext cx="1" cy="6"/>
            </a:xfrm>
            <a:prstGeom prst="line">
              <a:avLst/>
            </a:prstGeom>
            <a:noFill/>
            <a:ln w="0">
              <a:solidFill>
                <a:srgbClr val="000000"/>
              </a:solidFill>
              <a:prstDash val="sysDot"/>
              <a:round/>
              <a:headEnd/>
              <a:tailEnd/>
            </a:ln>
          </p:spPr>
          <p:txBody>
            <a:bodyPr/>
            <a:lstStyle/>
            <a:p>
              <a:endParaRPr lang="en-GB"/>
            </a:p>
          </p:txBody>
        </p:sp>
        <p:sp>
          <p:nvSpPr>
            <p:cNvPr id="42002" name="Line 511"/>
            <p:cNvSpPr>
              <a:spLocks noChangeShapeType="1"/>
            </p:cNvSpPr>
            <p:nvPr/>
          </p:nvSpPr>
          <p:spPr bwMode="auto">
            <a:xfrm flipV="1">
              <a:off x="3850" y="3658"/>
              <a:ext cx="1" cy="30"/>
            </a:xfrm>
            <a:prstGeom prst="line">
              <a:avLst/>
            </a:prstGeom>
            <a:noFill/>
            <a:ln w="0">
              <a:solidFill>
                <a:srgbClr val="000000"/>
              </a:solidFill>
              <a:prstDash val="sysDot"/>
              <a:round/>
              <a:headEnd/>
              <a:tailEnd/>
            </a:ln>
          </p:spPr>
          <p:txBody>
            <a:bodyPr/>
            <a:lstStyle/>
            <a:p>
              <a:endParaRPr lang="en-GB"/>
            </a:p>
          </p:txBody>
        </p:sp>
        <p:sp>
          <p:nvSpPr>
            <p:cNvPr id="42003" name="Line 512"/>
            <p:cNvSpPr>
              <a:spLocks noChangeShapeType="1"/>
            </p:cNvSpPr>
            <p:nvPr/>
          </p:nvSpPr>
          <p:spPr bwMode="auto">
            <a:xfrm flipV="1">
              <a:off x="4066" y="3328"/>
              <a:ext cx="1" cy="30"/>
            </a:xfrm>
            <a:prstGeom prst="line">
              <a:avLst/>
            </a:prstGeom>
            <a:noFill/>
            <a:ln w="0">
              <a:solidFill>
                <a:srgbClr val="000000"/>
              </a:solidFill>
              <a:prstDash val="sysDot"/>
              <a:round/>
              <a:headEnd/>
              <a:tailEnd/>
            </a:ln>
          </p:spPr>
          <p:txBody>
            <a:bodyPr/>
            <a:lstStyle/>
            <a:p>
              <a:endParaRPr lang="en-GB"/>
            </a:p>
          </p:txBody>
        </p:sp>
        <p:sp>
          <p:nvSpPr>
            <p:cNvPr id="42004" name="Line 513"/>
            <p:cNvSpPr>
              <a:spLocks noChangeShapeType="1"/>
            </p:cNvSpPr>
            <p:nvPr/>
          </p:nvSpPr>
          <p:spPr bwMode="auto">
            <a:xfrm flipV="1">
              <a:off x="4288" y="2968"/>
              <a:ext cx="1" cy="18"/>
            </a:xfrm>
            <a:prstGeom prst="line">
              <a:avLst/>
            </a:prstGeom>
            <a:noFill/>
            <a:ln w="0">
              <a:solidFill>
                <a:srgbClr val="000000"/>
              </a:solidFill>
              <a:prstDash val="sysDot"/>
              <a:round/>
              <a:headEnd/>
              <a:tailEnd/>
            </a:ln>
          </p:spPr>
          <p:txBody>
            <a:bodyPr/>
            <a:lstStyle/>
            <a:p>
              <a:endParaRPr lang="en-GB"/>
            </a:p>
          </p:txBody>
        </p:sp>
        <p:sp>
          <p:nvSpPr>
            <p:cNvPr id="42005" name="Line 514"/>
            <p:cNvSpPr>
              <a:spLocks noChangeShapeType="1"/>
            </p:cNvSpPr>
            <p:nvPr/>
          </p:nvSpPr>
          <p:spPr bwMode="auto">
            <a:xfrm flipV="1">
              <a:off x="4504" y="2584"/>
              <a:ext cx="1" cy="84"/>
            </a:xfrm>
            <a:prstGeom prst="line">
              <a:avLst/>
            </a:prstGeom>
            <a:noFill/>
            <a:ln w="0">
              <a:solidFill>
                <a:srgbClr val="000000"/>
              </a:solidFill>
              <a:prstDash val="sysDot"/>
              <a:round/>
              <a:headEnd/>
              <a:tailEnd/>
            </a:ln>
          </p:spPr>
          <p:txBody>
            <a:bodyPr/>
            <a:lstStyle/>
            <a:p>
              <a:endParaRPr lang="en-GB"/>
            </a:p>
          </p:txBody>
        </p:sp>
        <p:sp>
          <p:nvSpPr>
            <p:cNvPr id="42006" name="Line 515"/>
            <p:cNvSpPr>
              <a:spLocks noChangeShapeType="1"/>
            </p:cNvSpPr>
            <p:nvPr/>
          </p:nvSpPr>
          <p:spPr bwMode="auto">
            <a:xfrm flipV="1">
              <a:off x="4720" y="2332"/>
              <a:ext cx="1" cy="96"/>
            </a:xfrm>
            <a:prstGeom prst="line">
              <a:avLst/>
            </a:prstGeom>
            <a:noFill/>
            <a:ln w="0">
              <a:solidFill>
                <a:srgbClr val="000000"/>
              </a:solidFill>
              <a:prstDash val="sysDot"/>
              <a:round/>
              <a:headEnd/>
              <a:tailEnd/>
            </a:ln>
          </p:spPr>
          <p:txBody>
            <a:bodyPr/>
            <a:lstStyle/>
            <a:p>
              <a:endParaRPr lang="en-GB"/>
            </a:p>
          </p:txBody>
        </p:sp>
        <p:sp>
          <p:nvSpPr>
            <p:cNvPr id="42007" name="Line 516"/>
            <p:cNvSpPr>
              <a:spLocks noChangeShapeType="1"/>
            </p:cNvSpPr>
            <p:nvPr/>
          </p:nvSpPr>
          <p:spPr bwMode="auto">
            <a:xfrm flipV="1">
              <a:off x="4936" y="2134"/>
              <a:ext cx="1" cy="126"/>
            </a:xfrm>
            <a:prstGeom prst="line">
              <a:avLst/>
            </a:prstGeom>
            <a:noFill/>
            <a:ln w="0">
              <a:solidFill>
                <a:srgbClr val="000000"/>
              </a:solidFill>
              <a:prstDash val="sysDot"/>
              <a:round/>
              <a:headEnd/>
              <a:tailEnd/>
            </a:ln>
          </p:spPr>
          <p:txBody>
            <a:bodyPr/>
            <a:lstStyle/>
            <a:p>
              <a:endParaRPr lang="en-GB"/>
            </a:p>
          </p:txBody>
        </p:sp>
        <p:sp>
          <p:nvSpPr>
            <p:cNvPr id="42008" name="Line 517"/>
            <p:cNvSpPr>
              <a:spLocks noChangeShapeType="1"/>
            </p:cNvSpPr>
            <p:nvPr/>
          </p:nvSpPr>
          <p:spPr bwMode="auto">
            <a:xfrm flipV="1">
              <a:off x="5152" y="2032"/>
              <a:ext cx="1" cy="114"/>
            </a:xfrm>
            <a:prstGeom prst="line">
              <a:avLst/>
            </a:prstGeom>
            <a:noFill/>
            <a:ln w="0">
              <a:solidFill>
                <a:srgbClr val="000000"/>
              </a:solidFill>
              <a:prstDash val="sysDot"/>
              <a:round/>
              <a:headEnd/>
              <a:tailEnd/>
            </a:ln>
          </p:spPr>
          <p:txBody>
            <a:bodyPr/>
            <a:lstStyle/>
            <a:p>
              <a:endParaRPr lang="en-GB"/>
            </a:p>
          </p:txBody>
        </p:sp>
        <p:sp>
          <p:nvSpPr>
            <p:cNvPr id="42009" name="Line 518"/>
            <p:cNvSpPr>
              <a:spLocks noChangeShapeType="1"/>
            </p:cNvSpPr>
            <p:nvPr/>
          </p:nvSpPr>
          <p:spPr bwMode="auto">
            <a:xfrm flipV="1">
              <a:off x="5368" y="1954"/>
              <a:ext cx="1" cy="114"/>
            </a:xfrm>
            <a:prstGeom prst="line">
              <a:avLst/>
            </a:prstGeom>
            <a:noFill/>
            <a:ln w="0">
              <a:solidFill>
                <a:srgbClr val="000000"/>
              </a:solidFill>
              <a:prstDash val="sysDot"/>
              <a:round/>
              <a:headEnd/>
              <a:tailEnd/>
            </a:ln>
          </p:spPr>
          <p:txBody>
            <a:bodyPr/>
            <a:lstStyle/>
            <a:p>
              <a:endParaRPr lang="en-GB"/>
            </a:p>
          </p:txBody>
        </p:sp>
        <p:sp>
          <p:nvSpPr>
            <p:cNvPr id="42010" name="Line 519"/>
            <p:cNvSpPr>
              <a:spLocks noChangeShapeType="1"/>
            </p:cNvSpPr>
            <p:nvPr/>
          </p:nvSpPr>
          <p:spPr bwMode="auto">
            <a:xfrm flipV="1">
              <a:off x="5590" y="1900"/>
              <a:ext cx="1" cy="120"/>
            </a:xfrm>
            <a:prstGeom prst="line">
              <a:avLst/>
            </a:prstGeom>
            <a:noFill/>
            <a:ln w="0">
              <a:solidFill>
                <a:srgbClr val="000000"/>
              </a:solidFill>
              <a:prstDash val="sysDot"/>
              <a:round/>
              <a:headEnd/>
              <a:tailEnd/>
            </a:ln>
          </p:spPr>
          <p:txBody>
            <a:bodyPr/>
            <a:lstStyle/>
            <a:p>
              <a:endParaRPr lang="en-GB"/>
            </a:p>
          </p:txBody>
        </p:sp>
        <p:sp>
          <p:nvSpPr>
            <p:cNvPr id="42011" name="Freeform 520"/>
            <p:cNvSpPr>
              <a:spLocks/>
            </p:cNvSpPr>
            <p:nvPr/>
          </p:nvSpPr>
          <p:spPr bwMode="auto">
            <a:xfrm>
              <a:off x="2986" y="2020"/>
              <a:ext cx="2610" cy="1806"/>
            </a:xfrm>
            <a:custGeom>
              <a:avLst/>
              <a:gdLst>
                <a:gd name="T0" fmla="*/ 36 w 2610"/>
                <a:gd name="T1" fmla="*/ 1806 h 1806"/>
                <a:gd name="T2" fmla="*/ 120 w 2610"/>
                <a:gd name="T3" fmla="*/ 1806 h 1806"/>
                <a:gd name="T4" fmla="*/ 204 w 2610"/>
                <a:gd name="T5" fmla="*/ 1806 h 1806"/>
                <a:gd name="T6" fmla="*/ 288 w 2610"/>
                <a:gd name="T7" fmla="*/ 1806 h 1806"/>
                <a:gd name="T8" fmla="*/ 372 w 2610"/>
                <a:gd name="T9" fmla="*/ 1806 h 1806"/>
                <a:gd name="T10" fmla="*/ 456 w 2610"/>
                <a:gd name="T11" fmla="*/ 1806 h 1806"/>
                <a:gd name="T12" fmla="*/ 540 w 2610"/>
                <a:gd name="T13" fmla="*/ 1806 h 1806"/>
                <a:gd name="T14" fmla="*/ 624 w 2610"/>
                <a:gd name="T15" fmla="*/ 1806 h 1806"/>
                <a:gd name="T16" fmla="*/ 702 w 2610"/>
                <a:gd name="T17" fmla="*/ 1794 h 1806"/>
                <a:gd name="T18" fmla="*/ 786 w 2610"/>
                <a:gd name="T19" fmla="*/ 1746 h 1806"/>
                <a:gd name="T20" fmla="*/ 870 w 2610"/>
                <a:gd name="T21" fmla="*/ 1656 h 1806"/>
                <a:gd name="T22" fmla="*/ 954 w 2610"/>
                <a:gd name="T23" fmla="*/ 1542 h 1806"/>
                <a:gd name="T24" fmla="*/ 1038 w 2610"/>
                <a:gd name="T25" fmla="*/ 1410 h 1806"/>
                <a:gd name="T26" fmla="*/ 1122 w 2610"/>
                <a:gd name="T27" fmla="*/ 1272 h 1806"/>
                <a:gd name="T28" fmla="*/ 1206 w 2610"/>
                <a:gd name="T29" fmla="*/ 1128 h 1806"/>
                <a:gd name="T30" fmla="*/ 1290 w 2610"/>
                <a:gd name="T31" fmla="*/ 984 h 1806"/>
                <a:gd name="T32" fmla="*/ 1374 w 2610"/>
                <a:gd name="T33" fmla="*/ 852 h 1806"/>
                <a:gd name="T34" fmla="*/ 1452 w 2610"/>
                <a:gd name="T35" fmla="*/ 732 h 1806"/>
                <a:gd name="T36" fmla="*/ 1536 w 2610"/>
                <a:gd name="T37" fmla="*/ 618 h 1806"/>
                <a:gd name="T38" fmla="*/ 1620 w 2610"/>
                <a:gd name="T39" fmla="*/ 522 h 1806"/>
                <a:gd name="T40" fmla="*/ 1704 w 2610"/>
                <a:gd name="T41" fmla="*/ 432 h 1806"/>
                <a:gd name="T42" fmla="*/ 1788 w 2610"/>
                <a:gd name="T43" fmla="*/ 360 h 1806"/>
                <a:gd name="T44" fmla="*/ 1872 w 2610"/>
                <a:gd name="T45" fmla="*/ 294 h 1806"/>
                <a:gd name="T46" fmla="*/ 1956 w 2610"/>
                <a:gd name="T47" fmla="*/ 234 h 1806"/>
                <a:gd name="T48" fmla="*/ 2040 w 2610"/>
                <a:gd name="T49" fmla="*/ 186 h 1806"/>
                <a:gd name="T50" fmla="*/ 2118 w 2610"/>
                <a:gd name="T51" fmla="*/ 144 h 1806"/>
                <a:gd name="T52" fmla="*/ 2202 w 2610"/>
                <a:gd name="T53" fmla="*/ 108 h 1806"/>
                <a:gd name="T54" fmla="*/ 2286 w 2610"/>
                <a:gd name="T55" fmla="*/ 78 h 1806"/>
                <a:gd name="T56" fmla="*/ 2370 w 2610"/>
                <a:gd name="T57" fmla="*/ 54 h 1806"/>
                <a:gd name="T58" fmla="*/ 2454 w 2610"/>
                <a:gd name="T59" fmla="*/ 30 h 1806"/>
                <a:gd name="T60" fmla="*/ 2538 w 2610"/>
                <a:gd name="T61" fmla="*/ 12 h 1806"/>
                <a:gd name="T62" fmla="*/ 2610 w 2610"/>
                <a:gd name="T63" fmla="*/ 0 h 18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0"/>
                <a:gd name="T97" fmla="*/ 0 h 1806"/>
                <a:gd name="T98" fmla="*/ 2610 w 2610"/>
                <a:gd name="T99" fmla="*/ 1806 h 18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0" h="1806">
                  <a:moveTo>
                    <a:pt x="0" y="1806"/>
                  </a:moveTo>
                  <a:lnTo>
                    <a:pt x="36" y="1806"/>
                  </a:lnTo>
                  <a:lnTo>
                    <a:pt x="78" y="1806"/>
                  </a:lnTo>
                  <a:lnTo>
                    <a:pt x="120" y="1806"/>
                  </a:lnTo>
                  <a:lnTo>
                    <a:pt x="162" y="1806"/>
                  </a:lnTo>
                  <a:lnTo>
                    <a:pt x="204" y="1806"/>
                  </a:lnTo>
                  <a:lnTo>
                    <a:pt x="246" y="1806"/>
                  </a:lnTo>
                  <a:lnTo>
                    <a:pt x="288" y="1806"/>
                  </a:lnTo>
                  <a:lnTo>
                    <a:pt x="330" y="1806"/>
                  </a:lnTo>
                  <a:lnTo>
                    <a:pt x="372" y="1806"/>
                  </a:lnTo>
                  <a:lnTo>
                    <a:pt x="414" y="1806"/>
                  </a:lnTo>
                  <a:lnTo>
                    <a:pt x="456" y="1806"/>
                  </a:lnTo>
                  <a:lnTo>
                    <a:pt x="498" y="1806"/>
                  </a:lnTo>
                  <a:lnTo>
                    <a:pt x="540" y="1806"/>
                  </a:lnTo>
                  <a:lnTo>
                    <a:pt x="582" y="1806"/>
                  </a:lnTo>
                  <a:lnTo>
                    <a:pt x="624" y="1806"/>
                  </a:lnTo>
                  <a:lnTo>
                    <a:pt x="666" y="1800"/>
                  </a:lnTo>
                  <a:lnTo>
                    <a:pt x="702" y="1794"/>
                  </a:lnTo>
                  <a:lnTo>
                    <a:pt x="744" y="1770"/>
                  </a:lnTo>
                  <a:lnTo>
                    <a:pt x="786" y="1746"/>
                  </a:lnTo>
                  <a:lnTo>
                    <a:pt x="828" y="1704"/>
                  </a:lnTo>
                  <a:lnTo>
                    <a:pt x="870" y="1656"/>
                  </a:lnTo>
                  <a:lnTo>
                    <a:pt x="912" y="1602"/>
                  </a:lnTo>
                  <a:lnTo>
                    <a:pt x="954" y="1542"/>
                  </a:lnTo>
                  <a:lnTo>
                    <a:pt x="996" y="1482"/>
                  </a:lnTo>
                  <a:lnTo>
                    <a:pt x="1038" y="1410"/>
                  </a:lnTo>
                  <a:lnTo>
                    <a:pt x="1080" y="1344"/>
                  </a:lnTo>
                  <a:lnTo>
                    <a:pt x="1122" y="1272"/>
                  </a:lnTo>
                  <a:lnTo>
                    <a:pt x="1164" y="1200"/>
                  </a:lnTo>
                  <a:lnTo>
                    <a:pt x="1206" y="1128"/>
                  </a:lnTo>
                  <a:lnTo>
                    <a:pt x="1248" y="1056"/>
                  </a:lnTo>
                  <a:lnTo>
                    <a:pt x="1290" y="984"/>
                  </a:lnTo>
                  <a:lnTo>
                    <a:pt x="1332" y="918"/>
                  </a:lnTo>
                  <a:lnTo>
                    <a:pt x="1374" y="852"/>
                  </a:lnTo>
                  <a:lnTo>
                    <a:pt x="1410" y="792"/>
                  </a:lnTo>
                  <a:lnTo>
                    <a:pt x="1452" y="732"/>
                  </a:lnTo>
                  <a:lnTo>
                    <a:pt x="1494" y="672"/>
                  </a:lnTo>
                  <a:lnTo>
                    <a:pt x="1536" y="618"/>
                  </a:lnTo>
                  <a:lnTo>
                    <a:pt x="1578" y="570"/>
                  </a:lnTo>
                  <a:lnTo>
                    <a:pt x="1620" y="522"/>
                  </a:lnTo>
                  <a:lnTo>
                    <a:pt x="1662" y="474"/>
                  </a:lnTo>
                  <a:lnTo>
                    <a:pt x="1704" y="432"/>
                  </a:lnTo>
                  <a:lnTo>
                    <a:pt x="1746" y="396"/>
                  </a:lnTo>
                  <a:lnTo>
                    <a:pt x="1788" y="360"/>
                  </a:lnTo>
                  <a:lnTo>
                    <a:pt x="1830" y="324"/>
                  </a:lnTo>
                  <a:lnTo>
                    <a:pt x="1872" y="294"/>
                  </a:lnTo>
                  <a:lnTo>
                    <a:pt x="1914" y="264"/>
                  </a:lnTo>
                  <a:lnTo>
                    <a:pt x="1956" y="234"/>
                  </a:lnTo>
                  <a:lnTo>
                    <a:pt x="1998" y="210"/>
                  </a:lnTo>
                  <a:lnTo>
                    <a:pt x="2040" y="186"/>
                  </a:lnTo>
                  <a:lnTo>
                    <a:pt x="2082" y="162"/>
                  </a:lnTo>
                  <a:lnTo>
                    <a:pt x="2118" y="144"/>
                  </a:lnTo>
                  <a:lnTo>
                    <a:pt x="2160" y="126"/>
                  </a:lnTo>
                  <a:lnTo>
                    <a:pt x="2202" y="108"/>
                  </a:lnTo>
                  <a:lnTo>
                    <a:pt x="2244" y="96"/>
                  </a:lnTo>
                  <a:lnTo>
                    <a:pt x="2286" y="78"/>
                  </a:lnTo>
                  <a:lnTo>
                    <a:pt x="2328" y="66"/>
                  </a:lnTo>
                  <a:lnTo>
                    <a:pt x="2370" y="54"/>
                  </a:lnTo>
                  <a:lnTo>
                    <a:pt x="2412" y="42"/>
                  </a:lnTo>
                  <a:lnTo>
                    <a:pt x="2454" y="30"/>
                  </a:lnTo>
                  <a:lnTo>
                    <a:pt x="2496" y="24"/>
                  </a:lnTo>
                  <a:lnTo>
                    <a:pt x="2538" y="12"/>
                  </a:lnTo>
                  <a:lnTo>
                    <a:pt x="2580" y="6"/>
                  </a:lnTo>
                  <a:lnTo>
                    <a:pt x="2610" y="0"/>
                  </a:lnTo>
                </a:path>
              </a:pathLst>
            </a:custGeom>
            <a:noFill/>
            <a:ln w="0">
              <a:solidFill>
                <a:srgbClr val="000000"/>
              </a:solidFill>
              <a:prstDash val="solid"/>
              <a:round/>
              <a:headEnd/>
              <a:tailEnd/>
            </a:ln>
          </p:spPr>
          <p:txBody>
            <a:bodyPr/>
            <a:lstStyle/>
            <a:p>
              <a:endParaRPr lang="en-GB"/>
            </a:p>
          </p:txBody>
        </p:sp>
        <p:sp>
          <p:nvSpPr>
            <p:cNvPr id="42012" name="Oval 521"/>
            <p:cNvSpPr>
              <a:spLocks noChangeArrowheads="1"/>
            </p:cNvSpPr>
            <p:nvPr/>
          </p:nvSpPr>
          <p:spPr bwMode="auto">
            <a:xfrm>
              <a:off x="3196" y="3820"/>
              <a:ext cx="12" cy="12"/>
            </a:xfrm>
            <a:prstGeom prst="ellipse">
              <a:avLst/>
            </a:prstGeom>
            <a:solidFill>
              <a:srgbClr val="000000"/>
            </a:solidFill>
            <a:ln w="9525">
              <a:noFill/>
              <a:round/>
              <a:headEnd/>
              <a:tailEnd/>
            </a:ln>
          </p:spPr>
          <p:txBody>
            <a:bodyPr/>
            <a:lstStyle/>
            <a:p>
              <a:endParaRPr lang="en-US"/>
            </a:p>
          </p:txBody>
        </p:sp>
        <p:sp>
          <p:nvSpPr>
            <p:cNvPr id="42013" name="Oval 522"/>
            <p:cNvSpPr>
              <a:spLocks noChangeArrowheads="1"/>
            </p:cNvSpPr>
            <p:nvPr/>
          </p:nvSpPr>
          <p:spPr bwMode="auto">
            <a:xfrm>
              <a:off x="3412" y="3820"/>
              <a:ext cx="12" cy="12"/>
            </a:xfrm>
            <a:prstGeom prst="ellipse">
              <a:avLst/>
            </a:prstGeom>
            <a:solidFill>
              <a:srgbClr val="000000"/>
            </a:solidFill>
            <a:ln w="9525">
              <a:noFill/>
              <a:round/>
              <a:headEnd/>
              <a:tailEnd/>
            </a:ln>
          </p:spPr>
          <p:txBody>
            <a:bodyPr/>
            <a:lstStyle/>
            <a:p>
              <a:endParaRPr lang="en-US"/>
            </a:p>
          </p:txBody>
        </p:sp>
        <p:sp>
          <p:nvSpPr>
            <p:cNvPr id="42014" name="Oval 523"/>
            <p:cNvSpPr>
              <a:spLocks noChangeArrowheads="1"/>
            </p:cNvSpPr>
            <p:nvPr/>
          </p:nvSpPr>
          <p:spPr bwMode="auto">
            <a:xfrm>
              <a:off x="3628" y="3820"/>
              <a:ext cx="12" cy="12"/>
            </a:xfrm>
            <a:prstGeom prst="ellipse">
              <a:avLst/>
            </a:prstGeom>
            <a:solidFill>
              <a:srgbClr val="000000"/>
            </a:solidFill>
            <a:ln w="9525">
              <a:noFill/>
              <a:round/>
              <a:headEnd/>
              <a:tailEnd/>
            </a:ln>
          </p:spPr>
          <p:txBody>
            <a:bodyPr/>
            <a:lstStyle/>
            <a:p>
              <a:endParaRPr lang="en-US"/>
            </a:p>
          </p:txBody>
        </p:sp>
        <p:sp>
          <p:nvSpPr>
            <p:cNvPr id="42015" name="Line 524"/>
            <p:cNvSpPr>
              <a:spLocks noChangeShapeType="1"/>
            </p:cNvSpPr>
            <p:nvPr/>
          </p:nvSpPr>
          <p:spPr bwMode="auto">
            <a:xfrm flipV="1">
              <a:off x="3850" y="3772"/>
              <a:ext cx="1" cy="12"/>
            </a:xfrm>
            <a:prstGeom prst="line">
              <a:avLst/>
            </a:prstGeom>
            <a:noFill/>
            <a:ln w="0">
              <a:solidFill>
                <a:srgbClr val="000000"/>
              </a:solidFill>
              <a:prstDash val="sysDot"/>
              <a:round/>
              <a:headEnd/>
              <a:tailEnd/>
            </a:ln>
          </p:spPr>
          <p:txBody>
            <a:bodyPr/>
            <a:lstStyle/>
            <a:p>
              <a:endParaRPr lang="en-GB"/>
            </a:p>
          </p:txBody>
        </p:sp>
        <p:sp>
          <p:nvSpPr>
            <p:cNvPr id="42016" name="Line 525"/>
            <p:cNvSpPr>
              <a:spLocks noChangeShapeType="1"/>
            </p:cNvSpPr>
            <p:nvPr/>
          </p:nvSpPr>
          <p:spPr bwMode="auto">
            <a:xfrm>
              <a:off x="4066" y="3610"/>
              <a:ext cx="1" cy="42"/>
            </a:xfrm>
            <a:prstGeom prst="line">
              <a:avLst/>
            </a:prstGeom>
            <a:noFill/>
            <a:ln w="0">
              <a:solidFill>
                <a:srgbClr val="000000"/>
              </a:solidFill>
              <a:prstDash val="sysDot"/>
              <a:round/>
              <a:headEnd/>
              <a:tailEnd/>
            </a:ln>
          </p:spPr>
          <p:txBody>
            <a:bodyPr/>
            <a:lstStyle/>
            <a:p>
              <a:endParaRPr lang="en-GB"/>
            </a:p>
          </p:txBody>
        </p:sp>
        <p:sp>
          <p:nvSpPr>
            <p:cNvPr id="42017" name="Line 526"/>
            <p:cNvSpPr>
              <a:spLocks noChangeShapeType="1"/>
            </p:cNvSpPr>
            <p:nvPr/>
          </p:nvSpPr>
          <p:spPr bwMode="auto">
            <a:xfrm>
              <a:off x="4288" y="3370"/>
              <a:ext cx="1" cy="30"/>
            </a:xfrm>
            <a:prstGeom prst="line">
              <a:avLst/>
            </a:prstGeom>
            <a:noFill/>
            <a:ln w="0">
              <a:solidFill>
                <a:srgbClr val="000000"/>
              </a:solidFill>
              <a:prstDash val="sysDot"/>
              <a:round/>
              <a:headEnd/>
              <a:tailEnd/>
            </a:ln>
          </p:spPr>
          <p:txBody>
            <a:bodyPr/>
            <a:lstStyle/>
            <a:p>
              <a:endParaRPr lang="en-GB"/>
            </a:p>
          </p:txBody>
        </p:sp>
        <p:sp>
          <p:nvSpPr>
            <p:cNvPr id="42018" name="Line 527"/>
            <p:cNvSpPr>
              <a:spLocks noChangeShapeType="1"/>
            </p:cNvSpPr>
            <p:nvPr/>
          </p:nvSpPr>
          <p:spPr bwMode="auto">
            <a:xfrm>
              <a:off x="4504" y="3142"/>
              <a:ext cx="1" cy="126"/>
            </a:xfrm>
            <a:prstGeom prst="line">
              <a:avLst/>
            </a:prstGeom>
            <a:noFill/>
            <a:ln w="0">
              <a:solidFill>
                <a:srgbClr val="000000"/>
              </a:solidFill>
              <a:prstDash val="sysDot"/>
              <a:round/>
              <a:headEnd/>
              <a:tailEnd/>
            </a:ln>
          </p:spPr>
          <p:txBody>
            <a:bodyPr/>
            <a:lstStyle/>
            <a:p>
              <a:endParaRPr lang="en-GB"/>
            </a:p>
          </p:txBody>
        </p:sp>
        <p:sp>
          <p:nvSpPr>
            <p:cNvPr id="42019" name="Line 528"/>
            <p:cNvSpPr>
              <a:spLocks noChangeShapeType="1"/>
            </p:cNvSpPr>
            <p:nvPr/>
          </p:nvSpPr>
          <p:spPr bwMode="auto">
            <a:xfrm>
              <a:off x="4720" y="2950"/>
              <a:ext cx="1" cy="156"/>
            </a:xfrm>
            <a:prstGeom prst="line">
              <a:avLst/>
            </a:prstGeom>
            <a:noFill/>
            <a:ln w="0">
              <a:solidFill>
                <a:srgbClr val="000000"/>
              </a:solidFill>
              <a:prstDash val="sysDot"/>
              <a:round/>
              <a:headEnd/>
              <a:tailEnd/>
            </a:ln>
          </p:spPr>
          <p:txBody>
            <a:bodyPr/>
            <a:lstStyle/>
            <a:p>
              <a:endParaRPr lang="en-GB"/>
            </a:p>
          </p:txBody>
        </p:sp>
        <p:sp>
          <p:nvSpPr>
            <p:cNvPr id="42020" name="Line 529"/>
            <p:cNvSpPr>
              <a:spLocks noChangeShapeType="1"/>
            </p:cNvSpPr>
            <p:nvPr/>
          </p:nvSpPr>
          <p:spPr bwMode="auto">
            <a:xfrm>
              <a:off x="4936" y="2812"/>
              <a:ext cx="1" cy="186"/>
            </a:xfrm>
            <a:prstGeom prst="line">
              <a:avLst/>
            </a:prstGeom>
            <a:noFill/>
            <a:ln w="0">
              <a:solidFill>
                <a:srgbClr val="000000"/>
              </a:solidFill>
              <a:prstDash val="sysDot"/>
              <a:round/>
              <a:headEnd/>
              <a:tailEnd/>
            </a:ln>
          </p:spPr>
          <p:txBody>
            <a:bodyPr/>
            <a:lstStyle/>
            <a:p>
              <a:endParaRPr lang="en-GB"/>
            </a:p>
          </p:txBody>
        </p:sp>
        <p:sp>
          <p:nvSpPr>
            <p:cNvPr id="42021" name="Line 530"/>
            <p:cNvSpPr>
              <a:spLocks noChangeShapeType="1"/>
            </p:cNvSpPr>
            <p:nvPr/>
          </p:nvSpPr>
          <p:spPr bwMode="auto">
            <a:xfrm>
              <a:off x="5152" y="2716"/>
              <a:ext cx="1" cy="222"/>
            </a:xfrm>
            <a:prstGeom prst="line">
              <a:avLst/>
            </a:prstGeom>
            <a:noFill/>
            <a:ln w="0">
              <a:solidFill>
                <a:srgbClr val="000000"/>
              </a:solidFill>
              <a:prstDash val="sysDot"/>
              <a:round/>
              <a:headEnd/>
              <a:tailEnd/>
            </a:ln>
          </p:spPr>
          <p:txBody>
            <a:bodyPr/>
            <a:lstStyle/>
            <a:p>
              <a:endParaRPr lang="en-GB"/>
            </a:p>
          </p:txBody>
        </p:sp>
        <p:sp>
          <p:nvSpPr>
            <p:cNvPr id="42022" name="Line 531"/>
            <p:cNvSpPr>
              <a:spLocks noChangeShapeType="1"/>
            </p:cNvSpPr>
            <p:nvPr/>
          </p:nvSpPr>
          <p:spPr bwMode="auto">
            <a:xfrm>
              <a:off x="5368" y="2656"/>
              <a:ext cx="1" cy="240"/>
            </a:xfrm>
            <a:prstGeom prst="line">
              <a:avLst/>
            </a:prstGeom>
            <a:noFill/>
            <a:ln w="0">
              <a:solidFill>
                <a:srgbClr val="000000"/>
              </a:solidFill>
              <a:prstDash val="sysDot"/>
              <a:round/>
              <a:headEnd/>
              <a:tailEnd/>
            </a:ln>
          </p:spPr>
          <p:txBody>
            <a:bodyPr/>
            <a:lstStyle/>
            <a:p>
              <a:endParaRPr lang="en-GB"/>
            </a:p>
          </p:txBody>
        </p:sp>
        <p:sp>
          <p:nvSpPr>
            <p:cNvPr id="42023" name="Line 532"/>
            <p:cNvSpPr>
              <a:spLocks noChangeShapeType="1"/>
            </p:cNvSpPr>
            <p:nvPr/>
          </p:nvSpPr>
          <p:spPr bwMode="auto">
            <a:xfrm>
              <a:off x="5590" y="2608"/>
              <a:ext cx="1" cy="270"/>
            </a:xfrm>
            <a:prstGeom prst="line">
              <a:avLst/>
            </a:prstGeom>
            <a:noFill/>
            <a:ln w="0">
              <a:solidFill>
                <a:srgbClr val="000000"/>
              </a:solidFill>
              <a:prstDash val="sysDot"/>
              <a:round/>
              <a:headEnd/>
              <a:tailEnd/>
            </a:ln>
          </p:spPr>
          <p:txBody>
            <a:bodyPr/>
            <a:lstStyle/>
            <a:p>
              <a:endParaRPr lang="en-GB"/>
            </a:p>
          </p:txBody>
        </p:sp>
        <p:sp>
          <p:nvSpPr>
            <p:cNvPr id="42024" name="Freeform 533"/>
            <p:cNvSpPr>
              <a:spLocks/>
            </p:cNvSpPr>
            <p:nvPr/>
          </p:nvSpPr>
          <p:spPr bwMode="auto">
            <a:xfrm>
              <a:off x="2986" y="2608"/>
              <a:ext cx="2610" cy="1218"/>
            </a:xfrm>
            <a:custGeom>
              <a:avLst/>
              <a:gdLst>
                <a:gd name="T0" fmla="*/ 36 w 2610"/>
                <a:gd name="T1" fmla="*/ 1218 h 1218"/>
                <a:gd name="T2" fmla="*/ 120 w 2610"/>
                <a:gd name="T3" fmla="*/ 1218 h 1218"/>
                <a:gd name="T4" fmla="*/ 204 w 2610"/>
                <a:gd name="T5" fmla="*/ 1218 h 1218"/>
                <a:gd name="T6" fmla="*/ 288 w 2610"/>
                <a:gd name="T7" fmla="*/ 1218 h 1218"/>
                <a:gd name="T8" fmla="*/ 372 w 2610"/>
                <a:gd name="T9" fmla="*/ 1218 h 1218"/>
                <a:gd name="T10" fmla="*/ 456 w 2610"/>
                <a:gd name="T11" fmla="*/ 1218 h 1218"/>
                <a:gd name="T12" fmla="*/ 540 w 2610"/>
                <a:gd name="T13" fmla="*/ 1218 h 1218"/>
                <a:gd name="T14" fmla="*/ 624 w 2610"/>
                <a:gd name="T15" fmla="*/ 1218 h 1218"/>
                <a:gd name="T16" fmla="*/ 702 w 2610"/>
                <a:gd name="T17" fmla="*/ 1218 h 1218"/>
                <a:gd name="T18" fmla="*/ 786 w 2610"/>
                <a:gd name="T19" fmla="*/ 1206 h 1218"/>
                <a:gd name="T20" fmla="*/ 870 w 2610"/>
                <a:gd name="T21" fmla="*/ 1176 h 1218"/>
                <a:gd name="T22" fmla="*/ 954 w 2610"/>
                <a:gd name="T23" fmla="*/ 1122 h 1218"/>
                <a:gd name="T24" fmla="*/ 1038 w 2610"/>
                <a:gd name="T25" fmla="*/ 1050 h 1218"/>
                <a:gd name="T26" fmla="*/ 1122 w 2610"/>
                <a:gd name="T27" fmla="*/ 966 h 1218"/>
                <a:gd name="T28" fmla="*/ 1206 w 2610"/>
                <a:gd name="T29" fmla="*/ 870 h 1218"/>
                <a:gd name="T30" fmla="*/ 1290 w 2610"/>
                <a:gd name="T31" fmla="*/ 774 h 1218"/>
                <a:gd name="T32" fmla="*/ 1374 w 2610"/>
                <a:gd name="T33" fmla="*/ 684 h 1218"/>
                <a:gd name="T34" fmla="*/ 1452 w 2610"/>
                <a:gd name="T35" fmla="*/ 594 h 1218"/>
                <a:gd name="T36" fmla="*/ 1536 w 2610"/>
                <a:gd name="T37" fmla="*/ 510 h 1218"/>
                <a:gd name="T38" fmla="*/ 1620 w 2610"/>
                <a:gd name="T39" fmla="*/ 432 h 1218"/>
                <a:gd name="T40" fmla="*/ 1704 w 2610"/>
                <a:gd name="T41" fmla="*/ 366 h 1218"/>
                <a:gd name="T42" fmla="*/ 1788 w 2610"/>
                <a:gd name="T43" fmla="*/ 306 h 1218"/>
                <a:gd name="T44" fmla="*/ 1872 w 2610"/>
                <a:gd name="T45" fmla="*/ 252 h 1218"/>
                <a:gd name="T46" fmla="*/ 1956 w 2610"/>
                <a:gd name="T47" fmla="*/ 204 h 1218"/>
                <a:gd name="T48" fmla="*/ 2040 w 2610"/>
                <a:gd name="T49" fmla="*/ 162 h 1218"/>
                <a:gd name="T50" fmla="*/ 2118 w 2610"/>
                <a:gd name="T51" fmla="*/ 126 h 1218"/>
                <a:gd name="T52" fmla="*/ 2202 w 2610"/>
                <a:gd name="T53" fmla="*/ 96 h 1218"/>
                <a:gd name="T54" fmla="*/ 2286 w 2610"/>
                <a:gd name="T55" fmla="*/ 72 h 1218"/>
                <a:gd name="T56" fmla="*/ 2370 w 2610"/>
                <a:gd name="T57" fmla="*/ 48 h 1218"/>
                <a:gd name="T58" fmla="*/ 2454 w 2610"/>
                <a:gd name="T59" fmla="*/ 30 h 1218"/>
                <a:gd name="T60" fmla="*/ 2538 w 2610"/>
                <a:gd name="T61" fmla="*/ 12 h 1218"/>
                <a:gd name="T62" fmla="*/ 2610 w 2610"/>
                <a:gd name="T63" fmla="*/ 0 h 12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0"/>
                <a:gd name="T97" fmla="*/ 0 h 1218"/>
                <a:gd name="T98" fmla="*/ 2610 w 2610"/>
                <a:gd name="T99" fmla="*/ 1218 h 12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0" h="1218">
                  <a:moveTo>
                    <a:pt x="0" y="1218"/>
                  </a:moveTo>
                  <a:lnTo>
                    <a:pt x="36" y="1218"/>
                  </a:lnTo>
                  <a:lnTo>
                    <a:pt x="78" y="1218"/>
                  </a:lnTo>
                  <a:lnTo>
                    <a:pt x="120" y="1218"/>
                  </a:lnTo>
                  <a:lnTo>
                    <a:pt x="162" y="1218"/>
                  </a:lnTo>
                  <a:lnTo>
                    <a:pt x="204" y="1218"/>
                  </a:lnTo>
                  <a:lnTo>
                    <a:pt x="246" y="1218"/>
                  </a:lnTo>
                  <a:lnTo>
                    <a:pt x="288" y="1218"/>
                  </a:lnTo>
                  <a:lnTo>
                    <a:pt x="330" y="1218"/>
                  </a:lnTo>
                  <a:lnTo>
                    <a:pt x="372" y="1218"/>
                  </a:lnTo>
                  <a:lnTo>
                    <a:pt x="414" y="1218"/>
                  </a:lnTo>
                  <a:lnTo>
                    <a:pt x="456" y="1218"/>
                  </a:lnTo>
                  <a:lnTo>
                    <a:pt x="498" y="1218"/>
                  </a:lnTo>
                  <a:lnTo>
                    <a:pt x="540" y="1218"/>
                  </a:lnTo>
                  <a:lnTo>
                    <a:pt x="582" y="1218"/>
                  </a:lnTo>
                  <a:lnTo>
                    <a:pt x="624" y="1218"/>
                  </a:lnTo>
                  <a:lnTo>
                    <a:pt x="666" y="1218"/>
                  </a:lnTo>
                  <a:lnTo>
                    <a:pt x="702" y="1218"/>
                  </a:lnTo>
                  <a:lnTo>
                    <a:pt x="744" y="1212"/>
                  </a:lnTo>
                  <a:lnTo>
                    <a:pt x="786" y="1206"/>
                  </a:lnTo>
                  <a:lnTo>
                    <a:pt x="828" y="1194"/>
                  </a:lnTo>
                  <a:lnTo>
                    <a:pt x="870" y="1176"/>
                  </a:lnTo>
                  <a:lnTo>
                    <a:pt x="912" y="1152"/>
                  </a:lnTo>
                  <a:lnTo>
                    <a:pt x="954" y="1122"/>
                  </a:lnTo>
                  <a:lnTo>
                    <a:pt x="996" y="1086"/>
                  </a:lnTo>
                  <a:lnTo>
                    <a:pt x="1038" y="1050"/>
                  </a:lnTo>
                  <a:lnTo>
                    <a:pt x="1080" y="1008"/>
                  </a:lnTo>
                  <a:lnTo>
                    <a:pt x="1122" y="966"/>
                  </a:lnTo>
                  <a:lnTo>
                    <a:pt x="1164" y="918"/>
                  </a:lnTo>
                  <a:lnTo>
                    <a:pt x="1206" y="870"/>
                  </a:lnTo>
                  <a:lnTo>
                    <a:pt x="1248" y="822"/>
                  </a:lnTo>
                  <a:lnTo>
                    <a:pt x="1290" y="774"/>
                  </a:lnTo>
                  <a:lnTo>
                    <a:pt x="1332" y="732"/>
                  </a:lnTo>
                  <a:lnTo>
                    <a:pt x="1374" y="684"/>
                  </a:lnTo>
                  <a:lnTo>
                    <a:pt x="1410" y="636"/>
                  </a:lnTo>
                  <a:lnTo>
                    <a:pt x="1452" y="594"/>
                  </a:lnTo>
                  <a:lnTo>
                    <a:pt x="1494" y="552"/>
                  </a:lnTo>
                  <a:lnTo>
                    <a:pt x="1536" y="510"/>
                  </a:lnTo>
                  <a:lnTo>
                    <a:pt x="1578" y="474"/>
                  </a:lnTo>
                  <a:lnTo>
                    <a:pt x="1620" y="432"/>
                  </a:lnTo>
                  <a:lnTo>
                    <a:pt x="1662" y="402"/>
                  </a:lnTo>
                  <a:lnTo>
                    <a:pt x="1704" y="366"/>
                  </a:lnTo>
                  <a:lnTo>
                    <a:pt x="1746" y="336"/>
                  </a:lnTo>
                  <a:lnTo>
                    <a:pt x="1788" y="306"/>
                  </a:lnTo>
                  <a:lnTo>
                    <a:pt x="1830" y="276"/>
                  </a:lnTo>
                  <a:lnTo>
                    <a:pt x="1872" y="252"/>
                  </a:lnTo>
                  <a:lnTo>
                    <a:pt x="1914" y="228"/>
                  </a:lnTo>
                  <a:lnTo>
                    <a:pt x="1956" y="204"/>
                  </a:lnTo>
                  <a:lnTo>
                    <a:pt x="1998" y="180"/>
                  </a:lnTo>
                  <a:lnTo>
                    <a:pt x="2040" y="162"/>
                  </a:lnTo>
                  <a:lnTo>
                    <a:pt x="2082" y="144"/>
                  </a:lnTo>
                  <a:lnTo>
                    <a:pt x="2118" y="126"/>
                  </a:lnTo>
                  <a:lnTo>
                    <a:pt x="2160" y="108"/>
                  </a:lnTo>
                  <a:lnTo>
                    <a:pt x="2202" y="96"/>
                  </a:lnTo>
                  <a:lnTo>
                    <a:pt x="2244" y="84"/>
                  </a:lnTo>
                  <a:lnTo>
                    <a:pt x="2286" y="72"/>
                  </a:lnTo>
                  <a:lnTo>
                    <a:pt x="2328" y="60"/>
                  </a:lnTo>
                  <a:lnTo>
                    <a:pt x="2370" y="48"/>
                  </a:lnTo>
                  <a:lnTo>
                    <a:pt x="2412" y="36"/>
                  </a:lnTo>
                  <a:lnTo>
                    <a:pt x="2454" y="30"/>
                  </a:lnTo>
                  <a:lnTo>
                    <a:pt x="2496" y="18"/>
                  </a:lnTo>
                  <a:lnTo>
                    <a:pt x="2538" y="12"/>
                  </a:lnTo>
                  <a:lnTo>
                    <a:pt x="2580" y="6"/>
                  </a:lnTo>
                  <a:lnTo>
                    <a:pt x="2610" y="0"/>
                  </a:lnTo>
                </a:path>
              </a:pathLst>
            </a:custGeom>
            <a:noFill/>
            <a:ln w="0">
              <a:solidFill>
                <a:srgbClr val="000000"/>
              </a:solidFill>
              <a:prstDash val="solid"/>
              <a:round/>
              <a:headEnd/>
              <a:tailEnd/>
            </a:ln>
          </p:spPr>
          <p:txBody>
            <a:bodyPr/>
            <a:lstStyle/>
            <a:p>
              <a:endParaRPr lang="en-GB"/>
            </a:p>
          </p:txBody>
        </p:sp>
        <p:sp>
          <p:nvSpPr>
            <p:cNvPr id="42025" name="Oval 534"/>
            <p:cNvSpPr>
              <a:spLocks noChangeArrowheads="1"/>
            </p:cNvSpPr>
            <p:nvPr/>
          </p:nvSpPr>
          <p:spPr bwMode="auto">
            <a:xfrm>
              <a:off x="3196" y="3820"/>
              <a:ext cx="12" cy="12"/>
            </a:xfrm>
            <a:prstGeom prst="ellipse">
              <a:avLst/>
            </a:prstGeom>
            <a:solidFill>
              <a:srgbClr val="000000"/>
            </a:solidFill>
            <a:ln w="9525">
              <a:noFill/>
              <a:round/>
              <a:headEnd/>
              <a:tailEnd/>
            </a:ln>
          </p:spPr>
          <p:txBody>
            <a:bodyPr/>
            <a:lstStyle/>
            <a:p>
              <a:endParaRPr lang="en-US"/>
            </a:p>
          </p:txBody>
        </p:sp>
        <p:sp>
          <p:nvSpPr>
            <p:cNvPr id="42026" name="Oval 535"/>
            <p:cNvSpPr>
              <a:spLocks noChangeArrowheads="1"/>
            </p:cNvSpPr>
            <p:nvPr/>
          </p:nvSpPr>
          <p:spPr bwMode="auto">
            <a:xfrm>
              <a:off x="3412" y="3820"/>
              <a:ext cx="12" cy="12"/>
            </a:xfrm>
            <a:prstGeom prst="ellipse">
              <a:avLst/>
            </a:prstGeom>
            <a:solidFill>
              <a:srgbClr val="000000"/>
            </a:solidFill>
            <a:ln w="9525">
              <a:noFill/>
              <a:round/>
              <a:headEnd/>
              <a:tailEnd/>
            </a:ln>
          </p:spPr>
          <p:txBody>
            <a:bodyPr/>
            <a:lstStyle/>
            <a:p>
              <a:endParaRPr lang="en-US"/>
            </a:p>
          </p:txBody>
        </p:sp>
        <p:sp>
          <p:nvSpPr>
            <p:cNvPr id="42027" name="Oval 536"/>
            <p:cNvSpPr>
              <a:spLocks noChangeArrowheads="1"/>
            </p:cNvSpPr>
            <p:nvPr/>
          </p:nvSpPr>
          <p:spPr bwMode="auto">
            <a:xfrm>
              <a:off x="3628" y="3820"/>
              <a:ext cx="12" cy="12"/>
            </a:xfrm>
            <a:prstGeom prst="ellipse">
              <a:avLst/>
            </a:prstGeom>
            <a:solidFill>
              <a:srgbClr val="000000"/>
            </a:solidFill>
            <a:ln w="9525">
              <a:noFill/>
              <a:round/>
              <a:headEnd/>
              <a:tailEnd/>
            </a:ln>
          </p:spPr>
          <p:txBody>
            <a:bodyPr/>
            <a:lstStyle/>
            <a:p>
              <a:endParaRPr lang="en-US"/>
            </a:p>
          </p:txBody>
        </p:sp>
        <p:sp>
          <p:nvSpPr>
            <p:cNvPr id="42028" name="Line 537"/>
            <p:cNvSpPr>
              <a:spLocks noChangeShapeType="1"/>
            </p:cNvSpPr>
            <p:nvPr/>
          </p:nvSpPr>
          <p:spPr bwMode="auto">
            <a:xfrm flipV="1">
              <a:off x="3850" y="3784"/>
              <a:ext cx="1" cy="24"/>
            </a:xfrm>
            <a:prstGeom prst="line">
              <a:avLst/>
            </a:prstGeom>
            <a:noFill/>
            <a:ln w="0">
              <a:solidFill>
                <a:srgbClr val="000000"/>
              </a:solidFill>
              <a:prstDash val="sysDot"/>
              <a:round/>
              <a:headEnd/>
              <a:tailEnd/>
            </a:ln>
          </p:spPr>
          <p:txBody>
            <a:bodyPr/>
            <a:lstStyle/>
            <a:p>
              <a:endParaRPr lang="en-GB"/>
            </a:p>
          </p:txBody>
        </p:sp>
        <p:sp>
          <p:nvSpPr>
            <p:cNvPr id="42029" name="Line 538"/>
            <p:cNvSpPr>
              <a:spLocks noChangeShapeType="1"/>
            </p:cNvSpPr>
            <p:nvPr/>
          </p:nvSpPr>
          <p:spPr bwMode="auto">
            <a:xfrm>
              <a:off x="4066" y="3670"/>
              <a:ext cx="1" cy="18"/>
            </a:xfrm>
            <a:prstGeom prst="line">
              <a:avLst/>
            </a:prstGeom>
            <a:noFill/>
            <a:ln w="0">
              <a:solidFill>
                <a:srgbClr val="000000"/>
              </a:solidFill>
              <a:prstDash val="sysDot"/>
              <a:round/>
              <a:headEnd/>
              <a:tailEnd/>
            </a:ln>
          </p:spPr>
          <p:txBody>
            <a:bodyPr/>
            <a:lstStyle/>
            <a:p>
              <a:endParaRPr lang="en-GB"/>
            </a:p>
          </p:txBody>
        </p:sp>
        <p:sp>
          <p:nvSpPr>
            <p:cNvPr id="42030" name="Line 539"/>
            <p:cNvSpPr>
              <a:spLocks noChangeShapeType="1"/>
            </p:cNvSpPr>
            <p:nvPr/>
          </p:nvSpPr>
          <p:spPr bwMode="auto">
            <a:xfrm>
              <a:off x="4288" y="3466"/>
              <a:ext cx="1" cy="66"/>
            </a:xfrm>
            <a:prstGeom prst="line">
              <a:avLst/>
            </a:prstGeom>
            <a:noFill/>
            <a:ln w="0">
              <a:solidFill>
                <a:srgbClr val="000000"/>
              </a:solidFill>
              <a:prstDash val="sysDot"/>
              <a:round/>
              <a:headEnd/>
              <a:tailEnd/>
            </a:ln>
          </p:spPr>
          <p:txBody>
            <a:bodyPr/>
            <a:lstStyle/>
            <a:p>
              <a:endParaRPr lang="en-GB"/>
            </a:p>
          </p:txBody>
        </p:sp>
        <p:sp>
          <p:nvSpPr>
            <p:cNvPr id="42031" name="Line 540"/>
            <p:cNvSpPr>
              <a:spLocks noChangeShapeType="1"/>
            </p:cNvSpPr>
            <p:nvPr/>
          </p:nvSpPr>
          <p:spPr bwMode="auto">
            <a:xfrm>
              <a:off x="4504" y="3262"/>
              <a:ext cx="1" cy="96"/>
            </a:xfrm>
            <a:prstGeom prst="line">
              <a:avLst/>
            </a:prstGeom>
            <a:noFill/>
            <a:ln w="0">
              <a:solidFill>
                <a:srgbClr val="000000"/>
              </a:solidFill>
              <a:prstDash val="sysDot"/>
              <a:round/>
              <a:headEnd/>
              <a:tailEnd/>
            </a:ln>
          </p:spPr>
          <p:txBody>
            <a:bodyPr/>
            <a:lstStyle/>
            <a:p>
              <a:endParaRPr lang="en-GB"/>
            </a:p>
          </p:txBody>
        </p:sp>
        <p:sp>
          <p:nvSpPr>
            <p:cNvPr id="42032" name="Line 541"/>
            <p:cNvSpPr>
              <a:spLocks noChangeShapeType="1"/>
            </p:cNvSpPr>
            <p:nvPr/>
          </p:nvSpPr>
          <p:spPr bwMode="auto">
            <a:xfrm>
              <a:off x="4720" y="3088"/>
              <a:ext cx="1" cy="114"/>
            </a:xfrm>
            <a:prstGeom prst="line">
              <a:avLst/>
            </a:prstGeom>
            <a:noFill/>
            <a:ln w="0">
              <a:solidFill>
                <a:srgbClr val="000000"/>
              </a:solidFill>
              <a:prstDash val="sysDot"/>
              <a:round/>
              <a:headEnd/>
              <a:tailEnd/>
            </a:ln>
          </p:spPr>
          <p:txBody>
            <a:bodyPr/>
            <a:lstStyle/>
            <a:p>
              <a:endParaRPr lang="en-GB"/>
            </a:p>
          </p:txBody>
        </p:sp>
        <p:sp>
          <p:nvSpPr>
            <p:cNvPr id="42033" name="Line 542"/>
            <p:cNvSpPr>
              <a:spLocks noChangeShapeType="1"/>
            </p:cNvSpPr>
            <p:nvPr/>
          </p:nvSpPr>
          <p:spPr bwMode="auto">
            <a:xfrm>
              <a:off x="4936" y="2956"/>
              <a:ext cx="1" cy="144"/>
            </a:xfrm>
            <a:prstGeom prst="line">
              <a:avLst/>
            </a:prstGeom>
            <a:noFill/>
            <a:ln w="0">
              <a:solidFill>
                <a:srgbClr val="000000"/>
              </a:solidFill>
              <a:prstDash val="sysDot"/>
              <a:round/>
              <a:headEnd/>
              <a:tailEnd/>
            </a:ln>
          </p:spPr>
          <p:txBody>
            <a:bodyPr/>
            <a:lstStyle/>
            <a:p>
              <a:endParaRPr lang="en-GB"/>
            </a:p>
          </p:txBody>
        </p:sp>
        <p:sp>
          <p:nvSpPr>
            <p:cNvPr id="42034" name="Line 543"/>
            <p:cNvSpPr>
              <a:spLocks noChangeShapeType="1"/>
            </p:cNvSpPr>
            <p:nvPr/>
          </p:nvSpPr>
          <p:spPr bwMode="auto">
            <a:xfrm>
              <a:off x="5152" y="2866"/>
              <a:ext cx="1" cy="174"/>
            </a:xfrm>
            <a:prstGeom prst="line">
              <a:avLst/>
            </a:prstGeom>
            <a:noFill/>
            <a:ln w="0">
              <a:solidFill>
                <a:srgbClr val="000000"/>
              </a:solidFill>
              <a:prstDash val="sysDot"/>
              <a:round/>
              <a:headEnd/>
              <a:tailEnd/>
            </a:ln>
          </p:spPr>
          <p:txBody>
            <a:bodyPr/>
            <a:lstStyle/>
            <a:p>
              <a:endParaRPr lang="en-GB"/>
            </a:p>
          </p:txBody>
        </p:sp>
        <p:sp>
          <p:nvSpPr>
            <p:cNvPr id="42035" name="Line 544"/>
            <p:cNvSpPr>
              <a:spLocks noChangeShapeType="1"/>
            </p:cNvSpPr>
            <p:nvPr/>
          </p:nvSpPr>
          <p:spPr bwMode="auto">
            <a:xfrm>
              <a:off x="5368" y="2800"/>
              <a:ext cx="1" cy="180"/>
            </a:xfrm>
            <a:prstGeom prst="line">
              <a:avLst/>
            </a:prstGeom>
            <a:noFill/>
            <a:ln w="0">
              <a:solidFill>
                <a:srgbClr val="000000"/>
              </a:solidFill>
              <a:prstDash val="sysDot"/>
              <a:round/>
              <a:headEnd/>
              <a:tailEnd/>
            </a:ln>
          </p:spPr>
          <p:txBody>
            <a:bodyPr/>
            <a:lstStyle/>
            <a:p>
              <a:endParaRPr lang="en-GB"/>
            </a:p>
          </p:txBody>
        </p:sp>
        <p:sp>
          <p:nvSpPr>
            <p:cNvPr id="42036" name="Line 545"/>
            <p:cNvSpPr>
              <a:spLocks noChangeShapeType="1"/>
            </p:cNvSpPr>
            <p:nvPr/>
          </p:nvSpPr>
          <p:spPr bwMode="auto">
            <a:xfrm>
              <a:off x="5590" y="2758"/>
              <a:ext cx="1" cy="204"/>
            </a:xfrm>
            <a:prstGeom prst="line">
              <a:avLst/>
            </a:prstGeom>
            <a:noFill/>
            <a:ln w="0">
              <a:solidFill>
                <a:srgbClr val="000000"/>
              </a:solidFill>
              <a:prstDash val="sysDot"/>
              <a:round/>
              <a:headEnd/>
              <a:tailEnd/>
            </a:ln>
          </p:spPr>
          <p:txBody>
            <a:bodyPr/>
            <a:lstStyle/>
            <a:p>
              <a:endParaRPr lang="en-GB"/>
            </a:p>
          </p:txBody>
        </p:sp>
        <p:sp>
          <p:nvSpPr>
            <p:cNvPr id="42037" name="Freeform 546"/>
            <p:cNvSpPr>
              <a:spLocks/>
            </p:cNvSpPr>
            <p:nvPr/>
          </p:nvSpPr>
          <p:spPr bwMode="auto">
            <a:xfrm>
              <a:off x="2986" y="2758"/>
              <a:ext cx="2610" cy="1068"/>
            </a:xfrm>
            <a:custGeom>
              <a:avLst/>
              <a:gdLst>
                <a:gd name="T0" fmla="*/ 36 w 2610"/>
                <a:gd name="T1" fmla="*/ 1068 h 1068"/>
                <a:gd name="T2" fmla="*/ 120 w 2610"/>
                <a:gd name="T3" fmla="*/ 1068 h 1068"/>
                <a:gd name="T4" fmla="*/ 204 w 2610"/>
                <a:gd name="T5" fmla="*/ 1068 h 1068"/>
                <a:gd name="T6" fmla="*/ 288 w 2610"/>
                <a:gd name="T7" fmla="*/ 1068 h 1068"/>
                <a:gd name="T8" fmla="*/ 372 w 2610"/>
                <a:gd name="T9" fmla="*/ 1068 h 1068"/>
                <a:gd name="T10" fmla="*/ 456 w 2610"/>
                <a:gd name="T11" fmla="*/ 1068 h 1068"/>
                <a:gd name="T12" fmla="*/ 540 w 2610"/>
                <a:gd name="T13" fmla="*/ 1068 h 1068"/>
                <a:gd name="T14" fmla="*/ 624 w 2610"/>
                <a:gd name="T15" fmla="*/ 1068 h 1068"/>
                <a:gd name="T16" fmla="*/ 702 w 2610"/>
                <a:gd name="T17" fmla="*/ 1068 h 1068"/>
                <a:gd name="T18" fmla="*/ 786 w 2610"/>
                <a:gd name="T19" fmla="*/ 1062 h 1068"/>
                <a:gd name="T20" fmla="*/ 870 w 2610"/>
                <a:gd name="T21" fmla="*/ 1044 h 1068"/>
                <a:gd name="T22" fmla="*/ 954 w 2610"/>
                <a:gd name="T23" fmla="*/ 1008 h 1068"/>
                <a:gd name="T24" fmla="*/ 1038 w 2610"/>
                <a:gd name="T25" fmla="*/ 948 h 1068"/>
                <a:gd name="T26" fmla="*/ 1122 w 2610"/>
                <a:gd name="T27" fmla="*/ 882 h 1068"/>
                <a:gd name="T28" fmla="*/ 1206 w 2610"/>
                <a:gd name="T29" fmla="*/ 804 h 1068"/>
                <a:gd name="T30" fmla="*/ 1290 w 2610"/>
                <a:gd name="T31" fmla="*/ 720 h 1068"/>
                <a:gd name="T32" fmla="*/ 1374 w 2610"/>
                <a:gd name="T33" fmla="*/ 642 h 1068"/>
                <a:gd name="T34" fmla="*/ 1452 w 2610"/>
                <a:gd name="T35" fmla="*/ 558 h 1068"/>
                <a:gd name="T36" fmla="*/ 1536 w 2610"/>
                <a:gd name="T37" fmla="*/ 486 h 1068"/>
                <a:gd name="T38" fmla="*/ 1620 w 2610"/>
                <a:gd name="T39" fmla="*/ 414 h 1068"/>
                <a:gd name="T40" fmla="*/ 1704 w 2610"/>
                <a:gd name="T41" fmla="*/ 348 h 1068"/>
                <a:gd name="T42" fmla="*/ 1788 w 2610"/>
                <a:gd name="T43" fmla="*/ 294 h 1068"/>
                <a:gd name="T44" fmla="*/ 1872 w 2610"/>
                <a:gd name="T45" fmla="*/ 240 h 1068"/>
                <a:gd name="T46" fmla="*/ 1956 w 2610"/>
                <a:gd name="T47" fmla="*/ 198 h 1068"/>
                <a:gd name="T48" fmla="*/ 2040 w 2610"/>
                <a:gd name="T49" fmla="*/ 156 h 1068"/>
                <a:gd name="T50" fmla="*/ 2118 w 2610"/>
                <a:gd name="T51" fmla="*/ 120 h 1068"/>
                <a:gd name="T52" fmla="*/ 2202 w 2610"/>
                <a:gd name="T53" fmla="*/ 96 h 1068"/>
                <a:gd name="T54" fmla="*/ 2286 w 2610"/>
                <a:gd name="T55" fmla="*/ 66 h 1068"/>
                <a:gd name="T56" fmla="*/ 2370 w 2610"/>
                <a:gd name="T57" fmla="*/ 48 h 1068"/>
                <a:gd name="T58" fmla="*/ 2454 w 2610"/>
                <a:gd name="T59" fmla="*/ 30 h 1068"/>
                <a:gd name="T60" fmla="*/ 2538 w 2610"/>
                <a:gd name="T61" fmla="*/ 12 h 1068"/>
                <a:gd name="T62" fmla="*/ 2610 w 2610"/>
                <a:gd name="T63" fmla="*/ 0 h 10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0"/>
                <a:gd name="T97" fmla="*/ 0 h 1068"/>
                <a:gd name="T98" fmla="*/ 2610 w 2610"/>
                <a:gd name="T99" fmla="*/ 1068 h 10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0" h="1068">
                  <a:moveTo>
                    <a:pt x="0" y="1068"/>
                  </a:moveTo>
                  <a:lnTo>
                    <a:pt x="36" y="1068"/>
                  </a:lnTo>
                  <a:lnTo>
                    <a:pt x="78" y="1068"/>
                  </a:lnTo>
                  <a:lnTo>
                    <a:pt x="120" y="1068"/>
                  </a:lnTo>
                  <a:lnTo>
                    <a:pt x="162" y="1068"/>
                  </a:lnTo>
                  <a:lnTo>
                    <a:pt x="204" y="1068"/>
                  </a:lnTo>
                  <a:lnTo>
                    <a:pt x="246" y="1068"/>
                  </a:lnTo>
                  <a:lnTo>
                    <a:pt x="288" y="1068"/>
                  </a:lnTo>
                  <a:lnTo>
                    <a:pt x="330" y="1068"/>
                  </a:lnTo>
                  <a:lnTo>
                    <a:pt x="372" y="1068"/>
                  </a:lnTo>
                  <a:lnTo>
                    <a:pt x="414" y="1068"/>
                  </a:lnTo>
                  <a:lnTo>
                    <a:pt x="456" y="1068"/>
                  </a:lnTo>
                  <a:lnTo>
                    <a:pt x="498" y="1068"/>
                  </a:lnTo>
                  <a:lnTo>
                    <a:pt x="540" y="1068"/>
                  </a:lnTo>
                  <a:lnTo>
                    <a:pt x="582" y="1068"/>
                  </a:lnTo>
                  <a:lnTo>
                    <a:pt x="624" y="1068"/>
                  </a:lnTo>
                  <a:lnTo>
                    <a:pt x="666" y="1068"/>
                  </a:lnTo>
                  <a:lnTo>
                    <a:pt x="702" y="1068"/>
                  </a:lnTo>
                  <a:lnTo>
                    <a:pt x="744" y="1068"/>
                  </a:lnTo>
                  <a:lnTo>
                    <a:pt x="786" y="1062"/>
                  </a:lnTo>
                  <a:lnTo>
                    <a:pt x="828" y="1056"/>
                  </a:lnTo>
                  <a:lnTo>
                    <a:pt x="870" y="1044"/>
                  </a:lnTo>
                  <a:lnTo>
                    <a:pt x="912" y="1026"/>
                  </a:lnTo>
                  <a:lnTo>
                    <a:pt x="954" y="1008"/>
                  </a:lnTo>
                  <a:lnTo>
                    <a:pt x="996" y="978"/>
                  </a:lnTo>
                  <a:lnTo>
                    <a:pt x="1038" y="948"/>
                  </a:lnTo>
                  <a:lnTo>
                    <a:pt x="1080" y="918"/>
                  </a:lnTo>
                  <a:lnTo>
                    <a:pt x="1122" y="882"/>
                  </a:lnTo>
                  <a:lnTo>
                    <a:pt x="1164" y="840"/>
                  </a:lnTo>
                  <a:lnTo>
                    <a:pt x="1206" y="804"/>
                  </a:lnTo>
                  <a:lnTo>
                    <a:pt x="1248" y="762"/>
                  </a:lnTo>
                  <a:lnTo>
                    <a:pt x="1290" y="720"/>
                  </a:lnTo>
                  <a:lnTo>
                    <a:pt x="1332" y="678"/>
                  </a:lnTo>
                  <a:lnTo>
                    <a:pt x="1374" y="642"/>
                  </a:lnTo>
                  <a:lnTo>
                    <a:pt x="1410" y="600"/>
                  </a:lnTo>
                  <a:lnTo>
                    <a:pt x="1452" y="558"/>
                  </a:lnTo>
                  <a:lnTo>
                    <a:pt x="1494" y="522"/>
                  </a:lnTo>
                  <a:lnTo>
                    <a:pt x="1536" y="486"/>
                  </a:lnTo>
                  <a:lnTo>
                    <a:pt x="1578" y="450"/>
                  </a:lnTo>
                  <a:lnTo>
                    <a:pt x="1620" y="414"/>
                  </a:lnTo>
                  <a:lnTo>
                    <a:pt x="1662" y="384"/>
                  </a:lnTo>
                  <a:lnTo>
                    <a:pt x="1704" y="348"/>
                  </a:lnTo>
                  <a:lnTo>
                    <a:pt x="1746" y="318"/>
                  </a:lnTo>
                  <a:lnTo>
                    <a:pt x="1788" y="294"/>
                  </a:lnTo>
                  <a:lnTo>
                    <a:pt x="1830" y="264"/>
                  </a:lnTo>
                  <a:lnTo>
                    <a:pt x="1872" y="240"/>
                  </a:lnTo>
                  <a:lnTo>
                    <a:pt x="1914" y="216"/>
                  </a:lnTo>
                  <a:lnTo>
                    <a:pt x="1956" y="198"/>
                  </a:lnTo>
                  <a:lnTo>
                    <a:pt x="1998" y="174"/>
                  </a:lnTo>
                  <a:lnTo>
                    <a:pt x="2040" y="156"/>
                  </a:lnTo>
                  <a:lnTo>
                    <a:pt x="2082" y="138"/>
                  </a:lnTo>
                  <a:lnTo>
                    <a:pt x="2118" y="120"/>
                  </a:lnTo>
                  <a:lnTo>
                    <a:pt x="2160" y="108"/>
                  </a:lnTo>
                  <a:lnTo>
                    <a:pt x="2202" y="96"/>
                  </a:lnTo>
                  <a:lnTo>
                    <a:pt x="2244" y="78"/>
                  </a:lnTo>
                  <a:lnTo>
                    <a:pt x="2286" y="66"/>
                  </a:lnTo>
                  <a:lnTo>
                    <a:pt x="2328" y="54"/>
                  </a:lnTo>
                  <a:lnTo>
                    <a:pt x="2370" y="48"/>
                  </a:lnTo>
                  <a:lnTo>
                    <a:pt x="2412" y="36"/>
                  </a:lnTo>
                  <a:lnTo>
                    <a:pt x="2454" y="30"/>
                  </a:lnTo>
                  <a:lnTo>
                    <a:pt x="2496" y="18"/>
                  </a:lnTo>
                  <a:lnTo>
                    <a:pt x="2538" y="12"/>
                  </a:lnTo>
                  <a:lnTo>
                    <a:pt x="2580" y="6"/>
                  </a:lnTo>
                  <a:lnTo>
                    <a:pt x="2610" y="0"/>
                  </a:lnTo>
                </a:path>
              </a:pathLst>
            </a:custGeom>
            <a:noFill/>
            <a:ln w="0">
              <a:solidFill>
                <a:srgbClr val="000000"/>
              </a:solidFill>
              <a:prstDash val="solid"/>
              <a:round/>
              <a:headEnd/>
              <a:tailEnd/>
            </a:ln>
          </p:spPr>
          <p:txBody>
            <a:bodyPr/>
            <a:lstStyle/>
            <a:p>
              <a:endParaRPr lang="en-GB"/>
            </a:p>
          </p:txBody>
        </p:sp>
        <p:sp>
          <p:nvSpPr>
            <p:cNvPr id="42038" name="Oval 547"/>
            <p:cNvSpPr>
              <a:spLocks noChangeArrowheads="1"/>
            </p:cNvSpPr>
            <p:nvPr/>
          </p:nvSpPr>
          <p:spPr bwMode="auto">
            <a:xfrm>
              <a:off x="3196" y="3820"/>
              <a:ext cx="12" cy="12"/>
            </a:xfrm>
            <a:prstGeom prst="ellipse">
              <a:avLst/>
            </a:prstGeom>
            <a:solidFill>
              <a:srgbClr val="000000"/>
            </a:solidFill>
            <a:ln w="9525">
              <a:noFill/>
              <a:round/>
              <a:headEnd/>
              <a:tailEnd/>
            </a:ln>
          </p:spPr>
          <p:txBody>
            <a:bodyPr/>
            <a:lstStyle/>
            <a:p>
              <a:endParaRPr lang="en-US"/>
            </a:p>
          </p:txBody>
        </p:sp>
        <p:sp>
          <p:nvSpPr>
            <p:cNvPr id="42039" name="Oval 548"/>
            <p:cNvSpPr>
              <a:spLocks noChangeArrowheads="1"/>
            </p:cNvSpPr>
            <p:nvPr/>
          </p:nvSpPr>
          <p:spPr bwMode="auto">
            <a:xfrm>
              <a:off x="3412" y="3820"/>
              <a:ext cx="12" cy="12"/>
            </a:xfrm>
            <a:prstGeom prst="ellipse">
              <a:avLst/>
            </a:prstGeom>
            <a:solidFill>
              <a:srgbClr val="000000"/>
            </a:solidFill>
            <a:ln w="9525">
              <a:noFill/>
              <a:round/>
              <a:headEnd/>
              <a:tailEnd/>
            </a:ln>
          </p:spPr>
          <p:txBody>
            <a:bodyPr/>
            <a:lstStyle/>
            <a:p>
              <a:endParaRPr lang="en-US"/>
            </a:p>
          </p:txBody>
        </p:sp>
        <p:sp>
          <p:nvSpPr>
            <p:cNvPr id="42040" name="Oval 549"/>
            <p:cNvSpPr>
              <a:spLocks noChangeArrowheads="1"/>
            </p:cNvSpPr>
            <p:nvPr/>
          </p:nvSpPr>
          <p:spPr bwMode="auto">
            <a:xfrm>
              <a:off x="3628" y="3820"/>
              <a:ext cx="12" cy="12"/>
            </a:xfrm>
            <a:prstGeom prst="ellipse">
              <a:avLst/>
            </a:prstGeom>
            <a:solidFill>
              <a:srgbClr val="000000"/>
            </a:solidFill>
            <a:ln w="9525">
              <a:noFill/>
              <a:round/>
              <a:headEnd/>
              <a:tailEnd/>
            </a:ln>
          </p:spPr>
          <p:txBody>
            <a:bodyPr/>
            <a:lstStyle/>
            <a:p>
              <a:endParaRPr lang="en-US"/>
            </a:p>
          </p:txBody>
        </p:sp>
        <p:sp>
          <p:nvSpPr>
            <p:cNvPr id="42041" name="Line 550"/>
            <p:cNvSpPr>
              <a:spLocks noChangeShapeType="1"/>
            </p:cNvSpPr>
            <p:nvPr/>
          </p:nvSpPr>
          <p:spPr bwMode="auto">
            <a:xfrm>
              <a:off x="3850" y="3814"/>
              <a:ext cx="1" cy="6"/>
            </a:xfrm>
            <a:prstGeom prst="line">
              <a:avLst/>
            </a:prstGeom>
            <a:noFill/>
            <a:ln w="0">
              <a:solidFill>
                <a:srgbClr val="000000"/>
              </a:solidFill>
              <a:prstDash val="sysDot"/>
              <a:round/>
              <a:headEnd/>
              <a:tailEnd/>
            </a:ln>
          </p:spPr>
          <p:txBody>
            <a:bodyPr/>
            <a:lstStyle/>
            <a:p>
              <a:endParaRPr lang="en-GB"/>
            </a:p>
          </p:txBody>
        </p:sp>
        <p:sp>
          <p:nvSpPr>
            <p:cNvPr id="42042" name="Line 551"/>
            <p:cNvSpPr>
              <a:spLocks noChangeShapeType="1"/>
            </p:cNvSpPr>
            <p:nvPr/>
          </p:nvSpPr>
          <p:spPr bwMode="auto">
            <a:xfrm>
              <a:off x="4066" y="3718"/>
              <a:ext cx="1" cy="30"/>
            </a:xfrm>
            <a:prstGeom prst="line">
              <a:avLst/>
            </a:prstGeom>
            <a:noFill/>
            <a:ln w="0">
              <a:solidFill>
                <a:srgbClr val="000000"/>
              </a:solidFill>
              <a:prstDash val="sysDot"/>
              <a:round/>
              <a:headEnd/>
              <a:tailEnd/>
            </a:ln>
          </p:spPr>
          <p:txBody>
            <a:bodyPr/>
            <a:lstStyle/>
            <a:p>
              <a:endParaRPr lang="en-GB"/>
            </a:p>
          </p:txBody>
        </p:sp>
        <p:sp>
          <p:nvSpPr>
            <p:cNvPr id="42043" name="Line 552"/>
            <p:cNvSpPr>
              <a:spLocks noChangeShapeType="1"/>
            </p:cNvSpPr>
            <p:nvPr/>
          </p:nvSpPr>
          <p:spPr bwMode="auto">
            <a:xfrm>
              <a:off x="4288" y="3544"/>
              <a:ext cx="1" cy="36"/>
            </a:xfrm>
            <a:prstGeom prst="line">
              <a:avLst/>
            </a:prstGeom>
            <a:noFill/>
            <a:ln w="0">
              <a:solidFill>
                <a:srgbClr val="000000"/>
              </a:solidFill>
              <a:prstDash val="sysDot"/>
              <a:round/>
              <a:headEnd/>
              <a:tailEnd/>
            </a:ln>
          </p:spPr>
          <p:txBody>
            <a:bodyPr/>
            <a:lstStyle/>
            <a:p>
              <a:endParaRPr lang="en-GB"/>
            </a:p>
          </p:txBody>
        </p:sp>
        <p:sp>
          <p:nvSpPr>
            <p:cNvPr id="42044" name="Line 553"/>
            <p:cNvSpPr>
              <a:spLocks noChangeShapeType="1"/>
            </p:cNvSpPr>
            <p:nvPr/>
          </p:nvSpPr>
          <p:spPr bwMode="auto">
            <a:xfrm>
              <a:off x="4504" y="3358"/>
              <a:ext cx="1" cy="36"/>
            </a:xfrm>
            <a:prstGeom prst="line">
              <a:avLst/>
            </a:prstGeom>
            <a:noFill/>
            <a:ln w="0">
              <a:solidFill>
                <a:srgbClr val="000000"/>
              </a:solidFill>
              <a:prstDash val="sysDot"/>
              <a:round/>
              <a:headEnd/>
              <a:tailEnd/>
            </a:ln>
          </p:spPr>
          <p:txBody>
            <a:bodyPr/>
            <a:lstStyle/>
            <a:p>
              <a:endParaRPr lang="en-GB"/>
            </a:p>
          </p:txBody>
        </p:sp>
        <p:sp>
          <p:nvSpPr>
            <p:cNvPr id="42045" name="Line 554"/>
            <p:cNvSpPr>
              <a:spLocks noChangeShapeType="1"/>
            </p:cNvSpPr>
            <p:nvPr/>
          </p:nvSpPr>
          <p:spPr bwMode="auto">
            <a:xfrm>
              <a:off x="4720" y="3202"/>
              <a:ext cx="1" cy="6"/>
            </a:xfrm>
            <a:prstGeom prst="line">
              <a:avLst/>
            </a:prstGeom>
            <a:noFill/>
            <a:ln w="0">
              <a:solidFill>
                <a:srgbClr val="000000"/>
              </a:solidFill>
              <a:prstDash val="sysDot"/>
              <a:round/>
              <a:headEnd/>
              <a:tailEnd/>
            </a:ln>
          </p:spPr>
          <p:txBody>
            <a:bodyPr/>
            <a:lstStyle/>
            <a:p>
              <a:endParaRPr lang="en-GB"/>
            </a:p>
          </p:txBody>
        </p:sp>
        <p:sp>
          <p:nvSpPr>
            <p:cNvPr id="42046" name="Line 555"/>
            <p:cNvSpPr>
              <a:spLocks noChangeShapeType="1"/>
            </p:cNvSpPr>
            <p:nvPr/>
          </p:nvSpPr>
          <p:spPr bwMode="auto">
            <a:xfrm flipV="1">
              <a:off x="4936" y="3064"/>
              <a:ext cx="1" cy="12"/>
            </a:xfrm>
            <a:prstGeom prst="line">
              <a:avLst/>
            </a:prstGeom>
            <a:noFill/>
            <a:ln w="0">
              <a:solidFill>
                <a:srgbClr val="000000"/>
              </a:solidFill>
              <a:prstDash val="sysDot"/>
              <a:round/>
              <a:headEnd/>
              <a:tailEnd/>
            </a:ln>
          </p:spPr>
          <p:txBody>
            <a:bodyPr/>
            <a:lstStyle/>
            <a:p>
              <a:endParaRPr lang="en-GB"/>
            </a:p>
          </p:txBody>
        </p:sp>
        <p:sp>
          <p:nvSpPr>
            <p:cNvPr id="42047" name="Line 556"/>
            <p:cNvSpPr>
              <a:spLocks noChangeShapeType="1"/>
            </p:cNvSpPr>
            <p:nvPr/>
          </p:nvSpPr>
          <p:spPr bwMode="auto">
            <a:xfrm flipV="1">
              <a:off x="5152" y="2968"/>
              <a:ext cx="1" cy="18"/>
            </a:xfrm>
            <a:prstGeom prst="line">
              <a:avLst/>
            </a:prstGeom>
            <a:noFill/>
            <a:ln w="0">
              <a:solidFill>
                <a:srgbClr val="000000"/>
              </a:solidFill>
              <a:prstDash val="sysDot"/>
              <a:round/>
              <a:headEnd/>
              <a:tailEnd/>
            </a:ln>
          </p:spPr>
          <p:txBody>
            <a:bodyPr/>
            <a:lstStyle/>
            <a:p>
              <a:endParaRPr lang="en-GB"/>
            </a:p>
          </p:txBody>
        </p:sp>
        <p:sp>
          <p:nvSpPr>
            <p:cNvPr id="42048" name="Line 557"/>
            <p:cNvSpPr>
              <a:spLocks noChangeShapeType="1"/>
            </p:cNvSpPr>
            <p:nvPr/>
          </p:nvSpPr>
          <p:spPr bwMode="auto">
            <a:xfrm flipV="1">
              <a:off x="5368" y="2914"/>
              <a:ext cx="1" cy="6"/>
            </a:xfrm>
            <a:prstGeom prst="line">
              <a:avLst/>
            </a:prstGeom>
            <a:noFill/>
            <a:ln w="0">
              <a:solidFill>
                <a:srgbClr val="000000"/>
              </a:solidFill>
              <a:prstDash val="sysDot"/>
              <a:round/>
              <a:headEnd/>
              <a:tailEnd/>
            </a:ln>
          </p:spPr>
          <p:txBody>
            <a:bodyPr/>
            <a:lstStyle/>
            <a:p>
              <a:endParaRPr lang="en-GB"/>
            </a:p>
          </p:txBody>
        </p:sp>
        <p:sp>
          <p:nvSpPr>
            <p:cNvPr id="42049" name="Line 558"/>
            <p:cNvSpPr>
              <a:spLocks noChangeShapeType="1"/>
            </p:cNvSpPr>
            <p:nvPr/>
          </p:nvSpPr>
          <p:spPr bwMode="auto">
            <a:xfrm>
              <a:off x="5590" y="2878"/>
              <a:ext cx="1" cy="12"/>
            </a:xfrm>
            <a:prstGeom prst="line">
              <a:avLst/>
            </a:prstGeom>
            <a:noFill/>
            <a:ln w="0">
              <a:solidFill>
                <a:srgbClr val="000000"/>
              </a:solidFill>
              <a:prstDash val="sysDot"/>
              <a:round/>
              <a:headEnd/>
              <a:tailEnd/>
            </a:ln>
          </p:spPr>
          <p:txBody>
            <a:bodyPr/>
            <a:lstStyle/>
            <a:p>
              <a:endParaRPr lang="en-GB"/>
            </a:p>
          </p:txBody>
        </p:sp>
        <p:sp>
          <p:nvSpPr>
            <p:cNvPr id="42050" name="Freeform 559"/>
            <p:cNvSpPr>
              <a:spLocks/>
            </p:cNvSpPr>
            <p:nvPr/>
          </p:nvSpPr>
          <p:spPr bwMode="auto">
            <a:xfrm>
              <a:off x="2986" y="2878"/>
              <a:ext cx="2610" cy="948"/>
            </a:xfrm>
            <a:custGeom>
              <a:avLst/>
              <a:gdLst>
                <a:gd name="T0" fmla="*/ 36 w 2610"/>
                <a:gd name="T1" fmla="*/ 948 h 948"/>
                <a:gd name="T2" fmla="*/ 120 w 2610"/>
                <a:gd name="T3" fmla="*/ 948 h 948"/>
                <a:gd name="T4" fmla="*/ 204 w 2610"/>
                <a:gd name="T5" fmla="*/ 948 h 948"/>
                <a:gd name="T6" fmla="*/ 288 w 2610"/>
                <a:gd name="T7" fmla="*/ 948 h 948"/>
                <a:gd name="T8" fmla="*/ 372 w 2610"/>
                <a:gd name="T9" fmla="*/ 948 h 948"/>
                <a:gd name="T10" fmla="*/ 456 w 2610"/>
                <a:gd name="T11" fmla="*/ 948 h 948"/>
                <a:gd name="T12" fmla="*/ 540 w 2610"/>
                <a:gd name="T13" fmla="*/ 948 h 948"/>
                <a:gd name="T14" fmla="*/ 624 w 2610"/>
                <a:gd name="T15" fmla="*/ 948 h 948"/>
                <a:gd name="T16" fmla="*/ 702 w 2610"/>
                <a:gd name="T17" fmla="*/ 948 h 948"/>
                <a:gd name="T18" fmla="*/ 786 w 2610"/>
                <a:gd name="T19" fmla="*/ 948 h 948"/>
                <a:gd name="T20" fmla="*/ 870 w 2610"/>
                <a:gd name="T21" fmla="*/ 936 h 948"/>
                <a:gd name="T22" fmla="*/ 954 w 2610"/>
                <a:gd name="T23" fmla="*/ 912 h 948"/>
                <a:gd name="T24" fmla="*/ 1038 w 2610"/>
                <a:gd name="T25" fmla="*/ 864 h 948"/>
                <a:gd name="T26" fmla="*/ 1122 w 2610"/>
                <a:gd name="T27" fmla="*/ 810 h 948"/>
                <a:gd name="T28" fmla="*/ 1206 w 2610"/>
                <a:gd name="T29" fmla="*/ 744 h 948"/>
                <a:gd name="T30" fmla="*/ 1290 w 2610"/>
                <a:gd name="T31" fmla="*/ 678 h 948"/>
                <a:gd name="T32" fmla="*/ 1374 w 2610"/>
                <a:gd name="T33" fmla="*/ 606 h 948"/>
                <a:gd name="T34" fmla="*/ 1452 w 2610"/>
                <a:gd name="T35" fmla="*/ 534 h 948"/>
                <a:gd name="T36" fmla="*/ 1536 w 2610"/>
                <a:gd name="T37" fmla="*/ 462 h 948"/>
                <a:gd name="T38" fmla="*/ 1620 w 2610"/>
                <a:gd name="T39" fmla="*/ 402 h 948"/>
                <a:gd name="T40" fmla="*/ 1704 w 2610"/>
                <a:gd name="T41" fmla="*/ 342 h 948"/>
                <a:gd name="T42" fmla="*/ 1788 w 2610"/>
                <a:gd name="T43" fmla="*/ 288 h 948"/>
                <a:gd name="T44" fmla="*/ 1872 w 2610"/>
                <a:gd name="T45" fmla="*/ 234 h 948"/>
                <a:gd name="T46" fmla="*/ 1956 w 2610"/>
                <a:gd name="T47" fmla="*/ 192 h 948"/>
                <a:gd name="T48" fmla="*/ 2040 w 2610"/>
                <a:gd name="T49" fmla="*/ 156 h 948"/>
                <a:gd name="T50" fmla="*/ 2118 w 2610"/>
                <a:gd name="T51" fmla="*/ 120 h 948"/>
                <a:gd name="T52" fmla="*/ 2202 w 2610"/>
                <a:gd name="T53" fmla="*/ 96 h 948"/>
                <a:gd name="T54" fmla="*/ 2286 w 2610"/>
                <a:gd name="T55" fmla="*/ 66 h 948"/>
                <a:gd name="T56" fmla="*/ 2370 w 2610"/>
                <a:gd name="T57" fmla="*/ 48 h 948"/>
                <a:gd name="T58" fmla="*/ 2454 w 2610"/>
                <a:gd name="T59" fmla="*/ 30 h 948"/>
                <a:gd name="T60" fmla="*/ 2538 w 2610"/>
                <a:gd name="T61" fmla="*/ 12 h 948"/>
                <a:gd name="T62" fmla="*/ 2610 w 2610"/>
                <a:gd name="T63" fmla="*/ 0 h 9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0"/>
                <a:gd name="T97" fmla="*/ 0 h 948"/>
                <a:gd name="T98" fmla="*/ 2610 w 2610"/>
                <a:gd name="T99" fmla="*/ 948 h 9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0" h="948">
                  <a:moveTo>
                    <a:pt x="0" y="948"/>
                  </a:moveTo>
                  <a:lnTo>
                    <a:pt x="36" y="948"/>
                  </a:lnTo>
                  <a:lnTo>
                    <a:pt x="78" y="948"/>
                  </a:lnTo>
                  <a:lnTo>
                    <a:pt x="120" y="948"/>
                  </a:lnTo>
                  <a:lnTo>
                    <a:pt x="162" y="948"/>
                  </a:lnTo>
                  <a:lnTo>
                    <a:pt x="204" y="948"/>
                  </a:lnTo>
                  <a:lnTo>
                    <a:pt x="246" y="948"/>
                  </a:lnTo>
                  <a:lnTo>
                    <a:pt x="288" y="948"/>
                  </a:lnTo>
                  <a:lnTo>
                    <a:pt x="330" y="948"/>
                  </a:lnTo>
                  <a:lnTo>
                    <a:pt x="372" y="948"/>
                  </a:lnTo>
                  <a:lnTo>
                    <a:pt x="414" y="948"/>
                  </a:lnTo>
                  <a:lnTo>
                    <a:pt x="456" y="948"/>
                  </a:lnTo>
                  <a:lnTo>
                    <a:pt x="498" y="948"/>
                  </a:lnTo>
                  <a:lnTo>
                    <a:pt x="540" y="948"/>
                  </a:lnTo>
                  <a:lnTo>
                    <a:pt x="582" y="948"/>
                  </a:lnTo>
                  <a:lnTo>
                    <a:pt x="624" y="948"/>
                  </a:lnTo>
                  <a:lnTo>
                    <a:pt x="666" y="948"/>
                  </a:lnTo>
                  <a:lnTo>
                    <a:pt x="702" y="948"/>
                  </a:lnTo>
                  <a:lnTo>
                    <a:pt x="744" y="948"/>
                  </a:lnTo>
                  <a:lnTo>
                    <a:pt x="786" y="948"/>
                  </a:lnTo>
                  <a:lnTo>
                    <a:pt x="828" y="942"/>
                  </a:lnTo>
                  <a:lnTo>
                    <a:pt x="870" y="936"/>
                  </a:lnTo>
                  <a:lnTo>
                    <a:pt x="912" y="924"/>
                  </a:lnTo>
                  <a:lnTo>
                    <a:pt x="954" y="912"/>
                  </a:lnTo>
                  <a:lnTo>
                    <a:pt x="996" y="888"/>
                  </a:lnTo>
                  <a:lnTo>
                    <a:pt x="1038" y="864"/>
                  </a:lnTo>
                  <a:lnTo>
                    <a:pt x="1080" y="840"/>
                  </a:lnTo>
                  <a:lnTo>
                    <a:pt x="1122" y="810"/>
                  </a:lnTo>
                  <a:lnTo>
                    <a:pt x="1164" y="780"/>
                  </a:lnTo>
                  <a:lnTo>
                    <a:pt x="1206" y="744"/>
                  </a:lnTo>
                  <a:lnTo>
                    <a:pt x="1248" y="714"/>
                  </a:lnTo>
                  <a:lnTo>
                    <a:pt x="1290" y="678"/>
                  </a:lnTo>
                  <a:lnTo>
                    <a:pt x="1332" y="642"/>
                  </a:lnTo>
                  <a:lnTo>
                    <a:pt x="1374" y="606"/>
                  </a:lnTo>
                  <a:lnTo>
                    <a:pt x="1410" y="570"/>
                  </a:lnTo>
                  <a:lnTo>
                    <a:pt x="1452" y="534"/>
                  </a:lnTo>
                  <a:lnTo>
                    <a:pt x="1494" y="498"/>
                  </a:lnTo>
                  <a:lnTo>
                    <a:pt x="1536" y="462"/>
                  </a:lnTo>
                  <a:lnTo>
                    <a:pt x="1578" y="432"/>
                  </a:lnTo>
                  <a:lnTo>
                    <a:pt x="1620" y="402"/>
                  </a:lnTo>
                  <a:lnTo>
                    <a:pt x="1662" y="366"/>
                  </a:lnTo>
                  <a:lnTo>
                    <a:pt x="1704" y="342"/>
                  </a:lnTo>
                  <a:lnTo>
                    <a:pt x="1746" y="312"/>
                  </a:lnTo>
                  <a:lnTo>
                    <a:pt x="1788" y="288"/>
                  </a:lnTo>
                  <a:lnTo>
                    <a:pt x="1830" y="258"/>
                  </a:lnTo>
                  <a:lnTo>
                    <a:pt x="1872" y="234"/>
                  </a:lnTo>
                  <a:lnTo>
                    <a:pt x="1914" y="216"/>
                  </a:lnTo>
                  <a:lnTo>
                    <a:pt x="1956" y="192"/>
                  </a:lnTo>
                  <a:lnTo>
                    <a:pt x="1998" y="174"/>
                  </a:lnTo>
                  <a:lnTo>
                    <a:pt x="2040" y="156"/>
                  </a:lnTo>
                  <a:lnTo>
                    <a:pt x="2082" y="138"/>
                  </a:lnTo>
                  <a:lnTo>
                    <a:pt x="2118" y="120"/>
                  </a:lnTo>
                  <a:lnTo>
                    <a:pt x="2160" y="108"/>
                  </a:lnTo>
                  <a:lnTo>
                    <a:pt x="2202" y="96"/>
                  </a:lnTo>
                  <a:lnTo>
                    <a:pt x="2244" y="78"/>
                  </a:lnTo>
                  <a:lnTo>
                    <a:pt x="2286" y="66"/>
                  </a:lnTo>
                  <a:lnTo>
                    <a:pt x="2328" y="60"/>
                  </a:lnTo>
                  <a:lnTo>
                    <a:pt x="2370" y="48"/>
                  </a:lnTo>
                  <a:lnTo>
                    <a:pt x="2412" y="36"/>
                  </a:lnTo>
                  <a:lnTo>
                    <a:pt x="2454" y="30"/>
                  </a:lnTo>
                  <a:lnTo>
                    <a:pt x="2496" y="18"/>
                  </a:lnTo>
                  <a:lnTo>
                    <a:pt x="2538" y="12"/>
                  </a:lnTo>
                  <a:lnTo>
                    <a:pt x="2580" y="6"/>
                  </a:lnTo>
                  <a:lnTo>
                    <a:pt x="2610" y="0"/>
                  </a:lnTo>
                </a:path>
              </a:pathLst>
            </a:custGeom>
            <a:noFill/>
            <a:ln w="0">
              <a:solidFill>
                <a:srgbClr val="000000"/>
              </a:solidFill>
              <a:prstDash val="solid"/>
              <a:round/>
              <a:headEnd/>
              <a:tailEnd/>
            </a:ln>
          </p:spPr>
          <p:txBody>
            <a:bodyPr/>
            <a:lstStyle/>
            <a:p>
              <a:endParaRPr lang="en-GB"/>
            </a:p>
          </p:txBody>
        </p:sp>
        <p:sp>
          <p:nvSpPr>
            <p:cNvPr id="42051" name="Oval 560"/>
            <p:cNvSpPr>
              <a:spLocks noChangeArrowheads="1"/>
            </p:cNvSpPr>
            <p:nvPr/>
          </p:nvSpPr>
          <p:spPr bwMode="auto">
            <a:xfrm>
              <a:off x="3196" y="3820"/>
              <a:ext cx="12" cy="12"/>
            </a:xfrm>
            <a:prstGeom prst="ellipse">
              <a:avLst/>
            </a:prstGeom>
            <a:solidFill>
              <a:srgbClr val="000000"/>
            </a:solidFill>
            <a:ln w="9525">
              <a:noFill/>
              <a:round/>
              <a:headEnd/>
              <a:tailEnd/>
            </a:ln>
          </p:spPr>
          <p:txBody>
            <a:bodyPr/>
            <a:lstStyle/>
            <a:p>
              <a:endParaRPr lang="en-US"/>
            </a:p>
          </p:txBody>
        </p:sp>
        <p:sp>
          <p:nvSpPr>
            <p:cNvPr id="42052" name="Oval 561"/>
            <p:cNvSpPr>
              <a:spLocks noChangeArrowheads="1"/>
            </p:cNvSpPr>
            <p:nvPr/>
          </p:nvSpPr>
          <p:spPr bwMode="auto">
            <a:xfrm>
              <a:off x="3412" y="3820"/>
              <a:ext cx="12" cy="12"/>
            </a:xfrm>
            <a:prstGeom prst="ellipse">
              <a:avLst/>
            </a:prstGeom>
            <a:solidFill>
              <a:srgbClr val="000000"/>
            </a:solidFill>
            <a:ln w="9525">
              <a:noFill/>
              <a:round/>
              <a:headEnd/>
              <a:tailEnd/>
            </a:ln>
          </p:spPr>
          <p:txBody>
            <a:bodyPr/>
            <a:lstStyle/>
            <a:p>
              <a:endParaRPr lang="en-US"/>
            </a:p>
          </p:txBody>
        </p:sp>
        <p:sp>
          <p:nvSpPr>
            <p:cNvPr id="42053" name="Oval 562"/>
            <p:cNvSpPr>
              <a:spLocks noChangeArrowheads="1"/>
            </p:cNvSpPr>
            <p:nvPr/>
          </p:nvSpPr>
          <p:spPr bwMode="auto">
            <a:xfrm>
              <a:off x="3628" y="3820"/>
              <a:ext cx="12" cy="12"/>
            </a:xfrm>
            <a:prstGeom prst="ellipse">
              <a:avLst/>
            </a:prstGeom>
            <a:solidFill>
              <a:srgbClr val="000000"/>
            </a:solidFill>
            <a:ln w="9525">
              <a:noFill/>
              <a:round/>
              <a:headEnd/>
              <a:tailEnd/>
            </a:ln>
          </p:spPr>
          <p:txBody>
            <a:bodyPr/>
            <a:lstStyle/>
            <a:p>
              <a:endParaRPr lang="en-US"/>
            </a:p>
          </p:txBody>
        </p:sp>
        <p:sp>
          <p:nvSpPr>
            <p:cNvPr id="42054" name="Line 563"/>
            <p:cNvSpPr>
              <a:spLocks noChangeShapeType="1"/>
            </p:cNvSpPr>
            <p:nvPr/>
          </p:nvSpPr>
          <p:spPr bwMode="auto">
            <a:xfrm flipV="1">
              <a:off x="3850" y="3814"/>
              <a:ext cx="1" cy="6"/>
            </a:xfrm>
            <a:prstGeom prst="line">
              <a:avLst/>
            </a:prstGeom>
            <a:noFill/>
            <a:ln w="0">
              <a:solidFill>
                <a:srgbClr val="000000"/>
              </a:solidFill>
              <a:prstDash val="sysDot"/>
              <a:round/>
              <a:headEnd/>
              <a:tailEnd/>
            </a:ln>
          </p:spPr>
          <p:txBody>
            <a:bodyPr/>
            <a:lstStyle/>
            <a:p>
              <a:endParaRPr lang="en-GB"/>
            </a:p>
          </p:txBody>
        </p:sp>
        <p:sp>
          <p:nvSpPr>
            <p:cNvPr id="42055" name="Line 564"/>
            <p:cNvSpPr>
              <a:spLocks noChangeShapeType="1"/>
            </p:cNvSpPr>
            <p:nvPr/>
          </p:nvSpPr>
          <p:spPr bwMode="auto">
            <a:xfrm flipV="1">
              <a:off x="4066" y="3700"/>
              <a:ext cx="1" cy="48"/>
            </a:xfrm>
            <a:prstGeom prst="line">
              <a:avLst/>
            </a:prstGeom>
            <a:noFill/>
            <a:ln w="0">
              <a:solidFill>
                <a:srgbClr val="000000"/>
              </a:solidFill>
              <a:prstDash val="sysDot"/>
              <a:round/>
              <a:headEnd/>
              <a:tailEnd/>
            </a:ln>
          </p:spPr>
          <p:txBody>
            <a:bodyPr/>
            <a:lstStyle/>
            <a:p>
              <a:endParaRPr lang="en-GB"/>
            </a:p>
          </p:txBody>
        </p:sp>
        <p:sp>
          <p:nvSpPr>
            <p:cNvPr id="42056" name="Line 565"/>
            <p:cNvSpPr>
              <a:spLocks noChangeShapeType="1"/>
            </p:cNvSpPr>
            <p:nvPr/>
          </p:nvSpPr>
          <p:spPr bwMode="auto">
            <a:xfrm flipV="1">
              <a:off x="4288" y="3514"/>
              <a:ext cx="1" cy="90"/>
            </a:xfrm>
            <a:prstGeom prst="line">
              <a:avLst/>
            </a:prstGeom>
            <a:noFill/>
            <a:ln w="0">
              <a:solidFill>
                <a:srgbClr val="000000"/>
              </a:solidFill>
              <a:prstDash val="sysDot"/>
              <a:round/>
              <a:headEnd/>
              <a:tailEnd/>
            </a:ln>
          </p:spPr>
          <p:txBody>
            <a:bodyPr/>
            <a:lstStyle/>
            <a:p>
              <a:endParaRPr lang="en-GB"/>
            </a:p>
          </p:txBody>
        </p:sp>
        <p:sp>
          <p:nvSpPr>
            <p:cNvPr id="42057" name="Line 566"/>
            <p:cNvSpPr>
              <a:spLocks noChangeShapeType="1"/>
            </p:cNvSpPr>
            <p:nvPr/>
          </p:nvSpPr>
          <p:spPr bwMode="auto">
            <a:xfrm flipV="1">
              <a:off x="4504" y="3292"/>
              <a:ext cx="1" cy="150"/>
            </a:xfrm>
            <a:prstGeom prst="line">
              <a:avLst/>
            </a:prstGeom>
            <a:noFill/>
            <a:ln w="0">
              <a:solidFill>
                <a:srgbClr val="000000"/>
              </a:solidFill>
              <a:prstDash val="sysDot"/>
              <a:round/>
              <a:headEnd/>
              <a:tailEnd/>
            </a:ln>
          </p:spPr>
          <p:txBody>
            <a:bodyPr/>
            <a:lstStyle/>
            <a:p>
              <a:endParaRPr lang="en-GB"/>
            </a:p>
          </p:txBody>
        </p:sp>
        <p:sp>
          <p:nvSpPr>
            <p:cNvPr id="42058" name="Line 567"/>
            <p:cNvSpPr>
              <a:spLocks noChangeShapeType="1"/>
            </p:cNvSpPr>
            <p:nvPr/>
          </p:nvSpPr>
          <p:spPr bwMode="auto">
            <a:xfrm flipV="1">
              <a:off x="4720" y="3052"/>
              <a:ext cx="1" cy="240"/>
            </a:xfrm>
            <a:prstGeom prst="line">
              <a:avLst/>
            </a:prstGeom>
            <a:noFill/>
            <a:ln w="0">
              <a:solidFill>
                <a:srgbClr val="000000"/>
              </a:solidFill>
              <a:prstDash val="sysDot"/>
              <a:round/>
              <a:headEnd/>
              <a:tailEnd/>
            </a:ln>
          </p:spPr>
          <p:txBody>
            <a:bodyPr/>
            <a:lstStyle/>
            <a:p>
              <a:endParaRPr lang="en-GB"/>
            </a:p>
          </p:txBody>
        </p:sp>
        <p:sp>
          <p:nvSpPr>
            <p:cNvPr id="42059" name="Line 568"/>
            <p:cNvSpPr>
              <a:spLocks noChangeShapeType="1"/>
            </p:cNvSpPr>
            <p:nvPr/>
          </p:nvSpPr>
          <p:spPr bwMode="auto">
            <a:xfrm flipV="1">
              <a:off x="4936" y="2842"/>
              <a:ext cx="1" cy="330"/>
            </a:xfrm>
            <a:prstGeom prst="line">
              <a:avLst/>
            </a:prstGeom>
            <a:noFill/>
            <a:ln w="0">
              <a:solidFill>
                <a:srgbClr val="000000"/>
              </a:solidFill>
              <a:prstDash val="sysDot"/>
              <a:round/>
              <a:headEnd/>
              <a:tailEnd/>
            </a:ln>
          </p:spPr>
          <p:txBody>
            <a:bodyPr/>
            <a:lstStyle/>
            <a:p>
              <a:endParaRPr lang="en-GB"/>
            </a:p>
          </p:txBody>
        </p:sp>
        <p:sp>
          <p:nvSpPr>
            <p:cNvPr id="42060" name="Line 569"/>
            <p:cNvSpPr>
              <a:spLocks noChangeShapeType="1"/>
            </p:cNvSpPr>
            <p:nvPr/>
          </p:nvSpPr>
          <p:spPr bwMode="auto">
            <a:xfrm flipV="1">
              <a:off x="5152" y="2734"/>
              <a:ext cx="1" cy="348"/>
            </a:xfrm>
            <a:prstGeom prst="line">
              <a:avLst/>
            </a:prstGeom>
            <a:noFill/>
            <a:ln w="0">
              <a:solidFill>
                <a:srgbClr val="000000"/>
              </a:solidFill>
              <a:prstDash val="sysDot"/>
              <a:round/>
              <a:headEnd/>
              <a:tailEnd/>
            </a:ln>
          </p:spPr>
          <p:txBody>
            <a:bodyPr/>
            <a:lstStyle/>
            <a:p>
              <a:endParaRPr lang="en-GB"/>
            </a:p>
          </p:txBody>
        </p:sp>
        <p:sp>
          <p:nvSpPr>
            <p:cNvPr id="42061" name="Line 570"/>
            <p:cNvSpPr>
              <a:spLocks noChangeShapeType="1"/>
            </p:cNvSpPr>
            <p:nvPr/>
          </p:nvSpPr>
          <p:spPr bwMode="auto">
            <a:xfrm flipV="1">
              <a:off x="5368" y="2650"/>
              <a:ext cx="1" cy="372"/>
            </a:xfrm>
            <a:prstGeom prst="line">
              <a:avLst/>
            </a:prstGeom>
            <a:noFill/>
            <a:ln w="0">
              <a:solidFill>
                <a:srgbClr val="000000"/>
              </a:solidFill>
              <a:prstDash val="sysDot"/>
              <a:round/>
              <a:headEnd/>
              <a:tailEnd/>
            </a:ln>
          </p:spPr>
          <p:txBody>
            <a:bodyPr/>
            <a:lstStyle/>
            <a:p>
              <a:endParaRPr lang="en-GB"/>
            </a:p>
          </p:txBody>
        </p:sp>
        <p:sp>
          <p:nvSpPr>
            <p:cNvPr id="42062" name="Line 571"/>
            <p:cNvSpPr>
              <a:spLocks noChangeShapeType="1"/>
            </p:cNvSpPr>
            <p:nvPr/>
          </p:nvSpPr>
          <p:spPr bwMode="auto">
            <a:xfrm flipV="1">
              <a:off x="5590" y="2608"/>
              <a:ext cx="1" cy="372"/>
            </a:xfrm>
            <a:prstGeom prst="line">
              <a:avLst/>
            </a:prstGeom>
            <a:noFill/>
            <a:ln w="0">
              <a:solidFill>
                <a:srgbClr val="000000"/>
              </a:solidFill>
              <a:prstDash val="sysDot"/>
              <a:round/>
              <a:headEnd/>
              <a:tailEnd/>
            </a:ln>
          </p:spPr>
          <p:txBody>
            <a:bodyPr/>
            <a:lstStyle/>
            <a:p>
              <a:endParaRPr lang="en-GB"/>
            </a:p>
          </p:txBody>
        </p:sp>
        <p:sp>
          <p:nvSpPr>
            <p:cNvPr id="42063" name="Freeform 572"/>
            <p:cNvSpPr>
              <a:spLocks/>
            </p:cNvSpPr>
            <p:nvPr/>
          </p:nvSpPr>
          <p:spPr bwMode="auto">
            <a:xfrm>
              <a:off x="2986" y="2980"/>
              <a:ext cx="2610" cy="846"/>
            </a:xfrm>
            <a:custGeom>
              <a:avLst/>
              <a:gdLst>
                <a:gd name="T0" fmla="*/ 36 w 2610"/>
                <a:gd name="T1" fmla="*/ 846 h 846"/>
                <a:gd name="T2" fmla="*/ 120 w 2610"/>
                <a:gd name="T3" fmla="*/ 846 h 846"/>
                <a:gd name="T4" fmla="*/ 204 w 2610"/>
                <a:gd name="T5" fmla="*/ 846 h 846"/>
                <a:gd name="T6" fmla="*/ 288 w 2610"/>
                <a:gd name="T7" fmla="*/ 846 h 846"/>
                <a:gd name="T8" fmla="*/ 372 w 2610"/>
                <a:gd name="T9" fmla="*/ 846 h 846"/>
                <a:gd name="T10" fmla="*/ 456 w 2610"/>
                <a:gd name="T11" fmla="*/ 846 h 846"/>
                <a:gd name="T12" fmla="*/ 540 w 2610"/>
                <a:gd name="T13" fmla="*/ 846 h 846"/>
                <a:gd name="T14" fmla="*/ 624 w 2610"/>
                <a:gd name="T15" fmla="*/ 846 h 846"/>
                <a:gd name="T16" fmla="*/ 702 w 2610"/>
                <a:gd name="T17" fmla="*/ 846 h 846"/>
                <a:gd name="T18" fmla="*/ 786 w 2610"/>
                <a:gd name="T19" fmla="*/ 846 h 846"/>
                <a:gd name="T20" fmla="*/ 870 w 2610"/>
                <a:gd name="T21" fmla="*/ 840 h 846"/>
                <a:gd name="T22" fmla="*/ 954 w 2610"/>
                <a:gd name="T23" fmla="*/ 822 h 846"/>
                <a:gd name="T24" fmla="*/ 1038 w 2610"/>
                <a:gd name="T25" fmla="*/ 792 h 846"/>
                <a:gd name="T26" fmla="*/ 1122 w 2610"/>
                <a:gd name="T27" fmla="*/ 750 h 846"/>
                <a:gd name="T28" fmla="*/ 1206 w 2610"/>
                <a:gd name="T29" fmla="*/ 696 h 846"/>
                <a:gd name="T30" fmla="*/ 1290 w 2610"/>
                <a:gd name="T31" fmla="*/ 636 h 846"/>
                <a:gd name="T32" fmla="*/ 1374 w 2610"/>
                <a:gd name="T33" fmla="*/ 570 h 846"/>
                <a:gd name="T34" fmla="*/ 1452 w 2610"/>
                <a:gd name="T35" fmla="*/ 504 h 846"/>
                <a:gd name="T36" fmla="*/ 1536 w 2610"/>
                <a:gd name="T37" fmla="*/ 444 h 846"/>
                <a:gd name="T38" fmla="*/ 1620 w 2610"/>
                <a:gd name="T39" fmla="*/ 384 h 846"/>
                <a:gd name="T40" fmla="*/ 1704 w 2610"/>
                <a:gd name="T41" fmla="*/ 330 h 846"/>
                <a:gd name="T42" fmla="*/ 1788 w 2610"/>
                <a:gd name="T43" fmla="*/ 276 h 846"/>
                <a:gd name="T44" fmla="*/ 1872 w 2610"/>
                <a:gd name="T45" fmla="*/ 234 h 846"/>
                <a:gd name="T46" fmla="*/ 1956 w 2610"/>
                <a:gd name="T47" fmla="*/ 192 h 846"/>
                <a:gd name="T48" fmla="*/ 2040 w 2610"/>
                <a:gd name="T49" fmla="*/ 150 h 846"/>
                <a:gd name="T50" fmla="*/ 2118 w 2610"/>
                <a:gd name="T51" fmla="*/ 120 h 846"/>
                <a:gd name="T52" fmla="*/ 2202 w 2610"/>
                <a:gd name="T53" fmla="*/ 90 h 846"/>
                <a:gd name="T54" fmla="*/ 2286 w 2610"/>
                <a:gd name="T55" fmla="*/ 66 h 846"/>
                <a:gd name="T56" fmla="*/ 2370 w 2610"/>
                <a:gd name="T57" fmla="*/ 48 h 846"/>
                <a:gd name="T58" fmla="*/ 2454 w 2610"/>
                <a:gd name="T59" fmla="*/ 30 h 846"/>
                <a:gd name="T60" fmla="*/ 2538 w 2610"/>
                <a:gd name="T61" fmla="*/ 12 h 846"/>
                <a:gd name="T62" fmla="*/ 2610 w 2610"/>
                <a:gd name="T63" fmla="*/ 0 h 8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0"/>
                <a:gd name="T97" fmla="*/ 0 h 846"/>
                <a:gd name="T98" fmla="*/ 2610 w 2610"/>
                <a:gd name="T99" fmla="*/ 846 h 8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0" h="846">
                  <a:moveTo>
                    <a:pt x="0" y="846"/>
                  </a:moveTo>
                  <a:lnTo>
                    <a:pt x="36" y="846"/>
                  </a:lnTo>
                  <a:lnTo>
                    <a:pt x="78" y="846"/>
                  </a:lnTo>
                  <a:lnTo>
                    <a:pt x="120" y="846"/>
                  </a:lnTo>
                  <a:lnTo>
                    <a:pt x="162" y="846"/>
                  </a:lnTo>
                  <a:lnTo>
                    <a:pt x="204" y="846"/>
                  </a:lnTo>
                  <a:lnTo>
                    <a:pt x="246" y="846"/>
                  </a:lnTo>
                  <a:lnTo>
                    <a:pt x="288" y="846"/>
                  </a:lnTo>
                  <a:lnTo>
                    <a:pt x="330" y="846"/>
                  </a:lnTo>
                  <a:lnTo>
                    <a:pt x="372" y="846"/>
                  </a:lnTo>
                  <a:lnTo>
                    <a:pt x="414" y="846"/>
                  </a:lnTo>
                  <a:lnTo>
                    <a:pt x="456" y="846"/>
                  </a:lnTo>
                  <a:lnTo>
                    <a:pt x="498" y="846"/>
                  </a:lnTo>
                  <a:lnTo>
                    <a:pt x="540" y="846"/>
                  </a:lnTo>
                  <a:lnTo>
                    <a:pt x="582" y="846"/>
                  </a:lnTo>
                  <a:lnTo>
                    <a:pt x="624" y="846"/>
                  </a:lnTo>
                  <a:lnTo>
                    <a:pt x="666" y="846"/>
                  </a:lnTo>
                  <a:lnTo>
                    <a:pt x="702" y="846"/>
                  </a:lnTo>
                  <a:lnTo>
                    <a:pt x="744" y="846"/>
                  </a:lnTo>
                  <a:lnTo>
                    <a:pt x="786" y="846"/>
                  </a:lnTo>
                  <a:lnTo>
                    <a:pt x="828" y="840"/>
                  </a:lnTo>
                  <a:lnTo>
                    <a:pt x="870" y="840"/>
                  </a:lnTo>
                  <a:lnTo>
                    <a:pt x="912" y="834"/>
                  </a:lnTo>
                  <a:lnTo>
                    <a:pt x="954" y="822"/>
                  </a:lnTo>
                  <a:lnTo>
                    <a:pt x="996" y="810"/>
                  </a:lnTo>
                  <a:lnTo>
                    <a:pt x="1038" y="792"/>
                  </a:lnTo>
                  <a:lnTo>
                    <a:pt x="1080" y="774"/>
                  </a:lnTo>
                  <a:lnTo>
                    <a:pt x="1122" y="750"/>
                  </a:lnTo>
                  <a:lnTo>
                    <a:pt x="1164" y="720"/>
                  </a:lnTo>
                  <a:lnTo>
                    <a:pt x="1206" y="696"/>
                  </a:lnTo>
                  <a:lnTo>
                    <a:pt x="1248" y="666"/>
                  </a:lnTo>
                  <a:lnTo>
                    <a:pt x="1290" y="636"/>
                  </a:lnTo>
                  <a:lnTo>
                    <a:pt x="1332" y="600"/>
                  </a:lnTo>
                  <a:lnTo>
                    <a:pt x="1374" y="570"/>
                  </a:lnTo>
                  <a:lnTo>
                    <a:pt x="1410" y="540"/>
                  </a:lnTo>
                  <a:lnTo>
                    <a:pt x="1452" y="504"/>
                  </a:lnTo>
                  <a:lnTo>
                    <a:pt x="1494" y="474"/>
                  </a:lnTo>
                  <a:lnTo>
                    <a:pt x="1536" y="444"/>
                  </a:lnTo>
                  <a:lnTo>
                    <a:pt x="1578" y="414"/>
                  </a:lnTo>
                  <a:lnTo>
                    <a:pt x="1620" y="384"/>
                  </a:lnTo>
                  <a:lnTo>
                    <a:pt x="1662" y="354"/>
                  </a:lnTo>
                  <a:lnTo>
                    <a:pt x="1704" y="330"/>
                  </a:lnTo>
                  <a:lnTo>
                    <a:pt x="1746" y="300"/>
                  </a:lnTo>
                  <a:lnTo>
                    <a:pt x="1788" y="276"/>
                  </a:lnTo>
                  <a:lnTo>
                    <a:pt x="1830" y="252"/>
                  </a:lnTo>
                  <a:lnTo>
                    <a:pt x="1872" y="234"/>
                  </a:lnTo>
                  <a:lnTo>
                    <a:pt x="1914" y="210"/>
                  </a:lnTo>
                  <a:lnTo>
                    <a:pt x="1956" y="192"/>
                  </a:lnTo>
                  <a:lnTo>
                    <a:pt x="1998" y="168"/>
                  </a:lnTo>
                  <a:lnTo>
                    <a:pt x="2040" y="150"/>
                  </a:lnTo>
                  <a:lnTo>
                    <a:pt x="2082" y="138"/>
                  </a:lnTo>
                  <a:lnTo>
                    <a:pt x="2118" y="120"/>
                  </a:lnTo>
                  <a:lnTo>
                    <a:pt x="2160" y="108"/>
                  </a:lnTo>
                  <a:lnTo>
                    <a:pt x="2202" y="90"/>
                  </a:lnTo>
                  <a:lnTo>
                    <a:pt x="2244" y="78"/>
                  </a:lnTo>
                  <a:lnTo>
                    <a:pt x="2286" y="66"/>
                  </a:lnTo>
                  <a:lnTo>
                    <a:pt x="2328" y="54"/>
                  </a:lnTo>
                  <a:lnTo>
                    <a:pt x="2370" y="48"/>
                  </a:lnTo>
                  <a:lnTo>
                    <a:pt x="2412" y="36"/>
                  </a:lnTo>
                  <a:lnTo>
                    <a:pt x="2454" y="30"/>
                  </a:lnTo>
                  <a:lnTo>
                    <a:pt x="2496" y="18"/>
                  </a:lnTo>
                  <a:lnTo>
                    <a:pt x="2538" y="12"/>
                  </a:lnTo>
                  <a:lnTo>
                    <a:pt x="2580" y="6"/>
                  </a:lnTo>
                  <a:lnTo>
                    <a:pt x="2610" y="0"/>
                  </a:lnTo>
                </a:path>
              </a:pathLst>
            </a:custGeom>
            <a:noFill/>
            <a:ln w="0">
              <a:solidFill>
                <a:srgbClr val="000000"/>
              </a:solidFill>
              <a:prstDash val="solid"/>
              <a:round/>
              <a:headEnd/>
              <a:tailEnd/>
            </a:ln>
          </p:spPr>
          <p:txBody>
            <a:bodyPr/>
            <a:lstStyle/>
            <a:p>
              <a:endParaRPr lang="en-GB"/>
            </a:p>
          </p:txBody>
        </p:sp>
        <p:sp>
          <p:nvSpPr>
            <p:cNvPr id="42064" name="Oval 573"/>
            <p:cNvSpPr>
              <a:spLocks noChangeArrowheads="1"/>
            </p:cNvSpPr>
            <p:nvPr/>
          </p:nvSpPr>
          <p:spPr bwMode="auto">
            <a:xfrm>
              <a:off x="3196" y="3820"/>
              <a:ext cx="12" cy="12"/>
            </a:xfrm>
            <a:prstGeom prst="ellipse">
              <a:avLst/>
            </a:prstGeom>
            <a:solidFill>
              <a:srgbClr val="000000"/>
            </a:solidFill>
            <a:ln w="9525">
              <a:noFill/>
              <a:round/>
              <a:headEnd/>
              <a:tailEnd/>
            </a:ln>
          </p:spPr>
          <p:txBody>
            <a:bodyPr/>
            <a:lstStyle/>
            <a:p>
              <a:endParaRPr lang="en-US"/>
            </a:p>
          </p:txBody>
        </p:sp>
        <p:sp>
          <p:nvSpPr>
            <p:cNvPr id="42065" name="Oval 574"/>
            <p:cNvSpPr>
              <a:spLocks noChangeArrowheads="1"/>
            </p:cNvSpPr>
            <p:nvPr/>
          </p:nvSpPr>
          <p:spPr bwMode="auto">
            <a:xfrm>
              <a:off x="3412" y="3820"/>
              <a:ext cx="12" cy="12"/>
            </a:xfrm>
            <a:prstGeom prst="ellipse">
              <a:avLst/>
            </a:prstGeom>
            <a:solidFill>
              <a:srgbClr val="000000"/>
            </a:solidFill>
            <a:ln w="9525">
              <a:noFill/>
              <a:round/>
              <a:headEnd/>
              <a:tailEnd/>
            </a:ln>
          </p:spPr>
          <p:txBody>
            <a:bodyPr/>
            <a:lstStyle/>
            <a:p>
              <a:endParaRPr lang="en-US"/>
            </a:p>
          </p:txBody>
        </p:sp>
        <p:sp>
          <p:nvSpPr>
            <p:cNvPr id="42066" name="Oval 575"/>
            <p:cNvSpPr>
              <a:spLocks noChangeArrowheads="1"/>
            </p:cNvSpPr>
            <p:nvPr/>
          </p:nvSpPr>
          <p:spPr bwMode="auto">
            <a:xfrm>
              <a:off x="3628" y="3820"/>
              <a:ext cx="12" cy="12"/>
            </a:xfrm>
            <a:prstGeom prst="ellipse">
              <a:avLst/>
            </a:prstGeom>
            <a:solidFill>
              <a:srgbClr val="000000"/>
            </a:solidFill>
            <a:ln w="9525">
              <a:noFill/>
              <a:round/>
              <a:headEnd/>
              <a:tailEnd/>
            </a:ln>
          </p:spPr>
          <p:txBody>
            <a:bodyPr/>
            <a:lstStyle/>
            <a:p>
              <a:endParaRPr lang="en-US"/>
            </a:p>
          </p:txBody>
        </p:sp>
        <p:sp>
          <p:nvSpPr>
            <p:cNvPr id="42067" name="Line 576"/>
            <p:cNvSpPr>
              <a:spLocks noChangeShapeType="1"/>
            </p:cNvSpPr>
            <p:nvPr/>
          </p:nvSpPr>
          <p:spPr bwMode="auto">
            <a:xfrm flipV="1">
              <a:off x="3850" y="3808"/>
              <a:ext cx="1" cy="12"/>
            </a:xfrm>
            <a:prstGeom prst="line">
              <a:avLst/>
            </a:prstGeom>
            <a:noFill/>
            <a:ln w="0">
              <a:solidFill>
                <a:srgbClr val="000000"/>
              </a:solidFill>
              <a:prstDash val="sysDot"/>
              <a:round/>
              <a:headEnd/>
              <a:tailEnd/>
            </a:ln>
          </p:spPr>
          <p:txBody>
            <a:bodyPr/>
            <a:lstStyle/>
            <a:p>
              <a:endParaRPr lang="en-GB"/>
            </a:p>
          </p:txBody>
        </p:sp>
        <p:sp>
          <p:nvSpPr>
            <p:cNvPr id="42068" name="Line 577"/>
            <p:cNvSpPr>
              <a:spLocks noChangeShapeType="1"/>
            </p:cNvSpPr>
            <p:nvPr/>
          </p:nvSpPr>
          <p:spPr bwMode="auto">
            <a:xfrm flipV="1">
              <a:off x="4066" y="3766"/>
              <a:ext cx="1" cy="12"/>
            </a:xfrm>
            <a:prstGeom prst="line">
              <a:avLst/>
            </a:prstGeom>
            <a:noFill/>
            <a:ln w="0">
              <a:solidFill>
                <a:srgbClr val="000000"/>
              </a:solidFill>
              <a:prstDash val="sysDot"/>
              <a:round/>
              <a:headEnd/>
              <a:tailEnd/>
            </a:ln>
          </p:spPr>
          <p:txBody>
            <a:bodyPr/>
            <a:lstStyle/>
            <a:p>
              <a:endParaRPr lang="en-GB"/>
            </a:p>
          </p:txBody>
        </p:sp>
        <p:sp>
          <p:nvSpPr>
            <p:cNvPr id="42069" name="Line 578"/>
            <p:cNvSpPr>
              <a:spLocks noChangeShapeType="1"/>
            </p:cNvSpPr>
            <p:nvPr/>
          </p:nvSpPr>
          <p:spPr bwMode="auto">
            <a:xfrm flipV="1">
              <a:off x="4288" y="3652"/>
              <a:ext cx="1" cy="6"/>
            </a:xfrm>
            <a:prstGeom prst="line">
              <a:avLst/>
            </a:prstGeom>
            <a:noFill/>
            <a:ln w="0">
              <a:solidFill>
                <a:srgbClr val="000000"/>
              </a:solidFill>
              <a:prstDash val="sysDot"/>
              <a:round/>
              <a:headEnd/>
              <a:tailEnd/>
            </a:ln>
          </p:spPr>
          <p:txBody>
            <a:bodyPr/>
            <a:lstStyle/>
            <a:p>
              <a:endParaRPr lang="en-GB"/>
            </a:p>
          </p:txBody>
        </p:sp>
        <p:sp>
          <p:nvSpPr>
            <p:cNvPr id="42070" name="Line 579"/>
            <p:cNvSpPr>
              <a:spLocks noChangeShapeType="1"/>
            </p:cNvSpPr>
            <p:nvPr/>
          </p:nvSpPr>
          <p:spPr bwMode="auto">
            <a:xfrm>
              <a:off x="4504" y="3508"/>
              <a:ext cx="1" cy="18"/>
            </a:xfrm>
            <a:prstGeom prst="line">
              <a:avLst/>
            </a:prstGeom>
            <a:noFill/>
            <a:ln w="0">
              <a:solidFill>
                <a:srgbClr val="000000"/>
              </a:solidFill>
              <a:prstDash val="sysDot"/>
              <a:round/>
              <a:headEnd/>
              <a:tailEnd/>
            </a:ln>
          </p:spPr>
          <p:txBody>
            <a:bodyPr/>
            <a:lstStyle/>
            <a:p>
              <a:endParaRPr lang="en-GB"/>
            </a:p>
          </p:txBody>
        </p:sp>
        <p:sp>
          <p:nvSpPr>
            <p:cNvPr id="42071" name="Line 580"/>
            <p:cNvSpPr>
              <a:spLocks noChangeShapeType="1"/>
            </p:cNvSpPr>
            <p:nvPr/>
          </p:nvSpPr>
          <p:spPr bwMode="auto">
            <a:xfrm flipV="1">
              <a:off x="4720" y="3346"/>
              <a:ext cx="1" cy="24"/>
            </a:xfrm>
            <a:prstGeom prst="line">
              <a:avLst/>
            </a:prstGeom>
            <a:noFill/>
            <a:ln w="0">
              <a:solidFill>
                <a:srgbClr val="000000"/>
              </a:solidFill>
              <a:prstDash val="sysDot"/>
              <a:round/>
              <a:headEnd/>
              <a:tailEnd/>
            </a:ln>
          </p:spPr>
          <p:txBody>
            <a:bodyPr/>
            <a:lstStyle/>
            <a:p>
              <a:endParaRPr lang="en-GB"/>
            </a:p>
          </p:txBody>
        </p:sp>
        <p:sp>
          <p:nvSpPr>
            <p:cNvPr id="42072" name="Line 581"/>
            <p:cNvSpPr>
              <a:spLocks noChangeShapeType="1"/>
            </p:cNvSpPr>
            <p:nvPr/>
          </p:nvSpPr>
          <p:spPr bwMode="auto">
            <a:xfrm flipV="1">
              <a:off x="4936" y="3202"/>
              <a:ext cx="1" cy="54"/>
            </a:xfrm>
            <a:prstGeom prst="line">
              <a:avLst/>
            </a:prstGeom>
            <a:noFill/>
            <a:ln w="0">
              <a:solidFill>
                <a:srgbClr val="000000"/>
              </a:solidFill>
              <a:prstDash val="sysDot"/>
              <a:round/>
              <a:headEnd/>
              <a:tailEnd/>
            </a:ln>
          </p:spPr>
          <p:txBody>
            <a:bodyPr/>
            <a:lstStyle/>
            <a:p>
              <a:endParaRPr lang="en-GB"/>
            </a:p>
          </p:txBody>
        </p:sp>
        <p:sp>
          <p:nvSpPr>
            <p:cNvPr id="42073" name="Line 582"/>
            <p:cNvSpPr>
              <a:spLocks noChangeShapeType="1"/>
            </p:cNvSpPr>
            <p:nvPr/>
          </p:nvSpPr>
          <p:spPr bwMode="auto">
            <a:xfrm flipV="1">
              <a:off x="5152" y="3112"/>
              <a:ext cx="1" cy="60"/>
            </a:xfrm>
            <a:prstGeom prst="line">
              <a:avLst/>
            </a:prstGeom>
            <a:noFill/>
            <a:ln w="0">
              <a:solidFill>
                <a:srgbClr val="000000"/>
              </a:solidFill>
              <a:prstDash val="sysDot"/>
              <a:round/>
              <a:headEnd/>
              <a:tailEnd/>
            </a:ln>
          </p:spPr>
          <p:txBody>
            <a:bodyPr/>
            <a:lstStyle/>
            <a:p>
              <a:endParaRPr lang="en-GB"/>
            </a:p>
          </p:txBody>
        </p:sp>
        <p:sp>
          <p:nvSpPr>
            <p:cNvPr id="42074" name="Line 583"/>
            <p:cNvSpPr>
              <a:spLocks noChangeShapeType="1"/>
            </p:cNvSpPr>
            <p:nvPr/>
          </p:nvSpPr>
          <p:spPr bwMode="auto">
            <a:xfrm flipV="1">
              <a:off x="5368" y="3040"/>
              <a:ext cx="1" cy="66"/>
            </a:xfrm>
            <a:prstGeom prst="line">
              <a:avLst/>
            </a:prstGeom>
            <a:noFill/>
            <a:ln w="0">
              <a:solidFill>
                <a:srgbClr val="000000"/>
              </a:solidFill>
              <a:prstDash val="sysDot"/>
              <a:round/>
              <a:headEnd/>
              <a:tailEnd/>
            </a:ln>
          </p:spPr>
          <p:txBody>
            <a:bodyPr/>
            <a:lstStyle/>
            <a:p>
              <a:endParaRPr lang="en-GB"/>
            </a:p>
          </p:txBody>
        </p:sp>
        <p:sp>
          <p:nvSpPr>
            <p:cNvPr id="42075" name="Line 584"/>
            <p:cNvSpPr>
              <a:spLocks noChangeShapeType="1"/>
            </p:cNvSpPr>
            <p:nvPr/>
          </p:nvSpPr>
          <p:spPr bwMode="auto">
            <a:xfrm flipV="1">
              <a:off x="5590" y="3010"/>
              <a:ext cx="1" cy="54"/>
            </a:xfrm>
            <a:prstGeom prst="line">
              <a:avLst/>
            </a:prstGeom>
            <a:noFill/>
            <a:ln w="0">
              <a:solidFill>
                <a:srgbClr val="000000"/>
              </a:solidFill>
              <a:prstDash val="sysDot"/>
              <a:round/>
              <a:headEnd/>
              <a:tailEnd/>
            </a:ln>
          </p:spPr>
          <p:txBody>
            <a:bodyPr/>
            <a:lstStyle/>
            <a:p>
              <a:endParaRPr lang="en-GB"/>
            </a:p>
          </p:txBody>
        </p:sp>
        <p:sp>
          <p:nvSpPr>
            <p:cNvPr id="42076" name="Freeform 585"/>
            <p:cNvSpPr>
              <a:spLocks/>
            </p:cNvSpPr>
            <p:nvPr/>
          </p:nvSpPr>
          <p:spPr bwMode="auto">
            <a:xfrm>
              <a:off x="2986" y="3064"/>
              <a:ext cx="2610" cy="762"/>
            </a:xfrm>
            <a:custGeom>
              <a:avLst/>
              <a:gdLst>
                <a:gd name="T0" fmla="*/ 36 w 2610"/>
                <a:gd name="T1" fmla="*/ 762 h 762"/>
                <a:gd name="T2" fmla="*/ 120 w 2610"/>
                <a:gd name="T3" fmla="*/ 762 h 762"/>
                <a:gd name="T4" fmla="*/ 204 w 2610"/>
                <a:gd name="T5" fmla="*/ 762 h 762"/>
                <a:gd name="T6" fmla="*/ 288 w 2610"/>
                <a:gd name="T7" fmla="*/ 762 h 762"/>
                <a:gd name="T8" fmla="*/ 372 w 2610"/>
                <a:gd name="T9" fmla="*/ 762 h 762"/>
                <a:gd name="T10" fmla="*/ 456 w 2610"/>
                <a:gd name="T11" fmla="*/ 762 h 762"/>
                <a:gd name="T12" fmla="*/ 540 w 2610"/>
                <a:gd name="T13" fmla="*/ 762 h 762"/>
                <a:gd name="T14" fmla="*/ 624 w 2610"/>
                <a:gd name="T15" fmla="*/ 762 h 762"/>
                <a:gd name="T16" fmla="*/ 702 w 2610"/>
                <a:gd name="T17" fmla="*/ 762 h 762"/>
                <a:gd name="T18" fmla="*/ 786 w 2610"/>
                <a:gd name="T19" fmla="*/ 762 h 762"/>
                <a:gd name="T20" fmla="*/ 870 w 2610"/>
                <a:gd name="T21" fmla="*/ 756 h 762"/>
                <a:gd name="T22" fmla="*/ 954 w 2610"/>
                <a:gd name="T23" fmla="*/ 750 h 762"/>
                <a:gd name="T24" fmla="*/ 1038 w 2610"/>
                <a:gd name="T25" fmla="*/ 726 h 762"/>
                <a:gd name="T26" fmla="*/ 1122 w 2610"/>
                <a:gd name="T27" fmla="*/ 696 h 762"/>
                <a:gd name="T28" fmla="*/ 1206 w 2610"/>
                <a:gd name="T29" fmla="*/ 648 h 762"/>
                <a:gd name="T30" fmla="*/ 1290 w 2610"/>
                <a:gd name="T31" fmla="*/ 600 h 762"/>
                <a:gd name="T32" fmla="*/ 1374 w 2610"/>
                <a:gd name="T33" fmla="*/ 546 h 762"/>
                <a:gd name="T34" fmla="*/ 1452 w 2610"/>
                <a:gd name="T35" fmla="*/ 486 h 762"/>
                <a:gd name="T36" fmla="*/ 1536 w 2610"/>
                <a:gd name="T37" fmla="*/ 432 h 762"/>
                <a:gd name="T38" fmla="*/ 1620 w 2610"/>
                <a:gd name="T39" fmla="*/ 372 h 762"/>
                <a:gd name="T40" fmla="*/ 1704 w 2610"/>
                <a:gd name="T41" fmla="*/ 324 h 762"/>
                <a:gd name="T42" fmla="*/ 1788 w 2610"/>
                <a:gd name="T43" fmla="*/ 276 h 762"/>
                <a:gd name="T44" fmla="*/ 1872 w 2610"/>
                <a:gd name="T45" fmla="*/ 228 h 762"/>
                <a:gd name="T46" fmla="*/ 1956 w 2610"/>
                <a:gd name="T47" fmla="*/ 186 h 762"/>
                <a:gd name="T48" fmla="*/ 2040 w 2610"/>
                <a:gd name="T49" fmla="*/ 150 h 762"/>
                <a:gd name="T50" fmla="*/ 2118 w 2610"/>
                <a:gd name="T51" fmla="*/ 120 h 762"/>
                <a:gd name="T52" fmla="*/ 2202 w 2610"/>
                <a:gd name="T53" fmla="*/ 90 h 762"/>
                <a:gd name="T54" fmla="*/ 2286 w 2610"/>
                <a:gd name="T55" fmla="*/ 66 h 762"/>
                <a:gd name="T56" fmla="*/ 2370 w 2610"/>
                <a:gd name="T57" fmla="*/ 48 h 762"/>
                <a:gd name="T58" fmla="*/ 2454 w 2610"/>
                <a:gd name="T59" fmla="*/ 30 h 762"/>
                <a:gd name="T60" fmla="*/ 2538 w 2610"/>
                <a:gd name="T61" fmla="*/ 12 h 762"/>
                <a:gd name="T62" fmla="*/ 2610 w 2610"/>
                <a:gd name="T63" fmla="*/ 0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0"/>
                <a:gd name="T97" fmla="*/ 0 h 762"/>
                <a:gd name="T98" fmla="*/ 2610 w 2610"/>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0" h="762">
                  <a:moveTo>
                    <a:pt x="0" y="762"/>
                  </a:moveTo>
                  <a:lnTo>
                    <a:pt x="36" y="762"/>
                  </a:lnTo>
                  <a:lnTo>
                    <a:pt x="78" y="762"/>
                  </a:lnTo>
                  <a:lnTo>
                    <a:pt x="120" y="762"/>
                  </a:lnTo>
                  <a:lnTo>
                    <a:pt x="162" y="762"/>
                  </a:lnTo>
                  <a:lnTo>
                    <a:pt x="204" y="762"/>
                  </a:lnTo>
                  <a:lnTo>
                    <a:pt x="246" y="762"/>
                  </a:lnTo>
                  <a:lnTo>
                    <a:pt x="288" y="762"/>
                  </a:lnTo>
                  <a:lnTo>
                    <a:pt x="330" y="762"/>
                  </a:lnTo>
                  <a:lnTo>
                    <a:pt x="372" y="762"/>
                  </a:lnTo>
                  <a:lnTo>
                    <a:pt x="414" y="762"/>
                  </a:lnTo>
                  <a:lnTo>
                    <a:pt x="456" y="762"/>
                  </a:lnTo>
                  <a:lnTo>
                    <a:pt x="498" y="762"/>
                  </a:lnTo>
                  <a:lnTo>
                    <a:pt x="540" y="762"/>
                  </a:lnTo>
                  <a:lnTo>
                    <a:pt x="582" y="762"/>
                  </a:lnTo>
                  <a:lnTo>
                    <a:pt x="624" y="762"/>
                  </a:lnTo>
                  <a:lnTo>
                    <a:pt x="666" y="762"/>
                  </a:lnTo>
                  <a:lnTo>
                    <a:pt x="702" y="762"/>
                  </a:lnTo>
                  <a:lnTo>
                    <a:pt x="744" y="762"/>
                  </a:lnTo>
                  <a:lnTo>
                    <a:pt x="786" y="762"/>
                  </a:lnTo>
                  <a:lnTo>
                    <a:pt x="828" y="762"/>
                  </a:lnTo>
                  <a:lnTo>
                    <a:pt x="870" y="756"/>
                  </a:lnTo>
                  <a:lnTo>
                    <a:pt x="912" y="756"/>
                  </a:lnTo>
                  <a:lnTo>
                    <a:pt x="954" y="750"/>
                  </a:lnTo>
                  <a:lnTo>
                    <a:pt x="996" y="738"/>
                  </a:lnTo>
                  <a:lnTo>
                    <a:pt x="1038" y="726"/>
                  </a:lnTo>
                  <a:lnTo>
                    <a:pt x="1080" y="714"/>
                  </a:lnTo>
                  <a:lnTo>
                    <a:pt x="1122" y="696"/>
                  </a:lnTo>
                  <a:lnTo>
                    <a:pt x="1164" y="672"/>
                  </a:lnTo>
                  <a:lnTo>
                    <a:pt x="1206" y="648"/>
                  </a:lnTo>
                  <a:lnTo>
                    <a:pt x="1248" y="624"/>
                  </a:lnTo>
                  <a:lnTo>
                    <a:pt x="1290" y="600"/>
                  </a:lnTo>
                  <a:lnTo>
                    <a:pt x="1332" y="570"/>
                  </a:lnTo>
                  <a:lnTo>
                    <a:pt x="1374" y="546"/>
                  </a:lnTo>
                  <a:lnTo>
                    <a:pt x="1410" y="516"/>
                  </a:lnTo>
                  <a:lnTo>
                    <a:pt x="1452" y="486"/>
                  </a:lnTo>
                  <a:lnTo>
                    <a:pt x="1494" y="456"/>
                  </a:lnTo>
                  <a:lnTo>
                    <a:pt x="1536" y="432"/>
                  </a:lnTo>
                  <a:lnTo>
                    <a:pt x="1578" y="402"/>
                  </a:lnTo>
                  <a:lnTo>
                    <a:pt x="1620" y="372"/>
                  </a:lnTo>
                  <a:lnTo>
                    <a:pt x="1662" y="348"/>
                  </a:lnTo>
                  <a:lnTo>
                    <a:pt x="1704" y="324"/>
                  </a:lnTo>
                  <a:lnTo>
                    <a:pt x="1746" y="300"/>
                  </a:lnTo>
                  <a:lnTo>
                    <a:pt x="1788" y="276"/>
                  </a:lnTo>
                  <a:lnTo>
                    <a:pt x="1830" y="252"/>
                  </a:lnTo>
                  <a:lnTo>
                    <a:pt x="1872" y="228"/>
                  </a:lnTo>
                  <a:lnTo>
                    <a:pt x="1914" y="210"/>
                  </a:lnTo>
                  <a:lnTo>
                    <a:pt x="1956" y="186"/>
                  </a:lnTo>
                  <a:lnTo>
                    <a:pt x="1998" y="168"/>
                  </a:lnTo>
                  <a:lnTo>
                    <a:pt x="2040" y="150"/>
                  </a:lnTo>
                  <a:lnTo>
                    <a:pt x="2082" y="138"/>
                  </a:lnTo>
                  <a:lnTo>
                    <a:pt x="2118" y="120"/>
                  </a:lnTo>
                  <a:lnTo>
                    <a:pt x="2160" y="108"/>
                  </a:lnTo>
                  <a:lnTo>
                    <a:pt x="2202" y="90"/>
                  </a:lnTo>
                  <a:lnTo>
                    <a:pt x="2244" y="78"/>
                  </a:lnTo>
                  <a:lnTo>
                    <a:pt x="2286" y="66"/>
                  </a:lnTo>
                  <a:lnTo>
                    <a:pt x="2328" y="60"/>
                  </a:lnTo>
                  <a:lnTo>
                    <a:pt x="2370" y="48"/>
                  </a:lnTo>
                  <a:lnTo>
                    <a:pt x="2412" y="36"/>
                  </a:lnTo>
                  <a:lnTo>
                    <a:pt x="2454" y="30"/>
                  </a:lnTo>
                  <a:lnTo>
                    <a:pt x="2496" y="18"/>
                  </a:lnTo>
                  <a:lnTo>
                    <a:pt x="2538" y="12"/>
                  </a:lnTo>
                  <a:lnTo>
                    <a:pt x="2580" y="6"/>
                  </a:lnTo>
                  <a:lnTo>
                    <a:pt x="2610" y="0"/>
                  </a:lnTo>
                </a:path>
              </a:pathLst>
            </a:custGeom>
            <a:noFill/>
            <a:ln w="0">
              <a:solidFill>
                <a:srgbClr val="000000"/>
              </a:solidFill>
              <a:prstDash val="solid"/>
              <a:round/>
              <a:headEnd/>
              <a:tailEnd/>
            </a:ln>
          </p:spPr>
          <p:txBody>
            <a:bodyPr/>
            <a:lstStyle/>
            <a:p>
              <a:endParaRPr lang="en-GB"/>
            </a:p>
          </p:txBody>
        </p:sp>
        <p:sp>
          <p:nvSpPr>
            <p:cNvPr id="42077" name="Oval 586"/>
            <p:cNvSpPr>
              <a:spLocks noChangeArrowheads="1"/>
            </p:cNvSpPr>
            <p:nvPr/>
          </p:nvSpPr>
          <p:spPr bwMode="auto">
            <a:xfrm>
              <a:off x="3178" y="3802"/>
              <a:ext cx="48" cy="48"/>
            </a:xfrm>
            <a:prstGeom prst="ellipse">
              <a:avLst/>
            </a:prstGeom>
            <a:solidFill>
              <a:srgbClr val="FFFFFF"/>
            </a:solidFill>
            <a:ln w="9525">
              <a:noFill/>
              <a:round/>
              <a:headEnd/>
              <a:tailEnd/>
            </a:ln>
          </p:spPr>
          <p:txBody>
            <a:bodyPr/>
            <a:lstStyle/>
            <a:p>
              <a:endParaRPr lang="en-US"/>
            </a:p>
          </p:txBody>
        </p:sp>
        <p:sp>
          <p:nvSpPr>
            <p:cNvPr id="42078" name="Oval 587"/>
            <p:cNvSpPr>
              <a:spLocks noChangeArrowheads="1"/>
            </p:cNvSpPr>
            <p:nvPr/>
          </p:nvSpPr>
          <p:spPr bwMode="auto">
            <a:xfrm>
              <a:off x="3394" y="3802"/>
              <a:ext cx="48" cy="48"/>
            </a:xfrm>
            <a:prstGeom prst="ellipse">
              <a:avLst/>
            </a:prstGeom>
            <a:solidFill>
              <a:srgbClr val="FFFFFF"/>
            </a:solidFill>
            <a:ln w="9525">
              <a:noFill/>
              <a:round/>
              <a:headEnd/>
              <a:tailEnd/>
            </a:ln>
          </p:spPr>
          <p:txBody>
            <a:bodyPr/>
            <a:lstStyle/>
            <a:p>
              <a:endParaRPr lang="en-US"/>
            </a:p>
          </p:txBody>
        </p:sp>
        <p:sp>
          <p:nvSpPr>
            <p:cNvPr id="42079" name="Oval 588"/>
            <p:cNvSpPr>
              <a:spLocks noChangeArrowheads="1"/>
            </p:cNvSpPr>
            <p:nvPr/>
          </p:nvSpPr>
          <p:spPr bwMode="auto">
            <a:xfrm>
              <a:off x="3610" y="3802"/>
              <a:ext cx="48" cy="48"/>
            </a:xfrm>
            <a:prstGeom prst="ellipse">
              <a:avLst/>
            </a:prstGeom>
            <a:solidFill>
              <a:srgbClr val="FFFFFF"/>
            </a:solidFill>
            <a:ln w="9525">
              <a:noFill/>
              <a:round/>
              <a:headEnd/>
              <a:tailEnd/>
            </a:ln>
          </p:spPr>
          <p:txBody>
            <a:bodyPr/>
            <a:lstStyle/>
            <a:p>
              <a:endParaRPr lang="en-US"/>
            </a:p>
          </p:txBody>
        </p:sp>
        <p:sp>
          <p:nvSpPr>
            <p:cNvPr id="42080" name="Oval 589"/>
            <p:cNvSpPr>
              <a:spLocks noChangeArrowheads="1"/>
            </p:cNvSpPr>
            <p:nvPr/>
          </p:nvSpPr>
          <p:spPr bwMode="auto">
            <a:xfrm>
              <a:off x="3826" y="3634"/>
              <a:ext cx="48" cy="48"/>
            </a:xfrm>
            <a:prstGeom prst="ellipse">
              <a:avLst/>
            </a:prstGeom>
            <a:solidFill>
              <a:srgbClr val="FFFFFF"/>
            </a:solidFill>
            <a:ln w="9525">
              <a:noFill/>
              <a:round/>
              <a:headEnd/>
              <a:tailEnd/>
            </a:ln>
          </p:spPr>
          <p:txBody>
            <a:bodyPr/>
            <a:lstStyle/>
            <a:p>
              <a:endParaRPr lang="en-US"/>
            </a:p>
          </p:txBody>
        </p:sp>
        <p:sp>
          <p:nvSpPr>
            <p:cNvPr id="42081" name="Oval 590"/>
            <p:cNvSpPr>
              <a:spLocks noChangeArrowheads="1"/>
            </p:cNvSpPr>
            <p:nvPr/>
          </p:nvSpPr>
          <p:spPr bwMode="auto">
            <a:xfrm>
              <a:off x="4042" y="3304"/>
              <a:ext cx="48" cy="48"/>
            </a:xfrm>
            <a:prstGeom prst="ellipse">
              <a:avLst/>
            </a:prstGeom>
            <a:solidFill>
              <a:srgbClr val="FFFFFF"/>
            </a:solidFill>
            <a:ln w="9525">
              <a:noFill/>
              <a:round/>
              <a:headEnd/>
              <a:tailEnd/>
            </a:ln>
          </p:spPr>
          <p:txBody>
            <a:bodyPr/>
            <a:lstStyle/>
            <a:p>
              <a:endParaRPr lang="en-US"/>
            </a:p>
          </p:txBody>
        </p:sp>
        <p:sp>
          <p:nvSpPr>
            <p:cNvPr id="42082" name="Oval 591"/>
            <p:cNvSpPr>
              <a:spLocks noChangeArrowheads="1"/>
            </p:cNvSpPr>
            <p:nvPr/>
          </p:nvSpPr>
          <p:spPr bwMode="auto">
            <a:xfrm>
              <a:off x="4264" y="2944"/>
              <a:ext cx="48" cy="48"/>
            </a:xfrm>
            <a:prstGeom prst="ellipse">
              <a:avLst/>
            </a:prstGeom>
            <a:solidFill>
              <a:srgbClr val="FFFFFF"/>
            </a:solidFill>
            <a:ln w="9525">
              <a:noFill/>
              <a:round/>
              <a:headEnd/>
              <a:tailEnd/>
            </a:ln>
          </p:spPr>
          <p:txBody>
            <a:bodyPr/>
            <a:lstStyle/>
            <a:p>
              <a:endParaRPr lang="en-US"/>
            </a:p>
          </p:txBody>
        </p:sp>
        <p:sp>
          <p:nvSpPr>
            <p:cNvPr id="42083" name="Oval 592"/>
            <p:cNvSpPr>
              <a:spLocks noChangeArrowheads="1"/>
            </p:cNvSpPr>
            <p:nvPr/>
          </p:nvSpPr>
          <p:spPr bwMode="auto">
            <a:xfrm>
              <a:off x="4480" y="2560"/>
              <a:ext cx="48" cy="48"/>
            </a:xfrm>
            <a:prstGeom prst="ellipse">
              <a:avLst/>
            </a:prstGeom>
            <a:solidFill>
              <a:srgbClr val="FFFFFF"/>
            </a:solidFill>
            <a:ln w="9525">
              <a:noFill/>
              <a:round/>
              <a:headEnd/>
              <a:tailEnd/>
            </a:ln>
          </p:spPr>
          <p:txBody>
            <a:bodyPr/>
            <a:lstStyle/>
            <a:p>
              <a:endParaRPr lang="en-US"/>
            </a:p>
          </p:txBody>
        </p:sp>
        <p:sp>
          <p:nvSpPr>
            <p:cNvPr id="42084" name="Oval 593"/>
            <p:cNvSpPr>
              <a:spLocks noChangeArrowheads="1"/>
            </p:cNvSpPr>
            <p:nvPr/>
          </p:nvSpPr>
          <p:spPr bwMode="auto">
            <a:xfrm>
              <a:off x="4696" y="2308"/>
              <a:ext cx="48" cy="48"/>
            </a:xfrm>
            <a:prstGeom prst="ellipse">
              <a:avLst/>
            </a:prstGeom>
            <a:solidFill>
              <a:srgbClr val="FFFFFF"/>
            </a:solidFill>
            <a:ln w="9525">
              <a:noFill/>
              <a:round/>
              <a:headEnd/>
              <a:tailEnd/>
            </a:ln>
          </p:spPr>
          <p:txBody>
            <a:bodyPr/>
            <a:lstStyle/>
            <a:p>
              <a:endParaRPr lang="en-US"/>
            </a:p>
          </p:txBody>
        </p:sp>
        <p:sp>
          <p:nvSpPr>
            <p:cNvPr id="42085" name="Oval 594"/>
            <p:cNvSpPr>
              <a:spLocks noChangeArrowheads="1"/>
            </p:cNvSpPr>
            <p:nvPr/>
          </p:nvSpPr>
          <p:spPr bwMode="auto">
            <a:xfrm>
              <a:off x="4912" y="2110"/>
              <a:ext cx="48" cy="48"/>
            </a:xfrm>
            <a:prstGeom prst="ellipse">
              <a:avLst/>
            </a:prstGeom>
            <a:solidFill>
              <a:srgbClr val="FFFFFF"/>
            </a:solidFill>
            <a:ln w="9525">
              <a:noFill/>
              <a:round/>
              <a:headEnd/>
              <a:tailEnd/>
            </a:ln>
          </p:spPr>
          <p:txBody>
            <a:bodyPr/>
            <a:lstStyle/>
            <a:p>
              <a:endParaRPr lang="en-US"/>
            </a:p>
          </p:txBody>
        </p:sp>
        <p:sp>
          <p:nvSpPr>
            <p:cNvPr id="42086" name="Oval 595"/>
            <p:cNvSpPr>
              <a:spLocks noChangeArrowheads="1"/>
            </p:cNvSpPr>
            <p:nvPr/>
          </p:nvSpPr>
          <p:spPr bwMode="auto">
            <a:xfrm>
              <a:off x="5128" y="2008"/>
              <a:ext cx="48" cy="48"/>
            </a:xfrm>
            <a:prstGeom prst="ellipse">
              <a:avLst/>
            </a:prstGeom>
            <a:solidFill>
              <a:srgbClr val="FFFFFF"/>
            </a:solidFill>
            <a:ln w="9525">
              <a:noFill/>
              <a:round/>
              <a:headEnd/>
              <a:tailEnd/>
            </a:ln>
          </p:spPr>
          <p:txBody>
            <a:bodyPr/>
            <a:lstStyle/>
            <a:p>
              <a:endParaRPr lang="en-US"/>
            </a:p>
          </p:txBody>
        </p:sp>
        <p:sp>
          <p:nvSpPr>
            <p:cNvPr id="42087" name="Oval 596"/>
            <p:cNvSpPr>
              <a:spLocks noChangeArrowheads="1"/>
            </p:cNvSpPr>
            <p:nvPr/>
          </p:nvSpPr>
          <p:spPr bwMode="auto">
            <a:xfrm>
              <a:off x="5344" y="1930"/>
              <a:ext cx="48" cy="48"/>
            </a:xfrm>
            <a:prstGeom prst="ellipse">
              <a:avLst/>
            </a:prstGeom>
            <a:solidFill>
              <a:srgbClr val="FFFFFF"/>
            </a:solidFill>
            <a:ln w="9525">
              <a:noFill/>
              <a:round/>
              <a:headEnd/>
              <a:tailEnd/>
            </a:ln>
          </p:spPr>
          <p:txBody>
            <a:bodyPr/>
            <a:lstStyle/>
            <a:p>
              <a:endParaRPr lang="en-US"/>
            </a:p>
          </p:txBody>
        </p:sp>
        <p:sp>
          <p:nvSpPr>
            <p:cNvPr id="42088" name="Oval 597"/>
            <p:cNvSpPr>
              <a:spLocks noChangeArrowheads="1"/>
            </p:cNvSpPr>
            <p:nvPr/>
          </p:nvSpPr>
          <p:spPr bwMode="auto">
            <a:xfrm>
              <a:off x="5566" y="1876"/>
              <a:ext cx="48" cy="48"/>
            </a:xfrm>
            <a:prstGeom prst="ellipse">
              <a:avLst/>
            </a:prstGeom>
            <a:solidFill>
              <a:srgbClr val="FFFFFF"/>
            </a:solidFill>
            <a:ln w="9525">
              <a:noFill/>
              <a:round/>
              <a:headEnd/>
              <a:tailEnd/>
            </a:ln>
          </p:spPr>
          <p:txBody>
            <a:bodyPr/>
            <a:lstStyle/>
            <a:p>
              <a:endParaRPr lang="en-US"/>
            </a:p>
          </p:txBody>
        </p:sp>
        <p:sp>
          <p:nvSpPr>
            <p:cNvPr id="42089" name="Oval 598"/>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090" name="Oval 599"/>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091" name="Oval 600"/>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092" name="Oval 601"/>
            <p:cNvSpPr>
              <a:spLocks noChangeArrowheads="1"/>
            </p:cNvSpPr>
            <p:nvPr/>
          </p:nvSpPr>
          <p:spPr bwMode="auto">
            <a:xfrm>
              <a:off x="3826" y="3634"/>
              <a:ext cx="48" cy="48"/>
            </a:xfrm>
            <a:prstGeom prst="ellipse">
              <a:avLst/>
            </a:prstGeom>
            <a:noFill/>
            <a:ln w="0">
              <a:solidFill>
                <a:srgbClr val="000000"/>
              </a:solidFill>
              <a:round/>
              <a:headEnd/>
              <a:tailEnd/>
            </a:ln>
          </p:spPr>
          <p:txBody>
            <a:bodyPr/>
            <a:lstStyle/>
            <a:p>
              <a:endParaRPr lang="en-US"/>
            </a:p>
          </p:txBody>
        </p:sp>
        <p:sp>
          <p:nvSpPr>
            <p:cNvPr id="42093" name="Oval 602"/>
            <p:cNvSpPr>
              <a:spLocks noChangeArrowheads="1"/>
            </p:cNvSpPr>
            <p:nvPr/>
          </p:nvSpPr>
          <p:spPr bwMode="auto">
            <a:xfrm>
              <a:off x="4042" y="3304"/>
              <a:ext cx="48" cy="48"/>
            </a:xfrm>
            <a:prstGeom prst="ellipse">
              <a:avLst/>
            </a:prstGeom>
            <a:noFill/>
            <a:ln w="0">
              <a:solidFill>
                <a:srgbClr val="000000"/>
              </a:solidFill>
              <a:round/>
              <a:headEnd/>
              <a:tailEnd/>
            </a:ln>
          </p:spPr>
          <p:txBody>
            <a:bodyPr/>
            <a:lstStyle/>
            <a:p>
              <a:endParaRPr lang="en-US"/>
            </a:p>
          </p:txBody>
        </p:sp>
        <p:sp>
          <p:nvSpPr>
            <p:cNvPr id="42094" name="Oval 603"/>
            <p:cNvSpPr>
              <a:spLocks noChangeArrowheads="1"/>
            </p:cNvSpPr>
            <p:nvPr/>
          </p:nvSpPr>
          <p:spPr bwMode="auto">
            <a:xfrm>
              <a:off x="4264" y="2944"/>
              <a:ext cx="48" cy="48"/>
            </a:xfrm>
            <a:prstGeom prst="ellipse">
              <a:avLst/>
            </a:prstGeom>
            <a:noFill/>
            <a:ln w="0">
              <a:solidFill>
                <a:srgbClr val="000000"/>
              </a:solidFill>
              <a:round/>
              <a:headEnd/>
              <a:tailEnd/>
            </a:ln>
          </p:spPr>
          <p:txBody>
            <a:bodyPr/>
            <a:lstStyle/>
            <a:p>
              <a:endParaRPr lang="en-US"/>
            </a:p>
          </p:txBody>
        </p:sp>
        <p:sp>
          <p:nvSpPr>
            <p:cNvPr id="42095" name="Oval 604"/>
            <p:cNvSpPr>
              <a:spLocks noChangeArrowheads="1"/>
            </p:cNvSpPr>
            <p:nvPr/>
          </p:nvSpPr>
          <p:spPr bwMode="auto">
            <a:xfrm>
              <a:off x="4480" y="2560"/>
              <a:ext cx="48" cy="48"/>
            </a:xfrm>
            <a:prstGeom prst="ellipse">
              <a:avLst/>
            </a:prstGeom>
            <a:noFill/>
            <a:ln w="0">
              <a:solidFill>
                <a:srgbClr val="000000"/>
              </a:solidFill>
              <a:round/>
              <a:headEnd/>
              <a:tailEnd/>
            </a:ln>
          </p:spPr>
          <p:txBody>
            <a:bodyPr/>
            <a:lstStyle/>
            <a:p>
              <a:endParaRPr lang="en-US"/>
            </a:p>
          </p:txBody>
        </p:sp>
        <p:sp>
          <p:nvSpPr>
            <p:cNvPr id="42096" name="Oval 605"/>
            <p:cNvSpPr>
              <a:spLocks noChangeArrowheads="1"/>
            </p:cNvSpPr>
            <p:nvPr/>
          </p:nvSpPr>
          <p:spPr bwMode="auto">
            <a:xfrm>
              <a:off x="4696" y="2308"/>
              <a:ext cx="48" cy="48"/>
            </a:xfrm>
            <a:prstGeom prst="ellipse">
              <a:avLst/>
            </a:prstGeom>
            <a:noFill/>
            <a:ln w="0">
              <a:solidFill>
                <a:srgbClr val="000000"/>
              </a:solidFill>
              <a:round/>
              <a:headEnd/>
              <a:tailEnd/>
            </a:ln>
          </p:spPr>
          <p:txBody>
            <a:bodyPr/>
            <a:lstStyle/>
            <a:p>
              <a:endParaRPr lang="en-US"/>
            </a:p>
          </p:txBody>
        </p:sp>
        <p:sp>
          <p:nvSpPr>
            <p:cNvPr id="42097" name="Oval 606"/>
            <p:cNvSpPr>
              <a:spLocks noChangeArrowheads="1"/>
            </p:cNvSpPr>
            <p:nvPr/>
          </p:nvSpPr>
          <p:spPr bwMode="auto">
            <a:xfrm>
              <a:off x="4912" y="2110"/>
              <a:ext cx="48" cy="48"/>
            </a:xfrm>
            <a:prstGeom prst="ellipse">
              <a:avLst/>
            </a:prstGeom>
            <a:noFill/>
            <a:ln w="0">
              <a:solidFill>
                <a:srgbClr val="000000"/>
              </a:solidFill>
              <a:round/>
              <a:headEnd/>
              <a:tailEnd/>
            </a:ln>
          </p:spPr>
          <p:txBody>
            <a:bodyPr/>
            <a:lstStyle/>
            <a:p>
              <a:endParaRPr lang="en-US"/>
            </a:p>
          </p:txBody>
        </p:sp>
        <p:sp>
          <p:nvSpPr>
            <p:cNvPr id="42098" name="Oval 607"/>
            <p:cNvSpPr>
              <a:spLocks noChangeArrowheads="1"/>
            </p:cNvSpPr>
            <p:nvPr/>
          </p:nvSpPr>
          <p:spPr bwMode="auto">
            <a:xfrm>
              <a:off x="5128" y="2008"/>
              <a:ext cx="48" cy="48"/>
            </a:xfrm>
            <a:prstGeom prst="ellipse">
              <a:avLst/>
            </a:prstGeom>
            <a:noFill/>
            <a:ln w="0">
              <a:solidFill>
                <a:srgbClr val="000000"/>
              </a:solidFill>
              <a:round/>
              <a:headEnd/>
              <a:tailEnd/>
            </a:ln>
          </p:spPr>
          <p:txBody>
            <a:bodyPr/>
            <a:lstStyle/>
            <a:p>
              <a:endParaRPr lang="en-US"/>
            </a:p>
          </p:txBody>
        </p:sp>
        <p:sp>
          <p:nvSpPr>
            <p:cNvPr id="42099" name="Oval 608"/>
            <p:cNvSpPr>
              <a:spLocks noChangeArrowheads="1"/>
            </p:cNvSpPr>
            <p:nvPr/>
          </p:nvSpPr>
          <p:spPr bwMode="auto">
            <a:xfrm>
              <a:off x="5344" y="1930"/>
              <a:ext cx="48" cy="48"/>
            </a:xfrm>
            <a:prstGeom prst="ellipse">
              <a:avLst/>
            </a:prstGeom>
            <a:noFill/>
            <a:ln w="0">
              <a:solidFill>
                <a:srgbClr val="000000"/>
              </a:solidFill>
              <a:round/>
              <a:headEnd/>
              <a:tailEnd/>
            </a:ln>
          </p:spPr>
          <p:txBody>
            <a:bodyPr/>
            <a:lstStyle/>
            <a:p>
              <a:endParaRPr lang="en-US"/>
            </a:p>
          </p:txBody>
        </p:sp>
        <p:sp>
          <p:nvSpPr>
            <p:cNvPr id="42100" name="Oval 609"/>
            <p:cNvSpPr>
              <a:spLocks noChangeArrowheads="1"/>
            </p:cNvSpPr>
            <p:nvPr/>
          </p:nvSpPr>
          <p:spPr bwMode="auto">
            <a:xfrm>
              <a:off x="5566" y="1876"/>
              <a:ext cx="48" cy="48"/>
            </a:xfrm>
            <a:prstGeom prst="ellipse">
              <a:avLst/>
            </a:prstGeom>
            <a:noFill/>
            <a:ln w="0">
              <a:solidFill>
                <a:srgbClr val="000000"/>
              </a:solidFill>
              <a:round/>
              <a:headEnd/>
              <a:tailEnd/>
            </a:ln>
          </p:spPr>
          <p:txBody>
            <a:bodyPr/>
            <a:lstStyle/>
            <a:p>
              <a:endParaRPr lang="en-US"/>
            </a:p>
          </p:txBody>
        </p:sp>
        <p:sp>
          <p:nvSpPr>
            <p:cNvPr id="42101" name="Oval 610"/>
            <p:cNvSpPr>
              <a:spLocks noChangeArrowheads="1"/>
            </p:cNvSpPr>
            <p:nvPr/>
          </p:nvSpPr>
          <p:spPr bwMode="auto">
            <a:xfrm>
              <a:off x="3178" y="3802"/>
              <a:ext cx="48" cy="48"/>
            </a:xfrm>
            <a:prstGeom prst="ellipse">
              <a:avLst/>
            </a:prstGeom>
            <a:solidFill>
              <a:srgbClr val="FFFFFF"/>
            </a:solidFill>
            <a:ln w="9525">
              <a:noFill/>
              <a:round/>
              <a:headEnd/>
              <a:tailEnd/>
            </a:ln>
          </p:spPr>
          <p:txBody>
            <a:bodyPr/>
            <a:lstStyle/>
            <a:p>
              <a:endParaRPr lang="en-US"/>
            </a:p>
          </p:txBody>
        </p:sp>
        <p:sp>
          <p:nvSpPr>
            <p:cNvPr id="42102" name="Oval 611"/>
            <p:cNvSpPr>
              <a:spLocks noChangeArrowheads="1"/>
            </p:cNvSpPr>
            <p:nvPr/>
          </p:nvSpPr>
          <p:spPr bwMode="auto">
            <a:xfrm>
              <a:off x="3394" y="3802"/>
              <a:ext cx="48" cy="48"/>
            </a:xfrm>
            <a:prstGeom prst="ellipse">
              <a:avLst/>
            </a:prstGeom>
            <a:solidFill>
              <a:srgbClr val="FFFFFF"/>
            </a:solidFill>
            <a:ln w="9525">
              <a:noFill/>
              <a:round/>
              <a:headEnd/>
              <a:tailEnd/>
            </a:ln>
          </p:spPr>
          <p:txBody>
            <a:bodyPr/>
            <a:lstStyle/>
            <a:p>
              <a:endParaRPr lang="en-US"/>
            </a:p>
          </p:txBody>
        </p:sp>
        <p:sp>
          <p:nvSpPr>
            <p:cNvPr id="42103" name="Oval 612"/>
            <p:cNvSpPr>
              <a:spLocks noChangeArrowheads="1"/>
            </p:cNvSpPr>
            <p:nvPr/>
          </p:nvSpPr>
          <p:spPr bwMode="auto">
            <a:xfrm>
              <a:off x="3610" y="3802"/>
              <a:ext cx="48" cy="48"/>
            </a:xfrm>
            <a:prstGeom prst="ellipse">
              <a:avLst/>
            </a:prstGeom>
            <a:solidFill>
              <a:srgbClr val="FFFFFF"/>
            </a:solidFill>
            <a:ln w="9525">
              <a:noFill/>
              <a:round/>
              <a:headEnd/>
              <a:tailEnd/>
            </a:ln>
          </p:spPr>
          <p:txBody>
            <a:bodyPr/>
            <a:lstStyle/>
            <a:p>
              <a:endParaRPr lang="en-US"/>
            </a:p>
          </p:txBody>
        </p:sp>
        <p:sp>
          <p:nvSpPr>
            <p:cNvPr id="42104" name="Oval 613"/>
            <p:cNvSpPr>
              <a:spLocks noChangeArrowheads="1"/>
            </p:cNvSpPr>
            <p:nvPr/>
          </p:nvSpPr>
          <p:spPr bwMode="auto">
            <a:xfrm>
              <a:off x="3826" y="3748"/>
              <a:ext cx="48" cy="48"/>
            </a:xfrm>
            <a:prstGeom prst="ellipse">
              <a:avLst/>
            </a:prstGeom>
            <a:solidFill>
              <a:srgbClr val="FFFFFF"/>
            </a:solidFill>
            <a:ln w="9525">
              <a:noFill/>
              <a:round/>
              <a:headEnd/>
              <a:tailEnd/>
            </a:ln>
          </p:spPr>
          <p:txBody>
            <a:bodyPr/>
            <a:lstStyle/>
            <a:p>
              <a:endParaRPr lang="en-US"/>
            </a:p>
          </p:txBody>
        </p:sp>
        <p:sp>
          <p:nvSpPr>
            <p:cNvPr id="42105" name="Oval 614"/>
            <p:cNvSpPr>
              <a:spLocks noChangeArrowheads="1"/>
            </p:cNvSpPr>
            <p:nvPr/>
          </p:nvSpPr>
          <p:spPr bwMode="auto">
            <a:xfrm>
              <a:off x="4042" y="3628"/>
              <a:ext cx="48" cy="48"/>
            </a:xfrm>
            <a:prstGeom prst="ellipse">
              <a:avLst/>
            </a:prstGeom>
            <a:solidFill>
              <a:srgbClr val="FFFFFF"/>
            </a:solidFill>
            <a:ln w="9525">
              <a:noFill/>
              <a:round/>
              <a:headEnd/>
              <a:tailEnd/>
            </a:ln>
          </p:spPr>
          <p:txBody>
            <a:bodyPr/>
            <a:lstStyle/>
            <a:p>
              <a:endParaRPr lang="en-US"/>
            </a:p>
          </p:txBody>
        </p:sp>
        <p:sp>
          <p:nvSpPr>
            <p:cNvPr id="42106" name="Oval 615"/>
            <p:cNvSpPr>
              <a:spLocks noChangeArrowheads="1"/>
            </p:cNvSpPr>
            <p:nvPr/>
          </p:nvSpPr>
          <p:spPr bwMode="auto">
            <a:xfrm>
              <a:off x="4264" y="3376"/>
              <a:ext cx="48" cy="48"/>
            </a:xfrm>
            <a:prstGeom prst="ellipse">
              <a:avLst/>
            </a:prstGeom>
            <a:solidFill>
              <a:srgbClr val="FFFFFF"/>
            </a:solidFill>
            <a:ln w="9525">
              <a:noFill/>
              <a:round/>
              <a:headEnd/>
              <a:tailEnd/>
            </a:ln>
          </p:spPr>
          <p:txBody>
            <a:bodyPr/>
            <a:lstStyle/>
            <a:p>
              <a:endParaRPr lang="en-US"/>
            </a:p>
          </p:txBody>
        </p:sp>
        <p:sp>
          <p:nvSpPr>
            <p:cNvPr id="42107" name="Oval 616"/>
            <p:cNvSpPr>
              <a:spLocks noChangeArrowheads="1"/>
            </p:cNvSpPr>
            <p:nvPr/>
          </p:nvSpPr>
          <p:spPr bwMode="auto">
            <a:xfrm>
              <a:off x="4480" y="3244"/>
              <a:ext cx="48" cy="48"/>
            </a:xfrm>
            <a:prstGeom prst="ellipse">
              <a:avLst/>
            </a:prstGeom>
            <a:solidFill>
              <a:srgbClr val="FFFFFF"/>
            </a:solidFill>
            <a:ln w="9525">
              <a:noFill/>
              <a:round/>
              <a:headEnd/>
              <a:tailEnd/>
            </a:ln>
          </p:spPr>
          <p:txBody>
            <a:bodyPr/>
            <a:lstStyle/>
            <a:p>
              <a:endParaRPr lang="en-US"/>
            </a:p>
          </p:txBody>
        </p:sp>
        <p:sp>
          <p:nvSpPr>
            <p:cNvPr id="42108" name="Oval 617"/>
            <p:cNvSpPr>
              <a:spLocks noChangeArrowheads="1"/>
            </p:cNvSpPr>
            <p:nvPr/>
          </p:nvSpPr>
          <p:spPr bwMode="auto">
            <a:xfrm>
              <a:off x="4696" y="3082"/>
              <a:ext cx="48" cy="48"/>
            </a:xfrm>
            <a:prstGeom prst="ellipse">
              <a:avLst/>
            </a:prstGeom>
            <a:solidFill>
              <a:srgbClr val="FFFFFF"/>
            </a:solidFill>
            <a:ln w="9525">
              <a:noFill/>
              <a:round/>
              <a:headEnd/>
              <a:tailEnd/>
            </a:ln>
          </p:spPr>
          <p:txBody>
            <a:bodyPr/>
            <a:lstStyle/>
            <a:p>
              <a:endParaRPr lang="en-US"/>
            </a:p>
          </p:txBody>
        </p:sp>
        <p:sp>
          <p:nvSpPr>
            <p:cNvPr id="42109" name="Oval 618"/>
            <p:cNvSpPr>
              <a:spLocks noChangeArrowheads="1"/>
            </p:cNvSpPr>
            <p:nvPr/>
          </p:nvSpPr>
          <p:spPr bwMode="auto">
            <a:xfrm>
              <a:off x="4912" y="2974"/>
              <a:ext cx="48" cy="48"/>
            </a:xfrm>
            <a:prstGeom prst="ellipse">
              <a:avLst/>
            </a:prstGeom>
            <a:solidFill>
              <a:srgbClr val="FFFFFF"/>
            </a:solidFill>
            <a:ln w="9525">
              <a:noFill/>
              <a:round/>
              <a:headEnd/>
              <a:tailEnd/>
            </a:ln>
          </p:spPr>
          <p:txBody>
            <a:bodyPr/>
            <a:lstStyle/>
            <a:p>
              <a:endParaRPr lang="en-US"/>
            </a:p>
          </p:txBody>
        </p:sp>
        <p:sp>
          <p:nvSpPr>
            <p:cNvPr id="42110" name="Oval 619"/>
            <p:cNvSpPr>
              <a:spLocks noChangeArrowheads="1"/>
            </p:cNvSpPr>
            <p:nvPr/>
          </p:nvSpPr>
          <p:spPr bwMode="auto">
            <a:xfrm>
              <a:off x="5128" y="2914"/>
              <a:ext cx="48" cy="48"/>
            </a:xfrm>
            <a:prstGeom prst="ellipse">
              <a:avLst/>
            </a:prstGeom>
            <a:solidFill>
              <a:srgbClr val="FFFFFF"/>
            </a:solidFill>
            <a:ln w="9525">
              <a:noFill/>
              <a:round/>
              <a:headEnd/>
              <a:tailEnd/>
            </a:ln>
          </p:spPr>
          <p:txBody>
            <a:bodyPr/>
            <a:lstStyle/>
            <a:p>
              <a:endParaRPr lang="en-US"/>
            </a:p>
          </p:txBody>
        </p:sp>
        <p:sp>
          <p:nvSpPr>
            <p:cNvPr id="42111" name="Oval 620"/>
            <p:cNvSpPr>
              <a:spLocks noChangeArrowheads="1"/>
            </p:cNvSpPr>
            <p:nvPr/>
          </p:nvSpPr>
          <p:spPr bwMode="auto">
            <a:xfrm>
              <a:off x="5344" y="2872"/>
              <a:ext cx="48" cy="48"/>
            </a:xfrm>
            <a:prstGeom prst="ellipse">
              <a:avLst/>
            </a:prstGeom>
            <a:solidFill>
              <a:srgbClr val="FFFFFF"/>
            </a:solidFill>
            <a:ln w="9525">
              <a:noFill/>
              <a:round/>
              <a:headEnd/>
              <a:tailEnd/>
            </a:ln>
          </p:spPr>
          <p:txBody>
            <a:bodyPr/>
            <a:lstStyle/>
            <a:p>
              <a:endParaRPr lang="en-US"/>
            </a:p>
          </p:txBody>
        </p:sp>
        <p:sp>
          <p:nvSpPr>
            <p:cNvPr id="42112" name="Oval 621"/>
            <p:cNvSpPr>
              <a:spLocks noChangeArrowheads="1"/>
            </p:cNvSpPr>
            <p:nvPr/>
          </p:nvSpPr>
          <p:spPr bwMode="auto">
            <a:xfrm>
              <a:off x="5566" y="2854"/>
              <a:ext cx="48" cy="48"/>
            </a:xfrm>
            <a:prstGeom prst="ellipse">
              <a:avLst/>
            </a:prstGeom>
            <a:solidFill>
              <a:srgbClr val="FFFFFF"/>
            </a:solidFill>
            <a:ln w="9525">
              <a:noFill/>
              <a:round/>
              <a:headEnd/>
              <a:tailEnd/>
            </a:ln>
          </p:spPr>
          <p:txBody>
            <a:bodyPr/>
            <a:lstStyle/>
            <a:p>
              <a:endParaRPr lang="en-US"/>
            </a:p>
          </p:txBody>
        </p:sp>
        <p:sp>
          <p:nvSpPr>
            <p:cNvPr id="42113" name="Oval 622"/>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114" name="Oval 623"/>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115" name="Oval 624"/>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116" name="Oval 625"/>
            <p:cNvSpPr>
              <a:spLocks noChangeArrowheads="1"/>
            </p:cNvSpPr>
            <p:nvPr/>
          </p:nvSpPr>
          <p:spPr bwMode="auto">
            <a:xfrm>
              <a:off x="3826" y="3748"/>
              <a:ext cx="48" cy="48"/>
            </a:xfrm>
            <a:prstGeom prst="ellipse">
              <a:avLst/>
            </a:prstGeom>
            <a:noFill/>
            <a:ln w="0">
              <a:solidFill>
                <a:srgbClr val="000000"/>
              </a:solidFill>
              <a:round/>
              <a:headEnd/>
              <a:tailEnd/>
            </a:ln>
          </p:spPr>
          <p:txBody>
            <a:bodyPr/>
            <a:lstStyle/>
            <a:p>
              <a:endParaRPr lang="en-US"/>
            </a:p>
          </p:txBody>
        </p:sp>
        <p:sp>
          <p:nvSpPr>
            <p:cNvPr id="42117" name="Oval 626"/>
            <p:cNvSpPr>
              <a:spLocks noChangeArrowheads="1"/>
            </p:cNvSpPr>
            <p:nvPr/>
          </p:nvSpPr>
          <p:spPr bwMode="auto">
            <a:xfrm>
              <a:off x="4042" y="3628"/>
              <a:ext cx="48" cy="48"/>
            </a:xfrm>
            <a:prstGeom prst="ellipse">
              <a:avLst/>
            </a:prstGeom>
            <a:noFill/>
            <a:ln w="0">
              <a:solidFill>
                <a:srgbClr val="000000"/>
              </a:solidFill>
              <a:round/>
              <a:headEnd/>
              <a:tailEnd/>
            </a:ln>
          </p:spPr>
          <p:txBody>
            <a:bodyPr/>
            <a:lstStyle/>
            <a:p>
              <a:endParaRPr lang="en-US"/>
            </a:p>
          </p:txBody>
        </p:sp>
        <p:sp>
          <p:nvSpPr>
            <p:cNvPr id="42118" name="Oval 627"/>
            <p:cNvSpPr>
              <a:spLocks noChangeArrowheads="1"/>
            </p:cNvSpPr>
            <p:nvPr/>
          </p:nvSpPr>
          <p:spPr bwMode="auto">
            <a:xfrm>
              <a:off x="4264" y="3376"/>
              <a:ext cx="48" cy="48"/>
            </a:xfrm>
            <a:prstGeom prst="ellipse">
              <a:avLst/>
            </a:prstGeom>
            <a:noFill/>
            <a:ln w="0">
              <a:solidFill>
                <a:srgbClr val="000000"/>
              </a:solidFill>
              <a:round/>
              <a:headEnd/>
              <a:tailEnd/>
            </a:ln>
          </p:spPr>
          <p:txBody>
            <a:bodyPr/>
            <a:lstStyle/>
            <a:p>
              <a:endParaRPr lang="en-US"/>
            </a:p>
          </p:txBody>
        </p:sp>
        <p:sp>
          <p:nvSpPr>
            <p:cNvPr id="42119" name="Oval 628"/>
            <p:cNvSpPr>
              <a:spLocks noChangeArrowheads="1"/>
            </p:cNvSpPr>
            <p:nvPr/>
          </p:nvSpPr>
          <p:spPr bwMode="auto">
            <a:xfrm>
              <a:off x="4480" y="3244"/>
              <a:ext cx="48" cy="48"/>
            </a:xfrm>
            <a:prstGeom prst="ellipse">
              <a:avLst/>
            </a:prstGeom>
            <a:noFill/>
            <a:ln w="0">
              <a:solidFill>
                <a:srgbClr val="000000"/>
              </a:solidFill>
              <a:round/>
              <a:headEnd/>
              <a:tailEnd/>
            </a:ln>
          </p:spPr>
          <p:txBody>
            <a:bodyPr/>
            <a:lstStyle/>
            <a:p>
              <a:endParaRPr lang="en-US"/>
            </a:p>
          </p:txBody>
        </p:sp>
        <p:sp>
          <p:nvSpPr>
            <p:cNvPr id="42120" name="Oval 629"/>
            <p:cNvSpPr>
              <a:spLocks noChangeArrowheads="1"/>
            </p:cNvSpPr>
            <p:nvPr/>
          </p:nvSpPr>
          <p:spPr bwMode="auto">
            <a:xfrm>
              <a:off x="4696" y="3082"/>
              <a:ext cx="48" cy="48"/>
            </a:xfrm>
            <a:prstGeom prst="ellipse">
              <a:avLst/>
            </a:prstGeom>
            <a:noFill/>
            <a:ln w="0">
              <a:solidFill>
                <a:srgbClr val="000000"/>
              </a:solidFill>
              <a:round/>
              <a:headEnd/>
              <a:tailEnd/>
            </a:ln>
          </p:spPr>
          <p:txBody>
            <a:bodyPr/>
            <a:lstStyle/>
            <a:p>
              <a:endParaRPr lang="en-US"/>
            </a:p>
          </p:txBody>
        </p:sp>
        <p:sp>
          <p:nvSpPr>
            <p:cNvPr id="42121" name="Oval 630"/>
            <p:cNvSpPr>
              <a:spLocks noChangeArrowheads="1"/>
            </p:cNvSpPr>
            <p:nvPr/>
          </p:nvSpPr>
          <p:spPr bwMode="auto">
            <a:xfrm>
              <a:off x="4912" y="2974"/>
              <a:ext cx="48" cy="48"/>
            </a:xfrm>
            <a:prstGeom prst="ellipse">
              <a:avLst/>
            </a:prstGeom>
            <a:noFill/>
            <a:ln w="0">
              <a:solidFill>
                <a:srgbClr val="000000"/>
              </a:solidFill>
              <a:round/>
              <a:headEnd/>
              <a:tailEnd/>
            </a:ln>
          </p:spPr>
          <p:txBody>
            <a:bodyPr/>
            <a:lstStyle/>
            <a:p>
              <a:endParaRPr lang="en-US"/>
            </a:p>
          </p:txBody>
        </p:sp>
        <p:sp>
          <p:nvSpPr>
            <p:cNvPr id="42122" name="Oval 631"/>
            <p:cNvSpPr>
              <a:spLocks noChangeArrowheads="1"/>
            </p:cNvSpPr>
            <p:nvPr/>
          </p:nvSpPr>
          <p:spPr bwMode="auto">
            <a:xfrm>
              <a:off x="5128" y="2914"/>
              <a:ext cx="48" cy="48"/>
            </a:xfrm>
            <a:prstGeom prst="ellipse">
              <a:avLst/>
            </a:prstGeom>
            <a:noFill/>
            <a:ln w="0">
              <a:solidFill>
                <a:srgbClr val="000000"/>
              </a:solidFill>
              <a:round/>
              <a:headEnd/>
              <a:tailEnd/>
            </a:ln>
          </p:spPr>
          <p:txBody>
            <a:bodyPr/>
            <a:lstStyle/>
            <a:p>
              <a:endParaRPr lang="en-US"/>
            </a:p>
          </p:txBody>
        </p:sp>
        <p:sp>
          <p:nvSpPr>
            <p:cNvPr id="42123" name="Oval 632"/>
            <p:cNvSpPr>
              <a:spLocks noChangeArrowheads="1"/>
            </p:cNvSpPr>
            <p:nvPr/>
          </p:nvSpPr>
          <p:spPr bwMode="auto">
            <a:xfrm>
              <a:off x="5344" y="2872"/>
              <a:ext cx="48" cy="48"/>
            </a:xfrm>
            <a:prstGeom prst="ellipse">
              <a:avLst/>
            </a:prstGeom>
            <a:noFill/>
            <a:ln w="0">
              <a:solidFill>
                <a:srgbClr val="000000"/>
              </a:solidFill>
              <a:round/>
              <a:headEnd/>
              <a:tailEnd/>
            </a:ln>
          </p:spPr>
          <p:txBody>
            <a:bodyPr/>
            <a:lstStyle/>
            <a:p>
              <a:endParaRPr lang="en-US"/>
            </a:p>
          </p:txBody>
        </p:sp>
        <p:sp>
          <p:nvSpPr>
            <p:cNvPr id="42124" name="Oval 633"/>
            <p:cNvSpPr>
              <a:spLocks noChangeArrowheads="1"/>
            </p:cNvSpPr>
            <p:nvPr/>
          </p:nvSpPr>
          <p:spPr bwMode="auto">
            <a:xfrm>
              <a:off x="5566" y="2854"/>
              <a:ext cx="48" cy="48"/>
            </a:xfrm>
            <a:prstGeom prst="ellipse">
              <a:avLst/>
            </a:prstGeom>
            <a:noFill/>
            <a:ln w="0">
              <a:solidFill>
                <a:srgbClr val="000000"/>
              </a:solidFill>
              <a:round/>
              <a:headEnd/>
              <a:tailEnd/>
            </a:ln>
          </p:spPr>
          <p:txBody>
            <a:bodyPr/>
            <a:lstStyle/>
            <a:p>
              <a:endParaRPr lang="en-US"/>
            </a:p>
          </p:txBody>
        </p:sp>
        <p:sp>
          <p:nvSpPr>
            <p:cNvPr id="42125" name="Oval 634"/>
            <p:cNvSpPr>
              <a:spLocks noChangeArrowheads="1"/>
            </p:cNvSpPr>
            <p:nvPr/>
          </p:nvSpPr>
          <p:spPr bwMode="auto">
            <a:xfrm>
              <a:off x="3178" y="3802"/>
              <a:ext cx="48" cy="48"/>
            </a:xfrm>
            <a:prstGeom prst="ellipse">
              <a:avLst/>
            </a:prstGeom>
            <a:solidFill>
              <a:srgbClr val="FFFFFF"/>
            </a:solidFill>
            <a:ln w="9525">
              <a:noFill/>
              <a:round/>
              <a:headEnd/>
              <a:tailEnd/>
            </a:ln>
          </p:spPr>
          <p:txBody>
            <a:bodyPr/>
            <a:lstStyle/>
            <a:p>
              <a:endParaRPr lang="en-US"/>
            </a:p>
          </p:txBody>
        </p:sp>
        <p:sp>
          <p:nvSpPr>
            <p:cNvPr id="42126" name="Oval 635"/>
            <p:cNvSpPr>
              <a:spLocks noChangeArrowheads="1"/>
            </p:cNvSpPr>
            <p:nvPr/>
          </p:nvSpPr>
          <p:spPr bwMode="auto">
            <a:xfrm>
              <a:off x="3394" y="3802"/>
              <a:ext cx="48" cy="48"/>
            </a:xfrm>
            <a:prstGeom prst="ellipse">
              <a:avLst/>
            </a:prstGeom>
            <a:solidFill>
              <a:srgbClr val="FFFFFF"/>
            </a:solidFill>
            <a:ln w="9525">
              <a:noFill/>
              <a:round/>
              <a:headEnd/>
              <a:tailEnd/>
            </a:ln>
          </p:spPr>
          <p:txBody>
            <a:bodyPr/>
            <a:lstStyle/>
            <a:p>
              <a:endParaRPr lang="en-US"/>
            </a:p>
          </p:txBody>
        </p:sp>
        <p:sp>
          <p:nvSpPr>
            <p:cNvPr id="42127" name="Oval 636"/>
            <p:cNvSpPr>
              <a:spLocks noChangeArrowheads="1"/>
            </p:cNvSpPr>
            <p:nvPr/>
          </p:nvSpPr>
          <p:spPr bwMode="auto">
            <a:xfrm>
              <a:off x="3610" y="3802"/>
              <a:ext cx="48" cy="48"/>
            </a:xfrm>
            <a:prstGeom prst="ellipse">
              <a:avLst/>
            </a:prstGeom>
            <a:solidFill>
              <a:srgbClr val="FFFFFF"/>
            </a:solidFill>
            <a:ln w="9525">
              <a:noFill/>
              <a:round/>
              <a:headEnd/>
              <a:tailEnd/>
            </a:ln>
          </p:spPr>
          <p:txBody>
            <a:bodyPr/>
            <a:lstStyle/>
            <a:p>
              <a:endParaRPr lang="en-US"/>
            </a:p>
          </p:txBody>
        </p:sp>
        <p:sp>
          <p:nvSpPr>
            <p:cNvPr id="42128" name="Oval 637"/>
            <p:cNvSpPr>
              <a:spLocks noChangeArrowheads="1"/>
            </p:cNvSpPr>
            <p:nvPr/>
          </p:nvSpPr>
          <p:spPr bwMode="auto">
            <a:xfrm>
              <a:off x="3826" y="3760"/>
              <a:ext cx="48" cy="48"/>
            </a:xfrm>
            <a:prstGeom prst="ellipse">
              <a:avLst/>
            </a:prstGeom>
            <a:solidFill>
              <a:srgbClr val="FFFFFF"/>
            </a:solidFill>
            <a:ln w="9525">
              <a:noFill/>
              <a:round/>
              <a:headEnd/>
              <a:tailEnd/>
            </a:ln>
          </p:spPr>
          <p:txBody>
            <a:bodyPr/>
            <a:lstStyle/>
            <a:p>
              <a:endParaRPr lang="en-US"/>
            </a:p>
          </p:txBody>
        </p:sp>
        <p:sp>
          <p:nvSpPr>
            <p:cNvPr id="42129" name="Oval 638"/>
            <p:cNvSpPr>
              <a:spLocks noChangeArrowheads="1"/>
            </p:cNvSpPr>
            <p:nvPr/>
          </p:nvSpPr>
          <p:spPr bwMode="auto">
            <a:xfrm>
              <a:off x="4042" y="3664"/>
              <a:ext cx="48" cy="48"/>
            </a:xfrm>
            <a:prstGeom prst="ellipse">
              <a:avLst/>
            </a:prstGeom>
            <a:solidFill>
              <a:srgbClr val="FFFFFF"/>
            </a:solidFill>
            <a:ln w="9525">
              <a:noFill/>
              <a:round/>
              <a:headEnd/>
              <a:tailEnd/>
            </a:ln>
          </p:spPr>
          <p:txBody>
            <a:bodyPr/>
            <a:lstStyle/>
            <a:p>
              <a:endParaRPr lang="en-US"/>
            </a:p>
          </p:txBody>
        </p:sp>
        <p:sp>
          <p:nvSpPr>
            <p:cNvPr id="42130" name="Oval 639"/>
            <p:cNvSpPr>
              <a:spLocks noChangeArrowheads="1"/>
            </p:cNvSpPr>
            <p:nvPr/>
          </p:nvSpPr>
          <p:spPr bwMode="auto">
            <a:xfrm>
              <a:off x="4264" y="3508"/>
              <a:ext cx="48" cy="48"/>
            </a:xfrm>
            <a:prstGeom prst="ellipse">
              <a:avLst/>
            </a:prstGeom>
            <a:solidFill>
              <a:srgbClr val="FFFFFF"/>
            </a:solidFill>
            <a:ln w="9525">
              <a:noFill/>
              <a:round/>
              <a:headEnd/>
              <a:tailEnd/>
            </a:ln>
          </p:spPr>
          <p:txBody>
            <a:bodyPr/>
            <a:lstStyle/>
            <a:p>
              <a:endParaRPr lang="en-US"/>
            </a:p>
          </p:txBody>
        </p:sp>
        <p:sp>
          <p:nvSpPr>
            <p:cNvPr id="42131" name="Oval 640"/>
            <p:cNvSpPr>
              <a:spLocks noChangeArrowheads="1"/>
            </p:cNvSpPr>
            <p:nvPr/>
          </p:nvSpPr>
          <p:spPr bwMode="auto">
            <a:xfrm>
              <a:off x="4480" y="3334"/>
              <a:ext cx="48" cy="48"/>
            </a:xfrm>
            <a:prstGeom prst="ellipse">
              <a:avLst/>
            </a:prstGeom>
            <a:solidFill>
              <a:srgbClr val="FFFFFF"/>
            </a:solidFill>
            <a:ln w="9525">
              <a:noFill/>
              <a:round/>
              <a:headEnd/>
              <a:tailEnd/>
            </a:ln>
          </p:spPr>
          <p:txBody>
            <a:bodyPr/>
            <a:lstStyle/>
            <a:p>
              <a:endParaRPr lang="en-US"/>
            </a:p>
          </p:txBody>
        </p:sp>
        <p:sp>
          <p:nvSpPr>
            <p:cNvPr id="42132" name="Oval 641"/>
            <p:cNvSpPr>
              <a:spLocks noChangeArrowheads="1"/>
            </p:cNvSpPr>
            <p:nvPr/>
          </p:nvSpPr>
          <p:spPr bwMode="auto">
            <a:xfrm>
              <a:off x="4696" y="3178"/>
              <a:ext cx="48" cy="48"/>
            </a:xfrm>
            <a:prstGeom prst="ellipse">
              <a:avLst/>
            </a:prstGeom>
            <a:solidFill>
              <a:srgbClr val="FFFFFF"/>
            </a:solidFill>
            <a:ln w="9525">
              <a:noFill/>
              <a:round/>
              <a:headEnd/>
              <a:tailEnd/>
            </a:ln>
          </p:spPr>
          <p:txBody>
            <a:bodyPr/>
            <a:lstStyle/>
            <a:p>
              <a:endParaRPr lang="en-US"/>
            </a:p>
          </p:txBody>
        </p:sp>
        <p:sp>
          <p:nvSpPr>
            <p:cNvPr id="42133" name="Oval 642"/>
            <p:cNvSpPr>
              <a:spLocks noChangeArrowheads="1"/>
            </p:cNvSpPr>
            <p:nvPr/>
          </p:nvSpPr>
          <p:spPr bwMode="auto">
            <a:xfrm>
              <a:off x="4912" y="3076"/>
              <a:ext cx="48" cy="48"/>
            </a:xfrm>
            <a:prstGeom prst="ellipse">
              <a:avLst/>
            </a:prstGeom>
            <a:solidFill>
              <a:srgbClr val="FFFFFF"/>
            </a:solidFill>
            <a:ln w="9525">
              <a:noFill/>
              <a:round/>
              <a:headEnd/>
              <a:tailEnd/>
            </a:ln>
          </p:spPr>
          <p:txBody>
            <a:bodyPr/>
            <a:lstStyle/>
            <a:p>
              <a:endParaRPr lang="en-US"/>
            </a:p>
          </p:txBody>
        </p:sp>
        <p:sp>
          <p:nvSpPr>
            <p:cNvPr id="42134" name="Oval 643"/>
            <p:cNvSpPr>
              <a:spLocks noChangeArrowheads="1"/>
            </p:cNvSpPr>
            <p:nvPr/>
          </p:nvSpPr>
          <p:spPr bwMode="auto">
            <a:xfrm>
              <a:off x="5128" y="3016"/>
              <a:ext cx="48" cy="48"/>
            </a:xfrm>
            <a:prstGeom prst="ellipse">
              <a:avLst/>
            </a:prstGeom>
            <a:solidFill>
              <a:srgbClr val="FFFFFF"/>
            </a:solidFill>
            <a:ln w="9525">
              <a:noFill/>
              <a:round/>
              <a:headEnd/>
              <a:tailEnd/>
            </a:ln>
          </p:spPr>
          <p:txBody>
            <a:bodyPr/>
            <a:lstStyle/>
            <a:p>
              <a:endParaRPr lang="en-US"/>
            </a:p>
          </p:txBody>
        </p:sp>
        <p:sp>
          <p:nvSpPr>
            <p:cNvPr id="42135" name="Oval 644"/>
            <p:cNvSpPr>
              <a:spLocks noChangeArrowheads="1"/>
            </p:cNvSpPr>
            <p:nvPr/>
          </p:nvSpPr>
          <p:spPr bwMode="auto">
            <a:xfrm>
              <a:off x="5344" y="2956"/>
              <a:ext cx="48" cy="48"/>
            </a:xfrm>
            <a:prstGeom prst="ellipse">
              <a:avLst/>
            </a:prstGeom>
            <a:solidFill>
              <a:srgbClr val="FFFFFF"/>
            </a:solidFill>
            <a:ln w="9525">
              <a:noFill/>
              <a:round/>
              <a:headEnd/>
              <a:tailEnd/>
            </a:ln>
          </p:spPr>
          <p:txBody>
            <a:bodyPr/>
            <a:lstStyle/>
            <a:p>
              <a:endParaRPr lang="en-US"/>
            </a:p>
          </p:txBody>
        </p:sp>
        <p:sp>
          <p:nvSpPr>
            <p:cNvPr id="42136" name="Oval 645"/>
            <p:cNvSpPr>
              <a:spLocks noChangeArrowheads="1"/>
            </p:cNvSpPr>
            <p:nvPr/>
          </p:nvSpPr>
          <p:spPr bwMode="auto">
            <a:xfrm>
              <a:off x="5566" y="2938"/>
              <a:ext cx="48" cy="48"/>
            </a:xfrm>
            <a:prstGeom prst="ellipse">
              <a:avLst/>
            </a:prstGeom>
            <a:solidFill>
              <a:srgbClr val="FFFFFF"/>
            </a:solidFill>
            <a:ln w="9525">
              <a:noFill/>
              <a:round/>
              <a:headEnd/>
              <a:tailEnd/>
            </a:ln>
          </p:spPr>
          <p:txBody>
            <a:bodyPr/>
            <a:lstStyle/>
            <a:p>
              <a:endParaRPr lang="en-US"/>
            </a:p>
          </p:txBody>
        </p:sp>
        <p:sp>
          <p:nvSpPr>
            <p:cNvPr id="42137" name="Oval 646"/>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138" name="Oval 647"/>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139" name="Oval 648"/>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140" name="Oval 649"/>
            <p:cNvSpPr>
              <a:spLocks noChangeArrowheads="1"/>
            </p:cNvSpPr>
            <p:nvPr/>
          </p:nvSpPr>
          <p:spPr bwMode="auto">
            <a:xfrm>
              <a:off x="3826" y="3760"/>
              <a:ext cx="48" cy="48"/>
            </a:xfrm>
            <a:prstGeom prst="ellipse">
              <a:avLst/>
            </a:prstGeom>
            <a:noFill/>
            <a:ln w="0">
              <a:solidFill>
                <a:srgbClr val="000000"/>
              </a:solidFill>
              <a:round/>
              <a:headEnd/>
              <a:tailEnd/>
            </a:ln>
          </p:spPr>
          <p:txBody>
            <a:bodyPr/>
            <a:lstStyle/>
            <a:p>
              <a:endParaRPr lang="en-US"/>
            </a:p>
          </p:txBody>
        </p:sp>
        <p:sp>
          <p:nvSpPr>
            <p:cNvPr id="42141" name="Oval 650"/>
            <p:cNvSpPr>
              <a:spLocks noChangeArrowheads="1"/>
            </p:cNvSpPr>
            <p:nvPr/>
          </p:nvSpPr>
          <p:spPr bwMode="auto">
            <a:xfrm>
              <a:off x="4042" y="3664"/>
              <a:ext cx="48" cy="48"/>
            </a:xfrm>
            <a:prstGeom prst="ellipse">
              <a:avLst/>
            </a:prstGeom>
            <a:noFill/>
            <a:ln w="0">
              <a:solidFill>
                <a:srgbClr val="000000"/>
              </a:solidFill>
              <a:round/>
              <a:headEnd/>
              <a:tailEnd/>
            </a:ln>
          </p:spPr>
          <p:txBody>
            <a:bodyPr/>
            <a:lstStyle/>
            <a:p>
              <a:endParaRPr lang="en-US"/>
            </a:p>
          </p:txBody>
        </p:sp>
        <p:sp>
          <p:nvSpPr>
            <p:cNvPr id="42142" name="Oval 651"/>
            <p:cNvSpPr>
              <a:spLocks noChangeArrowheads="1"/>
            </p:cNvSpPr>
            <p:nvPr/>
          </p:nvSpPr>
          <p:spPr bwMode="auto">
            <a:xfrm>
              <a:off x="4264" y="3508"/>
              <a:ext cx="48" cy="48"/>
            </a:xfrm>
            <a:prstGeom prst="ellipse">
              <a:avLst/>
            </a:prstGeom>
            <a:noFill/>
            <a:ln w="0">
              <a:solidFill>
                <a:srgbClr val="000000"/>
              </a:solidFill>
              <a:round/>
              <a:headEnd/>
              <a:tailEnd/>
            </a:ln>
          </p:spPr>
          <p:txBody>
            <a:bodyPr/>
            <a:lstStyle/>
            <a:p>
              <a:endParaRPr lang="en-US"/>
            </a:p>
          </p:txBody>
        </p:sp>
        <p:sp>
          <p:nvSpPr>
            <p:cNvPr id="42143" name="Oval 652"/>
            <p:cNvSpPr>
              <a:spLocks noChangeArrowheads="1"/>
            </p:cNvSpPr>
            <p:nvPr/>
          </p:nvSpPr>
          <p:spPr bwMode="auto">
            <a:xfrm>
              <a:off x="4480" y="3334"/>
              <a:ext cx="48" cy="48"/>
            </a:xfrm>
            <a:prstGeom prst="ellipse">
              <a:avLst/>
            </a:prstGeom>
            <a:noFill/>
            <a:ln w="0">
              <a:solidFill>
                <a:srgbClr val="000000"/>
              </a:solidFill>
              <a:round/>
              <a:headEnd/>
              <a:tailEnd/>
            </a:ln>
          </p:spPr>
          <p:txBody>
            <a:bodyPr/>
            <a:lstStyle/>
            <a:p>
              <a:endParaRPr lang="en-US"/>
            </a:p>
          </p:txBody>
        </p:sp>
        <p:sp>
          <p:nvSpPr>
            <p:cNvPr id="42144" name="Oval 653"/>
            <p:cNvSpPr>
              <a:spLocks noChangeArrowheads="1"/>
            </p:cNvSpPr>
            <p:nvPr/>
          </p:nvSpPr>
          <p:spPr bwMode="auto">
            <a:xfrm>
              <a:off x="4696" y="3178"/>
              <a:ext cx="48" cy="48"/>
            </a:xfrm>
            <a:prstGeom prst="ellipse">
              <a:avLst/>
            </a:prstGeom>
            <a:noFill/>
            <a:ln w="0">
              <a:solidFill>
                <a:srgbClr val="000000"/>
              </a:solidFill>
              <a:round/>
              <a:headEnd/>
              <a:tailEnd/>
            </a:ln>
          </p:spPr>
          <p:txBody>
            <a:bodyPr/>
            <a:lstStyle/>
            <a:p>
              <a:endParaRPr lang="en-US"/>
            </a:p>
          </p:txBody>
        </p:sp>
        <p:sp>
          <p:nvSpPr>
            <p:cNvPr id="42145" name="Oval 654"/>
            <p:cNvSpPr>
              <a:spLocks noChangeArrowheads="1"/>
            </p:cNvSpPr>
            <p:nvPr/>
          </p:nvSpPr>
          <p:spPr bwMode="auto">
            <a:xfrm>
              <a:off x="4912" y="3076"/>
              <a:ext cx="48" cy="48"/>
            </a:xfrm>
            <a:prstGeom prst="ellipse">
              <a:avLst/>
            </a:prstGeom>
            <a:noFill/>
            <a:ln w="0">
              <a:solidFill>
                <a:srgbClr val="000000"/>
              </a:solidFill>
              <a:round/>
              <a:headEnd/>
              <a:tailEnd/>
            </a:ln>
          </p:spPr>
          <p:txBody>
            <a:bodyPr/>
            <a:lstStyle/>
            <a:p>
              <a:endParaRPr lang="en-US"/>
            </a:p>
          </p:txBody>
        </p:sp>
        <p:sp>
          <p:nvSpPr>
            <p:cNvPr id="42146" name="Oval 655"/>
            <p:cNvSpPr>
              <a:spLocks noChangeArrowheads="1"/>
            </p:cNvSpPr>
            <p:nvPr/>
          </p:nvSpPr>
          <p:spPr bwMode="auto">
            <a:xfrm>
              <a:off x="5128" y="3016"/>
              <a:ext cx="48" cy="48"/>
            </a:xfrm>
            <a:prstGeom prst="ellipse">
              <a:avLst/>
            </a:prstGeom>
            <a:noFill/>
            <a:ln w="0">
              <a:solidFill>
                <a:srgbClr val="000000"/>
              </a:solidFill>
              <a:round/>
              <a:headEnd/>
              <a:tailEnd/>
            </a:ln>
          </p:spPr>
          <p:txBody>
            <a:bodyPr/>
            <a:lstStyle/>
            <a:p>
              <a:endParaRPr lang="en-US"/>
            </a:p>
          </p:txBody>
        </p:sp>
        <p:sp>
          <p:nvSpPr>
            <p:cNvPr id="42147" name="Oval 656"/>
            <p:cNvSpPr>
              <a:spLocks noChangeArrowheads="1"/>
            </p:cNvSpPr>
            <p:nvPr/>
          </p:nvSpPr>
          <p:spPr bwMode="auto">
            <a:xfrm>
              <a:off x="5344" y="2956"/>
              <a:ext cx="48" cy="48"/>
            </a:xfrm>
            <a:prstGeom prst="ellipse">
              <a:avLst/>
            </a:prstGeom>
            <a:noFill/>
            <a:ln w="0">
              <a:solidFill>
                <a:srgbClr val="000000"/>
              </a:solidFill>
              <a:round/>
              <a:headEnd/>
              <a:tailEnd/>
            </a:ln>
          </p:spPr>
          <p:txBody>
            <a:bodyPr/>
            <a:lstStyle/>
            <a:p>
              <a:endParaRPr lang="en-US"/>
            </a:p>
          </p:txBody>
        </p:sp>
        <p:sp>
          <p:nvSpPr>
            <p:cNvPr id="42148" name="Oval 657"/>
            <p:cNvSpPr>
              <a:spLocks noChangeArrowheads="1"/>
            </p:cNvSpPr>
            <p:nvPr/>
          </p:nvSpPr>
          <p:spPr bwMode="auto">
            <a:xfrm>
              <a:off x="5566" y="2938"/>
              <a:ext cx="48" cy="48"/>
            </a:xfrm>
            <a:prstGeom prst="ellipse">
              <a:avLst/>
            </a:prstGeom>
            <a:noFill/>
            <a:ln w="0">
              <a:solidFill>
                <a:srgbClr val="000000"/>
              </a:solidFill>
              <a:round/>
              <a:headEnd/>
              <a:tailEnd/>
            </a:ln>
          </p:spPr>
          <p:txBody>
            <a:bodyPr/>
            <a:lstStyle/>
            <a:p>
              <a:endParaRPr lang="en-US"/>
            </a:p>
          </p:txBody>
        </p:sp>
        <p:sp>
          <p:nvSpPr>
            <p:cNvPr id="42149" name="Oval 658"/>
            <p:cNvSpPr>
              <a:spLocks noChangeArrowheads="1"/>
            </p:cNvSpPr>
            <p:nvPr/>
          </p:nvSpPr>
          <p:spPr bwMode="auto">
            <a:xfrm>
              <a:off x="3178" y="3802"/>
              <a:ext cx="48" cy="48"/>
            </a:xfrm>
            <a:prstGeom prst="ellipse">
              <a:avLst/>
            </a:prstGeom>
            <a:solidFill>
              <a:srgbClr val="FFFFFF"/>
            </a:solidFill>
            <a:ln w="9525">
              <a:noFill/>
              <a:round/>
              <a:headEnd/>
              <a:tailEnd/>
            </a:ln>
          </p:spPr>
          <p:txBody>
            <a:bodyPr/>
            <a:lstStyle/>
            <a:p>
              <a:endParaRPr lang="en-US"/>
            </a:p>
          </p:txBody>
        </p:sp>
        <p:sp>
          <p:nvSpPr>
            <p:cNvPr id="42150" name="Oval 659"/>
            <p:cNvSpPr>
              <a:spLocks noChangeArrowheads="1"/>
            </p:cNvSpPr>
            <p:nvPr/>
          </p:nvSpPr>
          <p:spPr bwMode="auto">
            <a:xfrm>
              <a:off x="3394" y="3802"/>
              <a:ext cx="48" cy="48"/>
            </a:xfrm>
            <a:prstGeom prst="ellipse">
              <a:avLst/>
            </a:prstGeom>
            <a:solidFill>
              <a:srgbClr val="FFFFFF"/>
            </a:solidFill>
            <a:ln w="9525">
              <a:noFill/>
              <a:round/>
              <a:headEnd/>
              <a:tailEnd/>
            </a:ln>
          </p:spPr>
          <p:txBody>
            <a:bodyPr/>
            <a:lstStyle/>
            <a:p>
              <a:endParaRPr lang="en-US"/>
            </a:p>
          </p:txBody>
        </p:sp>
        <p:sp>
          <p:nvSpPr>
            <p:cNvPr id="42151" name="Oval 660"/>
            <p:cNvSpPr>
              <a:spLocks noChangeArrowheads="1"/>
            </p:cNvSpPr>
            <p:nvPr/>
          </p:nvSpPr>
          <p:spPr bwMode="auto">
            <a:xfrm>
              <a:off x="3610" y="3802"/>
              <a:ext cx="48" cy="48"/>
            </a:xfrm>
            <a:prstGeom prst="ellipse">
              <a:avLst/>
            </a:prstGeom>
            <a:solidFill>
              <a:srgbClr val="FFFFFF"/>
            </a:solidFill>
            <a:ln w="9525">
              <a:noFill/>
              <a:round/>
              <a:headEnd/>
              <a:tailEnd/>
            </a:ln>
          </p:spPr>
          <p:txBody>
            <a:bodyPr/>
            <a:lstStyle/>
            <a:p>
              <a:endParaRPr lang="en-US"/>
            </a:p>
          </p:txBody>
        </p:sp>
        <p:sp>
          <p:nvSpPr>
            <p:cNvPr id="42152" name="Oval 661"/>
            <p:cNvSpPr>
              <a:spLocks noChangeArrowheads="1"/>
            </p:cNvSpPr>
            <p:nvPr/>
          </p:nvSpPr>
          <p:spPr bwMode="auto">
            <a:xfrm>
              <a:off x="3826" y="3796"/>
              <a:ext cx="48" cy="48"/>
            </a:xfrm>
            <a:prstGeom prst="ellipse">
              <a:avLst/>
            </a:prstGeom>
            <a:solidFill>
              <a:srgbClr val="FFFFFF"/>
            </a:solidFill>
            <a:ln w="9525">
              <a:noFill/>
              <a:round/>
              <a:headEnd/>
              <a:tailEnd/>
            </a:ln>
          </p:spPr>
          <p:txBody>
            <a:bodyPr/>
            <a:lstStyle/>
            <a:p>
              <a:endParaRPr lang="en-US"/>
            </a:p>
          </p:txBody>
        </p:sp>
        <p:sp>
          <p:nvSpPr>
            <p:cNvPr id="42153" name="Oval 662"/>
            <p:cNvSpPr>
              <a:spLocks noChangeArrowheads="1"/>
            </p:cNvSpPr>
            <p:nvPr/>
          </p:nvSpPr>
          <p:spPr bwMode="auto">
            <a:xfrm>
              <a:off x="4042" y="3724"/>
              <a:ext cx="48" cy="48"/>
            </a:xfrm>
            <a:prstGeom prst="ellipse">
              <a:avLst/>
            </a:prstGeom>
            <a:solidFill>
              <a:srgbClr val="FFFFFF"/>
            </a:solidFill>
            <a:ln w="9525">
              <a:noFill/>
              <a:round/>
              <a:headEnd/>
              <a:tailEnd/>
            </a:ln>
          </p:spPr>
          <p:txBody>
            <a:bodyPr/>
            <a:lstStyle/>
            <a:p>
              <a:endParaRPr lang="en-US"/>
            </a:p>
          </p:txBody>
        </p:sp>
        <p:sp>
          <p:nvSpPr>
            <p:cNvPr id="42154" name="Oval 663"/>
            <p:cNvSpPr>
              <a:spLocks noChangeArrowheads="1"/>
            </p:cNvSpPr>
            <p:nvPr/>
          </p:nvSpPr>
          <p:spPr bwMode="auto">
            <a:xfrm>
              <a:off x="4264" y="3556"/>
              <a:ext cx="48" cy="48"/>
            </a:xfrm>
            <a:prstGeom prst="ellipse">
              <a:avLst/>
            </a:prstGeom>
            <a:solidFill>
              <a:srgbClr val="FFFFFF"/>
            </a:solidFill>
            <a:ln w="9525">
              <a:noFill/>
              <a:round/>
              <a:headEnd/>
              <a:tailEnd/>
            </a:ln>
          </p:spPr>
          <p:txBody>
            <a:bodyPr/>
            <a:lstStyle/>
            <a:p>
              <a:endParaRPr lang="en-US"/>
            </a:p>
          </p:txBody>
        </p:sp>
        <p:sp>
          <p:nvSpPr>
            <p:cNvPr id="42155" name="Oval 664"/>
            <p:cNvSpPr>
              <a:spLocks noChangeArrowheads="1"/>
            </p:cNvSpPr>
            <p:nvPr/>
          </p:nvSpPr>
          <p:spPr bwMode="auto">
            <a:xfrm>
              <a:off x="4480" y="3370"/>
              <a:ext cx="48" cy="48"/>
            </a:xfrm>
            <a:prstGeom prst="ellipse">
              <a:avLst/>
            </a:prstGeom>
            <a:solidFill>
              <a:srgbClr val="FFFFFF"/>
            </a:solidFill>
            <a:ln w="9525">
              <a:noFill/>
              <a:round/>
              <a:headEnd/>
              <a:tailEnd/>
            </a:ln>
          </p:spPr>
          <p:txBody>
            <a:bodyPr/>
            <a:lstStyle/>
            <a:p>
              <a:endParaRPr lang="en-US"/>
            </a:p>
          </p:txBody>
        </p:sp>
        <p:sp>
          <p:nvSpPr>
            <p:cNvPr id="42156" name="Oval 665"/>
            <p:cNvSpPr>
              <a:spLocks noChangeArrowheads="1"/>
            </p:cNvSpPr>
            <p:nvPr/>
          </p:nvSpPr>
          <p:spPr bwMode="auto">
            <a:xfrm>
              <a:off x="4696" y="3184"/>
              <a:ext cx="48" cy="48"/>
            </a:xfrm>
            <a:prstGeom prst="ellipse">
              <a:avLst/>
            </a:prstGeom>
            <a:solidFill>
              <a:srgbClr val="FFFFFF"/>
            </a:solidFill>
            <a:ln w="9525">
              <a:noFill/>
              <a:round/>
              <a:headEnd/>
              <a:tailEnd/>
            </a:ln>
          </p:spPr>
          <p:txBody>
            <a:bodyPr/>
            <a:lstStyle/>
            <a:p>
              <a:endParaRPr lang="en-US"/>
            </a:p>
          </p:txBody>
        </p:sp>
        <p:sp>
          <p:nvSpPr>
            <p:cNvPr id="42157" name="Oval 666"/>
            <p:cNvSpPr>
              <a:spLocks noChangeArrowheads="1"/>
            </p:cNvSpPr>
            <p:nvPr/>
          </p:nvSpPr>
          <p:spPr bwMode="auto">
            <a:xfrm>
              <a:off x="4912" y="3040"/>
              <a:ext cx="48" cy="48"/>
            </a:xfrm>
            <a:prstGeom prst="ellipse">
              <a:avLst/>
            </a:prstGeom>
            <a:solidFill>
              <a:srgbClr val="FFFFFF"/>
            </a:solidFill>
            <a:ln w="9525">
              <a:noFill/>
              <a:round/>
              <a:headEnd/>
              <a:tailEnd/>
            </a:ln>
          </p:spPr>
          <p:txBody>
            <a:bodyPr/>
            <a:lstStyle/>
            <a:p>
              <a:endParaRPr lang="en-US"/>
            </a:p>
          </p:txBody>
        </p:sp>
        <p:sp>
          <p:nvSpPr>
            <p:cNvPr id="42158" name="Oval 667"/>
            <p:cNvSpPr>
              <a:spLocks noChangeArrowheads="1"/>
            </p:cNvSpPr>
            <p:nvPr/>
          </p:nvSpPr>
          <p:spPr bwMode="auto">
            <a:xfrm>
              <a:off x="5128" y="2944"/>
              <a:ext cx="48" cy="48"/>
            </a:xfrm>
            <a:prstGeom prst="ellipse">
              <a:avLst/>
            </a:prstGeom>
            <a:solidFill>
              <a:srgbClr val="FFFFFF"/>
            </a:solidFill>
            <a:ln w="9525">
              <a:noFill/>
              <a:round/>
              <a:headEnd/>
              <a:tailEnd/>
            </a:ln>
          </p:spPr>
          <p:txBody>
            <a:bodyPr/>
            <a:lstStyle/>
            <a:p>
              <a:endParaRPr lang="en-US"/>
            </a:p>
          </p:txBody>
        </p:sp>
        <p:sp>
          <p:nvSpPr>
            <p:cNvPr id="42159" name="Oval 668"/>
            <p:cNvSpPr>
              <a:spLocks noChangeArrowheads="1"/>
            </p:cNvSpPr>
            <p:nvPr/>
          </p:nvSpPr>
          <p:spPr bwMode="auto">
            <a:xfrm>
              <a:off x="5344" y="2890"/>
              <a:ext cx="48" cy="48"/>
            </a:xfrm>
            <a:prstGeom prst="ellipse">
              <a:avLst/>
            </a:prstGeom>
            <a:solidFill>
              <a:srgbClr val="FFFFFF"/>
            </a:solidFill>
            <a:ln w="9525">
              <a:noFill/>
              <a:round/>
              <a:headEnd/>
              <a:tailEnd/>
            </a:ln>
          </p:spPr>
          <p:txBody>
            <a:bodyPr/>
            <a:lstStyle/>
            <a:p>
              <a:endParaRPr lang="en-US"/>
            </a:p>
          </p:txBody>
        </p:sp>
        <p:sp>
          <p:nvSpPr>
            <p:cNvPr id="42160" name="Oval 669"/>
            <p:cNvSpPr>
              <a:spLocks noChangeArrowheads="1"/>
            </p:cNvSpPr>
            <p:nvPr/>
          </p:nvSpPr>
          <p:spPr bwMode="auto">
            <a:xfrm>
              <a:off x="5566" y="2866"/>
              <a:ext cx="48" cy="48"/>
            </a:xfrm>
            <a:prstGeom prst="ellipse">
              <a:avLst/>
            </a:prstGeom>
            <a:solidFill>
              <a:srgbClr val="FFFFFF"/>
            </a:solidFill>
            <a:ln w="9525">
              <a:noFill/>
              <a:round/>
              <a:headEnd/>
              <a:tailEnd/>
            </a:ln>
          </p:spPr>
          <p:txBody>
            <a:bodyPr/>
            <a:lstStyle/>
            <a:p>
              <a:endParaRPr lang="en-US"/>
            </a:p>
          </p:txBody>
        </p:sp>
        <p:sp>
          <p:nvSpPr>
            <p:cNvPr id="42161" name="Oval 670"/>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162" name="Oval 671"/>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163" name="Oval 672"/>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164" name="Oval 673"/>
            <p:cNvSpPr>
              <a:spLocks noChangeArrowheads="1"/>
            </p:cNvSpPr>
            <p:nvPr/>
          </p:nvSpPr>
          <p:spPr bwMode="auto">
            <a:xfrm>
              <a:off x="3826" y="3796"/>
              <a:ext cx="48" cy="48"/>
            </a:xfrm>
            <a:prstGeom prst="ellipse">
              <a:avLst/>
            </a:prstGeom>
            <a:noFill/>
            <a:ln w="0">
              <a:solidFill>
                <a:srgbClr val="000000"/>
              </a:solidFill>
              <a:round/>
              <a:headEnd/>
              <a:tailEnd/>
            </a:ln>
          </p:spPr>
          <p:txBody>
            <a:bodyPr/>
            <a:lstStyle/>
            <a:p>
              <a:endParaRPr lang="en-US"/>
            </a:p>
          </p:txBody>
        </p:sp>
        <p:sp>
          <p:nvSpPr>
            <p:cNvPr id="42165" name="Oval 674"/>
            <p:cNvSpPr>
              <a:spLocks noChangeArrowheads="1"/>
            </p:cNvSpPr>
            <p:nvPr/>
          </p:nvSpPr>
          <p:spPr bwMode="auto">
            <a:xfrm>
              <a:off x="4042" y="3724"/>
              <a:ext cx="48" cy="48"/>
            </a:xfrm>
            <a:prstGeom prst="ellipse">
              <a:avLst/>
            </a:prstGeom>
            <a:noFill/>
            <a:ln w="0">
              <a:solidFill>
                <a:srgbClr val="000000"/>
              </a:solidFill>
              <a:round/>
              <a:headEnd/>
              <a:tailEnd/>
            </a:ln>
          </p:spPr>
          <p:txBody>
            <a:bodyPr/>
            <a:lstStyle/>
            <a:p>
              <a:endParaRPr lang="en-US"/>
            </a:p>
          </p:txBody>
        </p:sp>
        <p:sp>
          <p:nvSpPr>
            <p:cNvPr id="42166" name="Oval 675"/>
            <p:cNvSpPr>
              <a:spLocks noChangeArrowheads="1"/>
            </p:cNvSpPr>
            <p:nvPr/>
          </p:nvSpPr>
          <p:spPr bwMode="auto">
            <a:xfrm>
              <a:off x="4264" y="3556"/>
              <a:ext cx="48" cy="48"/>
            </a:xfrm>
            <a:prstGeom prst="ellipse">
              <a:avLst/>
            </a:prstGeom>
            <a:noFill/>
            <a:ln w="0">
              <a:solidFill>
                <a:srgbClr val="000000"/>
              </a:solidFill>
              <a:round/>
              <a:headEnd/>
              <a:tailEnd/>
            </a:ln>
          </p:spPr>
          <p:txBody>
            <a:bodyPr/>
            <a:lstStyle/>
            <a:p>
              <a:endParaRPr lang="en-US"/>
            </a:p>
          </p:txBody>
        </p:sp>
        <p:sp>
          <p:nvSpPr>
            <p:cNvPr id="42167" name="Oval 676"/>
            <p:cNvSpPr>
              <a:spLocks noChangeArrowheads="1"/>
            </p:cNvSpPr>
            <p:nvPr/>
          </p:nvSpPr>
          <p:spPr bwMode="auto">
            <a:xfrm>
              <a:off x="4480" y="3370"/>
              <a:ext cx="48" cy="48"/>
            </a:xfrm>
            <a:prstGeom prst="ellipse">
              <a:avLst/>
            </a:prstGeom>
            <a:noFill/>
            <a:ln w="0">
              <a:solidFill>
                <a:srgbClr val="000000"/>
              </a:solidFill>
              <a:round/>
              <a:headEnd/>
              <a:tailEnd/>
            </a:ln>
          </p:spPr>
          <p:txBody>
            <a:bodyPr/>
            <a:lstStyle/>
            <a:p>
              <a:endParaRPr lang="en-US"/>
            </a:p>
          </p:txBody>
        </p:sp>
        <p:sp>
          <p:nvSpPr>
            <p:cNvPr id="42168" name="Oval 677"/>
            <p:cNvSpPr>
              <a:spLocks noChangeArrowheads="1"/>
            </p:cNvSpPr>
            <p:nvPr/>
          </p:nvSpPr>
          <p:spPr bwMode="auto">
            <a:xfrm>
              <a:off x="4696" y="3184"/>
              <a:ext cx="48" cy="48"/>
            </a:xfrm>
            <a:prstGeom prst="ellipse">
              <a:avLst/>
            </a:prstGeom>
            <a:noFill/>
            <a:ln w="0">
              <a:solidFill>
                <a:srgbClr val="000000"/>
              </a:solidFill>
              <a:round/>
              <a:headEnd/>
              <a:tailEnd/>
            </a:ln>
          </p:spPr>
          <p:txBody>
            <a:bodyPr/>
            <a:lstStyle/>
            <a:p>
              <a:endParaRPr lang="en-US"/>
            </a:p>
          </p:txBody>
        </p:sp>
        <p:sp>
          <p:nvSpPr>
            <p:cNvPr id="42169" name="Oval 678"/>
            <p:cNvSpPr>
              <a:spLocks noChangeArrowheads="1"/>
            </p:cNvSpPr>
            <p:nvPr/>
          </p:nvSpPr>
          <p:spPr bwMode="auto">
            <a:xfrm>
              <a:off x="4912" y="3040"/>
              <a:ext cx="48" cy="48"/>
            </a:xfrm>
            <a:prstGeom prst="ellipse">
              <a:avLst/>
            </a:prstGeom>
            <a:noFill/>
            <a:ln w="0">
              <a:solidFill>
                <a:srgbClr val="000000"/>
              </a:solidFill>
              <a:round/>
              <a:headEnd/>
              <a:tailEnd/>
            </a:ln>
          </p:spPr>
          <p:txBody>
            <a:bodyPr/>
            <a:lstStyle/>
            <a:p>
              <a:endParaRPr lang="en-US"/>
            </a:p>
          </p:txBody>
        </p:sp>
        <p:sp>
          <p:nvSpPr>
            <p:cNvPr id="42170" name="Oval 679"/>
            <p:cNvSpPr>
              <a:spLocks noChangeArrowheads="1"/>
            </p:cNvSpPr>
            <p:nvPr/>
          </p:nvSpPr>
          <p:spPr bwMode="auto">
            <a:xfrm>
              <a:off x="5128" y="2944"/>
              <a:ext cx="48" cy="48"/>
            </a:xfrm>
            <a:prstGeom prst="ellipse">
              <a:avLst/>
            </a:prstGeom>
            <a:noFill/>
            <a:ln w="0">
              <a:solidFill>
                <a:srgbClr val="000000"/>
              </a:solidFill>
              <a:round/>
              <a:headEnd/>
              <a:tailEnd/>
            </a:ln>
          </p:spPr>
          <p:txBody>
            <a:bodyPr/>
            <a:lstStyle/>
            <a:p>
              <a:endParaRPr lang="en-US"/>
            </a:p>
          </p:txBody>
        </p:sp>
        <p:sp>
          <p:nvSpPr>
            <p:cNvPr id="42171" name="Oval 680"/>
            <p:cNvSpPr>
              <a:spLocks noChangeArrowheads="1"/>
            </p:cNvSpPr>
            <p:nvPr/>
          </p:nvSpPr>
          <p:spPr bwMode="auto">
            <a:xfrm>
              <a:off x="5344" y="2890"/>
              <a:ext cx="48" cy="48"/>
            </a:xfrm>
            <a:prstGeom prst="ellipse">
              <a:avLst/>
            </a:prstGeom>
            <a:noFill/>
            <a:ln w="0">
              <a:solidFill>
                <a:srgbClr val="000000"/>
              </a:solidFill>
              <a:round/>
              <a:headEnd/>
              <a:tailEnd/>
            </a:ln>
          </p:spPr>
          <p:txBody>
            <a:bodyPr/>
            <a:lstStyle/>
            <a:p>
              <a:endParaRPr lang="en-US"/>
            </a:p>
          </p:txBody>
        </p:sp>
        <p:sp>
          <p:nvSpPr>
            <p:cNvPr id="42172" name="Oval 681"/>
            <p:cNvSpPr>
              <a:spLocks noChangeArrowheads="1"/>
            </p:cNvSpPr>
            <p:nvPr/>
          </p:nvSpPr>
          <p:spPr bwMode="auto">
            <a:xfrm>
              <a:off x="5566" y="2866"/>
              <a:ext cx="48" cy="48"/>
            </a:xfrm>
            <a:prstGeom prst="ellipse">
              <a:avLst/>
            </a:prstGeom>
            <a:noFill/>
            <a:ln w="0">
              <a:solidFill>
                <a:srgbClr val="000000"/>
              </a:solidFill>
              <a:round/>
              <a:headEnd/>
              <a:tailEnd/>
            </a:ln>
          </p:spPr>
          <p:txBody>
            <a:bodyPr/>
            <a:lstStyle/>
            <a:p>
              <a:endParaRPr lang="en-US"/>
            </a:p>
          </p:txBody>
        </p:sp>
        <p:sp>
          <p:nvSpPr>
            <p:cNvPr id="42173" name="Oval 682"/>
            <p:cNvSpPr>
              <a:spLocks noChangeArrowheads="1"/>
            </p:cNvSpPr>
            <p:nvPr/>
          </p:nvSpPr>
          <p:spPr bwMode="auto">
            <a:xfrm>
              <a:off x="3178" y="3802"/>
              <a:ext cx="48" cy="48"/>
            </a:xfrm>
            <a:prstGeom prst="ellipse">
              <a:avLst/>
            </a:prstGeom>
            <a:solidFill>
              <a:srgbClr val="FFFFFF"/>
            </a:solidFill>
            <a:ln w="9525">
              <a:noFill/>
              <a:round/>
              <a:headEnd/>
              <a:tailEnd/>
            </a:ln>
          </p:spPr>
          <p:txBody>
            <a:bodyPr/>
            <a:lstStyle/>
            <a:p>
              <a:endParaRPr lang="en-US"/>
            </a:p>
          </p:txBody>
        </p:sp>
        <p:sp>
          <p:nvSpPr>
            <p:cNvPr id="42174" name="Oval 683"/>
            <p:cNvSpPr>
              <a:spLocks noChangeArrowheads="1"/>
            </p:cNvSpPr>
            <p:nvPr/>
          </p:nvSpPr>
          <p:spPr bwMode="auto">
            <a:xfrm>
              <a:off x="3394" y="3802"/>
              <a:ext cx="48" cy="48"/>
            </a:xfrm>
            <a:prstGeom prst="ellipse">
              <a:avLst/>
            </a:prstGeom>
            <a:solidFill>
              <a:srgbClr val="FFFFFF"/>
            </a:solidFill>
            <a:ln w="9525">
              <a:noFill/>
              <a:round/>
              <a:headEnd/>
              <a:tailEnd/>
            </a:ln>
          </p:spPr>
          <p:txBody>
            <a:bodyPr/>
            <a:lstStyle/>
            <a:p>
              <a:endParaRPr lang="en-US"/>
            </a:p>
          </p:txBody>
        </p:sp>
        <p:sp>
          <p:nvSpPr>
            <p:cNvPr id="42175" name="Oval 684"/>
            <p:cNvSpPr>
              <a:spLocks noChangeArrowheads="1"/>
            </p:cNvSpPr>
            <p:nvPr/>
          </p:nvSpPr>
          <p:spPr bwMode="auto">
            <a:xfrm>
              <a:off x="3610" y="3802"/>
              <a:ext cx="48" cy="48"/>
            </a:xfrm>
            <a:prstGeom prst="ellipse">
              <a:avLst/>
            </a:prstGeom>
            <a:solidFill>
              <a:srgbClr val="FFFFFF"/>
            </a:solidFill>
            <a:ln w="9525">
              <a:noFill/>
              <a:round/>
              <a:headEnd/>
              <a:tailEnd/>
            </a:ln>
          </p:spPr>
          <p:txBody>
            <a:bodyPr/>
            <a:lstStyle/>
            <a:p>
              <a:endParaRPr lang="en-US"/>
            </a:p>
          </p:txBody>
        </p:sp>
        <p:sp>
          <p:nvSpPr>
            <p:cNvPr id="42176" name="Oval 685"/>
            <p:cNvSpPr>
              <a:spLocks noChangeArrowheads="1"/>
            </p:cNvSpPr>
            <p:nvPr/>
          </p:nvSpPr>
          <p:spPr bwMode="auto">
            <a:xfrm>
              <a:off x="3826" y="3790"/>
              <a:ext cx="48" cy="48"/>
            </a:xfrm>
            <a:prstGeom prst="ellipse">
              <a:avLst/>
            </a:prstGeom>
            <a:solidFill>
              <a:srgbClr val="FFFFFF"/>
            </a:solidFill>
            <a:ln w="9525">
              <a:noFill/>
              <a:round/>
              <a:headEnd/>
              <a:tailEnd/>
            </a:ln>
          </p:spPr>
          <p:txBody>
            <a:bodyPr/>
            <a:lstStyle/>
            <a:p>
              <a:endParaRPr lang="en-US"/>
            </a:p>
          </p:txBody>
        </p:sp>
        <p:sp>
          <p:nvSpPr>
            <p:cNvPr id="42177" name="Oval 686"/>
            <p:cNvSpPr>
              <a:spLocks noChangeArrowheads="1"/>
            </p:cNvSpPr>
            <p:nvPr/>
          </p:nvSpPr>
          <p:spPr bwMode="auto">
            <a:xfrm>
              <a:off x="4042" y="3676"/>
              <a:ext cx="48" cy="48"/>
            </a:xfrm>
            <a:prstGeom prst="ellipse">
              <a:avLst/>
            </a:prstGeom>
            <a:solidFill>
              <a:srgbClr val="FFFFFF"/>
            </a:solidFill>
            <a:ln w="9525">
              <a:noFill/>
              <a:round/>
              <a:headEnd/>
              <a:tailEnd/>
            </a:ln>
          </p:spPr>
          <p:txBody>
            <a:bodyPr/>
            <a:lstStyle/>
            <a:p>
              <a:endParaRPr lang="en-US"/>
            </a:p>
          </p:txBody>
        </p:sp>
        <p:sp>
          <p:nvSpPr>
            <p:cNvPr id="42178" name="Oval 687"/>
            <p:cNvSpPr>
              <a:spLocks noChangeArrowheads="1"/>
            </p:cNvSpPr>
            <p:nvPr/>
          </p:nvSpPr>
          <p:spPr bwMode="auto">
            <a:xfrm>
              <a:off x="4264" y="3490"/>
              <a:ext cx="48" cy="48"/>
            </a:xfrm>
            <a:prstGeom prst="ellipse">
              <a:avLst/>
            </a:prstGeom>
            <a:solidFill>
              <a:srgbClr val="FFFFFF"/>
            </a:solidFill>
            <a:ln w="9525">
              <a:noFill/>
              <a:round/>
              <a:headEnd/>
              <a:tailEnd/>
            </a:ln>
          </p:spPr>
          <p:txBody>
            <a:bodyPr/>
            <a:lstStyle/>
            <a:p>
              <a:endParaRPr lang="en-US"/>
            </a:p>
          </p:txBody>
        </p:sp>
        <p:sp>
          <p:nvSpPr>
            <p:cNvPr id="42179" name="Oval 688"/>
            <p:cNvSpPr>
              <a:spLocks noChangeArrowheads="1"/>
            </p:cNvSpPr>
            <p:nvPr/>
          </p:nvSpPr>
          <p:spPr bwMode="auto">
            <a:xfrm>
              <a:off x="4480" y="3268"/>
              <a:ext cx="48" cy="48"/>
            </a:xfrm>
            <a:prstGeom prst="ellipse">
              <a:avLst/>
            </a:prstGeom>
            <a:solidFill>
              <a:srgbClr val="FFFFFF"/>
            </a:solidFill>
            <a:ln w="9525">
              <a:noFill/>
              <a:round/>
              <a:headEnd/>
              <a:tailEnd/>
            </a:ln>
          </p:spPr>
          <p:txBody>
            <a:bodyPr/>
            <a:lstStyle/>
            <a:p>
              <a:endParaRPr lang="en-US"/>
            </a:p>
          </p:txBody>
        </p:sp>
        <p:sp>
          <p:nvSpPr>
            <p:cNvPr id="42180" name="Oval 689"/>
            <p:cNvSpPr>
              <a:spLocks noChangeArrowheads="1"/>
            </p:cNvSpPr>
            <p:nvPr/>
          </p:nvSpPr>
          <p:spPr bwMode="auto">
            <a:xfrm>
              <a:off x="4696" y="3028"/>
              <a:ext cx="48" cy="48"/>
            </a:xfrm>
            <a:prstGeom prst="ellipse">
              <a:avLst/>
            </a:prstGeom>
            <a:solidFill>
              <a:srgbClr val="FFFFFF"/>
            </a:solidFill>
            <a:ln w="9525">
              <a:noFill/>
              <a:round/>
              <a:headEnd/>
              <a:tailEnd/>
            </a:ln>
          </p:spPr>
          <p:txBody>
            <a:bodyPr/>
            <a:lstStyle/>
            <a:p>
              <a:endParaRPr lang="en-US"/>
            </a:p>
          </p:txBody>
        </p:sp>
        <p:sp>
          <p:nvSpPr>
            <p:cNvPr id="42181" name="Oval 690"/>
            <p:cNvSpPr>
              <a:spLocks noChangeArrowheads="1"/>
            </p:cNvSpPr>
            <p:nvPr/>
          </p:nvSpPr>
          <p:spPr bwMode="auto">
            <a:xfrm>
              <a:off x="4912" y="2818"/>
              <a:ext cx="48" cy="48"/>
            </a:xfrm>
            <a:prstGeom prst="ellipse">
              <a:avLst/>
            </a:prstGeom>
            <a:solidFill>
              <a:srgbClr val="FFFFFF"/>
            </a:solidFill>
            <a:ln w="9525">
              <a:noFill/>
              <a:round/>
              <a:headEnd/>
              <a:tailEnd/>
            </a:ln>
          </p:spPr>
          <p:txBody>
            <a:bodyPr/>
            <a:lstStyle/>
            <a:p>
              <a:endParaRPr lang="en-US"/>
            </a:p>
          </p:txBody>
        </p:sp>
        <p:sp>
          <p:nvSpPr>
            <p:cNvPr id="42182" name="Oval 691"/>
            <p:cNvSpPr>
              <a:spLocks noChangeArrowheads="1"/>
            </p:cNvSpPr>
            <p:nvPr/>
          </p:nvSpPr>
          <p:spPr bwMode="auto">
            <a:xfrm>
              <a:off x="5128" y="2710"/>
              <a:ext cx="48" cy="48"/>
            </a:xfrm>
            <a:prstGeom prst="ellipse">
              <a:avLst/>
            </a:prstGeom>
            <a:solidFill>
              <a:srgbClr val="FFFFFF"/>
            </a:solidFill>
            <a:ln w="9525">
              <a:noFill/>
              <a:round/>
              <a:headEnd/>
              <a:tailEnd/>
            </a:ln>
          </p:spPr>
          <p:txBody>
            <a:bodyPr/>
            <a:lstStyle/>
            <a:p>
              <a:endParaRPr lang="en-US"/>
            </a:p>
          </p:txBody>
        </p:sp>
        <p:sp>
          <p:nvSpPr>
            <p:cNvPr id="42183" name="Oval 692"/>
            <p:cNvSpPr>
              <a:spLocks noChangeArrowheads="1"/>
            </p:cNvSpPr>
            <p:nvPr/>
          </p:nvSpPr>
          <p:spPr bwMode="auto">
            <a:xfrm>
              <a:off x="5344" y="2626"/>
              <a:ext cx="48" cy="48"/>
            </a:xfrm>
            <a:prstGeom prst="ellipse">
              <a:avLst/>
            </a:prstGeom>
            <a:solidFill>
              <a:srgbClr val="FFFFFF"/>
            </a:solidFill>
            <a:ln w="9525">
              <a:noFill/>
              <a:round/>
              <a:headEnd/>
              <a:tailEnd/>
            </a:ln>
          </p:spPr>
          <p:txBody>
            <a:bodyPr/>
            <a:lstStyle/>
            <a:p>
              <a:endParaRPr lang="en-US"/>
            </a:p>
          </p:txBody>
        </p:sp>
        <p:sp>
          <p:nvSpPr>
            <p:cNvPr id="42184" name="Oval 693"/>
            <p:cNvSpPr>
              <a:spLocks noChangeArrowheads="1"/>
            </p:cNvSpPr>
            <p:nvPr/>
          </p:nvSpPr>
          <p:spPr bwMode="auto">
            <a:xfrm>
              <a:off x="5566" y="2584"/>
              <a:ext cx="48" cy="48"/>
            </a:xfrm>
            <a:prstGeom prst="ellipse">
              <a:avLst/>
            </a:prstGeom>
            <a:solidFill>
              <a:srgbClr val="FFFFFF"/>
            </a:solidFill>
            <a:ln w="9525">
              <a:noFill/>
              <a:round/>
              <a:headEnd/>
              <a:tailEnd/>
            </a:ln>
          </p:spPr>
          <p:txBody>
            <a:bodyPr/>
            <a:lstStyle/>
            <a:p>
              <a:endParaRPr lang="en-US"/>
            </a:p>
          </p:txBody>
        </p:sp>
        <p:sp>
          <p:nvSpPr>
            <p:cNvPr id="42185" name="Oval 694"/>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186" name="Oval 695"/>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187" name="Oval 696"/>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188" name="Oval 697"/>
            <p:cNvSpPr>
              <a:spLocks noChangeArrowheads="1"/>
            </p:cNvSpPr>
            <p:nvPr/>
          </p:nvSpPr>
          <p:spPr bwMode="auto">
            <a:xfrm>
              <a:off x="3826" y="3790"/>
              <a:ext cx="48" cy="48"/>
            </a:xfrm>
            <a:prstGeom prst="ellipse">
              <a:avLst/>
            </a:prstGeom>
            <a:noFill/>
            <a:ln w="0">
              <a:solidFill>
                <a:srgbClr val="000000"/>
              </a:solidFill>
              <a:round/>
              <a:headEnd/>
              <a:tailEnd/>
            </a:ln>
          </p:spPr>
          <p:txBody>
            <a:bodyPr/>
            <a:lstStyle/>
            <a:p>
              <a:endParaRPr lang="en-US"/>
            </a:p>
          </p:txBody>
        </p:sp>
        <p:sp>
          <p:nvSpPr>
            <p:cNvPr id="42189" name="Oval 698"/>
            <p:cNvSpPr>
              <a:spLocks noChangeArrowheads="1"/>
            </p:cNvSpPr>
            <p:nvPr/>
          </p:nvSpPr>
          <p:spPr bwMode="auto">
            <a:xfrm>
              <a:off x="4042" y="3676"/>
              <a:ext cx="48" cy="48"/>
            </a:xfrm>
            <a:prstGeom prst="ellipse">
              <a:avLst/>
            </a:prstGeom>
            <a:noFill/>
            <a:ln w="0">
              <a:solidFill>
                <a:srgbClr val="000000"/>
              </a:solidFill>
              <a:round/>
              <a:headEnd/>
              <a:tailEnd/>
            </a:ln>
          </p:spPr>
          <p:txBody>
            <a:bodyPr/>
            <a:lstStyle/>
            <a:p>
              <a:endParaRPr lang="en-US"/>
            </a:p>
          </p:txBody>
        </p:sp>
        <p:sp>
          <p:nvSpPr>
            <p:cNvPr id="42190" name="Oval 699"/>
            <p:cNvSpPr>
              <a:spLocks noChangeArrowheads="1"/>
            </p:cNvSpPr>
            <p:nvPr/>
          </p:nvSpPr>
          <p:spPr bwMode="auto">
            <a:xfrm>
              <a:off x="4264" y="3490"/>
              <a:ext cx="48" cy="48"/>
            </a:xfrm>
            <a:prstGeom prst="ellipse">
              <a:avLst/>
            </a:prstGeom>
            <a:noFill/>
            <a:ln w="0">
              <a:solidFill>
                <a:srgbClr val="000000"/>
              </a:solidFill>
              <a:round/>
              <a:headEnd/>
              <a:tailEnd/>
            </a:ln>
          </p:spPr>
          <p:txBody>
            <a:bodyPr/>
            <a:lstStyle/>
            <a:p>
              <a:endParaRPr lang="en-US"/>
            </a:p>
          </p:txBody>
        </p:sp>
        <p:sp>
          <p:nvSpPr>
            <p:cNvPr id="42191" name="Oval 700"/>
            <p:cNvSpPr>
              <a:spLocks noChangeArrowheads="1"/>
            </p:cNvSpPr>
            <p:nvPr/>
          </p:nvSpPr>
          <p:spPr bwMode="auto">
            <a:xfrm>
              <a:off x="4480" y="3268"/>
              <a:ext cx="48" cy="48"/>
            </a:xfrm>
            <a:prstGeom prst="ellipse">
              <a:avLst/>
            </a:prstGeom>
            <a:noFill/>
            <a:ln w="0">
              <a:solidFill>
                <a:srgbClr val="000000"/>
              </a:solidFill>
              <a:round/>
              <a:headEnd/>
              <a:tailEnd/>
            </a:ln>
          </p:spPr>
          <p:txBody>
            <a:bodyPr/>
            <a:lstStyle/>
            <a:p>
              <a:endParaRPr lang="en-US"/>
            </a:p>
          </p:txBody>
        </p:sp>
        <p:sp>
          <p:nvSpPr>
            <p:cNvPr id="42192" name="Oval 701"/>
            <p:cNvSpPr>
              <a:spLocks noChangeArrowheads="1"/>
            </p:cNvSpPr>
            <p:nvPr/>
          </p:nvSpPr>
          <p:spPr bwMode="auto">
            <a:xfrm>
              <a:off x="4696" y="3028"/>
              <a:ext cx="48" cy="48"/>
            </a:xfrm>
            <a:prstGeom prst="ellipse">
              <a:avLst/>
            </a:prstGeom>
            <a:noFill/>
            <a:ln w="0">
              <a:solidFill>
                <a:srgbClr val="000000"/>
              </a:solidFill>
              <a:round/>
              <a:headEnd/>
              <a:tailEnd/>
            </a:ln>
          </p:spPr>
          <p:txBody>
            <a:bodyPr/>
            <a:lstStyle/>
            <a:p>
              <a:endParaRPr lang="en-US"/>
            </a:p>
          </p:txBody>
        </p:sp>
        <p:sp>
          <p:nvSpPr>
            <p:cNvPr id="42193" name="Oval 702"/>
            <p:cNvSpPr>
              <a:spLocks noChangeArrowheads="1"/>
            </p:cNvSpPr>
            <p:nvPr/>
          </p:nvSpPr>
          <p:spPr bwMode="auto">
            <a:xfrm>
              <a:off x="4912" y="2818"/>
              <a:ext cx="48" cy="48"/>
            </a:xfrm>
            <a:prstGeom prst="ellipse">
              <a:avLst/>
            </a:prstGeom>
            <a:noFill/>
            <a:ln w="0">
              <a:solidFill>
                <a:srgbClr val="000000"/>
              </a:solidFill>
              <a:round/>
              <a:headEnd/>
              <a:tailEnd/>
            </a:ln>
          </p:spPr>
          <p:txBody>
            <a:bodyPr/>
            <a:lstStyle/>
            <a:p>
              <a:endParaRPr lang="en-US"/>
            </a:p>
          </p:txBody>
        </p:sp>
        <p:sp>
          <p:nvSpPr>
            <p:cNvPr id="42194" name="Oval 703"/>
            <p:cNvSpPr>
              <a:spLocks noChangeArrowheads="1"/>
            </p:cNvSpPr>
            <p:nvPr/>
          </p:nvSpPr>
          <p:spPr bwMode="auto">
            <a:xfrm>
              <a:off x="5128" y="2710"/>
              <a:ext cx="48" cy="48"/>
            </a:xfrm>
            <a:prstGeom prst="ellipse">
              <a:avLst/>
            </a:prstGeom>
            <a:noFill/>
            <a:ln w="0">
              <a:solidFill>
                <a:srgbClr val="000000"/>
              </a:solidFill>
              <a:round/>
              <a:headEnd/>
              <a:tailEnd/>
            </a:ln>
          </p:spPr>
          <p:txBody>
            <a:bodyPr/>
            <a:lstStyle/>
            <a:p>
              <a:endParaRPr lang="en-US"/>
            </a:p>
          </p:txBody>
        </p:sp>
        <p:sp>
          <p:nvSpPr>
            <p:cNvPr id="42195" name="Oval 704"/>
            <p:cNvSpPr>
              <a:spLocks noChangeArrowheads="1"/>
            </p:cNvSpPr>
            <p:nvPr/>
          </p:nvSpPr>
          <p:spPr bwMode="auto">
            <a:xfrm>
              <a:off x="5344" y="2626"/>
              <a:ext cx="48" cy="48"/>
            </a:xfrm>
            <a:prstGeom prst="ellipse">
              <a:avLst/>
            </a:prstGeom>
            <a:noFill/>
            <a:ln w="0">
              <a:solidFill>
                <a:srgbClr val="000000"/>
              </a:solidFill>
              <a:round/>
              <a:headEnd/>
              <a:tailEnd/>
            </a:ln>
          </p:spPr>
          <p:txBody>
            <a:bodyPr/>
            <a:lstStyle/>
            <a:p>
              <a:endParaRPr lang="en-US"/>
            </a:p>
          </p:txBody>
        </p:sp>
        <p:sp>
          <p:nvSpPr>
            <p:cNvPr id="42196" name="Oval 705"/>
            <p:cNvSpPr>
              <a:spLocks noChangeArrowheads="1"/>
            </p:cNvSpPr>
            <p:nvPr/>
          </p:nvSpPr>
          <p:spPr bwMode="auto">
            <a:xfrm>
              <a:off x="5566" y="2584"/>
              <a:ext cx="48" cy="48"/>
            </a:xfrm>
            <a:prstGeom prst="ellipse">
              <a:avLst/>
            </a:prstGeom>
            <a:noFill/>
            <a:ln w="0">
              <a:solidFill>
                <a:srgbClr val="000000"/>
              </a:solidFill>
              <a:round/>
              <a:headEnd/>
              <a:tailEnd/>
            </a:ln>
          </p:spPr>
          <p:txBody>
            <a:bodyPr/>
            <a:lstStyle/>
            <a:p>
              <a:endParaRPr lang="en-US"/>
            </a:p>
          </p:txBody>
        </p:sp>
        <p:sp>
          <p:nvSpPr>
            <p:cNvPr id="42197" name="Oval 706"/>
            <p:cNvSpPr>
              <a:spLocks noChangeArrowheads="1"/>
            </p:cNvSpPr>
            <p:nvPr/>
          </p:nvSpPr>
          <p:spPr bwMode="auto">
            <a:xfrm>
              <a:off x="3178" y="3802"/>
              <a:ext cx="48" cy="48"/>
            </a:xfrm>
            <a:prstGeom prst="ellipse">
              <a:avLst/>
            </a:prstGeom>
            <a:solidFill>
              <a:srgbClr val="FFFFFF"/>
            </a:solidFill>
            <a:ln w="9525">
              <a:noFill/>
              <a:round/>
              <a:headEnd/>
              <a:tailEnd/>
            </a:ln>
          </p:spPr>
          <p:txBody>
            <a:bodyPr/>
            <a:lstStyle/>
            <a:p>
              <a:endParaRPr lang="en-US"/>
            </a:p>
          </p:txBody>
        </p:sp>
        <p:sp>
          <p:nvSpPr>
            <p:cNvPr id="42198" name="Oval 707"/>
            <p:cNvSpPr>
              <a:spLocks noChangeArrowheads="1"/>
            </p:cNvSpPr>
            <p:nvPr/>
          </p:nvSpPr>
          <p:spPr bwMode="auto">
            <a:xfrm>
              <a:off x="3394" y="3802"/>
              <a:ext cx="48" cy="48"/>
            </a:xfrm>
            <a:prstGeom prst="ellipse">
              <a:avLst/>
            </a:prstGeom>
            <a:solidFill>
              <a:srgbClr val="FFFFFF"/>
            </a:solidFill>
            <a:ln w="9525">
              <a:noFill/>
              <a:round/>
              <a:headEnd/>
              <a:tailEnd/>
            </a:ln>
          </p:spPr>
          <p:txBody>
            <a:bodyPr/>
            <a:lstStyle/>
            <a:p>
              <a:endParaRPr lang="en-US"/>
            </a:p>
          </p:txBody>
        </p:sp>
        <p:sp>
          <p:nvSpPr>
            <p:cNvPr id="42199" name="Oval 708"/>
            <p:cNvSpPr>
              <a:spLocks noChangeArrowheads="1"/>
            </p:cNvSpPr>
            <p:nvPr/>
          </p:nvSpPr>
          <p:spPr bwMode="auto">
            <a:xfrm>
              <a:off x="3610" y="3802"/>
              <a:ext cx="48" cy="48"/>
            </a:xfrm>
            <a:prstGeom prst="ellipse">
              <a:avLst/>
            </a:prstGeom>
            <a:solidFill>
              <a:srgbClr val="FFFFFF"/>
            </a:solidFill>
            <a:ln w="9525">
              <a:noFill/>
              <a:round/>
              <a:headEnd/>
              <a:tailEnd/>
            </a:ln>
          </p:spPr>
          <p:txBody>
            <a:bodyPr/>
            <a:lstStyle/>
            <a:p>
              <a:endParaRPr lang="en-US"/>
            </a:p>
          </p:txBody>
        </p:sp>
        <p:sp>
          <p:nvSpPr>
            <p:cNvPr id="42200" name="Oval 709"/>
            <p:cNvSpPr>
              <a:spLocks noChangeArrowheads="1"/>
            </p:cNvSpPr>
            <p:nvPr/>
          </p:nvSpPr>
          <p:spPr bwMode="auto">
            <a:xfrm>
              <a:off x="3826" y="3784"/>
              <a:ext cx="48" cy="48"/>
            </a:xfrm>
            <a:prstGeom prst="ellipse">
              <a:avLst/>
            </a:prstGeom>
            <a:solidFill>
              <a:srgbClr val="FFFFFF"/>
            </a:solidFill>
            <a:ln w="9525">
              <a:noFill/>
              <a:round/>
              <a:headEnd/>
              <a:tailEnd/>
            </a:ln>
          </p:spPr>
          <p:txBody>
            <a:bodyPr/>
            <a:lstStyle/>
            <a:p>
              <a:endParaRPr lang="en-US"/>
            </a:p>
          </p:txBody>
        </p:sp>
        <p:sp>
          <p:nvSpPr>
            <p:cNvPr id="42201" name="Oval 710"/>
            <p:cNvSpPr>
              <a:spLocks noChangeArrowheads="1"/>
            </p:cNvSpPr>
            <p:nvPr/>
          </p:nvSpPr>
          <p:spPr bwMode="auto">
            <a:xfrm>
              <a:off x="4042" y="3742"/>
              <a:ext cx="48" cy="48"/>
            </a:xfrm>
            <a:prstGeom prst="ellipse">
              <a:avLst/>
            </a:prstGeom>
            <a:solidFill>
              <a:srgbClr val="FFFFFF"/>
            </a:solidFill>
            <a:ln w="9525">
              <a:noFill/>
              <a:round/>
              <a:headEnd/>
              <a:tailEnd/>
            </a:ln>
          </p:spPr>
          <p:txBody>
            <a:bodyPr/>
            <a:lstStyle/>
            <a:p>
              <a:endParaRPr lang="en-US"/>
            </a:p>
          </p:txBody>
        </p:sp>
        <p:sp>
          <p:nvSpPr>
            <p:cNvPr id="42202" name="Oval 711"/>
            <p:cNvSpPr>
              <a:spLocks noChangeArrowheads="1"/>
            </p:cNvSpPr>
            <p:nvPr/>
          </p:nvSpPr>
          <p:spPr bwMode="auto">
            <a:xfrm>
              <a:off x="4264" y="3628"/>
              <a:ext cx="48" cy="48"/>
            </a:xfrm>
            <a:prstGeom prst="ellipse">
              <a:avLst/>
            </a:prstGeom>
            <a:solidFill>
              <a:srgbClr val="FFFFFF"/>
            </a:solidFill>
            <a:ln w="9525">
              <a:noFill/>
              <a:round/>
              <a:headEnd/>
              <a:tailEnd/>
            </a:ln>
          </p:spPr>
          <p:txBody>
            <a:bodyPr/>
            <a:lstStyle/>
            <a:p>
              <a:endParaRPr lang="en-US"/>
            </a:p>
          </p:txBody>
        </p:sp>
        <p:sp>
          <p:nvSpPr>
            <p:cNvPr id="42203" name="Oval 712"/>
            <p:cNvSpPr>
              <a:spLocks noChangeArrowheads="1"/>
            </p:cNvSpPr>
            <p:nvPr/>
          </p:nvSpPr>
          <p:spPr bwMode="auto">
            <a:xfrm>
              <a:off x="4480" y="3502"/>
              <a:ext cx="48" cy="48"/>
            </a:xfrm>
            <a:prstGeom prst="ellipse">
              <a:avLst/>
            </a:prstGeom>
            <a:solidFill>
              <a:srgbClr val="FFFFFF"/>
            </a:solidFill>
            <a:ln w="9525">
              <a:noFill/>
              <a:round/>
              <a:headEnd/>
              <a:tailEnd/>
            </a:ln>
          </p:spPr>
          <p:txBody>
            <a:bodyPr/>
            <a:lstStyle/>
            <a:p>
              <a:endParaRPr lang="en-US"/>
            </a:p>
          </p:txBody>
        </p:sp>
        <p:sp>
          <p:nvSpPr>
            <p:cNvPr id="42204" name="Oval 713"/>
            <p:cNvSpPr>
              <a:spLocks noChangeArrowheads="1"/>
            </p:cNvSpPr>
            <p:nvPr/>
          </p:nvSpPr>
          <p:spPr bwMode="auto">
            <a:xfrm>
              <a:off x="4696" y="3322"/>
              <a:ext cx="48" cy="48"/>
            </a:xfrm>
            <a:prstGeom prst="ellipse">
              <a:avLst/>
            </a:prstGeom>
            <a:solidFill>
              <a:srgbClr val="FFFFFF"/>
            </a:solidFill>
            <a:ln w="9525">
              <a:noFill/>
              <a:round/>
              <a:headEnd/>
              <a:tailEnd/>
            </a:ln>
          </p:spPr>
          <p:txBody>
            <a:bodyPr/>
            <a:lstStyle/>
            <a:p>
              <a:endParaRPr lang="en-US"/>
            </a:p>
          </p:txBody>
        </p:sp>
        <p:sp>
          <p:nvSpPr>
            <p:cNvPr id="42205" name="Oval 714"/>
            <p:cNvSpPr>
              <a:spLocks noChangeArrowheads="1"/>
            </p:cNvSpPr>
            <p:nvPr/>
          </p:nvSpPr>
          <p:spPr bwMode="auto">
            <a:xfrm>
              <a:off x="4912" y="3178"/>
              <a:ext cx="48" cy="48"/>
            </a:xfrm>
            <a:prstGeom prst="ellipse">
              <a:avLst/>
            </a:prstGeom>
            <a:solidFill>
              <a:srgbClr val="FFFFFF"/>
            </a:solidFill>
            <a:ln w="9525">
              <a:noFill/>
              <a:round/>
              <a:headEnd/>
              <a:tailEnd/>
            </a:ln>
          </p:spPr>
          <p:txBody>
            <a:bodyPr/>
            <a:lstStyle/>
            <a:p>
              <a:endParaRPr lang="en-US"/>
            </a:p>
          </p:txBody>
        </p:sp>
        <p:sp>
          <p:nvSpPr>
            <p:cNvPr id="42206" name="Oval 715"/>
            <p:cNvSpPr>
              <a:spLocks noChangeArrowheads="1"/>
            </p:cNvSpPr>
            <p:nvPr/>
          </p:nvSpPr>
          <p:spPr bwMode="auto">
            <a:xfrm>
              <a:off x="5128" y="3088"/>
              <a:ext cx="48" cy="48"/>
            </a:xfrm>
            <a:prstGeom prst="ellipse">
              <a:avLst/>
            </a:prstGeom>
            <a:solidFill>
              <a:srgbClr val="FFFFFF"/>
            </a:solidFill>
            <a:ln w="9525">
              <a:noFill/>
              <a:round/>
              <a:headEnd/>
              <a:tailEnd/>
            </a:ln>
          </p:spPr>
          <p:txBody>
            <a:bodyPr/>
            <a:lstStyle/>
            <a:p>
              <a:endParaRPr lang="en-US"/>
            </a:p>
          </p:txBody>
        </p:sp>
        <p:sp>
          <p:nvSpPr>
            <p:cNvPr id="42207" name="Oval 716"/>
            <p:cNvSpPr>
              <a:spLocks noChangeArrowheads="1"/>
            </p:cNvSpPr>
            <p:nvPr/>
          </p:nvSpPr>
          <p:spPr bwMode="auto">
            <a:xfrm>
              <a:off x="5344" y="3016"/>
              <a:ext cx="48" cy="48"/>
            </a:xfrm>
            <a:prstGeom prst="ellipse">
              <a:avLst/>
            </a:prstGeom>
            <a:solidFill>
              <a:srgbClr val="FFFFFF"/>
            </a:solidFill>
            <a:ln w="9525">
              <a:noFill/>
              <a:round/>
              <a:headEnd/>
              <a:tailEnd/>
            </a:ln>
          </p:spPr>
          <p:txBody>
            <a:bodyPr/>
            <a:lstStyle/>
            <a:p>
              <a:endParaRPr lang="en-US"/>
            </a:p>
          </p:txBody>
        </p:sp>
        <p:sp>
          <p:nvSpPr>
            <p:cNvPr id="42208" name="Oval 717"/>
            <p:cNvSpPr>
              <a:spLocks noChangeArrowheads="1"/>
            </p:cNvSpPr>
            <p:nvPr/>
          </p:nvSpPr>
          <p:spPr bwMode="auto">
            <a:xfrm>
              <a:off x="5566" y="2986"/>
              <a:ext cx="48" cy="48"/>
            </a:xfrm>
            <a:prstGeom prst="ellipse">
              <a:avLst/>
            </a:prstGeom>
            <a:solidFill>
              <a:srgbClr val="FFFFFF"/>
            </a:solidFill>
            <a:ln w="9525">
              <a:noFill/>
              <a:round/>
              <a:headEnd/>
              <a:tailEnd/>
            </a:ln>
          </p:spPr>
          <p:txBody>
            <a:bodyPr/>
            <a:lstStyle/>
            <a:p>
              <a:endParaRPr lang="en-US"/>
            </a:p>
          </p:txBody>
        </p:sp>
        <p:sp>
          <p:nvSpPr>
            <p:cNvPr id="42209" name="Oval 718"/>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210" name="Oval 719"/>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211" name="Oval 720"/>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212" name="Oval 721"/>
            <p:cNvSpPr>
              <a:spLocks noChangeArrowheads="1"/>
            </p:cNvSpPr>
            <p:nvPr/>
          </p:nvSpPr>
          <p:spPr bwMode="auto">
            <a:xfrm>
              <a:off x="3826" y="3784"/>
              <a:ext cx="48" cy="48"/>
            </a:xfrm>
            <a:prstGeom prst="ellipse">
              <a:avLst/>
            </a:prstGeom>
            <a:noFill/>
            <a:ln w="0">
              <a:solidFill>
                <a:srgbClr val="000000"/>
              </a:solidFill>
              <a:round/>
              <a:headEnd/>
              <a:tailEnd/>
            </a:ln>
          </p:spPr>
          <p:txBody>
            <a:bodyPr/>
            <a:lstStyle/>
            <a:p>
              <a:endParaRPr lang="en-US"/>
            </a:p>
          </p:txBody>
        </p:sp>
        <p:sp>
          <p:nvSpPr>
            <p:cNvPr id="42213" name="Oval 722"/>
            <p:cNvSpPr>
              <a:spLocks noChangeArrowheads="1"/>
            </p:cNvSpPr>
            <p:nvPr/>
          </p:nvSpPr>
          <p:spPr bwMode="auto">
            <a:xfrm>
              <a:off x="4042" y="3742"/>
              <a:ext cx="48" cy="48"/>
            </a:xfrm>
            <a:prstGeom prst="ellipse">
              <a:avLst/>
            </a:prstGeom>
            <a:noFill/>
            <a:ln w="0">
              <a:solidFill>
                <a:srgbClr val="000000"/>
              </a:solidFill>
              <a:round/>
              <a:headEnd/>
              <a:tailEnd/>
            </a:ln>
          </p:spPr>
          <p:txBody>
            <a:bodyPr/>
            <a:lstStyle/>
            <a:p>
              <a:endParaRPr lang="en-US"/>
            </a:p>
          </p:txBody>
        </p:sp>
        <p:sp>
          <p:nvSpPr>
            <p:cNvPr id="42214" name="Oval 723"/>
            <p:cNvSpPr>
              <a:spLocks noChangeArrowheads="1"/>
            </p:cNvSpPr>
            <p:nvPr/>
          </p:nvSpPr>
          <p:spPr bwMode="auto">
            <a:xfrm>
              <a:off x="4264" y="3628"/>
              <a:ext cx="48" cy="48"/>
            </a:xfrm>
            <a:prstGeom prst="ellipse">
              <a:avLst/>
            </a:prstGeom>
            <a:noFill/>
            <a:ln w="0">
              <a:solidFill>
                <a:srgbClr val="000000"/>
              </a:solidFill>
              <a:round/>
              <a:headEnd/>
              <a:tailEnd/>
            </a:ln>
          </p:spPr>
          <p:txBody>
            <a:bodyPr/>
            <a:lstStyle/>
            <a:p>
              <a:endParaRPr lang="en-US"/>
            </a:p>
          </p:txBody>
        </p:sp>
        <p:sp>
          <p:nvSpPr>
            <p:cNvPr id="42215" name="Oval 724"/>
            <p:cNvSpPr>
              <a:spLocks noChangeArrowheads="1"/>
            </p:cNvSpPr>
            <p:nvPr/>
          </p:nvSpPr>
          <p:spPr bwMode="auto">
            <a:xfrm>
              <a:off x="4480" y="3502"/>
              <a:ext cx="48" cy="48"/>
            </a:xfrm>
            <a:prstGeom prst="ellipse">
              <a:avLst/>
            </a:prstGeom>
            <a:noFill/>
            <a:ln w="0">
              <a:solidFill>
                <a:srgbClr val="000000"/>
              </a:solidFill>
              <a:round/>
              <a:headEnd/>
              <a:tailEnd/>
            </a:ln>
          </p:spPr>
          <p:txBody>
            <a:bodyPr/>
            <a:lstStyle/>
            <a:p>
              <a:endParaRPr lang="en-US"/>
            </a:p>
          </p:txBody>
        </p:sp>
        <p:sp>
          <p:nvSpPr>
            <p:cNvPr id="42216" name="Oval 725"/>
            <p:cNvSpPr>
              <a:spLocks noChangeArrowheads="1"/>
            </p:cNvSpPr>
            <p:nvPr/>
          </p:nvSpPr>
          <p:spPr bwMode="auto">
            <a:xfrm>
              <a:off x="4696" y="3322"/>
              <a:ext cx="48" cy="48"/>
            </a:xfrm>
            <a:prstGeom prst="ellipse">
              <a:avLst/>
            </a:prstGeom>
            <a:noFill/>
            <a:ln w="0">
              <a:solidFill>
                <a:srgbClr val="000000"/>
              </a:solidFill>
              <a:round/>
              <a:headEnd/>
              <a:tailEnd/>
            </a:ln>
          </p:spPr>
          <p:txBody>
            <a:bodyPr/>
            <a:lstStyle/>
            <a:p>
              <a:endParaRPr lang="en-US"/>
            </a:p>
          </p:txBody>
        </p:sp>
        <p:sp>
          <p:nvSpPr>
            <p:cNvPr id="42217" name="Oval 726"/>
            <p:cNvSpPr>
              <a:spLocks noChangeArrowheads="1"/>
            </p:cNvSpPr>
            <p:nvPr/>
          </p:nvSpPr>
          <p:spPr bwMode="auto">
            <a:xfrm>
              <a:off x="4912" y="3178"/>
              <a:ext cx="48" cy="48"/>
            </a:xfrm>
            <a:prstGeom prst="ellipse">
              <a:avLst/>
            </a:prstGeom>
            <a:noFill/>
            <a:ln w="0">
              <a:solidFill>
                <a:srgbClr val="000000"/>
              </a:solidFill>
              <a:round/>
              <a:headEnd/>
              <a:tailEnd/>
            </a:ln>
          </p:spPr>
          <p:txBody>
            <a:bodyPr/>
            <a:lstStyle/>
            <a:p>
              <a:endParaRPr lang="en-US"/>
            </a:p>
          </p:txBody>
        </p:sp>
        <p:sp>
          <p:nvSpPr>
            <p:cNvPr id="42218" name="Oval 727"/>
            <p:cNvSpPr>
              <a:spLocks noChangeArrowheads="1"/>
            </p:cNvSpPr>
            <p:nvPr/>
          </p:nvSpPr>
          <p:spPr bwMode="auto">
            <a:xfrm>
              <a:off x="5128" y="3088"/>
              <a:ext cx="48" cy="48"/>
            </a:xfrm>
            <a:prstGeom prst="ellipse">
              <a:avLst/>
            </a:prstGeom>
            <a:noFill/>
            <a:ln w="0">
              <a:solidFill>
                <a:srgbClr val="000000"/>
              </a:solidFill>
              <a:round/>
              <a:headEnd/>
              <a:tailEnd/>
            </a:ln>
          </p:spPr>
          <p:txBody>
            <a:bodyPr/>
            <a:lstStyle/>
            <a:p>
              <a:endParaRPr lang="en-US"/>
            </a:p>
          </p:txBody>
        </p:sp>
        <p:sp>
          <p:nvSpPr>
            <p:cNvPr id="42219" name="Oval 728"/>
            <p:cNvSpPr>
              <a:spLocks noChangeArrowheads="1"/>
            </p:cNvSpPr>
            <p:nvPr/>
          </p:nvSpPr>
          <p:spPr bwMode="auto">
            <a:xfrm>
              <a:off x="5344" y="3016"/>
              <a:ext cx="48" cy="48"/>
            </a:xfrm>
            <a:prstGeom prst="ellipse">
              <a:avLst/>
            </a:prstGeom>
            <a:noFill/>
            <a:ln w="0">
              <a:solidFill>
                <a:srgbClr val="000000"/>
              </a:solidFill>
              <a:round/>
              <a:headEnd/>
              <a:tailEnd/>
            </a:ln>
          </p:spPr>
          <p:txBody>
            <a:bodyPr/>
            <a:lstStyle/>
            <a:p>
              <a:endParaRPr lang="en-US"/>
            </a:p>
          </p:txBody>
        </p:sp>
        <p:sp>
          <p:nvSpPr>
            <p:cNvPr id="42220" name="Oval 729"/>
            <p:cNvSpPr>
              <a:spLocks noChangeArrowheads="1"/>
            </p:cNvSpPr>
            <p:nvPr/>
          </p:nvSpPr>
          <p:spPr bwMode="auto">
            <a:xfrm>
              <a:off x="5566" y="2986"/>
              <a:ext cx="48" cy="48"/>
            </a:xfrm>
            <a:prstGeom prst="ellipse">
              <a:avLst/>
            </a:prstGeom>
            <a:noFill/>
            <a:ln w="0">
              <a:solidFill>
                <a:srgbClr val="000000"/>
              </a:solidFill>
              <a:round/>
              <a:headEnd/>
              <a:tailEnd/>
            </a:ln>
          </p:spPr>
          <p:txBody>
            <a:bodyPr/>
            <a:lstStyle/>
            <a:p>
              <a:endParaRPr lang="en-US"/>
            </a:p>
          </p:txBody>
        </p:sp>
        <p:sp>
          <p:nvSpPr>
            <p:cNvPr id="42221" name="Freeform 730"/>
            <p:cNvSpPr>
              <a:spLocks/>
            </p:cNvSpPr>
            <p:nvPr/>
          </p:nvSpPr>
          <p:spPr bwMode="auto">
            <a:xfrm>
              <a:off x="2986" y="2020"/>
              <a:ext cx="2610" cy="1806"/>
            </a:xfrm>
            <a:custGeom>
              <a:avLst/>
              <a:gdLst>
                <a:gd name="T0" fmla="*/ 36 w 2610"/>
                <a:gd name="T1" fmla="*/ 1806 h 1806"/>
                <a:gd name="T2" fmla="*/ 120 w 2610"/>
                <a:gd name="T3" fmla="*/ 1806 h 1806"/>
                <a:gd name="T4" fmla="*/ 204 w 2610"/>
                <a:gd name="T5" fmla="*/ 1806 h 1806"/>
                <a:gd name="T6" fmla="*/ 288 w 2610"/>
                <a:gd name="T7" fmla="*/ 1806 h 1806"/>
                <a:gd name="T8" fmla="*/ 372 w 2610"/>
                <a:gd name="T9" fmla="*/ 1806 h 1806"/>
                <a:gd name="T10" fmla="*/ 456 w 2610"/>
                <a:gd name="T11" fmla="*/ 1806 h 1806"/>
                <a:gd name="T12" fmla="*/ 540 w 2610"/>
                <a:gd name="T13" fmla="*/ 1806 h 1806"/>
                <a:gd name="T14" fmla="*/ 624 w 2610"/>
                <a:gd name="T15" fmla="*/ 1806 h 1806"/>
                <a:gd name="T16" fmla="*/ 702 w 2610"/>
                <a:gd name="T17" fmla="*/ 1794 h 1806"/>
                <a:gd name="T18" fmla="*/ 786 w 2610"/>
                <a:gd name="T19" fmla="*/ 1746 h 1806"/>
                <a:gd name="T20" fmla="*/ 870 w 2610"/>
                <a:gd name="T21" fmla="*/ 1656 h 1806"/>
                <a:gd name="T22" fmla="*/ 954 w 2610"/>
                <a:gd name="T23" fmla="*/ 1542 h 1806"/>
                <a:gd name="T24" fmla="*/ 1038 w 2610"/>
                <a:gd name="T25" fmla="*/ 1410 h 1806"/>
                <a:gd name="T26" fmla="*/ 1122 w 2610"/>
                <a:gd name="T27" fmla="*/ 1272 h 1806"/>
                <a:gd name="T28" fmla="*/ 1206 w 2610"/>
                <a:gd name="T29" fmla="*/ 1128 h 1806"/>
                <a:gd name="T30" fmla="*/ 1290 w 2610"/>
                <a:gd name="T31" fmla="*/ 984 h 1806"/>
                <a:gd name="T32" fmla="*/ 1374 w 2610"/>
                <a:gd name="T33" fmla="*/ 852 h 1806"/>
                <a:gd name="T34" fmla="*/ 1452 w 2610"/>
                <a:gd name="T35" fmla="*/ 732 h 1806"/>
                <a:gd name="T36" fmla="*/ 1536 w 2610"/>
                <a:gd name="T37" fmla="*/ 618 h 1806"/>
                <a:gd name="T38" fmla="*/ 1620 w 2610"/>
                <a:gd name="T39" fmla="*/ 522 h 1806"/>
                <a:gd name="T40" fmla="*/ 1704 w 2610"/>
                <a:gd name="T41" fmla="*/ 432 h 1806"/>
                <a:gd name="T42" fmla="*/ 1788 w 2610"/>
                <a:gd name="T43" fmla="*/ 360 h 1806"/>
                <a:gd name="T44" fmla="*/ 1872 w 2610"/>
                <a:gd name="T45" fmla="*/ 294 h 1806"/>
                <a:gd name="T46" fmla="*/ 1956 w 2610"/>
                <a:gd name="T47" fmla="*/ 234 h 1806"/>
                <a:gd name="T48" fmla="*/ 2040 w 2610"/>
                <a:gd name="T49" fmla="*/ 186 h 1806"/>
                <a:gd name="T50" fmla="*/ 2118 w 2610"/>
                <a:gd name="T51" fmla="*/ 144 h 1806"/>
                <a:gd name="T52" fmla="*/ 2202 w 2610"/>
                <a:gd name="T53" fmla="*/ 108 h 1806"/>
                <a:gd name="T54" fmla="*/ 2286 w 2610"/>
                <a:gd name="T55" fmla="*/ 78 h 1806"/>
                <a:gd name="T56" fmla="*/ 2370 w 2610"/>
                <a:gd name="T57" fmla="*/ 54 h 1806"/>
                <a:gd name="T58" fmla="*/ 2454 w 2610"/>
                <a:gd name="T59" fmla="*/ 30 h 1806"/>
                <a:gd name="T60" fmla="*/ 2538 w 2610"/>
                <a:gd name="T61" fmla="*/ 12 h 1806"/>
                <a:gd name="T62" fmla="*/ 2610 w 2610"/>
                <a:gd name="T63" fmla="*/ 0 h 18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0"/>
                <a:gd name="T97" fmla="*/ 0 h 1806"/>
                <a:gd name="T98" fmla="*/ 2610 w 2610"/>
                <a:gd name="T99" fmla="*/ 1806 h 18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0" h="1806">
                  <a:moveTo>
                    <a:pt x="0" y="1806"/>
                  </a:moveTo>
                  <a:lnTo>
                    <a:pt x="36" y="1806"/>
                  </a:lnTo>
                  <a:lnTo>
                    <a:pt x="78" y="1806"/>
                  </a:lnTo>
                  <a:lnTo>
                    <a:pt x="120" y="1806"/>
                  </a:lnTo>
                  <a:lnTo>
                    <a:pt x="162" y="1806"/>
                  </a:lnTo>
                  <a:lnTo>
                    <a:pt x="204" y="1806"/>
                  </a:lnTo>
                  <a:lnTo>
                    <a:pt x="246" y="1806"/>
                  </a:lnTo>
                  <a:lnTo>
                    <a:pt x="288" y="1806"/>
                  </a:lnTo>
                  <a:lnTo>
                    <a:pt x="330" y="1806"/>
                  </a:lnTo>
                  <a:lnTo>
                    <a:pt x="372" y="1806"/>
                  </a:lnTo>
                  <a:lnTo>
                    <a:pt x="414" y="1806"/>
                  </a:lnTo>
                  <a:lnTo>
                    <a:pt x="456" y="1806"/>
                  </a:lnTo>
                  <a:lnTo>
                    <a:pt x="498" y="1806"/>
                  </a:lnTo>
                  <a:lnTo>
                    <a:pt x="540" y="1806"/>
                  </a:lnTo>
                  <a:lnTo>
                    <a:pt x="582" y="1806"/>
                  </a:lnTo>
                  <a:lnTo>
                    <a:pt x="624" y="1806"/>
                  </a:lnTo>
                  <a:lnTo>
                    <a:pt x="666" y="1800"/>
                  </a:lnTo>
                  <a:lnTo>
                    <a:pt x="702" y="1794"/>
                  </a:lnTo>
                  <a:lnTo>
                    <a:pt x="744" y="1770"/>
                  </a:lnTo>
                  <a:lnTo>
                    <a:pt x="786" y="1746"/>
                  </a:lnTo>
                  <a:lnTo>
                    <a:pt x="828" y="1704"/>
                  </a:lnTo>
                  <a:lnTo>
                    <a:pt x="870" y="1656"/>
                  </a:lnTo>
                  <a:lnTo>
                    <a:pt x="912" y="1602"/>
                  </a:lnTo>
                  <a:lnTo>
                    <a:pt x="954" y="1542"/>
                  </a:lnTo>
                  <a:lnTo>
                    <a:pt x="996" y="1482"/>
                  </a:lnTo>
                  <a:lnTo>
                    <a:pt x="1038" y="1410"/>
                  </a:lnTo>
                  <a:lnTo>
                    <a:pt x="1080" y="1344"/>
                  </a:lnTo>
                  <a:lnTo>
                    <a:pt x="1122" y="1272"/>
                  </a:lnTo>
                  <a:lnTo>
                    <a:pt x="1164" y="1200"/>
                  </a:lnTo>
                  <a:lnTo>
                    <a:pt x="1206" y="1128"/>
                  </a:lnTo>
                  <a:lnTo>
                    <a:pt x="1248" y="1056"/>
                  </a:lnTo>
                  <a:lnTo>
                    <a:pt x="1290" y="984"/>
                  </a:lnTo>
                  <a:lnTo>
                    <a:pt x="1332" y="918"/>
                  </a:lnTo>
                  <a:lnTo>
                    <a:pt x="1374" y="852"/>
                  </a:lnTo>
                  <a:lnTo>
                    <a:pt x="1410" y="792"/>
                  </a:lnTo>
                  <a:lnTo>
                    <a:pt x="1452" y="732"/>
                  </a:lnTo>
                  <a:lnTo>
                    <a:pt x="1494" y="672"/>
                  </a:lnTo>
                  <a:lnTo>
                    <a:pt x="1536" y="618"/>
                  </a:lnTo>
                  <a:lnTo>
                    <a:pt x="1578" y="570"/>
                  </a:lnTo>
                  <a:lnTo>
                    <a:pt x="1620" y="522"/>
                  </a:lnTo>
                  <a:lnTo>
                    <a:pt x="1662" y="474"/>
                  </a:lnTo>
                  <a:lnTo>
                    <a:pt x="1704" y="432"/>
                  </a:lnTo>
                  <a:lnTo>
                    <a:pt x="1746" y="396"/>
                  </a:lnTo>
                  <a:lnTo>
                    <a:pt x="1788" y="360"/>
                  </a:lnTo>
                  <a:lnTo>
                    <a:pt x="1830" y="324"/>
                  </a:lnTo>
                  <a:lnTo>
                    <a:pt x="1872" y="294"/>
                  </a:lnTo>
                  <a:lnTo>
                    <a:pt x="1914" y="264"/>
                  </a:lnTo>
                  <a:lnTo>
                    <a:pt x="1956" y="234"/>
                  </a:lnTo>
                  <a:lnTo>
                    <a:pt x="1998" y="210"/>
                  </a:lnTo>
                  <a:lnTo>
                    <a:pt x="2040" y="186"/>
                  </a:lnTo>
                  <a:lnTo>
                    <a:pt x="2082" y="162"/>
                  </a:lnTo>
                  <a:lnTo>
                    <a:pt x="2118" y="144"/>
                  </a:lnTo>
                  <a:lnTo>
                    <a:pt x="2160" y="126"/>
                  </a:lnTo>
                  <a:lnTo>
                    <a:pt x="2202" y="108"/>
                  </a:lnTo>
                  <a:lnTo>
                    <a:pt x="2244" y="96"/>
                  </a:lnTo>
                  <a:lnTo>
                    <a:pt x="2286" y="78"/>
                  </a:lnTo>
                  <a:lnTo>
                    <a:pt x="2328" y="66"/>
                  </a:lnTo>
                  <a:lnTo>
                    <a:pt x="2370" y="54"/>
                  </a:lnTo>
                  <a:lnTo>
                    <a:pt x="2412" y="42"/>
                  </a:lnTo>
                  <a:lnTo>
                    <a:pt x="2454" y="30"/>
                  </a:lnTo>
                  <a:lnTo>
                    <a:pt x="2496" y="24"/>
                  </a:lnTo>
                  <a:lnTo>
                    <a:pt x="2538" y="12"/>
                  </a:lnTo>
                  <a:lnTo>
                    <a:pt x="2580" y="6"/>
                  </a:lnTo>
                  <a:lnTo>
                    <a:pt x="2610" y="0"/>
                  </a:lnTo>
                </a:path>
              </a:pathLst>
            </a:custGeom>
            <a:noFill/>
            <a:ln w="19050" cap="flat">
              <a:solidFill>
                <a:srgbClr val="000000"/>
              </a:solidFill>
              <a:prstDash val="solid"/>
              <a:round/>
              <a:headEnd/>
              <a:tailEnd/>
            </a:ln>
          </p:spPr>
          <p:txBody>
            <a:bodyPr/>
            <a:lstStyle/>
            <a:p>
              <a:endParaRPr lang="en-GB"/>
            </a:p>
          </p:txBody>
        </p:sp>
        <p:sp>
          <p:nvSpPr>
            <p:cNvPr id="42222" name="Oval 731"/>
            <p:cNvSpPr>
              <a:spLocks noChangeArrowheads="1"/>
            </p:cNvSpPr>
            <p:nvPr/>
          </p:nvSpPr>
          <p:spPr bwMode="auto">
            <a:xfrm>
              <a:off x="3178" y="3802"/>
              <a:ext cx="48" cy="48"/>
            </a:xfrm>
            <a:prstGeom prst="ellipse">
              <a:avLst/>
            </a:prstGeom>
            <a:solidFill>
              <a:srgbClr val="00FF00"/>
            </a:solidFill>
            <a:ln w="9525">
              <a:noFill/>
              <a:round/>
              <a:headEnd/>
              <a:tailEnd/>
            </a:ln>
          </p:spPr>
          <p:txBody>
            <a:bodyPr/>
            <a:lstStyle/>
            <a:p>
              <a:endParaRPr lang="en-US"/>
            </a:p>
          </p:txBody>
        </p:sp>
        <p:sp>
          <p:nvSpPr>
            <p:cNvPr id="42223" name="Oval 732"/>
            <p:cNvSpPr>
              <a:spLocks noChangeArrowheads="1"/>
            </p:cNvSpPr>
            <p:nvPr/>
          </p:nvSpPr>
          <p:spPr bwMode="auto">
            <a:xfrm>
              <a:off x="3394" y="3802"/>
              <a:ext cx="48" cy="48"/>
            </a:xfrm>
            <a:prstGeom prst="ellipse">
              <a:avLst/>
            </a:prstGeom>
            <a:solidFill>
              <a:srgbClr val="00FF00"/>
            </a:solidFill>
            <a:ln w="9525">
              <a:noFill/>
              <a:round/>
              <a:headEnd/>
              <a:tailEnd/>
            </a:ln>
          </p:spPr>
          <p:txBody>
            <a:bodyPr/>
            <a:lstStyle/>
            <a:p>
              <a:endParaRPr lang="en-US"/>
            </a:p>
          </p:txBody>
        </p:sp>
        <p:sp>
          <p:nvSpPr>
            <p:cNvPr id="42224" name="Oval 733"/>
            <p:cNvSpPr>
              <a:spLocks noChangeArrowheads="1"/>
            </p:cNvSpPr>
            <p:nvPr/>
          </p:nvSpPr>
          <p:spPr bwMode="auto">
            <a:xfrm>
              <a:off x="3610" y="3802"/>
              <a:ext cx="48" cy="48"/>
            </a:xfrm>
            <a:prstGeom prst="ellipse">
              <a:avLst/>
            </a:prstGeom>
            <a:solidFill>
              <a:srgbClr val="00FF00"/>
            </a:solidFill>
            <a:ln w="9525">
              <a:noFill/>
              <a:round/>
              <a:headEnd/>
              <a:tailEnd/>
            </a:ln>
          </p:spPr>
          <p:txBody>
            <a:bodyPr/>
            <a:lstStyle/>
            <a:p>
              <a:endParaRPr lang="en-US"/>
            </a:p>
          </p:txBody>
        </p:sp>
        <p:sp>
          <p:nvSpPr>
            <p:cNvPr id="42225" name="Oval 734"/>
            <p:cNvSpPr>
              <a:spLocks noChangeArrowheads="1"/>
            </p:cNvSpPr>
            <p:nvPr/>
          </p:nvSpPr>
          <p:spPr bwMode="auto">
            <a:xfrm>
              <a:off x="3826" y="3634"/>
              <a:ext cx="48" cy="48"/>
            </a:xfrm>
            <a:prstGeom prst="ellipse">
              <a:avLst/>
            </a:prstGeom>
            <a:solidFill>
              <a:srgbClr val="00FF00"/>
            </a:solidFill>
            <a:ln w="9525">
              <a:noFill/>
              <a:round/>
              <a:headEnd/>
              <a:tailEnd/>
            </a:ln>
          </p:spPr>
          <p:txBody>
            <a:bodyPr/>
            <a:lstStyle/>
            <a:p>
              <a:endParaRPr lang="en-US"/>
            </a:p>
          </p:txBody>
        </p:sp>
        <p:sp>
          <p:nvSpPr>
            <p:cNvPr id="42226" name="Oval 735"/>
            <p:cNvSpPr>
              <a:spLocks noChangeArrowheads="1"/>
            </p:cNvSpPr>
            <p:nvPr/>
          </p:nvSpPr>
          <p:spPr bwMode="auto">
            <a:xfrm>
              <a:off x="4042" y="3304"/>
              <a:ext cx="48" cy="48"/>
            </a:xfrm>
            <a:prstGeom prst="ellipse">
              <a:avLst/>
            </a:prstGeom>
            <a:solidFill>
              <a:srgbClr val="00FF00"/>
            </a:solidFill>
            <a:ln w="9525">
              <a:noFill/>
              <a:round/>
              <a:headEnd/>
              <a:tailEnd/>
            </a:ln>
          </p:spPr>
          <p:txBody>
            <a:bodyPr/>
            <a:lstStyle/>
            <a:p>
              <a:endParaRPr lang="en-US"/>
            </a:p>
          </p:txBody>
        </p:sp>
        <p:sp>
          <p:nvSpPr>
            <p:cNvPr id="42227" name="Oval 736"/>
            <p:cNvSpPr>
              <a:spLocks noChangeArrowheads="1"/>
            </p:cNvSpPr>
            <p:nvPr/>
          </p:nvSpPr>
          <p:spPr bwMode="auto">
            <a:xfrm>
              <a:off x="4264" y="2944"/>
              <a:ext cx="48" cy="48"/>
            </a:xfrm>
            <a:prstGeom prst="ellipse">
              <a:avLst/>
            </a:prstGeom>
            <a:solidFill>
              <a:srgbClr val="00FF00"/>
            </a:solidFill>
            <a:ln w="9525">
              <a:noFill/>
              <a:round/>
              <a:headEnd/>
              <a:tailEnd/>
            </a:ln>
          </p:spPr>
          <p:txBody>
            <a:bodyPr/>
            <a:lstStyle/>
            <a:p>
              <a:endParaRPr lang="en-US"/>
            </a:p>
          </p:txBody>
        </p:sp>
        <p:sp>
          <p:nvSpPr>
            <p:cNvPr id="42228" name="Oval 737"/>
            <p:cNvSpPr>
              <a:spLocks noChangeArrowheads="1"/>
            </p:cNvSpPr>
            <p:nvPr/>
          </p:nvSpPr>
          <p:spPr bwMode="auto">
            <a:xfrm>
              <a:off x="4480" y="2560"/>
              <a:ext cx="48" cy="48"/>
            </a:xfrm>
            <a:prstGeom prst="ellipse">
              <a:avLst/>
            </a:prstGeom>
            <a:solidFill>
              <a:srgbClr val="00FF00"/>
            </a:solidFill>
            <a:ln w="9525">
              <a:noFill/>
              <a:round/>
              <a:headEnd/>
              <a:tailEnd/>
            </a:ln>
          </p:spPr>
          <p:txBody>
            <a:bodyPr/>
            <a:lstStyle/>
            <a:p>
              <a:endParaRPr lang="en-US"/>
            </a:p>
          </p:txBody>
        </p:sp>
        <p:sp>
          <p:nvSpPr>
            <p:cNvPr id="42229" name="Oval 738"/>
            <p:cNvSpPr>
              <a:spLocks noChangeArrowheads="1"/>
            </p:cNvSpPr>
            <p:nvPr/>
          </p:nvSpPr>
          <p:spPr bwMode="auto">
            <a:xfrm>
              <a:off x="4696" y="2308"/>
              <a:ext cx="48" cy="48"/>
            </a:xfrm>
            <a:prstGeom prst="ellipse">
              <a:avLst/>
            </a:prstGeom>
            <a:solidFill>
              <a:srgbClr val="00FF00"/>
            </a:solidFill>
            <a:ln w="9525">
              <a:noFill/>
              <a:round/>
              <a:headEnd/>
              <a:tailEnd/>
            </a:ln>
          </p:spPr>
          <p:txBody>
            <a:bodyPr/>
            <a:lstStyle/>
            <a:p>
              <a:endParaRPr lang="en-US"/>
            </a:p>
          </p:txBody>
        </p:sp>
        <p:sp>
          <p:nvSpPr>
            <p:cNvPr id="42230" name="Oval 739"/>
            <p:cNvSpPr>
              <a:spLocks noChangeArrowheads="1"/>
            </p:cNvSpPr>
            <p:nvPr/>
          </p:nvSpPr>
          <p:spPr bwMode="auto">
            <a:xfrm>
              <a:off x="4912" y="2110"/>
              <a:ext cx="48" cy="48"/>
            </a:xfrm>
            <a:prstGeom prst="ellipse">
              <a:avLst/>
            </a:prstGeom>
            <a:solidFill>
              <a:srgbClr val="00FF00"/>
            </a:solidFill>
            <a:ln w="9525">
              <a:noFill/>
              <a:round/>
              <a:headEnd/>
              <a:tailEnd/>
            </a:ln>
          </p:spPr>
          <p:txBody>
            <a:bodyPr/>
            <a:lstStyle/>
            <a:p>
              <a:endParaRPr lang="en-US"/>
            </a:p>
          </p:txBody>
        </p:sp>
        <p:sp>
          <p:nvSpPr>
            <p:cNvPr id="42231" name="Oval 740"/>
            <p:cNvSpPr>
              <a:spLocks noChangeArrowheads="1"/>
            </p:cNvSpPr>
            <p:nvPr/>
          </p:nvSpPr>
          <p:spPr bwMode="auto">
            <a:xfrm>
              <a:off x="5128" y="2008"/>
              <a:ext cx="48" cy="48"/>
            </a:xfrm>
            <a:prstGeom prst="ellipse">
              <a:avLst/>
            </a:prstGeom>
            <a:solidFill>
              <a:srgbClr val="00FF00"/>
            </a:solidFill>
            <a:ln w="9525">
              <a:noFill/>
              <a:round/>
              <a:headEnd/>
              <a:tailEnd/>
            </a:ln>
          </p:spPr>
          <p:txBody>
            <a:bodyPr/>
            <a:lstStyle/>
            <a:p>
              <a:endParaRPr lang="en-US"/>
            </a:p>
          </p:txBody>
        </p:sp>
        <p:sp>
          <p:nvSpPr>
            <p:cNvPr id="42232" name="Oval 741"/>
            <p:cNvSpPr>
              <a:spLocks noChangeArrowheads="1"/>
            </p:cNvSpPr>
            <p:nvPr/>
          </p:nvSpPr>
          <p:spPr bwMode="auto">
            <a:xfrm>
              <a:off x="5344" y="1930"/>
              <a:ext cx="48" cy="48"/>
            </a:xfrm>
            <a:prstGeom prst="ellipse">
              <a:avLst/>
            </a:prstGeom>
            <a:solidFill>
              <a:srgbClr val="00FF00"/>
            </a:solidFill>
            <a:ln w="9525">
              <a:noFill/>
              <a:round/>
              <a:headEnd/>
              <a:tailEnd/>
            </a:ln>
          </p:spPr>
          <p:txBody>
            <a:bodyPr/>
            <a:lstStyle/>
            <a:p>
              <a:endParaRPr lang="en-US"/>
            </a:p>
          </p:txBody>
        </p:sp>
        <p:sp>
          <p:nvSpPr>
            <p:cNvPr id="42233" name="Oval 742"/>
            <p:cNvSpPr>
              <a:spLocks noChangeArrowheads="1"/>
            </p:cNvSpPr>
            <p:nvPr/>
          </p:nvSpPr>
          <p:spPr bwMode="auto">
            <a:xfrm>
              <a:off x="5566" y="1876"/>
              <a:ext cx="48" cy="48"/>
            </a:xfrm>
            <a:prstGeom prst="ellipse">
              <a:avLst/>
            </a:prstGeom>
            <a:solidFill>
              <a:srgbClr val="00FF00"/>
            </a:solidFill>
            <a:ln w="9525">
              <a:noFill/>
              <a:round/>
              <a:headEnd/>
              <a:tailEnd/>
            </a:ln>
          </p:spPr>
          <p:txBody>
            <a:bodyPr/>
            <a:lstStyle/>
            <a:p>
              <a:endParaRPr lang="en-US"/>
            </a:p>
          </p:txBody>
        </p:sp>
        <p:sp>
          <p:nvSpPr>
            <p:cNvPr id="42234" name="Oval 743"/>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235" name="Oval 744"/>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236" name="Oval 745"/>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237" name="Oval 746"/>
            <p:cNvSpPr>
              <a:spLocks noChangeArrowheads="1"/>
            </p:cNvSpPr>
            <p:nvPr/>
          </p:nvSpPr>
          <p:spPr bwMode="auto">
            <a:xfrm>
              <a:off x="3826" y="3634"/>
              <a:ext cx="48" cy="48"/>
            </a:xfrm>
            <a:prstGeom prst="ellipse">
              <a:avLst/>
            </a:prstGeom>
            <a:noFill/>
            <a:ln w="0">
              <a:solidFill>
                <a:srgbClr val="000000"/>
              </a:solidFill>
              <a:round/>
              <a:headEnd/>
              <a:tailEnd/>
            </a:ln>
          </p:spPr>
          <p:txBody>
            <a:bodyPr/>
            <a:lstStyle/>
            <a:p>
              <a:endParaRPr lang="en-US"/>
            </a:p>
          </p:txBody>
        </p:sp>
        <p:sp>
          <p:nvSpPr>
            <p:cNvPr id="42238" name="Oval 747"/>
            <p:cNvSpPr>
              <a:spLocks noChangeArrowheads="1"/>
            </p:cNvSpPr>
            <p:nvPr/>
          </p:nvSpPr>
          <p:spPr bwMode="auto">
            <a:xfrm>
              <a:off x="4042" y="3304"/>
              <a:ext cx="48" cy="48"/>
            </a:xfrm>
            <a:prstGeom prst="ellipse">
              <a:avLst/>
            </a:prstGeom>
            <a:noFill/>
            <a:ln w="0">
              <a:solidFill>
                <a:srgbClr val="000000"/>
              </a:solidFill>
              <a:round/>
              <a:headEnd/>
              <a:tailEnd/>
            </a:ln>
          </p:spPr>
          <p:txBody>
            <a:bodyPr/>
            <a:lstStyle/>
            <a:p>
              <a:endParaRPr lang="en-US"/>
            </a:p>
          </p:txBody>
        </p:sp>
        <p:sp>
          <p:nvSpPr>
            <p:cNvPr id="42239" name="Oval 748"/>
            <p:cNvSpPr>
              <a:spLocks noChangeArrowheads="1"/>
            </p:cNvSpPr>
            <p:nvPr/>
          </p:nvSpPr>
          <p:spPr bwMode="auto">
            <a:xfrm>
              <a:off x="4264" y="2944"/>
              <a:ext cx="48" cy="48"/>
            </a:xfrm>
            <a:prstGeom prst="ellipse">
              <a:avLst/>
            </a:prstGeom>
            <a:noFill/>
            <a:ln w="0">
              <a:solidFill>
                <a:srgbClr val="000000"/>
              </a:solidFill>
              <a:round/>
              <a:headEnd/>
              <a:tailEnd/>
            </a:ln>
          </p:spPr>
          <p:txBody>
            <a:bodyPr/>
            <a:lstStyle/>
            <a:p>
              <a:endParaRPr lang="en-US"/>
            </a:p>
          </p:txBody>
        </p:sp>
        <p:sp>
          <p:nvSpPr>
            <p:cNvPr id="42240" name="Oval 749"/>
            <p:cNvSpPr>
              <a:spLocks noChangeArrowheads="1"/>
            </p:cNvSpPr>
            <p:nvPr/>
          </p:nvSpPr>
          <p:spPr bwMode="auto">
            <a:xfrm>
              <a:off x="4480" y="2560"/>
              <a:ext cx="48" cy="48"/>
            </a:xfrm>
            <a:prstGeom prst="ellipse">
              <a:avLst/>
            </a:prstGeom>
            <a:noFill/>
            <a:ln w="0">
              <a:solidFill>
                <a:srgbClr val="000000"/>
              </a:solidFill>
              <a:round/>
              <a:headEnd/>
              <a:tailEnd/>
            </a:ln>
          </p:spPr>
          <p:txBody>
            <a:bodyPr/>
            <a:lstStyle/>
            <a:p>
              <a:endParaRPr lang="en-US"/>
            </a:p>
          </p:txBody>
        </p:sp>
        <p:sp>
          <p:nvSpPr>
            <p:cNvPr id="42241" name="Oval 750"/>
            <p:cNvSpPr>
              <a:spLocks noChangeArrowheads="1"/>
            </p:cNvSpPr>
            <p:nvPr/>
          </p:nvSpPr>
          <p:spPr bwMode="auto">
            <a:xfrm>
              <a:off x="4696" y="2308"/>
              <a:ext cx="48" cy="48"/>
            </a:xfrm>
            <a:prstGeom prst="ellipse">
              <a:avLst/>
            </a:prstGeom>
            <a:noFill/>
            <a:ln w="0">
              <a:solidFill>
                <a:srgbClr val="000000"/>
              </a:solidFill>
              <a:round/>
              <a:headEnd/>
              <a:tailEnd/>
            </a:ln>
          </p:spPr>
          <p:txBody>
            <a:bodyPr/>
            <a:lstStyle/>
            <a:p>
              <a:endParaRPr lang="en-US"/>
            </a:p>
          </p:txBody>
        </p:sp>
        <p:sp>
          <p:nvSpPr>
            <p:cNvPr id="42242" name="Oval 751"/>
            <p:cNvSpPr>
              <a:spLocks noChangeArrowheads="1"/>
            </p:cNvSpPr>
            <p:nvPr/>
          </p:nvSpPr>
          <p:spPr bwMode="auto">
            <a:xfrm>
              <a:off x="4912" y="2110"/>
              <a:ext cx="48" cy="48"/>
            </a:xfrm>
            <a:prstGeom prst="ellipse">
              <a:avLst/>
            </a:prstGeom>
            <a:noFill/>
            <a:ln w="0">
              <a:solidFill>
                <a:srgbClr val="000000"/>
              </a:solidFill>
              <a:round/>
              <a:headEnd/>
              <a:tailEnd/>
            </a:ln>
          </p:spPr>
          <p:txBody>
            <a:bodyPr/>
            <a:lstStyle/>
            <a:p>
              <a:endParaRPr lang="en-US"/>
            </a:p>
          </p:txBody>
        </p:sp>
        <p:sp>
          <p:nvSpPr>
            <p:cNvPr id="42243" name="Oval 752"/>
            <p:cNvSpPr>
              <a:spLocks noChangeArrowheads="1"/>
            </p:cNvSpPr>
            <p:nvPr/>
          </p:nvSpPr>
          <p:spPr bwMode="auto">
            <a:xfrm>
              <a:off x="5128" y="2008"/>
              <a:ext cx="48" cy="48"/>
            </a:xfrm>
            <a:prstGeom prst="ellipse">
              <a:avLst/>
            </a:prstGeom>
            <a:noFill/>
            <a:ln w="0">
              <a:solidFill>
                <a:srgbClr val="000000"/>
              </a:solidFill>
              <a:round/>
              <a:headEnd/>
              <a:tailEnd/>
            </a:ln>
          </p:spPr>
          <p:txBody>
            <a:bodyPr/>
            <a:lstStyle/>
            <a:p>
              <a:endParaRPr lang="en-US"/>
            </a:p>
          </p:txBody>
        </p:sp>
        <p:sp>
          <p:nvSpPr>
            <p:cNvPr id="42244" name="Oval 753"/>
            <p:cNvSpPr>
              <a:spLocks noChangeArrowheads="1"/>
            </p:cNvSpPr>
            <p:nvPr/>
          </p:nvSpPr>
          <p:spPr bwMode="auto">
            <a:xfrm>
              <a:off x="5344" y="1930"/>
              <a:ext cx="48" cy="48"/>
            </a:xfrm>
            <a:prstGeom prst="ellipse">
              <a:avLst/>
            </a:prstGeom>
            <a:noFill/>
            <a:ln w="0">
              <a:solidFill>
                <a:srgbClr val="000000"/>
              </a:solidFill>
              <a:round/>
              <a:headEnd/>
              <a:tailEnd/>
            </a:ln>
          </p:spPr>
          <p:txBody>
            <a:bodyPr/>
            <a:lstStyle/>
            <a:p>
              <a:endParaRPr lang="en-US"/>
            </a:p>
          </p:txBody>
        </p:sp>
        <p:sp>
          <p:nvSpPr>
            <p:cNvPr id="42245" name="Oval 754"/>
            <p:cNvSpPr>
              <a:spLocks noChangeArrowheads="1"/>
            </p:cNvSpPr>
            <p:nvPr/>
          </p:nvSpPr>
          <p:spPr bwMode="auto">
            <a:xfrm>
              <a:off x="5566" y="1876"/>
              <a:ext cx="48" cy="48"/>
            </a:xfrm>
            <a:prstGeom prst="ellipse">
              <a:avLst/>
            </a:prstGeom>
            <a:noFill/>
            <a:ln w="0">
              <a:solidFill>
                <a:srgbClr val="000000"/>
              </a:solidFill>
              <a:round/>
              <a:headEnd/>
              <a:tailEnd/>
            </a:ln>
          </p:spPr>
          <p:txBody>
            <a:bodyPr/>
            <a:lstStyle/>
            <a:p>
              <a:endParaRPr lang="en-US"/>
            </a:p>
          </p:txBody>
        </p:sp>
        <p:sp>
          <p:nvSpPr>
            <p:cNvPr id="42246" name="Oval 755"/>
            <p:cNvSpPr>
              <a:spLocks noChangeArrowheads="1"/>
            </p:cNvSpPr>
            <p:nvPr/>
          </p:nvSpPr>
          <p:spPr bwMode="auto">
            <a:xfrm>
              <a:off x="3178" y="3802"/>
              <a:ext cx="48" cy="48"/>
            </a:xfrm>
            <a:prstGeom prst="ellipse">
              <a:avLst/>
            </a:prstGeom>
            <a:solidFill>
              <a:srgbClr val="FF0000"/>
            </a:solidFill>
            <a:ln w="9525">
              <a:noFill/>
              <a:round/>
              <a:headEnd/>
              <a:tailEnd/>
            </a:ln>
          </p:spPr>
          <p:txBody>
            <a:bodyPr/>
            <a:lstStyle/>
            <a:p>
              <a:endParaRPr lang="en-US"/>
            </a:p>
          </p:txBody>
        </p:sp>
        <p:sp>
          <p:nvSpPr>
            <p:cNvPr id="42247" name="Oval 756"/>
            <p:cNvSpPr>
              <a:spLocks noChangeArrowheads="1"/>
            </p:cNvSpPr>
            <p:nvPr/>
          </p:nvSpPr>
          <p:spPr bwMode="auto">
            <a:xfrm>
              <a:off x="3394" y="3802"/>
              <a:ext cx="48" cy="48"/>
            </a:xfrm>
            <a:prstGeom prst="ellipse">
              <a:avLst/>
            </a:prstGeom>
            <a:solidFill>
              <a:srgbClr val="FF0000"/>
            </a:solidFill>
            <a:ln w="9525">
              <a:noFill/>
              <a:round/>
              <a:headEnd/>
              <a:tailEnd/>
            </a:ln>
          </p:spPr>
          <p:txBody>
            <a:bodyPr/>
            <a:lstStyle/>
            <a:p>
              <a:endParaRPr lang="en-US"/>
            </a:p>
          </p:txBody>
        </p:sp>
        <p:sp>
          <p:nvSpPr>
            <p:cNvPr id="42248" name="Oval 757"/>
            <p:cNvSpPr>
              <a:spLocks noChangeArrowheads="1"/>
            </p:cNvSpPr>
            <p:nvPr/>
          </p:nvSpPr>
          <p:spPr bwMode="auto">
            <a:xfrm>
              <a:off x="3610" y="3802"/>
              <a:ext cx="48" cy="48"/>
            </a:xfrm>
            <a:prstGeom prst="ellipse">
              <a:avLst/>
            </a:prstGeom>
            <a:solidFill>
              <a:srgbClr val="FF0000"/>
            </a:solidFill>
            <a:ln w="9525">
              <a:noFill/>
              <a:round/>
              <a:headEnd/>
              <a:tailEnd/>
            </a:ln>
          </p:spPr>
          <p:txBody>
            <a:bodyPr/>
            <a:lstStyle/>
            <a:p>
              <a:endParaRPr lang="en-US"/>
            </a:p>
          </p:txBody>
        </p:sp>
        <p:sp>
          <p:nvSpPr>
            <p:cNvPr id="42249" name="Oval 758"/>
            <p:cNvSpPr>
              <a:spLocks noChangeArrowheads="1"/>
            </p:cNvSpPr>
            <p:nvPr/>
          </p:nvSpPr>
          <p:spPr bwMode="auto">
            <a:xfrm>
              <a:off x="3826" y="3784"/>
              <a:ext cx="48" cy="48"/>
            </a:xfrm>
            <a:prstGeom prst="ellipse">
              <a:avLst/>
            </a:prstGeom>
            <a:solidFill>
              <a:srgbClr val="FF0000"/>
            </a:solidFill>
            <a:ln w="9525">
              <a:noFill/>
              <a:round/>
              <a:headEnd/>
              <a:tailEnd/>
            </a:ln>
          </p:spPr>
          <p:txBody>
            <a:bodyPr/>
            <a:lstStyle/>
            <a:p>
              <a:endParaRPr lang="en-US"/>
            </a:p>
          </p:txBody>
        </p:sp>
        <p:sp>
          <p:nvSpPr>
            <p:cNvPr id="42250" name="Oval 759"/>
            <p:cNvSpPr>
              <a:spLocks noChangeArrowheads="1"/>
            </p:cNvSpPr>
            <p:nvPr/>
          </p:nvSpPr>
          <p:spPr bwMode="auto">
            <a:xfrm>
              <a:off x="4042" y="3742"/>
              <a:ext cx="48" cy="48"/>
            </a:xfrm>
            <a:prstGeom prst="ellipse">
              <a:avLst/>
            </a:prstGeom>
            <a:solidFill>
              <a:srgbClr val="FF0000"/>
            </a:solidFill>
            <a:ln w="9525">
              <a:noFill/>
              <a:round/>
              <a:headEnd/>
              <a:tailEnd/>
            </a:ln>
          </p:spPr>
          <p:txBody>
            <a:bodyPr/>
            <a:lstStyle/>
            <a:p>
              <a:endParaRPr lang="en-US"/>
            </a:p>
          </p:txBody>
        </p:sp>
        <p:sp>
          <p:nvSpPr>
            <p:cNvPr id="42251" name="Oval 760"/>
            <p:cNvSpPr>
              <a:spLocks noChangeArrowheads="1"/>
            </p:cNvSpPr>
            <p:nvPr/>
          </p:nvSpPr>
          <p:spPr bwMode="auto">
            <a:xfrm>
              <a:off x="4264" y="3628"/>
              <a:ext cx="48" cy="48"/>
            </a:xfrm>
            <a:prstGeom prst="ellipse">
              <a:avLst/>
            </a:prstGeom>
            <a:solidFill>
              <a:srgbClr val="FF0000"/>
            </a:solidFill>
            <a:ln w="9525">
              <a:noFill/>
              <a:round/>
              <a:headEnd/>
              <a:tailEnd/>
            </a:ln>
          </p:spPr>
          <p:txBody>
            <a:bodyPr/>
            <a:lstStyle/>
            <a:p>
              <a:endParaRPr lang="en-US"/>
            </a:p>
          </p:txBody>
        </p:sp>
        <p:sp>
          <p:nvSpPr>
            <p:cNvPr id="42252" name="Oval 761"/>
            <p:cNvSpPr>
              <a:spLocks noChangeArrowheads="1"/>
            </p:cNvSpPr>
            <p:nvPr/>
          </p:nvSpPr>
          <p:spPr bwMode="auto">
            <a:xfrm>
              <a:off x="4480" y="3502"/>
              <a:ext cx="48" cy="48"/>
            </a:xfrm>
            <a:prstGeom prst="ellipse">
              <a:avLst/>
            </a:prstGeom>
            <a:solidFill>
              <a:srgbClr val="FF0000"/>
            </a:solidFill>
            <a:ln w="9525">
              <a:noFill/>
              <a:round/>
              <a:headEnd/>
              <a:tailEnd/>
            </a:ln>
          </p:spPr>
          <p:txBody>
            <a:bodyPr/>
            <a:lstStyle/>
            <a:p>
              <a:endParaRPr lang="en-US"/>
            </a:p>
          </p:txBody>
        </p:sp>
        <p:sp>
          <p:nvSpPr>
            <p:cNvPr id="42253" name="Oval 762"/>
            <p:cNvSpPr>
              <a:spLocks noChangeArrowheads="1"/>
            </p:cNvSpPr>
            <p:nvPr/>
          </p:nvSpPr>
          <p:spPr bwMode="auto">
            <a:xfrm>
              <a:off x="4696" y="3322"/>
              <a:ext cx="48" cy="48"/>
            </a:xfrm>
            <a:prstGeom prst="ellipse">
              <a:avLst/>
            </a:prstGeom>
            <a:solidFill>
              <a:srgbClr val="FF0000"/>
            </a:solidFill>
            <a:ln w="9525">
              <a:noFill/>
              <a:round/>
              <a:headEnd/>
              <a:tailEnd/>
            </a:ln>
          </p:spPr>
          <p:txBody>
            <a:bodyPr/>
            <a:lstStyle/>
            <a:p>
              <a:endParaRPr lang="en-US"/>
            </a:p>
          </p:txBody>
        </p:sp>
        <p:sp>
          <p:nvSpPr>
            <p:cNvPr id="42254" name="Oval 763"/>
            <p:cNvSpPr>
              <a:spLocks noChangeArrowheads="1"/>
            </p:cNvSpPr>
            <p:nvPr/>
          </p:nvSpPr>
          <p:spPr bwMode="auto">
            <a:xfrm>
              <a:off x="4912" y="3178"/>
              <a:ext cx="48" cy="48"/>
            </a:xfrm>
            <a:prstGeom prst="ellipse">
              <a:avLst/>
            </a:prstGeom>
            <a:solidFill>
              <a:srgbClr val="FF0000"/>
            </a:solidFill>
            <a:ln w="9525">
              <a:noFill/>
              <a:round/>
              <a:headEnd/>
              <a:tailEnd/>
            </a:ln>
          </p:spPr>
          <p:txBody>
            <a:bodyPr/>
            <a:lstStyle/>
            <a:p>
              <a:endParaRPr lang="en-US"/>
            </a:p>
          </p:txBody>
        </p:sp>
        <p:sp>
          <p:nvSpPr>
            <p:cNvPr id="42255" name="Oval 764"/>
            <p:cNvSpPr>
              <a:spLocks noChangeArrowheads="1"/>
            </p:cNvSpPr>
            <p:nvPr/>
          </p:nvSpPr>
          <p:spPr bwMode="auto">
            <a:xfrm>
              <a:off x="5128" y="3088"/>
              <a:ext cx="48" cy="48"/>
            </a:xfrm>
            <a:prstGeom prst="ellipse">
              <a:avLst/>
            </a:prstGeom>
            <a:solidFill>
              <a:srgbClr val="FF0000"/>
            </a:solidFill>
            <a:ln w="9525">
              <a:noFill/>
              <a:round/>
              <a:headEnd/>
              <a:tailEnd/>
            </a:ln>
          </p:spPr>
          <p:txBody>
            <a:bodyPr/>
            <a:lstStyle/>
            <a:p>
              <a:endParaRPr lang="en-US"/>
            </a:p>
          </p:txBody>
        </p:sp>
        <p:sp>
          <p:nvSpPr>
            <p:cNvPr id="42256" name="Oval 765"/>
            <p:cNvSpPr>
              <a:spLocks noChangeArrowheads="1"/>
            </p:cNvSpPr>
            <p:nvPr/>
          </p:nvSpPr>
          <p:spPr bwMode="auto">
            <a:xfrm>
              <a:off x="5344" y="3016"/>
              <a:ext cx="48" cy="48"/>
            </a:xfrm>
            <a:prstGeom prst="ellipse">
              <a:avLst/>
            </a:prstGeom>
            <a:solidFill>
              <a:srgbClr val="FF0000"/>
            </a:solidFill>
            <a:ln w="9525">
              <a:noFill/>
              <a:round/>
              <a:headEnd/>
              <a:tailEnd/>
            </a:ln>
          </p:spPr>
          <p:txBody>
            <a:bodyPr/>
            <a:lstStyle/>
            <a:p>
              <a:endParaRPr lang="en-US"/>
            </a:p>
          </p:txBody>
        </p:sp>
        <p:sp>
          <p:nvSpPr>
            <p:cNvPr id="42257" name="Oval 766"/>
            <p:cNvSpPr>
              <a:spLocks noChangeArrowheads="1"/>
            </p:cNvSpPr>
            <p:nvPr/>
          </p:nvSpPr>
          <p:spPr bwMode="auto">
            <a:xfrm>
              <a:off x="5566" y="2986"/>
              <a:ext cx="48" cy="48"/>
            </a:xfrm>
            <a:prstGeom prst="ellipse">
              <a:avLst/>
            </a:prstGeom>
            <a:solidFill>
              <a:srgbClr val="FF0000"/>
            </a:solidFill>
            <a:ln w="9525">
              <a:noFill/>
              <a:round/>
              <a:headEnd/>
              <a:tailEnd/>
            </a:ln>
          </p:spPr>
          <p:txBody>
            <a:bodyPr/>
            <a:lstStyle/>
            <a:p>
              <a:endParaRPr lang="en-US"/>
            </a:p>
          </p:txBody>
        </p:sp>
        <p:sp>
          <p:nvSpPr>
            <p:cNvPr id="42258" name="Oval 767"/>
            <p:cNvSpPr>
              <a:spLocks noChangeArrowheads="1"/>
            </p:cNvSpPr>
            <p:nvPr/>
          </p:nvSpPr>
          <p:spPr bwMode="auto">
            <a:xfrm>
              <a:off x="3178" y="3802"/>
              <a:ext cx="48" cy="48"/>
            </a:xfrm>
            <a:prstGeom prst="ellipse">
              <a:avLst/>
            </a:prstGeom>
            <a:noFill/>
            <a:ln w="0">
              <a:solidFill>
                <a:srgbClr val="000000"/>
              </a:solidFill>
              <a:round/>
              <a:headEnd/>
              <a:tailEnd/>
            </a:ln>
          </p:spPr>
          <p:txBody>
            <a:bodyPr/>
            <a:lstStyle/>
            <a:p>
              <a:endParaRPr lang="en-US"/>
            </a:p>
          </p:txBody>
        </p:sp>
        <p:sp>
          <p:nvSpPr>
            <p:cNvPr id="42259" name="Oval 768"/>
            <p:cNvSpPr>
              <a:spLocks noChangeArrowheads="1"/>
            </p:cNvSpPr>
            <p:nvPr/>
          </p:nvSpPr>
          <p:spPr bwMode="auto">
            <a:xfrm>
              <a:off x="3394" y="3802"/>
              <a:ext cx="48" cy="48"/>
            </a:xfrm>
            <a:prstGeom prst="ellipse">
              <a:avLst/>
            </a:prstGeom>
            <a:noFill/>
            <a:ln w="0">
              <a:solidFill>
                <a:srgbClr val="000000"/>
              </a:solidFill>
              <a:round/>
              <a:headEnd/>
              <a:tailEnd/>
            </a:ln>
          </p:spPr>
          <p:txBody>
            <a:bodyPr/>
            <a:lstStyle/>
            <a:p>
              <a:endParaRPr lang="en-US"/>
            </a:p>
          </p:txBody>
        </p:sp>
        <p:sp>
          <p:nvSpPr>
            <p:cNvPr id="42260" name="Oval 769"/>
            <p:cNvSpPr>
              <a:spLocks noChangeArrowheads="1"/>
            </p:cNvSpPr>
            <p:nvPr/>
          </p:nvSpPr>
          <p:spPr bwMode="auto">
            <a:xfrm>
              <a:off x="3610" y="3802"/>
              <a:ext cx="48" cy="48"/>
            </a:xfrm>
            <a:prstGeom prst="ellipse">
              <a:avLst/>
            </a:prstGeom>
            <a:noFill/>
            <a:ln w="0">
              <a:solidFill>
                <a:srgbClr val="000000"/>
              </a:solidFill>
              <a:round/>
              <a:headEnd/>
              <a:tailEnd/>
            </a:ln>
          </p:spPr>
          <p:txBody>
            <a:bodyPr/>
            <a:lstStyle/>
            <a:p>
              <a:endParaRPr lang="en-US"/>
            </a:p>
          </p:txBody>
        </p:sp>
        <p:sp>
          <p:nvSpPr>
            <p:cNvPr id="42261" name="Oval 770"/>
            <p:cNvSpPr>
              <a:spLocks noChangeArrowheads="1"/>
            </p:cNvSpPr>
            <p:nvPr/>
          </p:nvSpPr>
          <p:spPr bwMode="auto">
            <a:xfrm>
              <a:off x="3826" y="3784"/>
              <a:ext cx="48" cy="48"/>
            </a:xfrm>
            <a:prstGeom prst="ellipse">
              <a:avLst/>
            </a:prstGeom>
            <a:noFill/>
            <a:ln w="0">
              <a:solidFill>
                <a:srgbClr val="000000"/>
              </a:solidFill>
              <a:round/>
              <a:headEnd/>
              <a:tailEnd/>
            </a:ln>
          </p:spPr>
          <p:txBody>
            <a:bodyPr/>
            <a:lstStyle/>
            <a:p>
              <a:endParaRPr lang="en-US"/>
            </a:p>
          </p:txBody>
        </p:sp>
        <p:sp>
          <p:nvSpPr>
            <p:cNvPr id="42262" name="Oval 771"/>
            <p:cNvSpPr>
              <a:spLocks noChangeArrowheads="1"/>
            </p:cNvSpPr>
            <p:nvPr/>
          </p:nvSpPr>
          <p:spPr bwMode="auto">
            <a:xfrm>
              <a:off x="4042" y="3742"/>
              <a:ext cx="48" cy="48"/>
            </a:xfrm>
            <a:prstGeom prst="ellipse">
              <a:avLst/>
            </a:prstGeom>
            <a:noFill/>
            <a:ln w="0">
              <a:solidFill>
                <a:srgbClr val="000000"/>
              </a:solidFill>
              <a:round/>
              <a:headEnd/>
              <a:tailEnd/>
            </a:ln>
          </p:spPr>
          <p:txBody>
            <a:bodyPr/>
            <a:lstStyle/>
            <a:p>
              <a:endParaRPr lang="en-US"/>
            </a:p>
          </p:txBody>
        </p:sp>
        <p:sp>
          <p:nvSpPr>
            <p:cNvPr id="42263" name="Oval 772"/>
            <p:cNvSpPr>
              <a:spLocks noChangeArrowheads="1"/>
            </p:cNvSpPr>
            <p:nvPr/>
          </p:nvSpPr>
          <p:spPr bwMode="auto">
            <a:xfrm>
              <a:off x="4264" y="3628"/>
              <a:ext cx="48" cy="48"/>
            </a:xfrm>
            <a:prstGeom prst="ellipse">
              <a:avLst/>
            </a:prstGeom>
            <a:noFill/>
            <a:ln w="0">
              <a:solidFill>
                <a:srgbClr val="000000"/>
              </a:solidFill>
              <a:round/>
              <a:headEnd/>
              <a:tailEnd/>
            </a:ln>
          </p:spPr>
          <p:txBody>
            <a:bodyPr/>
            <a:lstStyle/>
            <a:p>
              <a:endParaRPr lang="en-US"/>
            </a:p>
          </p:txBody>
        </p:sp>
        <p:sp>
          <p:nvSpPr>
            <p:cNvPr id="42264" name="Oval 773"/>
            <p:cNvSpPr>
              <a:spLocks noChangeArrowheads="1"/>
            </p:cNvSpPr>
            <p:nvPr/>
          </p:nvSpPr>
          <p:spPr bwMode="auto">
            <a:xfrm>
              <a:off x="4480" y="3502"/>
              <a:ext cx="48" cy="48"/>
            </a:xfrm>
            <a:prstGeom prst="ellipse">
              <a:avLst/>
            </a:prstGeom>
            <a:noFill/>
            <a:ln w="0">
              <a:solidFill>
                <a:srgbClr val="000000"/>
              </a:solidFill>
              <a:round/>
              <a:headEnd/>
              <a:tailEnd/>
            </a:ln>
          </p:spPr>
          <p:txBody>
            <a:bodyPr/>
            <a:lstStyle/>
            <a:p>
              <a:endParaRPr lang="en-US"/>
            </a:p>
          </p:txBody>
        </p:sp>
        <p:sp>
          <p:nvSpPr>
            <p:cNvPr id="42265" name="Oval 774"/>
            <p:cNvSpPr>
              <a:spLocks noChangeArrowheads="1"/>
            </p:cNvSpPr>
            <p:nvPr/>
          </p:nvSpPr>
          <p:spPr bwMode="auto">
            <a:xfrm>
              <a:off x="4696" y="3322"/>
              <a:ext cx="48" cy="48"/>
            </a:xfrm>
            <a:prstGeom prst="ellipse">
              <a:avLst/>
            </a:prstGeom>
            <a:noFill/>
            <a:ln w="0">
              <a:solidFill>
                <a:srgbClr val="000000"/>
              </a:solidFill>
              <a:round/>
              <a:headEnd/>
              <a:tailEnd/>
            </a:ln>
          </p:spPr>
          <p:txBody>
            <a:bodyPr/>
            <a:lstStyle/>
            <a:p>
              <a:endParaRPr lang="en-US"/>
            </a:p>
          </p:txBody>
        </p:sp>
        <p:sp>
          <p:nvSpPr>
            <p:cNvPr id="42266" name="Oval 775"/>
            <p:cNvSpPr>
              <a:spLocks noChangeArrowheads="1"/>
            </p:cNvSpPr>
            <p:nvPr/>
          </p:nvSpPr>
          <p:spPr bwMode="auto">
            <a:xfrm>
              <a:off x="4912" y="3178"/>
              <a:ext cx="48" cy="48"/>
            </a:xfrm>
            <a:prstGeom prst="ellipse">
              <a:avLst/>
            </a:prstGeom>
            <a:noFill/>
            <a:ln w="0">
              <a:solidFill>
                <a:srgbClr val="000000"/>
              </a:solidFill>
              <a:round/>
              <a:headEnd/>
              <a:tailEnd/>
            </a:ln>
          </p:spPr>
          <p:txBody>
            <a:bodyPr/>
            <a:lstStyle/>
            <a:p>
              <a:endParaRPr lang="en-US"/>
            </a:p>
          </p:txBody>
        </p:sp>
        <p:sp>
          <p:nvSpPr>
            <p:cNvPr id="42267" name="Oval 776"/>
            <p:cNvSpPr>
              <a:spLocks noChangeArrowheads="1"/>
            </p:cNvSpPr>
            <p:nvPr/>
          </p:nvSpPr>
          <p:spPr bwMode="auto">
            <a:xfrm>
              <a:off x="5128" y="3088"/>
              <a:ext cx="48" cy="48"/>
            </a:xfrm>
            <a:prstGeom prst="ellipse">
              <a:avLst/>
            </a:prstGeom>
            <a:noFill/>
            <a:ln w="0">
              <a:solidFill>
                <a:srgbClr val="000000"/>
              </a:solidFill>
              <a:round/>
              <a:headEnd/>
              <a:tailEnd/>
            </a:ln>
          </p:spPr>
          <p:txBody>
            <a:bodyPr/>
            <a:lstStyle/>
            <a:p>
              <a:endParaRPr lang="en-US"/>
            </a:p>
          </p:txBody>
        </p:sp>
        <p:sp>
          <p:nvSpPr>
            <p:cNvPr id="42268" name="Oval 777"/>
            <p:cNvSpPr>
              <a:spLocks noChangeArrowheads="1"/>
            </p:cNvSpPr>
            <p:nvPr/>
          </p:nvSpPr>
          <p:spPr bwMode="auto">
            <a:xfrm>
              <a:off x="5344" y="3016"/>
              <a:ext cx="48" cy="48"/>
            </a:xfrm>
            <a:prstGeom prst="ellipse">
              <a:avLst/>
            </a:prstGeom>
            <a:noFill/>
            <a:ln w="0">
              <a:solidFill>
                <a:srgbClr val="000000"/>
              </a:solidFill>
              <a:round/>
              <a:headEnd/>
              <a:tailEnd/>
            </a:ln>
          </p:spPr>
          <p:txBody>
            <a:bodyPr/>
            <a:lstStyle/>
            <a:p>
              <a:endParaRPr lang="en-US"/>
            </a:p>
          </p:txBody>
        </p:sp>
        <p:sp>
          <p:nvSpPr>
            <p:cNvPr id="42269" name="Oval 778"/>
            <p:cNvSpPr>
              <a:spLocks noChangeArrowheads="1"/>
            </p:cNvSpPr>
            <p:nvPr/>
          </p:nvSpPr>
          <p:spPr bwMode="auto">
            <a:xfrm>
              <a:off x="5566" y="2986"/>
              <a:ext cx="48" cy="48"/>
            </a:xfrm>
            <a:prstGeom prst="ellipse">
              <a:avLst/>
            </a:prstGeom>
            <a:noFill/>
            <a:ln w="0">
              <a:solidFill>
                <a:srgbClr val="000000"/>
              </a:solidFill>
              <a:round/>
              <a:headEnd/>
              <a:tailEnd/>
            </a:ln>
          </p:spPr>
          <p:txBody>
            <a:bodyPr/>
            <a:lstStyle/>
            <a:p>
              <a:endParaRPr lang="en-US"/>
            </a:p>
          </p:txBody>
        </p:sp>
      </p:grpSp>
      <p:grpSp>
        <p:nvGrpSpPr>
          <p:cNvPr id="6" name="Group 779"/>
          <p:cNvGrpSpPr>
            <a:grpSpLocks/>
          </p:cNvGrpSpPr>
          <p:nvPr/>
        </p:nvGrpSpPr>
        <p:grpSpPr bwMode="auto">
          <a:xfrm>
            <a:off x="5089525" y="1846263"/>
            <a:ext cx="2076450" cy="1208087"/>
            <a:chOff x="3142" y="1150"/>
            <a:chExt cx="1308" cy="761"/>
          </a:xfrm>
        </p:grpSpPr>
        <p:pic>
          <p:nvPicPr>
            <p:cNvPr id="963340" name="Picture 780" descr="C elegans"/>
            <p:cNvPicPr>
              <a:picLocks noChangeAspect="1" noChangeArrowheads="1"/>
            </p:cNvPicPr>
            <p:nvPr/>
          </p:nvPicPr>
          <p:blipFill>
            <a:blip r:embed="rId4" cstate="print"/>
            <a:srcRect/>
            <a:stretch>
              <a:fillRect/>
            </a:stretch>
          </p:blipFill>
          <p:spPr bwMode="auto">
            <a:xfrm>
              <a:off x="3142" y="1150"/>
              <a:ext cx="1308" cy="761"/>
            </a:xfrm>
            <a:prstGeom prst="rect">
              <a:avLst/>
            </a:prstGeom>
            <a:noFill/>
            <a:effectLst>
              <a:outerShdw dist="107763" dir="2700000" algn="ctr" rotWithShape="0">
                <a:srgbClr val="808080"/>
              </a:outerShdw>
            </a:effectLst>
          </p:spPr>
        </p:pic>
        <p:sp>
          <p:nvSpPr>
            <p:cNvPr id="41996" name="Text Box 781"/>
            <p:cNvSpPr txBox="1">
              <a:spLocks noChangeArrowheads="1"/>
            </p:cNvSpPr>
            <p:nvPr/>
          </p:nvSpPr>
          <p:spPr bwMode="auto">
            <a:xfrm>
              <a:off x="3201" y="1696"/>
              <a:ext cx="1207" cy="192"/>
            </a:xfrm>
            <a:prstGeom prst="rect">
              <a:avLst/>
            </a:prstGeom>
            <a:noFill/>
            <a:ln w="9525">
              <a:noFill/>
              <a:miter lim="800000"/>
              <a:headEnd/>
              <a:tailEnd/>
            </a:ln>
          </p:spPr>
          <p:txBody>
            <a:bodyPr wrap="none">
              <a:spAutoFit/>
            </a:bodyPr>
            <a:lstStyle/>
            <a:p>
              <a:r>
                <a:rPr lang="en-GB" sz="1400" b="1"/>
                <a:t>Pentachlorobenzene</a:t>
              </a:r>
              <a:endParaRPr lang="en-US" sz="1400" b="1"/>
            </a:p>
          </p:txBody>
        </p:sp>
      </p:grpSp>
      <p:sp>
        <p:nvSpPr>
          <p:cNvPr id="41992" name="Rectangle 782"/>
          <p:cNvSpPr>
            <a:spLocks noChangeArrowheads="1"/>
          </p:cNvSpPr>
          <p:nvPr/>
        </p:nvSpPr>
        <p:spPr bwMode="auto">
          <a:xfrm>
            <a:off x="401638" y="6064250"/>
            <a:ext cx="3033712" cy="396875"/>
          </a:xfrm>
          <a:prstGeom prst="rect">
            <a:avLst/>
          </a:prstGeom>
          <a:noFill/>
          <a:ln w="9525">
            <a:noFill/>
            <a:miter lim="800000"/>
            <a:headEnd/>
            <a:tailEnd/>
          </a:ln>
        </p:spPr>
        <p:txBody>
          <a:bodyPr wrap="none">
            <a:spAutoFit/>
          </a:bodyPr>
          <a:lstStyle/>
          <a:p>
            <a:pPr>
              <a:spcBef>
                <a:spcPct val="20000"/>
              </a:spcBef>
              <a:buFont typeface="Wingdings" pitchFamily="2" charset="2"/>
              <a:buNone/>
            </a:pPr>
            <a:r>
              <a:rPr lang="en-GB" sz="2000" i="1"/>
              <a:t>Alda </a:t>
            </a:r>
            <a:r>
              <a:rPr lang="en-GB" sz="2000" i="1">
                <a:cs typeface="Arial" charset="0"/>
              </a:rPr>
              <a:t>Á</a:t>
            </a:r>
            <a:r>
              <a:rPr lang="en-GB" sz="2000" i="1"/>
              <a:t>lvarez et al. (2006)</a:t>
            </a:r>
          </a:p>
        </p:txBody>
      </p:sp>
      <p:sp>
        <p:nvSpPr>
          <p:cNvPr id="963343" name="Line 783"/>
          <p:cNvSpPr>
            <a:spLocks noChangeShapeType="1"/>
          </p:cNvSpPr>
          <p:nvPr/>
        </p:nvSpPr>
        <p:spPr bwMode="auto">
          <a:xfrm>
            <a:off x="8305800" y="3044825"/>
            <a:ext cx="0" cy="1562100"/>
          </a:xfrm>
          <a:prstGeom prst="line">
            <a:avLst/>
          </a:prstGeom>
          <a:noFill/>
          <a:ln w="50800">
            <a:solidFill>
              <a:schemeClr val="tx1"/>
            </a:solidFill>
            <a:round/>
            <a:headEnd/>
            <a:tailEnd type="triangle" w="med" len="med"/>
          </a:ln>
        </p:spPr>
        <p:txBody>
          <a:bodyPr/>
          <a:lstStyle/>
          <a:p>
            <a:endParaRPr lang="en-GB"/>
          </a:p>
        </p:txBody>
      </p:sp>
      <p:sp>
        <p:nvSpPr>
          <p:cNvPr id="963344" name="Line 784"/>
          <p:cNvSpPr>
            <a:spLocks noChangeShapeType="1"/>
          </p:cNvSpPr>
          <p:nvPr/>
        </p:nvSpPr>
        <p:spPr bwMode="auto">
          <a:xfrm>
            <a:off x="2057400" y="3578225"/>
            <a:ext cx="0" cy="609600"/>
          </a:xfrm>
          <a:prstGeom prst="line">
            <a:avLst/>
          </a:prstGeom>
          <a:noFill/>
          <a:ln w="50800">
            <a:solidFill>
              <a:schemeClr val="tx1"/>
            </a:solidFill>
            <a:round/>
            <a:headEnd/>
            <a:tailEnd type="triangle" w="med" len="med"/>
          </a:ln>
        </p:spPr>
        <p:txBody>
          <a:bodyPr/>
          <a:lstStyle/>
          <a:p>
            <a:endParaRPr lang="en-GB"/>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63344"/>
                                        </p:tgtEl>
                                        <p:attrNameLst>
                                          <p:attrName>style.visibility</p:attrName>
                                        </p:attrNameLst>
                                      </p:cBhvr>
                                      <p:to>
                                        <p:strVal val="visible"/>
                                      </p:to>
                                    </p:set>
                                    <p:animEffect transition="in" filter="wipe(up)">
                                      <p:cBhvr>
                                        <p:cTn id="15" dur="500"/>
                                        <p:tgtEl>
                                          <p:spTgt spid="96334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963343"/>
                                        </p:tgtEl>
                                        <p:attrNameLst>
                                          <p:attrName>style.visibility</p:attrName>
                                        </p:attrNameLst>
                                      </p:cBhvr>
                                      <p:to>
                                        <p:strVal val="visible"/>
                                      </p:to>
                                    </p:set>
                                    <p:animEffect transition="in" filter="wipe(up)">
                                      <p:cBhvr>
                                        <p:cTn id="28" dur="500"/>
                                        <p:tgtEl>
                                          <p:spTgt spid="963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343" grpId="0" animBg="1"/>
      <p:bldP spid="96334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Ex.3: egg costs</a:t>
            </a:r>
            <a:endParaRPr lang="en-US" smtClean="0"/>
          </a:p>
        </p:txBody>
      </p:sp>
      <p:grpSp>
        <p:nvGrpSpPr>
          <p:cNvPr id="2" name="Group 3"/>
          <p:cNvGrpSpPr>
            <a:grpSpLocks/>
          </p:cNvGrpSpPr>
          <p:nvPr/>
        </p:nvGrpSpPr>
        <p:grpSpPr bwMode="auto">
          <a:xfrm>
            <a:off x="4546600" y="2613025"/>
            <a:ext cx="4297363" cy="3446463"/>
            <a:chOff x="2864" y="1871"/>
            <a:chExt cx="2707" cy="2171"/>
          </a:xfrm>
        </p:grpSpPr>
        <p:sp>
          <p:nvSpPr>
            <p:cNvPr id="44070" name="Line 4"/>
            <p:cNvSpPr>
              <a:spLocks noChangeShapeType="1"/>
            </p:cNvSpPr>
            <p:nvPr/>
          </p:nvSpPr>
          <p:spPr bwMode="auto">
            <a:xfrm>
              <a:off x="3096" y="3822"/>
              <a:ext cx="2475" cy="1"/>
            </a:xfrm>
            <a:prstGeom prst="line">
              <a:avLst/>
            </a:prstGeom>
            <a:noFill/>
            <a:ln w="3175" cap="rnd">
              <a:solidFill>
                <a:srgbClr val="000000"/>
              </a:solidFill>
              <a:round/>
              <a:headEnd/>
              <a:tailEnd/>
            </a:ln>
          </p:spPr>
          <p:txBody>
            <a:bodyPr/>
            <a:lstStyle/>
            <a:p>
              <a:endParaRPr lang="en-GB"/>
            </a:p>
          </p:txBody>
        </p:sp>
        <p:sp>
          <p:nvSpPr>
            <p:cNvPr id="44071" name="Line 5"/>
            <p:cNvSpPr>
              <a:spLocks noChangeShapeType="1"/>
            </p:cNvSpPr>
            <p:nvPr/>
          </p:nvSpPr>
          <p:spPr bwMode="auto">
            <a:xfrm flipV="1">
              <a:off x="3096" y="1871"/>
              <a:ext cx="1" cy="1951"/>
            </a:xfrm>
            <a:prstGeom prst="line">
              <a:avLst/>
            </a:prstGeom>
            <a:noFill/>
            <a:ln w="3175" cap="rnd">
              <a:solidFill>
                <a:srgbClr val="000000"/>
              </a:solidFill>
              <a:round/>
              <a:headEnd/>
              <a:tailEnd/>
            </a:ln>
          </p:spPr>
          <p:txBody>
            <a:bodyPr/>
            <a:lstStyle/>
            <a:p>
              <a:endParaRPr lang="en-GB"/>
            </a:p>
          </p:txBody>
        </p:sp>
        <p:sp>
          <p:nvSpPr>
            <p:cNvPr id="44072" name="Rectangle 6"/>
            <p:cNvSpPr>
              <a:spLocks noChangeArrowheads="1"/>
            </p:cNvSpPr>
            <p:nvPr/>
          </p:nvSpPr>
          <p:spPr bwMode="auto">
            <a:xfrm>
              <a:off x="4200" y="3869"/>
              <a:ext cx="296" cy="173"/>
            </a:xfrm>
            <a:prstGeom prst="rect">
              <a:avLst/>
            </a:prstGeom>
            <a:noFill/>
            <a:ln w="9525">
              <a:noFill/>
              <a:miter lim="800000"/>
              <a:headEnd/>
              <a:tailEnd/>
            </a:ln>
          </p:spPr>
          <p:txBody>
            <a:bodyPr wrap="none" lIns="0" tIns="0" rIns="0" bIns="0">
              <a:spAutoFit/>
            </a:bodyPr>
            <a:lstStyle/>
            <a:p>
              <a:r>
                <a:rPr lang="nl-NL" b="1">
                  <a:solidFill>
                    <a:srgbClr val="000000"/>
                  </a:solidFill>
                </a:rPr>
                <a:t>time</a:t>
              </a:r>
              <a:endParaRPr lang="nl-NL" sz="1400"/>
            </a:p>
          </p:txBody>
        </p:sp>
        <p:sp>
          <p:nvSpPr>
            <p:cNvPr id="44073" name="Rectangle 7"/>
            <p:cNvSpPr>
              <a:spLocks noChangeArrowheads="1"/>
            </p:cNvSpPr>
            <p:nvPr/>
          </p:nvSpPr>
          <p:spPr bwMode="auto">
            <a:xfrm rot="-5400000">
              <a:off x="2243" y="2795"/>
              <a:ext cx="1416" cy="173"/>
            </a:xfrm>
            <a:prstGeom prst="rect">
              <a:avLst/>
            </a:prstGeom>
            <a:noFill/>
            <a:ln w="9525">
              <a:noFill/>
              <a:miter lim="800000"/>
              <a:headEnd/>
              <a:tailEnd/>
            </a:ln>
          </p:spPr>
          <p:txBody>
            <a:bodyPr wrap="none" lIns="0" tIns="0" rIns="0" bIns="0">
              <a:spAutoFit/>
            </a:bodyPr>
            <a:lstStyle/>
            <a:p>
              <a:r>
                <a:rPr lang="nl-NL" b="1">
                  <a:solidFill>
                    <a:srgbClr val="000000"/>
                  </a:solidFill>
                </a:rPr>
                <a:t>cumulative offspring</a:t>
              </a:r>
              <a:endParaRPr lang="nl-NL" sz="1400"/>
            </a:p>
          </p:txBody>
        </p:sp>
      </p:grpSp>
      <p:grpSp>
        <p:nvGrpSpPr>
          <p:cNvPr id="3" name="Group 8"/>
          <p:cNvGrpSpPr>
            <a:grpSpLocks/>
          </p:cNvGrpSpPr>
          <p:nvPr/>
        </p:nvGrpSpPr>
        <p:grpSpPr bwMode="auto">
          <a:xfrm>
            <a:off x="4914900" y="2859088"/>
            <a:ext cx="3873500" cy="2887662"/>
            <a:chOff x="3096" y="2026"/>
            <a:chExt cx="2440" cy="1819"/>
          </a:xfrm>
        </p:grpSpPr>
        <p:sp>
          <p:nvSpPr>
            <p:cNvPr id="43300" name="Line 9"/>
            <p:cNvSpPr>
              <a:spLocks noChangeShapeType="1"/>
            </p:cNvSpPr>
            <p:nvPr/>
          </p:nvSpPr>
          <p:spPr bwMode="auto">
            <a:xfrm flipV="1">
              <a:off x="3632" y="3793"/>
              <a:ext cx="1" cy="29"/>
            </a:xfrm>
            <a:prstGeom prst="line">
              <a:avLst/>
            </a:prstGeom>
            <a:noFill/>
            <a:ln w="3175" cap="rnd">
              <a:solidFill>
                <a:srgbClr val="000000"/>
              </a:solidFill>
              <a:round/>
              <a:headEnd/>
              <a:tailEnd/>
            </a:ln>
          </p:spPr>
          <p:txBody>
            <a:bodyPr/>
            <a:lstStyle/>
            <a:p>
              <a:endParaRPr lang="en-GB"/>
            </a:p>
          </p:txBody>
        </p:sp>
        <p:sp>
          <p:nvSpPr>
            <p:cNvPr id="43301" name="Line 10"/>
            <p:cNvSpPr>
              <a:spLocks noChangeShapeType="1"/>
            </p:cNvSpPr>
            <p:nvPr/>
          </p:nvSpPr>
          <p:spPr bwMode="auto">
            <a:xfrm flipV="1">
              <a:off x="3900" y="3793"/>
              <a:ext cx="1" cy="29"/>
            </a:xfrm>
            <a:prstGeom prst="line">
              <a:avLst/>
            </a:prstGeom>
            <a:noFill/>
            <a:ln w="3175" cap="rnd">
              <a:solidFill>
                <a:srgbClr val="000000"/>
              </a:solidFill>
              <a:round/>
              <a:headEnd/>
              <a:tailEnd/>
            </a:ln>
          </p:spPr>
          <p:txBody>
            <a:bodyPr/>
            <a:lstStyle/>
            <a:p>
              <a:endParaRPr lang="en-GB"/>
            </a:p>
          </p:txBody>
        </p:sp>
        <p:sp>
          <p:nvSpPr>
            <p:cNvPr id="43302" name="Line 11"/>
            <p:cNvSpPr>
              <a:spLocks noChangeShapeType="1"/>
            </p:cNvSpPr>
            <p:nvPr/>
          </p:nvSpPr>
          <p:spPr bwMode="auto">
            <a:xfrm flipV="1">
              <a:off x="4168" y="3793"/>
              <a:ext cx="2" cy="29"/>
            </a:xfrm>
            <a:prstGeom prst="line">
              <a:avLst/>
            </a:prstGeom>
            <a:noFill/>
            <a:ln w="3175" cap="rnd">
              <a:solidFill>
                <a:srgbClr val="000000"/>
              </a:solidFill>
              <a:round/>
              <a:headEnd/>
              <a:tailEnd/>
            </a:ln>
          </p:spPr>
          <p:txBody>
            <a:bodyPr/>
            <a:lstStyle/>
            <a:p>
              <a:endParaRPr lang="en-GB"/>
            </a:p>
          </p:txBody>
        </p:sp>
        <p:sp>
          <p:nvSpPr>
            <p:cNvPr id="43303" name="Line 12"/>
            <p:cNvSpPr>
              <a:spLocks noChangeShapeType="1"/>
            </p:cNvSpPr>
            <p:nvPr/>
          </p:nvSpPr>
          <p:spPr bwMode="auto">
            <a:xfrm flipV="1">
              <a:off x="4436" y="3793"/>
              <a:ext cx="2" cy="29"/>
            </a:xfrm>
            <a:prstGeom prst="line">
              <a:avLst/>
            </a:prstGeom>
            <a:noFill/>
            <a:ln w="3175" cap="rnd">
              <a:solidFill>
                <a:srgbClr val="000000"/>
              </a:solidFill>
              <a:round/>
              <a:headEnd/>
              <a:tailEnd/>
            </a:ln>
          </p:spPr>
          <p:txBody>
            <a:bodyPr/>
            <a:lstStyle/>
            <a:p>
              <a:endParaRPr lang="en-GB"/>
            </a:p>
          </p:txBody>
        </p:sp>
        <p:sp>
          <p:nvSpPr>
            <p:cNvPr id="43304" name="Line 13"/>
            <p:cNvSpPr>
              <a:spLocks noChangeShapeType="1"/>
            </p:cNvSpPr>
            <p:nvPr/>
          </p:nvSpPr>
          <p:spPr bwMode="auto">
            <a:xfrm flipV="1">
              <a:off x="4710" y="3793"/>
              <a:ext cx="1" cy="29"/>
            </a:xfrm>
            <a:prstGeom prst="line">
              <a:avLst/>
            </a:prstGeom>
            <a:noFill/>
            <a:ln w="3175" cap="rnd">
              <a:solidFill>
                <a:srgbClr val="000000"/>
              </a:solidFill>
              <a:round/>
              <a:headEnd/>
              <a:tailEnd/>
            </a:ln>
          </p:spPr>
          <p:txBody>
            <a:bodyPr/>
            <a:lstStyle/>
            <a:p>
              <a:endParaRPr lang="en-GB"/>
            </a:p>
          </p:txBody>
        </p:sp>
        <p:sp>
          <p:nvSpPr>
            <p:cNvPr id="43305" name="Oval 14"/>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06" name="Oval 15"/>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07" name="Oval 16"/>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308" name="Freeform 17"/>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09" name="Freeform 18"/>
            <p:cNvSpPr>
              <a:spLocks noEditPoints="1"/>
            </p:cNvSpPr>
            <p:nvPr/>
          </p:nvSpPr>
          <p:spPr bwMode="auto">
            <a:xfrm>
              <a:off x="4008" y="3771"/>
              <a:ext cx="2" cy="29"/>
            </a:xfrm>
            <a:custGeom>
              <a:avLst/>
              <a:gdLst>
                <a:gd name="T0" fmla="*/ 0 w 16"/>
                <a:gd name="T1" fmla="*/ 0 h 183"/>
                <a:gd name="T2" fmla="*/ 0 w 16"/>
                <a:gd name="T3" fmla="*/ 0 h 183"/>
                <a:gd name="T4" fmla="*/ 0 w 16"/>
                <a:gd name="T5" fmla="*/ 0 h 183"/>
                <a:gd name="T6" fmla="*/ 0 w 16"/>
                <a:gd name="T7" fmla="*/ 0 h 183"/>
                <a:gd name="T8" fmla="*/ 0 w 16"/>
                <a:gd name="T9" fmla="*/ 0 h 183"/>
                <a:gd name="T10" fmla="*/ 0 w 16"/>
                <a:gd name="T11" fmla="*/ 0 h 183"/>
                <a:gd name="T12" fmla="*/ 0 w 16"/>
                <a:gd name="T13" fmla="*/ 0 h 183"/>
                <a:gd name="T14" fmla="*/ 0 w 16"/>
                <a:gd name="T15" fmla="*/ 0 h 183"/>
                <a:gd name="T16" fmla="*/ 0 w 16"/>
                <a:gd name="T17" fmla="*/ 0 h 183"/>
                <a:gd name="T18" fmla="*/ 0 w 16"/>
                <a:gd name="T19" fmla="*/ 0 h 183"/>
                <a:gd name="T20" fmla="*/ 0 w 16"/>
                <a:gd name="T21" fmla="*/ 0 h 183"/>
                <a:gd name="T22" fmla="*/ 0 w 16"/>
                <a:gd name="T23" fmla="*/ 0 h 183"/>
                <a:gd name="T24" fmla="*/ 0 w 16"/>
                <a:gd name="T25" fmla="*/ 0 h 183"/>
                <a:gd name="T26" fmla="*/ 0 w 16"/>
                <a:gd name="T27" fmla="*/ 0 h 183"/>
                <a:gd name="T28" fmla="*/ 0 w 16"/>
                <a:gd name="T29" fmla="*/ 0 h 183"/>
                <a:gd name="T30" fmla="*/ 0 w 16"/>
                <a:gd name="T31" fmla="*/ 0 h 183"/>
                <a:gd name="T32" fmla="*/ 0 w 16"/>
                <a:gd name="T33" fmla="*/ 0 h 183"/>
                <a:gd name="T34" fmla="*/ 0 w 16"/>
                <a:gd name="T35" fmla="*/ 0 h 183"/>
                <a:gd name="T36" fmla="*/ 0 w 16"/>
                <a:gd name="T37" fmla="*/ 0 h 183"/>
                <a:gd name="T38" fmla="*/ 0 w 16"/>
                <a:gd name="T39" fmla="*/ 0 h 183"/>
                <a:gd name="T40" fmla="*/ 0 w 16"/>
                <a:gd name="T41" fmla="*/ 0 h 183"/>
                <a:gd name="T42" fmla="*/ 0 w 16"/>
                <a:gd name="T43" fmla="*/ 0 h 183"/>
                <a:gd name="T44" fmla="*/ 0 w 16"/>
                <a:gd name="T45" fmla="*/ 0 h 183"/>
                <a:gd name="T46" fmla="*/ 0 w 16"/>
                <a:gd name="T47" fmla="*/ 0 h 183"/>
                <a:gd name="T48" fmla="*/ 0 w 16"/>
                <a:gd name="T49" fmla="*/ 0 h 183"/>
                <a:gd name="T50" fmla="*/ 0 w 16"/>
                <a:gd name="T51" fmla="*/ 0 h 183"/>
                <a:gd name="T52" fmla="*/ 0 w 16"/>
                <a:gd name="T53" fmla="*/ 0 h 183"/>
                <a:gd name="T54" fmla="*/ 0 w 16"/>
                <a:gd name="T55" fmla="*/ 0 h 183"/>
                <a:gd name="T56" fmla="*/ 0 w 16"/>
                <a:gd name="T57" fmla="*/ 0 h 183"/>
                <a:gd name="T58" fmla="*/ 0 w 16"/>
                <a:gd name="T59" fmla="*/ 0 h 183"/>
                <a:gd name="T60" fmla="*/ 0 w 16"/>
                <a:gd name="T61" fmla="*/ 0 h 183"/>
                <a:gd name="T62" fmla="*/ 0 w 16"/>
                <a:gd name="T63" fmla="*/ 0 h 183"/>
                <a:gd name="T64" fmla="*/ 0 w 16"/>
                <a:gd name="T65" fmla="*/ 0 h 183"/>
                <a:gd name="T66" fmla="*/ 0 w 16"/>
                <a:gd name="T67" fmla="*/ 0 h 183"/>
                <a:gd name="T68" fmla="*/ 0 w 16"/>
                <a:gd name="T69" fmla="*/ 0 h 183"/>
                <a:gd name="T70" fmla="*/ 0 w 16"/>
                <a:gd name="T71" fmla="*/ 0 h 183"/>
                <a:gd name="T72" fmla="*/ 0 w 16"/>
                <a:gd name="T73" fmla="*/ 0 h 183"/>
                <a:gd name="T74" fmla="*/ 0 w 16"/>
                <a:gd name="T75" fmla="*/ 0 h 183"/>
                <a:gd name="T76" fmla="*/ 0 w 16"/>
                <a:gd name="T77" fmla="*/ 0 h 183"/>
                <a:gd name="T78" fmla="*/ 0 w 16"/>
                <a:gd name="T79" fmla="*/ 0 h 183"/>
                <a:gd name="T80" fmla="*/ 0 w 16"/>
                <a:gd name="T81" fmla="*/ 0 h 183"/>
                <a:gd name="T82" fmla="*/ 0 w 16"/>
                <a:gd name="T83" fmla="*/ 0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3"/>
                <a:gd name="T128" fmla="*/ 16 w 16"/>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3">
                  <a:moveTo>
                    <a:pt x="0" y="179"/>
                  </a:moveTo>
                  <a:lnTo>
                    <a:pt x="0" y="179"/>
                  </a:lnTo>
                  <a:cubicBezTo>
                    <a:pt x="0" y="177"/>
                    <a:pt x="2" y="175"/>
                    <a:pt x="4" y="175"/>
                  </a:cubicBezTo>
                  <a:cubicBezTo>
                    <a:pt x="6" y="175"/>
                    <a:pt x="8" y="177"/>
                    <a:pt x="8" y="179"/>
                  </a:cubicBezTo>
                  <a:cubicBezTo>
                    <a:pt x="8" y="182"/>
                    <a:pt x="6" y="183"/>
                    <a:pt x="4" y="183"/>
                  </a:cubicBezTo>
                  <a:cubicBezTo>
                    <a:pt x="2" y="183"/>
                    <a:pt x="0" y="182"/>
                    <a:pt x="0" y="179"/>
                  </a:cubicBezTo>
                  <a:close/>
                  <a:moveTo>
                    <a:pt x="1" y="163"/>
                  </a:moveTo>
                  <a:lnTo>
                    <a:pt x="1" y="163"/>
                  </a:lnTo>
                  <a:cubicBezTo>
                    <a:pt x="1" y="161"/>
                    <a:pt x="2" y="159"/>
                    <a:pt x="5" y="159"/>
                  </a:cubicBezTo>
                  <a:cubicBezTo>
                    <a:pt x="7" y="159"/>
                    <a:pt x="9" y="161"/>
                    <a:pt x="9" y="163"/>
                  </a:cubicBezTo>
                  <a:cubicBezTo>
                    <a:pt x="9" y="166"/>
                    <a:pt x="7" y="167"/>
                    <a:pt x="5" y="167"/>
                  </a:cubicBezTo>
                  <a:cubicBezTo>
                    <a:pt x="2" y="167"/>
                    <a:pt x="1" y="166"/>
                    <a:pt x="1" y="163"/>
                  </a:cubicBezTo>
                  <a:close/>
                  <a:moveTo>
                    <a:pt x="1" y="147"/>
                  </a:moveTo>
                  <a:lnTo>
                    <a:pt x="1" y="147"/>
                  </a:lnTo>
                  <a:cubicBezTo>
                    <a:pt x="1" y="145"/>
                    <a:pt x="3" y="143"/>
                    <a:pt x="5" y="143"/>
                  </a:cubicBezTo>
                  <a:cubicBezTo>
                    <a:pt x="7" y="143"/>
                    <a:pt x="9" y="145"/>
                    <a:pt x="9" y="147"/>
                  </a:cubicBezTo>
                  <a:cubicBezTo>
                    <a:pt x="9" y="150"/>
                    <a:pt x="7" y="151"/>
                    <a:pt x="5" y="151"/>
                  </a:cubicBezTo>
                  <a:cubicBezTo>
                    <a:pt x="3" y="151"/>
                    <a:pt x="1" y="150"/>
                    <a:pt x="1" y="147"/>
                  </a:cubicBezTo>
                  <a:close/>
                  <a:moveTo>
                    <a:pt x="2" y="131"/>
                  </a:moveTo>
                  <a:lnTo>
                    <a:pt x="2" y="131"/>
                  </a:lnTo>
                  <a:cubicBezTo>
                    <a:pt x="2" y="129"/>
                    <a:pt x="4" y="127"/>
                    <a:pt x="6" y="127"/>
                  </a:cubicBezTo>
                  <a:cubicBezTo>
                    <a:pt x="8" y="127"/>
                    <a:pt x="10" y="129"/>
                    <a:pt x="10" y="131"/>
                  </a:cubicBezTo>
                  <a:cubicBezTo>
                    <a:pt x="10" y="134"/>
                    <a:pt x="8" y="135"/>
                    <a:pt x="6" y="135"/>
                  </a:cubicBezTo>
                  <a:cubicBezTo>
                    <a:pt x="4" y="135"/>
                    <a:pt x="2" y="134"/>
                    <a:pt x="2" y="131"/>
                  </a:cubicBezTo>
                  <a:close/>
                  <a:moveTo>
                    <a:pt x="3" y="115"/>
                  </a:moveTo>
                  <a:lnTo>
                    <a:pt x="3" y="115"/>
                  </a:lnTo>
                  <a:cubicBezTo>
                    <a:pt x="3" y="113"/>
                    <a:pt x="4" y="111"/>
                    <a:pt x="7" y="111"/>
                  </a:cubicBezTo>
                  <a:cubicBezTo>
                    <a:pt x="9" y="111"/>
                    <a:pt x="11" y="113"/>
                    <a:pt x="11" y="115"/>
                  </a:cubicBezTo>
                  <a:cubicBezTo>
                    <a:pt x="11" y="118"/>
                    <a:pt x="9" y="119"/>
                    <a:pt x="7" y="119"/>
                  </a:cubicBezTo>
                  <a:cubicBezTo>
                    <a:pt x="4" y="119"/>
                    <a:pt x="3" y="118"/>
                    <a:pt x="3" y="115"/>
                  </a:cubicBezTo>
                  <a:close/>
                  <a:moveTo>
                    <a:pt x="3" y="100"/>
                  </a:moveTo>
                  <a:lnTo>
                    <a:pt x="3" y="99"/>
                  </a:lnTo>
                  <a:cubicBezTo>
                    <a:pt x="3" y="97"/>
                    <a:pt x="5" y="95"/>
                    <a:pt x="7" y="95"/>
                  </a:cubicBezTo>
                  <a:cubicBezTo>
                    <a:pt x="10" y="95"/>
                    <a:pt x="11" y="97"/>
                    <a:pt x="11" y="99"/>
                  </a:cubicBezTo>
                  <a:lnTo>
                    <a:pt x="11" y="100"/>
                  </a:lnTo>
                  <a:cubicBezTo>
                    <a:pt x="11" y="102"/>
                    <a:pt x="10" y="104"/>
                    <a:pt x="7" y="104"/>
                  </a:cubicBezTo>
                  <a:cubicBezTo>
                    <a:pt x="5" y="104"/>
                    <a:pt x="3" y="102"/>
                    <a:pt x="3" y="100"/>
                  </a:cubicBezTo>
                  <a:close/>
                  <a:moveTo>
                    <a:pt x="4" y="84"/>
                  </a:moveTo>
                  <a:lnTo>
                    <a:pt x="4" y="84"/>
                  </a:lnTo>
                  <a:cubicBezTo>
                    <a:pt x="4" y="81"/>
                    <a:pt x="6" y="79"/>
                    <a:pt x="8" y="79"/>
                  </a:cubicBezTo>
                  <a:cubicBezTo>
                    <a:pt x="10" y="79"/>
                    <a:pt x="12" y="81"/>
                    <a:pt x="12" y="84"/>
                  </a:cubicBezTo>
                  <a:cubicBezTo>
                    <a:pt x="12" y="86"/>
                    <a:pt x="10" y="88"/>
                    <a:pt x="8" y="88"/>
                  </a:cubicBezTo>
                  <a:cubicBezTo>
                    <a:pt x="6" y="88"/>
                    <a:pt x="4" y="86"/>
                    <a:pt x="4" y="84"/>
                  </a:cubicBezTo>
                  <a:close/>
                  <a:moveTo>
                    <a:pt x="5" y="68"/>
                  </a:moveTo>
                  <a:lnTo>
                    <a:pt x="5" y="68"/>
                  </a:lnTo>
                  <a:cubicBezTo>
                    <a:pt x="5" y="65"/>
                    <a:pt x="7" y="64"/>
                    <a:pt x="9" y="64"/>
                  </a:cubicBezTo>
                  <a:cubicBezTo>
                    <a:pt x="11" y="64"/>
                    <a:pt x="13" y="65"/>
                    <a:pt x="13" y="68"/>
                  </a:cubicBezTo>
                  <a:cubicBezTo>
                    <a:pt x="13" y="70"/>
                    <a:pt x="11" y="72"/>
                    <a:pt x="9" y="72"/>
                  </a:cubicBezTo>
                  <a:cubicBezTo>
                    <a:pt x="7" y="72"/>
                    <a:pt x="5" y="70"/>
                    <a:pt x="5" y="68"/>
                  </a:cubicBezTo>
                  <a:close/>
                  <a:moveTo>
                    <a:pt x="6" y="52"/>
                  </a:moveTo>
                  <a:lnTo>
                    <a:pt x="6" y="52"/>
                  </a:lnTo>
                  <a:cubicBezTo>
                    <a:pt x="6" y="49"/>
                    <a:pt x="7" y="48"/>
                    <a:pt x="10" y="48"/>
                  </a:cubicBezTo>
                  <a:cubicBezTo>
                    <a:pt x="12" y="48"/>
                    <a:pt x="14" y="49"/>
                    <a:pt x="14" y="52"/>
                  </a:cubicBezTo>
                  <a:cubicBezTo>
                    <a:pt x="14" y="54"/>
                    <a:pt x="12" y="56"/>
                    <a:pt x="10" y="56"/>
                  </a:cubicBezTo>
                  <a:cubicBezTo>
                    <a:pt x="7" y="56"/>
                    <a:pt x="6" y="54"/>
                    <a:pt x="6" y="52"/>
                  </a:cubicBezTo>
                  <a:close/>
                  <a:moveTo>
                    <a:pt x="6" y="36"/>
                  </a:moveTo>
                  <a:lnTo>
                    <a:pt x="6" y="36"/>
                  </a:lnTo>
                  <a:cubicBezTo>
                    <a:pt x="6" y="33"/>
                    <a:pt x="8" y="32"/>
                    <a:pt x="10" y="32"/>
                  </a:cubicBezTo>
                  <a:cubicBezTo>
                    <a:pt x="13" y="32"/>
                    <a:pt x="14" y="33"/>
                    <a:pt x="14" y="36"/>
                  </a:cubicBezTo>
                  <a:cubicBezTo>
                    <a:pt x="14" y="38"/>
                    <a:pt x="13" y="40"/>
                    <a:pt x="10" y="40"/>
                  </a:cubicBezTo>
                  <a:cubicBezTo>
                    <a:pt x="8" y="40"/>
                    <a:pt x="6" y="38"/>
                    <a:pt x="6" y="36"/>
                  </a:cubicBezTo>
                  <a:close/>
                  <a:moveTo>
                    <a:pt x="7" y="20"/>
                  </a:moveTo>
                  <a:lnTo>
                    <a:pt x="7" y="20"/>
                  </a:lnTo>
                  <a:cubicBezTo>
                    <a:pt x="7" y="17"/>
                    <a:pt x="9" y="16"/>
                    <a:pt x="11" y="16"/>
                  </a:cubicBezTo>
                  <a:cubicBezTo>
                    <a:pt x="13" y="16"/>
                    <a:pt x="15" y="17"/>
                    <a:pt x="15" y="20"/>
                  </a:cubicBezTo>
                  <a:cubicBezTo>
                    <a:pt x="15" y="22"/>
                    <a:pt x="13" y="24"/>
                    <a:pt x="11" y="24"/>
                  </a:cubicBezTo>
                  <a:cubicBezTo>
                    <a:pt x="9" y="24"/>
                    <a:pt x="7" y="22"/>
                    <a:pt x="7" y="20"/>
                  </a:cubicBezTo>
                  <a:close/>
                  <a:moveTo>
                    <a:pt x="8" y="4"/>
                  </a:moveTo>
                  <a:lnTo>
                    <a:pt x="8" y="4"/>
                  </a:lnTo>
                  <a:cubicBezTo>
                    <a:pt x="8" y="1"/>
                    <a:pt x="10" y="0"/>
                    <a:pt x="12" y="0"/>
                  </a:cubicBezTo>
                  <a:cubicBezTo>
                    <a:pt x="14" y="0"/>
                    <a:pt x="16" y="1"/>
                    <a:pt x="16" y="4"/>
                  </a:cubicBezTo>
                  <a:cubicBezTo>
                    <a:pt x="16" y="6"/>
                    <a:pt x="14" y="8"/>
                    <a:pt x="12" y="8"/>
                  </a:cubicBezTo>
                  <a:cubicBezTo>
                    <a:pt x="10" y="8"/>
                    <a:pt x="8" y="6"/>
                    <a:pt x="8"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0" name="Freeform 19"/>
            <p:cNvSpPr>
              <a:spLocks noEditPoints="1"/>
            </p:cNvSpPr>
            <p:nvPr/>
          </p:nvSpPr>
          <p:spPr bwMode="auto">
            <a:xfrm>
              <a:off x="4116" y="3719"/>
              <a:ext cx="2" cy="46"/>
            </a:xfrm>
            <a:custGeom>
              <a:avLst/>
              <a:gdLst>
                <a:gd name="T0" fmla="*/ 0 w 17"/>
                <a:gd name="T1" fmla="*/ 0 h 296"/>
                <a:gd name="T2" fmla="*/ 0 w 17"/>
                <a:gd name="T3" fmla="*/ 0 h 296"/>
                <a:gd name="T4" fmla="*/ 0 w 17"/>
                <a:gd name="T5" fmla="*/ 0 h 296"/>
                <a:gd name="T6" fmla="*/ 0 w 17"/>
                <a:gd name="T7" fmla="*/ 0 h 296"/>
                <a:gd name="T8" fmla="*/ 0 w 17"/>
                <a:gd name="T9" fmla="*/ 0 h 296"/>
                <a:gd name="T10" fmla="*/ 0 w 17"/>
                <a:gd name="T11" fmla="*/ 0 h 296"/>
                <a:gd name="T12" fmla="*/ 0 w 17"/>
                <a:gd name="T13" fmla="*/ 0 h 296"/>
                <a:gd name="T14" fmla="*/ 0 w 17"/>
                <a:gd name="T15" fmla="*/ 0 h 296"/>
                <a:gd name="T16" fmla="*/ 0 w 17"/>
                <a:gd name="T17" fmla="*/ 0 h 296"/>
                <a:gd name="T18" fmla="*/ 0 w 17"/>
                <a:gd name="T19" fmla="*/ 0 h 296"/>
                <a:gd name="T20" fmla="*/ 0 w 17"/>
                <a:gd name="T21" fmla="*/ 0 h 296"/>
                <a:gd name="T22" fmla="*/ 0 w 17"/>
                <a:gd name="T23" fmla="*/ 0 h 296"/>
                <a:gd name="T24" fmla="*/ 0 w 17"/>
                <a:gd name="T25" fmla="*/ 0 h 296"/>
                <a:gd name="T26" fmla="*/ 0 w 17"/>
                <a:gd name="T27" fmla="*/ 0 h 296"/>
                <a:gd name="T28" fmla="*/ 0 w 17"/>
                <a:gd name="T29" fmla="*/ 0 h 296"/>
                <a:gd name="T30" fmla="*/ 0 w 17"/>
                <a:gd name="T31" fmla="*/ 0 h 296"/>
                <a:gd name="T32" fmla="*/ 0 w 17"/>
                <a:gd name="T33" fmla="*/ 0 h 296"/>
                <a:gd name="T34" fmla="*/ 0 w 17"/>
                <a:gd name="T35" fmla="*/ 0 h 296"/>
                <a:gd name="T36" fmla="*/ 0 w 17"/>
                <a:gd name="T37" fmla="*/ 0 h 296"/>
                <a:gd name="T38" fmla="*/ 0 w 17"/>
                <a:gd name="T39" fmla="*/ 0 h 296"/>
                <a:gd name="T40" fmla="*/ 0 w 17"/>
                <a:gd name="T41" fmla="*/ 0 h 296"/>
                <a:gd name="T42" fmla="*/ 0 w 17"/>
                <a:gd name="T43" fmla="*/ 0 h 296"/>
                <a:gd name="T44" fmla="*/ 0 w 17"/>
                <a:gd name="T45" fmla="*/ 0 h 296"/>
                <a:gd name="T46" fmla="*/ 0 w 17"/>
                <a:gd name="T47" fmla="*/ 0 h 296"/>
                <a:gd name="T48" fmla="*/ 0 w 17"/>
                <a:gd name="T49" fmla="*/ 0 h 296"/>
                <a:gd name="T50" fmla="*/ 0 w 17"/>
                <a:gd name="T51" fmla="*/ 0 h 296"/>
                <a:gd name="T52" fmla="*/ 0 w 17"/>
                <a:gd name="T53" fmla="*/ 0 h 296"/>
                <a:gd name="T54" fmla="*/ 0 w 17"/>
                <a:gd name="T55" fmla="*/ 0 h 296"/>
                <a:gd name="T56" fmla="*/ 0 w 17"/>
                <a:gd name="T57" fmla="*/ 0 h 296"/>
                <a:gd name="T58" fmla="*/ 0 w 17"/>
                <a:gd name="T59" fmla="*/ 0 h 296"/>
                <a:gd name="T60" fmla="*/ 0 w 17"/>
                <a:gd name="T61" fmla="*/ 0 h 296"/>
                <a:gd name="T62" fmla="*/ 0 w 17"/>
                <a:gd name="T63" fmla="*/ 0 h 296"/>
                <a:gd name="T64" fmla="*/ 0 w 17"/>
                <a:gd name="T65" fmla="*/ 0 h 296"/>
                <a:gd name="T66" fmla="*/ 0 w 17"/>
                <a:gd name="T67" fmla="*/ 0 h 296"/>
                <a:gd name="T68" fmla="*/ 0 w 17"/>
                <a:gd name="T69" fmla="*/ 0 h 296"/>
                <a:gd name="T70" fmla="*/ 0 w 17"/>
                <a:gd name="T71" fmla="*/ 0 h 296"/>
                <a:gd name="T72" fmla="*/ 0 w 17"/>
                <a:gd name="T73" fmla="*/ 0 h 296"/>
                <a:gd name="T74" fmla="*/ 0 w 17"/>
                <a:gd name="T75" fmla="*/ 0 h 296"/>
                <a:gd name="T76" fmla="*/ 0 w 17"/>
                <a:gd name="T77" fmla="*/ 0 h 296"/>
                <a:gd name="T78" fmla="*/ 0 w 17"/>
                <a:gd name="T79" fmla="*/ 0 h 296"/>
                <a:gd name="T80" fmla="*/ 0 w 17"/>
                <a:gd name="T81" fmla="*/ 0 h 296"/>
                <a:gd name="T82" fmla="*/ 0 w 17"/>
                <a:gd name="T83" fmla="*/ 0 h 296"/>
                <a:gd name="T84" fmla="*/ 0 w 17"/>
                <a:gd name="T85" fmla="*/ 0 h 296"/>
                <a:gd name="T86" fmla="*/ 0 w 17"/>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6"/>
                <a:gd name="T134" fmla="*/ 17 w 17"/>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6">
                  <a:moveTo>
                    <a:pt x="0" y="292"/>
                  </a:moveTo>
                  <a:lnTo>
                    <a:pt x="0" y="292"/>
                  </a:lnTo>
                  <a:cubicBezTo>
                    <a:pt x="0" y="290"/>
                    <a:pt x="2" y="288"/>
                    <a:pt x="4" y="288"/>
                  </a:cubicBezTo>
                  <a:cubicBezTo>
                    <a:pt x="7" y="288"/>
                    <a:pt x="8" y="290"/>
                    <a:pt x="8" y="292"/>
                  </a:cubicBezTo>
                  <a:cubicBezTo>
                    <a:pt x="8" y="295"/>
                    <a:pt x="7" y="296"/>
                    <a:pt x="4" y="296"/>
                  </a:cubicBezTo>
                  <a:cubicBezTo>
                    <a:pt x="2" y="296"/>
                    <a:pt x="0" y="295"/>
                    <a:pt x="0" y="292"/>
                  </a:cubicBezTo>
                  <a:close/>
                  <a:moveTo>
                    <a:pt x="1" y="276"/>
                  </a:moveTo>
                  <a:lnTo>
                    <a:pt x="1" y="276"/>
                  </a:lnTo>
                  <a:cubicBezTo>
                    <a:pt x="1" y="274"/>
                    <a:pt x="3" y="272"/>
                    <a:pt x="5" y="272"/>
                  </a:cubicBezTo>
                  <a:cubicBezTo>
                    <a:pt x="7" y="272"/>
                    <a:pt x="9" y="274"/>
                    <a:pt x="9" y="276"/>
                  </a:cubicBezTo>
                  <a:cubicBezTo>
                    <a:pt x="9" y="279"/>
                    <a:pt x="7" y="280"/>
                    <a:pt x="5" y="280"/>
                  </a:cubicBezTo>
                  <a:cubicBezTo>
                    <a:pt x="3" y="280"/>
                    <a:pt x="1" y="279"/>
                    <a:pt x="1" y="276"/>
                  </a:cubicBezTo>
                  <a:close/>
                  <a:moveTo>
                    <a:pt x="1" y="260"/>
                  </a:moveTo>
                  <a:lnTo>
                    <a:pt x="1" y="260"/>
                  </a:lnTo>
                  <a:cubicBezTo>
                    <a:pt x="1" y="258"/>
                    <a:pt x="3" y="256"/>
                    <a:pt x="5" y="256"/>
                  </a:cubicBezTo>
                  <a:cubicBezTo>
                    <a:pt x="8" y="256"/>
                    <a:pt x="9" y="258"/>
                    <a:pt x="9" y="260"/>
                  </a:cubicBezTo>
                  <a:cubicBezTo>
                    <a:pt x="9" y="263"/>
                    <a:pt x="8" y="264"/>
                    <a:pt x="5" y="264"/>
                  </a:cubicBezTo>
                  <a:cubicBezTo>
                    <a:pt x="3" y="264"/>
                    <a:pt x="1" y="263"/>
                    <a:pt x="1" y="260"/>
                  </a:cubicBezTo>
                  <a:close/>
                  <a:moveTo>
                    <a:pt x="2" y="244"/>
                  </a:moveTo>
                  <a:lnTo>
                    <a:pt x="2" y="244"/>
                  </a:lnTo>
                  <a:cubicBezTo>
                    <a:pt x="2" y="242"/>
                    <a:pt x="4" y="240"/>
                    <a:pt x="6" y="240"/>
                  </a:cubicBezTo>
                  <a:cubicBezTo>
                    <a:pt x="8" y="240"/>
                    <a:pt x="10" y="242"/>
                    <a:pt x="10" y="244"/>
                  </a:cubicBezTo>
                  <a:cubicBezTo>
                    <a:pt x="10" y="247"/>
                    <a:pt x="8" y="248"/>
                    <a:pt x="6" y="248"/>
                  </a:cubicBezTo>
                  <a:cubicBezTo>
                    <a:pt x="4" y="248"/>
                    <a:pt x="2" y="247"/>
                    <a:pt x="2" y="244"/>
                  </a:cubicBezTo>
                  <a:close/>
                  <a:moveTo>
                    <a:pt x="2" y="228"/>
                  </a:moveTo>
                  <a:lnTo>
                    <a:pt x="2" y="228"/>
                  </a:lnTo>
                  <a:cubicBezTo>
                    <a:pt x="2" y="226"/>
                    <a:pt x="4" y="224"/>
                    <a:pt x="6" y="224"/>
                  </a:cubicBezTo>
                  <a:cubicBezTo>
                    <a:pt x="9" y="224"/>
                    <a:pt x="10" y="226"/>
                    <a:pt x="10" y="228"/>
                  </a:cubicBezTo>
                  <a:cubicBezTo>
                    <a:pt x="10" y="231"/>
                    <a:pt x="9" y="232"/>
                    <a:pt x="6" y="232"/>
                  </a:cubicBezTo>
                  <a:cubicBezTo>
                    <a:pt x="4" y="232"/>
                    <a:pt x="2" y="231"/>
                    <a:pt x="2" y="228"/>
                  </a:cubicBezTo>
                  <a:close/>
                  <a:moveTo>
                    <a:pt x="3" y="212"/>
                  </a:moveTo>
                  <a:lnTo>
                    <a:pt x="3" y="212"/>
                  </a:lnTo>
                  <a:cubicBezTo>
                    <a:pt x="3" y="210"/>
                    <a:pt x="5" y="208"/>
                    <a:pt x="7" y="208"/>
                  </a:cubicBezTo>
                  <a:cubicBezTo>
                    <a:pt x="9" y="208"/>
                    <a:pt x="11" y="210"/>
                    <a:pt x="11" y="212"/>
                  </a:cubicBezTo>
                  <a:cubicBezTo>
                    <a:pt x="11" y="215"/>
                    <a:pt x="9" y="216"/>
                    <a:pt x="7" y="216"/>
                  </a:cubicBezTo>
                  <a:cubicBezTo>
                    <a:pt x="5" y="216"/>
                    <a:pt x="3" y="215"/>
                    <a:pt x="3" y="212"/>
                  </a:cubicBezTo>
                  <a:close/>
                  <a:moveTo>
                    <a:pt x="3" y="196"/>
                  </a:moveTo>
                  <a:lnTo>
                    <a:pt x="3" y="196"/>
                  </a:lnTo>
                  <a:cubicBezTo>
                    <a:pt x="3" y="194"/>
                    <a:pt x="5" y="192"/>
                    <a:pt x="7" y="192"/>
                  </a:cubicBezTo>
                  <a:cubicBezTo>
                    <a:pt x="9" y="192"/>
                    <a:pt x="11" y="194"/>
                    <a:pt x="11" y="196"/>
                  </a:cubicBezTo>
                  <a:cubicBezTo>
                    <a:pt x="11" y="199"/>
                    <a:pt x="9" y="200"/>
                    <a:pt x="7" y="200"/>
                  </a:cubicBezTo>
                  <a:cubicBezTo>
                    <a:pt x="5" y="200"/>
                    <a:pt x="3" y="199"/>
                    <a:pt x="3" y="196"/>
                  </a:cubicBezTo>
                  <a:close/>
                  <a:moveTo>
                    <a:pt x="4" y="180"/>
                  </a:moveTo>
                  <a:lnTo>
                    <a:pt x="4" y="180"/>
                  </a:lnTo>
                  <a:cubicBezTo>
                    <a:pt x="4" y="178"/>
                    <a:pt x="5" y="176"/>
                    <a:pt x="8" y="176"/>
                  </a:cubicBezTo>
                  <a:cubicBezTo>
                    <a:pt x="10" y="176"/>
                    <a:pt x="12" y="178"/>
                    <a:pt x="12" y="180"/>
                  </a:cubicBezTo>
                  <a:cubicBezTo>
                    <a:pt x="12" y="183"/>
                    <a:pt x="10" y="184"/>
                    <a:pt x="8" y="184"/>
                  </a:cubicBezTo>
                  <a:cubicBezTo>
                    <a:pt x="5" y="184"/>
                    <a:pt x="4" y="183"/>
                    <a:pt x="4" y="180"/>
                  </a:cubicBezTo>
                  <a:close/>
                  <a:moveTo>
                    <a:pt x="4" y="164"/>
                  </a:moveTo>
                  <a:lnTo>
                    <a:pt x="4" y="164"/>
                  </a:lnTo>
                  <a:cubicBezTo>
                    <a:pt x="4" y="162"/>
                    <a:pt x="6" y="160"/>
                    <a:pt x="8" y="160"/>
                  </a:cubicBezTo>
                  <a:cubicBezTo>
                    <a:pt x="10" y="160"/>
                    <a:pt x="12" y="162"/>
                    <a:pt x="12" y="164"/>
                  </a:cubicBezTo>
                  <a:cubicBezTo>
                    <a:pt x="12" y="167"/>
                    <a:pt x="10" y="168"/>
                    <a:pt x="8" y="168"/>
                  </a:cubicBezTo>
                  <a:cubicBezTo>
                    <a:pt x="6" y="168"/>
                    <a:pt x="4" y="167"/>
                    <a:pt x="4" y="164"/>
                  </a:cubicBezTo>
                  <a:close/>
                  <a:moveTo>
                    <a:pt x="5" y="148"/>
                  </a:moveTo>
                  <a:lnTo>
                    <a:pt x="5" y="148"/>
                  </a:lnTo>
                  <a:cubicBezTo>
                    <a:pt x="5" y="146"/>
                    <a:pt x="6" y="144"/>
                    <a:pt x="9" y="144"/>
                  </a:cubicBezTo>
                  <a:cubicBezTo>
                    <a:pt x="11" y="144"/>
                    <a:pt x="13" y="146"/>
                    <a:pt x="13" y="148"/>
                  </a:cubicBezTo>
                  <a:cubicBezTo>
                    <a:pt x="13" y="151"/>
                    <a:pt x="11" y="152"/>
                    <a:pt x="9" y="152"/>
                  </a:cubicBezTo>
                  <a:cubicBezTo>
                    <a:pt x="6" y="152"/>
                    <a:pt x="5" y="151"/>
                    <a:pt x="5" y="148"/>
                  </a:cubicBezTo>
                  <a:close/>
                  <a:moveTo>
                    <a:pt x="5" y="132"/>
                  </a:moveTo>
                  <a:lnTo>
                    <a:pt x="5" y="132"/>
                  </a:lnTo>
                  <a:cubicBezTo>
                    <a:pt x="5" y="130"/>
                    <a:pt x="7" y="128"/>
                    <a:pt x="9" y="128"/>
                  </a:cubicBezTo>
                  <a:cubicBezTo>
                    <a:pt x="11" y="128"/>
                    <a:pt x="13" y="130"/>
                    <a:pt x="13" y="132"/>
                  </a:cubicBezTo>
                  <a:cubicBezTo>
                    <a:pt x="13" y="135"/>
                    <a:pt x="11" y="136"/>
                    <a:pt x="9" y="136"/>
                  </a:cubicBezTo>
                  <a:cubicBezTo>
                    <a:pt x="7" y="136"/>
                    <a:pt x="5" y="135"/>
                    <a:pt x="5" y="132"/>
                  </a:cubicBezTo>
                  <a:close/>
                  <a:moveTo>
                    <a:pt x="5" y="116"/>
                  </a:moveTo>
                  <a:lnTo>
                    <a:pt x="5" y="116"/>
                  </a:lnTo>
                  <a:cubicBezTo>
                    <a:pt x="5" y="114"/>
                    <a:pt x="7" y="112"/>
                    <a:pt x="9" y="112"/>
                  </a:cubicBezTo>
                  <a:cubicBezTo>
                    <a:pt x="12" y="112"/>
                    <a:pt x="13" y="114"/>
                    <a:pt x="13" y="116"/>
                  </a:cubicBezTo>
                  <a:cubicBezTo>
                    <a:pt x="13" y="119"/>
                    <a:pt x="12" y="120"/>
                    <a:pt x="9" y="120"/>
                  </a:cubicBezTo>
                  <a:cubicBezTo>
                    <a:pt x="7" y="120"/>
                    <a:pt x="5" y="119"/>
                    <a:pt x="5" y="116"/>
                  </a:cubicBezTo>
                  <a:close/>
                  <a:moveTo>
                    <a:pt x="6" y="100"/>
                  </a:moveTo>
                  <a:lnTo>
                    <a:pt x="6" y="100"/>
                  </a:lnTo>
                  <a:cubicBezTo>
                    <a:pt x="6" y="98"/>
                    <a:pt x="8" y="96"/>
                    <a:pt x="10" y="96"/>
                  </a:cubicBezTo>
                  <a:cubicBezTo>
                    <a:pt x="12" y="96"/>
                    <a:pt x="14" y="98"/>
                    <a:pt x="14" y="100"/>
                  </a:cubicBezTo>
                  <a:cubicBezTo>
                    <a:pt x="14" y="103"/>
                    <a:pt x="12" y="104"/>
                    <a:pt x="10" y="104"/>
                  </a:cubicBezTo>
                  <a:cubicBezTo>
                    <a:pt x="8" y="104"/>
                    <a:pt x="6" y="103"/>
                    <a:pt x="6" y="100"/>
                  </a:cubicBezTo>
                  <a:close/>
                  <a:moveTo>
                    <a:pt x="6" y="84"/>
                  </a:moveTo>
                  <a:lnTo>
                    <a:pt x="6" y="84"/>
                  </a:lnTo>
                  <a:cubicBezTo>
                    <a:pt x="6" y="82"/>
                    <a:pt x="8" y="80"/>
                    <a:pt x="10" y="80"/>
                  </a:cubicBezTo>
                  <a:cubicBezTo>
                    <a:pt x="13" y="80"/>
                    <a:pt x="14" y="82"/>
                    <a:pt x="14" y="84"/>
                  </a:cubicBezTo>
                  <a:cubicBezTo>
                    <a:pt x="14" y="87"/>
                    <a:pt x="13" y="88"/>
                    <a:pt x="10" y="88"/>
                  </a:cubicBezTo>
                  <a:cubicBezTo>
                    <a:pt x="8" y="88"/>
                    <a:pt x="6" y="87"/>
                    <a:pt x="6" y="84"/>
                  </a:cubicBezTo>
                  <a:close/>
                  <a:moveTo>
                    <a:pt x="7" y="68"/>
                  </a:moveTo>
                  <a:lnTo>
                    <a:pt x="7" y="68"/>
                  </a:lnTo>
                  <a:cubicBezTo>
                    <a:pt x="7" y="66"/>
                    <a:pt x="9" y="64"/>
                    <a:pt x="11" y="64"/>
                  </a:cubicBezTo>
                  <a:cubicBezTo>
                    <a:pt x="13" y="64"/>
                    <a:pt x="15" y="66"/>
                    <a:pt x="15" y="68"/>
                  </a:cubicBezTo>
                  <a:cubicBezTo>
                    <a:pt x="15" y="71"/>
                    <a:pt x="13" y="72"/>
                    <a:pt x="11" y="72"/>
                  </a:cubicBezTo>
                  <a:cubicBezTo>
                    <a:pt x="9" y="72"/>
                    <a:pt x="7" y="71"/>
                    <a:pt x="7" y="68"/>
                  </a:cubicBezTo>
                  <a:close/>
                  <a:moveTo>
                    <a:pt x="7" y="52"/>
                  </a:moveTo>
                  <a:lnTo>
                    <a:pt x="7" y="52"/>
                  </a:lnTo>
                  <a:cubicBezTo>
                    <a:pt x="7" y="50"/>
                    <a:pt x="9" y="48"/>
                    <a:pt x="11" y="48"/>
                  </a:cubicBezTo>
                  <a:cubicBezTo>
                    <a:pt x="14" y="48"/>
                    <a:pt x="15" y="50"/>
                    <a:pt x="15" y="52"/>
                  </a:cubicBezTo>
                  <a:cubicBezTo>
                    <a:pt x="15" y="55"/>
                    <a:pt x="14" y="56"/>
                    <a:pt x="11" y="56"/>
                  </a:cubicBezTo>
                  <a:cubicBezTo>
                    <a:pt x="9" y="56"/>
                    <a:pt x="7" y="55"/>
                    <a:pt x="7" y="52"/>
                  </a:cubicBezTo>
                  <a:close/>
                  <a:moveTo>
                    <a:pt x="8" y="36"/>
                  </a:moveTo>
                  <a:lnTo>
                    <a:pt x="8" y="36"/>
                  </a:lnTo>
                  <a:cubicBezTo>
                    <a:pt x="8" y="34"/>
                    <a:pt x="10" y="32"/>
                    <a:pt x="12" y="32"/>
                  </a:cubicBezTo>
                  <a:cubicBezTo>
                    <a:pt x="14" y="32"/>
                    <a:pt x="16" y="34"/>
                    <a:pt x="16" y="36"/>
                  </a:cubicBezTo>
                  <a:cubicBezTo>
                    <a:pt x="16" y="39"/>
                    <a:pt x="14" y="40"/>
                    <a:pt x="12" y="40"/>
                  </a:cubicBezTo>
                  <a:cubicBezTo>
                    <a:pt x="10" y="40"/>
                    <a:pt x="8" y="39"/>
                    <a:pt x="8"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9" y="4"/>
                  </a:moveTo>
                  <a:lnTo>
                    <a:pt x="9" y="4"/>
                  </a:lnTo>
                  <a:cubicBezTo>
                    <a:pt x="9" y="2"/>
                    <a:pt x="10" y="0"/>
                    <a:pt x="13" y="0"/>
                  </a:cubicBezTo>
                  <a:cubicBezTo>
                    <a:pt x="15" y="0"/>
                    <a:pt x="17" y="2"/>
                    <a:pt x="17" y="4"/>
                  </a:cubicBezTo>
                  <a:cubicBezTo>
                    <a:pt x="17" y="7"/>
                    <a:pt x="15" y="8"/>
                    <a:pt x="13" y="8"/>
                  </a:cubicBezTo>
                  <a:cubicBezTo>
                    <a:pt x="10" y="8"/>
                    <a:pt x="9" y="7"/>
                    <a:pt x="9"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1" name="Freeform 20"/>
            <p:cNvSpPr>
              <a:spLocks noEditPoints="1"/>
            </p:cNvSpPr>
            <p:nvPr/>
          </p:nvSpPr>
          <p:spPr bwMode="auto">
            <a:xfrm>
              <a:off x="4276" y="3679"/>
              <a:ext cx="2" cy="39"/>
            </a:xfrm>
            <a:custGeom>
              <a:avLst/>
              <a:gdLst>
                <a:gd name="T0" fmla="*/ 0 w 16"/>
                <a:gd name="T1" fmla="*/ 0 h 248"/>
                <a:gd name="T2" fmla="*/ 0 w 16"/>
                <a:gd name="T3" fmla="*/ 0 h 248"/>
                <a:gd name="T4" fmla="*/ 0 w 16"/>
                <a:gd name="T5" fmla="*/ 0 h 248"/>
                <a:gd name="T6" fmla="*/ 0 w 16"/>
                <a:gd name="T7" fmla="*/ 0 h 248"/>
                <a:gd name="T8" fmla="*/ 0 w 16"/>
                <a:gd name="T9" fmla="*/ 0 h 248"/>
                <a:gd name="T10" fmla="*/ 0 w 16"/>
                <a:gd name="T11" fmla="*/ 0 h 248"/>
                <a:gd name="T12" fmla="*/ 0 w 16"/>
                <a:gd name="T13" fmla="*/ 0 h 248"/>
                <a:gd name="T14" fmla="*/ 0 w 16"/>
                <a:gd name="T15" fmla="*/ 0 h 248"/>
                <a:gd name="T16" fmla="*/ 0 w 16"/>
                <a:gd name="T17" fmla="*/ 0 h 248"/>
                <a:gd name="T18" fmla="*/ 0 w 16"/>
                <a:gd name="T19" fmla="*/ 0 h 248"/>
                <a:gd name="T20" fmla="*/ 0 w 16"/>
                <a:gd name="T21" fmla="*/ 0 h 248"/>
                <a:gd name="T22" fmla="*/ 0 w 16"/>
                <a:gd name="T23" fmla="*/ 0 h 248"/>
                <a:gd name="T24" fmla="*/ 0 w 16"/>
                <a:gd name="T25" fmla="*/ 0 h 248"/>
                <a:gd name="T26" fmla="*/ 0 w 16"/>
                <a:gd name="T27" fmla="*/ 0 h 248"/>
                <a:gd name="T28" fmla="*/ 0 w 16"/>
                <a:gd name="T29" fmla="*/ 0 h 248"/>
                <a:gd name="T30" fmla="*/ 0 w 16"/>
                <a:gd name="T31" fmla="*/ 0 h 248"/>
                <a:gd name="T32" fmla="*/ 0 w 16"/>
                <a:gd name="T33" fmla="*/ 0 h 248"/>
                <a:gd name="T34" fmla="*/ 0 w 16"/>
                <a:gd name="T35" fmla="*/ 0 h 248"/>
                <a:gd name="T36" fmla="*/ 0 w 16"/>
                <a:gd name="T37" fmla="*/ 0 h 248"/>
                <a:gd name="T38" fmla="*/ 0 w 16"/>
                <a:gd name="T39" fmla="*/ 0 h 248"/>
                <a:gd name="T40" fmla="*/ 0 w 16"/>
                <a:gd name="T41" fmla="*/ 0 h 248"/>
                <a:gd name="T42" fmla="*/ 0 w 16"/>
                <a:gd name="T43" fmla="*/ 0 h 248"/>
                <a:gd name="T44" fmla="*/ 0 w 16"/>
                <a:gd name="T45" fmla="*/ 0 h 248"/>
                <a:gd name="T46" fmla="*/ 0 w 16"/>
                <a:gd name="T47" fmla="*/ 0 h 248"/>
                <a:gd name="T48" fmla="*/ 0 w 16"/>
                <a:gd name="T49" fmla="*/ 0 h 248"/>
                <a:gd name="T50" fmla="*/ 0 w 16"/>
                <a:gd name="T51" fmla="*/ 0 h 248"/>
                <a:gd name="T52" fmla="*/ 0 w 16"/>
                <a:gd name="T53" fmla="*/ 0 h 248"/>
                <a:gd name="T54" fmla="*/ 0 w 16"/>
                <a:gd name="T55" fmla="*/ 0 h 248"/>
                <a:gd name="T56" fmla="*/ 0 w 16"/>
                <a:gd name="T57" fmla="*/ 0 h 248"/>
                <a:gd name="T58" fmla="*/ 0 w 16"/>
                <a:gd name="T59" fmla="*/ 0 h 248"/>
                <a:gd name="T60" fmla="*/ 0 w 16"/>
                <a:gd name="T61" fmla="*/ 0 h 248"/>
                <a:gd name="T62" fmla="*/ 0 w 16"/>
                <a:gd name="T63" fmla="*/ 0 h 248"/>
                <a:gd name="T64" fmla="*/ 0 w 16"/>
                <a:gd name="T65" fmla="*/ 0 h 248"/>
                <a:gd name="T66" fmla="*/ 0 w 16"/>
                <a:gd name="T67" fmla="*/ 0 h 248"/>
                <a:gd name="T68" fmla="*/ 0 w 16"/>
                <a:gd name="T69" fmla="*/ 0 h 248"/>
                <a:gd name="T70" fmla="*/ 0 w 16"/>
                <a:gd name="T71" fmla="*/ 0 h 248"/>
                <a:gd name="T72" fmla="*/ 0 w 16"/>
                <a:gd name="T73" fmla="*/ 0 h 248"/>
                <a:gd name="T74" fmla="*/ 0 w 16"/>
                <a:gd name="T75" fmla="*/ 0 h 248"/>
                <a:gd name="T76" fmla="*/ 0 w 16"/>
                <a:gd name="T77" fmla="*/ 0 h 248"/>
                <a:gd name="T78" fmla="*/ 0 w 16"/>
                <a:gd name="T79" fmla="*/ 0 h 248"/>
                <a:gd name="T80" fmla="*/ 0 w 16"/>
                <a:gd name="T81" fmla="*/ 0 h 248"/>
                <a:gd name="T82" fmla="*/ 0 w 16"/>
                <a:gd name="T83" fmla="*/ 0 h 248"/>
                <a:gd name="T84" fmla="*/ 0 w 16"/>
                <a:gd name="T85" fmla="*/ 0 h 248"/>
                <a:gd name="T86" fmla="*/ 0 w 16"/>
                <a:gd name="T87" fmla="*/ 0 h 248"/>
                <a:gd name="T88" fmla="*/ 0 w 16"/>
                <a:gd name="T89" fmla="*/ 0 h 248"/>
                <a:gd name="T90" fmla="*/ 0 w 16"/>
                <a:gd name="T91" fmla="*/ 0 h 248"/>
                <a:gd name="T92" fmla="*/ 0 w 16"/>
                <a:gd name="T93" fmla="*/ 0 h 248"/>
                <a:gd name="T94" fmla="*/ 0 w 16"/>
                <a:gd name="T95" fmla="*/ 0 h 248"/>
                <a:gd name="T96" fmla="*/ 0 w 16"/>
                <a:gd name="T97" fmla="*/ 0 h 248"/>
                <a:gd name="T98" fmla="*/ 0 w 16"/>
                <a:gd name="T99" fmla="*/ 0 h 248"/>
                <a:gd name="T100" fmla="*/ 0 w 16"/>
                <a:gd name="T101" fmla="*/ 0 h 248"/>
                <a:gd name="T102" fmla="*/ 0 w 16"/>
                <a:gd name="T103" fmla="*/ 0 h 248"/>
                <a:gd name="T104" fmla="*/ 0 w 16"/>
                <a:gd name="T105" fmla="*/ 0 h 248"/>
                <a:gd name="T106" fmla="*/ 0 w 16"/>
                <a:gd name="T107" fmla="*/ 0 h 248"/>
                <a:gd name="T108" fmla="*/ 0 w 16"/>
                <a:gd name="T109" fmla="*/ 0 h 248"/>
                <a:gd name="T110" fmla="*/ 0 w 16"/>
                <a:gd name="T111" fmla="*/ 0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
                <a:gd name="T169" fmla="*/ 0 h 248"/>
                <a:gd name="T170" fmla="*/ 16 w 16"/>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 h="248">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2" y="100"/>
                  </a:moveTo>
                  <a:lnTo>
                    <a:pt x="12" y="100"/>
                  </a:lnTo>
                  <a:cubicBezTo>
                    <a:pt x="12" y="102"/>
                    <a:pt x="10" y="104"/>
                    <a:pt x="8" y="104"/>
                  </a:cubicBezTo>
                  <a:cubicBezTo>
                    <a:pt x="5" y="104"/>
                    <a:pt x="4" y="102"/>
                    <a:pt x="4" y="100"/>
                  </a:cubicBezTo>
                  <a:cubicBezTo>
                    <a:pt x="4" y="98"/>
                    <a:pt x="5" y="96"/>
                    <a:pt x="8" y="96"/>
                  </a:cubicBezTo>
                  <a:cubicBezTo>
                    <a:pt x="10" y="96"/>
                    <a:pt x="12" y="98"/>
                    <a:pt x="12" y="100"/>
                  </a:cubicBezTo>
                  <a:close/>
                  <a:moveTo>
                    <a:pt x="12" y="116"/>
                  </a:moveTo>
                  <a:lnTo>
                    <a:pt x="12" y="116"/>
                  </a:lnTo>
                  <a:cubicBezTo>
                    <a:pt x="12" y="118"/>
                    <a:pt x="10" y="120"/>
                    <a:pt x="8" y="120"/>
                  </a:cubicBezTo>
                  <a:cubicBezTo>
                    <a:pt x="6" y="120"/>
                    <a:pt x="4" y="118"/>
                    <a:pt x="4" y="116"/>
                  </a:cubicBezTo>
                  <a:cubicBezTo>
                    <a:pt x="4" y="114"/>
                    <a:pt x="6" y="112"/>
                    <a:pt x="8" y="112"/>
                  </a:cubicBezTo>
                  <a:cubicBezTo>
                    <a:pt x="10" y="112"/>
                    <a:pt x="12" y="114"/>
                    <a:pt x="12" y="116"/>
                  </a:cubicBezTo>
                  <a:close/>
                  <a:moveTo>
                    <a:pt x="13" y="132"/>
                  </a:moveTo>
                  <a:lnTo>
                    <a:pt x="13" y="132"/>
                  </a:lnTo>
                  <a:cubicBezTo>
                    <a:pt x="13" y="134"/>
                    <a:pt x="11" y="136"/>
                    <a:pt x="9" y="136"/>
                  </a:cubicBezTo>
                  <a:cubicBezTo>
                    <a:pt x="7" y="136"/>
                    <a:pt x="5" y="134"/>
                    <a:pt x="5" y="132"/>
                  </a:cubicBezTo>
                  <a:cubicBezTo>
                    <a:pt x="5" y="130"/>
                    <a:pt x="7" y="128"/>
                    <a:pt x="9" y="128"/>
                  </a:cubicBezTo>
                  <a:cubicBezTo>
                    <a:pt x="11" y="128"/>
                    <a:pt x="13" y="130"/>
                    <a:pt x="13" y="132"/>
                  </a:cubicBezTo>
                  <a:close/>
                  <a:moveTo>
                    <a:pt x="13" y="148"/>
                  </a:moveTo>
                  <a:lnTo>
                    <a:pt x="13" y="148"/>
                  </a:lnTo>
                  <a:cubicBezTo>
                    <a:pt x="13" y="150"/>
                    <a:pt x="11" y="152"/>
                    <a:pt x="9" y="152"/>
                  </a:cubicBezTo>
                  <a:cubicBezTo>
                    <a:pt x="7" y="152"/>
                    <a:pt x="5" y="150"/>
                    <a:pt x="5" y="148"/>
                  </a:cubicBezTo>
                  <a:cubicBezTo>
                    <a:pt x="5" y="146"/>
                    <a:pt x="7" y="144"/>
                    <a:pt x="9" y="144"/>
                  </a:cubicBezTo>
                  <a:cubicBezTo>
                    <a:pt x="11" y="144"/>
                    <a:pt x="13" y="146"/>
                    <a:pt x="13" y="148"/>
                  </a:cubicBezTo>
                  <a:close/>
                  <a:moveTo>
                    <a:pt x="14" y="164"/>
                  </a:moveTo>
                  <a:lnTo>
                    <a:pt x="14" y="164"/>
                  </a:lnTo>
                  <a:cubicBezTo>
                    <a:pt x="14" y="166"/>
                    <a:pt x="12" y="168"/>
                    <a:pt x="10" y="168"/>
                  </a:cubicBezTo>
                  <a:cubicBezTo>
                    <a:pt x="8" y="168"/>
                    <a:pt x="6" y="166"/>
                    <a:pt x="6" y="164"/>
                  </a:cubicBezTo>
                  <a:cubicBezTo>
                    <a:pt x="6" y="162"/>
                    <a:pt x="8" y="160"/>
                    <a:pt x="10" y="160"/>
                  </a:cubicBezTo>
                  <a:cubicBezTo>
                    <a:pt x="12" y="160"/>
                    <a:pt x="14" y="162"/>
                    <a:pt x="14" y="164"/>
                  </a:cubicBezTo>
                  <a:close/>
                  <a:moveTo>
                    <a:pt x="14" y="180"/>
                  </a:moveTo>
                  <a:lnTo>
                    <a:pt x="14" y="180"/>
                  </a:lnTo>
                  <a:cubicBezTo>
                    <a:pt x="14" y="182"/>
                    <a:pt x="13" y="184"/>
                    <a:pt x="10" y="184"/>
                  </a:cubicBezTo>
                  <a:cubicBezTo>
                    <a:pt x="8" y="184"/>
                    <a:pt x="6" y="182"/>
                    <a:pt x="6" y="180"/>
                  </a:cubicBezTo>
                  <a:cubicBezTo>
                    <a:pt x="6" y="178"/>
                    <a:pt x="8" y="176"/>
                    <a:pt x="10" y="176"/>
                  </a:cubicBezTo>
                  <a:cubicBezTo>
                    <a:pt x="13" y="176"/>
                    <a:pt x="14" y="178"/>
                    <a:pt x="14" y="180"/>
                  </a:cubicBezTo>
                  <a:close/>
                  <a:moveTo>
                    <a:pt x="15" y="196"/>
                  </a:moveTo>
                  <a:lnTo>
                    <a:pt x="15" y="196"/>
                  </a:lnTo>
                  <a:cubicBezTo>
                    <a:pt x="15" y="198"/>
                    <a:pt x="13" y="200"/>
                    <a:pt x="11" y="200"/>
                  </a:cubicBezTo>
                  <a:cubicBezTo>
                    <a:pt x="9" y="200"/>
                    <a:pt x="7" y="198"/>
                    <a:pt x="7" y="196"/>
                  </a:cubicBezTo>
                  <a:cubicBezTo>
                    <a:pt x="7" y="194"/>
                    <a:pt x="9" y="192"/>
                    <a:pt x="11" y="192"/>
                  </a:cubicBezTo>
                  <a:cubicBezTo>
                    <a:pt x="13" y="192"/>
                    <a:pt x="15" y="194"/>
                    <a:pt x="15" y="196"/>
                  </a:cubicBezTo>
                  <a:close/>
                  <a:moveTo>
                    <a:pt x="15" y="212"/>
                  </a:moveTo>
                  <a:lnTo>
                    <a:pt x="15" y="212"/>
                  </a:lnTo>
                  <a:cubicBezTo>
                    <a:pt x="15" y="214"/>
                    <a:pt x="14" y="216"/>
                    <a:pt x="11" y="216"/>
                  </a:cubicBezTo>
                  <a:cubicBezTo>
                    <a:pt x="9" y="216"/>
                    <a:pt x="7" y="214"/>
                    <a:pt x="7" y="212"/>
                  </a:cubicBezTo>
                  <a:cubicBezTo>
                    <a:pt x="7" y="210"/>
                    <a:pt x="9" y="208"/>
                    <a:pt x="11" y="208"/>
                  </a:cubicBezTo>
                  <a:cubicBezTo>
                    <a:pt x="14" y="208"/>
                    <a:pt x="15" y="210"/>
                    <a:pt x="15" y="212"/>
                  </a:cubicBezTo>
                  <a:close/>
                  <a:moveTo>
                    <a:pt x="16" y="228"/>
                  </a:moveTo>
                  <a:lnTo>
                    <a:pt x="16" y="228"/>
                  </a:lnTo>
                  <a:cubicBezTo>
                    <a:pt x="16" y="230"/>
                    <a:pt x="14" y="232"/>
                    <a:pt x="12" y="232"/>
                  </a:cubicBezTo>
                  <a:cubicBezTo>
                    <a:pt x="10" y="232"/>
                    <a:pt x="8" y="230"/>
                    <a:pt x="8" y="228"/>
                  </a:cubicBezTo>
                  <a:cubicBezTo>
                    <a:pt x="8" y="226"/>
                    <a:pt x="10" y="224"/>
                    <a:pt x="12" y="224"/>
                  </a:cubicBezTo>
                  <a:cubicBezTo>
                    <a:pt x="14" y="224"/>
                    <a:pt x="16" y="226"/>
                    <a:pt x="16" y="228"/>
                  </a:cubicBezTo>
                  <a:close/>
                  <a:moveTo>
                    <a:pt x="16" y="244"/>
                  </a:moveTo>
                  <a:lnTo>
                    <a:pt x="16" y="244"/>
                  </a:lnTo>
                  <a:cubicBezTo>
                    <a:pt x="16" y="246"/>
                    <a:pt x="15" y="248"/>
                    <a:pt x="12" y="248"/>
                  </a:cubicBezTo>
                  <a:cubicBezTo>
                    <a:pt x="10" y="248"/>
                    <a:pt x="8" y="246"/>
                    <a:pt x="8" y="244"/>
                  </a:cubicBezTo>
                  <a:cubicBezTo>
                    <a:pt x="8" y="242"/>
                    <a:pt x="10" y="240"/>
                    <a:pt x="12" y="240"/>
                  </a:cubicBezTo>
                  <a:cubicBezTo>
                    <a:pt x="15" y="240"/>
                    <a:pt x="16" y="242"/>
                    <a:pt x="16" y="24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2" name="Freeform 21"/>
            <p:cNvSpPr>
              <a:spLocks noEditPoints="1"/>
            </p:cNvSpPr>
            <p:nvPr/>
          </p:nvSpPr>
          <p:spPr bwMode="auto">
            <a:xfrm>
              <a:off x="4384" y="3520"/>
              <a:ext cx="2" cy="86"/>
            </a:xfrm>
            <a:custGeom>
              <a:avLst/>
              <a:gdLst>
                <a:gd name="T0" fmla="*/ 0 w 8"/>
                <a:gd name="T1" fmla="*/ 0 h 276"/>
                <a:gd name="T2" fmla="*/ 0 w 8"/>
                <a:gd name="T3" fmla="*/ 0 h 276"/>
                <a:gd name="T4" fmla="*/ 0 w 8"/>
                <a:gd name="T5" fmla="*/ 0 h 276"/>
                <a:gd name="T6" fmla="*/ 0 w 8"/>
                <a:gd name="T7" fmla="*/ 0 h 276"/>
                <a:gd name="T8" fmla="*/ 0 w 8"/>
                <a:gd name="T9" fmla="*/ 0 h 276"/>
                <a:gd name="T10" fmla="*/ 0 w 8"/>
                <a:gd name="T11" fmla="*/ 0 h 276"/>
                <a:gd name="T12" fmla="*/ 0 w 8"/>
                <a:gd name="T13" fmla="*/ 0 h 276"/>
                <a:gd name="T14" fmla="*/ 0 w 8"/>
                <a:gd name="T15" fmla="*/ 0 h 276"/>
                <a:gd name="T16" fmla="*/ 0 w 8"/>
                <a:gd name="T17" fmla="*/ 0 h 276"/>
                <a:gd name="T18" fmla="*/ 0 w 8"/>
                <a:gd name="T19" fmla="*/ 0 h 276"/>
                <a:gd name="T20" fmla="*/ 0 w 8"/>
                <a:gd name="T21" fmla="*/ 0 h 276"/>
                <a:gd name="T22" fmla="*/ 0 w 8"/>
                <a:gd name="T23" fmla="*/ 0 h 276"/>
                <a:gd name="T24" fmla="*/ 0 w 8"/>
                <a:gd name="T25" fmla="*/ 0 h 276"/>
                <a:gd name="T26" fmla="*/ 0 w 8"/>
                <a:gd name="T27" fmla="*/ 0 h 276"/>
                <a:gd name="T28" fmla="*/ 0 w 8"/>
                <a:gd name="T29" fmla="*/ 0 h 276"/>
                <a:gd name="T30" fmla="*/ 0 w 8"/>
                <a:gd name="T31" fmla="*/ 0 h 276"/>
                <a:gd name="T32" fmla="*/ 0 w 8"/>
                <a:gd name="T33" fmla="*/ 0 h 276"/>
                <a:gd name="T34" fmla="*/ 0 w 8"/>
                <a:gd name="T35" fmla="*/ 0 h 276"/>
                <a:gd name="T36" fmla="*/ 0 w 8"/>
                <a:gd name="T37" fmla="*/ 0 h 276"/>
                <a:gd name="T38" fmla="*/ 0 w 8"/>
                <a:gd name="T39" fmla="*/ 0 h 276"/>
                <a:gd name="T40" fmla="*/ 0 w 8"/>
                <a:gd name="T41" fmla="*/ 0 h 276"/>
                <a:gd name="T42" fmla="*/ 0 w 8"/>
                <a:gd name="T43" fmla="*/ 0 h 276"/>
                <a:gd name="T44" fmla="*/ 0 w 8"/>
                <a:gd name="T45" fmla="*/ 0 h 276"/>
                <a:gd name="T46" fmla="*/ 0 w 8"/>
                <a:gd name="T47" fmla="*/ 0 h 276"/>
                <a:gd name="T48" fmla="*/ 0 w 8"/>
                <a:gd name="T49" fmla="*/ 0 h 276"/>
                <a:gd name="T50" fmla="*/ 0 w 8"/>
                <a:gd name="T51" fmla="*/ 0 h 276"/>
                <a:gd name="T52" fmla="*/ 0 w 8"/>
                <a:gd name="T53" fmla="*/ 0 h 276"/>
                <a:gd name="T54" fmla="*/ 0 w 8"/>
                <a:gd name="T55" fmla="*/ 0 h 276"/>
                <a:gd name="T56" fmla="*/ 0 w 8"/>
                <a:gd name="T57" fmla="*/ 0 h 276"/>
                <a:gd name="T58" fmla="*/ 0 w 8"/>
                <a:gd name="T59" fmla="*/ 0 h 276"/>
                <a:gd name="T60" fmla="*/ 0 w 8"/>
                <a:gd name="T61" fmla="*/ 0 h 276"/>
                <a:gd name="T62" fmla="*/ 0 w 8"/>
                <a:gd name="T63" fmla="*/ 0 h 276"/>
                <a:gd name="T64" fmla="*/ 0 w 8"/>
                <a:gd name="T65" fmla="*/ 0 h 276"/>
                <a:gd name="T66" fmla="*/ 0 w 8"/>
                <a:gd name="T67" fmla="*/ 0 h 276"/>
                <a:gd name="T68" fmla="*/ 0 w 8"/>
                <a:gd name="T69" fmla="*/ 0 h 276"/>
                <a:gd name="T70" fmla="*/ 0 w 8"/>
                <a:gd name="T71" fmla="*/ 0 h 276"/>
                <a:gd name="T72" fmla="*/ 0 w 8"/>
                <a:gd name="T73" fmla="*/ 0 h 276"/>
                <a:gd name="T74" fmla="*/ 0 w 8"/>
                <a:gd name="T75" fmla="*/ 0 h 276"/>
                <a:gd name="T76" fmla="*/ 0 w 8"/>
                <a:gd name="T77" fmla="*/ 0 h 276"/>
                <a:gd name="T78" fmla="*/ 0 w 8"/>
                <a:gd name="T79" fmla="*/ 0 h 276"/>
                <a:gd name="T80" fmla="*/ 0 w 8"/>
                <a:gd name="T81" fmla="*/ 0 h 276"/>
                <a:gd name="T82" fmla="*/ 0 w 8"/>
                <a:gd name="T83" fmla="*/ 0 h 276"/>
                <a:gd name="T84" fmla="*/ 0 w 8"/>
                <a:gd name="T85" fmla="*/ 0 h 276"/>
                <a:gd name="T86" fmla="*/ 0 w 8"/>
                <a:gd name="T87" fmla="*/ 0 h 276"/>
                <a:gd name="T88" fmla="*/ 0 w 8"/>
                <a:gd name="T89" fmla="*/ 0 h 276"/>
                <a:gd name="T90" fmla="*/ 0 w 8"/>
                <a:gd name="T91" fmla="*/ 0 h 276"/>
                <a:gd name="T92" fmla="*/ 0 w 8"/>
                <a:gd name="T93" fmla="*/ 0 h 276"/>
                <a:gd name="T94" fmla="*/ 0 w 8"/>
                <a:gd name="T95" fmla="*/ 0 h 276"/>
                <a:gd name="T96" fmla="*/ 0 w 8"/>
                <a:gd name="T97" fmla="*/ 0 h 276"/>
                <a:gd name="T98" fmla="*/ 0 w 8"/>
                <a:gd name="T99" fmla="*/ 0 h 276"/>
                <a:gd name="T100" fmla="*/ 0 w 8"/>
                <a:gd name="T101" fmla="*/ 0 h 276"/>
                <a:gd name="T102" fmla="*/ 0 w 8"/>
                <a:gd name="T103" fmla="*/ 0 h 276"/>
                <a:gd name="T104" fmla="*/ 0 w 8"/>
                <a:gd name="T105" fmla="*/ 0 h 276"/>
                <a:gd name="T106" fmla="*/ 0 w 8"/>
                <a:gd name="T107" fmla="*/ 0 h 276"/>
                <a:gd name="T108" fmla="*/ 0 w 8"/>
                <a:gd name="T109" fmla="*/ 0 h 276"/>
                <a:gd name="T110" fmla="*/ 0 w 8"/>
                <a:gd name="T111" fmla="*/ 0 h 276"/>
                <a:gd name="T112" fmla="*/ 0 w 8"/>
                <a:gd name="T113" fmla="*/ 0 h 276"/>
                <a:gd name="T114" fmla="*/ 0 w 8"/>
                <a:gd name="T115" fmla="*/ 0 h 276"/>
                <a:gd name="T116" fmla="*/ 0 w 8"/>
                <a:gd name="T117" fmla="*/ 0 h 276"/>
                <a:gd name="T118" fmla="*/ 0 w 8"/>
                <a:gd name="T119" fmla="*/ 0 h 276"/>
                <a:gd name="T120" fmla="*/ 0 w 8"/>
                <a:gd name="T121" fmla="*/ 0 h 2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276"/>
                <a:gd name="T185" fmla="*/ 8 w 8"/>
                <a:gd name="T186" fmla="*/ 276 h 2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276">
                  <a:moveTo>
                    <a:pt x="0" y="274"/>
                  </a:moveTo>
                  <a:lnTo>
                    <a:pt x="0" y="274"/>
                  </a:lnTo>
                  <a:cubicBezTo>
                    <a:pt x="0" y="273"/>
                    <a:pt x="1" y="272"/>
                    <a:pt x="2" y="272"/>
                  </a:cubicBezTo>
                  <a:cubicBezTo>
                    <a:pt x="3" y="272"/>
                    <a:pt x="4" y="273"/>
                    <a:pt x="4" y="274"/>
                  </a:cubicBezTo>
                  <a:cubicBezTo>
                    <a:pt x="4" y="275"/>
                    <a:pt x="3" y="276"/>
                    <a:pt x="2" y="276"/>
                  </a:cubicBezTo>
                  <a:cubicBezTo>
                    <a:pt x="1" y="276"/>
                    <a:pt x="0" y="275"/>
                    <a:pt x="0" y="274"/>
                  </a:cubicBezTo>
                  <a:close/>
                  <a:moveTo>
                    <a:pt x="0" y="266"/>
                  </a:moveTo>
                  <a:lnTo>
                    <a:pt x="0" y="266"/>
                  </a:lnTo>
                  <a:cubicBezTo>
                    <a:pt x="0" y="265"/>
                    <a:pt x="1" y="264"/>
                    <a:pt x="2" y="264"/>
                  </a:cubicBezTo>
                  <a:cubicBezTo>
                    <a:pt x="3" y="264"/>
                    <a:pt x="4" y="265"/>
                    <a:pt x="4" y="266"/>
                  </a:cubicBezTo>
                  <a:cubicBezTo>
                    <a:pt x="4" y="267"/>
                    <a:pt x="3" y="268"/>
                    <a:pt x="2" y="268"/>
                  </a:cubicBezTo>
                  <a:cubicBezTo>
                    <a:pt x="1" y="268"/>
                    <a:pt x="0" y="267"/>
                    <a:pt x="0" y="266"/>
                  </a:cubicBezTo>
                  <a:close/>
                  <a:moveTo>
                    <a:pt x="0" y="258"/>
                  </a:moveTo>
                  <a:lnTo>
                    <a:pt x="0" y="258"/>
                  </a:lnTo>
                  <a:cubicBezTo>
                    <a:pt x="0" y="257"/>
                    <a:pt x="1" y="256"/>
                    <a:pt x="2" y="256"/>
                  </a:cubicBezTo>
                  <a:cubicBezTo>
                    <a:pt x="3" y="256"/>
                    <a:pt x="4" y="257"/>
                    <a:pt x="4" y="258"/>
                  </a:cubicBezTo>
                  <a:cubicBezTo>
                    <a:pt x="4" y="259"/>
                    <a:pt x="3" y="260"/>
                    <a:pt x="2" y="260"/>
                  </a:cubicBezTo>
                  <a:cubicBezTo>
                    <a:pt x="1" y="260"/>
                    <a:pt x="0" y="259"/>
                    <a:pt x="0" y="258"/>
                  </a:cubicBezTo>
                  <a:close/>
                  <a:moveTo>
                    <a:pt x="0" y="250"/>
                  </a:moveTo>
                  <a:lnTo>
                    <a:pt x="0" y="250"/>
                  </a:lnTo>
                  <a:cubicBezTo>
                    <a:pt x="0" y="249"/>
                    <a:pt x="1" y="248"/>
                    <a:pt x="2" y="248"/>
                  </a:cubicBezTo>
                  <a:cubicBezTo>
                    <a:pt x="3" y="248"/>
                    <a:pt x="4" y="249"/>
                    <a:pt x="4" y="250"/>
                  </a:cubicBezTo>
                  <a:cubicBezTo>
                    <a:pt x="4" y="251"/>
                    <a:pt x="3" y="252"/>
                    <a:pt x="2" y="252"/>
                  </a:cubicBezTo>
                  <a:cubicBezTo>
                    <a:pt x="1" y="252"/>
                    <a:pt x="0" y="251"/>
                    <a:pt x="0" y="250"/>
                  </a:cubicBezTo>
                  <a:close/>
                  <a:moveTo>
                    <a:pt x="0" y="242"/>
                  </a:moveTo>
                  <a:lnTo>
                    <a:pt x="0" y="242"/>
                  </a:lnTo>
                  <a:cubicBezTo>
                    <a:pt x="0" y="241"/>
                    <a:pt x="1" y="240"/>
                    <a:pt x="2" y="240"/>
                  </a:cubicBezTo>
                  <a:cubicBezTo>
                    <a:pt x="3" y="240"/>
                    <a:pt x="4" y="241"/>
                    <a:pt x="4" y="242"/>
                  </a:cubicBezTo>
                  <a:cubicBezTo>
                    <a:pt x="4" y="243"/>
                    <a:pt x="3" y="244"/>
                    <a:pt x="2" y="244"/>
                  </a:cubicBezTo>
                  <a:cubicBezTo>
                    <a:pt x="1" y="244"/>
                    <a:pt x="0" y="243"/>
                    <a:pt x="0" y="242"/>
                  </a:cubicBezTo>
                  <a:close/>
                  <a:moveTo>
                    <a:pt x="0" y="234"/>
                  </a:moveTo>
                  <a:lnTo>
                    <a:pt x="0" y="234"/>
                  </a:lnTo>
                  <a:cubicBezTo>
                    <a:pt x="0" y="233"/>
                    <a:pt x="1" y="232"/>
                    <a:pt x="2" y="232"/>
                  </a:cubicBezTo>
                  <a:cubicBezTo>
                    <a:pt x="4" y="232"/>
                    <a:pt x="4" y="233"/>
                    <a:pt x="4" y="234"/>
                  </a:cubicBezTo>
                  <a:cubicBezTo>
                    <a:pt x="4" y="235"/>
                    <a:pt x="4" y="236"/>
                    <a:pt x="2" y="236"/>
                  </a:cubicBezTo>
                  <a:cubicBezTo>
                    <a:pt x="1" y="236"/>
                    <a:pt x="0" y="235"/>
                    <a:pt x="0" y="234"/>
                  </a:cubicBezTo>
                  <a:close/>
                  <a:moveTo>
                    <a:pt x="1" y="226"/>
                  </a:moveTo>
                  <a:lnTo>
                    <a:pt x="1" y="226"/>
                  </a:lnTo>
                  <a:cubicBezTo>
                    <a:pt x="1" y="225"/>
                    <a:pt x="1" y="224"/>
                    <a:pt x="3" y="224"/>
                  </a:cubicBezTo>
                  <a:cubicBezTo>
                    <a:pt x="4" y="224"/>
                    <a:pt x="5" y="225"/>
                    <a:pt x="5" y="226"/>
                  </a:cubicBezTo>
                  <a:cubicBezTo>
                    <a:pt x="5" y="227"/>
                    <a:pt x="4" y="228"/>
                    <a:pt x="3" y="228"/>
                  </a:cubicBezTo>
                  <a:cubicBezTo>
                    <a:pt x="1" y="228"/>
                    <a:pt x="1" y="227"/>
                    <a:pt x="1" y="226"/>
                  </a:cubicBezTo>
                  <a:close/>
                  <a:moveTo>
                    <a:pt x="1" y="218"/>
                  </a:moveTo>
                  <a:lnTo>
                    <a:pt x="1" y="218"/>
                  </a:lnTo>
                  <a:cubicBezTo>
                    <a:pt x="1" y="217"/>
                    <a:pt x="2" y="216"/>
                    <a:pt x="3" y="216"/>
                  </a:cubicBezTo>
                  <a:cubicBezTo>
                    <a:pt x="4" y="216"/>
                    <a:pt x="5" y="217"/>
                    <a:pt x="5" y="218"/>
                  </a:cubicBezTo>
                  <a:cubicBezTo>
                    <a:pt x="5" y="219"/>
                    <a:pt x="4" y="220"/>
                    <a:pt x="3" y="220"/>
                  </a:cubicBezTo>
                  <a:cubicBezTo>
                    <a:pt x="2" y="220"/>
                    <a:pt x="1" y="219"/>
                    <a:pt x="1" y="218"/>
                  </a:cubicBezTo>
                  <a:close/>
                  <a:moveTo>
                    <a:pt x="1" y="210"/>
                  </a:moveTo>
                  <a:lnTo>
                    <a:pt x="1" y="210"/>
                  </a:lnTo>
                  <a:cubicBezTo>
                    <a:pt x="1" y="209"/>
                    <a:pt x="2" y="208"/>
                    <a:pt x="3" y="208"/>
                  </a:cubicBezTo>
                  <a:cubicBezTo>
                    <a:pt x="4" y="208"/>
                    <a:pt x="5" y="209"/>
                    <a:pt x="5" y="210"/>
                  </a:cubicBezTo>
                  <a:cubicBezTo>
                    <a:pt x="5" y="211"/>
                    <a:pt x="4" y="212"/>
                    <a:pt x="3" y="212"/>
                  </a:cubicBezTo>
                  <a:cubicBezTo>
                    <a:pt x="2" y="212"/>
                    <a:pt x="1" y="211"/>
                    <a:pt x="1" y="210"/>
                  </a:cubicBezTo>
                  <a:close/>
                  <a:moveTo>
                    <a:pt x="1" y="202"/>
                  </a:moveTo>
                  <a:lnTo>
                    <a:pt x="1" y="202"/>
                  </a:lnTo>
                  <a:cubicBezTo>
                    <a:pt x="1" y="201"/>
                    <a:pt x="2" y="200"/>
                    <a:pt x="3" y="200"/>
                  </a:cubicBezTo>
                  <a:cubicBezTo>
                    <a:pt x="4" y="200"/>
                    <a:pt x="5" y="201"/>
                    <a:pt x="5" y="202"/>
                  </a:cubicBezTo>
                  <a:cubicBezTo>
                    <a:pt x="5" y="203"/>
                    <a:pt x="4" y="204"/>
                    <a:pt x="3" y="204"/>
                  </a:cubicBezTo>
                  <a:cubicBezTo>
                    <a:pt x="2" y="204"/>
                    <a:pt x="1" y="203"/>
                    <a:pt x="1" y="202"/>
                  </a:cubicBezTo>
                  <a:close/>
                  <a:moveTo>
                    <a:pt x="1" y="194"/>
                  </a:moveTo>
                  <a:lnTo>
                    <a:pt x="1" y="194"/>
                  </a:lnTo>
                  <a:cubicBezTo>
                    <a:pt x="1" y="193"/>
                    <a:pt x="2" y="192"/>
                    <a:pt x="3" y="192"/>
                  </a:cubicBezTo>
                  <a:cubicBezTo>
                    <a:pt x="4" y="192"/>
                    <a:pt x="5" y="193"/>
                    <a:pt x="5" y="194"/>
                  </a:cubicBezTo>
                  <a:cubicBezTo>
                    <a:pt x="5" y="195"/>
                    <a:pt x="4" y="196"/>
                    <a:pt x="3" y="196"/>
                  </a:cubicBezTo>
                  <a:cubicBezTo>
                    <a:pt x="2" y="196"/>
                    <a:pt x="1" y="195"/>
                    <a:pt x="1" y="194"/>
                  </a:cubicBezTo>
                  <a:close/>
                  <a:moveTo>
                    <a:pt x="1" y="186"/>
                  </a:moveTo>
                  <a:lnTo>
                    <a:pt x="1" y="186"/>
                  </a:lnTo>
                  <a:cubicBezTo>
                    <a:pt x="1" y="185"/>
                    <a:pt x="2" y="184"/>
                    <a:pt x="3" y="184"/>
                  </a:cubicBezTo>
                  <a:cubicBezTo>
                    <a:pt x="4" y="184"/>
                    <a:pt x="5" y="185"/>
                    <a:pt x="5" y="186"/>
                  </a:cubicBezTo>
                  <a:cubicBezTo>
                    <a:pt x="5" y="187"/>
                    <a:pt x="4" y="188"/>
                    <a:pt x="3" y="188"/>
                  </a:cubicBezTo>
                  <a:cubicBezTo>
                    <a:pt x="2" y="188"/>
                    <a:pt x="1" y="187"/>
                    <a:pt x="1" y="186"/>
                  </a:cubicBezTo>
                  <a:close/>
                  <a:moveTo>
                    <a:pt x="1" y="178"/>
                  </a:moveTo>
                  <a:lnTo>
                    <a:pt x="1" y="178"/>
                  </a:lnTo>
                  <a:cubicBezTo>
                    <a:pt x="1" y="177"/>
                    <a:pt x="2" y="176"/>
                    <a:pt x="3" y="176"/>
                  </a:cubicBezTo>
                  <a:cubicBezTo>
                    <a:pt x="4" y="176"/>
                    <a:pt x="5" y="177"/>
                    <a:pt x="5" y="178"/>
                  </a:cubicBezTo>
                  <a:cubicBezTo>
                    <a:pt x="5" y="179"/>
                    <a:pt x="4" y="180"/>
                    <a:pt x="3" y="180"/>
                  </a:cubicBezTo>
                  <a:cubicBezTo>
                    <a:pt x="2" y="180"/>
                    <a:pt x="1" y="179"/>
                    <a:pt x="1" y="178"/>
                  </a:cubicBezTo>
                  <a:close/>
                  <a:moveTo>
                    <a:pt x="1" y="170"/>
                  </a:moveTo>
                  <a:lnTo>
                    <a:pt x="1" y="170"/>
                  </a:lnTo>
                  <a:cubicBezTo>
                    <a:pt x="1" y="169"/>
                    <a:pt x="2" y="168"/>
                    <a:pt x="3" y="168"/>
                  </a:cubicBezTo>
                  <a:cubicBezTo>
                    <a:pt x="4" y="168"/>
                    <a:pt x="5" y="169"/>
                    <a:pt x="5" y="170"/>
                  </a:cubicBezTo>
                  <a:cubicBezTo>
                    <a:pt x="5" y="171"/>
                    <a:pt x="4" y="172"/>
                    <a:pt x="3" y="172"/>
                  </a:cubicBezTo>
                  <a:cubicBezTo>
                    <a:pt x="2" y="172"/>
                    <a:pt x="1" y="171"/>
                    <a:pt x="1" y="170"/>
                  </a:cubicBezTo>
                  <a:close/>
                  <a:moveTo>
                    <a:pt x="1" y="162"/>
                  </a:moveTo>
                  <a:lnTo>
                    <a:pt x="1" y="162"/>
                  </a:lnTo>
                  <a:cubicBezTo>
                    <a:pt x="1" y="161"/>
                    <a:pt x="2" y="160"/>
                    <a:pt x="3" y="160"/>
                  </a:cubicBezTo>
                  <a:cubicBezTo>
                    <a:pt x="5" y="160"/>
                    <a:pt x="5" y="161"/>
                    <a:pt x="5" y="162"/>
                  </a:cubicBezTo>
                  <a:cubicBezTo>
                    <a:pt x="5" y="163"/>
                    <a:pt x="5" y="164"/>
                    <a:pt x="3" y="164"/>
                  </a:cubicBezTo>
                  <a:cubicBezTo>
                    <a:pt x="2" y="164"/>
                    <a:pt x="1" y="163"/>
                    <a:pt x="1" y="162"/>
                  </a:cubicBezTo>
                  <a:close/>
                  <a:moveTo>
                    <a:pt x="2" y="154"/>
                  </a:moveTo>
                  <a:lnTo>
                    <a:pt x="2" y="154"/>
                  </a:lnTo>
                  <a:cubicBezTo>
                    <a:pt x="2" y="153"/>
                    <a:pt x="3" y="152"/>
                    <a:pt x="4" y="152"/>
                  </a:cubicBezTo>
                  <a:cubicBezTo>
                    <a:pt x="5" y="152"/>
                    <a:pt x="6" y="153"/>
                    <a:pt x="6" y="154"/>
                  </a:cubicBezTo>
                  <a:cubicBezTo>
                    <a:pt x="6" y="155"/>
                    <a:pt x="5" y="156"/>
                    <a:pt x="4" y="156"/>
                  </a:cubicBezTo>
                  <a:cubicBezTo>
                    <a:pt x="3" y="156"/>
                    <a:pt x="2" y="155"/>
                    <a:pt x="2" y="154"/>
                  </a:cubicBezTo>
                  <a:close/>
                  <a:moveTo>
                    <a:pt x="2" y="146"/>
                  </a:moveTo>
                  <a:lnTo>
                    <a:pt x="2" y="146"/>
                  </a:lnTo>
                  <a:cubicBezTo>
                    <a:pt x="2" y="145"/>
                    <a:pt x="3" y="144"/>
                    <a:pt x="4" y="144"/>
                  </a:cubicBezTo>
                  <a:cubicBezTo>
                    <a:pt x="5" y="144"/>
                    <a:pt x="6" y="145"/>
                    <a:pt x="6" y="146"/>
                  </a:cubicBezTo>
                  <a:cubicBezTo>
                    <a:pt x="6" y="147"/>
                    <a:pt x="5" y="148"/>
                    <a:pt x="4" y="148"/>
                  </a:cubicBezTo>
                  <a:cubicBezTo>
                    <a:pt x="3" y="148"/>
                    <a:pt x="2" y="147"/>
                    <a:pt x="2" y="146"/>
                  </a:cubicBezTo>
                  <a:close/>
                  <a:moveTo>
                    <a:pt x="2" y="138"/>
                  </a:moveTo>
                  <a:lnTo>
                    <a:pt x="2" y="138"/>
                  </a:lnTo>
                  <a:cubicBezTo>
                    <a:pt x="2" y="137"/>
                    <a:pt x="3" y="136"/>
                    <a:pt x="4" y="136"/>
                  </a:cubicBezTo>
                  <a:cubicBezTo>
                    <a:pt x="5" y="136"/>
                    <a:pt x="6" y="137"/>
                    <a:pt x="6" y="138"/>
                  </a:cubicBezTo>
                  <a:cubicBezTo>
                    <a:pt x="6" y="139"/>
                    <a:pt x="5" y="140"/>
                    <a:pt x="4" y="140"/>
                  </a:cubicBezTo>
                  <a:cubicBezTo>
                    <a:pt x="3" y="140"/>
                    <a:pt x="2" y="139"/>
                    <a:pt x="2" y="138"/>
                  </a:cubicBezTo>
                  <a:close/>
                  <a:moveTo>
                    <a:pt x="2" y="130"/>
                  </a:moveTo>
                  <a:lnTo>
                    <a:pt x="2" y="130"/>
                  </a:lnTo>
                  <a:cubicBezTo>
                    <a:pt x="2" y="129"/>
                    <a:pt x="3" y="128"/>
                    <a:pt x="4" y="128"/>
                  </a:cubicBezTo>
                  <a:cubicBezTo>
                    <a:pt x="5" y="128"/>
                    <a:pt x="6" y="129"/>
                    <a:pt x="6" y="130"/>
                  </a:cubicBezTo>
                  <a:cubicBezTo>
                    <a:pt x="6" y="131"/>
                    <a:pt x="5" y="132"/>
                    <a:pt x="4" y="132"/>
                  </a:cubicBezTo>
                  <a:cubicBezTo>
                    <a:pt x="3" y="132"/>
                    <a:pt x="2" y="131"/>
                    <a:pt x="2" y="130"/>
                  </a:cubicBezTo>
                  <a:close/>
                  <a:moveTo>
                    <a:pt x="2" y="122"/>
                  </a:moveTo>
                  <a:lnTo>
                    <a:pt x="2" y="122"/>
                  </a:lnTo>
                  <a:cubicBezTo>
                    <a:pt x="2" y="121"/>
                    <a:pt x="3" y="120"/>
                    <a:pt x="4" y="120"/>
                  </a:cubicBezTo>
                  <a:cubicBezTo>
                    <a:pt x="5" y="120"/>
                    <a:pt x="6" y="121"/>
                    <a:pt x="6" y="122"/>
                  </a:cubicBezTo>
                  <a:cubicBezTo>
                    <a:pt x="6" y="123"/>
                    <a:pt x="5" y="124"/>
                    <a:pt x="4" y="124"/>
                  </a:cubicBezTo>
                  <a:cubicBezTo>
                    <a:pt x="3" y="124"/>
                    <a:pt x="2" y="123"/>
                    <a:pt x="2" y="122"/>
                  </a:cubicBezTo>
                  <a:close/>
                  <a:moveTo>
                    <a:pt x="2" y="114"/>
                  </a:moveTo>
                  <a:lnTo>
                    <a:pt x="2" y="114"/>
                  </a:lnTo>
                  <a:cubicBezTo>
                    <a:pt x="2" y="113"/>
                    <a:pt x="3" y="112"/>
                    <a:pt x="4" y="112"/>
                  </a:cubicBezTo>
                  <a:cubicBezTo>
                    <a:pt x="5" y="112"/>
                    <a:pt x="6" y="113"/>
                    <a:pt x="6" y="114"/>
                  </a:cubicBezTo>
                  <a:cubicBezTo>
                    <a:pt x="6" y="115"/>
                    <a:pt x="5" y="116"/>
                    <a:pt x="4" y="116"/>
                  </a:cubicBezTo>
                  <a:cubicBezTo>
                    <a:pt x="3" y="116"/>
                    <a:pt x="2" y="115"/>
                    <a:pt x="2" y="114"/>
                  </a:cubicBezTo>
                  <a:close/>
                  <a:moveTo>
                    <a:pt x="2" y="106"/>
                  </a:moveTo>
                  <a:lnTo>
                    <a:pt x="2" y="106"/>
                  </a:lnTo>
                  <a:cubicBezTo>
                    <a:pt x="2" y="105"/>
                    <a:pt x="3" y="104"/>
                    <a:pt x="4" y="104"/>
                  </a:cubicBezTo>
                  <a:cubicBezTo>
                    <a:pt x="5" y="104"/>
                    <a:pt x="6" y="105"/>
                    <a:pt x="6" y="106"/>
                  </a:cubicBezTo>
                  <a:cubicBezTo>
                    <a:pt x="6" y="107"/>
                    <a:pt x="5" y="108"/>
                    <a:pt x="4" y="108"/>
                  </a:cubicBezTo>
                  <a:cubicBezTo>
                    <a:pt x="3" y="108"/>
                    <a:pt x="2" y="107"/>
                    <a:pt x="2" y="106"/>
                  </a:cubicBezTo>
                  <a:close/>
                  <a:moveTo>
                    <a:pt x="2" y="98"/>
                  </a:moveTo>
                  <a:lnTo>
                    <a:pt x="2" y="98"/>
                  </a:lnTo>
                  <a:cubicBezTo>
                    <a:pt x="2" y="97"/>
                    <a:pt x="3" y="96"/>
                    <a:pt x="4" y="96"/>
                  </a:cubicBezTo>
                  <a:cubicBezTo>
                    <a:pt x="6" y="96"/>
                    <a:pt x="6" y="97"/>
                    <a:pt x="6" y="98"/>
                  </a:cubicBezTo>
                  <a:cubicBezTo>
                    <a:pt x="6" y="99"/>
                    <a:pt x="6" y="100"/>
                    <a:pt x="4" y="100"/>
                  </a:cubicBezTo>
                  <a:cubicBezTo>
                    <a:pt x="3" y="100"/>
                    <a:pt x="2" y="99"/>
                    <a:pt x="2" y="98"/>
                  </a:cubicBezTo>
                  <a:close/>
                  <a:moveTo>
                    <a:pt x="3" y="90"/>
                  </a:moveTo>
                  <a:lnTo>
                    <a:pt x="3" y="90"/>
                  </a:lnTo>
                  <a:cubicBezTo>
                    <a:pt x="3" y="89"/>
                    <a:pt x="3" y="88"/>
                    <a:pt x="5" y="88"/>
                  </a:cubicBezTo>
                  <a:cubicBezTo>
                    <a:pt x="6" y="88"/>
                    <a:pt x="7" y="89"/>
                    <a:pt x="7" y="90"/>
                  </a:cubicBezTo>
                  <a:cubicBezTo>
                    <a:pt x="7" y="91"/>
                    <a:pt x="6" y="92"/>
                    <a:pt x="5" y="92"/>
                  </a:cubicBezTo>
                  <a:cubicBezTo>
                    <a:pt x="3"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7" y="32"/>
                    <a:pt x="7" y="33"/>
                    <a:pt x="7" y="34"/>
                  </a:cubicBezTo>
                  <a:cubicBezTo>
                    <a:pt x="7" y="35"/>
                    <a:pt x="7" y="36"/>
                    <a:pt x="5" y="36"/>
                  </a:cubicBezTo>
                  <a:cubicBezTo>
                    <a:pt x="4" y="36"/>
                    <a:pt x="3" y="35"/>
                    <a:pt x="3" y="34"/>
                  </a:cubicBezTo>
                  <a:close/>
                  <a:moveTo>
                    <a:pt x="4" y="26"/>
                  </a:moveTo>
                  <a:lnTo>
                    <a:pt x="4" y="26"/>
                  </a:lnTo>
                  <a:cubicBezTo>
                    <a:pt x="4" y="25"/>
                    <a:pt x="4" y="24"/>
                    <a:pt x="6" y="24"/>
                  </a:cubicBezTo>
                  <a:cubicBezTo>
                    <a:pt x="7" y="24"/>
                    <a:pt x="8" y="25"/>
                    <a:pt x="8" y="26"/>
                  </a:cubicBezTo>
                  <a:cubicBezTo>
                    <a:pt x="8" y="27"/>
                    <a:pt x="7" y="28"/>
                    <a:pt x="6" y="28"/>
                  </a:cubicBezTo>
                  <a:cubicBezTo>
                    <a:pt x="4"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3" name="Freeform 22"/>
            <p:cNvSpPr>
              <a:spLocks noEditPoints="1"/>
            </p:cNvSpPr>
            <p:nvPr/>
          </p:nvSpPr>
          <p:spPr bwMode="auto">
            <a:xfrm>
              <a:off x="4492" y="3203"/>
              <a:ext cx="2" cy="306"/>
            </a:xfrm>
            <a:custGeom>
              <a:avLst/>
              <a:gdLst>
                <a:gd name="T0" fmla="*/ 0 w 8"/>
                <a:gd name="T1" fmla="*/ 1 h 981"/>
                <a:gd name="T2" fmla="*/ 0 w 8"/>
                <a:gd name="T3" fmla="*/ 1 h 981"/>
                <a:gd name="T4" fmla="*/ 0 w 8"/>
                <a:gd name="T5" fmla="*/ 1 h 981"/>
                <a:gd name="T6" fmla="*/ 0 w 8"/>
                <a:gd name="T7" fmla="*/ 1 h 981"/>
                <a:gd name="T8" fmla="*/ 0 w 8"/>
                <a:gd name="T9" fmla="*/ 1 h 981"/>
                <a:gd name="T10" fmla="*/ 0 w 8"/>
                <a:gd name="T11" fmla="*/ 1 h 981"/>
                <a:gd name="T12" fmla="*/ 0 w 8"/>
                <a:gd name="T13" fmla="*/ 1 h 981"/>
                <a:gd name="T14" fmla="*/ 0 w 8"/>
                <a:gd name="T15" fmla="*/ 1 h 981"/>
                <a:gd name="T16" fmla="*/ 0 w 8"/>
                <a:gd name="T17" fmla="*/ 1 h 981"/>
                <a:gd name="T18" fmla="*/ 0 w 8"/>
                <a:gd name="T19" fmla="*/ 1 h 981"/>
                <a:gd name="T20" fmla="*/ 0 w 8"/>
                <a:gd name="T21" fmla="*/ 1 h 981"/>
                <a:gd name="T22" fmla="*/ 0 w 8"/>
                <a:gd name="T23" fmla="*/ 1 h 981"/>
                <a:gd name="T24" fmla="*/ 0 w 8"/>
                <a:gd name="T25" fmla="*/ 1 h 981"/>
                <a:gd name="T26" fmla="*/ 0 w 8"/>
                <a:gd name="T27" fmla="*/ 1 h 981"/>
                <a:gd name="T28" fmla="*/ 0 w 8"/>
                <a:gd name="T29" fmla="*/ 1 h 981"/>
                <a:gd name="T30" fmla="*/ 0 w 8"/>
                <a:gd name="T31" fmla="*/ 1 h 981"/>
                <a:gd name="T32" fmla="*/ 0 w 8"/>
                <a:gd name="T33" fmla="*/ 1 h 981"/>
                <a:gd name="T34" fmla="*/ 0 w 8"/>
                <a:gd name="T35" fmla="*/ 1 h 981"/>
                <a:gd name="T36" fmla="*/ 0 w 8"/>
                <a:gd name="T37" fmla="*/ 1 h 981"/>
                <a:gd name="T38" fmla="*/ 0 w 8"/>
                <a:gd name="T39" fmla="*/ 1 h 981"/>
                <a:gd name="T40" fmla="*/ 0 w 8"/>
                <a:gd name="T41" fmla="*/ 1 h 981"/>
                <a:gd name="T42" fmla="*/ 0 w 8"/>
                <a:gd name="T43" fmla="*/ 1 h 981"/>
                <a:gd name="T44" fmla="*/ 0 w 8"/>
                <a:gd name="T45" fmla="*/ 1 h 981"/>
                <a:gd name="T46" fmla="*/ 0 w 8"/>
                <a:gd name="T47" fmla="*/ 1 h 981"/>
                <a:gd name="T48" fmla="*/ 0 w 8"/>
                <a:gd name="T49" fmla="*/ 1 h 981"/>
                <a:gd name="T50" fmla="*/ 0 w 8"/>
                <a:gd name="T51" fmla="*/ 1 h 981"/>
                <a:gd name="T52" fmla="*/ 0 w 8"/>
                <a:gd name="T53" fmla="*/ 1 h 981"/>
                <a:gd name="T54" fmla="*/ 0 w 8"/>
                <a:gd name="T55" fmla="*/ 1 h 981"/>
                <a:gd name="T56" fmla="*/ 0 w 8"/>
                <a:gd name="T57" fmla="*/ 1 h 981"/>
                <a:gd name="T58" fmla="*/ 0 w 8"/>
                <a:gd name="T59" fmla="*/ 1 h 981"/>
                <a:gd name="T60" fmla="*/ 0 w 8"/>
                <a:gd name="T61" fmla="*/ 1 h 981"/>
                <a:gd name="T62" fmla="*/ 0 w 8"/>
                <a:gd name="T63" fmla="*/ 0 h 981"/>
                <a:gd name="T64" fmla="*/ 0 w 8"/>
                <a:gd name="T65" fmla="*/ 0 h 981"/>
                <a:gd name="T66" fmla="*/ 0 w 8"/>
                <a:gd name="T67" fmla="*/ 0 h 981"/>
                <a:gd name="T68" fmla="*/ 0 w 8"/>
                <a:gd name="T69" fmla="*/ 0 h 981"/>
                <a:gd name="T70" fmla="*/ 0 w 8"/>
                <a:gd name="T71" fmla="*/ 0 h 981"/>
                <a:gd name="T72" fmla="*/ 0 w 8"/>
                <a:gd name="T73" fmla="*/ 0 h 981"/>
                <a:gd name="T74" fmla="*/ 0 w 8"/>
                <a:gd name="T75" fmla="*/ 0 h 981"/>
                <a:gd name="T76" fmla="*/ 0 w 8"/>
                <a:gd name="T77" fmla="*/ 0 h 981"/>
                <a:gd name="T78" fmla="*/ 0 w 8"/>
                <a:gd name="T79" fmla="*/ 0 h 981"/>
                <a:gd name="T80" fmla="*/ 0 w 8"/>
                <a:gd name="T81" fmla="*/ 0 h 981"/>
                <a:gd name="T82" fmla="*/ 0 w 8"/>
                <a:gd name="T83" fmla="*/ 0 h 981"/>
                <a:gd name="T84" fmla="*/ 0 w 8"/>
                <a:gd name="T85" fmla="*/ 0 h 981"/>
                <a:gd name="T86" fmla="*/ 0 w 8"/>
                <a:gd name="T87" fmla="*/ 0 h 981"/>
                <a:gd name="T88" fmla="*/ 0 w 8"/>
                <a:gd name="T89" fmla="*/ 0 h 981"/>
                <a:gd name="T90" fmla="*/ 0 w 8"/>
                <a:gd name="T91" fmla="*/ 0 h 981"/>
                <a:gd name="T92" fmla="*/ 0 w 8"/>
                <a:gd name="T93" fmla="*/ 0 h 981"/>
                <a:gd name="T94" fmla="*/ 0 w 8"/>
                <a:gd name="T95" fmla="*/ 0 h 981"/>
                <a:gd name="T96" fmla="*/ 0 w 8"/>
                <a:gd name="T97" fmla="*/ 0 h 981"/>
                <a:gd name="T98" fmla="*/ 0 w 8"/>
                <a:gd name="T99" fmla="*/ 0 h 981"/>
                <a:gd name="T100" fmla="*/ 0 w 8"/>
                <a:gd name="T101" fmla="*/ 0 h 981"/>
                <a:gd name="T102" fmla="*/ 0 w 8"/>
                <a:gd name="T103" fmla="*/ 0 h 981"/>
                <a:gd name="T104" fmla="*/ 0 w 8"/>
                <a:gd name="T105" fmla="*/ 0 h 981"/>
                <a:gd name="T106" fmla="*/ 0 w 8"/>
                <a:gd name="T107" fmla="*/ 0 h 981"/>
                <a:gd name="T108" fmla="*/ 0 w 8"/>
                <a:gd name="T109" fmla="*/ 0 h 981"/>
                <a:gd name="T110" fmla="*/ 0 w 8"/>
                <a:gd name="T111" fmla="*/ 0 h 981"/>
                <a:gd name="T112" fmla="*/ 0 w 8"/>
                <a:gd name="T113" fmla="*/ 0 h 981"/>
                <a:gd name="T114" fmla="*/ 0 w 8"/>
                <a:gd name="T115" fmla="*/ 0 h 981"/>
                <a:gd name="T116" fmla="*/ 0 w 8"/>
                <a:gd name="T117" fmla="*/ 0 h 981"/>
                <a:gd name="T118" fmla="*/ 0 w 8"/>
                <a:gd name="T119" fmla="*/ 0 h 981"/>
                <a:gd name="T120" fmla="*/ 0 w 8"/>
                <a:gd name="T121" fmla="*/ 0 h 9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981"/>
                <a:gd name="T185" fmla="*/ 8 w 8"/>
                <a:gd name="T186" fmla="*/ 981 h 9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981">
                  <a:moveTo>
                    <a:pt x="0" y="979"/>
                  </a:moveTo>
                  <a:lnTo>
                    <a:pt x="0" y="979"/>
                  </a:lnTo>
                  <a:cubicBezTo>
                    <a:pt x="0" y="978"/>
                    <a:pt x="1" y="977"/>
                    <a:pt x="2" y="977"/>
                  </a:cubicBezTo>
                  <a:cubicBezTo>
                    <a:pt x="3" y="977"/>
                    <a:pt x="4" y="978"/>
                    <a:pt x="4" y="979"/>
                  </a:cubicBezTo>
                  <a:cubicBezTo>
                    <a:pt x="4" y="980"/>
                    <a:pt x="3" y="981"/>
                    <a:pt x="2" y="981"/>
                  </a:cubicBezTo>
                  <a:cubicBezTo>
                    <a:pt x="1" y="981"/>
                    <a:pt x="0" y="980"/>
                    <a:pt x="0" y="979"/>
                  </a:cubicBezTo>
                  <a:close/>
                  <a:moveTo>
                    <a:pt x="0" y="971"/>
                  </a:moveTo>
                  <a:lnTo>
                    <a:pt x="0" y="971"/>
                  </a:lnTo>
                  <a:cubicBezTo>
                    <a:pt x="0" y="970"/>
                    <a:pt x="1" y="969"/>
                    <a:pt x="2" y="969"/>
                  </a:cubicBezTo>
                  <a:cubicBezTo>
                    <a:pt x="3" y="969"/>
                    <a:pt x="4" y="970"/>
                    <a:pt x="4" y="971"/>
                  </a:cubicBezTo>
                  <a:cubicBezTo>
                    <a:pt x="4" y="972"/>
                    <a:pt x="3" y="973"/>
                    <a:pt x="2" y="973"/>
                  </a:cubicBezTo>
                  <a:cubicBezTo>
                    <a:pt x="1" y="973"/>
                    <a:pt x="0" y="972"/>
                    <a:pt x="0" y="971"/>
                  </a:cubicBezTo>
                  <a:close/>
                  <a:moveTo>
                    <a:pt x="0" y="963"/>
                  </a:moveTo>
                  <a:lnTo>
                    <a:pt x="0" y="963"/>
                  </a:lnTo>
                  <a:cubicBezTo>
                    <a:pt x="0" y="962"/>
                    <a:pt x="1" y="961"/>
                    <a:pt x="2" y="961"/>
                  </a:cubicBezTo>
                  <a:cubicBezTo>
                    <a:pt x="3" y="961"/>
                    <a:pt x="4" y="962"/>
                    <a:pt x="4" y="963"/>
                  </a:cubicBezTo>
                  <a:cubicBezTo>
                    <a:pt x="4" y="964"/>
                    <a:pt x="3" y="965"/>
                    <a:pt x="2" y="965"/>
                  </a:cubicBezTo>
                  <a:cubicBezTo>
                    <a:pt x="1" y="965"/>
                    <a:pt x="0" y="964"/>
                    <a:pt x="0" y="963"/>
                  </a:cubicBezTo>
                  <a:close/>
                  <a:moveTo>
                    <a:pt x="0" y="955"/>
                  </a:moveTo>
                  <a:lnTo>
                    <a:pt x="0" y="955"/>
                  </a:lnTo>
                  <a:cubicBezTo>
                    <a:pt x="0" y="954"/>
                    <a:pt x="1" y="953"/>
                    <a:pt x="2" y="953"/>
                  </a:cubicBezTo>
                  <a:cubicBezTo>
                    <a:pt x="3" y="953"/>
                    <a:pt x="4" y="954"/>
                    <a:pt x="4" y="955"/>
                  </a:cubicBezTo>
                  <a:cubicBezTo>
                    <a:pt x="4" y="956"/>
                    <a:pt x="3" y="957"/>
                    <a:pt x="2" y="957"/>
                  </a:cubicBezTo>
                  <a:cubicBezTo>
                    <a:pt x="1" y="957"/>
                    <a:pt x="0" y="956"/>
                    <a:pt x="0" y="955"/>
                  </a:cubicBezTo>
                  <a:close/>
                  <a:moveTo>
                    <a:pt x="0" y="947"/>
                  </a:moveTo>
                  <a:lnTo>
                    <a:pt x="0" y="947"/>
                  </a:lnTo>
                  <a:cubicBezTo>
                    <a:pt x="0" y="946"/>
                    <a:pt x="1" y="945"/>
                    <a:pt x="2" y="945"/>
                  </a:cubicBezTo>
                  <a:cubicBezTo>
                    <a:pt x="3" y="945"/>
                    <a:pt x="4" y="946"/>
                    <a:pt x="4" y="947"/>
                  </a:cubicBezTo>
                  <a:cubicBezTo>
                    <a:pt x="4" y="948"/>
                    <a:pt x="3" y="949"/>
                    <a:pt x="2" y="949"/>
                  </a:cubicBezTo>
                  <a:cubicBezTo>
                    <a:pt x="1" y="949"/>
                    <a:pt x="0" y="948"/>
                    <a:pt x="0" y="947"/>
                  </a:cubicBezTo>
                  <a:close/>
                  <a:moveTo>
                    <a:pt x="0" y="939"/>
                  </a:moveTo>
                  <a:lnTo>
                    <a:pt x="0" y="939"/>
                  </a:lnTo>
                  <a:cubicBezTo>
                    <a:pt x="0" y="938"/>
                    <a:pt x="1" y="937"/>
                    <a:pt x="2" y="937"/>
                  </a:cubicBezTo>
                  <a:cubicBezTo>
                    <a:pt x="3" y="937"/>
                    <a:pt x="4" y="938"/>
                    <a:pt x="4" y="939"/>
                  </a:cubicBezTo>
                  <a:cubicBezTo>
                    <a:pt x="4" y="940"/>
                    <a:pt x="3" y="941"/>
                    <a:pt x="2" y="941"/>
                  </a:cubicBezTo>
                  <a:cubicBezTo>
                    <a:pt x="1" y="941"/>
                    <a:pt x="0" y="940"/>
                    <a:pt x="0" y="939"/>
                  </a:cubicBezTo>
                  <a:close/>
                  <a:moveTo>
                    <a:pt x="0" y="931"/>
                  </a:moveTo>
                  <a:lnTo>
                    <a:pt x="0" y="931"/>
                  </a:lnTo>
                  <a:cubicBezTo>
                    <a:pt x="0" y="929"/>
                    <a:pt x="1" y="929"/>
                    <a:pt x="2" y="929"/>
                  </a:cubicBezTo>
                  <a:cubicBezTo>
                    <a:pt x="3" y="929"/>
                    <a:pt x="4" y="929"/>
                    <a:pt x="4" y="931"/>
                  </a:cubicBezTo>
                  <a:cubicBezTo>
                    <a:pt x="4" y="932"/>
                    <a:pt x="3" y="933"/>
                    <a:pt x="2" y="933"/>
                  </a:cubicBezTo>
                  <a:cubicBezTo>
                    <a:pt x="1" y="933"/>
                    <a:pt x="0" y="932"/>
                    <a:pt x="0" y="931"/>
                  </a:cubicBezTo>
                  <a:close/>
                  <a:moveTo>
                    <a:pt x="0" y="923"/>
                  </a:moveTo>
                  <a:lnTo>
                    <a:pt x="0" y="923"/>
                  </a:lnTo>
                  <a:cubicBezTo>
                    <a:pt x="0" y="921"/>
                    <a:pt x="1" y="921"/>
                    <a:pt x="2" y="921"/>
                  </a:cubicBezTo>
                  <a:cubicBezTo>
                    <a:pt x="3" y="921"/>
                    <a:pt x="4" y="921"/>
                    <a:pt x="4" y="923"/>
                  </a:cubicBezTo>
                  <a:cubicBezTo>
                    <a:pt x="4" y="924"/>
                    <a:pt x="3" y="925"/>
                    <a:pt x="2" y="925"/>
                  </a:cubicBezTo>
                  <a:cubicBezTo>
                    <a:pt x="1" y="925"/>
                    <a:pt x="0" y="924"/>
                    <a:pt x="0" y="923"/>
                  </a:cubicBezTo>
                  <a:close/>
                  <a:moveTo>
                    <a:pt x="0" y="915"/>
                  </a:moveTo>
                  <a:lnTo>
                    <a:pt x="0" y="915"/>
                  </a:lnTo>
                  <a:cubicBezTo>
                    <a:pt x="0" y="913"/>
                    <a:pt x="1" y="913"/>
                    <a:pt x="2" y="913"/>
                  </a:cubicBezTo>
                  <a:cubicBezTo>
                    <a:pt x="3" y="913"/>
                    <a:pt x="4" y="913"/>
                    <a:pt x="4" y="915"/>
                  </a:cubicBezTo>
                  <a:cubicBezTo>
                    <a:pt x="4" y="916"/>
                    <a:pt x="3" y="917"/>
                    <a:pt x="2" y="917"/>
                  </a:cubicBezTo>
                  <a:cubicBezTo>
                    <a:pt x="1" y="917"/>
                    <a:pt x="0" y="916"/>
                    <a:pt x="0" y="915"/>
                  </a:cubicBezTo>
                  <a:close/>
                  <a:moveTo>
                    <a:pt x="0" y="907"/>
                  </a:moveTo>
                  <a:lnTo>
                    <a:pt x="0" y="907"/>
                  </a:lnTo>
                  <a:cubicBezTo>
                    <a:pt x="0" y="905"/>
                    <a:pt x="1" y="905"/>
                    <a:pt x="2" y="905"/>
                  </a:cubicBezTo>
                  <a:cubicBezTo>
                    <a:pt x="3" y="905"/>
                    <a:pt x="4" y="905"/>
                    <a:pt x="4" y="907"/>
                  </a:cubicBezTo>
                  <a:cubicBezTo>
                    <a:pt x="4" y="908"/>
                    <a:pt x="3" y="909"/>
                    <a:pt x="2" y="909"/>
                  </a:cubicBezTo>
                  <a:cubicBezTo>
                    <a:pt x="1" y="909"/>
                    <a:pt x="0" y="908"/>
                    <a:pt x="0" y="907"/>
                  </a:cubicBezTo>
                  <a:close/>
                  <a:moveTo>
                    <a:pt x="0" y="899"/>
                  </a:moveTo>
                  <a:lnTo>
                    <a:pt x="0" y="899"/>
                  </a:lnTo>
                  <a:cubicBezTo>
                    <a:pt x="0" y="897"/>
                    <a:pt x="1" y="897"/>
                    <a:pt x="2" y="897"/>
                  </a:cubicBezTo>
                  <a:cubicBezTo>
                    <a:pt x="3" y="897"/>
                    <a:pt x="4" y="897"/>
                    <a:pt x="4" y="899"/>
                  </a:cubicBezTo>
                  <a:cubicBezTo>
                    <a:pt x="4" y="900"/>
                    <a:pt x="3" y="901"/>
                    <a:pt x="2" y="901"/>
                  </a:cubicBezTo>
                  <a:cubicBezTo>
                    <a:pt x="1" y="901"/>
                    <a:pt x="0" y="900"/>
                    <a:pt x="0" y="899"/>
                  </a:cubicBezTo>
                  <a:close/>
                  <a:moveTo>
                    <a:pt x="0" y="891"/>
                  </a:moveTo>
                  <a:lnTo>
                    <a:pt x="0" y="891"/>
                  </a:lnTo>
                  <a:cubicBezTo>
                    <a:pt x="0" y="889"/>
                    <a:pt x="1" y="889"/>
                    <a:pt x="2" y="889"/>
                  </a:cubicBezTo>
                  <a:cubicBezTo>
                    <a:pt x="3" y="889"/>
                    <a:pt x="4" y="889"/>
                    <a:pt x="4" y="891"/>
                  </a:cubicBezTo>
                  <a:cubicBezTo>
                    <a:pt x="4" y="892"/>
                    <a:pt x="3" y="893"/>
                    <a:pt x="2" y="893"/>
                  </a:cubicBezTo>
                  <a:cubicBezTo>
                    <a:pt x="1" y="893"/>
                    <a:pt x="0" y="892"/>
                    <a:pt x="0" y="891"/>
                  </a:cubicBezTo>
                  <a:close/>
                  <a:moveTo>
                    <a:pt x="0" y="883"/>
                  </a:moveTo>
                  <a:lnTo>
                    <a:pt x="0" y="883"/>
                  </a:lnTo>
                  <a:cubicBezTo>
                    <a:pt x="0" y="881"/>
                    <a:pt x="1" y="881"/>
                    <a:pt x="2" y="881"/>
                  </a:cubicBezTo>
                  <a:cubicBezTo>
                    <a:pt x="3" y="881"/>
                    <a:pt x="4" y="881"/>
                    <a:pt x="4" y="883"/>
                  </a:cubicBezTo>
                  <a:cubicBezTo>
                    <a:pt x="4" y="884"/>
                    <a:pt x="3" y="885"/>
                    <a:pt x="2" y="885"/>
                  </a:cubicBezTo>
                  <a:cubicBezTo>
                    <a:pt x="1" y="885"/>
                    <a:pt x="0" y="884"/>
                    <a:pt x="0" y="883"/>
                  </a:cubicBezTo>
                  <a:close/>
                  <a:moveTo>
                    <a:pt x="0" y="875"/>
                  </a:moveTo>
                  <a:lnTo>
                    <a:pt x="0" y="875"/>
                  </a:lnTo>
                  <a:cubicBezTo>
                    <a:pt x="0" y="873"/>
                    <a:pt x="1" y="873"/>
                    <a:pt x="2" y="873"/>
                  </a:cubicBezTo>
                  <a:cubicBezTo>
                    <a:pt x="3" y="873"/>
                    <a:pt x="4" y="873"/>
                    <a:pt x="4" y="875"/>
                  </a:cubicBezTo>
                  <a:cubicBezTo>
                    <a:pt x="4" y="876"/>
                    <a:pt x="3" y="877"/>
                    <a:pt x="2" y="877"/>
                  </a:cubicBezTo>
                  <a:cubicBezTo>
                    <a:pt x="1" y="877"/>
                    <a:pt x="0" y="876"/>
                    <a:pt x="0" y="875"/>
                  </a:cubicBezTo>
                  <a:close/>
                  <a:moveTo>
                    <a:pt x="0" y="867"/>
                  </a:moveTo>
                  <a:lnTo>
                    <a:pt x="0" y="867"/>
                  </a:lnTo>
                  <a:cubicBezTo>
                    <a:pt x="0" y="865"/>
                    <a:pt x="1" y="865"/>
                    <a:pt x="2" y="865"/>
                  </a:cubicBezTo>
                  <a:cubicBezTo>
                    <a:pt x="3" y="865"/>
                    <a:pt x="4" y="865"/>
                    <a:pt x="4" y="867"/>
                  </a:cubicBezTo>
                  <a:cubicBezTo>
                    <a:pt x="4" y="868"/>
                    <a:pt x="3" y="869"/>
                    <a:pt x="2" y="869"/>
                  </a:cubicBezTo>
                  <a:cubicBezTo>
                    <a:pt x="1" y="869"/>
                    <a:pt x="0" y="868"/>
                    <a:pt x="0" y="867"/>
                  </a:cubicBezTo>
                  <a:close/>
                  <a:moveTo>
                    <a:pt x="0" y="859"/>
                  </a:moveTo>
                  <a:lnTo>
                    <a:pt x="0" y="859"/>
                  </a:lnTo>
                  <a:cubicBezTo>
                    <a:pt x="0" y="857"/>
                    <a:pt x="1" y="857"/>
                    <a:pt x="2" y="857"/>
                  </a:cubicBezTo>
                  <a:cubicBezTo>
                    <a:pt x="3" y="857"/>
                    <a:pt x="4" y="857"/>
                    <a:pt x="4" y="859"/>
                  </a:cubicBezTo>
                  <a:cubicBezTo>
                    <a:pt x="4" y="860"/>
                    <a:pt x="3" y="861"/>
                    <a:pt x="2" y="861"/>
                  </a:cubicBezTo>
                  <a:cubicBezTo>
                    <a:pt x="1" y="861"/>
                    <a:pt x="0" y="860"/>
                    <a:pt x="0" y="859"/>
                  </a:cubicBezTo>
                  <a:close/>
                  <a:moveTo>
                    <a:pt x="0" y="851"/>
                  </a:moveTo>
                  <a:lnTo>
                    <a:pt x="0" y="851"/>
                  </a:lnTo>
                  <a:cubicBezTo>
                    <a:pt x="0" y="849"/>
                    <a:pt x="1" y="849"/>
                    <a:pt x="2" y="849"/>
                  </a:cubicBezTo>
                  <a:cubicBezTo>
                    <a:pt x="3" y="849"/>
                    <a:pt x="4" y="849"/>
                    <a:pt x="4" y="851"/>
                  </a:cubicBezTo>
                  <a:cubicBezTo>
                    <a:pt x="4" y="852"/>
                    <a:pt x="3" y="853"/>
                    <a:pt x="2" y="853"/>
                  </a:cubicBezTo>
                  <a:cubicBezTo>
                    <a:pt x="1" y="853"/>
                    <a:pt x="0" y="852"/>
                    <a:pt x="0" y="851"/>
                  </a:cubicBezTo>
                  <a:close/>
                  <a:moveTo>
                    <a:pt x="0" y="843"/>
                  </a:moveTo>
                  <a:lnTo>
                    <a:pt x="0" y="843"/>
                  </a:lnTo>
                  <a:cubicBezTo>
                    <a:pt x="0" y="841"/>
                    <a:pt x="1" y="841"/>
                    <a:pt x="2" y="841"/>
                  </a:cubicBezTo>
                  <a:cubicBezTo>
                    <a:pt x="3" y="841"/>
                    <a:pt x="4" y="841"/>
                    <a:pt x="4" y="843"/>
                  </a:cubicBezTo>
                  <a:cubicBezTo>
                    <a:pt x="4" y="844"/>
                    <a:pt x="3" y="845"/>
                    <a:pt x="2" y="845"/>
                  </a:cubicBezTo>
                  <a:cubicBezTo>
                    <a:pt x="1" y="845"/>
                    <a:pt x="0" y="844"/>
                    <a:pt x="0" y="843"/>
                  </a:cubicBezTo>
                  <a:close/>
                  <a:moveTo>
                    <a:pt x="0" y="835"/>
                  </a:moveTo>
                  <a:lnTo>
                    <a:pt x="0" y="835"/>
                  </a:lnTo>
                  <a:cubicBezTo>
                    <a:pt x="0" y="833"/>
                    <a:pt x="1" y="833"/>
                    <a:pt x="2" y="833"/>
                  </a:cubicBezTo>
                  <a:cubicBezTo>
                    <a:pt x="3" y="833"/>
                    <a:pt x="4" y="833"/>
                    <a:pt x="4" y="835"/>
                  </a:cubicBezTo>
                  <a:cubicBezTo>
                    <a:pt x="4" y="836"/>
                    <a:pt x="3" y="837"/>
                    <a:pt x="2" y="837"/>
                  </a:cubicBezTo>
                  <a:cubicBezTo>
                    <a:pt x="1" y="837"/>
                    <a:pt x="0" y="836"/>
                    <a:pt x="0" y="835"/>
                  </a:cubicBezTo>
                  <a:close/>
                  <a:moveTo>
                    <a:pt x="0" y="827"/>
                  </a:moveTo>
                  <a:lnTo>
                    <a:pt x="0" y="827"/>
                  </a:lnTo>
                  <a:cubicBezTo>
                    <a:pt x="0" y="825"/>
                    <a:pt x="1" y="825"/>
                    <a:pt x="2" y="825"/>
                  </a:cubicBezTo>
                  <a:cubicBezTo>
                    <a:pt x="3" y="825"/>
                    <a:pt x="4" y="825"/>
                    <a:pt x="4" y="827"/>
                  </a:cubicBezTo>
                  <a:cubicBezTo>
                    <a:pt x="4" y="828"/>
                    <a:pt x="3" y="829"/>
                    <a:pt x="2" y="829"/>
                  </a:cubicBezTo>
                  <a:cubicBezTo>
                    <a:pt x="1" y="829"/>
                    <a:pt x="0" y="828"/>
                    <a:pt x="0" y="827"/>
                  </a:cubicBezTo>
                  <a:close/>
                  <a:moveTo>
                    <a:pt x="0" y="819"/>
                  </a:moveTo>
                  <a:lnTo>
                    <a:pt x="0" y="819"/>
                  </a:lnTo>
                  <a:cubicBezTo>
                    <a:pt x="0" y="817"/>
                    <a:pt x="1" y="817"/>
                    <a:pt x="2" y="817"/>
                  </a:cubicBezTo>
                  <a:cubicBezTo>
                    <a:pt x="3" y="817"/>
                    <a:pt x="4" y="817"/>
                    <a:pt x="4" y="819"/>
                  </a:cubicBezTo>
                  <a:cubicBezTo>
                    <a:pt x="4" y="820"/>
                    <a:pt x="3" y="821"/>
                    <a:pt x="2" y="821"/>
                  </a:cubicBezTo>
                  <a:cubicBezTo>
                    <a:pt x="1" y="821"/>
                    <a:pt x="0" y="820"/>
                    <a:pt x="0" y="819"/>
                  </a:cubicBezTo>
                  <a:close/>
                  <a:moveTo>
                    <a:pt x="0" y="811"/>
                  </a:moveTo>
                  <a:lnTo>
                    <a:pt x="0" y="811"/>
                  </a:lnTo>
                  <a:cubicBezTo>
                    <a:pt x="0" y="809"/>
                    <a:pt x="1" y="809"/>
                    <a:pt x="2" y="809"/>
                  </a:cubicBezTo>
                  <a:cubicBezTo>
                    <a:pt x="3" y="809"/>
                    <a:pt x="4" y="809"/>
                    <a:pt x="4" y="811"/>
                  </a:cubicBezTo>
                  <a:cubicBezTo>
                    <a:pt x="4" y="812"/>
                    <a:pt x="3" y="813"/>
                    <a:pt x="2" y="813"/>
                  </a:cubicBezTo>
                  <a:cubicBezTo>
                    <a:pt x="1" y="813"/>
                    <a:pt x="0" y="812"/>
                    <a:pt x="0" y="811"/>
                  </a:cubicBezTo>
                  <a:close/>
                  <a:moveTo>
                    <a:pt x="0" y="803"/>
                  </a:moveTo>
                  <a:lnTo>
                    <a:pt x="0" y="803"/>
                  </a:lnTo>
                  <a:cubicBezTo>
                    <a:pt x="0" y="801"/>
                    <a:pt x="1" y="801"/>
                    <a:pt x="2" y="801"/>
                  </a:cubicBezTo>
                  <a:cubicBezTo>
                    <a:pt x="3" y="801"/>
                    <a:pt x="4" y="801"/>
                    <a:pt x="4" y="803"/>
                  </a:cubicBezTo>
                  <a:cubicBezTo>
                    <a:pt x="4" y="804"/>
                    <a:pt x="3" y="805"/>
                    <a:pt x="2" y="805"/>
                  </a:cubicBezTo>
                  <a:cubicBezTo>
                    <a:pt x="1" y="805"/>
                    <a:pt x="0" y="804"/>
                    <a:pt x="0" y="803"/>
                  </a:cubicBezTo>
                  <a:close/>
                  <a:moveTo>
                    <a:pt x="0" y="795"/>
                  </a:moveTo>
                  <a:lnTo>
                    <a:pt x="0" y="795"/>
                  </a:lnTo>
                  <a:cubicBezTo>
                    <a:pt x="0" y="793"/>
                    <a:pt x="1" y="793"/>
                    <a:pt x="2" y="793"/>
                  </a:cubicBezTo>
                  <a:cubicBezTo>
                    <a:pt x="4" y="793"/>
                    <a:pt x="4" y="793"/>
                    <a:pt x="4" y="795"/>
                  </a:cubicBezTo>
                  <a:cubicBezTo>
                    <a:pt x="4" y="796"/>
                    <a:pt x="4" y="797"/>
                    <a:pt x="2" y="797"/>
                  </a:cubicBezTo>
                  <a:cubicBezTo>
                    <a:pt x="1" y="797"/>
                    <a:pt x="0" y="796"/>
                    <a:pt x="0" y="795"/>
                  </a:cubicBezTo>
                  <a:close/>
                  <a:moveTo>
                    <a:pt x="0" y="787"/>
                  </a:moveTo>
                  <a:lnTo>
                    <a:pt x="0" y="787"/>
                  </a:lnTo>
                  <a:cubicBezTo>
                    <a:pt x="0" y="785"/>
                    <a:pt x="1" y="785"/>
                    <a:pt x="2" y="785"/>
                  </a:cubicBezTo>
                  <a:cubicBezTo>
                    <a:pt x="4" y="785"/>
                    <a:pt x="4" y="785"/>
                    <a:pt x="4" y="787"/>
                  </a:cubicBezTo>
                  <a:cubicBezTo>
                    <a:pt x="4" y="788"/>
                    <a:pt x="4" y="789"/>
                    <a:pt x="2" y="789"/>
                  </a:cubicBezTo>
                  <a:cubicBezTo>
                    <a:pt x="1" y="789"/>
                    <a:pt x="0" y="788"/>
                    <a:pt x="0" y="787"/>
                  </a:cubicBezTo>
                  <a:close/>
                  <a:moveTo>
                    <a:pt x="0" y="779"/>
                  </a:moveTo>
                  <a:lnTo>
                    <a:pt x="0" y="779"/>
                  </a:lnTo>
                  <a:cubicBezTo>
                    <a:pt x="0" y="777"/>
                    <a:pt x="1" y="777"/>
                    <a:pt x="2" y="777"/>
                  </a:cubicBezTo>
                  <a:cubicBezTo>
                    <a:pt x="4" y="777"/>
                    <a:pt x="4" y="777"/>
                    <a:pt x="4" y="779"/>
                  </a:cubicBezTo>
                  <a:cubicBezTo>
                    <a:pt x="4" y="780"/>
                    <a:pt x="4" y="781"/>
                    <a:pt x="2" y="781"/>
                  </a:cubicBezTo>
                  <a:cubicBezTo>
                    <a:pt x="1" y="781"/>
                    <a:pt x="0" y="780"/>
                    <a:pt x="0" y="779"/>
                  </a:cubicBezTo>
                  <a:close/>
                  <a:moveTo>
                    <a:pt x="0" y="771"/>
                  </a:moveTo>
                  <a:lnTo>
                    <a:pt x="0" y="771"/>
                  </a:lnTo>
                  <a:cubicBezTo>
                    <a:pt x="0" y="769"/>
                    <a:pt x="1" y="769"/>
                    <a:pt x="2" y="769"/>
                  </a:cubicBezTo>
                  <a:cubicBezTo>
                    <a:pt x="4" y="769"/>
                    <a:pt x="4" y="769"/>
                    <a:pt x="4" y="771"/>
                  </a:cubicBezTo>
                  <a:cubicBezTo>
                    <a:pt x="4" y="772"/>
                    <a:pt x="4" y="773"/>
                    <a:pt x="2" y="773"/>
                  </a:cubicBezTo>
                  <a:cubicBezTo>
                    <a:pt x="1" y="773"/>
                    <a:pt x="0" y="772"/>
                    <a:pt x="0" y="771"/>
                  </a:cubicBezTo>
                  <a:close/>
                  <a:moveTo>
                    <a:pt x="1" y="763"/>
                  </a:moveTo>
                  <a:lnTo>
                    <a:pt x="1" y="762"/>
                  </a:lnTo>
                  <a:cubicBezTo>
                    <a:pt x="1" y="761"/>
                    <a:pt x="1" y="760"/>
                    <a:pt x="3" y="760"/>
                  </a:cubicBezTo>
                  <a:cubicBezTo>
                    <a:pt x="4" y="760"/>
                    <a:pt x="5" y="761"/>
                    <a:pt x="5" y="762"/>
                  </a:cubicBezTo>
                  <a:lnTo>
                    <a:pt x="5" y="763"/>
                  </a:lnTo>
                  <a:cubicBezTo>
                    <a:pt x="5" y="764"/>
                    <a:pt x="4" y="765"/>
                    <a:pt x="3" y="765"/>
                  </a:cubicBezTo>
                  <a:cubicBezTo>
                    <a:pt x="1" y="765"/>
                    <a:pt x="1" y="764"/>
                    <a:pt x="1" y="763"/>
                  </a:cubicBezTo>
                  <a:close/>
                  <a:moveTo>
                    <a:pt x="1" y="754"/>
                  </a:moveTo>
                  <a:lnTo>
                    <a:pt x="1" y="754"/>
                  </a:lnTo>
                  <a:cubicBezTo>
                    <a:pt x="1" y="753"/>
                    <a:pt x="1" y="752"/>
                    <a:pt x="3" y="752"/>
                  </a:cubicBezTo>
                  <a:cubicBezTo>
                    <a:pt x="4" y="752"/>
                    <a:pt x="5" y="753"/>
                    <a:pt x="5" y="754"/>
                  </a:cubicBezTo>
                  <a:cubicBezTo>
                    <a:pt x="5" y="756"/>
                    <a:pt x="4" y="756"/>
                    <a:pt x="3" y="756"/>
                  </a:cubicBezTo>
                  <a:cubicBezTo>
                    <a:pt x="1" y="756"/>
                    <a:pt x="1" y="756"/>
                    <a:pt x="1" y="754"/>
                  </a:cubicBezTo>
                  <a:close/>
                  <a:moveTo>
                    <a:pt x="1" y="746"/>
                  </a:moveTo>
                  <a:lnTo>
                    <a:pt x="1" y="746"/>
                  </a:lnTo>
                  <a:cubicBezTo>
                    <a:pt x="1" y="745"/>
                    <a:pt x="1" y="744"/>
                    <a:pt x="3" y="744"/>
                  </a:cubicBezTo>
                  <a:cubicBezTo>
                    <a:pt x="4" y="744"/>
                    <a:pt x="5" y="745"/>
                    <a:pt x="5" y="746"/>
                  </a:cubicBezTo>
                  <a:cubicBezTo>
                    <a:pt x="5" y="748"/>
                    <a:pt x="4" y="748"/>
                    <a:pt x="3" y="748"/>
                  </a:cubicBezTo>
                  <a:cubicBezTo>
                    <a:pt x="1" y="748"/>
                    <a:pt x="1" y="748"/>
                    <a:pt x="1" y="746"/>
                  </a:cubicBezTo>
                  <a:close/>
                  <a:moveTo>
                    <a:pt x="1" y="738"/>
                  </a:moveTo>
                  <a:lnTo>
                    <a:pt x="1" y="738"/>
                  </a:lnTo>
                  <a:cubicBezTo>
                    <a:pt x="1" y="737"/>
                    <a:pt x="2" y="736"/>
                    <a:pt x="3" y="736"/>
                  </a:cubicBezTo>
                  <a:cubicBezTo>
                    <a:pt x="4" y="736"/>
                    <a:pt x="5" y="737"/>
                    <a:pt x="5" y="738"/>
                  </a:cubicBezTo>
                  <a:cubicBezTo>
                    <a:pt x="5" y="740"/>
                    <a:pt x="4" y="740"/>
                    <a:pt x="3" y="740"/>
                  </a:cubicBezTo>
                  <a:cubicBezTo>
                    <a:pt x="2" y="740"/>
                    <a:pt x="1" y="740"/>
                    <a:pt x="1" y="738"/>
                  </a:cubicBezTo>
                  <a:close/>
                  <a:moveTo>
                    <a:pt x="1" y="730"/>
                  </a:moveTo>
                  <a:lnTo>
                    <a:pt x="1" y="730"/>
                  </a:lnTo>
                  <a:cubicBezTo>
                    <a:pt x="1" y="729"/>
                    <a:pt x="2" y="728"/>
                    <a:pt x="3" y="728"/>
                  </a:cubicBezTo>
                  <a:cubicBezTo>
                    <a:pt x="4" y="728"/>
                    <a:pt x="5" y="729"/>
                    <a:pt x="5" y="730"/>
                  </a:cubicBezTo>
                  <a:cubicBezTo>
                    <a:pt x="5" y="732"/>
                    <a:pt x="4" y="732"/>
                    <a:pt x="3" y="732"/>
                  </a:cubicBezTo>
                  <a:cubicBezTo>
                    <a:pt x="2" y="732"/>
                    <a:pt x="1" y="732"/>
                    <a:pt x="1" y="730"/>
                  </a:cubicBezTo>
                  <a:close/>
                  <a:moveTo>
                    <a:pt x="1" y="722"/>
                  </a:moveTo>
                  <a:lnTo>
                    <a:pt x="1" y="722"/>
                  </a:lnTo>
                  <a:cubicBezTo>
                    <a:pt x="1" y="721"/>
                    <a:pt x="2" y="720"/>
                    <a:pt x="3" y="720"/>
                  </a:cubicBezTo>
                  <a:cubicBezTo>
                    <a:pt x="4" y="720"/>
                    <a:pt x="5" y="721"/>
                    <a:pt x="5" y="722"/>
                  </a:cubicBezTo>
                  <a:cubicBezTo>
                    <a:pt x="5" y="724"/>
                    <a:pt x="4" y="724"/>
                    <a:pt x="3" y="724"/>
                  </a:cubicBezTo>
                  <a:cubicBezTo>
                    <a:pt x="2" y="724"/>
                    <a:pt x="1" y="724"/>
                    <a:pt x="1" y="722"/>
                  </a:cubicBezTo>
                  <a:close/>
                  <a:moveTo>
                    <a:pt x="1" y="714"/>
                  </a:moveTo>
                  <a:lnTo>
                    <a:pt x="1" y="714"/>
                  </a:lnTo>
                  <a:cubicBezTo>
                    <a:pt x="1" y="713"/>
                    <a:pt x="2" y="712"/>
                    <a:pt x="3" y="712"/>
                  </a:cubicBezTo>
                  <a:cubicBezTo>
                    <a:pt x="4" y="712"/>
                    <a:pt x="5" y="713"/>
                    <a:pt x="5" y="714"/>
                  </a:cubicBezTo>
                  <a:cubicBezTo>
                    <a:pt x="5" y="716"/>
                    <a:pt x="4" y="716"/>
                    <a:pt x="3" y="716"/>
                  </a:cubicBezTo>
                  <a:cubicBezTo>
                    <a:pt x="2" y="716"/>
                    <a:pt x="1" y="716"/>
                    <a:pt x="1" y="714"/>
                  </a:cubicBezTo>
                  <a:close/>
                  <a:moveTo>
                    <a:pt x="1" y="706"/>
                  </a:moveTo>
                  <a:lnTo>
                    <a:pt x="1" y="706"/>
                  </a:lnTo>
                  <a:cubicBezTo>
                    <a:pt x="1" y="705"/>
                    <a:pt x="2" y="704"/>
                    <a:pt x="3" y="704"/>
                  </a:cubicBezTo>
                  <a:cubicBezTo>
                    <a:pt x="4" y="704"/>
                    <a:pt x="5" y="705"/>
                    <a:pt x="5" y="706"/>
                  </a:cubicBezTo>
                  <a:cubicBezTo>
                    <a:pt x="5" y="708"/>
                    <a:pt x="4" y="708"/>
                    <a:pt x="3" y="708"/>
                  </a:cubicBezTo>
                  <a:cubicBezTo>
                    <a:pt x="2" y="708"/>
                    <a:pt x="1" y="708"/>
                    <a:pt x="1" y="706"/>
                  </a:cubicBezTo>
                  <a:close/>
                  <a:moveTo>
                    <a:pt x="1" y="698"/>
                  </a:moveTo>
                  <a:lnTo>
                    <a:pt x="1" y="698"/>
                  </a:lnTo>
                  <a:cubicBezTo>
                    <a:pt x="1" y="697"/>
                    <a:pt x="2" y="696"/>
                    <a:pt x="3" y="696"/>
                  </a:cubicBezTo>
                  <a:cubicBezTo>
                    <a:pt x="4" y="696"/>
                    <a:pt x="5" y="697"/>
                    <a:pt x="5" y="698"/>
                  </a:cubicBezTo>
                  <a:cubicBezTo>
                    <a:pt x="5" y="700"/>
                    <a:pt x="4" y="700"/>
                    <a:pt x="3" y="700"/>
                  </a:cubicBezTo>
                  <a:cubicBezTo>
                    <a:pt x="2" y="700"/>
                    <a:pt x="1" y="700"/>
                    <a:pt x="1" y="698"/>
                  </a:cubicBezTo>
                  <a:close/>
                  <a:moveTo>
                    <a:pt x="1" y="690"/>
                  </a:moveTo>
                  <a:lnTo>
                    <a:pt x="1" y="690"/>
                  </a:lnTo>
                  <a:cubicBezTo>
                    <a:pt x="1" y="689"/>
                    <a:pt x="2" y="688"/>
                    <a:pt x="3" y="688"/>
                  </a:cubicBezTo>
                  <a:cubicBezTo>
                    <a:pt x="4" y="688"/>
                    <a:pt x="5" y="689"/>
                    <a:pt x="5" y="690"/>
                  </a:cubicBezTo>
                  <a:cubicBezTo>
                    <a:pt x="5" y="692"/>
                    <a:pt x="4" y="692"/>
                    <a:pt x="3" y="692"/>
                  </a:cubicBezTo>
                  <a:cubicBezTo>
                    <a:pt x="2" y="692"/>
                    <a:pt x="1" y="692"/>
                    <a:pt x="1" y="690"/>
                  </a:cubicBezTo>
                  <a:close/>
                  <a:moveTo>
                    <a:pt x="1" y="682"/>
                  </a:moveTo>
                  <a:lnTo>
                    <a:pt x="1" y="682"/>
                  </a:lnTo>
                  <a:cubicBezTo>
                    <a:pt x="1" y="681"/>
                    <a:pt x="2" y="680"/>
                    <a:pt x="3" y="680"/>
                  </a:cubicBezTo>
                  <a:cubicBezTo>
                    <a:pt x="4" y="680"/>
                    <a:pt x="5" y="681"/>
                    <a:pt x="5" y="682"/>
                  </a:cubicBezTo>
                  <a:cubicBezTo>
                    <a:pt x="5" y="684"/>
                    <a:pt x="4" y="684"/>
                    <a:pt x="3" y="684"/>
                  </a:cubicBezTo>
                  <a:cubicBezTo>
                    <a:pt x="2" y="684"/>
                    <a:pt x="1" y="684"/>
                    <a:pt x="1" y="682"/>
                  </a:cubicBezTo>
                  <a:close/>
                  <a:moveTo>
                    <a:pt x="1" y="674"/>
                  </a:moveTo>
                  <a:lnTo>
                    <a:pt x="1" y="674"/>
                  </a:lnTo>
                  <a:cubicBezTo>
                    <a:pt x="1" y="673"/>
                    <a:pt x="2" y="672"/>
                    <a:pt x="3" y="672"/>
                  </a:cubicBezTo>
                  <a:cubicBezTo>
                    <a:pt x="4" y="672"/>
                    <a:pt x="5" y="673"/>
                    <a:pt x="5" y="674"/>
                  </a:cubicBezTo>
                  <a:cubicBezTo>
                    <a:pt x="5" y="676"/>
                    <a:pt x="4" y="676"/>
                    <a:pt x="3" y="676"/>
                  </a:cubicBezTo>
                  <a:cubicBezTo>
                    <a:pt x="2" y="676"/>
                    <a:pt x="1" y="676"/>
                    <a:pt x="1" y="674"/>
                  </a:cubicBezTo>
                  <a:close/>
                  <a:moveTo>
                    <a:pt x="1" y="666"/>
                  </a:moveTo>
                  <a:lnTo>
                    <a:pt x="1" y="666"/>
                  </a:lnTo>
                  <a:cubicBezTo>
                    <a:pt x="1" y="665"/>
                    <a:pt x="2" y="664"/>
                    <a:pt x="3" y="664"/>
                  </a:cubicBezTo>
                  <a:cubicBezTo>
                    <a:pt x="4" y="664"/>
                    <a:pt x="5" y="665"/>
                    <a:pt x="5" y="666"/>
                  </a:cubicBezTo>
                  <a:cubicBezTo>
                    <a:pt x="5" y="668"/>
                    <a:pt x="4" y="668"/>
                    <a:pt x="3" y="668"/>
                  </a:cubicBezTo>
                  <a:cubicBezTo>
                    <a:pt x="2" y="668"/>
                    <a:pt x="1" y="668"/>
                    <a:pt x="1" y="666"/>
                  </a:cubicBezTo>
                  <a:close/>
                  <a:moveTo>
                    <a:pt x="1" y="658"/>
                  </a:moveTo>
                  <a:lnTo>
                    <a:pt x="1" y="658"/>
                  </a:lnTo>
                  <a:cubicBezTo>
                    <a:pt x="1" y="657"/>
                    <a:pt x="2" y="656"/>
                    <a:pt x="3" y="656"/>
                  </a:cubicBezTo>
                  <a:cubicBezTo>
                    <a:pt x="4" y="656"/>
                    <a:pt x="5" y="657"/>
                    <a:pt x="5" y="658"/>
                  </a:cubicBezTo>
                  <a:cubicBezTo>
                    <a:pt x="5" y="660"/>
                    <a:pt x="4" y="660"/>
                    <a:pt x="3" y="660"/>
                  </a:cubicBezTo>
                  <a:cubicBezTo>
                    <a:pt x="2" y="660"/>
                    <a:pt x="1" y="660"/>
                    <a:pt x="1" y="658"/>
                  </a:cubicBezTo>
                  <a:close/>
                  <a:moveTo>
                    <a:pt x="1" y="650"/>
                  </a:moveTo>
                  <a:lnTo>
                    <a:pt x="1" y="650"/>
                  </a:lnTo>
                  <a:cubicBezTo>
                    <a:pt x="1" y="649"/>
                    <a:pt x="2" y="648"/>
                    <a:pt x="3" y="648"/>
                  </a:cubicBezTo>
                  <a:cubicBezTo>
                    <a:pt x="4" y="648"/>
                    <a:pt x="5" y="649"/>
                    <a:pt x="5" y="650"/>
                  </a:cubicBezTo>
                  <a:cubicBezTo>
                    <a:pt x="5" y="652"/>
                    <a:pt x="4" y="652"/>
                    <a:pt x="3" y="652"/>
                  </a:cubicBezTo>
                  <a:cubicBezTo>
                    <a:pt x="2" y="652"/>
                    <a:pt x="1" y="652"/>
                    <a:pt x="1" y="650"/>
                  </a:cubicBezTo>
                  <a:close/>
                  <a:moveTo>
                    <a:pt x="1" y="642"/>
                  </a:moveTo>
                  <a:lnTo>
                    <a:pt x="1" y="642"/>
                  </a:lnTo>
                  <a:cubicBezTo>
                    <a:pt x="1" y="641"/>
                    <a:pt x="2" y="640"/>
                    <a:pt x="3" y="640"/>
                  </a:cubicBezTo>
                  <a:cubicBezTo>
                    <a:pt x="4" y="640"/>
                    <a:pt x="5" y="641"/>
                    <a:pt x="5" y="642"/>
                  </a:cubicBezTo>
                  <a:cubicBezTo>
                    <a:pt x="5" y="644"/>
                    <a:pt x="4" y="644"/>
                    <a:pt x="3" y="644"/>
                  </a:cubicBezTo>
                  <a:cubicBezTo>
                    <a:pt x="2" y="644"/>
                    <a:pt x="1" y="644"/>
                    <a:pt x="1" y="642"/>
                  </a:cubicBezTo>
                  <a:close/>
                  <a:moveTo>
                    <a:pt x="1" y="634"/>
                  </a:moveTo>
                  <a:lnTo>
                    <a:pt x="1" y="634"/>
                  </a:lnTo>
                  <a:cubicBezTo>
                    <a:pt x="1" y="633"/>
                    <a:pt x="2" y="632"/>
                    <a:pt x="3" y="632"/>
                  </a:cubicBezTo>
                  <a:cubicBezTo>
                    <a:pt x="4" y="632"/>
                    <a:pt x="5" y="633"/>
                    <a:pt x="5" y="634"/>
                  </a:cubicBezTo>
                  <a:cubicBezTo>
                    <a:pt x="5" y="636"/>
                    <a:pt x="4" y="636"/>
                    <a:pt x="3" y="636"/>
                  </a:cubicBezTo>
                  <a:cubicBezTo>
                    <a:pt x="2" y="636"/>
                    <a:pt x="1" y="636"/>
                    <a:pt x="1" y="634"/>
                  </a:cubicBezTo>
                  <a:close/>
                  <a:moveTo>
                    <a:pt x="1" y="626"/>
                  </a:moveTo>
                  <a:lnTo>
                    <a:pt x="1" y="626"/>
                  </a:lnTo>
                  <a:cubicBezTo>
                    <a:pt x="1" y="625"/>
                    <a:pt x="2" y="624"/>
                    <a:pt x="3" y="624"/>
                  </a:cubicBezTo>
                  <a:cubicBezTo>
                    <a:pt x="4" y="624"/>
                    <a:pt x="5" y="625"/>
                    <a:pt x="5" y="626"/>
                  </a:cubicBezTo>
                  <a:cubicBezTo>
                    <a:pt x="5" y="628"/>
                    <a:pt x="4" y="628"/>
                    <a:pt x="3" y="628"/>
                  </a:cubicBezTo>
                  <a:cubicBezTo>
                    <a:pt x="2" y="628"/>
                    <a:pt x="1" y="628"/>
                    <a:pt x="1" y="626"/>
                  </a:cubicBezTo>
                  <a:close/>
                  <a:moveTo>
                    <a:pt x="1" y="618"/>
                  </a:moveTo>
                  <a:lnTo>
                    <a:pt x="1" y="618"/>
                  </a:lnTo>
                  <a:cubicBezTo>
                    <a:pt x="1" y="617"/>
                    <a:pt x="2" y="616"/>
                    <a:pt x="3" y="616"/>
                  </a:cubicBezTo>
                  <a:cubicBezTo>
                    <a:pt x="4" y="616"/>
                    <a:pt x="5" y="617"/>
                    <a:pt x="5" y="618"/>
                  </a:cubicBezTo>
                  <a:cubicBezTo>
                    <a:pt x="5" y="620"/>
                    <a:pt x="4" y="620"/>
                    <a:pt x="3" y="620"/>
                  </a:cubicBezTo>
                  <a:cubicBezTo>
                    <a:pt x="2" y="620"/>
                    <a:pt x="1" y="620"/>
                    <a:pt x="1" y="618"/>
                  </a:cubicBezTo>
                  <a:close/>
                  <a:moveTo>
                    <a:pt x="1" y="610"/>
                  </a:moveTo>
                  <a:lnTo>
                    <a:pt x="1" y="610"/>
                  </a:lnTo>
                  <a:cubicBezTo>
                    <a:pt x="1" y="609"/>
                    <a:pt x="2" y="608"/>
                    <a:pt x="3" y="608"/>
                  </a:cubicBezTo>
                  <a:cubicBezTo>
                    <a:pt x="4" y="608"/>
                    <a:pt x="5" y="609"/>
                    <a:pt x="5" y="610"/>
                  </a:cubicBezTo>
                  <a:cubicBezTo>
                    <a:pt x="5" y="612"/>
                    <a:pt x="4" y="612"/>
                    <a:pt x="3" y="612"/>
                  </a:cubicBezTo>
                  <a:cubicBezTo>
                    <a:pt x="2" y="612"/>
                    <a:pt x="1" y="612"/>
                    <a:pt x="1" y="610"/>
                  </a:cubicBezTo>
                  <a:close/>
                  <a:moveTo>
                    <a:pt x="1" y="602"/>
                  </a:moveTo>
                  <a:lnTo>
                    <a:pt x="1" y="602"/>
                  </a:lnTo>
                  <a:cubicBezTo>
                    <a:pt x="1" y="601"/>
                    <a:pt x="2" y="600"/>
                    <a:pt x="3" y="600"/>
                  </a:cubicBezTo>
                  <a:cubicBezTo>
                    <a:pt x="4" y="600"/>
                    <a:pt x="5" y="601"/>
                    <a:pt x="5" y="602"/>
                  </a:cubicBezTo>
                  <a:cubicBezTo>
                    <a:pt x="5" y="604"/>
                    <a:pt x="4" y="604"/>
                    <a:pt x="3" y="604"/>
                  </a:cubicBezTo>
                  <a:cubicBezTo>
                    <a:pt x="2" y="604"/>
                    <a:pt x="1" y="604"/>
                    <a:pt x="1" y="602"/>
                  </a:cubicBezTo>
                  <a:close/>
                  <a:moveTo>
                    <a:pt x="1" y="594"/>
                  </a:moveTo>
                  <a:lnTo>
                    <a:pt x="1" y="594"/>
                  </a:lnTo>
                  <a:cubicBezTo>
                    <a:pt x="1" y="593"/>
                    <a:pt x="2" y="592"/>
                    <a:pt x="3" y="592"/>
                  </a:cubicBezTo>
                  <a:cubicBezTo>
                    <a:pt x="4" y="592"/>
                    <a:pt x="5" y="593"/>
                    <a:pt x="5" y="594"/>
                  </a:cubicBezTo>
                  <a:cubicBezTo>
                    <a:pt x="5" y="596"/>
                    <a:pt x="4" y="596"/>
                    <a:pt x="3" y="596"/>
                  </a:cubicBezTo>
                  <a:cubicBezTo>
                    <a:pt x="2" y="596"/>
                    <a:pt x="1" y="596"/>
                    <a:pt x="1" y="594"/>
                  </a:cubicBezTo>
                  <a:close/>
                  <a:moveTo>
                    <a:pt x="1" y="586"/>
                  </a:moveTo>
                  <a:lnTo>
                    <a:pt x="1" y="586"/>
                  </a:lnTo>
                  <a:cubicBezTo>
                    <a:pt x="1" y="585"/>
                    <a:pt x="2" y="584"/>
                    <a:pt x="3" y="584"/>
                  </a:cubicBezTo>
                  <a:cubicBezTo>
                    <a:pt x="4" y="584"/>
                    <a:pt x="5" y="585"/>
                    <a:pt x="5" y="586"/>
                  </a:cubicBezTo>
                  <a:cubicBezTo>
                    <a:pt x="5" y="588"/>
                    <a:pt x="4" y="588"/>
                    <a:pt x="3" y="588"/>
                  </a:cubicBezTo>
                  <a:cubicBezTo>
                    <a:pt x="2" y="588"/>
                    <a:pt x="1" y="588"/>
                    <a:pt x="1" y="586"/>
                  </a:cubicBezTo>
                  <a:close/>
                  <a:moveTo>
                    <a:pt x="1" y="578"/>
                  </a:moveTo>
                  <a:lnTo>
                    <a:pt x="1" y="578"/>
                  </a:lnTo>
                  <a:cubicBezTo>
                    <a:pt x="1" y="577"/>
                    <a:pt x="2" y="576"/>
                    <a:pt x="3" y="576"/>
                  </a:cubicBezTo>
                  <a:cubicBezTo>
                    <a:pt x="4" y="576"/>
                    <a:pt x="5" y="577"/>
                    <a:pt x="5" y="578"/>
                  </a:cubicBezTo>
                  <a:cubicBezTo>
                    <a:pt x="5" y="579"/>
                    <a:pt x="4" y="580"/>
                    <a:pt x="3" y="580"/>
                  </a:cubicBezTo>
                  <a:cubicBezTo>
                    <a:pt x="2" y="580"/>
                    <a:pt x="1" y="579"/>
                    <a:pt x="1" y="578"/>
                  </a:cubicBezTo>
                  <a:close/>
                  <a:moveTo>
                    <a:pt x="1" y="570"/>
                  </a:moveTo>
                  <a:lnTo>
                    <a:pt x="1" y="570"/>
                  </a:lnTo>
                  <a:cubicBezTo>
                    <a:pt x="1" y="569"/>
                    <a:pt x="2" y="568"/>
                    <a:pt x="3" y="568"/>
                  </a:cubicBezTo>
                  <a:cubicBezTo>
                    <a:pt x="4" y="568"/>
                    <a:pt x="5" y="569"/>
                    <a:pt x="5" y="570"/>
                  </a:cubicBezTo>
                  <a:cubicBezTo>
                    <a:pt x="5" y="571"/>
                    <a:pt x="4" y="572"/>
                    <a:pt x="3" y="572"/>
                  </a:cubicBezTo>
                  <a:cubicBezTo>
                    <a:pt x="2" y="572"/>
                    <a:pt x="1" y="571"/>
                    <a:pt x="1" y="570"/>
                  </a:cubicBezTo>
                  <a:close/>
                  <a:moveTo>
                    <a:pt x="1" y="562"/>
                  </a:moveTo>
                  <a:lnTo>
                    <a:pt x="1" y="562"/>
                  </a:lnTo>
                  <a:cubicBezTo>
                    <a:pt x="1" y="561"/>
                    <a:pt x="2" y="560"/>
                    <a:pt x="3" y="560"/>
                  </a:cubicBezTo>
                  <a:cubicBezTo>
                    <a:pt x="4" y="560"/>
                    <a:pt x="5" y="561"/>
                    <a:pt x="5" y="562"/>
                  </a:cubicBezTo>
                  <a:cubicBezTo>
                    <a:pt x="5" y="563"/>
                    <a:pt x="4" y="564"/>
                    <a:pt x="3" y="564"/>
                  </a:cubicBezTo>
                  <a:cubicBezTo>
                    <a:pt x="2" y="564"/>
                    <a:pt x="1" y="563"/>
                    <a:pt x="1" y="562"/>
                  </a:cubicBezTo>
                  <a:close/>
                  <a:moveTo>
                    <a:pt x="1" y="554"/>
                  </a:moveTo>
                  <a:lnTo>
                    <a:pt x="1" y="554"/>
                  </a:lnTo>
                  <a:cubicBezTo>
                    <a:pt x="1" y="553"/>
                    <a:pt x="2" y="552"/>
                    <a:pt x="3" y="552"/>
                  </a:cubicBezTo>
                  <a:cubicBezTo>
                    <a:pt x="4" y="552"/>
                    <a:pt x="5" y="553"/>
                    <a:pt x="5" y="554"/>
                  </a:cubicBezTo>
                  <a:cubicBezTo>
                    <a:pt x="5" y="555"/>
                    <a:pt x="4" y="556"/>
                    <a:pt x="3" y="556"/>
                  </a:cubicBezTo>
                  <a:cubicBezTo>
                    <a:pt x="2" y="556"/>
                    <a:pt x="1" y="555"/>
                    <a:pt x="1" y="554"/>
                  </a:cubicBezTo>
                  <a:close/>
                  <a:moveTo>
                    <a:pt x="1" y="546"/>
                  </a:moveTo>
                  <a:lnTo>
                    <a:pt x="1" y="546"/>
                  </a:lnTo>
                  <a:cubicBezTo>
                    <a:pt x="1" y="545"/>
                    <a:pt x="2" y="544"/>
                    <a:pt x="3" y="544"/>
                  </a:cubicBezTo>
                  <a:cubicBezTo>
                    <a:pt x="5" y="544"/>
                    <a:pt x="5" y="545"/>
                    <a:pt x="5" y="546"/>
                  </a:cubicBezTo>
                  <a:cubicBezTo>
                    <a:pt x="5" y="547"/>
                    <a:pt x="5" y="548"/>
                    <a:pt x="3" y="548"/>
                  </a:cubicBezTo>
                  <a:cubicBezTo>
                    <a:pt x="2" y="548"/>
                    <a:pt x="1" y="547"/>
                    <a:pt x="1" y="546"/>
                  </a:cubicBezTo>
                  <a:close/>
                  <a:moveTo>
                    <a:pt x="1" y="538"/>
                  </a:moveTo>
                  <a:lnTo>
                    <a:pt x="1" y="538"/>
                  </a:lnTo>
                  <a:cubicBezTo>
                    <a:pt x="1" y="537"/>
                    <a:pt x="2" y="536"/>
                    <a:pt x="3" y="536"/>
                  </a:cubicBezTo>
                  <a:cubicBezTo>
                    <a:pt x="5" y="536"/>
                    <a:pt x="5" y="537"/>
                    <a:pt x="5" y="538"/>
                  </a:cubicBezTo>
                  <a:cubicBezTo>
                    <a:pt x="5" y="539"/>
                    <a:pt x="5" y="540"/>
                    <a:pt x="3" y="540"/>
                  </a:cubicBezTo>
                  <a:cubicBezTo>
                    <a:pt x="2" y="540"/>
                    <a:pt x="1" y="539"/>
                    <a:pt x="1" y="538"/>
                  </a:cubicBezTo>
                  <a:close/>
                  <a:moveTo>
                    <a:pt x="1" y="530"/>
                  </a:moveTo>
                  <a:lnTo>
                    <a:pt x="1" y="530"/>
                  </a:lnTo>
                  <a:cubicBezTo>
                    <a:pt x="1" y="529"/>
                    <a:pt x="2" y="528"/>
                    <a:pt x="3" y="528"/>
                  </a:cubicBezTo>
                  <a:cubicBezTo>
                    <a:pt x="5" y="528"/>
                    <a:pt x="5" y="529"/>
                    <a:pt x="5" y="530"/>
                  </a:cubicBezTo>
                  <a:cubicBezTo>
                    <a:pt x="5" y="531"/>
                    <a:pt x="5" y="532"/>
                    <a:pt x="3" y="532"/>
                  </a:cubicBezTo>
                  <a:cubicBezTo>
                    <a:pt x="2" y="532"/>
                    <a:pt x="1" y="531"/>
                    <a:pt x="1" y="530"/>
                  </a:cubicBezTo>
                  <a:close/>
                  <a:moveTo>
                    <a:pt x="2" y="522"/>
                  </a:moveTo>
                  <a:lnTo>
                    <a:pt x="2" y="522"/>
                  </a:lnTo>
                  <a:cubicBezTo>
                    <a:pt x="2" y="521"/>
                    <a:pt x="2" y="520"/>
                    <a:pt x="4" y="520"/>
                  </a:cubicBezTo>
                  <a:cubicBezTo>
                    <a:pt x="5" y="520"/>
                    <a:pt x="6" y="521"/>
                    <a:pt x="6" y="522"/>
                  </a:cubicBezTo>
                  <a:cubicBezTo>
                    <a:pt x="6" y="523"/>
                    <a:pt x="5" y="524"/>
                    <a:pt x="4" y="524"/>
                  </a:cubicBezTo>
                  <a:cubicBezTo>
                    <a:pt x="2" y="524"/>
                    <a:pt x="2" y="523"/>
                    <a:pt x="2" y="522"/>
                  </a:cubicBezTo>
                  <a:close/>
                  <a:moveTo>
                    <a:pt x="2" y="514"/>
                  </a:moveTo>
                  <a:lnTo>
                    <a:pt x="2" y="514"/>
                  </a:lnTo>
                  <a:cubicBezTo>
                    <a:pt x="2" y="513"/>
                    <a:pt x="2" y="512"/>
                    <a:pt x="4" y="512"/>
                  </a:cubicBezTo>
                  <a:cubicBezTo>
                    <a:pt x="5" y="512"/>
                    <a:pt x="6" y="513"/>
                    <a:pt x="6" y="514"/>
                  </a:cubicBezTo>
                  <a:cubicBezTo>
                    <a:pt x="6" y="515"/>
                    <a:pt x="5" y="516"/>
                    <a:pt x="4" y="516"/>
                  </a:cubicBezTo>
                  <a:cubicBezTo>
                    <a:pt x="2" y="516"/>
                    <a:pt x="2" y="515"/>
                    <a:pt x="2" y="514"/>
                  </a:cubicBezTo>
                  <a:close/>
                  <a:moveTo>
                    <a:pt x="2" y="506"/>
                  </a:moveTo>
                  <a:lnTo>
                    <a:pt x="2" y="506"/>
                  </a:lnTo>
                  <a:cubicBezTo>
                    <a:pt x="2" y="505"/>
                    <a:pt x="2" y="504"/>
                    <a:pt x="4" y="504"/>
                  </a:cubicBezTo>
                  <a:cubicBezTo>
                    <a:pt x="5" y="504"/>
                    <a:pt x="6" y="505"/>
                    <a:pt x="6" y="506"/>
                  </a:cubicBezTo>
                  <a:cubicBezTo>
                    <a:pt x="6" y="507"/>
                    <a:pt x="5" y="508"/>
                    <a:pt x="4" y="508"/>
                  </a:cubicBezTo>
                  <a:cubicBezTo>
                    <a:pt x="2" y="508"/>
                    <a:pt x="2" y="507"/>
                    <a:pt x="2" y="506"/>
                  </a:cubicBezTo>
                  <a:close/>
                  <a:moveTo>
                    <a:pt x="2" y="498"/>
                  </a:moveTo>
                  <a:lnTo>
                    <a:pt x="2" y="498"/>
                  </a:lnTo>
                  <a:cubicBezTo>
                    <a:pt x="2" y="497"/>
                    <a:pt x="3" y="496"/>
                    <a:pt x="4" y="496"/>
                  </a:cubicBezTo>
                  <a:cubicBezTo>
                    <a:pt x="5" y="496"/>
                    <a:pt x="6" y="497"/>
                    <a:pt x="6" y="498"/>
                  </a:cubicBezTo>
                  <a:cubicBezTo>
                    <a:pt x="6" y="499"/>
                    <a:pt x="5" y="500"/>
                    <a:pt x="4" y="500"/>
                  </a:cubicBezTo>
                  <a:cubicBezTo>
                    <a:pt x="3" y="500"/>
                    <a:pt x="2" y="499"/>
                    <a:pt x="2" y="498"/>
                  </a:cubicBezTo>
                  <a:close/>
                  <a:moveTo>
                    <a:pt x="2" y="490"/>
                  </a:moveTo>
                  <a:lnTo>
                    <a:pt x="2" y="490"/>
                  </a:lnTo>
                  <a:cubicBezTo>
                    <a:pt x="2" y="489"/>
                    <a:pt x="3" y="488"/>
                    <a:pt x="4" y="488"/>
                  </a:cubicBezTo>
                  <a:cubicBezTo>
                    <a:pt x="5" y="488"/>
                    <a:pt x="6" y="489"/>
                    <a:pt x="6" y="490"/>
                  </a:cubicBezTo>
                  <a:cubicBezTo>
                    <a:pt x="6" y="491"/>
                    <a:pt x="5" y="492"/>
                    <a:pt x="4" y="492"/>
                  </a:cubicBezTo>
                  <a:cubicBezTo>
                    <a:pt x="3" y="492"/>
                    <a:pt x="2" y="491"/>
                    <a:pt x="2" y="490"/>
                  </a:cubicBezTo>
                  <a:close/>
                  <a:moveTo>
                    <a:pt x="2" y="482"/>
                  </a:moveTo>
                  <a:lnTo>
                    <a:pt x="2" y="482"/>
                  </a:lnTo>
                  <a:cubicBezTo>
                    <a:pt x="2" y="481"/>
                    <a:pt x="3" y="480"/>
                    <a:pt x="4" y="480"/>
                  </a:cubicBezTo>
                  <a:cubicBezTo>
                    <a:pt x="5" y="480"/>
                    <a:pt x="6" y="481"/>
                    <a:pt x="6" y="482"/>
                  </a:cubicBezTo>
                  <a:cubicBezTo>
                    <a:pt x="6" y="483"/>
                    <a:pt x="5" y="484"/>
                    <a:pt x="4" y="484"/>
                  </a:cubicBezTo>
                  <a:cubicBezTo>
                    <a:pt x="3" y="484"/>
                    <a:pt x="2" y="483"/>
                    <a:pt x="2" y="482"/>
                  </a:cubicBezTo>
                  <a:close/>
                  <a:moveTo>
                    <a:pt x="2" y="474"/>
                  </a:moveTo>
                  <a:lnTo>
                    <a:pt x="2" y="474"/>
                  </a:lnTo>
                  <a:cubicBezTo>
                    <a:pt x="2" y="473"/>
                    <a:pt x="3" y="472"/>
                    <a:pt x="4" y="472"/>
                  </a:cubicBezTo>
                  <a:cubicBezTo>
                    <a:pt x="5" y="472"/>
                    <a:pt x="6" y="473"/>
                    <a:pt x="6" y="474"/>
                  </a:cubicBezTo>
                  <a:cubicBezTo>
                    <a:pt x="6" y="475"/>
                    <a:pt x="5" y="476"/>
                    <a:pt x="4" y="476"/>
                  </a:cubicBezTo>
                  <a:cubicBezTo>
                    <a:pt x="3" y="476"/>
                    <a:pt x="2" y="475"/>
                    <a:pt x="2" y="474"/>
                  </a:cubicBezTo>
                  <a:close/>
                  <a:moveTo>
                    <a:pt x="2" y="466"/>
                  </a:moveTo>
                  <a:lnTo>
                    <a:pt x="2" y="466"/>
                  </a:lnTo>
                  <a:cubicBezTo>
                    <a:pt x="2" y="465"/>
                    <a:pt x="3" y="464"/>
                    <a:pt x="4" y="464"/>
                  </a:cubicBezTo>
                  <a:cubicBezTo>
                    <a:pt x="5" y="464"/>
                    <a:pt x="6" y="465"/>
                    <a:pt x="6" y="466"/>
                  </a:cubicBezTo>
                  <a:cubicBezTo>
                    <a:pt x="6" y="467"/>
                    <a:pt x="5" y="468"/>
                    <a:pt x="4" y="468"/>
                  </a:cubicBezTo>
                  <a:cubicBezTo>
                    <a:pt x="3" y="468"/>
                    <a:pt x="2" y="467"/>
                    <a:pt x="2" y="466"/>
                  </a:cubicBezTo>
                  <a:close/>
                  <a:moveTo>
                    <a:pt x="2" y="458"/>
                  </a:moveTo>
                  <a:lnTo>
                    <a:pt x="2" y="458"/>
                  </a:lnTo>
                  <a:cubicBezTo>
                    <a:pt x="2" y="457"/>
                    <a:pt x="3" y="456"/>
                    <a:pt x="4" y="456"/>
                  </a:cubicBezTo>
                  <a:cubicBezTo>
                    <a:pt x="5" y="456"/>
                    <a:pt x="6" y="457"/>
                    <a:pt x="6" y="458"/>
                  </a:cubicBezTo>
                  <a:cubicBezTo>
                    <a:pt x="6" y="459"/>
                    <a:pt x="5" y="460"/>
                    <a:pt x="4" y="460"/>
                  </a:cubicBezTo>
                  <a:cubicBezTo>
                    <a:pt x="3" y="460"/>
                    <a:pt x="2" y="459"/>
                    <a:pt x="2" y="458"/>
                  </a:cubicBezTo>
                  <a:close/>
                  <a:moveTo>
                    <a:pt x="2" y="450"/>
                  </a:moveTo>
                  <a:lnTo>
                    <a:pt x="2" y="450"/>
                  </a:lnTo>
                  <a:cubicBezTo>
                    <a:pt x="2" y="449"/>
                    <a:pt x="3" y="448"/>
                    <a:pt x="4" y="448"/>
                  </a:cubicBezTo>
                  <a:cubicBezTo>
                    <a:pt x="5" y="448"/>
                    <a:pt x="6" y="449"/>
                    <a:pt x="6" y="450"/>
                  </a:cubicBezTo>
                  <a:cubicBezTo>
                    <a:pt x="6" y="451"/>
                    <a:pt x="5" y="452"/>
                    <a:pt x="4" y="452"/>
                  </a:cubicBezTo>
                  <a:cubicBezTo>
                    <a:pt x="3" y="452"/>
                    <a:pt x="2" y="451"/>
                    <a:pt x="2" y="450"/>
                  </a:cubicBezTo>
                  <a:close/>
                  <a:moveTo>
                    <a:pt x="2" y="442"/>
                  </a:moveTo>
                  <a:lnTo>
                    <a:pt x="2" y="442"/>
                  </a:lnTo>
                  <a:cubicBezTo>
                    <a:pt x="2" y="441"/>
                    <a:pt x="3" y="440"/>
                    <a:pt x="4" y="440"/>
                  </a:cubicBezTo>
                  <a:cubicBezTo>
                    <a:pt x="5" y="440"/>
                    <a:pt x="6" y="441"/>
                    <a:pt x="6" y="442"/>
                  </a:cubicBezTo>
                  <a:cubicBezTo>
                    <a:pt x="6" y="443"/>
                    <a:pt x="5" y="444"/>
                    <a:pt x="4" y="444"/>
                  </a:cubicBezTo>
                  <a:cubicBezTo>
                    <a:pt x="3" y="444"/>
                    <a:pt x="2" y="443"/>
                    <a:pt x="2" y="442"/>
                  </a:cubicBezTo>
                  <a:close/>
                  <a:moveTo>
                    <a:pt x="2" y="434"/>
                  </a:moveTo>
                  <a:lnTo>
                    <a:pt x="2" y="434"/>
                  </a:lnTo>
                  <a:cubicBezTo>
                    <a:pt x="2" y="433"/>
                    <a:pt x="3" y="432"/>
                    <a:pt x="4" y="432"/>
                  </a:cubicBezTo>
                  <a:cubicBezTo>
                    <a:pt x="5" y="432"/>
                    <a:pt x="6" y="433"/>
                    <a:pt x="6" y="434"/>
                  </a:cubicBezTo>
                  <a:cubicBezTo>
                    <a:pt x="6" y="435"/>
                    <a:pt x="5" y="436"/>
                    <a:pt x="4" y="436"/>
                  </a:cubicBezTo>
                  <a:cubicBezTo>
                    <a:pt x="3"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5" y="392"/>
                    <a:pt x="6" y="393"/>
                    <a:pt x="6" y="394"/>
                  </a:cubicBezTo>
                  <a:cubicBezTo>
                    <a:pt x="6" y="395"/>
                    <a:pt x="5" y="396"/>
                    <a:pt x="4" y="396"/>
                  </a:cubicBezTo>
                  <a:cubicBezTo>
                    <a:pt x="3" y="396"/>
                    <a:pt x="2" y="395"/>
                    <a:pt x="2" y="394"/>
                  </a:cubicBezTo>
                  <a:close/>
                  <a:moveTo>
                    <a:pt x="2" y="386"/>
                  </a:moveTo>
                  <a:lnTo>
                    <a:pt x="2" y="386"/>
                  </a:lnTo>
                  <a:cubicBezTo>
                    <a:pt x="2" y="385"/>
                    <a:pt x="3" y="384"/>
                    <a:pt x="4" y="384"/>
                  </a:cubicBezTo>
                  <a:cubicBezTo>
                    <a:pt x="5" y="384"/>
                    <a:pt x="6" y="385"/>
                    <a:pt x="6" y="386"/>
                  </a:cubicBezTo>
                  <a:cubicBezTo>
                    <a:pt x="6" y="387"/>
                    <a:pt x="5" y="388"/>
                    <a:pt x="4" y="388"/>
                  </a:cubicBezTo>
                  <a:cubicBezTo>
                    <a:pt x="3" y="388"/>
                    <a:pt x="2" y="387"/>
                    <a:pt x="2" y="386"/>
                  </a:cubicBezTo>
                  <a:close/>
                  <a:moveTo>
                    <a:pt x="2" y="378"/>
                  </a:moveTo>
                  <a:lnTo>
                    <a:pt x="2" y="378"/>
                  </a:lnTo>
                  <a:cubicBezTo>
                    <a:pt x="2" y="377"/>
                    <a:pt x="3" y="376"/>
                    <a:pt x="4" y="376"/>
                  </a:cubicBezTo>
                  <a:cubicBezTo>
                    <a:pt x="5" y="376"/>
                    <a:pt x="6" y="377"/>
                    <a:pt x="6" y="378"/>
                  </a:cubicBezTo>
                  <a:cubicBezTo>
                    <a:pt x="6" y="379"/>
                    <a:pt x="5" y="380"/>
                    <a:pt x="4" y="380"/>
                  </a:cubicBezTo>
                  <a:cubicBezTo>
                    <a:pt x="3" y="380"/>
                    <a:pt x="2" y="379"/>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6" y="312"/>
                    <a:pt x="6" y="313"/>
                    <a:pt x="6" y="314"/>
                  </a:cubicBezTo>
                  <a:cubicBezTo>
                    <a:pt x="6" y="315"/>
                    <a:pt x="6" y="316"/>
                    <a:pt x="4" y="316"/>
                  </a:cubicBezTo>
                  <a:cubicBezTo>
                    <a:pt x="3" y="316"/>
                    <a:pt x="2" y="315"/>
                    <a:pt x="2" y="314"/>
                  </a:cubicBezTo>
                  <a:close/>
                  <a:moveTo>
                    <a:pt x="2" y="306"/>
                  </a:moveTo>
                  <a:lnTo>
                    <a:pt x="2" y="306"/>
                  </a:lnTo>
                  <a:cubicBezTo>
                    <a:pt x="2" y="305"/>
                    <a:pt x="3" y="304"/>
                    <a:pt x="4" y="304"/>
                  </a:cubicBezTo>
                  <a:cubicBezTo>
                    <a:pt x="6" y="304"/>
                    <a:pt x="6" y="305"/>
                    <a:pt x="6" y="306"/>
                  </a:cubicBezTo>
                  <a:cubicBezTo>
                    <a:pt x="6" y="307"/>
                    <a:pt x="6" y="308"/>
                    <a:pt x="4" y="308"/>
                  </a:cubicBezTo>
                  <a:cubicBezTo>
                    <a:pt x="3" y="308"/>
                    <a:pt x="2" y="307"/>
                    <a:pt x="2" y="306"/>
                  </a:cubicBezTo>
                  <a:close/>
                  <a:moveTo>
                    <a:pt x="2" y="298"/>
                  </a:moveTo>
                  <a:lnTo>
                    <a:pt x="2" y="298"/>
                  </a:lnTo>
                  <a:cubicBezTo>
                    <a:pt x="2" y="297"/>
                    <a:pt x="3" y="296"/>
                    <a:pt x="4" y="296"/>
                  </a:cubicBezTo>
                  <a:cubicBezTo>
                    <a:pt x="6" y="296"/>
                    <a:pt x="6" y="297"/>
                    <a:pt x="6" y="298"/>
                  </a:cubicBezTo>
                  <a:cubicBezTo>
                    <a:pt x="6" y="299"/>
                    <a:pt x="6" y="300"/>
                    <a:pt x="4" y="300"/>
                  </a:cubicBezTo>
                  <a:cubicBezTo>
                    <a:pt x="3" y="300"/>
                    <a:pt x="2" y="299"/>
                    <a:pt x="2" y="298"/>
                  </a:cubicBezTo>
                  <a:close/>
                  <a:moveTo>
                    <a:pt x="3" y="290"/>
                  </a:moveTo>
                  <a:lnTo>
                    <a:pt x="3" y="290"/>
                  </a:lnTo>
                  <a:cubicBezTo>
                    <a:pt x="3" y="289"/>
                    <a:pt x="3" y="288"/>
                    <a:pt x="5" y="288"/>
                  </a:cubicBezTo>
                  <a:cubicBezTo>
                    <a:pt x="6" y="288"/>
                    <a:pt x="7" y="289"/>
                    <a:pt x="7" y="290"/>
                  </a:cubicBezTo>
                  <a:cubicBezTo>
                    <a:pt x="7" y="291"/>
                    <a:pt x="6" y="292"/>
                    <a:pt x="5" y="292"/>
                  </a:cubicBezTo>
                  <a:cubicBezTo>
                    <a:pt x="3" y="292"/>
                    <a:pt x="3" y="291"/>
                    <a:pt x="3" y="290"/>
                  </a:cubicBezTo>
                  <a:close/>
                  <a:moveTo>
                    <a:pt x="3" y="282"/>
                  </a:moveTo>
                  <a:lnTo>
                    <a:pt x="3" y="282"/>
                  </a:lnTo>
                  <a:cubicBezTo>
                    <a:pt x="3" y="281"/>
                    <a:pt x="3" y="280"/>
                    <a:pt x="5" y="280"/>
                  </a:cubicBezTo>
                  <a:cubicBezTo>
                    <a:pt x="6" y="280"/>
                    <a:pt x="7" y="281"/>
                    <a:pt x="7" y="282"/>
                  </a:cubicBezTo>
                  <a:cubicBezTo>
                    <a:pt x="7" y="283"/>
                    <a:pt x="6" y="284"/>
                    <a:pt x="5" y="284"/>
                  </a:cubicBezTo>
                  <a:cubicBezTo>
                    <a:pt x="3" y="284"/>
                    <a:pt x="3" y="283"/>
                    <a:pt x="3" y="282"/>
                  </a:cubicBezTo>
                  <a:close/>
                  <a:moveTo>
                    <a:pt x="3" y="274"/>
                  </a:moveTo>
                  <a:lnTo>
                    <a:pt x="3" y="274"/>
                  </a:lnTo>
                  <a:cubicBezTo>
                    <a:pt x="3" y="273"/>
                    <a:pt x="3" y="272"/>
                    <a:pt x="5" y="272"/>
                  </a:cubicBezTo>
                  <a:cubicBezTo>
                    <a:pt x="6" y="272"/>
                    <a:pt x="7" y="273"/>
                    <a:pt x="7" y="274"/>
                  </a:cubicBezTo>
                  <a:cubicBezTo>
                    <a:pt x="7" y="275"/>
                    <a:pt x="6" y="276"/>
                    <a:pt x="5" y="276"/>
                  </a:cubicBezTo>
                  <a:cubicBezTo>
                    <a:pt x="3"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7" y="80"/>
                    <a:pt x="7" y="81"/>
                    <a:pt x="7" y="82"/>
                  </a:cubicBezTo>
                  <a:cubicBezTo>
                    <a:pt x="7" y="83"/>
                    <a:pt x="7" y="84"/>
                    <a:pt x="5" y="84"/>
                  </a:cubicBezTo>
                  <a:cubicBezTo>
                    <a:pt x="4" y="84"/>
                    <a:pt x="3" y="83"/>
                    <a:pt x="3" y="82"/>
                  </a:cubicBezTo>
                  <a:close/>
                  <a:moveTo>
                    <a:pt x="3" y="74"/>
                  </a:moveTo>
                  <a:lnTo>
                    <a:pt x="3" y="74"/>
                  </a:lnTo>
                  <a:cubicBezTo>
                    <a:pt x="3" y="73"/>
                    <a:pt x="4" y="72"/>
                    <a:pt x="5" y="72"/>
                  </a:cubicBezTo>
                  <a:cubicBezTo>
                    <a:pt x="7" y="72"/>
                    <a:pt x="7" y="73"/>
                    <a:pt x="7" y="74"/>
                  </a:cubicBezTo>
                  <a:cubicBezTo>
                    <a:pt x="7" y="75"/>
                    <a:pt x="7" y="76"/>
                    <a:pt x="5" y="76"/>
                  </a:cubicBezTo>
                  <a:cubicBezTo>
                    <a:pt x="4" y="76"/>
                    <a:pt x="3" y="75"/>
                    <a:pt x="3" y="74"/>
                  </a:cubicBezTo>
                  <a:close/>
                  <a:moveTo>
                    <a:pt x="3" y="66"/>
                  </a:moveTo>
                  <a:lnTo>
                    <a:pt x="3" y="66"/>
                  </a:lnTo>
                  <a:cubicBezTo>
                    <a:pt x="3" y="65"/>
                    <a:pt x="4" y="64"/>
                    <a:pt x="5" y="64"/>
                  </a:cubicBezTo>
                  <a:cubicBezTo>
                    <a:pt x="7" y="64"/>
                    <a:pt x="7" y="65"/>
                    <a:pt x="7" y="66"/>
                  </a:cubicBezTo>
                  <a:cubicBezTo>
                    <a:pt x="7" y="67"/>
                    <a:pt x="7" y="68"/>
                    <a:pt x="5" y="68"/>
                  </a:cubicBezTo>
                  <a:cubicBezTo>
                    <a:pt x="4" y="68"/>
                    <a:pt x="3" y="67"/>
                    <a:pt x="3" y="66"/>
                  </a:cubicBezTo>
                  <a:close/>
                  <a:moveTo>
                    <a:pt x="4" y="58"/>
                  </a:moveTo>
                  <a:lnTo>
                    <a:pt x="4" y="58"/>
                  </a:lnTo>
                  <a:cubicBezTo>
                    <a:pt x="4" y="57"/>
                    <a:pt x="4" y="56"/>
                    <a:pt x="6" y="56"/>
                  </a:cubicBezTo>
                  <a:cubicBezTo>
                    <a:pt x="7" y="56"/>
                    <a:pt x="8" y="57"/>
                    <a:pt x="8" y="58"/>
                  </a:cubicBezTo>
                  <a:cubicBezTo>
                    <a:pt x="8" y="59"/>
                    <a:pt x="7" y="60"/>
                    <a:pt x="6" y="60"/>
                  </a:cubicBezTo>
                  <a:cubicBezTo>
                    <a:pt x="4" y="60"/>
                    <a:pt x="4" y="59"/>
                    <a:pt x="4" y="58"/>
                  </a:cubicBezTo>
                  <a:close/>
                  <a:moveTo>
                    <a:pt x="4" y="50"/>
                  </a:moveTo>
                  <a:lnTo>
                    <a:pt x="4" y="50"/>
                  </a:lnTo>
                  <a:cubicBezTo>
                    <a:pt x="4" y="49"/>
                    <a:pt x="4" y="48"/>
                    <a:pt x="6" y="48"/>
                  </a:cubicBezTo>
                  <a:cubicBezTo>
                    <a:pt x="7" y="48"/>
                    <a:pt x="8" y="49"/>
                    <a:pt x="8" y="50"/>
                  </a:cubicBezTo>
                  <a:cubicBezTo>
                    <a:pt x="8" y="51"/>
                    <a:pt x="7" y="52"/>
                    <a:pt x="6" y="52"/>
                  </a:cubicBezTo>
                  <a:cubicBezTo>
                    <a:pt x="4" y="52"/>
                    <a:pt x="4" y="51"/>
                    <a:pt x="4"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4" name="Freeform 23"/>
            <p:cNvSpPr>
              <a:spLocks noEditPoints="1"/>
            </p:cNvSpPr>
            <p:nvPr/>
          </p:nvSpPr>
          <p:spPr bwMode="auto">
            <a:xfrm>
              <a:off x="4652" y="3190"/>
              <a:ext cx="2" cy="153"/>
            </a:xfrm>
            <a:custGeom>
              <a:avLst/>
              <a:gdLst>
                <a:gd name="T0" fmla="*/ 0 w 8"/>
                <a:gd name="T1" fmla="*/ 1 h 492"/>
                <a:gd name="T2" fmla="*/ 0 w 8"/>
                <a:gd name="T3" fmla="*/ 1 h 492"/>
                <a:gd name="T4" fmla="*/ 0 w 8"/>
                <a:gd name="T5" fmla="*/ 0 h 492"/>
                <a:gd name="T6" fmla="*/ 0 w 8"/>
                <a:gd name="T7" fmla="*/ 0 h 492"/>
                <a:gd name="T8" fmla="*/ 0 w 8"/>
                <a:gd name="T9" fmla="*/ 0 h 492"/>
                <a:gd name="T10" fmla="*/ 0 w 8"/>
                <a:gd name="T11" fmla="*/ 0 h 492"/>
                <a:gd name="T12" fmla="*/ 0 w 8"/>
                <a:gd name="T13" fmla="*/ 0 h 492"/>
                <a:gd name="T14" fmla="*/ 0 w 8"/>
                <a:gd name="T15" fmla="*/ 0 h 492"/>
                <a:gd name="T16" fmla="*/ 0 w 8"/>
                <a:gd name="T17" fmla="*/ 0 h 492"/>
                <a:gd name="T18" fmla="*/ 0 w 8"/>
                <a:gd name="T19" fmla="*/ 0 h 492"/>
                <a:gd name="T20" fmla="*/ 0 w 8"/>
                <a:gd name="T21" fmla="*/ 0 h 492"/>
                <a:gd name="T22" fmla="*/ 0 w 8"/>
                <a:gd name="T23" fmla="*/ 0 h 492"/>
                <a:gd name="T24" fmla="*/ 0 w 8"/>
                <a:gd name="T25" fmla="*/ 0 h 492"/>
                <a:gd name="T26" fmla="*/ 0 w 8"/>
                <a:gd name="T27" fmla="*/ 0 h 492"/>
                <a:gd name="T28" fmla="*/ 0 w 8"/>
                <a:gd name="T29" fmla="*/ 0 h 492"/>
                <a:gd name="T30" fmla="*/ 0 w 8"/>
                <a:gd name="T31" fmla="*/ 0 h 492"/>
                <a:gd name="T32" fmla="*/ 0 w 8"/>
                <a:gd name="T33" fmla="*/ 0 h 492"/>
                <a:gd name="T34" fmla="*/ 0 w 8"/>
                <a:gd name="T35" fmla="*/ 0 h 492"/>
                <a:gd name="T36" fmla="*/ 0 w 8"/>
                <a:gd name="T37" fmla="*/ 0 h 492"/>
                <a:gd name="T38" fmla="*/ 0 w 8"/>
                <a:gd name="T39" fmla="*/ 0 h 492"/>
                <a:gd name="T40" fmla="*/ 0 w 8"/>
                <a:gd name="T41" fmla="*/ 0 h 492"/>
                <a:gd name="T42" fmla="*/ 0 w 8"/>
                <a:gd name="T43" fmla="*/ 0 h 492"/>
                <a:gd name="T44" fmla="*/ 0 w 8"/>
                <a:gd name="T45" fmla="*/ 0 h 492"/>
                <a:gd name="T46" fmla="*/ 0 w 8"/>
                <a:gd name="T47" fmla="*/ 0 h 492"/>
                <a:gd name="T48" fmla="*/ 0 w 8"/>
                <a:gd name="T49" fmla="*/ 0 h 492"/>
                <a:gd name="T50" fmla="*/ 0 w 8"/>
                <a:gd name="T51" fmla="*/ 0 h 492"/>
                <a:gd name="T52" fmla="*/ 0 w 8"/>
                <a:gd name="T53" fmla="*/ 0 h 492"/>
                <a:gd name="T54" fmla="*/ 0 w 8"/>
                <a:gd name="T55" fmla="*/ 0 h 492"/>
                <a:gd name="T56" fmla="*/ 0 w 8"/>
                <a:gd name="T57" fmla="*/ 0 h 492"/>
                <a:gd name="T58" fmla="*/ 0 w 8"/>
                <a:gd name="T59" fmla="*/ 0 h 492"/>
                <a:gd name="T60" fmla="*/ 0 w 8"/>
                <a:gd name="T61" fmla="*/ 0 h 492"/>
                <a:gd name="T62" fmla="*/ 0 w 8"/>
                <a:gd name="T63" fmla="*/ 0 h 492"/>
                <a:gd name="T64" fmla="*/ 0 w 8"/>
                <a:gd name="T65" fmla="*/ 0 h 492"/>
                <a:gd name="T66" fmla="*/ 0 w 8"/>
                <a:gd name="T67" fmla="*/ 0 h 492"/>
                <a:gd name="T68" fmla="*/ 0 w 8"/>
                <a:gd name="T69" fmla="*/ 0 h 492"/>
                <a:gd name="T70" fmla="*/ 0 w 8"/>
                <a:gd name="T71" fmla="*/ 0 h 492"/>
                <a:gd name="T72" fmla="*/ 0 w 8"/>
                <a:gd name="T73" fmla="*/ 0 h 492"/>
                <a:gd name="T74" fmla="*/ 0 w 8"/>
                <a:gd name="T75" fmla="*/ 0 h 492"/>
                <a:gd name="T76" fmla="*/ 0 w 8"/>
                <a:gd name="T77" fmla="*/ 0 h 492"/>
                <a:gd name="T78" fmla="*/ 0 w 8"/>
                <a:gd name="T79" fmla="*/ 0 h 492"/>
                <a:gd name="T80" fmla="*/ 0 w 8"/>
                <a:gd name="T81" fmla="*/ 0 h 492"/>
                <a:gd name="T82" fmla="*/ 0 w 8"/>
                <a:gd name="T83" fmla="*/ 0 h 492"/>
                <a:gd name="T84" fmla="*/ 0 w 8"/>
                <a:gd name="T85" fmla="*/ 0 h 492"/>
                <a:gd name="T86" fmla="*/ 0 w 8"/>
                <a:gd name="T87" fmla="*/ 0 h 492"/>
                <a:gd name="T88" fmla="*/ 0 w 8"/>
                <a:gd name="T89" fmla="*/ 0 h 492"/>
                <a:gd name="T90" fmla="*/ 0 w 8"/>
                <a:gd name="T91" fmla="*/ 0 h 492"/>
                <a:gd name="T92" fmla="*/ 0 w 8"/>
                <a:gd name="T93" fmla="*/ 0 h 492"/>
                <a:gd name="T94" fmla="*/ 0 w 8"/>
                <a:gd name="T95" fmla="*/ 0 h 492"/>
                <a:gd name="T96" fmla="*/ 0 w 8"/>
                <a:gd name="T97" fmla="*/ 0 h 492"/>
                <a:gd name="T98" fmla="*/ 0 w 8"/>
                <a:gd name="T99" fmla="*/ 0 h 492"/>
                <a:gd name="T100" fmla="*/ 0 w 8"/>
                <a:gd name="T101" fmla="*/ 0 h 492"/>
                <a:gd name="T102" fmla="*/ 0 w 8"/>
                <a:gd name="T103" fmla="*/ 0 h 492"/>
                <a:gd name="T104" fmla="*/ 0 w 8"/>
                <a:gd name="T105" fmla="*/ 0 h 492"/>
                <a:gd name="T106" fmla="*/ 0 w 8"/>
                <a:gd name="T107" fmla="*/ 0 h 492"/>
                <a:gd name="T108" fmla="*/ 0 w 8"/>
                <a:gd name="T109" fmla="*/ 0 h 492"/>
                <a:gd name="T110" fmla="*/ 0 w 8"/>
                <a:gd name="T111" fmla="*/ 0 h 492"/>
                <a:gd name="T112" fmla="*/ 0 w 8"/>
                <a:gd name="T113" fmla="*/ 0 h 492"/>
                <a:gd name="T114" fmla="*/ 0 w 8"/>
                <a:gd name="T115" fmla="*/ 0 h 492"/>
                <a:gd name="T116" fmla="*/ 0 w 8"/>
                <a:gd name="T117" fmla="*/ 0 h 492"/>
                <a:gd name="T118" fmla="*/ 0 w 8"/>
                <a:gd name="T119" fmla="*/ 0 h 492"/>
                <a:gd name="T120" fmla="*/ 0 w 8"/>
                <a:gd name="T121" fmla="*/ 0 h 492"/>
                <a:gd name="T122" fmla="*/ 0 w 8"/>
                <a:gd name="T123" fmla="*/ 0 h 4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
                <a:gd name="T187" fmla="*/ 0 h 492"/>
                <a:gd name="T188" fmla="*/ 8 w 8"/>
                <a:gd name="T189" fmla="*/ 492 h 4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 h="492">
                  <a:moveTo>
                    <a:pt x="0" y="490"/>
                  </a:moveTo>
                  <a:lnTo>
                    <a:pt x="0" y="490"/>
                  </a:lnTo>
                  <a:cubicBezTo>
                    <a:pt x="0" y="489"/>
                    <a:pt x="1" y="488"/>
                    <a:pt x="2" y="488"/>
                  </a:cubicBezTo>
                  <a:cubicBezTo>
                    <a:pt x="3" y="488"/>
                    <a:pt x="4" y="489"/>
                    <a:pt x="4" y="490"/>
                  </a:cubicBezTo>
                  <a:cubicBezTo>
                    <a:pt x="4" y="492"/>
                    <a:pt x="3" y="492"/>
                    <a:pt x="2" y="492"/>
                  </a:cubicBezTo>
                  <a:cubicBezTo>
                    <a:pt x="1" y="492"/>
                    <a:pt x="0" y="492"/>
                    <a:pt x="0" y="490"/>
                  </a:cubicBezTo>
                  <a:close/>
                  <a:moveTo>
                    <a:pt x="0" y="482"/>
                  </a:moveTo>
                  <a:lnTo>
                    <a:pt x="0" y="482"/>
                  </a:lnTo>
                  <a:cubicBezTo>
                    <a:pt x="0" y="481"/>
                    <a:pt x="1" y="480"/>
                    <a:pt x="2" y="480"/>
                  </a:cubicBezTo>
                  <a:cubicBezTo>
                    <a:pt x="3" y="480"/>
                    <a:pt x="4" y="481"/>
                    <a:pt x="4" y="482"/>
                  </a:cubicBezTo>
                  <a:cubicBezTo>
                    <a:pt x="4" y="484"/>
                    <a:pt x="3" y="484"/>
                    <a:pt x="2" y="484"/>
                  </a:cubicBezTo>
                  <a:cubicBezTo>
                    <a:pt x="1" y="484"/>
                    <a:pt x="0" y="484"/>
                    <a:pt x="0" y="482"/>
                  </a:cubicBezTo>
                  <a:close/>
                  <a:moveTo>
                    <a:pt x="0" y="474"/>
                  </a:moveTo>
                  <a:lnTo>
                    <a:pt x="0" y="474"/>
                  </a:lnTo>
                  <a:cubicBezTo>
                    <a:pt x="0" y="473"/>
                    <a:pt x="1" y="472"/>
                    <a:pt x="2" y="472"/>
                  </a:cubicBezTo>
                  <a:cubicBezTo>
                    <a:pt x="3" y="472"/>
                    <a:pt x="4" y="473"/>
                    <a:pt x="4" y="474"/>
                  </a:cubicBezTo>
                  <a:cubicBezTo>
                    <a:pt x="4" y="476"/>
                    <a:pt x="3" y="476"/>
                    <a:pt x="2" y="476"/>
                  </a:cubicBezTo>
                  <a:cubicBezTo>
                    <a:pt x="1" y="476"/>
                    <a:pt x="0" y="476"/>
                    <a:pt x="0" y="474"/>
                  </a:cubicBezTo>
                  <a:close/>
                  <a:moveTo>
                    <a:pt x="0" y="466"/>
                  </a:moveTo>
                  <a:lnTo>
                    <a:pt x="0" y="466"/>
                  </a:lnTo>
                  <a:cubicBezTo>
                    <a:pt x="0" y="465"/>
                    <a:pt x="1" y="464"/>
                    <a:pt x="2" y="464"/>
                  </a:cubicBezTo>
                  <a:cubicBezTo>
                    <a:pt x="3" y="464"/>
                    <a:pt x="4" y="465"/>
                    <a:pt x="4" y="466"/>
                  </a:cubicBezTo>
                  <a:cubicBezTo>
                    <a:pt x="4" y="468"/>
                    <a:pt x="3" y="468"/>
                    <a:pt x="2" y="468"/>
                  </a:cubicBezTo>
                  <a:cubicBezTo>
                    <a:pt x="1" y="468"/>
                    <a:pt x="0" y="468"/>
                    <a:pt x="0" y="466"/>
                  </a:cubicBezTo>
                  <a:close/>
                  <a:moveTo>
                    <a:pt x="0" y="458"/>
                  </a:moveTo>
                  <a:lnTo>
                    <a:pt x="0" y="458"/>
                  </a:lnTo>
                  <a:cubicBezTo>
                    <a:pt x="0" y="457"/>
                    <a:pt x="1" y="456"/>
                    <a:pt x="2" y="456"/>
                  </a:cubicBezTo>
                  <a:cubicBezTo>
                    <a:pt x="4" y="456"/>
                    <a:pt x="4" y="457"/>
                    <a:pt x="4" y="458"/>
                  </a:cubicBezTo>
                  <a:cubicBezTo>
                    <a:pt x="4" y="460"/>
                    <a:pt x="4" y="460"/>
                    <a:pt x="2" y="460"/>
                  </a:cubicBezTo>
                  <a:cubicBezTo>
                    <a:pt x="1" y="460"/>
                    <a:pt x="0" y="460"/>
                    <a:pt x="0" y="458"/>
                  </a:cubicBezTo>
                  <a:close/>
                  <a:moveTo>
                    <a:pt x="0" y="450"/>
                  </a:moveTo>
                  <a:lnTo>
                    <a:pt x="0" y="450"/>
                  </a:lnTo>
                  <a:cubicBezTo>
                    <a:pt x="0" y="449"/>
                    <a:pt x="1" y="448"/>
                    <a:pt x="2" y="448"/>
                  </a:cubicBezTo>
                  <a:cubicBezTo>
                    <a:pt x="4" y="448"/>
                    <a:pt x="4" y="449"/>
                    <a:pt x="4" y="450"/>
                  </a:cubicBezTo>
                  <a:cubicBezTo>
                    <a:pt x="4" y="452"/>
                    <a:pt x="4" y="452"/>
                    <a:pt x="2" y="452"/>
                  </a:cubicBezTo>
                  <a:cubicBezTo>
                    <a:pt x="1" y="452"/>
                    <a:pt x="0" y="452"/>
                    <a:pt x="0" y="450"/>
                  </a:cubicBezTo>
                  <a:close/>
                  <a:moveTo>
                    <a:pt x="1" y="442"/>
                  </a:moveTo>
                  <a:lnTo>
                    <a:pt x="1" y="442"/>
                  </a:lnTo>
                  <a:cubicBezTo>
                    <a:pt x="1" y="441"/>
                    <a:pt x="1" y="440"/>
                    <a:pt x="3" y="440"/>
                  </a:cubicBezTo>
                  <a:cubicBezTo>
                    <a:pt x="4" y="440"/>
                    <a:pt x="5" y="441"/>
                    <a:pt x="5" y="442"/>
                  </a:cubicBezTo>
                  <a:cubicBezTo>
                    <a:pt x="5" y="444"/>
                    <a:pt x="4" y="444"/>
                    <a:pt x="3" y="444"/>
                  </a:cubicBezTo>
                  <a:cubicBezTo>
                    <a:pt x="1" y="444"/>
                    <a:pt x="1" y="444"/>
                    <a:pt x="1" y="442"/>
                  </a:cubicBezTo>
                  <a:close/>
                  <a:moveTo>
                    <a:pt x="1" y="434"/>
                  </a:moveTo>
                  <a:lnTo>
                    <a:pt x="1" y="434"/>
                  </a:lnTo>
                  <a:cubicBezTo>
                    <a:pt x="1" y="433"/>
                    <a:pt x="1" y="432"/>
                    <a:pt x="3" y="432"/>
                  </a:cubicBezTo>
                  <a:cubicBezTo>
                    <a:pt x="4" y="432"/>
                    <a:pt x="5" y="433"/>
                    <a:pt x="5" y="434"/>
                  </a:cubicBezTo>
                  <a:cubicBezTo>
                    <a:pt x="5" y="436"/>
                    <a:pt x="4" y="436"/>
                    <a:pt x="3" y="436"/>
                  </a:cubicBezTo>
                  <a:cubicBezTo>
                    <a:pt x="1" y="436"/>
                    <a:pt x="1" y="436"/>
                    <a:pt x="1" y="434"/>
                  </a:cubicBezTo>
                  <a:close/>
                  <a:moveTo>
                    <a:pt x="1" y="426"/>
                  </a:moveTo>
                  <a:lnTo>
                    <a:pt x="1" y="426"/>
                  </a:lnTo>
                  <a:cubicBezTo>
                    <a:pt x="1" y="425"/>
                    <a:pt x="2" y="424"/>
                    <a:pt x="3" y="424"/>
                  </a:cubicBezTo>
                  <a:cubicBezTo>
                    <a:pt x="4" y="424"/>
                    <a:pt x="5" y="425"/>
                    <a:pt x="5" y="426"/>
                  </a:cubicBezTo>
                  <a:cubicBezTo>
                    <a:pt x="5" y="428"/>
                    <a:pt x="4" y="428"/>
                    <a:pt x="3" y="428"/>
                  </a:cubicBezTo>
                  <a:cubicBezTo>
                    <a:pt x="2" y="428"/>
                    <a:pt x="1" y="428"/>
                    <a:pt x="1" y="426"/>
                  </a:cubicBezTo>
                  <a:close/>
                  <a:moveTo>
                    <a:pt x="1" y="418"/>
                  </a:moveTo>
                  <a:lnTo>
                    <a:pt x="1" y="418"/>
                  </a:lnTo>
                  <a:cubicBezTo>
                    <a:pt x="1" y="417"/>
                    <a:pt x="2" y="416"/>
                    <a:pt x="3" y="416"/>
                  </a:cubicBezTo>
                  <a:cubicBezTo>
                    <a:pt x="4" y="416"/>
                    <a:pt x="5" y="417"/>
                    <a:pt x="5" y="418"/>
                  </a:cubicBezTo>
                  <a:cubicBezTo>
                    <a:pt x="5" y="420"/>
                    <a:pt x="4" y="420"/>
                    <a:pt x="3" y="420"/>
                  </a:cubicBezTo>
                  <a:cubicBezTo>
                    <a:pt x="2" y="420"/>
                    <a:pt x="1" y="420"/>
                    <a:pt x="1" y="418"/>
                  </a:cubicBezTo>
                  <a:close/>
                  <a:moveTo>
                    <a:pt x="1" y="410"/>
                  </a:moveTo>
                  <a:lnTo>
                    <a:pt x="1" y="410"/>
                  </a:lnTo>
                  <a:cubicBezTo>
                    <a:pt x="1" y="409"/>
                    <a:pt x="2" y="408"/>
                    <a:pt x="3" y="408"/>
                  </a:cubicBezTo>
                  <a:cubicBezTo>
                    <a:pt x="4" y="408"/>
                    <a:pt x="5" y="409"/>
                    <a:pt x="5" y="410"/>
                  </a:cubicBezTo>
                  <a:cubicBezTo>
                    <a:pt x="5" y="412"/>
                    <a:pt x="4" y="412"/>
                    <a:pt x="3" y="412"/>
                  </a:cubicBezTo>
                  <a:cubicBezTo>
                    <a:pt x="2" y="412"/>
                    <a:pt x="1" y="412"/>
                    <a:pt x="1" y="410"/>
                  </a:cubicBezTo>
                  <a:close/>
                  <a:moveTo>
                    <a:pt x="1" y="402"/>
                  </a:moveTo>
                  <a:lnTo>
                    <a:pt x="1" y="402"/>
                  </a:lnTo>
                  <a:cubicBezTo>
                    <a:pt x="1" y="401"/>
                    <a:pt x="2" y="400"/>
                    <a:pt x="3" y="400"/>
                  </a:cubicBezTo>
                  <a:cubicBezTo>
                    <a:pt x="4" y="400"/>
                    <a:pt x="5" y="401"/>
                    <a:pt x="5" y="402"/>
                  </a:cubicBezTo>
                  <a:cubicBezTo>
                    <a:pt x="5" y="404"/>
                    <a:pt x="4" y="404"/>
                    <a:pt x="3" y="404"/>
                  </a:cubicBezTo>
                  <a:cubicBezTo>
                    <a:pt x="2" y="404"/>
                    <a:pt x="1" y="404"/>
                    <a:pt x="1" y="402"/>
                  </a:cubicBezTo>
                  <a:close/>
                  <a:moveTo>
                    <a:pt x="1" y="394"/>
                  </a:moveTo>
                  <a:lnTo>
                    <a:pt x="1" y="394"/>
                  </a:lnTo>
                  <a:cubicBezTo>
                    <a:pt x="1" y="393"/>
                    <a:pt x="2" y="392"/>
                    <a:pt x="3" y="392"/>
                  </a:cubicBezTo>
                  <a:cubicBezTo>
                    <a:pt x="4" y="392"/>
                    <a:pt x="5" y="393"/>
                    <a:pt x="5" y="394"/>
                  </a:cubicBezTo>
                  <a:cubicBezTo>
                    <a:pt x="5" y="396"/>
                    <a:pt x="4" y="396"/>
                    <a:pt x="3" y="396"/>
                  </a:cubicBezTo>
                  <a:cubicBezTo>
                    <a:pt x="2" y="396"/>
                    <a:pt x="1" y="396"/>
                    <a:pt x="1" y="394"/>
                  </a:cubicBezTo>
                  <a:close/>
                  <a:moveTo>
                    <a:pt x="1" y="386"/>
                  </a:moveTo>
                  <a:lnTo>
                    <a:pt x="1" y="386"/>
                  </a:lnTo>
                  <a:cubicBezTo>
                    <a:pt x="1" y="385"/>
                    <a:pt x="2" y="384"/>
                    <a:pt x="3" y="384"/>
                  </a:cubicBezTo>
                  <a:cubicBezTo>
                    <a:pt x="4" y="384"/>
                    <a:pt x="5" y="385"/>
                    <a:pt x="5" y="386"/>
                  </a:cubicBezTo>
                  <a:cubicBezTo>
                    <a:pt x="5" y="388"/>
                    <a:pt x="4" y="388"/>
                    <a:pt x="3" y="388"/>
                  </a:cubicBezTo>
                  <a:cubicBezTo>
                    <a:pt x="2" y="388"/>
                    <a:pt x="1" y="388"/>
                    <a:pt x="1" y="386"/>
                  </a:cubicBezTo>
                  <a:close/>
                  <a:moveTo>
                    <a:pt x="1" y="378"/>
                  </a:moveTo>
                  <a:lnTo>
                    <a:pt x="1" y="378"/>
                  </a:lnTo>
                  <a:cubicBezTo>
                    <a:pt x="1" y="377"/>
                    <a:pt x="2" y="376"/>
                    <a:pt x="3" y="376"/>
                  </a:cubicBezTo>
                  <a:cubicBezTo>
                    <a:pt x="4" y="376"/>
                    <a:pt x="5" y="377"/>
                    <a:pt x="5" y="378"/>
                  </a:cubicBezTo>
                  <a:cubicBezTo>
                    <a:pt x="5" y="380"/>
                    <a:pt x="4" y="380"/>
                    <a:pt x="3" y="380"/>
                  </a:cubicBezTo>
                  <a:cubicBezTo>
                    <a:pt x="2" y="380"/>
                    <a:pt x="1" y="380"/>
                    <a:pt x="1" y="378"/>
                  </a:cubicBezTo>
                  <a:close/>
                  <a:moveTo>
                    <a:pt x="1" y="370"/>
                  </a:moveTo>
                  <a:lnTo>
                    <a:pt x="1" y="370"/>
                  </a:lnTo>
                  <a:cubicBezTo>
                    <a:pt x="1" y="369"/>
                    <a:pt x="2" y="368"/>
                    <a:pt x="3" y="368"/>
                  </a:cubicBezTo>
                  <a:cubicBezTo>
                    <a:pt x="4" y="368"/>
                    <a:pt x="5" y="369"/>
                    <a:pt x="5" y="370"/>
                  </a:cubicBezTo>
                  <a:cubicBezTo>
                    <a:pt x="5" y="372"/>
                    <a:pt x="4" y="372"/>
                    <a:pt x="3" y="372"/>
                  </a:cubicBezTo>
                  <a:cubicBezTo>
                    <a:pt x="2" y="372"/>
                    <a:pt x="1" y="372"/>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5" y="336"/>
                    <a:pt x="5" y="337"/>
                    <a:pt x="5" y="338"/>
                  </a:cubicBezTo>
                  <a:cubicBezTo>
                    <a:pt x="5" y="339"/>
                    <a:pt x="5" y="340"/>
                    <a:pt x="3" y="340"/>
                  </a:cubicBezTo>
                  <a:cubicBezTo>
                    <a:pt x="2" y="340"/>
                    <a:pt x="1" y="339"/>
                    <a:pt x="1" y="338"/>
                  </a:cubicBezTo>
                  <a:close/>
                  <a:moveTo>
                    <a:pt x="1" y="330"/>
                  </a:moveTo>
                  <a:lnTo>
                    <a:pt x="1" y="330"/>
                  </a:lnTo>
                  <a:cubicBezTo>
                    <a:pt x="1" y="329"/>
                    <a:pt x="2" y="328"/>
                    <a:pt x="3" y="328"/>
                  </a:cubicBezTo>
                  <a:cubicBezTo>
                    <a:pt x="5" y="328"/>
                    <a:pt x="5" y="329"/>
                    <a:pt x="5" y="330"/>
                  </a:cubicBezTo>
                  <a:cubicBezTo>
                    <a:pt x="5" y="331"/>
                    <a:pt x="5" y="332"/>
                    <a:pt x="3" y="332"/>
                  </a:cubicBezTo>
                  <a:cubicBezTo>
                    <a:pt x="2" y="332"/>
                    <a:pt x="1" y="331"/>
                    <a:pt x="1" y="330"/>
                  </a:cubicBezTo>
                  <a:close/>
                  <a:moveTo>
                    <a:pt x="2" y="322"/>
                  </a:moveTo>
                  <a:lnTo>
                    <a:pt x="2" y="322"/>
                  </a:lnTo>
                  <a:cubicBezTo>
                    <a:pt x="2" y="321"/>
                    <a:pt x="2" y="320"/>
                    <a:pt x="4" y="320"/>
                  </a:cubicBezTo>
                  <a:cubicBezTo>
                    <a:pt x="5" y="320"/>
                    <a:pt x="6" y="321"/>
                    <a:pt x="6" y="322"/>
                  </a:cubicBezTo>
                  <a:cubicBezTo>
                    <a:pt x="6" y="323"/>
                    <a:pt x="5" y="324"/>
                    <a:pt x="4" y="324"/>
                  </a:cubicBezTo>
                  <a:cubicBezTo>
                    <a:pt x="2" y="324"/>
                    <a:pt x="2" y="323"/>
                    <a:pt x="2" y="322"/>
                  </a:cubicBezTo>
                  <a:close/>
                  <a:moveTo>
                    <a:pt x="2" y="314"/>
                  </a:moveTo>
                  <a:lnTo>
                    <a:pt x="2" y="314"/>
                  </a:lnTo>
                  <a:cubicBezTo>
                    <a:pt x="2" y="313"/>
                    <a:pt x="2" y="312"/>
                    <a:pt x="4" y="312"/>
                  </a:cubicBezTo>
                  <a:cubicBezTo>
                    <a:pt x="5" y="312"/>
                    <a:pt x="6" y="313"/>
                    <a:pt x="6" y="314"/>
                  </a:cubicBezTo>
                  <a:cubicBezTo>
                    <a:pt x="6" y="315"/>
                    <a:pt x="5" y="316"/>
                    <a:pt x="4" y="316"/>
                  </a:cubicBezTo>
                  <a:cubicBezTo>
                    <a:pt x="2" y="316"/>
                    <a:pt x="2" y="315"/>
                    <a:pt x="2" y="314"/>
                  </a:cubicBezTo>
                  <a:close/>
                  <a:moveTo>
                    <a:pt x="2" y="306"/>
                  </a:moveTo>
                  <a:lnTo>
                    <a:pt x="2" y="306"/>
                  </a:lnTo>
                  <a:cubicBezTo>
                    <a:pt x="2" y="305"/>
                    <a:pt x="3" y="304"/>
                    <a:pt x="4" y="304"/>
                  </a:cubicBezTo>
                  <a:cubicBezTo>
                    <a:pt x="5" y="304"/>
                    <a:pt x="6" y="305"/>
                    <a:pt x="6" y="306"/>
                  </a:cubicBezTo>
                  <a:cubicBezTo>
                    <a:pt x="6" y="307"/>
                    <a:pt x="5" y="308"/>
                    <a:pt x="4" y="308"/>
                  </a:cubicBezTo>
                  <a:cubicBezTo>
                    <a:pt x="3"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6" y="216"/>
                    <a:pt x="6" y="217"/>
                    <a:pt x="6" y="218"/>
                  </a:cubicBezTo>
                  <a:cubicBezTo>
                    <a:pt x="6" y="219"/>
                    <a:pt x="6"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7" y="96"/>
                    <a:pt x="7" y="97"/>
                    <a:pt x="7" y="98"/>
                  </a:cubicBezTo>
                  <a:cubicBezTo>
                    <a:pt x="7" y="99"/>
                    <a:pt x="7" y="100"/>
                    <a:pt x="5" y="100"/>
                  </a:cubicBezTo>
                  <a:cubicBezTo>
                    <a:pt x="4" y="100"/>
                    <a:pt x="3" y="99"/>
                    <a:pt x="3" y="98"/>
                  </a:cubicBezTo>
                  <a:close/>
                  <a:moveTo>
                    <a:pt x="4" y="90"/>
                  </a:moveTo>
                  <a:lnTo>
                    <a:pt x="4" y="90"/>
                  </a:lnTo>
                  <a:cubicBezTo>
                    <a:pt x="4" y="89"/>
                    <a:pt x="4" y="88"/>
                    <a:pt x="6" y="88"/>
                  </a:cubicBezTo>
                  <a:cubicBezTo>
                    <a:pt x="7" y="88"/>
                    <a:pt x="8" y="89"/>
                    <a:pt x="8" y="90"/>
                  </a:cubicBezTo>
                  <a:cubicBezTo>
                    <a:pt x="8" y="91"/>
                    <a:pt x="7" y="92"/>
                    <a:pt x="6" y="92"/>
                  </a:cubicBezTo>
                  <a:cubicBezTo>
                    <a:pt x="4" y="92"/>
                    <a:pt x="4" y="91"/>
                    <a:pt x="4" y="90"/>
                  </a:cubicBezTo>
                  <a:close/>
                  <a:moveTo>
                    <a:pt x="4" y="82"/>
                  </a:moveTo>
                  <a:lnTo>
                    <a:pt x="4" y="82"/>
                  </a:lnTo>
                  <a:cubicBezTo>
                    <a:pt x="4" y="81"/>
                    <a:pt x="4" y="80"/>
                    <a:pt x="6" y="80"/>
                  </a:cubicBezTo>
                  <a:cubicBezTo>
                    <a:pt x="7" y="80"/>
                    <a:pt x="8" y="81"/>
                    <a:pt x="8" y="82"/>
                  </a:cubicBezTo>
                  <a:cubicBezTo>
                    <a:pt x="8" y="83"/>
                    <a:pt x="7" y="84"/>
                    <a:pt x="6" y="84"/>
                  </a:cubicBezTo>
                  <a:cubicBezTo>
                    <a:pt x="4"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5" name="Freeform 24"/>
            <p:cNvSpPr>
              <a:spLocks noEditPoints="1"/>
            </p:cNvSpPr>
            <p:nvPr/>
          </p:nvSpPr>
          <p:spPr bwMode="auto">
            <a:xfrm>
              <a:off x="4760" y="3161"/>
              <a:ext cx="2" cy="51"/>
            </a:xfrm>
            <a:custGeom>
              <a:avLst/>
              <a:gdLst>
                <a:gd name="T0" fmla="*/ 0 w 8"/>
                <a:gd name="T1" fmla="*/ 0 h 164"/>
                <a:gd name="T2" fmla="*/ 0 w 8"/>
                <a:gd name="T3" fmla="*/ 0 h 164"/>
                <a:gd name="T4" fmla="*/ 0 w 8"/>
                <a:gd name="T5" fmla="*/ 0 h 164"/>
                <a:gd name="T6" fmla="*/ 0 w 8"/>
                <a:gd name="T7" fmla="*/ 0 h 164"/>
                <a:gd name="T8" fmla="*/ 0 w 8"/>
                <a:gd name="T9" fmla="*/ 0 h 164"/>
                <a:gd name="T10" fmla="*/ 0 w 8"/>
                <a:gd name="T11" fmla="*/ 0 h 164"/>
                <a:gd name="T12" fmla="*/ 0 w 8"/>
                <a:gd name="T13" fmla="*/ 0 h 164"/>
                <a:gd name="T14" fmla="*/ 0 w 8"/>
                <a:gd name="T15" fmla="*/ 0 h 164"/>
                <a:gd name="T16" fmla="*/ 0 w 8"/>
                <a:gd name="T17" fmla="*/ 0 h 164"/>
                <a:gd name="T18" fmla="*/ 0 w 8"/>
                <a:gd name="T19" fmla="*/ 0 h 164"/>
                <a:gd name="T20" fmla="*/ 0 w 8"/>
                <a:gd name="T21" fmla="*/ 0 h 164"/>
                <a:gd name="T22" fmla="*/ 0 w 8"/>
                <a:gd name="T23" fmla="*/ 0 h 164"/>
                <a:gd name="T24" fmla="*/ 0 w 8"/>
                <a:gd name="T25" fmla="*/ 0 h 164"/>
                <a:gd name="T26" fmla="*/ 0 w 8"/>
                <a:gd name="T27" fmla="*/ 0 h 164"/>
                <a:gd name="T28" fmla="*/ 0 w 8"/>
                <a:gd name="T29" fmla="*/ 0 h 164"/>
                <a:gd name="T30" fmla="*/ 0 w 8"/>
                <a:gd name="T31" fmla="*/ 0 h 164"/>
                <a:gd name="T32" fmla="*/ 0 w 8"/>
                <a:gd name="T33" fmla="*/ 0 h 164"/>
                <a:gd name="T34" fmla="*/ 0 w 8"/>
                <a:gd name="T35" fmla="*/ 0 h 164"/>
                <a:gd name="T36" fmla="*/ 0 w 8"/>
                <a:gd name="T37" fmla="*/ 0 h 164"/>
                <a:gd name="T38" fmla="*/ 0 w 8"/>
                <a:gd name="T39" fmla="*/ 0 h 164"/>
                <a:gd name="T40" fmla="*/ 0 w 8"/>
                <a:gd name="T41" fmla="*/ 0 h 164"/>
                <a:gd name="T42" fmla="*/ 0 w 8"/>
                <a:gd name="T43" fmla="*/ 0 h 164"/>
                <a:gd name="T44" fmla="*/ 0 w 8"/>
                <a:gd name="T45" fmla="*/ 0 h 164"/>
                <a:gd name="T46" fmla="*/ 0 w 8"/>
                <a:gd name="T47" fmla="*/ 0 h 164"/>
                <a:gd name="T48" fmla="*/ 0 w 8"/>
                <a:gd name="T49" fmla="*/ 0 h 164"/>
                <a:gd name="T50" fmla="*/ 0 w 8"/>
                <a:gd name="T51" fmla="*/ 0 h 164"/>
                <a:gd name="T52" fmla="*/ 0 w 8"/>
                <a:gd name="T53" fmla="*/ 0 h 164"/>
                <a:gd name="T54" fmla="*/ 0 w 8"/>
                <a:gd name="T55" fmla="*/ 0 h 164"/>
                <a:gd name="T56" fmla="*/ 0 w 8"/>
                <a:gd name="T57" fmla="*/ 0 h 164"/>
                <a:gd name="T58" fmla="*/ 0 w 8"/>
                <a:gd name="T59" fmla="*/ 0 h 164"/>
                <a:gd name="T60" fmla="*/ 0 w 8"/>
                <a:gd name="T61" fmla="*/ 0 h 164"/>
                <a:gd name="T62" fmla="*/ 0 w 8"/>
                <a:gd name="T63" fmla="*/ 0 h 164"/>
                <a:gd name="T64" fmla="*/ 0 w 8"/>
                <a:gd name="T65" fmla="*/ 0 h 164"/>
                <a:gd name="T66" fmla="*/ 0 w 8"/>
                <a:gd name="T67" fmla="*/ 0 h 164"/>
                <a:gd name="T68" fmla="*/ 0 w 8"/>
                <a:gd name="T69" fmla="*/ 0 h 164"/>
                <a:gd name="T70" fmla="*/ 0 w 8"/>
                <a:gd name="T71" fmla="*/ 0 h 164"/>
                <a:gd name="T72" fmla="*/ 0 w 8"/>
                <a:gd name="T73" fmla="*/ 0 h 164"/>
                <a:gd name="T74" fmla="*/ 0 w 8"/>
                <a:gd name="T75" fmla="*/ 0 h 164"/>
                <a:gd name="T76" fmla="*/ 0 w 8"/>
                <a:gd name="T77" fmla="*/ 0 h 164"/>
                <a:gd name="T78" fmla="*/ 0 w 8"/>
                <a:gd name="T79" fmla="*/ 0 h 164"/>
                <a:gd name="T80" fmla="*/ 0 w 8"/>
                <a:gd name="T81" fmla="*/ 0 h 164"/>
                <a:gd name="T82" fmla="*/ 0 w 8"/>
                <a:gd name="T83" fmla="*/ 0 h 164"/>
                <a:gd name="T84" fmla="*/ 0 w 8"/>
                <a:gd name="T85" fmla="*/ 0 h 164"/>
                <a:gd name="T86" fmla="*/ 0 w 8"/>
                <a:gd name="T87" fmla="*/ 0 h 164"/>
                <a:gd name="T88" fmla="*/ 0 w 8"/>
                <a:gd name="T89" fmla="*/ 0 h 164"/>
                <a:gd name="T90" fmla="*/ 0 w 8"/>
                <a:gd name="T91" fmla="*/ 0 h 164"/>
                <a:gd name="T92" fmla="*/ 0 w 8"/>
                <a:gd name="T93" fmla="*/ 0 h 164"/>
                <a:gd name="T94" fmla="*/ 0 w 8"/>
                <a:gd name="T95" fmla="*/ 0 h 164"/>
                <a:gd name="T96" fmla="*/ 0 w 8"/>
                <a:gd name="T97" fmla="*/ 0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64"/>
                <a:gd name="T149" fmla="*/ 8 w 8"/>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64">
                  <a:moveTo>
                    <a:pt x="0" y="162"/>
                  </a:moveTo>
                  <a:lnTo>
                    <a:pt x="0" y="162"/>
                  </a:lnTo>
                  <a:cubicBezTo>
                    <a:pt x="0" y="161"/>
                    <a:pt x="1" y="160"/>
                    <a:pt x="2" y="160"/>
                  </a:cubicBezTo>
                  <a:cubicBezTo>
                    <a:pt x="3" y="160"/>
                    <a:pt x="4" y="161"/>
                    <a:pt x="4" y="162"/>
                  </a:cubicBezTo>
                  <a:cubicBezTo>
                    <a:pt x="4" y="163"/>
                    <a:pt x="3" y="164"/>
                    <a:pt x="2" y="164"/>
                  </a:cubicBezTo>
                  <a:cubicBezTo>
                    <a:pt x="1" y="164"/>
                    <a:pt x="0" y="163"/>
                    <a:pt x="0" y="162"/>
                  </a:cubicBezTo>
                  <a:close/>
                  <a:moveTo>
                    <a:pt x="0" y="154"/>
                  </a:moveTo>
                  <a:lnTo>
                    <a:pt x="0" y="154"/>
                  </a:lnTo>
                  <a:cubicBezTo>
                    <a:pt x="0" y="153"/>
                    <a:pt x="1" y="152"/>
                    <a:pt x="2" y="152"/>
                  </a:cubicBezTo>
                  <a:cubicBezTo>
                    <a:pt x="3" y="152"/>
                    <a:pt x="4" y="153"/>
                    <a:pt x="4" y="154"/>
                  </a:cubicBezTo>
                  <a:cubicBezTo>
                    <a:pt x="4" y="155"/>
                    <a:pt x="3" y="156"/>
                    <a:pt x="2" y="156"/>
                  </a:cubicBezTo>
                  <a:cubicBezTo>
                    <a:pt x="1" y="156"/>
                    <a:pt x="0" y="155"/>
                    <a:pt x="0" y="154"/>
                  </a:cubicBezTo>
                  <a:close/>
                  <a:moveTo>
                    <a:pt x="0" y="146"/>
                  </a:moveTo>
                  <a:lnTo>
                    <a:pt x="0" y="146"/>
                  </a:lnTo>
                  <a:cubicBezTo>
                    <a:pt x="0" y="145"/>
                    <a:pt x="1" y="144"/>
                    <a:pt x="2" y="144"/>
                  </a:cubicBezTo>
                  <a:cubicBezTo>
                    <a:pt x="3" y="144"/>
                    <a:pt x="4" y="145"/>
                    <a:pt x="4" y="146"/>
                  </a:cubicBezTo>
                  <a:cubicBezTo>
                    <a:pt x="4" y="147"/>
                    <a:pt x="3" y="148"/>
                    <a:pt x="2" y="148"/>
                  </a:cubicBezTo>
                  <a:cubicBezTo>
                    <a:pt x="1" y="148"/>
                    <a:pt x="0" y="147"/>
                    <a:pt x="0" y="146"/>
                  </a:cubicBezTo>
                  <a:close/>
                  <a:moveTo>
                    <a:pt x="1" y="138"/>
                  </a:moveTo>
                  <a:lnTo>
                    <a:pt x="1" y="138"/>
                  </a:lnTo>
                  <a:cubicBezTo>
                    <a:pt x="1" y="137"/>
                    <a:pt x="1" y="136"/>
                    <a:pt x="3" y="136"/>
                  </a:cubicBezTo>
                  <a:cubicBezTo>
                    <a:pt x="4" y="136"/>
                    <a:pt x="5" y="137"/>
                    <a:pt x="5" y="138"/>
                  </a:cubicBezTo>
                  <a:cubicBezTo>
                    <a:pt x="5" y="139"/>
                    <a:pt x="4" y="140"/>
                    <a:pt x="3" y="140"/>
                  </a:cubicBezTo>
                  <a:cubicBezTo>
                    <a:pt x="1" y="140"/>
                    <a:pt x="1" y="139"/>
                    <a:pt x="1" y="138"/>
                  </a:cubicBezTo>
                  <a:close/>
                  <a:moveTo>
                    <a:pt x="1" y="130"/>
                  </a:moveTo>
                  <a:lnTo>
                    <a:pt x="1" y="130"/>
                  </a:lnTo>
                  <a:cubicBezTo>
                    <a:pt x="1" y="129"/>
                    <a:pt x="2" y="128"/>
                    <a:pt x="3" y="128"/>
                  </a:cubicBezTo>
                  <a:cubicBezTo>
                    <a:pt x="4" y="128"/>
                    <a:pt x="5" y="129"/>
                    <a:pt x="5" y="130"/>
                  </a:cubicBezTo>
                  <a:cubicBezTo>
                    <a:pt x="5" y="131"/>
                    <a:pt x="4" y="132"/>
                    <a:pt x="3" y="132"/>
                  </a:cubicBezTo>
                  <a:cubicBezTo>
                    <a:pt x="2" y="132"/>
                    <a:pt x="1" y="131"/>
                    <a:pt x="1" y="130"/>
                  </a:cubicBezTo>
                  <a:close/>
                  <a:moveTo>
                    <a:pt x="1" y="122"/>
                  </a:moveTo>
                  <a:lnTo>
                    <a:pt x="1" y="122"/>
                  </a:lnTo>
                  <a:cubicBezTo>
                    <a:pt x="1" y="121"/>
                    <a:pt x="2" y="120"/>
                    <a:pt x="3" y="120"/>
                  </a:cubicBezTo>
                  <a:cubicBezTo>
                    <a:pt x="4" y="120"/>
                    <a:pt x="5" y="121"/>
                    <a:pt x="5" y="122"/>
                  </a:cubicBezTo>
                  <a:cubicBezTo>
                    <a:pt x="5" y="123"/>
                    <a:pt x="4" y="124"/>
                    <a:pt x="3" y="124"/>
                  </a:cubicBezTo>
                  <a:cubicBezTo>
                    <a:pt x="2" y="124"/>
                    <a:pt x="1" y="123"/>
                    <a:pt x="1"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5" y="104"/>
                    <a:pt x="5" y="105"/>
                    <a:pt x="5" y="106"/>
                  </a:cubicBezTo>
                  <a:cubicBezTo>
                    <a:pt x="5" y="107"/>
                    <a:pt x="5" y="108"/>
                    <a:pt x="3" y="108"/>
                  </a:cubicBezTo>
                  <a:cubicBezTo>
                    <a:pt x="2" y="108"/>
                    <a:pt x="1" y="107"/>
                    <a:pt x="1" y="106"/>
                  </a:cubicBezTo>
                  <a:close/>
                  <a:moveTo>
                    <a:pt x="2" y="98"/>
                  </a:moveTo>
                  <a:lnTo>
                    <a:pt x="2" y="98"/>
                  </a:lnTo>
                  <a:cubicBezTo>
                    <a:pt x="2" y="97"/>
                    <a:pt x="3" y="96"/>
                    <a:pt x="4" y="96"/>
                  </a:cubicBezTo>
                  <a:cubicBezTo>
                    <a:pt x="5" y="96"/>
                    <a:pt x="6" y="97"/>
                    <a:pt x="6" y="98"/>
                  </a:cubicBezTo>
                  <a:cubicBezTo>
                    <a:pt x="6" y="99"/>
                    <a:pt x="5" y="100"/>
                    <a:pt x="4" y="100"/>
                  </a:cubicBezTo>
                  <a:cubicBezTo>
                    <a:pt x="3" y="100"/>
                    <a:pt x="2" y="99"/>
                    <a:pt x="2"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4"/>
                    <a:pt x="3" y="64"/>
                    <a:pt x="4" y="64"/>
                  </a:cubicBezTo>
                  <a:cubicBezTo>
                    <a:pt x="6" y="64"/>
                    <a:pt x="6" y="64"/>
                    <a:pt x="6" y="66"/>
                  </a:cubicBezTo>
                  <a:cubicBezTo>
                    <a:pt x="6" y="67"/>
                    <a:pt x="6" y="68"/>
                    <a:pt x="4" y="68"/>
                  </a:cubicBezTo>
                  <a:cubicBezTo>
                    <a:pt x="3" y="68"/>
                    <a:pt x="2" y="67"/>
                    <a:pt x="2" y="66"/>
                  </a:cubicBezTo>
                  <a:close/>
                  <a:moveTo>
                    <a:pt x="3" y="58"/>
                  </a:moveTo>
                  <a:lnTo>
                    <a:pt x="3" y="58"/>
                  </a:lnTo>
                  <a:cubicBezTo>
                    <a:pt x="3" y="56"/>
                    <a:pt x="4" y="56"/>
                    <a:pt x="5" y="56"/>
                  </a:cubicBezTo>
                  <a:cubicBezTo>
                    <a:pt x="6" y="56"/>
                    <a:pt x="7" y="56"/>
                    <a:pt x="7" y="58"/>
                  </a:cubicBezTo>
                  <a:cubicBezTo>
                    <a:pt x="7" y="59"/>
                    <a:pt x="6" y="60"/>
                    <a:pt x="5" y="60"/>
                  </a:cubicBezTo>
                  <a:cubicBezTo>
                    <a:pt x="4" y="60"/>
                    <a:pt x="3" y="59"/>
                    <a:pt x="3" y="58"/>
                  </a:cubicBezTo>
                  <a:close/>
                  <a:moveTo>
                    <a:pt x="3" y="50"/>
                  </a:moveTo>
                  <a:lnTo>
                    <a:pt x="3" y="50"/>
                  </a:lnTo>
                  <a:cubicBezTo>
                    <a:pt x="3" y="48"/>
                    <a:pt x="4" y="48"/>
                    <a:pt x="5" y="48"/>
                  </a:cubicBezTo>
                  <a:cubicBezTo>
                    <a:pt x="6" y="48"/>
                    <a:pt x="7" y="48"/>
                    <a:pt x="7" y="50"/>
                  </a:cubicBezTo>
                  <a:cubicBezTo>
                    <a:pt x="7" y="51"/>
                    <a:pt x="6" y="52"/>
                    <a:pt x="5" y="52"/>
                  </a:cubicBezTo>
                  <a:cubicBezTo>
                    <a:pt x="4" y="52"/>
                    <a:pt x="3" y="51"/>
                    <a:pt x="3" y="50"/>
                  </a:cubicBezTo>
                  <a:close/>
                  <a:moveTo>
                    <a:pt x="3" y="42"/>
                  </a:moveTo>
                  <a:lnTo>
                    <a:pt x="3" y="42"/>
                  </a:lnTo>
                  <a:cubicBezTo>
                    <a:pt x="3" y="40"/>
                    <a:pt x="4" y="40"/>
                    <a:pt x="5" y="40"/>
                  </a:cubicBezTo>
                  <a:cubicBezTo>
                    <a:pt x="6" y="40"/>
                    <a:pt x="7" y="40"/>
                    <a:pt x="7" y="42"/>
                  </a:cubicBezTo>
                  <a:cubicBezTo>
                    <a:pt x="7" y="43"/>
                    <a:pt x="6" y="44"/>
                    <a:pt x="5" y="44"/>
                  </a:cubicBezTo>
                  <a:cubicBezTo>
                    <a:pt x="4" y="44"/>
                    <a:pt x="3" y="43"/>
                    <a:pt x="3" y="42"/>
                  </a:cubicBezTo>
                  <a:close/>
                  <a:moveTo>
                    <a:pt x="3" y="34"/>
                  </a:moveTo>
                  <a:lnTo>
                    <a:pt x="3" y="34"/>
                  </a:lnTo>
                  <a:cubicBezTo>
                    <a:pt x="3" y="32"/>
                    <a:pt x="4" y="32"/>
                    <a:pt x="5" y="32"/>
                  </a:cubicBezTo>
                  <a:cubicBezTo>
                    <a:pt x="6" y="32"/>
                    <a:pt x="7" y="32"/>
                    <a:pt x="7" y="34"/>
                  </a:cubicBezTo>
                  <a:cubicBezTo>
                    <a:pt x="7" y="35"/>
                    <a:pt x="6" y="36"/>
                    <a:pt x="5" y="36"/>
                  </a:cubicBezTo>
                  <a:cubicBezTo>
                    <a:pt x="4" y="36"/>
                    <a:pt x="3" y="35"/>
                    <a:pt x="3" y="34"/>
                  </a:cubicBezTo>
                  <a:close/>
                  <a:moveTo>
                    <a:pt x="3" y="26"/>
                  </a:moveTo>
                  <a:lnTo>
                    <a:pt x="3" y="26"/>
                  </a:lnTo>
                  <a:cubicBezTo>
                    <a:pt x="3" y="24"/>
                    <a:pt x="4" y="24"/>
                    <a:pt x="5" y="24"/>
                  </a:cubicBezTo>
                  <a:cubicBezTo>
                    <a:pt x="7" y="24"/>
                    <a:pt x="7" y="24"/>
                    <a:pt x="7" y="26"/>
                  </a:cubicBezTo>
                  <a:cubicBezTo>
                    <a:pt x="7" y="27"/>
                    <a:pt x="7" y="28"/>
                    <a:pt x="5" y="28"/>
                  </a:cubicBezTo>
                  <a:cubicBezTo>
                    <a:pt x="4" y="28"/>
                    <a:pt x="3" y="27"/>
                    <a:pt x="3" y="26"/>
                  </a:cubicBezTo>
                  <a:close/>
                  <a:moveTo>
                    <a:pt x="4" y="18"/>
                  </a:moveTo>
                  <a:lnTo>
                    <a:pt x="4" y="18"/>
                  </a:lnTo>
                  <a:cubicBezTo>
                    <a:pt x="4" y="16"/>
                    <a:pt x="5" y="16"/>
                    <a:pt x="6" y="16"/>
                  </a:cubicBezTo>
                  <a:cubicBezTo>
                    <a:pt x="7" y="16"/>
                    <a:pt x="8" y="16"/>
                    <a:pt x="8" y="18"/>
                  </a:cubicBezTo>
                  <a:cubicBezTo>
                    <a:pt x="8" y="19"/>
                    <a:pt x="7" y="20"/>
                    <a:pt x="6" y="20"/>
                  </a:cubicBezTo>
                  <a:cubicBezTo>
                    <a:pt x="5" y="20"/>
                    <a:pt x="4" y="19"/>
                    <a:pt x="4" y="18"/>
                  </a:cubicBezTo>
                  <a:close/>
                  <a:moveTo>
                    <a:pt x="4" y="10"/>
                  </a:moveTo>
                  <a:lnTo>
                    <a:pt x="4" y="10"/>
                  </a:lnTo>
                  <a:cubicBezTo>
                    <a:pt x="4" y="8"/>
                    <a:pt x="5" y="8"/>
                    <a:pt x="6" y="8"/>
                  </a:cubicBezTo>
                  <a:cubicBezTo>
                    <a:pt x="7" y="8"/>
                    <a:pt x="8" y="8"/>
                    <a:pt x="8" y="10"/>
                  </a:cubicBezTo>
                  <a:cubicBezTo>
                    <a:pt x="8" y="11"/>
                    <a:pt x="7" y="12"/>
                    <a:pt x="6" y="12"/>
                  </a:cubicBezTo>
                  <a:cubicBezTo>
                    <a:pt x="5" y="12"/>
                    <a:pt x="4" y="11"/>
                    <a:pt x="4" y="10"/>
                  </a:cubicBezTo>
                  <a:close/>
                  <a:moveTo>
                    <a:pt x="4" y="2"/>
                  </a:moveTo>
                  <a:lnTo>
                    <a:pt x="4" y="2"/>
                  </a:lnTo>
                  <a:cubicBezTo>
                    <a:pt x="4" y="0"/>
                    <a:pt x="5" y="0"/>
                    <a:pt x="6" y="0"/>
                  </a:cubicBezTo>
                  <a:cubicBezTo>
                    <a:pt x="7" y="0"/>
                    <a:pt x="8" y="0"/>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6" name="Freeform 25"/>
            <p:cNvSpPr>
              <a:spLocks noEditPoints="1"/>
            </p:cNvSpPr>
            <p:nvPr/>
          </p:nvSpPr>
          <p:spPr bwMode="auto">
            <a:xfrm>
              <a:off x="4920" y="2642"/>
              <a:ext cx="3" cy="354"/>
            </a:xfrm>
            <a:custGeom>
              <a:avLst/>
              <a:gdLst>
                <a:gd name="T0" fmla="*/ 0 w 9"/>
                <a:gd name="T1" fmla="*/ 1 h 1133"/>
                <a:gd name="T2" fmla="*/ 0 w 9"/>
                <a:gd name="T3" fmla="*/ 1 h 1133"/>
                <a:gd name="T4" fmla="*/ 0 w 9"/>
                <a:gd name="T5" fmla="*/ 1 h 1133"/>
                <a:gd name="T6" fmla="*/ 0 w 9"/>
                <a:gd name="T7" fmla="*/ 1 h 1133"/>
                <a:gd name="T8" fmla="*/ 0 w 9"/>
                <a:gd name="T9" fmla="*/ 1 h 1133"/>
                <a:gd name="T10" fmla="*/ 0 w 9"/>
                <a:gd name="T11" fmla="*/ 1 h 1133"/>
                <a:gd name="T12" fmla="*/ 0 w 9"/>
                <a:gd name="T13" fmla="*/ 1 h 1133"/>
                <a:gd name="T14" fmla="*/ 0 w 9"/>
                <a:gd name="T15" fmla="*/ 1 h 1133"/>
                <a:gd name="T16" fmla="*/ 0 w 9"/>
                <a:gd name="T17" fmla="*/ 1 h 1133"/>
                <a:gd name="T18" fmla="*/ 0 w 9"/>
                <a:gd name="T19" fmla="*/ 1 h 1133"/>
                <a:gd name="T20" fmla="*/ 0 w 9"/>
                <a:gd name="T21" fmla="*/ 1 h 1133"/>
                <a:gd name="T22" fmla="*/ 0 w 9"/>
                <a:gd name="T23" fmla="*/ 1 h 1133"/>
                <a:gd name="T24" fmla="*/ 0 w 9"/>
                <a:gd name="T25" fmla="*/ 1 h 1133"/>
                <a:gd name="T26" fmla="*/ 0 w 9"/>
                <a:gd name="T27" fmla="*/ 1 h 1133"/>
                <a:gd name="T28" fmla="*/ 0 w 9"/>
                <a:gd name="T29" fmla="*/ 1 h 1133"/>
                <a:gd name="T30" fmla="*/ 0 w 9"/>
                <a:gd name="T31" fmla="*/ 1 h 1133"/>
                <a:gd name="T32" fmla="*/ 0 w 9"/>
                <a:gd name="T33" fmla="*/ 1 h 1133"/>
                <a:gd name="T34" fmla="*/ 0 w 9"/>
                <a:gd name="T35" fmla="*/ 1 h 1133"/>
                <a:gd name="T36" fmla="*/ 0 w 9"/>
                <a:gd name="T37" fmla="*/ 1 h 1133"/>
                <a:gd name="T38" fmla="*/ 0 w 9"/>
                <a:gd name="T39" fmla="*/ 1 h 1133"/>
                <a:gd name="T40" fmla="*/ 0 w 9"/>
                <a:gd name="T41" fmla="*/ 1 h 1133"/>
                <a:gd name="T42" fmla="*/ 0 w 9"/>
                <a:gd name="T43" fmla="*/ 1 h 1133"/>
                <a:gd name="T44" fmla="*/ 0 w 9"/>
                <a:gd name="T45" fmla="*/ 1 h 1133"/>
                <a:gd name="T46" fmla="*/ 0 w 9"/>
                <a:gd name="T47" fmla="*/ 1 h 1133"/>
                <a:gd name="T48" fmla="*/ 0 w 9"/>
                <a:gd name="T49" fmla="*/ 1 h 1133"/>
                <a:gd name="T50" fmla="*/ 0 w 9"/>
                <a:gd name="T51" fmla="*/ 1 h 1133"/>
                <a:gd name="T52" fmla="*/ 0 w 9"/>
                <a:gd name="T53" fmla="*/ 1 h 1133"/>
                <a:gd name="T54" fmla="*/ 0 w 9"/>
                <a:gd name="T55" fmla="*/ 1 h 1133"/>
                <a:gd name="T56" fmla="*/ 0 w 9"/>
                <a:gd name="T57" fmla="*/ 1 h 1133"/>
                <a:gd name="T58" fmla="*/ 0 w 9"/>
                <a:gd name="T59" fmla="*/ 1 h 1133"/>
                <a:gd name="T60" fmla="*/ 0 w 9"/>
                <a:gd name="T61" fmla="*/ 1 h 1133"/>
                <a:gd name="T62" fmla="*/ 0 w 9"/>
                <a:gd name="T63" fmla="*/ 1 h 1133"/>
                <a:gd name="T64" fmla="*/ 0 w 9"/>
                <a:gd name="T65" fmla="*/ 1 h 1133"/>
                <a:gd name="T66" fmla="*/ 0 w 9"/>
                <a:gd name="T67" fmla="*/ 1 h 1133"/>
                <a:gd name="T68" fmla="*/ 0 w 9"/>
                <a:gd name="T69" fmla="*/ 1 h 1133"/>
                <a:gd name="T70" fmla="*/ 0 w 9"/>
                <a:gd name="T71" fmla="*/ 0 h 1133"/>
                <a:gd name="T72" fmla="*/ 0 w 9"/>
                <a:gd name="T73" fmla="*/ 0 h 1133"/>
                <a:gd name="T74" fmla="*/ 0 w 9"/>
                <a:gd name="T75" fmla="*/ 0 h 1133"/>
                <a:gd name="T76" fmla="*/ 0 w 9"/>
                <a:gd name="T77" fmla="*/ 0 h 1133"/>
                <a:gd name="T78" fmla="*/ 0 w 9"/>
                <a:gd name="T79" fmla="*/ 0 h 1133"/>
                <a:gd name="T80" fmla="*/ 0 w 9"/>
                <a:gd name="T81" fmla="*/ 0 h 1133"/>
                <a:gd name="T82" fmla="*/ 0 w 9"/>
                <a:gd name="T83" fmla="*/ 0 h 1133"/>
                <a:gd name="T84" fmla="*/ 0 w 9"/>
                <a:gd name="T85" fmla="*/ 0 h 1133"/>
                <a:gd name="T86" fmla="*/ 0 w 9"/>
                <a:gd name="T87" fmla="*/ 0 h 1133"/>
                <a:gd name="T88" fmla="*/ 0 w 9"/>
                <a:gd name="T89" fmla="*/ 0 h 1133"/>
                <a:gd name="T90" fmla="*/ 0 w 9"/>
                <a:gd name="T91" fmla="*/ 0 h 1133"/>
                <a:gd name="T92" fmla="*/ 0 w 9"/>
                <a:gd name="T93" fmla="*/ 0 h 1133"/>
                <a:gd name="T94" fmla="*/ 0 w 9"/>
                <a:gd name="T95" fmla="*/ 0 h 1133"/>
                <a:gd name="T96" fmla="*/ 0 w 9"/>
                <a:gd name="T97" fmla="*/ 0 h 1133"/>
                <a:gd name="T98" fmla="*/ 0 w 9"/>
                <a:gd name="T99" fmla="*/ 0 h 1133"/>
                <a:gd name="T100" fmla="*/ 0 w 9"/>
                <a:gd name="T101" fmla="*/ 0 h 1133"/>
                <a:gd name="T102" fmla="*/ 0 w 9"/>
                <a:gd name="T103" fmla="*/ 0 h 1133"/>
                <a:gd name="T104" fmla="*/ 0 w 9"/>
                <a:gd name="T105" fmla="*/ 0 h 1133"/>
                <a:gd name="T106" fmla="*/ 0 w 9"/>
                <a:gd name="T107" fmla="*/ 0 h 1133"/>
                <a:gd name="T108" fmla="*/ 0 w 9"/>
                <a:gd name="T109" fmla="*/ 0 h 1133"/>
                <a:gd name="T110" fmla="*/ 0 w 9"/>
                <a:gd name="T111" fmla="*/ 0 h 1133"/>
                <a:gd name="T112" fmla="*/ 0 w 9"/>
                <a:gd name="T113" fmla="*/ 0 h 1133"/>
                <a:gd name="T114" fmla="*/ 0 w 9"/>
                <a:gd name="T115" fmla="*/ 0 h 1133"/>
                <a:gd name="T116" fmla="*/ 0 w 9"/>
                <a:gd name="T117" fmla="*/ 0 h 1133"/>
                <a:gd name="T118" fmla="*/ 0 w 9"/>
                <a:gd name="T119" fmla="*/ 0 h 1133"/>
                <a:gd name="T120" fmla="*/ 0 w 9"/>
                <a:gd name="T121" fmla="*/ 0 h 1133"/>
                <a:gd name="T122" fmla="*/ 0 w 9"/>
                <a:gd name="T123" fmla="*/ 0 h 1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
                <a:gd name="T187" fmla="*/ 0 h 1133"/>
                <a:gd name="T188" fmla="*/ 9 w 9"/>
                <a:gd name="T189" fmla="*/ 1133 h 11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 h="1133">
                  <a:moveTo>
                    <a:pt x="0" y="1131"/>
                  </a:moveTo>
                  <a:lnTo>
                    <a:pt x="0" y="1131"/>
                  </a:lnTo>
                  <a:cubicBezTo>
                    <a:pt x="0" y="1130"/>
                    <a:pt x="1" y="1129"/>
                    <a:pt x="2" y="1129"/>
                  </a:cubicBezTo>
                  <a:cubicBezTo>
                    <a:pt x="4" y="1129"/>
                    <a:pt x="4" y="1130"/>
                    <a:pt x="4" y="1131"/>
                  </a:cubicBezTo>
                  <a:cubicBezTo>
                    <a:pt x="4" y="1132"/>
                    <a:pt x="4" y="1133"/>
                    <a:pt x="2" y="1133"/>
                  </a:cubicBezTo>
                  <a:cubicBezTo>
                    <a:pt x="1" y="1133"/>
                    <a:pt x="0" y="1132"/>
                    <a:pt x="0" y="1131"/>
                  </a:cubicBezTo>
                  <a:close/>
                  <a:moveTo>
                    <a:pt x="0" y="1123"/>
                  </a:moveTo>
                  <a:lnTo>
                    <a:pt x="0" y="1123"/>
                  </a:lnTo>
                  <a:cubicBezTo>
                    <a:pt x="0" y="1122"/>
                    <a:pt x="1" y="1121"/>
                    <a:pt x="2" y="1121"/>
                  </a:cubicBezTo>
                  <a:cubicBezTo>
                    <a:pt x="4" y="1121"/>
                    <a:pt x="4" y="1122"/>
                    <a:pt x="4" y="1123"/>
                  </a:cubicBezTo>
                  <a:cubicBezTo>
                    <a:pt x="4" y="1124"/>
                    <a:pt x="4" y="1125"/>
                    <a:pt x="2" y="1125"/>
                  </a:cubicBezTo>
                  <a:cubicBezTo>
                    <a:pt x="1" y="1125"/>
                    <a:pt x="0" y="1124"/>
                    <a:pt x="0" y="1123"/>
                  </a:cubicBezTo>
                  <a:close/>
                  <a:moveTo>
                    <a:pt x="1" y="1115"/>
                  </a:moveTo>
                  <a:lnTo>
                    <a:pt x="1" y="1115"/>
                  </a:lnTo>
                  <a:cubicBezTo>
                    <a:pt x="1" y="1114"/>
                    <a:pt x="1" y="1113"/>
                    <a:pt x="3" y="1113"/>
                  </a:cubicBezTo>
                  <a:cubicBezTo>
                    <a:pt x="4" y="1113"/>
                    <a:pt x="5" y="1114"/>
                    <a:pt x="5" y="1115"/>
                  </a:cubicBezTo>
                  <a:cubicBezTo>
                    <a:pt x="5" y="1116"/>
                    <a:pt x="4" y="1117"/>
                    <a:pt x="3" y="1117"/>
                  </a:cubicBezTo>
                  <a:cubicBezTo>
                    <a:pt x="1" y="1117"/>
                    <a:pt x="1" y="1116"/>
                    <a:pt x="1" y="1115"/>
                  </a:cubicBezTo>
                  <a:close/>
                  <a:moveTo>
                    <a:pt x="1" y="1107"/>
                  </a:moveTo>
                  <a:lnTo>
                    <a:pt x="1" y="1107"/>
                  </a:lnTo>
                  <a:cubicBezTo>
                    <a:pt x="1" y="1106"/>
                    <a:pt x="1" y="1105"/>
                    <a:pt x="3" y="1105"/>
                  </a:cubicBezTo>
                  <a:cubicBezTo>
                    <a:pt x="4" y="1105"/>
                    <a:pt x="5" y="1106"/>
                    <a:pt x="5" y="1107"/>
                  </a:cubicBezTo>
                  <a:cubicBezTo>
                    <a:pt x="5" y="1108"/>
                    <a:pt x="4" y="1109"/>
                    <a:pt x="3" y="1109"/>
                  </a:cubicBezTo>
                  <a:cubicBezTo>
                    <a:pt x="1" y="1109"/>
                    <a:pt x="1" y="1108"/>
                    <a:pt x="1" y="1107"/>
                  </a:cubicBezTo>
                  <a:close/>
                  <a:moveTo>
                    <a:pt x="1" y="1099"/>
                  </a:moveTo>
                  <a:lnTo>
                    <a:pt x="1" y="1099"/>
                  </a:lnTo>
                  <a:cubicBezTo>
                    <a:pt x="1" y="1098"/>
                    <a:pt x="1" y="1097"/>
                    <a:pt x="3" y="1097"/>
                  </a:cubicBezTo>
                  <a:cubicBezTo>
                    <a:pt x="4" y="1097"/>
                    <a:pt x="5" y="1098"/>
                    <a:pt x="5" y="1099"/>
                  </a:cubicBezTo>
                  <a:cubicBezTo>
                    <a:pt x="5" y="1100"/>
                    <a:pt x="4" y="1101"/>
                    <a:pt x="3" y="1101"/>
                  </a:cubicBezTo>
                  <a:cubicBezTo>
                    <a:pt x="1" y="1101"/>
                    <a:pt x="1" y="1100"/>
                    <a:pt x="1" y="1099"/>
                  </a:cubicBezTo>
                  <a:close/>
                  <a:moveTo>
                    <a:pt x="1" y="1091"/>
                  </a:moveTo>
                  <a:lnTo>
                    <a:pt x="1" y="1091"/>
                  </a:lnTo>
                  <a:cubicBezTo>
                    <a:pt x="1" y="1090"/>
                    <a:pt x="2" y="1089"/>
                    <a:pt x="3" y="1089"/>
                  </a:cubicBezTo>
                  <a:cubicBezTo>
                    <a:pt x="4" y="1089"/>
                    <a:pt x="5" y="1090"/>
                    <a:pt x="5" y="1091"/>
                  </a:cubicBezTo>
                  <a:cubicBezTo>
                    <a:pt x="5" y="1092"/>
                    <a:pt x="4" y="1093"/>
                    <a:pt x="3" y="1093"/>
                  </a:cubicBezTo>
                  <a:cubicBezTo>
                    <a:pt x="2" y="1093"/>
                    <a:pt x="1" y="1092"/>
                    <a:pt x="1" y="1091"/>
                  </a:cubicBezTo>
                  <a:close/>
                  <a:moveTo>
                    <a:pt x="1" y="1083"/>
                  </a:moveTo>
                  <a:lnTo>
                    <a:pt x="1" y="1083"/>
                  </a:lnTo>
                  <a:cubicBezTo>
                    <a:pt x="1" y="1082"/>
                    <a:pt x="2" y="1081"/>
                    <a:pt x="3" y="1081"/>
                  </a:cubicBezTo>
                  <a:cubicBezTo>
                    <a:pt x="4" y="1081"/>
                    <a:pt x="5" y="1082"/>
                    <a:pt x="5" y="1083"/>
                  </a:cubicBezTo>
                  <a:cubicBezTo>
                    <a:pt x="5" y="1084"/>
                    <a:pt x="4" y="1085"/>
                    <a:pt x="3" y="1085"/>
                  </a:cubicBezTo>
                  <a:cubicBezTo>
                    <a:pt x="2" y="1085"/>
                    <a:pt x="1" y="1084"/>
                    <a:pt x="1" y="1083"/>
                  </a:cubicBezTo>
                  <a:close/>
                  <a:moveTo>
                    <a:pt x="1" y="1075"/>
                  </a:moveTo>
                  <a:lnTo>
                    <a:pt x="1" y="1075"/>
                  </a:lnTo>
                  <a:cubicBezTo>
                    <a:pt x="1" y="1074"/>
                    <a:pt x="2" y="1073"/>
                    <a:pt x="3" y="1073"/>
                  </a:cubicBezTo>
                  <a:cubicBezTo>
                    <a:pt x="4" y="1073"/>
                    <a:pt x="5" y="1074"/>
                    <a:pt x="5" y="1075"/>
                  </a:cubicBezTo>
                  <a:cubicBezTo>
                    <a:pt x="5" y="1076"/>
                    <a:pt x="4" y="1077"/>
                    <a:pt x="3" y="1077"/>
                  </a:cubicBezTo>
                  <a:cubicBezTo>
                    <a:pt x="2" y="1077"/>
                    <a:pt x="1" y="1076"/>
                    <a:pt x="1" y="1075"/>
                  </a:cubicBezTo>
                  <a:close/>
                  <a:moveTo>
                    <a:pt x="1" y="1067"/>
                  </a:moveTo>
                  <a:lnTo>
                    <a:pt x="1" y="1067"/>
                  </a:lnTo>
                  <a:cubicBezTo>
                    <a:pt x="1" y="1066"/>
                    <a:pt x="2" y="1065"/>
                    <a:pt x="3" y="1065"/>
                  </a:cubicBezTo>
                  <a:cubicBezTo>
                    <a:pt x="4" y="1065"/>
                    <a:pt x="5" y="1066"/>
                    <a:pt x="5" y="1067"/>
                  </a:cubicBezTo>
                  <a:cubicBezTo>
                    <a:pt x="5" y="1068"/>
                    <a:pt x="4" y="1069"/>
                    <a:pt x="3" y="1069"/>
                  </a:cubicBezTo>
                  <a:cubicBezTo>
                    <a:pt x="2" y="1069"/>
                    <a:pt x="1" y="1068"/>
                    <a:pt x="1" y="1067"/>
                  </a:cubicBezTo>
                  <a:close/>
                  <a:moveTo>
                    <a:pt x="1" y="1059"/>
                  </a:moveTo>
                  <a:lnTo>
                    <a:pt x="1" y="1059"/>
                  </a:lnTo>
                  <a:cubicBezTo>
                    <a:pt x="1" y="1058"/>
                    <a:pt x="2" y="1057"/>
                    <a:pt x="3" y="1057"/>
                  </a:cubicBezTo>
                  <a:cubicBezTo>
                    <a:pt x="4" y="1057"/>
                    <a:pt x="5" y="1058"/>
                    <a:pt x="5" y="1059"/>
                  </a:cubicBezTo>
                  <a:cubicBezTo>
                    <a:pt x="5" y="1060"/>
                    <a:pt x="4" y="1061"/>
                    <a:pt x="3" y="1061"/>
                  </a:cubicBezTo>
                  <a:cubicBezTo>
                    <a:pt x="2" y="1061"/>
                    <a:pt x="1" y="1060"/>
                    <a:pt x="1" y="1059"/>
                  </a:cubicBezTo>
                  <a:close/>
                  <a:moveTo>
                    <a:pt x="1" y="1051"/>
                  </a:moveTo>
                  <a:lnTo>
                    <a:pt x="1" y="1051"/>
                  </a:lnTo>
                  <a:cubicBezTo>
                    <a:pt x="1" y="1050"/>
                    <a:pt x="2" y="1049"/>
                    <a:pt x="3" y="1049"/>
                  </a:cubicBezTo>
                  <a:cubicBezTo>
                    <a:pt x="4" y="1049"/>
                    <a:pt x="5" y="1050"/>
                    <a:pt x="5" y="1051"/>
                  </a:cubicBezTo>
                  <a:cubicBezTo>
                    <a:pt x="5" y="1052"/>
                    <a:pt x="4" y="1053"/>
                    <a:pt x="3" y="1053"/>
                  </a:cubicBezTo>
                  <a:cubicBezTo>
                    <a:pt x="2" y="1053"/>
                    <a:pt x="1" y="1052"/>
                    <a:pt x="1" y="1051"/>
                  </a:cubicBezTo>
                  <a:close/>
                  <a:moveTo>
                    <a:pt x="1" y="1043"/>
                  </a:moveTo>
                  <a:lnTo>
                    <a:pt x="1" y="1043"/>
                  </a:lnTo>
                  <a:cubicBezTo>
                    <a:pt x="1" y="1042"/>
                    <a:pt x="2" y="1041"/>
                    <a:pt x="3" y="1041"/>
                  </a:cubicBezTo>
                  <a:cubicBezTo>
                    <a:pt x="4" y="1041"/>
                    <a:pt x="5" y="1042"/>
                    <a:pt x="5" y="1043"/>
                  </a:cubicBezTo>
                  <a:cubicBezTo>
                    <a:pt x="5" y="1044"/>
                    <a:pt x="4" y="1045"/>
                    <a:pt x="3" y="1045"/>
                  </a:cubicBezTo>
                  <a:cubicBezTo>
                    <a:pt x="2" y="1045"/>
                    <a:pt x="1" y="1044"/>
                    <a:pt x="1" y="1043"/>
                  </a:cubicBezTo>
                  <a:close/>
                  <a:moveTo>
                    <a:pt x="1" y="1035"/>
                  </a:moveTo>
                  <a:lnTo>
                    <a:pt x="1" y="1035"/>
                  </a:lnTo>
                  <a:cubicBezTo>
                    <a:pt x="1" y="1034"/>
                    <a:pt x="2" y="1033"/>
                    <a:pt x="3" y="1033"/>
                  </a:cubicBezTo>
                  <a:cubicBezTo>
                    <a:pt x="4" y="1033"/>
                    <a:pt x="5" y="1034"/>
                    <a:pt x="5" y="1035"/>
                  </a:cubicBezTo>
                  <a:cubicBezTo>
                    <a:pt x="5" y="1036"/>
                    <a:pt x="4" y="1037"/>
                    <a:pt x="3" y="1037"/>
                  </a:cubicBezTo>
                  <a:cubicBezTo>
                    <a:pt x="2" y="1037"/>
                    <a:pt x="1" y="1036"/>
                    <a:pt x="1" y="1035"/>
                  </a:cubicBezTo>
                  <a:close/>
                  <a:moveTo>
                    <a:pt x="1" y="1027"/>
                  </a:moveTo>
                  <a:lnTo>
                    <a:pt x="1" y="1027"/>
                  </a:lnTo>
                  <a:cubicBezTo>
                    <a:pt x="1" y="1026"/>
                    <a:pt x="2" y="1025"/>
                    <a:pt x="3" y="1025"/>
                  </a:cubicBezTo>
                  <a:cubicBezTo>
                    <a:pt x="4" y="1025"/>
                    <a:pt x="5" y="1026"/>
                    <a:pt x="5" y="1027"/>
                  </a:cubicBezTo>
                  <a:cubicBezTo>
                    <a:pt x="5" y="1028"/>
                    <a:pt x="4" y="1029"/>
                    <a:pt x="3" y="1029"/>
                  </a:cubicBezTo>
                  <a:cubicBezTo>
                    <a:pt x="2" y="1029"/>
                    <a:pt x="1" y="1028"/>
                    <a:pt x="1" y="1027"/>
                  </a:cubicBezTo>
                  <a:close/>
                  <a:moveTo>
                    <a:pt x="1" y="1019"/>
                  </a:moveTo>
                  <a:lnTo>
                    <a:pt x="1" y="1019"/>
                  </a:lnTo>
                  <a:cubicBezTo>
                    <a:pt x="1" y="1018"/>
                    <a:pt x="2" y="1017"/>
                    <a:pt x="3" y="1017"/>
                  </a:cubicBezTo>
                  <a:cubicBezTo>
                    <a:pt x="4" y="1017"/>
                    <a:pt x="5" y="1018"/>
                    <a:pt x="5" y="1019"/>
                  </a:cubicBezTo>
                  <a:cubicBezTo>
                    <a:pt x="5" y="1020"/>
                    <a:pt x="4" y="1021"/>
                    <a:pt x="3" y="1021"/>
                  </a:cubicBezTo>
                  <a:cubicBezTo>
                    <a:pt x="2" y="1021"/>
                    <a:pt x="1" y="1020"/>
                    <a:pt x="1" y="1019"/>
                  </a:cubicBezTo>
                  <a:close/>
                  <a:moveTo>
                    <a:pt x="1" y="1011"/>
                  </a:moveTo>
                  <a:lnTo>
                    <a:pt x="1" y="1011"/>
                  </a:lnTo>
                  <a:cubicBezTo>
                    <a:pt x="1" y="1010"/>
                    <a:pt x="2" y="1009"/>
                    <a:pt x="3" y="1009"/>
                  </a:cubicBezTo>
                  <a:cubicBezTo>
                    <a:pt x="4" y="1009"/>
                    <a:pt x="5" y="1010"/>
                    <a:pt x="5" y="1011"/>
                  </a:cubicBezTo>
                  <a:cubicBezTo>
                    <a:pt x="5" y="1012"/>
                    <a:pt x="4" y="1013"/>
                    <a:pt x="3" y="1013"/>
                  </a:cubicBezTo>
                  <a:cubicBezTo>
                    <a:pt x="2" y="1013"/>
                    <a:pt x="1" y="1012"/>
                    <a:pt x="1" y="1011"/>
                  </a:cubicBezTo>
                  <a:close/>
                  <a:moveTo>
                    <a:pt x="1" y="1003"/>
                  </a:moveTo>
                  <a:lnTo>
                    <a:pt x="1" y="1003"/>
                  </a:lnTo>
                  <a:cubicBezTo>
                    <a:pt x="1" y="1002"/>
                    <a:pt x="2" y="1001"/>
                    <a:pt x="3" y="1001"/>
                  </a:cubicBezTo>
                  <a:cubicBezTo>
                    <a:pt x="4" y="1001"/>
                    <a:pt x="5" y="1002"/>
                    <a:pt x="5" y="1003"/>
                  </a:cubicBezTo>
                  <a:cubicBezTo>
                    <a:pt x="5" y="1004"/>
                    <a:pt x="4" y="1005"/>
                    <a:pt x="3" y="1005"/>
                  </a:cubicBezTo>
                  <a:cubicBezTo>
                    <a:pt x="2" y="1005"/>
                    <a:pt x="1" y="1004"/>
                    <a:pt x="1" y="1003"/>
                  </a:cubicBezTo>
                  <a:close/>
                  <a:moveTo>
                    <a:pt x="1" y="995"/>
                  </a:moveTo>
                  <a:lnTo>
                    <a:pt x="1" y="995"/>
                  </a:lnTo>
                  <a:cubicBezTo>
                    <a:pt x="1" y="994"/>
                    <a:pt x="2" y="993"/>
                    <a:pt x="3" y="993"/>
                  </a:cubicBezTo>
                  <a:cubicBezTo>
                    <a:pt x="4" y="993"/>
                    <a:pt x="5" y="994"/>
                    <a:pt x="5" y="995"/>
                  </a:cubicBezTo>
                  <a:cubicBezTo>
                    <a:pt x="5" y="996"/>
                    <a:pt x="4" y="997"/>
                    <a:pt x="3" y="997"/>
                  </a:cubicBezTo>
                  <a:cubicBezTo>
                    <a:pt x="2" y="997"/>
                    <a:pt x="1" y="996"/>
                    <a:pt x="1" y="995"/>
                  </a:cubicBezTo>
                  <a:close/>
                  <a:moveTo>
                    <a:pt x="1" y="987"/>
                  </a:moveTo>
                  <a:lnTo>
                    <a:pt x="1" y="987"/>
                  </a:lnTo>
                  <a:cubicBezTo>
                    <a:pt x="1" y="986"/>
                    <a:pt x="2" y="985"/>
                    <a:pt x="3" y="985"/>
                  </a:cubicBezTo>
                  <a:cubicBezTo>
                    <a:pt x="4" y="985"/>
                    <a:pt x="5" y="986"/>
                    <a:pt x="5" y="987"/>
                  </a:cubicBezTo>
                  <a:cubicBezTo>
                    <a:pt x="5" y="988"/>
                    <a:pt x="4" y="989"/>
                    <a:pt x="3" y="989"/>
                  </a:cubicBezTo>
                  <a:cubicBezTo>
                    <a:pt x="2" y="989"/>
                    <a:pt x="1" y="988"/>
                    <a:pt x="1" y="987"/>
                  </a:cubicBezTo>
                  <a:close/>
                  <a:moveTo>
                    <a:pt x="1" y="979"/>
                  </a:moveTo>
                  <a:lnTo>
                    <a:pt x="1" y="979"/>
                  </a:lnTo>
                  <a:cubicBezTo>
                    <a:pt x="1" y="978"/>
                    <a:pt x="2" y="977"/>
                    <a:pt x="3" y="977"/>
                  </a:cubicBezTo>
                  <a:cubicBezTo>
                    <a:pt x="4" y="977"/>
                    <a:pt x="5" y="978"/>
                    <a:pt x="5" y="979"/>
                  </a:cubicBezTo>
                  <a:cubicBezTo>
                    <a:pt x="5" y="980"/>
                    <a:pt x="4" y="981"/>
                    <a:pt x="3" y="981"/>
                  </a:cubicBezTo>
                  <a:cubicBezTo>
                    <a:pt x="2" y="981"/>
                    <a:pt x="1" y="980"/>
                    <a:pt x="1" y="979"/>
                  </a:cubicBezTo>
                  <a:close/>
                  <a:moveTo>
                    <a:pt x="1" y="971"/>
                  </a:moveTo>
                  <a:lnTo>
                    <a:pt x="1" y="971"/>
                  </a:lnTo>
                  <a:cubicBezTo>
                    <a:pt x="1" y="970"/>
                    <a:pt x="2" y="969"/>
                    <a:pt x="3" y="969"/>
                  </a:cubicBezTo>
                  <a:cubicBezTo>
                    <a:pt x="4" y="969"/>
                    <a:pt x="5" y="970"/>
                    <a:pt x="5" y="971"/>
                  </a:cubicBezTo>
                  <a:cubicBezTo>
                    <a:pt x="5" y="972"/>
                    <a:pt x="4" y="973"/>
                    <a:pt x="3" y="973"/>
                  </a:cubicBezTo>
                  <a:cubicBezTo>
                    <a:pt x="2" y="973"/>
                    <a:pt x="1" y="972"/>
                    <a:pt x="1" y="971"/>
                  </a:cubicBezTo>
                  <a:close/>
                  <a:moveTo>
                    <a:pt x="1" y="963"/>
                  </a:moveTo>
                  <a:lnTo>
                    <a:pt x="1" y="963"/>
                  </a:lnTo>
                  <a:cubicBezTo>
                    <a:pt x="1" y="962"/>
                    <a:pt x="2" y="961"/>
                    <a:pt x="3" y="961"/>
                  </a:cubicBezTo>
                  <a:cubicBezTo>
                    <a:pt x="4" y="961"/>
                    <a:pt x="5" y="962"/>
                    <a:pt x="5" y="963"/>
                  </a:cubicBezTo>
                  <a:cubicBezTo>
                    <a:pt x="5" y="964"/>
                    <a:pt x="4" y="965"/>
                    <a:pt x="3" y="965"/>
                  </a:cubicBezTo>
                  <a:cubicBezTo>
                    <a:pt x="2" y="965"/>
                    <a:pt x="1" y="964"/>
                    <a:pt x="1" y="963"/>
                  </a:cubicBezTo>
                  <a:close/>
                  <a:moveTo>
                    <a:pt x="1" y="955"/>
                  </a:moveTo>
                  <a:lnTo>
                    <a:pt x="1" y="955"/>
                  </a:lnTo>
                  <a:cubicBezTo>
                    <a:pt x="1" y="954"/>
                    <a:pt x="2" y="953"/>
                    <a:pt x="3" y="953"/>
                  </a:cubicBezTo>
                  <a:cubicBezTo>
                    <a:pt x="4" y="953"/>
                    <a:pt x="5" y="954"/>
                    <a:pt x="5" y="955"/>
                  </a:cubicBezTo>
                  <a:cubicBezTo>
                    <a:pt x="5" y="956"/>
                    <a:pt x="4" y="957"/>
                    <a:pt x="3" y="957"/>
                  </a:cubicBezTo>
                  <a:cubicBezTo>
                    <a:pt x="2" y="957"/>
                    <a:pt x="1" y="956"/>
                    <a:pt x="1" y="955"/>
                  </a:cubicBezTo>
                  <a:close/>
                  <a:moveTo>
                    <a:pt x="1" y="947"/>
                  </a:moveTo>
                  <a:lnTo>
                    <a:pt x="1" y="947"/>
                  </a:lnTo>
                  <a:cubicBezTo>
                    <a:pt x="1" y="946"/>
                    <a:pt x="2" y="945"/>
                    <a:pt x="3" y="945"/>
                  </a:cubicBezTo>
                  <a:cubicBezTo>
                    <a:pt x="4" y="945"/>
                    <a:pt x="5" y="946"/>
                    <a:pt x="5" y="947"/>
                  </a:cubicBezTo>
                  <a:cubicBezTo>
                    <a:pt x="5" y="948"/>
                    <a:pt x="4" y="949"/>
                    <a:pt x="3" y="949"/>
                  </a:cubicBezTo>
                  <a:cubicBezTo>
                    <a:pt x="2" y="949"/>
                    <a:pt x="1" y="948"/>
                    <a:pt x="1" y="947"/>
                  </a:cubicBezTo>
                  <a:close/>
                  <a:moveTo>
                    <a:pt x="1" y="939"/>
                  </a:moveTo>
                  <a:lnTo>
                    <a:pt x="1" y="939"/>
                  </a:lnTo>
                  <a:cubicBezTo>
                    <a:pt x="1" y="938"/>
                    <a:pt x="2" y="937"/>
                    <a:pt x="3" y="937"/>
                  </a:cubicBezTo>
                  <a:cubicBezTo>
                    <a:pt x="4" y="937"/>
                    <a:pt x="5" y="938"/>
                    <a:pt x="5" y="939"/>
                  </a:cubicBezTo>
                  <a:cubicBezTo>
                    <a:pt x="5" y="940"/>
                    <a:pt x="4" y="941"/>
                    <a:pt x="3" y="941"/>
                  </a:cubicBezTo>
                  <a:cubicBezTo>
                    <a:pt x="2" y="941"/>
                    <a:pt x="1" y="940"/>
                    <a:pt x="1" y="939"/>
                  </a:cubicBezTo>
                  <a:close/>
                  <a:moveTo>
                    <a:pt x="1" y="931"/>
                  </a:moveTo>
                  <a:lnTo>
                    <a:pt x="1" y="931"/>
                  </a:lnTo>
                  <a:cubicBezTo>
                    <a:pt x="1" y="930"/>
                    <a:pt x="2" y="929"/>
                    <a:pt x="3" y="929"/>
                  </a:cubicBezTo>
                  <a:cubicBezTo>
                    <a:pt x="4" y="929"/>
                    <a:pt x="5" y="930"/>
                    <a:pt x="5" y="931"/>
                  </a:cubicBezTo>
                  <a:cubicBezTo>
                    <a:pt x="5" y="932"/>
                    <a:pt x="4" y="933"/>
                    <a:pt x="3" y="933"/>
                  </a:cubicBezTo>
                  <a:cubicBezTo>
                    <a:pt x="2" y="933"/>
                    <a:pt x="1" y="932"/>
                    <a:pt x="1" y="931"/>
                  </a:cubicBezTo>
                  <a:close/>
                  <a:moveTo>
                    <a:pt x="1" y="923"/>
                  </a:moveTo>
                  <a:lnTo>
                    <a:pt x="1" y="923"/>
                  </a:lnTo>
                  <a:cubicBezTo>
                    <a:pt x="1" y="922"/>
                    <a:pt x="2" y="921"/>
                    <a:pt x="3" y="921"/>
                  </a:cubicBezTo>
                  <a:cubicBezTo>
                    <a:pt x="4" y="921"/>
                    <a:pt x="5" y="922"/>
                    <a:pt x="5" y="923"/>
                  </a:cubicBezTo>
                  <a:cubicBezTo>
                    <a:pt x="5" y="924"/>
                    <a:pt x="4" y="925"/>
                    <a:pt x="3" y="925"/>
                  </a:cubicBezTo>
                  <a:cubicBezTo>
                    <a:pt x="2" y="925"/>
                    <a:pt x="1" y="924"/>
                    <a:pt x="1" y="923"/>
                  </a:cubicBezTo>
                  <a:close/>
                  <a:moveTo>
                    <a:pt x="1" y="915"/>
                  </a:moveTo>
                  <a:lnTo>
                    <a:pt x="1" y="915"/>
                  </a:lnTo>
                  <a:cubicBezTo>
                    <a:pt x="1" y="914"/>
                    <a:pt x="2" y="913"/>
                    <a:pt x="3" y="913"/>
                  </a:cubicBezTo>
                  <a:cubicBezTo>
                    <a:pt x="4" y="913"/>
                    <a:pt x="5" y="914"/>
                    <a:pt x="5" y="915"/>
                  </a:cubicBezTo>
                  <a:cubicBezTo>
                    <a:pt x="5" y="916"/>
                    <a:pt x="4" y="917"/>
                    <a:pt x="3" y="917"/>
                  </a:cubicBezTo>
                  <a:cubicBezTo>
                    <a:pt x="2" y="917"/>
                    <a:pt x="1" y="916"/>
                    <a:pt x="1" y="915"/>
                  </a:cubicBezTo>
                  <a:close/>
                  <a:moveTo>
                    <a:pt x="1" y="907"/>
                  </a:moveTo>
                  <a:lnTo>
                    <a:pt x="1" y="907"/>
                  </a:lnTo>
                  <a:cubicBezTo>
                    <a:pt x="1" y="906"/>
                    <a:pt x="2" y="905"/>
                    <a:pt x="3" y="905"/>
                  </a:cubicBezTo>
                  <a:cubicBezTo>
                    <a:pt x="4" y="905"/>
                    <a:pt x="5" y="906"/>
                    <a:pt x="5" y="907"/>
                  </a:cubicBezTo>
                  <a:cubicBezTo>
                    <a:pt x="5" y="908"/>
                    <a:pt x="4" y="909"/>
                    <a:pt x="3" y="909"/>
                  </a:cubicBezTo>
                  <a:cubicBezTo>
                    <a:pt x="2" y="909"/>
                    <a:pt x="1" y="908"/>
                    <a:pt x="1" y="907"/>
                  </a:cubicBezTo>
                  <a:close/>
                  <a:moveTo>
                    <a:pt x="1" y="899"/>
                  </a:moveTo>
                  <a:lnTo>
                    <a:pt x="1" y="899"/>
                  </a:lnTo>
                  <a:cubicBezTo>
                    <a:pt x="1" y="898"/>
                    <a:pt x="2" y="897"/>
                    <a:pt x="3" y="897"/>
                  </a:cubicBezTo>
                  <a:cubicBezTo>
                    <a:pt x="4" y="897"/>
                    <a:pt x="5" y="898"/>
                    <a:pt x="5" y="899"/>
                  </a:cubicBezTo>
                  <a:cubicBezTo>
                    <a:pt x="5" y="900"/>
                    <a:pt x="4" y="901"/>
                    <a:pt x="3" y="901"/>
                  </a:cubicBezTo>
                  <a:cubicBezTo>
                    <a:pt x="2" y="901"/>
                    <a:pt x="1" y="900"/>
                    <a:pt x="1" y="899"/>
                  </a:cubicBezTo>
                  <a:close/>
                  <a:moveTo>
                    <a:pt x="1" y="891"/>
                  </a:moveTo>
                  <a:lnTo>
                    <a:pt x="1" y="891"/>
                  </a:lnTo>
                  <a:cubicBezTo>
                    <a:pt x="1" y="890"/>
                    <a:pt x="2" y="889"/>
                    <a:pt x="3" y="889"/>
                  </a:cubicBezTo>
                  <a:cubicBezTo>
                    <a:pt x="4" y="889"/>
                    <a:pt x="5" y="890"/>
                    <a:pt x="5" y="891"/>
                  </a:cubicBezTo>
                  <a:cubicBezTo>
                    <a:pt x="5" y="892"/>
                    <a:pt x="4" y="893"/>
                    <a:pt x="3" y="893"/>
                  </a:cubicBezTo>
                  <a:cubicBezTo>
                    <a:pt x="2" y="893"/>
                    <a:pt x="1" y="892"/>
                    <a:pt x="1" y="891"/>
                  </a:cubicBezTo>
                  <a:close/>
                  <a:moveTo>
                    <a:pt x="1" y="883"/>
                  </a:moveTo>
                  <a:lnTo>
                    <a:pt x="1" y="883"/>
                  </a:lnTo>
                  <a:cubicBezTo>
                    <a:pt x="1" y="882"/>
                    <a:pt x="2" y="881"/>
                    <a:pt x="3" y="881"/>
                  </a:cubicBezTo>
                  <a:cubicBezTo>
                    <a:pt x="4" y="881"/>
                    <a:pt x="5" y="882"/>
                    <a:pt x="5" y="883"/>
                  </a:cubicBezTo>
                  <a:cubicBezTo>
                    <a:pt x="5" y="884"/>
                    <a:pt x="4" y="885"/>
                    <a:pt x="3" y="885"/>
                  </a:cubicBezTo>
                  <a:cubicBezTo>
                    <a:pt x="2" y="885"/>
                    <a:pt x="1" y="884"/>
                    <a:pt x="1" y="883"/>
                  </a:cubicBezTo>
                  <a:close/>
                  <a:moveTo>
                    <a:pt x="1" y="875"/>
                  </a:moveTo>
                  <a:lnTo>
                    <a:pt x="1" y="875"/>
                  </a:lnTo>
                  <a:cubicBezTo>
                    <a:pt x="1" y="874"/>
                    <a:pt x="2" y="873"/>
                    <a:pt x="3" y="873"/>
                  </a:cubicBezTo>
                  <a:cubicBezTo>
                    <a:pt x="5" y="873"/>
                    <a:pt x="5" y="874"/>
                    <a:pt x="5" y="875"/>
                  </a:cubicBezTo>
                  <a:cubicBezTo>
                    <a:pt x="5" y="876"/>
                    <a:pt x="5" y="877"/>
                    <a:pt x="3" y="877"/>
                  </a:cubicBezTo>
                  <a:cubicBezTo>
                    <a:pt x="2" y="877"/>
                    <a:pt x="1" y="876"/>
                    <a:pt x="1" y="875"/>
                  </a:cubicBezTo>
                  <a:close/>
                  <a:moveTo>
                    <a:pt x="1" y="867"/>
                  </a:moveTo>
                  <a:lnTo>
                    <a:pt x="1" y="867"/>
                  </a:lnTo>
                  <a:cubicBezTo>
                    <a:pt x="1" y="866"/>
                    <a:pt x="2" y="865"/>
                    <a:pt x="3" y="865"/>
                  </a:cubicBezTo>
                  <a:cubicBezTo>
                    <a:pt x="5" y="865"/>
                    <a:pt x="5" y="866"/>
                    <a:pt x="5" y="867"/>
                  </a:cubicBezTo>
                  <a:cubicBezTo>
                    <a:pt x="5" y="868"/>
                    <a:pt x="5" y="869"/>
                    <a:pt x="3" y="869"/>
                  </a:cubicBezTo>
                  <a:cubicBezTo>
                    <a:pt x="2" y="869"/>
                    <a:pt x="1" y="868"/>
                    <a:pt x="1" y="867"/>
                  </a:cubicBezTo>
                  <a:close/>
                  <a:moveTo>
                    <a:pt x="1" y="859"/>
                  </a:moveTo>
                  <a:lnTo>
                    <a:pt x="1" y="859"/>
                  </a:lnTo>
                  <a:cubicBezTo>
                    <a:pt x="1" y="858"/>
                    <a:pt x="2" y="857"/>
                    <a:pt x="3" y="857"/>
                  </a:cubicBezTo>
                  <a:cubicBezTo>
                    <a:pt x="5" y="857"/>
                    <a:pt x="5" y="858"/>
                    <a:pt x="5" y="859"/>
                  </a:cubicBezTo>
                  <a:cubicBezTo>
                    <a:pt x="5" y="860"/>
                    <a:pt x="5" y="861"/>
                    <a:pt x="3" y="861"/>
                  </a:cubicBezTo>
                  <a:cubicBezTo>
                    <a:pt x="2" y="861"/>
                    <a:pt x="1" y="860"/>
                    <a:pt x="1" y="859"/>
                  </a:cubicBezTo>
                  <a:close/>
                  <a:moveTo>
                    <a:pt x="1" y="851"/>
                  </a:moveTo>
                  <a:lnTo>
                    <a:pt x="1" y="851"/>
                  </a:lnTo>
                  <a:cubicBezTo>
                    <a:pt x="1" y="850"/>
                    <a:pt x="2" y="849"/>
                    <a:pt x="3" y="849"/>
                  </a:cubicBezTo>
                  <a:cubicBezTo>
                    <a:pt x="5" y="849"/>
                    <a:pt x="5" y="850"/>
                    <a:pt x="5" y="851"/>
                  </a:cubicBezTo>
                  <a:cubicBezTo>
                    <a:pt x="5" y="852"/>
                    <a:pt x="5" y="853"/>
                    <a:pt x="3" y="853"/>
                  </a:cubicBezTo>
                  <a:cubicBezTo>
                    <a:pt x="2" y="853"/>
                    <a:pt x="1" y="852"/>
                    <a:pt x="1" y="851"/>
                  </a:cubicBezTo>
                  <a:close/>
                  <a:moveTo>
                    <a:pt x="2" y="843"/>
                  </a:moveTo>
                  <a:lnTo>
                    <a:pt x="2" y="843"/>
                  </a:lnTo>
                  <a:cubicBezTo>
                    <a:pt x="2" y="842"/>
                    <a:pt x="2" y="841"/>
                    <a:pt x="4" y="841"/>
                  </a:cubicBezTo>
                  <a:cubicBezTo>
                    <a:pt x="5" y="841"/>
                    <a:pt x="6" y="842"/>
                    <a:pt x="6" y="843"/>
                  </a:cubicBezTo>
                  <a:cubicBezTo>
                    <a:pt x="6" y="844"/>
                    <a:pt x="5" y="845"/>
                    <a:pt x="4" y="845"/>
                  </a:cubicBezTo>
                  <a:cubicBezTo>
                    <a:pt x="2" y="845"/>
                    <a:pt x="2" y="844"/>
                    <a:pt x="2" y="843"/>
                  </a:cubicBezTo>
                  <a:close/>
                  <a:moveTo>
                    <a:pt x="2" y="835"/>
                  </a:moveTo>
                  <a:lnTo>
                    <a:pt x="2" y="835"/>
                  </a:lnTo>
                  <a:cubicBezTo>
                    <a:pt x="2" y="834"/>
                    <a:pt x="2" y="833"/>
                    <a:pt x="4" y="833"/>
                  </a:cubicBezTo>
                  <a:cubicBezTo>
                    <a:pt x="5" y="833"/>
                    <a:pt x="6" y="834"/>
                    <a:pt x="6" y="835"/>
                  </a:cubicBezTo>
                  <a:cubicBezTo>
                    <a:pt x="6" y="836"/>
                    <a:pt x="5" y="837"/>
                    <a:pt x="4" y="837"/>
                  </a:cubicBezTo>
                  <a:cubicBezTo>
                    <a:pt x="2" y="837"/>
                    <a:pt x="2" y="836"/>
                    <a:pt x="2" y="835"/>
                  </a:cubicBezTo>
                  <a:close/>
                  <a:moveTo>
                    <a:pt x="2" y="827"/>
                  </a:moveTo>
                  <a:lnTo>
                    <a:pt x="2" y="827"/>
                  </a:lnTo>
                  <a:cubicBezTo>
                    <a:pt x="2" y="826"/>
                    <a:pt x="2" y="825"/>
                    <a:pt x="4" y="825"/>
                  </a:cubicBezTo>
                  <a:cubicBezTo>
                    <a:pt x="5" y="825"/>
                    <a:pt x="6" y="826"/>
                    <a:pt x="6" y="827"/>
                  </a:cubicBezTo>
                  <a:cubicBezTo>
                    <a:pt x="6" y="828"/>
                    <a:pt x="5" y="829"/>
                    <a:pt x="4" y="829"/>
                  </a:cubicBezTo>
                  <a:cubicBezTo>
                    <a:pt x="2" y="829"/>
                    <a:pt x="2" y="828"/>
                    <a:pt x="2" y="827"/>
                  </a:cubicBezTo>
                  <a:close/>
                  <a:moveTo>
                    <a:pt x="2" y="819"/>
                  </a:moveTo>
                  <a:lnTo>
                    <a:pt x="2" y="819"/>
                  </a:lnTo>
                  <a:cubicBezTo>
                    <a:pt x="2" y="818"/>
                    <a:pt x="3" y="817"/>
                    <a:pt x="4" y="817"/>
                  </a:cubicBezTo>
                  <a:cubicBezTo>
                    <a:pt x="5" y="817"/>
                    <a:pt x="6" y="818"/>
                    <a:pt x="6" y="819"/>
                  </a:cubicBezTo>
                  <a:cubicBezTo>
                    <a:pt x="6" y="820"/>
                    <a:pt x="5" y="821"/>
                    <a:pt x="4" y="821"/>
                  </a:cubicBezTo>
                  <a:cubicBezTo>
                    <a:pt x="3" y="821"/>
                    <a:pt x="2" y="820"/>
                    <a:pt x="2" y="819"/>
                  </a:cubicBezTo>
                  <a:close/>
                  <a:moveTo>
                    <a:pt x="2" y="811"/>
                  </a:moveTo>
                  <a:lnTo>
                    <a:pt x="2" y="811"/>
                  </a:lnTo>
                  <a:cubicBezTo>
                    <a:pt x="2" y="810"/>
                    <a:pt x="3" y="809"/>
                    <a:pt x="4" y="809"/>
                  </a:cubicBezTo>
                  <a:cubicBezTo>
                    <a:pt x="5" y="809"/>
                    <a:pt x="6" y="810"/>
                    <a:pt x="6" y="811"/>
                  </a:cubicBezTo>
                  <a:cubicBezTo>
                    <a:pt x="6" y="812"/>
                    <a:pt x="5" y="813"/>
                    <a:pt x="4" y="813"/>
                  </a:cubicBezTo>
                  <a:cubicBezTo>
                    <a:pt x="3" y="813"/>
                    <a:pt x="2" y="812"/>
                    <a:pt x="2" y="811"/>
                  </a:cubicBezTo>
                  <a:close/>
                  <a:moveTo>
                    <a:pt x="2" y="803"/>
                  </a:moveTo>
                  <a:lnTo>
                    <a:pt x="2" y="803"/>
                  </a:lnTo>
                  <a:cubicBezTo>
                    <a:pt x="2" y="802"/>
                    <a:pt x="3" y="801"/>
                    <a:pt x="4" y="801"/>
                  </a:cubicBezTo>
                  <a:cubicBezTo>
                    <a:pt x="5" y="801"/>
                    <a:pt x="6" y="802"/>
                    <a:pt x="6" y="803"/>
                  </a:cubicBezTo>
                  <a:cubicBezTo>
                    <a:pt x="6" y="804"/>
                    <a:pt x="5" y="805"/>
                    <a:pt x="4" y="805"/>
                  </a:cubicBezTo>
                  <a:cubicBezTo>
                    <a:pt x="3" y="805"/>
                    <a:pt x="2" y="804"/>
                    <a:pt x="2" y="803"/>
                  </a:cubicBezTo>
                  <a:close/>
                  <a:moveTo>
                    <a:pt x="2" y="795"/>
                  </a:moveTo>
                  <a:lnTo>
                    <a:pt x="2" y="795"/>
                  </a:lnTo>
                  <a:cubicBezTo>
                    <a:pt x="2" y="794"/>
                    <a:pt x="3" y="793"/>
                    <a:pt x="4" y="793"/>
                  </a:cubicBezTo>
                  <a:cubicBezTo>
                    <a:pt x="5" y="793"/>
                    <a:pt x="6" y="794"/>
                    <a:pt x="6" y="795"/>
                  </a:cubicBezTo>
                  <a:cubicBezTo>
                    <a:pt x="6" y="796"/>
                    <a:pt x="5" y="797"/>
                    <a:pt x="4" y="797"/>
                  </a:cubicBezTo>
                  <a:cubicBezTo>
                    <a:pt x="3" y="797"/>
                    <a:pt x="2" y="796"/>
                    <a:pt x="2" y="795"/>
                  </a:cubicBezTo>
                  <a:close/>
                  <a:moveTo>
                    <a:pt x="2" y="787"/>
                  </a:moveTo>
                  <a:lnTo>
                    <a:pt x="2" y="787"/>
                  </a:lnTo>
                  <a:cubicBezTo>
                    <a:pt x="2" y="786"/>
                    <a:pt x="3" y="785"/>
                    <a:pt x="4" y="785"/>
                  </a:cubicBezTo>
                  <a:cubicBezTo>
                    <a:pt x="5" y="785"/>
                    <a:pt x="6" y="786"/>
                    <a:pt x="6" y="787"/>
                  </a:cubicBezTo>
                  <a:cubicBezTo>
                    <a:pt x="6" y="788"/>
                    <a:pt x="5" y="789"/>
                    <a:pt x="4" y="789"/>
                  </a:cubicBezTo>
                  <a:cubicBezTo>
                    <a:pt x="3" y="789"/>
                    <a:pt x="2" y="788"/>
                    <a:pt x="2" y="787"/>
                  </a:cubicBezTo>
                  <a:close/>
                  <a:moveTo>
                    <a:pt x="2" y="779"/>
                  </a:moveTo>
                  <a:lnTo>
                    <a:pt x="2" y="779"/>
                  </a:lnTo>
                  <a:cubicBezTo>
                    <a:pt x="2" y="778"/>
                    <a:pt x="3" y="777"/>
                    <a:pt x="4" y="777"/>
                  </a:cubicBezTo>
                  <a:cubicBezTo>
                    <a:pt x="5" y="777"/>
                    <a:pt x="6" y="778"/>
                    <a:pt x="6" y="779"/>
                  </a:cubicBezTo>
                  <a:cubicBezTo>
                    <a:pt x="6" y="780"/>
                    <a:pt x="5" y="781"/>
                    <a:pt x="4" y="781"/>
                  </a:cubicBezTo>
                  <a:cubicBezTo>
                    <a:pt x="3" y="781"/>
                    <a:pt x="2" y="780"/>
                    <a:pt x="2" y="779"/>
                  </a:cubicBezTo>
                  <a:close/>
                  <a:moveTo>
                    <a:pt x="2" y="771"/>
                  </a:moveTo>
                  <a:lnTo>
                    <a:pt x="2" y="771"/>
                  </a:lnTo>
                  <a:cubicBezTo>
                    <a:pt x="2" y="770"/>
                    <a:pt x="3" y="769"/>
                    <a:pt x="4" y="769"/>
                  </a:cubicBezTo>
                  <a:cubicBezTo>
                    <a:pt x="5" y="769"/>
                    <a:pt x="6" y="770"/>
                    <a:pt x="6" y="771"/>
                  </a:cubicBezTo>
                  <a:cubicBezTo>
                    <a:pt x="6" y="772"/>
                    <a:pt x="5" y="773"/>
                    <a:pt x="4" y="773"/>
                  </a:cubicBezTo>
                  <a:cubicBezTo>
                    <a:pt x="3" y="773"/>
                    <a:pt x="2" y="772"/>
                    <a:pt x="2" y="771"/>
                  </a:cubicBezTo>
                  <a:close/>
                  <a:moveTo>
                    <a:pt x="2" y="763"/>
                  </a:moveTo>
                  <a:lnTo>
                    <a:pt x="2" y="763"/>
                  </a:lnTo>
                  <a:cubicBezTo>
                    <a:pt x="2" y="762"/>
                    <a:pt x="3" y="761"/>
                    <a:pt x="4" y="761"/>
                  </a:cubicBezTo>
                  <a:cubicBezTo>
                    <a:pt x="5" y="761"/>
                    <a:pt x="6" y="762"/>
                    <a:pt x="6" y="763"/>
                  </a:cubicBezTo>
                  <a:cubicBezTo>
                    <a:pt x="6" y="764"/>
                    <a:pt x="5" y="765"/>
                    <a:pt x="4" y="765"/>
                  </a:cubicBezTo>
                  <a:cubicBezTo>
                    <a:pt x="3" y="765"/>
                    <a:pt x="2" y="764"/>
                    <a:pt x="2" y="763"/>
                  </a:cubicBezTo>
                  <a:close/>
                  <a:moveTo>
                    <a:pt x="2" y="755"/>
                  </a:moveTo>
                  <a:lnTo>
                    <a:pt x="2" y="755"/>
                  </a:lnTo>
                  <a:cubicBezTo>
                    <a:pt x="2" y="754"/>
                    <a:pt x="3" y="753"/>
                    <a:pt x="4" y="753"/>
                  </a:cubicBezTo>
                  <a:cubicBezTo>
                    <a:pt x="5" y="753"/>
                    <a:pt x="6" y="754"/>
                    <a:pt x="6" y="755"/>
                  </a:cubicBezTo>
                  <a:cubicBezTo>
                    <a:pt x="6" y="756"/>
                    <a:pt x="5" y="757"/>
                    <a:pt x="4" y="757"/>
                  </a:cubicBezTo>
                  <a:cubicBezTo>
                    <a:pt x="3" y="757"/>
                    <a:pt x="2" y="756"/>
                    <a:pt x="2" y="755"/>
                  </a:cubicBezTo>
                  <a:close/>
                  <a:moveTo>
                    <a:pt x="2" y="747"/>
                  </a:moveTo>
                  <a:lnTo>
                    <a:pt x="2" y="747"/>
                  </a:lnTo>
                  <a:cubicBezTo>
                    <a:pt x="2" y="746"/>
                    <a:pt x="3" y="745"/>
                    <a:pt x="4" y="745"/>
                  </a:cubicBezTo>
                  <a:cubicBezTo>
                    <a:pt x="5" y="745"/>
                    <a:pt x="6" y="746"/>
                    <a:pt x="6" y="747"/>
                  </a:cubicBezTo>
                  <a:cubicBezTo>
                    <a:pt x="6" y="748"/>
                    <a:pt x="5" y="749"/>
                    <a:pt x="4" y="749"/>
                  </a:cubicBezTo>
                  <a:cubicBezTo>
                    <a:pt x="3" y="749"/>
                    <a:pt x="2" y="748"/>
                    <a:pt x="2" y="747"/>
                  </a:cubicBezTo>
                  <a:close/>
                  <a:moveTo>
                    <a:pt x="2" y="739"/>
                  </a:moveTo>
                  <a:lnTo>
                    <a:pt x="2" y="739"/>
                  </a:lnTo>
                  <a:cubicBezTo>
                    <a:pt x="2" y="738"/>
                    <a:pt x="3" y="737"/>
                    <a:pt x="4" y="737"/>
                  </a:cubicBezTo>
                  <a:cubicBezTo>
                    <a:pt x="5" y="737"/>
                    <a:pt x="6" y="738"/>
                    <a:pt x="6" y="739"/>
                  </a:cubicBezTo>
                  <a:cubicBezTo>
                    <a:pt x="6" y="740"/>
                    <a:pt x="5" y="741"/>
                    <a:pt x="4" y="741"/>
                  </a:cubicBezTo>
                  <a:cubicBezTo>
                    <a:pt x="3" y="741"/>
                    <a:pt x="2" y="740"/>
                    <a:pt x="2" y="739"/>
                  </a:cubicBezTo>
                  <a:close/>
                  <a:moveTo>
                    <a:pt x="2" y="731"/>
                  </a:moveTo>
                  <a:lnTo>
                    <a:pt x="2" y="731"/>
                  </a:lnTo>
                  <a:cubicBezTo>
                    <a:pt x="2" y="730"/>
                    <a:pt x="3" y="729"/>
                    <a:pt x="4" y="729"/>
                  </a:cubicBezTo>
                  <a:cubicBezTo>
                    <a:pt x="5" y="729"/>
                    <a:pt x="6" y="730"/>
                    <a:pt x="6" y="731"/>
                  </a:cubicBezTo>
                  <a:cubicBezTo>
                    <a:pt x="6" y="732"/>
                    <a:pt x="5" y="733"/>
                    <a:pt x="4" y="733"/>
                  </a:cubicBezTo>
                  <a:cubicBezTo>
                    <a:pt x="3" y="733"/>
                    <a:pt x="2" y="732"/>
                    <a:pt x="2" y="731"/>
                  </a:cubicBezTo>
                  <a:close/>
                  <a:moveTo>
                    <a:pt x="2" y="723"/>
                  </a:moveTo>
                  <a:lnTo>
                    <a:pt x="2" y="723"/>
                  </a:lnTo>
                  <a:cubicBezTo>
                    <a:pt x="2" y="722"/>
                    <a:pt x="3" y="721"/>
                    <a:pt x="4" y="721"/>
                  </a:cubicBezTo>
                  <a:cubicBezTo>
                    <a:pt x="5" y="721"/>
                    <a:pt x="6" y="722"/>
                    <a:pt x="6" y="723"/>
                  </a:cubicBezTo>
                  <a:cubicBezTo>
                    <a:pt x="6" y="724"/>
                    <a:pt x="5" y="725"/>
                    <a:pt x="4" y="725"/>
                  </a:cubicBezTo>
                  <a:cubicBezTo>
                    <a:pt x="3" y="725"/>
                    <a:pt x="2" y="724"/>
                    <a:pt x="2" y="723"/>
                  </a:cubicBezTo>
                  <a:close/>
                  <a:moveTo>
                    <a:pt x="2" y="715"/>
                  </a:moveTo>
                  <a:lnTo>
                    <a:pt x="2" y="715"/>
                  </a:lnTo>
                  <a:cubicBezTo>
                    <a:pt x="2" y="714"/>
                    <a:pt x="3" y="713"/>
                    <a:pt x="4" y="713"/>
                  </a:cubicBezTo>
                  <a:cubicBezTo>
                    <a:pt x="5" y="713"/>
                    <a:pt x="6" y="714"/>
                    <a:pt x="6" y="715"/>
                  </a:cubicBezTo>
                  <a:cubicBezTo>
                    <a:pt x="6" y="716"/>
                    <a:pt x="5" y="717"/>
                    <a:pt x="4" y="717"/>
                  </a:cubicBezTo>
                  <a:cubicBezTo>
                    <a:pt x="3" y="717"/>
                    <a:pt x="2" y="716"/>
                    <a:pt x="2" y="715"/>
                  </a:cubicBezTo>
                  <a:close/>
                  <a:moveTo>
                    <a:pt x="2" y="707"/>
                  </a:moveTo>
                  <a:lnTo>
                    <a:pt x="2" y="707"/>
                  </a:lnTo>
                  <a:cubicBezTo>
                    <a:pt x="2" y="706"/>
                    <a:pt x="3" y="705"/>
                    <a:pt x="4" y="705"/>
                  </a:cubicBezTo>
                  <a:cubicBezTo>
                    <a:pt x="5" y="705"/>
                    <a:pt x="6" y="706"/>
                    <a:pt x="6" y="707"/>
                  </a:cubicBezTo>
                  <a:cubicBezTo>
                    <a:pt x="6" y="708"/>
                    <a:pt x="5" y="709"/>
                    <a:pt x="4" y="709"/>
                  </a:cubicBezTo>
                  <a:cubicBezTo>
                    <a:pt x="3" y="709"/>
                    <a:pt x="2" y="708"/>
                    <a:pt x="2" y="707"/>
                  </a:cubicBezTo>
                  <a:close/>
                  <a:moveTo>
                    <a:pt x="2" y="699"/>
                  </a:moveTo>
                  <a:lnTo>
                    <a:pt x="2" y="699"/>
                  </a:lnTo>
                  <a:cubicBezTo>
                    <a:pt x="2" y="698"/>
                    <a:pt x="3" y="697"/>
                    <a:pt x="4" y="697"/>
                  </a:cubicBezTo>
                  <a:cubicBezTo>
                    <a:pt x="5" y="697"/>
                    <a:pt x="6" y="698"/>
                    <a:pt x="6" y="699"/>
                  </a:cubicBezTo>
                  <a:cubicBezTo>
                    <a:pt x="6" y="700"/>
                    <a:pt x="5" y="701"/>
                    <a:pt x="4" y="701"/>
                  </a:cubicBezTo>
                  <a:cubicBezTo>
                    <a:pt x="3" y="701"/>
                    <a:pt x="2" y="700"/>
                    <a:pt x="2" y="699"/>
                  </a:cubicBezTo>
                  <a:close/>
                  <a:moveTo>
                    <a:pt x="2" y="691"/>
                  </a:moveTo>
                  <a:lnTo>
                    <a:pt x="2" y="691"/>
                  </a:lnTo>
                  <a:cubicBezTo>
                    <a:pt x="2" y="690"/>
                    <a:pt x="3" y="689"/>
                    <a:pt x="4" y="689"/>
                  </a:cubicBezTo>
                  <a:cubicBezTo>
                    <a:pt x="5" y="689"/>
                    <a:pt x="6" y="690"/>
                    <a:pt x="6" y="691"/>
                  </a:cubicBezTo>
                  <a:cubicBezTo>
                    <a:pt x="6" y="692"/>
                    <a:pt x="5" y="693"/>
                    <a:pt x="4" y="693"/>
                  </a:cubicBezTo>
                  <a:cubicBezTo>
                    <a:pt x="3" y="693"/>
                    <a:pt x="2" y="692"/>
                    <a:pt x="2" y="691"/>
                  </a:cubicBezTo>
                  <a:close/>
                  <a:moveTo>
                    <a:pt x="2" y="683"/>
                  </a:moveTo>
                  <a:lnTo>
                    <a:pt x="2" y="683"/>
                  </a:lnTo>
                  <a:cubicBezTo>
                    <a:pt x="2" y="682"/>
                    <a:pt x="3" y="681"/>
                    <a:pt x="4" y="681"/>
                  </a:cubicBezTo>
                  <a:cubicBezTo>
                    <a:pt x="5" y="681"/>
                    <a:pt x="6" y="682"/>
                    <a:pt x="6" y="683"/>
                  </a:cubicBezTo>
                  <a:cubicBezTo>
                    <a:pt x="6" y="684"/>
                    <a:pt x="5" y="685"/>
                    <a:pt x="4" y="685"/>
                  </a:cubicBezTo>
                  <a:cubicBezTo>
                    <a:pt x="3" y="685"/>
                    <a:pt x="2" y="684"/>
                    <a:pt x="2" y="683"/>
                  </a:cubicBezTo>
                  <a:close/>
                  <a:moveTo>
                    <a:pt x="2" y="675"/>
                  </a:moveTo>
                  <a:lnTo>
                    <a:pt x="2" y="675"/>
                  </a:lnTo>
                  <a:cubicBezTo>
                    <a:pt x="2" y="674"/>
                    <a:pt x="3" y="673"/>
                    <a:pt x="4" y="673"/>
                  </a:cubicBezTo>
                  <a:cubicBezTo>
                    <a:pt x="5" y="673"/>
                    <a:pt x="6" y="674"/>
                    <a:pt x="6" y="675"/>
                  </a:cubicBezTo>
                  <a:cubicBezTo>
                    <a:pt x="6" y="676"/>
                    <a:pt x="5" y="677"/>
                    <a:pt x="4" y="677"/>
                  </a:cubicBezTo>
                  <a:cubicBezTo>
                    <a:pt x="3" y="677"/>
                    <a:pt x="2" y="676"/>
                    <a:pt x="2" y="675"/>
                  </a:cubicBezTo>
                  <a:close/>
                  <a:moveTo>
                    <a:pt x="2" y="667"/>
                  </a:moveTo>
                  <a:lnTo>
                    <a:pt x="2" y="667"/>
                  </a:lnTo>
                  <a:cubicBezTo>
                    <a:pt x="2" y="666"/>
                    <a:pt x="3" y="665"/>
                    <a:pt x="4" y="665"/>
                  </a:cubicBezTo>
                  <a:cubicBezTo>
                    <a:pt x="5" y="665"/>
                    <a:pt x="6" y="666"/>
                    <a:pt x="6" y="667"/>
                  </a:cubicBezTo>
                  <a:cubicBezTo>
                    <a:pt x="6" y="668"/>
                    <a:pt x="5" y="669"/>
                    <a:pt x="4" y="669"/>
                  </a:cubicBezTo>
                  <a:cubicBezTo>
                    <a:pt x="3" y="669"/>
                    <a:pt x="2" y="668"/>
                    <a:pt x="2" y="667"/>
                  </a:cubicBezTo>
                  <a:close/>
                  <a:moveTo>
                    <a:pt x="2" y="659"/>
                  </a:moveTo>
                  <a:lnTo>
                    <a:pt x="2" y="659"/>
                  </a:lnTo>
                  <a:cubicBezTo>
                    <a:pt x="2" y="658"/>
                    <a:pt x="3" y="657"/>
                    <a:pt x="4" y="657"/>
                  </a:cubicBezTo>
                  <a:cubicBezTo>
                    <a:pt x="5" y="657"/>
                    <a:pt x="6" y="658"/>
                    <a:pt x="6" y="659"/>
                  </a:cubicBezTo>
                  <a:cubicBezTo>
                    <a:pt x="6" y="660"/>
                    <a:pt x="5" y="661"/>
                    <a:pt x="4" y="661"/>
                  </a:cubicBezTo>
                  <a:cubicBezTo>
                    <a:pt x="3" y="661"/>
                    <a:pt x="2" y="660"/>
                    <a:pt x="2" y="659"/>
                  </a:cubicBezTo>
                  <a:close/>
                  <a:moveTo>
                    <a:pt x="2" y="651"/>
                  </a:moveTo>
                  <a:lnTo>
                    <a:pt x="2" y="651"/>
                  </a:lnTo>
                  <a:cubicBezTo>
                    <a:pt x="2" y="650"/>
                    <a:pt x="3" y="649"/>
                    <a:pt x="4" y="649"/>
                  </a:cubicBezTo>
                  <a:cubicBezTo>
                    <a:pt x="5" y="649"/>
                    <a:pt x="6" y="650"/>
                    <a:pt x="6" y="651"/>
                  </a:cubicBezTo>
                  <a:cubicBezTo>
                    <a:pt x="6" y="652"/>
                    <a:pt x="5" y="653"/>
                    <a:pt x="4" y="653"/>
                  </a:cubicBezTo>
                  <a:cubicBezTo>
                    <a:pt x="3" y="653"/>
                    <a:pt x="2" y="652"/>
                    <a:pt x="2" y="651"/>
                  </a:cubicBezTo>
                  <a:close/>
                  <a:moveTo>
                    <a:pt x="2" y="643"/>
                  </a:moveTo>
                  <a:lnTo>
                    <a:pt x="2" y="643"/>
                  </a:lnTo>
                  <a:cubicBezTo>
                    <a:pt x="2" y="642"/>
                    <a:pt x="3" y="641"/>
                    <a:pt x="4" y="641"/>
                  </a:cubicBezTo>
                  <a:cubicBezTo>
                    <a:pt x="5" y="641"/>
                    <a:pt x="6" y="642"/>
                    <a:pt x="6" y="643"/>
                  </a:cubicBezTo>
                  <a:cubicBezTo>
                    <a:pt x="6" y="644"/>
                    <a:pt x="5" y="645"/>
                    <a:pt x="4" y="645"/>
                  </a:cubicBezTo>
                  <a:cubicBezTo>
                    <a:pt x="3" y="645"/>
                    <a:pt x="2" y="644"/>
                    <a:pt x="2" y="643"/>
                  </a:cubicBezTo>
                  <a:close/>
                  <a:moveTo>
                    <a:pt x="2" y="635"/>
                  </a:moveTo>
                  <a:lnTo>
                    <a:pt x="2" y="635"/>
                  </a:lnTo>
                  <a:cubicBezTo>
                    <a:pt x="2" y="634"/>
                    <a:pt x="3" y="633"/>
                    <a:pt x="4" y="633"/>
                  </a:cubicBezTo>
                  <a:cubicBezTo>
                    <a:pt x="5" y="633"/>
                    <a:pt x="6" y="634"/>
                    <a:pt x="6" y="635"/>
                  </a:cubicBezTo>
                  <a:cubicBezTo>
                    <a:pt x="6" y="636"/>
                    <a:pt x="5" y="637"/>
                    <a:pt x="4" y="637"/>
                  </a:cubicBezTo>
                  <a:cubicBezTo>
                    <a:pt x="3" y="637"/>
                    <a:pt x="2" y="636"/>
                    <a:pt x="2" y="635"/>
                  </a:cubicBezTo>
                  <a:close/>
                  <a:moveTo>
                    <a:pt x="2" y="627"/>
                  </a:moveTo>
                  <a:lnTo>
                    <a:pt x="2" y="627"/>
                  </a:lnTo>
                  <a:cubicBezTo>
                    <a:pt x="2" y="626"/>
                    <a:pt x="3" y="625"/>
                    <a:pt x="4" y="625"/>
                  </a:cubicBezTo>
                  <a:cubicBezTo>
                    <a:pt x="5" y="625"/>
                    <a:pt x="6" y="626"/>
                    <a:pt x="6" y="627"/>
                  </a:cubicBezTo>
                  <a:cubicBezTo>
                    <a:pt x="6" y="628"/>
                    <a:pt x="5" y="629"/>
                    <a:pt x="4" y="629"/>
                  </a:cubicBezTo>
                  <a:cubicBezTo>
                    <a:pt x="3" y="629"/>
                    <a:pt x="2" y="628"/>
                    <a:pt x="2" y="627"/>
                  </a:cubicBezTo>
                  <a:close/>
                  <a:moveTo>
                    <a:pt x="2" y="619"/>
                  </a:moveTo>
                  <a:lnTo>
                    <a:pt x="2" y="619"/>
                  </a:lnTo>
                  <a:cubicBezTo>
                    <a:pt x="2" y="618"/>
                    <a:pt x="3" y="617"/>
                    <a:pt x="4" y="617"/>
                  </a:cubicBezTo>
                  <a:cubicBezTo>
                    <a:pt x="5" y="617"/>
                    <a:pt x="6" y="618"/>
                    <a:pt x="6" y="619"/>
                  </a:cubicBezTo>
                  <a:cubicBezTo>
                    <a:pt x="6" y="620"/>
                    <a:pt x="5" y="621"/>
                    <a:pt x="4" y="621"/>
                  </a:cubicBezTo>
                  <a:cubicBezTo>
                    <a:pt x="3" y="621"/>
                    <a:pt x="2" y="620"/>
                    <a:pt x="2" y="619"/>
                  </a:cubicBezTo>
                  <a:close/>
                  <a:moveTo>
                    <a:pt x="2" y="611"/>
                  </a:moveTo>
                  <a:lnTo>
                    <a:pt x="2" y="611"/>
                  </a:lnTo>
                  <a:cubicBezTo>
                    <a:pt x="2" y="610"/>
                    <a:pt x="3" y="609"/>
                    <a:pt x="4" y="609"/>
                  </a:cubicBezTo>
                  <a:cubicBezTo>
                    <a:pt x="5" y="609"/>
                    <a:pt x="6" y="610"/>
                    <a:pt x="6" y="611"/>
                  </a:cubicBezTo>
                  <a:cubicBezTo>
                    <a:pt x="6" y="612"/>
                    <a:pt x="5" y="613"/>
                    <a:pt x="4" y="613"/>
                  </a:cubicBezTo>
                  <a:cubicBezTo>
                    <a:pt x="3" y="613"/>
                    <a:pt x="2" y="612"/>
                    <a:pt x="2" y="611"/>
                  </a:cubicBezTo>
                  <a:close/>
                  <a:moveTo>
                    <a:pt x="2" y="603"/>
                  </a:moveTo>
                  <a:lnTo>
                    <a:pt x="2" y="603"/>
                  </a:lnTo>
                  <a:cubicBezTo>
                    <a:pt x="2" y="602"/>
                    <a:pt x="3" y="601"/>
                    <a:pt x="4" y="601"/>
                  </a:cubicBezTo>
                  <a:cubicBezTo>
                    <a:pt x="6" y="601"/>
                    <a:pt x="6" y="602"/>
                    <a:pt x="6" y="603"/>
                  </a:cubicBezTo>
                  <a:cubicBezTo>
                    <a:pt x="6" y="604"/>
                    <a:pt x="6" y="605"/>
                    <a:pt x="4" y="605"/>
                  </a:cubicBezTo>
                  <a:cubicBezTo>
                    <a:pt x="3" y="605"/>
                    <a:pt x="2" y="604"/>
                    <a:pt x="2" y="603"/>
                  </a:cubicBezTo>
                  <a:close/>
                  <a:moveTo>
                    <a:pt x="2" y="595"/>
                  </a:moveTo>
                  <a:lnTo>
                    <a:pt x="2" y="595"/>
                  </a:lnTo>
                  <a:cubicBezTo>
                    <a:pt x="2" y="594"/>
                    <a:pt x="3" y="593"/>
                    <a:pt x="4" y="593"/>
                  </a:cubicBezTo>
                  <a:cubicBezTo>
                    <a:pt x="6" y="593"/>
                    <a:pt x="6" y="594"/>
                    <a:pt x="6" y="595"/>
                  </a:cubicBezTo>
                  <a:cubicBezTo>
                    <a:pt x="6" y="596"/>
                    <a:pt x="6" y="597"/>
                    <a:pt x="4" y="597"/>
                  </a:cubicBezTo>
                  <a:cubicBezTo>
                    <a:pt x="3" y="597"/>
                    <a:pt x="2" y="596"/>
                    <a:pt x="2" y="595"/>
                  </a:cubicBezTo>
                  <a:close/>
                  <a:moveTo>
                    <a:pt x="2" y="587"/>
                  </a:moveTo>
                  <a:lnTo>
                    <a:pt x="2" y="587"/>
                  </a:lnTo>
                  <a:cubicBezTo>
                    <a:pt x="2" y="586"/>
                    <a:pt x="3" y="585"/>
                    <a:pt x="4" y="585"/>
                  </a:cubicBezTo>
                  <a:cubicBezTo>
                    <a:pt x="6" y="585"/>
                    <a:pt x="6" y="586"/>
                    <a:pt x="6" y="587"/>
                  </a:cubicBezTo>
                  <a:cubicBezTo>
                    <a:pt x="6" y="588"/>
                    <a:pt x="6" y="589"/>
                    <a:pt x="4" y="589"/>
                  </a:cubicBezTo>
                  <a:cubicBezTo>
                    <a:pt x="3" y="589"/>
                    <a:pt x="2" y="588"/>
                    <a:pt x="2" y="587"/>
                  </a:cubicBezTo>
                  <a:close/>
                  <a:moveTo>
                    <a:pt x="2" y="579"/>
                  </a:moveTo>
                  <a:lnTo>
                    <a:pt x="2" y="579"/>
                  </a:lnTo>
                  <a:cubicBezTo>
                    <a:pt x="2" y="578"/>
                    <a:pt x="3" y="577"/>
                    <a:pt x="4" y="577"/>
                  </a:cubicBezTo>
                  <a:cubicBezTo>
                    <a:pt x="6" y="577"/>
                    <a:pt x="6" y="578"/>
                    <a:pt x="6" y="579"/>
                  </a:cubicBezTo>
                  <a:cubicBezTo>
                    <a:pt x="6" y="580"/>
                    <a:pt x="6" y="581"/>
                    <a:pt x="4" y="581"/>
                  </a:cubicBezTo>
                  <a:cubicBezTo>
                    <a:pt x="3" y="581"/>
                    <a:pt x="2" y="580"/>
                    <a:pt x="2" y="579"/>
                  </a:cubicBezTo>
                  <a:close/>
                  <a:moveTo>
                    <a:pt x="3" y="571"/>
                  </a:moveTo>
                  <a:lnTo>
                    <a:pt x="3" y="571"/>
                  </a:lnTo>
                  <a:cubicBezTo>
                    <a:pt x="3" y="570"/>
                    <a:pt x="3" y="569"/>
                    <a:pt x="5" y="569"/>
                  </a:cubicBezTo>
                  <a:cubicBezTo>
                    <a:pt x="6" y="569"/>
                    <a:pt x="7" y="570"/>
                    <a:pt x="7" y="571"/>
                  </a:cubicBezTo>
                  <a:cubicBezTo>
                    <a:pt x="7" y="572"/>
                    <a:pt x="6" y="573"/>
                    <a:pt x="5" y="573"/>
                  </a:cubicBezTo>
                  <a:cubicBezTo>
                    <a:pt x="3" y="573"/>
                    <a:pt x="3" y="572"/>
                    <a:pt x="3" y="571"/>
                  </a:cubicBezTo>
                  <a:close/>
                  <a:moveTo>
                    <a:pt x="3" y="563"/>
                  </a:moveTo>
                  <a:lnTo>
                    <a:pt x="3" y="563"/>
                  </a:lnTo>
                  <a:cubicBezTo>
                    <a:pt x="3" y="562"/>
                    <a:pt x="3" y="561"/>
                    <a:pt x="5" y="561"/>
                  </a:cubicBezTo>
                  <a:cubicBezTo>
                    <a:pt x="6" y="561"/>
                    <a:pt x="7" y="562"/>
                    <a:pt x="7" y="563"/>
                  </a:cubicBezTo>
                  <a:cubicBezTo>
                    <a:pt x="7" y="564"/>
                    <a:pt x="6" y="565"/>
                    <a:pt x="5" y="565"/>
                  </a:cubicBezTo>
                  <a:cubicBezTo>
                    <a:pt x="3" y="565"/>
                    <a:pt x="3" y="564"/>
                    <a:pt x="3" y="563"/>
                  </a:cubicBezTo>
                  <a:close/>
                  <a:moveTo>
                    <a:pt x="3" y="555"/>
                  </a:moveTo>
                  <a:lnTo>
                    <a:pt x="3" y="555"/>
                  </a:lnTo>
                  <a:cubicBezTo>
                    <a:pt x="3" y="554"/>
                    <a:pt x="3" y="553"/>
                    <a:pt x="5" y="553"/>
                  </a:cubicBezTo>
                  <a:cubicBezTo>
                    <a:pt x="6" y="553"/>
                    <a:pt x="7" y="554"/>
                    <a:pt x="7" y="555"/>
                  </a:cubicBezTo>
                  <a:cubicBezTo>
                    <a:pt x="7" y="556"/>
                    <a:pt x="6" y="557"/>
                    <a:pt x="5" y="557"/>
                  </a:cubicBezTo>
                  <a:cubicBezTo>
                    <a:pt x="3" y="557"/>
                    <a:pt x="3" y="556"/>
                    <a:pt x="3" y="555"/>
                  </a:cubicBezTo>
                  <a:close/>
                  <a:moveTo>
                    <a:pt x="3" y="547"/>
                  </a:moveTo>
                  <a:lnTo>
                    <a:pt x="3" y="547"/>
                  </a:lnTo>
                  <a:cubicBezTo>
                    <a:pt x="3" y="546"/>
                    <a:pt x="4" y="545"/>
                    <a:pt x="5" y="545"/>
                  </a:cubicBezTo>
                  <a:cubicBezTo>
                    <a:pt x="6" y="545"/>
                    <a:pt x="7" y="546"/>
                    <a:pt x="7" y="547"/>
                  </a:cubicBezTo>
                  <a:cubicBezTo>
                    <a:pt x="7" y="548"/>
                    <a:pt x="6" y="549"/>
                    <a:pt x="5" y="549"/>
                  </a:cubicBezTo>
                  <a:cubicBezTo>
                    <a:pt x="4" y="549"/>
                    <a:pt x="3" y="548"/>
                    <a:pt x="3" y="547"/>
                  </a:cubicBezTo>
                  <a:close/>
                  <a:moveTo>
                    <a:pt x="3" y="539"/>
                  </a:moveTo>
                  <a:lnTo>
                    <a:pt x="3" y="539"/>
                  </a:lnTo>
                  <a:cubicBezTo>
                    <a:pt x="3" y="538"/>
                    <a:pt x="4" y="537"/>
                    <a:pt x="5" y="537"/>
                  </a:cubicBezTo>
                  <a:cubicBezTo>
                    <a:pt x="6" y="537"/>
                    <a:pt x="7" y="538"/>
                    <a:pt x="7" y="539"/>
                  </a:cubicBezTo>
                  <a:cubicBezTo>
                    <a:pt x="7" y="540"/>
                    <a:pt x="6" y="541"/>
                    <a:pt x="5" y="541"/>
                  </a:cubicBezTo>
                  <a:cubicBezTo>
                    <a:pt x="4" y="541"/>
                    <a:pt x="3" y="540"/>
                    <a:pt x="3" y="539"/>
                  </a:cubicBezTo>
                  <a:close/>
                  <a:moveTo>
                    <a:pt x="3" y="531"/>
                  </a:moveTo>
                  <a:lnTo>
                    <a:pt x="3" y="531"/>
                  </a:lnTo>
                  <a:cubicBezTo>
                    <a:pt x="3" y="529"/>
                    <a:pt x="4" y="529"/>
                    <a:pt x="5" y="529"/>
                  </a:cubicBezTo>
                  <a:cubicBezTo>
                    <a:pt x="6" y="529"/>
                    <a:pt x="7" y="529"/>
                    <a:pt x="7" y="531"/>
                  </a:cubicBezTo>
                  <a:cubicBezTo>
                    <a:pt x="7" y="532"/>
                    <a:pt x="6" y="533"/>
                    <a:pt x="5" y="533"/>
                  </a:cubicBezTo>
                  <a:cubicBezTo>
                    <a:pt x="4" y="533"/>
                    <a:pt x="3" y="532"/>
                    <a:pt x="3" y="531"/>
                  </a:cubicBezTo>
                  <a:close/>
                  <a:moveTo>
                    <a:pt x="3" y="523"/>
                  </a:moveTo>
                  <a:lnTo>
                    <a:pt x="3" y="523"/>
                  </a:lnTo>
                  <a:cubicBezTo>
                    <a:pt x="3" y="521"/>
                    <a:pt x="4" y="521"/>
                    <a:pt x="5" y="521"/>
                  </a:cubicBezTo>
                  <a:cubicBezTo>
                    <a:pt x="6" y="521"/>
                    <a:pt x="7" y="521"/>
                    <a:pt x="7" y="523"/>
                  </a:cubicBezTo>
                  <a:cubicBezTo>
                    <a:pt x="7" y="524"/>
                    <a:pt x="6" y="525"/>
                    <a:pt x="5" y="525"/>
                  </a:cubicBezTo>
                  <a:cubicBezTo>
                    <a:pt x="4" y="525"/>
                    <a:pt x="3" y="524"/>
                    <a:pt x="3" y="523"/>
                  </a:cubicBezTo>
                  <a:close/>
                  <a:moveTo>
                    <a:pt x="3" y="515"/>
                  </a:moveTo>
                  <a:lnTo>
                    <a:pt x="3" y="515"/>
                  </a:lnTo>
                  <a:cubicBezTo>
                    <a:pt x="3" y="513"/>
                    <a:pt x="4" y="513"/>
                    <a:pt x="5" y="513"/>
                  </a:cubicBezTo>
                  <a:cubicBezTo>
                    <a:pt x="6" y="513"/>
                    <a:pt x="7" y="513"/>
                    <a:pt x="7" y="515"/>
                  </a:cubicBezTo>
                  <a:cubicBezTo>
                    <a:pt x="7" y="516"/>
                    <a:pt x="6" y="517"/>
                    <a:pt x="5" y="517"/>
                  </a:cubicBezTo>
                  <a:cubicBezTo>
                    <a:pt x="4" y="517"/>
                    <a:pt x="3" y="516"/>
                    <a:pt x="3" y="515"/>
                  </a:cubicBezTo>
                  <a:close/>
                  <a:moveTo>
                    <a:pt x="3" y="507"/>
                  </a:moveTo>
                  <a:lnTo>
                    <a:pt x="3" y="507"/>
                  </a:lnTo>
                  <a:cubicBezTo>
                    <a:pt x="3" y="505"/>
                    <a:pt x="4" y="505"/>
                    <a:pt x="5" y="505"/>
                  </a:cubicBezTo>
                  <a:cubicBezTo>
                    <a:pt x="6" y="505"/>
                    <a:pt x="7" y="505"/>
                    <a:pt x="7" y="507"/>
                  </a:cubicBezTo>
                  <a:cubicBezTo>
                    <a:pt x="7" y="508"/>
                    <a:pt x="6" y="509"/>
                    <a:pt x="5" y="509"/>
                  </a:cubicBezTo>
                  <a:cubicBezTo>
                    <a:pt x="4" y="509"/>
                    <a:pt x="3" y="508"/>
                    <a:pt x="3" y="507"/>
                  </a:cubicBezTo>
                  <a:close/>
                  <a:moveTo>
                    <a:pt x="3" y="499"/>
                  </a:moveTo>
                  <a:lnTo>
                    <a:pt x="3" y="499"/>
                  </a:lnTo>
                  <a:cubicBezTo>
                    <a:pt x="3" y="497"/>
                    <a:pt x="4" y="497"/>
                    <a:pt x="5" y="497"/>
                  </a:cubicBezTo>
                  <a:cubicBezTo>
                    <a:pt x="6" y="497"/>
                    <a:pt x="7" y="497"/>
                    <a:pt x="7" y="499"/>
                  </a:cubicBezTo>
                  <a:cubicBezTo>
                    <a:pt x="7" y="500"/>
                    <a:pt x="6" y="501"/>
                    <a:pt x="5" y="501"/>
                  </a:cubicBezTo>
                  <a:cubicBezTo>
                    <a:pt x="4" y="501"/>
                    <a:pt x="3" y="500"/>
                    <a:pt x="3" y="499"/>
                  </a:cubicBezTo>
                  <a:close/>
                  <a:moveTo>
                    <a:pt x="3" y="491"/>
                  </a:moveTo>
                  <a:lnTo>
                    <a:pt x="3" y="491"/>
                  </a:lnTo>
                  <a:cubicBezTo>
                    <a:pt x="3" y="489"/>
                    <a:pt x="4" y="489"/>
                    <a:pt x="5" y="489"/>
                  </a:cubicBezTo>
                  <a:cubicBezTo>
                    <a:pt x="6" y="489"/>
                    <a:pt x="7" y="489"/>
                    <a:pt x="7" y="491"/>
                  </a:cubicBezTo>
                  <a:cubicBezTo>
                    <a:pt x="7" y="492"/>
                    <a:pt x="6" y="493"/>
                    <a:pt x="5" y="493"/>
                  </a:cubicBezTo>
                  <a:cubicBezTo>
                    <a:pt x="4" y="493"/>
                    <a:pt x="3" y="492"/>
                    <a:pt x="3" y="491"/>
                  </a:cubicBezTo>
                  <a:close/>
                  <a:moveTo>
                    <a:pt x="3" y="483"/>
                  </a:moveTo>
                  <a:lnTo>
                    <a:pt x="3" y="483"/>
                  </a:lnTo>
                  <a:cubicBezTo>
                    <a:pt x="3" y="481"/>
                    <a:pt x="4" y="481"/>
                    <a:pt x="5" y="481"/>
                  </a:cubicBezTo>
                  <a:cubicBezTo>
                    <a:pt x="6" y="481"/>
                    <a:pt x="7" y="481"/>
                    <a:pt x="7" y="483"/>
                  </a:cubicBezTo>
                  <a:cubicBezTo>
                    <a:pt x="7" y="484"/>
                    <a:pt x="6" y="485"/>
                    <a:pt x="5" y="485"/>
                  </a:cubicBezTo>
                  <a:cubicBezTo>
                    <a:pt x="4" y="485"/>
                    <a:pt x="3" y="484"/>
                    <a:pt x="3" y="483"/>
                  </a:cubicBezTo>
                  <a:close/>
                  <a:moveTo>
                    <a:pt x="3" y="475"/>
                  </a:moveTo>
                  <a:lnTo>
                    <a:pt x="3" y="475"/>
                  </a:lnTo>
                  <a:cubicBezTo>
                    <a:pt x="3" y="473"/>
                    <a:pt x="4" y="473"/>
                    <a:pt x="5" y="473"/>
                  </a:cubicBezTo>
                  <a:cubicBezTo>
                    <a:pt x="6" y="473"/>
                    <a:pt x="7" y="473"/>
                    <a:pt x="7" y="475"/>
                  </a:cubicBezTo>
                  <a:cubicBezTo>
                    <a:pt x="7" y="476"/>
                    <a:pt x="6" y="477"/>
                    <a:pt x="5" y="477"/>
                  </a:cubicBezTo>
                  <a:cubicBezTo>
                    <a:pt x="4" y="477"/>
                    <a:pt x="3" y="476"/>
                    <a:pt x="3" y="475"/>
                  </a:cubicBezTo>
                  <a:close/>
                  <a:moveTo>
                    <a:pt x="3" y="467"/>
                  </a:moveTo>
                  <a:lnTo>
                    <a:pt x="3" y="467"/>
                  </a:lnTo>
                  <a:cubicBezTo>
                    <a:pt x="3" y="465"/>
                    <a:pt x="4" y="465"/>
                    <a:pt x="5" y="465"/>
                  </a:cubicBezTo>
                  <a:cubicBezTo>
                    <a:pt x="6" y="465"/>
                    <a:pt x="7" y="465"/>
                    <a:pt x="7" y="467"/>
                  </a:cubicBezTo>
                  <a:cubicBezTo>
                    <a:pt x="7" y="468"/>
                    <a:pt x="6" y="469"/>
                    <a:pt x="5" y="469"/>
                  </a:cubicBezTo>
                  <a:cubicBezTo>
                    <a:pt x="4" y="469"/>
                    <a:pt x="3" y="468"/>
                    <a:pt x="3" y="467"/>
                  </a:cubicBezTo>
                  <a:close/>
                  <a:moveTo>
                    <a:pt x="3" y="459"/>
                  </a:moveTo>
                  <a:lnTo>
                    <a:pt x="3" y="459"/>
                  </a:lnTo>
                  <a:cubicBezTo>
                    <a:pt x="3" y="457"/>
                    <a:pt x="4" y="457"/>
                    <a:pt x="5" y="457"/>
                  </a:cubicBezTo>
                  <a:cubicBezTo>
                    <a:pt x="6" y="457"/>
                    <a:pt x="7" y="457"/>
                    <a:pt x="7" y="459"/>
                  </a:cubicBezTo>
                  <a:cubicBezTo>
                    <a:pt x="7" y="460"/>
                    <a:pt x="6" y="461"/>
                    <a:pt x="5" y="461"/>
                  </a:cubicBezTo>
                  <a:cubicBezTo>
                    <a:pt x="4" y="461"/>
                    <a:pt x="3" y="460"/>
                    <a:pt x="3" y="459"/>
                  </a:cubicBezTo>
                  <a:close/>
                  <a:moveTo>
                    <a:pt x="3" y="451"/>
                  </a:moveTo>
                  <a:lnTo>
                    <a:pt x="3" y="451"/>
                  </a:lnTo>
                  <a:cubicBezTo>
                    <a:pt x="3" y="449"/>
                    <a:pt x="4" y="449"/>
                    <a:pt x="5" y="449"/>
                  </a:cubicBezTo>
                  <a:cubicBezTo>
                    <a:pt x="6" y="449"/>
                    <a:pt x="7" y="449"/>
                    <a:pt x="7" y="451"/>
                  </a:cubicBezTo>
                  <a:cubicBezTo>
                    <a:pt x="7" y="452"/>
                    <a:pt x="6" y="453"/>
                    <a:pt x="5" y="453"/>
                  </a:cubicBezTo>
                  <a:cubicBezTo>
                    <a:pt x="4" y="453"/>
                    <a:pt x="3" y="452"/>
                    <a:pt x="3" y="451"/>
                  </a:cubicBezTo>
                  <a:close/>
                  <a:moveTo>
                    <a:pt x="3" y="443"/>
                  </a:moveTo>
                  <a:lnTo>
                    <a:pt x="3" y="443"/>
                  </a:lnTo>
                  <a:cubicBezTo>
                    <a:pt x="3" y="441"/>
                    <a:pt x="4" y="441"/>
                    <a:pt x="5" y="441"/>
                  </a:cubicBezTo>
                  <a:cubicBezTo>
                    <a:pt x="6" y="441"/>
                    <a:pt x="7" y="441"/>
                    <a:pt x="7" y="443"/>
                  </a:cubicBezTo>
                  <a:cubicBezTo>
                    <a:pt x="7" y="444"/>
                    <a:pt x="6" y="445"/>
                    <a:pt x="5" y="445"/>
                  </a:cubicBezTo>
                  <a:cubicBezTo>
                    <a:pt x="4" y="445"/>
                    <a:pt x="3" y="444"/>
                    <a:pt x="3" y="443"/>
                  </a:cubicBezTo>
                  <a:close/>
                  <a:moveTo>
                    <a:pt x="3" y="435"/>
                  </a:moveTo>
                  <a:lnTo>
                    <a:pt x="3" y="435"/>
                  </a:lnTo>
                  <a:cubicBezTo>
                    <a:pt x="3" y="433"/>
                    <a:pt x="4" y="433"/>
                    <a:pt x="5" y="433"/>
                  </a:cubicBezTo>
                  <a:cubicBezTo>
                    <a:pt x="6" y="433"/>
                    <a:pt x="7" y="433"/>
                    <a:pt x="7" y="435"/>
                  </a:cubicBezTo>
                  <a:cubicBezTo>
                    <a:pt x="7" y="436"/>
                    <a:pt x="6" y="437"/>
                    <a:pt x="5" y="437"/>
                  </a:cubicBezTo>
                  <a:cubicBezTo>
                    <a:pt x="4" y="437"/>
                    <a:pt x="3" y="436"/>
                    <a:pt x="3" y="435"/>
                  </a:cubicBezTo>
                  <a:close/>
                  <a:moveTo>
                    <a:pt x="3" y="427"/>
                  </a:moveTo>
                  <a:lnTo>
                    <a:pt x="3" y="427"/>
                  </a:lnTo>
                  <a:cubicBezTo>
                    <a:pt x="3" y="425"/>
                    <a:pt x="4" y="425"/>
                    <a:pt x="5" y="425"/>
                  </a:cubicBezTo>
                  <a:cubicBezTo>
                    <a:pt x="6" y="425"/>
                    <a:pt x="7" y="425"/>
                    <a:pt x="7" y="427"/>
                  </a:cubicBezTo>
                  <a:cubicBezTo>
                    <a:pt x="7" y="428"/>
                    <a:pt x="6" y="429"/>
                    <a:pt x="5" y="429"/>
                  </a:cubicBezTo>
                  <a:cubicBezTo>
                    <a:pt x="4" y="429"/>
                    <a:pt x="3" y="428"/>
                    <a:pt x="3" y="427"/>
                  </a:cubicBezTo>
                  <a:close/>
                  <a:moveTo>
                    <a:pt x="3" y="419"/>
                  </a:moveTo>
                  <a:lnTo>
                    <a:pt x="3" y="419"/>
                  </a:lnTo>
                  <a:cubicBezTo>
                    <a:pt x="3" y="417"/>
                    <a:pt x="4" y="417"/>
                    <a:pt x="5" y="417"/>
                  </a:cubicBezTo>
                  <a:cubicBezTo>
                    <a:pt x="6" y="417"/>
                    <a:pt x="7" y="417"/>
                    <a:pt x="7" y="419"/>
                  </a:cubicBezTo>
                  <a:cubicBezTo>
                    <a:pt x="7" y="420"/>
                    <a:pt x="6" y="421"/>
                    <a:pt x="5" y="421"/>
                  </a:cubicBezTo>
                  <a:cubicBezTo>
                    <a:pt x="4" y="421"/>
                    <a:pt x="3" y="420"/>
                    <a:pt x="3" y="419"/>
                  </a:cubicBezTo>
                  <a:close/>
                  <a:moveTo>
                    <a:pt x="3" y="411"/>
                  </a:moveTo>
                  <a:lnTo>
                    <a:pt x="3" y="411"/>
                  </a:lnTo>
                  <a:cubicBezTo>
                    <a:pt x="3" y="409"/>
                    <a:pt x="4" y="409"/>
                    <a:pt x="5" y="409"/>
                  </a:cubicBezTo>
                  <a:cubicBezTo>
                    <a:pt x="6" y="409"/>
                    <a:pt x="7" y="409"/>
                    <a:pt x="7" y="411"/>
                  </a:cubicBezTo>
                  <a:cubicBezTo>
                    <a:pt x="7" y="412"/>
                    <a:pt x="6" y="413"/>
                    <a:pt x="5" y="413"/>
                  </a:cubicBezTo>
                  <a:cubicBezTo>
                    <a:pt x="4" y="413"/>
                    <a:pt x="3" y="412"/>
                    <a:pt x="3" y="411"/>
                  </a:cubicBezTo>
                  <a:close/>
                  <a:moveTo>
                    <a:pt x="3" y="403"/>
                  </a:moveTo>
                  <a:lnTo>
                    <a:pt x="3" y="403"/>
                  </a:lnTo>
                  <a:cubicBezTo>
                    <a:pt x="3" y="401"/>
                    <a:pt x="4" y="401"/>
                    <a:pt x="5" y="401"/>
                  </a:cubicBezTo>
                  <a:cubicBezTo>
                    <a:pt x="6" y="401"/>
                    <a:pt x="7" y="401"/>
                    <a:pt x="7" y="403"/>
                  </a:cubicBezTo>
                  <a:cubicBezTo>
                    <a:pt x="7" y="404"/>
                    <a:pt x="6" y="405"/>
                    <a:pt x="5" y="405"/>
                  </a:cubicBezTo>
                  <a:cubicBezTo>
                    <a:pt x="4" y="405"/>
                    <a:pt x="3" y="404"/>
                    <a:pt x="3" y="403"/>
                  </a:cubicBezTo>
                  <a:close/>
                  <a:moveTo>
                    <a:pt x="3" y="395"/>
                  </a:moveTo>
                  <a:lnTo>
                    <a:pt x="3" y="395"/>
                  </a:lnTo>
                  <a:cubicBezTo>
                    <a:pt x="3" y="393"/>
                    <a:pt x="4" y="393"/>
                    <a:pt x="5" y="393"/>
                  </a:cubicBezTo>
                  <a:cubicBezTo>
                    <a:pt x="6" y="393"/>
                    <a:pt x="7" y="393"/>
                    <a:pt x="7" y="395"/>
                  </a:cubicBezTo>
                  <a:cubicBezTo>
                    <a:pt x="7" y="396"/>
                    <a:pt x="6" y="397"/>
                    <a:pt x="5" y="397"/>
                  </a:cubicBezTo>
                  <a:cubicBezTo>
                    <a:pt x="4" y="397"/>
                    <a:pt x="3" y="396"/>
                    <a:pt x="3" y="395"/>
                  </a:cubicBezTo>
                  <a:close/>
                  <a:moveTo>
                    <a:pt x="3" y="387"/>
                  </a:moveTo>
                  <a:lnTo>
                    <a:pt x="3" y="387"/>
                  </a:lnTo>
                  <a:cubicBezTo>
                    <a:pt x="3" y="385"/>
                    <a:pt x="4" y="385"/>
                    <a:pt x="5" y="385"/>
                  </a:cubicBezTo>
                  <a:cubicBezTo>
                    <a:pt x="6" y="385"/>
                    <a:pt x="7" y="385"/>
                    <a:pt x="7" y="387"/>
                  </a:cubicBezTo>
                  <a:cubicBezTo>
                    <a:pt x="7" y="388"/>
                    <a:pt x="6" y="389"/>
                    <a:pt x="5" y="389"/>
                  </a:cubicBezTo>
                  <a:cubicBezTo>
                    <a:pt x="4" y="389"/>
                    <a:pt x="3" y="388"/>
                    <a:pt x="3" y="387"/>
                  </a:cubicBezTo>
                  <a:close/>
                  <a:moveTo>
                    <a:pt x="3" y="379"/>
                  </a:moveTo>
                  <a:lnTo>
                    <a:pt x="3" y="379"/>
                  </a:lnTo>
                  <a:cubicBezTo>
                    <a:pt x="3" y="377"/>
                    <a:pt x="4" y="377"/>
                    <a:pt x="5" y="377"/>
                  </a:cubicBezTo>
                  <a:cubicBezTo>
                    <a:pt x="6" y="377"/>
                    <a:pt x="7" y="377"/>
                    <a:pt x="7" y="379"/>
                  </a:cubicBezTo>
                  <a:cubicBezTo>
                    <a:pt x="7" y="380"/>
                    <a:pt x="6" y="381"/>
                    <a:pt x="5" y="381"/>
                  </a:cubicBezTo>
                  <a:cubicBezTo>
                    <a:pt x="4" y="381"/>
                    <a:pt x="3" y="380"/>
                    <a:pt x="3" y="379"/>
                  </a:cubicBezTo>
                  <a:close/>
                  <a:moveTo>
                    <a:pt x="3" y="371"/>
                  </a:moveTo>
                  <a:lnTo>
                    <a:pt x="3" y="371"/>
                  </a:lnTo>
                  <a:cubicBezTo>
                    <a:pt x="3" y="369"/>
                    <a:pt x="4" y="369"/>
                    <a:pt x="5" y="369"/>
                  </a:cubicBezTo>
                  <a:cubicBezTo>
                    <a:pt x="6" y="369"/>
                    <a:pt x="7" y="369"/>
                    <a:pt x="7" y="371"/>
                  </a:cubicBezTo>
                  <a:cubicBezTo>
                    <a:pt x="7" y="372"/>
                    <a:pt x="6" y="373"/>
                    <a:pt x="5" y="373"/>
                  </a:cubicBezTo>
                  <a:cubicBezTo>
                    <a:pt x="4" y="373"/>
                    <a:pt x="3" y="372"/>
                    <a:pt x="3" y="371"/>
                  </a:cubicBezTo>
                  <a:close/>
                  <a:moveTo>
                    <a:pt x="3" y="363"/>
                  </a:moveTo>
                  <a:lnTo>
                    <a:pt x="3" y="363"/>
                  </a:lnTo>
                  <a:cubicBezTo>
                    <a:pt x="3" y="361"/>
                    <a:pt x="4" y="361"/>
                    <a:pt x="5" y="361"/>
                  </a:cubicBezTo>
                  <a:cubicBezTo>
                    <a:pt x="6" y="361"/>
                    <a:pt x="7" y="361"/>
                    <a:pt x="7" y="363"/>
                  </a:cubicBezTo>
                  <a:cubicBezTo>
                    <a:pt x="7" y="364"/>
                    <a:pt x="6" y="365"/>
                    <a:pt x="5" y="365"/>
                  </a:cubicBezTo>
                  <a:cubicBezTo>
                    <a:pt x="4" y="365"/>
                    <a:pt x="3" y="364"/>
                    <a:pt x="3" y="363"/>
                  </a:cubicBezTo>
                  <a:close/>
                  <a:moveTo>
                    <a:pt x="3" y="355"/>
                  </a:moveTo>
                  <a:lnTo>
                    <a:pt x="3" y="355"/>
                  </a:lnTo>
                  <a:cubicBezTo>
                    <a:pt x="3" y="353"/>
                    <a:pt x="4" y="353"/>
                    <a:pt x="5" y="353"/>
                  </a:cubicBezTo>
                  <a:cubicBezTo>
                    <a:pt x="6" y="353"/>
                    <a:pt x="7" y="353"/>
                    <a:pt x="7" y="355"/>
                  </a:cubicBezTo>
                  <a:cubicBezTo>
                    <a:pt x="7" y="356"/>
                    <a:pt x="6" y="357"/>
                    <a:pt x="5" y="357"/>
                  </a:cubicBezTo>
                  <a:cubicBezTo>
                    <a:pt x="4" y="357"/>
                    <a:pt x="3" y="356"/>
                    <a:pt x="3" y="355"/>
                  </a:cubicBezTo>
                  <a:close/>
                  <a:moveTo>
                    <a:pt x="3" y="347"/>
                  </a:moveTo>
                  <a:lnTo>
                    <a:pt x="3" y="347"/>
                  </a:lnTo>
                  <a:cubicBezTo>
                    <a:pt x="3" y="345"/>
                    <a:pt x="4" y="345"/>
                    <a:pt x="5" y="345"/>
                  </a:cubicBezTo>
                  <a:cubicBezTo>
                    <a:pt x="6" y="345"/>
                    <a:pt x="7" y="345"/>
                    <a:pt x="7" y="347"/>
                  </a:cubicBezTo>
                  <a:cubicBezTo>
                    <a:pt x="7" y="348"/>
                    <a:pt x="6" y="349"/>
                    <a:pt x="5" y="349"/>
                  </a:cubicBezTo>
                  <a:cubicBezTo>
                    <a:pt x="4" y="349"/>
                    <a:pt x="3" y="348"/>
                    <a:pt x="3" y="347"/>
                  </a:cubicBezTo>
                  <a:close/>
                  <a:moveTo>
                    <a:pt x="3" y="339"/>
                  </a:moveTo>
                  <a:lnTo>
                    <a:pt x="3" y="339"/>
                  </a:lnTo>
                  <a:cubicBezTo>
                    <a:pt x="3" y="337"/>
                    <a:pt x="4" y="337"/>
                    <a:pt x="5" y="337"/>
                  </a:cubicBezTo>
                  <a:cubicBezTo>
                    <a:pt x="6" y="337"/>
                    <a:pt x="7" y="337"/>
                    <a:pt x="7" y="339"/>
                  </a:cubicBezTo>
                  <a:cubicBezTo>
                    <a:pt x="7" y="340"/>
                    <a:pt x="6" y="341"/>
                    <a:pt x="5" y="341"/>
                  </a:cubicBezTo>
                  <a:cubicBezTo>
                    <a:pt x="4" y="341"/>
                    <a:pt x="3" y="340"/>
                    <a:pt x="3" y="339"/>
                  </a:cubicBezTo>
                  <a:close/>
                  <a:moveTo>
                    <a:pt x="3" y="331"/>
                  </a:moveTo>
                  <a:lnTo>
                    <a:pt x="3" y="331"/>
                  </a:lnTo>
                  <a:cubicBezTo>
                    <a:pt x="3" y="329"/>
                    <a:pt x="4" y="329"/>
                    <a:pt x="5" y="329"/>
                  </a:cubicBezTo>
                  <a:cubicBezTo>
                    <a:pt x="7" y="329"/>
                    <a:pt x="7" y="329"/>
                    <a:pt x="7" y="331"/>
                  </a:cubicBezTo>
                  <a:cubicBezTo>
                    <a:pt x="7" y="332"/>
                    <a:pt x="7" y="333"/>
                    <a:pt x="5" y="333"/>
                  </a:cubicBezTo>
                  <a:cubicBezTo>
                    <a:pt x="4" y="333"/>
                    <a:pt x="3" y="332"/>
                    <a:pt x="3" y="331"/>
                  </a:cubicBezTo>
                  <a:close/>
                  <a:moveTo>
                    <a:pt x="3" y="323"/>
                  </a:moveTo>
                  <a:lnTo>
                    <a:pt x="3" y="323"/>
                  </a:lnTo>
                  <a:cubicBezTo>
                    <a:pt x="3" y="321"/>
                    <a:pt x="4" y="320"/>
                    <a:pt x="5" y="320"/>
                  </a:cubicBezTo>
                  <a:cubicBezTo>
                    <a:pt x="7" y="320"/>
                    <a:pt x="7" y="321"/>
                    <a:pt x="7" y="323"/>
                  </a:cubicBezTo>
                  <a:cubicBezTo>
                    <a:pt x="7" y="324"/>
                    <a:pt x="7" y="325"/>
                    <a:pt x="5" y="325"/>
                  </a:cubicBezTo>
                  <a:cubicBezTo>
                    <a:pt x="4" y="325"/>
                    <a:pt x="3" y="324"/>
                    <a:pt x="3" y="323"/>
                  </a:cubicBezTo>
                  <a:close/>
                  <a:moveTo>
                    <a:pt x="3" y="315"/>
                  </a:moveTo>
                  <a:lnTo>
                    <a:pt x="3" y="314"/>
                  </a:lnTo>
                  <a:cubicBezTo>
                    <a:pt x="3" y="313"/>
                    <a:pt x="4" y="312"/>
                    <a:pt x="5" y="312"/>
                  </a:cubicBezTo>
                  <a:cubicBezTo>
                    <a:pt x="7" y="312"/>
                    <a:pt x="7" y="313"/>
                    <a:pt x="7" y="314"/>
                  </a:cubicBezTo>
                  <a:lnTo>
                    <a:pt x="7" y="315"/>
                  </a:lnTo>
                  <a:cubicBezTo>
                    <a:pt x="7" y="316"/>
                    <a:pt x="7" y="317"/>
                    <a:pt x="5" y="317"/>
                  </a:cubicBezTo>
                  <a:cubicBezTo>
                    <a:pt x="4" y="317"/>
                    <a:pt x="3" y="316"/>
                    <a:pt x="3" y="315"/>
                  </a:cubicBezTo>
                  <a:close/>
                  <a:moveTo>
                    <a:pt x="3" y="306"/>
                  </a:moveTo>
                  <a:lnTo>
                    <a:pt x="3" y="306"/>
                  </a:lnTo>
                  <a:cubicBezTo>
                    <a:pt x="3" y="305"/>
                    <a:pt x="4" y="304"/>
                    <a:pt x="5" y="304"/>
                  </a:cubicBezTo>
                  <a:cubicBezTo>
                    <a:pt x="7" y="304"/>
                    <a:pt x="7" y="305"/>
                    <a:pt x="7" y="306"/>
                  </a:cubicBezTo>
                  <a:cubicBezTo>
                    <a:pt x="7" y="308"/>
                    <a:pt x="7" y="308"/>
                    <a:pt x="5" y="308"/>
                  </a:cubicBezTo>
                  <a:cubicBezTo>
                    <a:pt x="4" y="308"/>
                    <a:pt x="3" y="308"/>
                    <a:pt x="3" y="306"/>
                  </a:cubicBezTo>
                  <a:close/>
                  <a:moveTo>
                    <a:pt x="4" y="298"/>
                  </a:moveTo>
                  <a:lnTo>
                    <a:pt x="4" y="298"/>
                  </a:lnTo>
                  <a:cubicBezTo>
                    <a:pt x="4" y="297"/>
                    <a:pt x="4" y="296"/>
                    <a:pt x="6" y="296"/>
                  </a:cubicBezTo>
                  <a:cubicBezTo>
                    <a:pt x="7" y="296"/>
                    <a:pt x="8" y="297"/>
                    <a:pt x="8" y="298"/>
                  </a:cubicBezTo>
                  <a:cubicBezTo>
                    <a:pt x="8" y="300"/>
                    <a:pt x="7" y="300"/>
                    <a:pt x="6" y="300"/>
                  </a:cubicBezTo>
                  <a:cubicBezTo>
                    <a:pt x="4" y="300"/>
                    <a:pt x="4" y="300"/>
                    <a:pt x="4" y="298"/>
                  </a:cubicBezTo>
                  <a:close/>
                  <a:moveTo>
                    <a:pt x="4" y="290"/>
                  </a:moveTo>
                  <a:lnTo>
                    <a:pt x="4" y="290"/>
                  </a:lnTo>
                  <a:cubicBezTo>
                    <a:pt x="4" y="289"/>
                    <a:pt x="4" y="288"/>
                    <a:pt x="6" y="288"/>
                  </a:cubicBezTo>
                  <a:cubicBezTo>
                    <a:pt x="7" y="288"/>
                    <a:pt x="8" y="289"/>
                    <a:pt x="8" y="290"/>
                  </a:cubicBezTo>
                  <a:cubicBezTo>
                    <a:pt x="8" y="292"/>
                    <a:pt x="7" y="292"/>
                    <a:pt x="6" y="292"/>
                  </a:cubicBezTo>
                  <a:cubicBezTo>
                    <a:pt x="4" y="292"/>
                    <a:pt x="4" y="292"/>
                    <a:pt x="4" y="290"/>
                  </a:cubicBezTo>
                  <a:close/>
                  <a:moveTo>
                    <a:pt x="4" y="282"/>
                  </a:moveTo>
                  <a:lnTo>
                    <a:pt x="4" y="282"/>
                  </a:lnTo>
                  <a:cubicBezTo>
                    <a:pt x="4" y="281"/>
                    <a:pt x="4" y="280"/>
                    <a:pt x="6" y="280"/>
                  </a:cubicBezTo>
                  <a:cubicBezTo>
                    <a:pt x="7" y="280"/>
                    <a:pt x="8" y="281"/>
                    <a:pt x="8" y="282"/>
                  </a:cubicBezTo>
                  <a:cubicBezTo>
                    <a:pt x="8" y="284"/>
                    <a:pt x="7" y="284"/>
                    <a:pt x="6" y="284"/>
                  </a:cubicBezTo>
                  <a:cubicBezTo>
                    <a:pt x="4" y="284"/>
                    <a:pt x="4" y="284"/>
                    <a:pt x="4" y="282"/>
                  </a:cubicBezTo>
                  <a:close/>
                  <a:moveTo>
                    <a:pt x="4" y="274"/>
                  </a:moveTo>
                  <a:lnTo>
                    <a:pt x="4" y="274"/>
                  </a:lnTo>
                  <a:cubicBezTo>
                    <a:pt x="4" y="273"/>
                    <a:pt x="4" y="272"/>
                    <a:pt x="6" y="272"/>
                  </a:cubicBezTo>
                  <a:cubicBezTo>
                    <a:pt x="7" y="272"/>
                    <a:pt x="8" y="273"/>
                    <a:pt x="8" y="274"/>
                  </a:cubicBezTo>
                  <a:cubicBezTo>
                    <a:pt x="8" y="276"/>
                    <a:pt x="7" y="276"/>
                    <a:pt x="6" y="276"/>
                  </a:cubicBezTo>
                  <a:cubicBezTo>
                    <a:pt x="4" y="276"/>
                    <a:pt x="4" y="276"/>
                    <a:pt x="4" y="274"/>
                  </a:cubicBezTo>
                  <a:close/>
                  <a:moveTo>
                    <a:pt x="4" y="266"/>
                  </a:moveTo>
                  <a:lnTo>
                    <a:pt x="4" y="266"/>
                  </a:lnTo>
                  <a:cubicBezTo>
                    <a:pt x="4" y="265"/>
                    <a:pt x="5" y="264"/>
                    <a:pt x="6" y="264"/>
                  </a:cubicBezTo>
                  <a:cubicBezTo>
                    <a:pt x="7" y="264"/>
                    <a:pt x="8" y="265"/>
                    <a:pt x="8" y="266"/>
                  </a:cubicBezTo>
                  <a:cubicBezTo>
                    <a:pt x="8" y="268"/>
                    <a:pt x="7" y="268"/>
                    <a:pt x="6" y="268"/>
                  </a:cubicBezTo>
                  <a:cubicBezTo>
                    <a:pt x="5" y="268"/>
                    <a:pt x="4" y="268"/>
                    <a:pt x="4" y="266"/>
                  </a:cubicBezTo>
                  <a:close/>
                  <a:moveTo>
                    <a:pt x="4" y="258"/>
                  </a:moveTo>
                  <a:lnTo>
                    <a:pt x="4" y="258"/>
                  </a:lnTo>
                  <a:cubicBezTo>
                    <a:pt x="4" y="257"/>
                    <a:pt x="5" y="256"/>
                    <a:pt x="6" y="256"/>
                  </a:cubicBezTo>
                  <a:cubicBezTo>
                    <a:pt x="7" y="256"/>
                    <a:pt x="8" y="257"/>
                    <a:pt x="8" y="258"/>
                  </a:cubicBezTo>
                  <a:cubicBezTo>
                    <a:pt x="8" y="260"/>
                    <a:pt x="7" y="260"/>
                    <a:pt x="6" y="260"/>
                  </a:cubicBezTo>
                  <a:cubicBezTo>
                    <a:pt x="5" y="260"/>
                    <a:pt x="4" y="260"/>
                    <a:pt x="4" y="258"/>
                  </a:cubicBezTo>
                  <a:close/>
                  <a:moveTo>
                    <a:pt x="4" y="250"/>
                  </a:moveTo>
                  <a:lnTo>
                    <a:pt x="4" y="250"/>
                  </a:lnTo>
                  <a:cubicBezTo>
                    <a:pt x="4" y="249"/>
                    <a:pt x="5" y="248"/>
                    <a:pt x="6" y="248"/>
                  </a:cubicBezTo>
                  <a:cubicBezTo>
                    <a:pt x="7" y="248"/>
                    <a:pt x="8" y="249"/>
                    <a:pt x="8" y="250"/>
                  </a:cubicBezTo>
                  <a:cubicBezTo>
                    <a:pt x="8" y="252"/>
                    <a:pt x="7" y="252"/>
                    <a:pt x="6" y="252"/>
                  </a:cubicBezTo>
                  <a:cubicBezTo>
                    <a:pt x="5" y="252"/>
                    <a:pt x="4" y="252"/>
                    <a:pt x="4" y="250"/>
                  </a:cubicBezTo>
                  <a:close/>
                  <a:moveTo>
                    <a:pt x="4" y="242"/>
                  </a:moveTo>
                  <a:lnTo>
                    <a:pt x="4" y="242"/>
                  </a:lnTo>
                  <a:cubicBezTo>
                    <a:pt x="4" y="241"/>
                    <a:pt x="5" y="240"/>
                    <a:pt x="6" y="240"/>
                  </a:cubicBezTo>
                  <a:cubicBezTo>
                    <a:pt x="7" y="240"/>
                    <a:pt x="8" y="241"/>
                    <a:pt x="8" y="242"/>
                  </a:cubicBezTo>
                  <a:cubicBezTo>
                    <a:pt x="8" y="244"/>
                    <a:pt x="7" y="244"/>
                    <a:pt x="6" y="244"/>
                  </a:cubicBezTo>
                  <a:cubicBezTo>
                    <a:pt x="5" y="244"/>
                    <a:pt x="4" y="244"/>
                    <a:pt x="4" y="242"/>
                  </a:cubicBezTo>
                  <a:close/>
                  <a:moveTo>
                    <a:pt x="4" y="234"/>
                  </a:moveTo>
                  <a:lnTo>
                    <a:pt x="4" y="234"/>
                  </a:lnTo>
                  <a:cubicBezTo>
                    <a:pt x="4" y="233"/>
                    <a:pt x="5" y="232"/>
                    <a:pt x="6" y="232"/>
                  </a:cubicBezTo>
                  <a:cubicBezTo>
                    <a:pt x="7" y="232"/>
                    <a:pt x="8" y="233"/>
                    <a:pt x="8" y="234"/>
                  </a:cubicBezTo>
                  <a:cubicBezTo>
                    <a:pt x="8" y="236"/>
                    <a:pt x="7" y="236"/>
                    <a:pt x="6" y="236"/>
                  </a:cubicBezTo>
                  <a:cubicBezTo>
                    <a:pt x="5" y="236"/>
                    <a:pt x="4" y="236"/>
                    <a:pt x="4" y="234"/>
                  </a:cubicBezTo>
                  <a:close/>
                  <a:moveTo>
                    <a:pt x="4" y="226"/>
                  </a:moveTo>
                  <a:lnTo>
                    <a:pt x="4" y="226"/>
                  </a:lnTo>
                  <a:cubicBezTo>
                    <a:pt x="4" y="225"/>
                    <a:pt x="5" y="224"/>
                    <a:pt x="6" y="224"/>
                  </a:cubicBezTo>
                  <a:cubicBezTo>
                    <a:pt x="7" y="224"/>
                    <a:pt x="8" y="225"/>
                    <a:pt x="8" y="226"/>
                  </a:cubicBezTo>
                  <a:cubicBezTo>
                    <a:pt x="8" y="228"/>
                    <a:pt x="7" y="228"/>
                    <a:pt x="6" y="228"/>
                  </a:cubicBezTo>
                  <a:cubicBezTo>
                    <a:pt x="5" y="228"/>
                    <a:pt x="4" y="228"/>
                    <a:pt x="4" y="226"/>
                  </a:cubicBezTo>
                  <a:close/>
                  <a:moveTo>
                    <a:pt x="4" y="218"/>
                  </a:moveTo>
                  <a:lnTo>
                    <a:pt x="4" y="218"/>
                  </a:lnTo>
                  <a:cubicBezTo>
                    <a:pt x="4" y="217"/>
                    <a:pt x="5" y="216"/>
                    <a:pt x="6" y="216"/>
                  </a:cubicBezTo>
                  <a:cubicBezTo>
                    <a:pt x="7" y="216"/>
                    <a:pt x="8" y="217"/>
                    <a:pt x="8" y="218"/>
                  </a:cubicBezTo>
                  <a:cubicBezTo>
                    <a:pt x="8" y="220"/>
                    <a:pt x="7" y="220"/>
                    <a:pt x="6" y="220"/>
                  </a:cubicBezTo>
                  <a:cubicBezTo>
                    <a:pt x="5" y="220"/>
                    <a:pt x="4" y="220"/>
                    <a:pt x="4" y="218"/>
                  </a:cubicBezTo>
                  <a:close/>
                  <a:moveTo>
                    <a:pt x="4" y="210"/>
                  </a:moveTo>
                  <a:lnTo>
                    <a:pt x="4" y="210"/>
                  </a:lnTo>
                  <a:cubicBezTo>
                    <a:pt x="4" y="209"/>
                    <a:pt x="5" y="208"/>
                    <a:pt x="6" y="208"/>
                  </a:cubicBezTo>
                  <a:cubicBezTo>
                    <a:pt x="7" y="208"/>
                    <a:pt x="8" y="209"/>
                    <a:pt x="8" y="210"/>
                  </a:cubicBezTo>
                  <a:cubicBezTo>
                    <a:pt x="8" y="212"/>
                    <a:pt x="7" y="212"/>
                    <a:pt x="6" y="212"/>
                  </a:cubicBezTo>
                  <a:cubicBezTo>
                    <a:pt x="5" y="212"/>
                    <a:pt x="4" y="212"/>
                    <a:pt x="4" y="210"/>
                  </a:cubicBezTo>
                  <a:close/>
                  <a:moveTo>
                    <a:pt x="4" y="202"/>
                  </a:moveTo>
                  <a:lnTo>
                    <a:pt x="4" y="202"/>
                  </a:lnTo>
                  <a:cubicBezTo>
                    <a:pt x="4" y="201"/>
                    <a:pt x="5" y="200"/>
                    <a:pt x="6" y="200"/>
                  </a:cubicBezTo>
                  <a:cubicBezTo>
                    <a:pt x="7" y="200"/>
                    <a:pt x="8" y="201"/>
                    <a:pt x="8" y="202"/>
                  </a:cubicBezTo>
                  <a:cubicBezTo>
                    <a:pt x="8" y="204"/>
                    <a:pt x="7" y="204"/>
                    <a:pt x="6" y="204"/>
                  </a:cubicBezTo>
                  <a:cubicBezTo>
                    <a:pt x="5" y="204"/>
                    <a:pt x="4" y="204"/>
                    <a:pt x="4" y="202"/>
                  </a:cubicBezTo>
                  <a:close/>
                  <a:moveTo>
                    <a:pt x="4" y="194"/>
                  </a:moveTo>
                  <a:lnTo>
                    <a:pt x="4" y="194"/>
                  </a:lnTo>
                  <a:cubicBezTo>
                    <a:pt x="4" y="193"/>
                    <a:pt x="5" y="192"/>
                    <a:pt x="6" y="192"/>
                  </a:cubicBezTo>
                  <a:cubicBezTo>
                    <a:pt x="7" y="192"/>
                    <a:pt x="8" y="193"/>
                    <a:pt x="8" y="194"/>
                  </a:cubicBezTo>
                  <a:cubicBezTo>
                    <a:pt x="8" y="196"/>
                    <a:pt x="7" y="196"/>
                    <a:pt x="6" y="196"/>
                  </a:cubicBezTo>
                  <a:cubicBezTo>
                    <a:pt x="5" y="196"/>
                    <a:pt x="4" y="196"/>
                    <a:pt x="4" y="194"/>
                  </a:cubicBezTo>
                  <a:close/>
                  <a:moveTo>
                    <a:pt x="4" y="186"/>
                  </a:moveTo>
                  <a:lnTo>
                    <a:pt x="4" y="186"/>
                  </a:lnTo>
                  <a:cubicBezTo>
                    <a:pt x="4" y="185"/>
                    <a:pt x="5" y="184"/>
                    <a:pt x="6" y="184"/>
                  </a:cubicBezTo>
                  <a:cubicBezTo>
                    <a:pt x="7" y="184"/>
                    <a:pt x="8" y="185"/>
                    <a:pt x="8" y="186"/>
                  </a:cubicBezTo>
                  <a:cubicBezTo>
                    <a:pt x="8" y="188"/>
                    <a:pt x="7" y="188"/>
                    <a:pt x="6" y="188"/>
                  </a:cubicBezTo>
                  <a:cubicBezTo>
                    <a:pt x="5" y="188"/>
                    <a:pt x="4" y="188"/>
                    <a:pt x="4" y="186"/>
                  </a:cubicBezTo>
                  <a:close/>
                  <a:moveTo>
                    <a:pt x="4" y="178"/>
                  </a:moveTo>
                  <a:lnTo>
                    <a:pt x="4" y="178"/>
                  </a:lnTo>
                  <a:cubicBezTo>
                    <a:pt x="4" y="177"/>
                    <a:pt x="5" y="176"/>
                    <a:pt x="6" y="176"/>
                  </a:cubicBezTo>
                  <a:cubicBezTo>
                    <a:pt x="7" y="176"/>
                    <a:pt x="8" y="177"/>
                    <a:pt x="8" y="178"/>
                  </a:cubicBezTo>
                  <a:cubicBezTo>
                    <a:pt x="8" y="180"/>
                    <a:pt x="7" y="180"/>
                    <a:pt x="6" y="180"/>
                  </a:cubicBezTo>
                  <a:cubicBezTo>
                    <a:pt x="5" y="180"/>
                    <a:pt x="4" y="180"/>
                    <a:pt x="4" y="178"/>
                  </a:cubicBezTo>
                  <a:close/>
                  <a:moveTo>
                    <a:pt x="4" y="170"/>
                  </a:moveTo>
                  <a:lnTo>
                    <a:pt x="4" y="170"/>
                  </a:lnTo>
                  <a:cubicBezTo>
                    <a:pt x="4" y="169"/>
                    <a:pt x="5" y="168"/>
                    <a:pt x="6" y="168"/>
                  </a:cubicBezTo>
                  <a:cubicBezTo>
                    <a:pt x="7" y="168"/>
                    <a:pt x="8" y="169"/>
                    <a:pt x="8" y="170"/>
                  </a:cubicBezTo>
                  <a:cubicBezTo>
                    <a:pt x="8" y="172"/>
                    <a:pt x="7" y="172"/>
                    <a:pt x="6" y="172"/>
                  </a:cubicBezTo>
                  <a:cubicBezTo>
                    <a:pt x="5" y="172"/>
                    <a:pt x="4" y="172"/>
                    <a:pt x="4" y="170"/>
                  </a:cubicBezTo>
                  <a:close/>
                  <a:moveTo>
                    <a:pt x="4" y="162"/>
                  </a:moveTo>
                  <a:lnTo>
                    <a:pt x="4" y="162"/>
                  </a:lnTo>
                  <a:cubicBezTo>
                    <a:pt x="4" y="161"/>
                    <a:pt x="5" y="160"/>
                    <a:pt x="6" y="160"/>
                  </a:cubicBezTo>
                  <a:cubicBezTo>
                    <a:pt x="7" y="160"/>
                    <a:pt x="8" y="161"/>
                    <a:pt x="8" y="162"/>
                  </a:cubicBezTo>
                  <a:cubicBezTo>
                    <a:pt x="8" y="164"/>
                    <a:pt x="7" y="164"/>
                    <a:pt x="6" y="164"/>
                  </a:cubicBezTo>
                  <a:cubicBezTo>
                    <a:pt x="5" y="164"/>
                    <a:pt x="4" y="164"/>
                    <a:pt x="4" y="162"/>
                  </a:cubicBezTo>
                  <a:close/>
                  <a:moveTo>
                    <a:pt x="4" y="154"/>
                  </a:moveTo>
                  <a:lnTo>
                    <a:pt x="4" y="154"/>
                  </a:lnTo>
                  <a:cubicBezTo>
                    <a:pt x="4" y="153"/>
                    <a:pt x="5" y="152"/>
                    <a:pt x="6" y="152"/>
                  </a:cubicBezTo>
                  <a:cubicBezTo>
                    <a:pt x="7" y="152"/>
                    <a:pt x="8" y="153"/>
                    <a:pt x="8" y="154"/>
                  </a:cubicBezTo>
                  <a:cubicBezTo>
                    <a:pt x="8" y="156"/>
                    <a:pt x="7" y="156"/>
                    <a:pt x="6" y="156"/>
                  </a:cubicBezTo>
                  <a:cubicBezTo>
                    <a:pt x="5" y="156"/>
                    <a:pt x="4" y="156"/>
                    <a:pt x="4" y="154"/>
                  </a:cubicBezTo>
                  <a:close/>
                  <a:moveTo>
                    <a:pt x="4" y="146"/>
                  </a:moveTo>
                  <a:lnTo>
                    <a:pt x="4" y="146"/>
                  </a:lnTo>
                  <a:cubicBezTo>
                    <a:pt x="4" y="145"/>
                    <a:pt x="5" y="144"/>
                    <a:pt x="6" y="144"/>
                  </a:cubicBezTo>
                  <a:cubicBezTo>
                    <a:pt x="7" y="144"/>
                    <a:pt x="8" y="145"/>
                    <a:pt x="8" y="146"/>
                  </a:cubicBezTo>
                  <a:cubicBezTo>
                    <a:pt x="8" y="148"/>
                    <a:pt x="7" y="148"/>
                    <a:pt x="6" y="148"/>
                  </a:cubicBezTo>
                  <a:cubicBezTo>
                    <a:pt x="5" y="148"/>
                    <a:pt x="4" y="148"/>
                    <a:pt x="4" y="146"/>
                  </a:cubicBezTo>
                  <a:close/>
                  <a:moveTo>
                    <a:pt x="4" y="138"/>
                  </a:moveTo>
                  <a:lnTo>
                    <a:pt x="4" y="138"/>
                  </a:lnTo>
                  <a:cubicBezTo>
                    <a:pt x="4" y="137"/>
                    <a:pt x="5" y="136"/>
                    <a:pt x="6" y="136"/>
                  </a:cubicBezTo>
                  <a:cubicBezTo>
                    <a:pt x="7" y="136"/>
                    <a:pt x="8" y="137"/>
                    <a:pt x="8" y="138"/>
                  </a:cubicBezTo>
                  <a:cubicBezTo>
                    <a:pt x="8" y="140"/>
                    <a:pt x="7" y="140"/>
                    <a:pt x="6" y="140"/>
                  </a:cubicBezTo>
                  <a:cubicBezTo>
                    <a:pt x="5" y="140"/>
                    <a:pt x="4" y="140"/>
                    <a:pt x="4" y="138"/>
                  </a:cubicBezTo>
                  <a:close/>
                  <a:moveTo>
                    <a:pt x="4" y="130"/>
                  </a:moveTo>
                  <a:lnTo>
                    <a:pt x="4" y="130"/>
                  </a:lnTo>
                  <a:cubicBezTo>
                    <a:pt x="4" y="129"/>
                    <a:pt x="5" y="128"/>
                    <a:pt x="6" y="128"/>
                  </a:cubicBezTo>
                  <a:cubicBezTo>
                    <a:pt x="7" y="128"/>
                    <a:pt x="8" y="129"/>
                    <a:pt x="8" y="130"/>
                  </a:cubicBezTo>
                  <a:cubicBezTo>
                    <a:pt x="8" y="132"/>
                    <a:pt x="7" y="132"/>
                    <a:pt x="6" y="132"/>
                  </a:cubicBezTo>
                  <a:cubicBezTo>
                    <a:pt x="5" y="132"/>
                    <a:pt x="4" y="132"/>
                    <a:pt x="4" y="130"/>
                  </a:cubicBezTo>
                  <a:close/>
                  <a:moveTo>
                    <a:pt x="4" y="122"/>
                  </a:moveTo>
                  <a:lnTo>
                    <a:pt x="4" y="122"/>
                  </a:lnTo>
                  <a:cubicBezTo>
                    <a:pt x="4" y="121"/>
                    <a:pt x="5" y="120"/>
                    <a:pt x="6" y="120"/>
                  </a:cubicBezTo>
                  <a:cubicBezTo>
                    <a:pt x="7" y="120"/>
                    <a:pt x="8" y="121"/>
                    <a:pt x="8" y="122"/>
                  </a:cubicBezTo>
                  <a:cubicBezTo>
                    <a:pt x="8" y="124"/>
                    <a:pt x="7" y="124"/>
                    <a:pt x="6" y="124"/>
                  </a:cubicBezTo>
                  <a:cubicBezTo>
                    <a:pt x="5" y="124"/>
                    <a:pt x="4" y="124"/>
                    <a:pt x="4" y="122"/>
                  </a:cubicBezTo>
                  <a:close/>
                  <a:moveTo>
                    <a:pt x="4" y="114"/>
                  </a:moveTo>
                  <a:lnTo>
                    <a:pt x="4" y="114"/>
                  </a:lnTo>
                  <a:cubicBezTo>
                    <a:pt x="4" y="113"/>
                    <a:pt x="5" y="112"/>
                    <a:pt x="6" y="112"/>
                  </a:cubicBezTo>
                  <a:cubicBezTo>
                    <a:pt x="7" y="112"/>
                    <a:pt x="8" y="113"/>
                    <a:pt x="8" y="114"/>
                  </a:cubicBezTo>
                  <a:cubicBezTo>
                    <a:pt x="8" y="116"/>
                    <a:pt x="7" y="116"/>
                    <a:pt x="6" y="116"/>
                  </a:cubicBezTo>
                  <a:cubicBezTo>
                    <a:pt x="5" y="116"/>
                    <a:pt x="4" y="116"/>
                    <a:pt x="4" y="114"/>
                  </a:cubicBezTo>
                  <a:close/>
                  <a:moveTo>
                    <a:pt x="4" y="106"/>
                  </a:moveTo>
                  <a:lnTo>
                    <a:pt x="4" y="106"/>
                  </a:lnTo>
                  <a:cubicBezTo>
                    <a:pt x="4" y="105"/>
                    <a:pt x="5" y="104"/>
                    <a:pt x="6" y="104"/>
                  </a:cubicBezTo>
                  <a:cubicBezTo>
                    <a:pt x="7" y="104"/>
                    <a:pt x="8" y="105"/>
                    <a:pt x="8" y="106"/>
                  </a:cubicBezTo>
                  <a:cubicBezTo>
                    <a:pt x="8" y="108"/>
                    <a:pt x="7" y="108"/>
                    <a:pt x="6" y="108"/>
                  </a:cubicBezTo>
                  <a:cubicBezTo>
                    <a:pt x="5" y="108"/>
                    <a:pt x="4" y="108"/>
                    <a:pt x="4" y="106"/>
                  </a:cubicBezTo>
                  <a:close/>
                  <a:moveTo>
                    <a:pt x="4" y="98"/>
                  </a:moveTo>
                  <a:lnTo>
                    <a:pt x="4" y="98"/>
                  </a:lnTo>
                  <a:cubicBezTo>
                    <a:pt x="4" y="97"/>
                    <a:pt x="5" y="96"/>
                    <a:pt x="6" y="96"/>
                  </a:cubicBezTo>
                  <a:cubicBezTo>
                    <a:pt x="7" y="96"/>
                    <a:pt x="8" y="97"/>
                    <a:pt x="8" y="98"/>
                  </a:cubicBezTo>
                  <a:cubicBezTo>
                    <a:pt x="8" y="100"/>
                    <a:pt x="7" y="100"/>
                    <a:pt x="6" y="100"/>
                  </a:cubicBezTo>
                  <a:cubicBezTo>
                    <a:pt x="5" y="100"/>
                    <a:pt x="4" y="100"/>
                    <a:pt x="4" y="98"/>
                  </a:cubicBezTo>
                  <a:close/>
                  <a:moveTo>
                    <a:pt x="4" y="90"/>
                  </a:moveTo>
                  <a:lnTo>
                    <a:pt x="4" y="90"/>
                  </a:lnTo>
                  <a:cubicBezTo>
                    <a:pt x="4" y="89"/>
                    <a:pt x="5" y="88"/>
                    <a:pt x="6" y="88"/>
                  </a:cubicBezTo>
                  <a:cubicBezTo>
                    <a:pt x="7" y="88"/>
                    <a:pt x="8" y="89"/>
                    <a:pt x="8" y="90"/>
                  </a:cubicBezTo>
                  <a:cubicBezTo>
                    <a:pt x="8" y="92"/>
                    <a:pt x="7" y="92"/>
                    <a:pt x="6" y="92"/>
                  </a:cubicBezTo>
                  <a:cubicBezTo>
                    <a:pt x="5" y="92"/>
                    <a:pt x="4" y="92"/>
                    <a:pt x="4" y="90"/>
                  </a:cubicBezTo>
                  <a:close/>
                  <a:moveTo>
                    <a:pt x="4" y="82"/>
                  </a:moveTo>
                  <a:lnTo>
                    <a:pt x="4" y="82"/>
                  </a:lnTo>
                  <a:cubicBezTo>
                    <a:pt x="4" y="81"/>
                    <a:pt x="5" y="80"/>
                    <a:pt x="6" y="80"/>
                  </a:cubicBezTo>
                  <a:cubicBezTo>
                    <a:pt x="7" y="80"/>
                    <a:pt x="8" y="81"/>
                    <a:pt x="8" y="82"/>
                  </a:cubicBezTo>
                  <a:cubicBezTo>
                    <a:pt x="8" y="84"/>
                    <a:pt x="7" y="84"/>
                    <a:pt x="6" y="84"/>
                  </a:cubicBezTo>
                  <a:cubicBezTo>
                    <a:pt x="5" y="84"/>
                    <a:pt x="4" y="84"/>
                    <a:pt x="4" y="82"/>
                  </a:cubicBezTo>
                  <a:close/>
                  <a:moveTo>
                    <a:pt x="4" y="74"/>
                  </a:moveTo>
                  <a:lnTo>
                    <a:pt x="4" y="74"/>
                  </a:lnTo>
                  <a:cubicBezTo>
                    <a:pt x="4" y="73"/>
                    <a:pt x="5" y="72"/>
                    <a:pt x="6" y="72"/>
                  </a:cubicBezTo>
                  <a:cubicBezTo>
                    <a:pt x="7" y="72"/>
                    <a:pt x="8" y="73"/>
                    <a:pt x="8" y="74"/>
                  </a:cubicBezTo>
                  <a:cubicBezTo>
                    <a:pt x="8" y="76"/>
                    <a:pt x="7" y="76"/>
                    <a:pt x="6" y="76"/>
                  </a:cubicBezTo>
                  <a:cubicBezTo>
                    <a:pt x="5" y="76"/>
                    <a:pt x="4" y="76"/>
                    <a:pt x="4" y="74"/>
                  </a:cubicBezTo>
                  <a:close/>
                  <a:moveTo>
                    <a:pt x="4" y="66"/>
                  </a:moveTo>
                  <a:lnTo>
                    <a:pt x="4" y="66"/>
                  </a:lnTo>
                  <a:cubicBezTo>
                    <a:pt x="4" y="65"/>
                    <a:pt x="5" y="64"/>
                    <a:pt x="6" y="64"/>
                  </a:cubicBezTo>
                  <a:cubicBezTo>
                    <a:pt x="7" y="64"/>
                    <a:pt x="8" y="65"/>
                    <a:pt x="8" y="66"/>
                  </a:cubicBezTo>
                  <a:cubicBezTo>
                    <a:pt x="8" y="68"/>
                    <a:pt x="7" y="68"/>
                    <a:pt x="6" y="68"/>
                  </a:cubicBezTo>
                  <a:cubicBezTo>
                    <a:pt x="5" y="68"/>
                    <a:pt x="4" y="68"/>
                    <a:pt x="4" y="66"/>
                  </a:cubicBezTo>
                  <a:close/>
                  <a:moveTo>
                    <a:pt x="4" y="58"/>
                  </a:moveTo>
                  <a:lnTo>
                    <a:pt x="4" y="58"/>
                  </a:lnTo>
                  <a:cubicBezTo>
                    <a:pt x="4" y="57"/>
                    <a:pt x="5" y="56"/>
                    <a:pt x="6" y="56"/>
                  </a:cubicBezTo>
                  <a:cubicBezTo>
                    <a:pt x="8" y="56"/>
                    <a:pt x="8" y="57"/>
                    <a:pt x="8" y="58"/>
                  </a:cubicBezTo>
                  <a:cubicBezTo>
                    <a:pt x="8" y="60"/>
                    <a:pt x="8" y="60"/>
                    <a:pt x="6" y="60"/>
                  </a:cubicBezTo>
                  <a:cubicBezTo>
                    <a:pt x="5" y="60"/>
                    <a:pt x="4" y="60"/>
                    <a:pt x="4" y="58"/>
                  </a:cubicBezTo>
                  <a:close/>
                  <a:moveTo>
                    <a:pt x="4" y="50"/>
                  </a:moveTo>
                  <a:lnTo>
                    <a:pt x="4" y="50"/>
                  </a:lnTo>
                  <a:cubicBezTo>
                    <a:pt x="4" y="49"/>
                    <a:pt x="5" y="48"/>
                    <a:pt x="6" y="48"/>
                  </a:cubicBezTo>
                  <a:cubicBezTo>
                    <a:pt x="8" y="48"/>
                    <a:pt x="8" y="49"/>
                    <a:pt x="8" y="50"/>
                  </a:cubicBezTo>
                  <a:cubicBezTo>
                    <a:pt x="8" y="52"/>
                    <a:pt x="8" y="52"/>
                    <a:pt x="6" y="52"/>
                  </a:cubicBezTo>
                  <a:cubicBezTo>
                    <a:pt x="5" y="52"/>
                    <a:pt x="4" y="52"/>
                    <a:pt x="4" y="50"/>
                  </a:cubicBezTo>
                  <a:close/>
                  <a:moveTo>
                    <a:pt x="4" y="42"/>
                  </a:moveTo>
                  <a:lnTo>
                    <a:pt x="4" y="42"/>
                  </a:lnTo>
                  <a:cubicBezTo>
                    <a:pt x="4" y="41"/>
                    <a:pt x="5" y="40"/>
                    <a:pt x="6" y="40"/>
                  </a:cubicBezTo>
                  <a:cubicBezTo>
                    <a:pt x="8" y="40"/>
                    <a:pt x="8" y="41"/>
                    <a:pt x="8" y="42"/>
                  </a:cubicBezTo>
                  <a:cubicBezTo>
                    <a:pt x="8" y="44"/>
                    <a:pt x="8" y="44"/>
                    <a:pt x="6" y="44"/>
                  </a:cubicBezTo>
                  <a:cubicBezTo>
                    <a:pt x="5" y="44"/>
                    <a:pt x="4" y="44"/>
                    <a:pt x="4" y="42"/>
                  </a:cubicBezTo>
                  <a:close/>
                  <a:moveTo>
                    <a:pt x="4" y="34"/>
                  </a:moveTo>
                  <a:lnTo>
                    <a:pt x="4" y="34"/>
                  </a:lnTo>
                  <a:cubicBezTo>
                    <a:pt x="4" y="33"/>
                    <a:pt x="5" y="32"/>
                    <a:pt x="6" y="32"/>
                  </a:cubicBezTo>
                  <a:cubicBezTo>
                    <a:pt x="8" y="32"/>
                    <a:pt x="8" y="33"/>
                    <a:pt x="8" y="34"/>
                  </a:cubicBezTo>
                  <a:cubicBezTo>
                    <a:pt x="8" y="36"/>
                    <a:pt x="8" y="36"/>
                    <a:pt x="6" y="36"/>
                  </a:cubicBezTo>
                  <a:cubicBezTo>
                    <a:pt x="5" y="36"/>
                    <a:pt x="4" y="36"/>
                    <a:pt x="4" y="34"/>
                  </a:cubicBezTo>
                  <a:close/>
                  <a:moveTo>
                    <a:pt x="5" y="26"/>
                  </a:moveTo>
                  <a:lnTo>
                    <a:pt x="5" y="26"/>
                  </a:lnTo>
                  <a:cubicBezTo>
                    <a:pt x="5" y="25"/>
                    <a:pt x="5" y="24"/>
                    <a:pt x="7" y="24"/>
                  </a:cubicBezTo>
                  <a:cubicBezTo>
                    <a:pt x="8" y="24"/>
                    <a:pt x="9" y="25"/>
                    <a:pt x="9" y="26"/>
                  </a:cubicBezTo>
                  <a:cubicBezTo>
                    <a:pt x="9" y="28"/>
                    <a:pt x="8" y="28"/>
                    <a:pt x="7" y="28"/>
                  </a:cubicBezTo>
                  <a:cubicBezTo>
                    <a:pt x="5" y="28"/>
                    <a:pt x="5" y="28"/>
                    <a:pt x="5" y="26"/>
                  </a:cubicBezTo>
                  <a:close/>
                  <a:moveTo>
                    <a:pt x="5" y="18"/>
                  </a:moveTo>
                  <a:lnTo>
                    <a:pt x="5" y="18"/>
                  </a:lnTo>
                  <a:cubicBezTo>
                    <a:pt x="5" y="17"/>
                    <a:pt x="5" y="16"/>
                    <a:pt x="7" y="16"/>
                  </a:cubicBezTo>
                  <a:cubicBezTo>
                    <a:pt x="8" y="16"/>
                    <a:pt x="9" y="17"/>
                    <a:pt x="9" y="18"/>
                  </a:cubicBezTo>
                  <a:cubicBezTo>
                    <a:pt x="9" y="20"/>
                    <a:pt x="8" y="20"/>
                    <a:pt x="7" y="20"/>
                  </a:cubicBezTo>
                  <a:cubicBezTo>
                    <a:pt x="5" y="20"/>
                    <a:pt x="5" y="20"/>
                    <a:pt x="5" y="18"/>
                  </a:cubicBezTo>
                  <a:close/>
                  <a:moveTo>
                    <a:pt x="5" y="10"/>
                  </a:moveTo>
                  <a:lnTo>
                    <a:pt x="5" y="10"/>
                  </a:lnTo>
                  <a:cubicBezTo>
                    <a:pt x="5" y="9"/>
                    <a:pt x="5" y="8"/>
                    <a:pt x="7" y="8"/>
                  </a:cubicBezTo>
                  <a:cubicBezTo>
                    <a:pt x="8" y="8"/>
                    <a:pt x="9" y="9"/>
                    <a:pt x="9" y="10"/>
                  </a:cubicBezTo>
                  <a:cubicBezTo>
                    <a:pt x="9" y="12"/>
                    <a:pt x="8" y="12"/>
                    <a:pt x="7" y="12"/>
                  </a:cubicBezTo>
                  <a:cubicBezTo>
                    <a:pt x="5" y="12"/>
                    <a:pt x="5" y="12"/>
                    <a:pt x="5" y="10"/>
                  </a:cubicBezTo>
                  <a:close/>
                  <a:moveTo>
                    <a:pt x="5" y="2"/>
                  </a:moveTo>
                  <a:lnTo>
                    <a:pt x="5" y="2"/>
                  </a:lnTo>
                  <a:cubicBezTo>
                    <a:pt x="5" y="1"/>
                    <a:pt x="6" y="0"/>
                    <a:pt x="7" y="0"/>
                  </a:cubicBezTo>
                  <a:cubicBezTo>
                    <a:pt x="8" y="0"/>
                    <a:pt x="9" y="1"/>
                    <a:pt x="9" y="2"/>
                  </a:cubicBezTo>
                  <a:cubicBezTo>
                    <a:pt x="9" y="4"/>
                    <a:pt x="8" y="4"/>
                    <a:pt x="7" y="4"/>
                  </a:cubicBezTo>
                  <a:cubicBezTo>
                    <a:pt x="6" y="4"/>
                    <a:pt x="5" y="4"/>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7" name="Freeform 26"/>
            <p:cNvSpPr>
              <a:spLocks noEditPoints="1"/>
            </p:cNvSpPr>
            <p:nvPr/>
          </p:nvSpPr>
          <p:spPr bwMode="auto">
            <a:xfrm>
              <a:off x="5028" y="2643"/>
              <a:ext cx="2" cy="198"/>
            </a:xfrm>
            <a:custGeom>
              <a:avLst/>
              <a:gdLst>
                <a:gd name="T0" fmla="*/ 0 w 8"/>
                <a:gd name="T1" fmla="*/ 1 h 636"/>
                <a:gd name="T2" fmla="*/ 0 w 8"/>
                <a:gd name="T3" fmla="*/ 1 h 636"/>
                <a:gd name="T4" fmla="*/ 0 w 8"/>
                <a:gd name="T5" fmla="*/ 1 h 636"/>
                <a:gd name="T6" fmla="*/ 0 w 8"/>
                <a:gd name="T7" fmla="*/ 1 h 636"/>
                <a:gd name="T8" fmla="*/ 0 w 8"/>
                <a:gd name="T9" fmla="*/ 1 h 636"/>
                <a:gd name="T10" fmla="*/ 0 w 8"/>
                <a:gd name="T11" fmla="*/ 1 h 636"/>
                <a:gd name="T12" fmla="*/ 0 w 8"/>
                <a:gd name="T13" fmla="*/ 1 h 636"/>
                <a:gd name="T14" fmla="*/ 0 w 8"/>
                <a:gd name="T15" fmla="*/ 1 h 636"/>
                <a:gd name="T16" fmla="*/ 0 w 8"/>
                <a:gd name="T17" fmla="*/ 1 h 636"/>
                <a:gd name="T18" fmla="*/ 0 w 8"/>
                <a:gd name="T19" fmla="*/ 1 h 636"/>
                <a:gd name="T20" fmla="*/ 0 w 8"/>
                <a:gd name="T21" fmla="*/ 1 h 636"/>
                <a:gd name="T22" fmla="*/ 0 w 8"/>
                <a:gd name="T23" fmla="*/ 1 h 636"/>
                <a:gd name="T24" fmla="*/ 0 w 8"/>
                <a:gd name="T25" fmla="*/ 1 h 636"/>
                <a:gd name="T26" fmla="*/ 0 w 8"/>
                <a:gd name="T27" fmla="*/ 1 h 636"/>
                <a:gd name="T28" fmla="*/ 0 w 8"/>
                <a:gd name="T29" fmla="*/ 1 h 636"/>
                <a:gd name="T30" fmla="*/ 0 w 8"/>
                <a:gd name="T31" fmla="*/ 0 h 636"/>
                <a:gd name="T32" fmla="*/ 0 w 8"/>
                <a:gd name="T33" fmla="*/ 0 h 636"/>
                <a:gd name="T34" fmla="*/ 0 w 8"/>
                <a:gd name="T35" fmla="*/ 0 h 636"/>
                <a:gd name="T36" fmla="*/ 0 w 8"/>
                <a:gd name="T37" fmla="*/ 0 h 636"/>
                <a:gd name="T38" fmla="*/ 0 w 8"/>
                <a:gd name="T39" fmla="*/ 0 h 636"/>
                <a:gd name="T40" fmla="*/ 0 w 8"/>
                <a:gd name="T41" fmla="*/ 0 h 636"/>
                <a:gd name="T42" fmla="*/ 0 w 8"/>
                <a:gd name="T43" fmla="*/ 0 h 636"/>
                <a:gd name="T44" fmla="*/ 0 w 8"/>
                <a:gd name="T45" fmla="*/ 0 h 636"/>
                <a:gd name="T46" fmla="*/ 0 w 8"/>
                <a:gd name="T47" fmla="*/ 0 h 636"/>
                <a:gd name="T48" fmla="*/ 0 w 8"/>
                <a:gd name="T49" fmla="*/ 0 h 636"/>
                <a:gd name="T50" fmla="*/ 0 w 8"/>
                <a:gd name="T51" fmla="*/ 0 h 636"/>
                <a:gd name="T52" fmla="*/ 0 w 8"/>
                <a:gd name="T53" fmla="*/ 0 h 636"/>
                <a:gd name="T54" fmla="*/ 0 w 8"/>
                <a:gd name="T55" fmla="*/ 0 h 636"/>
                <a:gd name="T56" fmla="*/ 0 w 8"/>
                <a:gd name="T57" fmla="*/ 0 h 636"/>
                <a:gd name="T58" fmla="*/ 0 w 8"/>
                <a:gd name="T59" fmla="*/ 0 h 636"/>
                <a:gd name="T60" fmla="*/ 0 w 8"/>
                <a:gd name="T61" fmla="*/ 0 h 636"/>
                <a:gd name="T62" fmla="*/ 0 w 8"/>
                <a:gd name="T63" fmla="*/ 0 h 636"/>
                <a:gd name="T64" fmla="*/ 0 w 8"/>
                <a:gd name="T65" fmla="*/ 0 h 636"/>
                <a:gd name="T66" fmla="*/ 0 w 8"/>
                <a:gd name="T67" fmla="*/ 0 h 636"/>
                <a:gd name="T68" fmla="*/ 0 w 8"/>
                <a:gd name="T69" fmla="*/ 0 h 636"/>
                <a:gd name="T70" fmla="*/ 0 w 8"/>
                <a:gd name="T71" fmla="*/ 0 h 636"/>
                <a:gd name="T72" fmla="*/ 0 w 8"/>
                <a:gd name="T73" fmla="*/ 0 h 636"/>
                <a:gd name="T74" fmla="*/ 0 w 8"/>
                <a:gd name="T75" fmla="*/ 0 h 636"/>
                <a:gd name="T76" fmla="*/ 0 w 8"/>
                <a:gd name="T77" fmla="*/ 0 h 636"/>
                <a:gd name="T78" fmla="*/ 0 w 8"/>
                <a:gd name="T79" fmla="*/ 0 h 636"/>
                <a:gd name="T80" fmla="*/ 0 w 8"/>
                <a:gd name="T81" fmla="*/ 0 h 636"/>
                <a:gd name="T82" fmla="*/ 0 w 8"/>
                <a:gd name="T83" fmla="*/ 0 h 636"/>
                <a:gd name="T84" fmla="*/ 0 w 8"/>
                <a:gd name="T85" fmla="*/ 0 h 636"/>
                <a:gd name="T86" fmla="*/ 0 w 8"/>
                <a:gd name="T87" fmla="*/ 0 h 636"/>
                <a:gd name="T88" fmla="*/ 0 w 8"/>
                <a:gd name="T89" fmla="*/ 0 h 636"/>
                <a:gd name="T90" fmla="*/ 0 w 8"/>
                <a:gd name="T91" fmla="*/ 0 h 636"/>
                <a:gd name="T92" fmla="*/ 0 w 8"/>
                <a:gd name="T93" fmla="*/ 0 h 636"/>
                <a:gd name="T94" fmla="*/ 0 w 8"/>
                <a:gd name="T95" fmla="*/ 0 h 636"/>
                <a:gd name="T96" fmla="*/ 0 w 8"/>
                <a:gd name="T97" fmla="*/ 0 h 636"/>
                <a:gd name="T98" fmla="*/ 0 w 8"/>
                <a:gd name="T99" fmla="*/ 0 h 636"/>
                <a:gd name="T100" fmla="*/ 0 w 8"/>
                <a:gd name="T101" fmla="*/ 0 h 636"/>
                <a:gd name="T102" fmla="*/ 0 w 8"/>
                <a:gd name="T103" fmla="*/ 0 h 636"/>
                <a:gd name="T104" fmla="*/ 0 w 8"/>
                <a:gd name="T105" fmla="*/ 0 h 636"/>
                <a:gd name="T106" fmla="*/ 0 w 8"/>
                <a:gd name="T107" fmla="*/ 0 h 636"/>
                <a:gd name="T108" fmla="*/ 0 w 8"/>
                <a:gd name="T109" fmla="*/ 0 h 636"/>
                <a:gd name="T110" fmla="*/ 0 w 8"/>
                <a:gd name="T111" fmla="*/ 0 h 636"/>
                <a:gd name="T112" fmla="*/ 0 w 8"/>
                <a:gd name="T113" fmla="*/ 0 h 636"/>
                <a:gd name="T114" fmla="*/ 0 w 8"/>
                <a:gd name="T115" fmla="*/ 0 h 636"/>
                <a:gd name="T116" fmla="*/ 0 w 8"/>
                <a:gd name="T117" fmla="*/ 0 h 636"/>
                <a:gd name="T118" fmla="*/ 0 w 8"/>
                <a:gd name="T119" fmla="*/ 0 h 636"/>
                <a:gd name="T120" fmla="*/ 0 w 8"/>
                <a:gd name="T121" fmla="*/ 0 h 636"/>
                <a:gd name="T122" fmla="*/ 0 w 8"/>
                <a:gd name="T123" fmla="*/ 0 h 6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
                <a:gd name="T187" fmla="*/ 0 h 636"/>
                <a:gd name="T188" fmla="*/ 8 w 8"/>
                <a:gd name="T189" fmla="*/ 636 h 6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 h="636">
                  <a:moveTo>
                    <a:pt x="0" y="634"/>
                  </a:moveTo>
                  <a:lnTo>
                    <a:pt x="0" y="634"/>
                  </a:lnTo>
                  <a:cubicBezTo>
                    <a:pt x="0" y="633"/>
                    <a:pt x="1" y="632"/>
                    <a:pt x="2" y="632"/>
                  </a:cubicBezTo>
                  <a:cubicBezTo>
                    <a:pt x="3" y="632"/>
                    <a:pt x="4" y="633"/>
                    <a:pt x="4" y="634"/>
                  </a:cubicBezTo>
                  <a:cubicBezTo>
                    <a:pt x="4" y="635"/>
                    <a:pt x="3" y="636"/>
                    <a:pt x="2" y="636"/>
                  </a:cubicBezTo>
                  <a:cubicBezTo>
                    <a:pt x="1" y="636"/>
                    <a:pt x="0" y="635"/>
                    <a:pt x="0" y="634"/>
                  </a:cubicBezTo>
                  <a:close/>
                  <a:moveTo>
                    <a:pt x="0" y="626"/>
                  </a:moveTo>
                  <a:lnTo>
                    <a:pt x="0" y="626"/>
                  </a:lnTo>
                  <a:cubicBezTo>
                    <a:pt x="0" y="625"/>
                    <a:pt x="1" y="624"/>
                    <a:pt x="2" y="624"/>
                  </a:cubicBezTo>
                  <a:cubicBezTo>
                    <a:pt x="3" y="624"/>
                    <a:pt x="4" y="625"/>
                    <a:pt x="4" y="626"/>
                  </a:cubicBezTo>
                  <a:cubicBezTo>
                    <a:pt x="4" y="627"/>
                    <a:pt x="3" y="628"/>
                    <a:pt x="2" y="628"/>
                  </a:cubicBezTo>
                  <a:cubicBezTo>
                    <a:pt x="1" y="628"/>
                    <a:pt x="0" y="627"/>
                    <a:pt x="0" y="626"/>
                  </a:cubicBezTo>
                  <a:close/>
                  <a:moveTo>
                    <a:pt x="0" y="618"/>
                  </a:moveTo>
                  <a:lnTo>
                    <a:pt x="0" y="618"/>
                  </a:lnTo>
                  <a:cubicBezTo>
                    <a:pt x="0" y="617"/>
                    <a:pt x="1" y="616"/>
                    <a:pt x="2" y="616"/>
                  </a:cubicBezTo>
                  <a:cubicBezTo>
                    <a:pt x="4" y="616"/>
                    <a:pt x="4" y="617"/>
                    <a:pt x="4" y="618"/>
                  </a:cubicBezTo>
                  <a:cubicBezTo>
                    <a:pt x="4" y="619"/>
                    <a:pt x="4" y="620"/>
                    <a:pt x="2" y="620"/>
                  </a:cubicBezTo>
                  <a:cubicBezTo>
                    <a:pt x="1" y="620"/>
                    <a:pt x="0" y="619"/>
                    <a:pt x="0" y="618"/>
                  </a:cubicBezTo>
                  <a:close/>
                  <a:moveTo>
                    <a:pt x="0" y="610"/>
                  </a:moveTo>
                  <a:lnTo>
                    <a:pt x="0" y="610"/>
                  </a:lnTo>
                  <a:cubicBezTo>
                    <a:pt x="0" y="609"/>
                    <a:pt x="1" y="608"/>
                    <a:pt x="2" y="608"/>
                  </a:cubicBezTo>
                  <a:cubicBezTo>
                    <a:pt x="4" y="608"/>
                    <a:pt x="4" y="609"/>
                    <a:pt x="4" y="610"/>
                  </a:cubicBezTo>
                  <a:cubicBezTo>
                    <a:pt x="4" y="611"/>
                    <a:pt x="4" y="612"/>
                    <a:pt x="2" y="612"/>
                  </a:cubicBezTo>
                  <a:cubicBezTo>
                    <a:pt x="1" y="612"/>
                    <a:pt x="0" y="611"/>
                    <a:pt x="0" y="610"/>
                  </a:cubicBezTo>
                  <a:close/>
                  <a:moveTo>
                    <a:pt x="1" y="602"/>
                  </a:moveTo>
                  <a:lnTo>
                    <a:pt x="1" y="602"/>
                  </a:lnTo>
                  <a:cubicBezTo>
                    <a:pt x="1" y="601"/>
                    <a:pt x="1" y="600"/>
                    <a:pt x="3" y="600"/>
                  </a:cubicBezTo>
                  <a:cubicBezTo>
                    <a:pt x="4" y="600"/>
                    <a:pt x="5" y="601"/>
                    <a:pt x="5" y="602"/>
                  </a:cubicBezTo>
                  <a:cubicBezTo>
                    <a:pt x="5" y="603"/>
                    <a:pt x="4" y="604"/>
                    <a:pt x="3" y="604"/>
                  </a:cubicBezTo>
                  <a:cubicBezTo>
                    <a:pt x="1" y="604"/>
                    <a:pt x="1" y="603"/>
                    <a:pt x="1" y="602"/>
                  </a:cubicBezTo>
                  <a:close/>
                  <a:moveTo>
                    <a:pt x="1" y="594"/>
                  </a:moveTo>
                  <a:lnTo>
                    <a:pt x="1" y="594"/>
                  </a:lnTo>
                  <a:cubicBezTo>
                    <a:pt x="1" y="593"/>
                    <a:pt x="1" y="592"/>
                    <a:pt x="3" y="592"/>
                  </a:cubicBezTo>
                  <a:cubicBezTo>
                    <a:pt x="4" y="592"/>
                    <a:pt x="5" y="593"/>
                    <a:pt x="5" y="594"/>
                  </a:cubicBezTo>
                  <a:cubicBezTo>
                    <a:pt x="5" y="595"/>
                    <a:pt x="4" y="596"/>
                    <a:pt x="3" y="596"/>
                  </a:cubicBezTo>
                  <a:cubicBezTo>
                    <a:pt x="1" y="596"/>
                    <a:pt x="1" y="595"/>
                    <a:pt x="1" y="594"/>
                  </a:cubicBezTo>
                  <a:close/>
                  <a:moveTo>
                    <a:pt x="1" y="586"/>
                  </a:moveTo>
                  <a:lnTo>
                    <a:pt x="1" y="586"/>
                  </a:lnTo>
                  <a:cubicBezTo>
                    <a:pt x="1" y="585"/>
                    <a:pt x="2" y="584"/>
                    <a:pt x="3" y="584"/>
                  </a:cubicBezTo>
                  <a:cubicBezTo>
                    <a:pt x="4" y="584"/>
                    <a:pt x="5" y="585"/>
                    <a:pt x="5" y="586"/>
                  </a:cubicBezTo>
                  <a:cubicBezTo>
                    <a:pt x="5" y="587"/>
                    <a:pt x="4" y="588"/>
                    <a:pt x="3" y="588"/>
                  </a:cubicBezTo>
                  <a:cubicBezTo>
                    <a:pt x="2" y="588"/>
                    <a:pt x="1" y="587"/>
                    <a:pt x="1" y="586"/>
                  </a:cubicBezTo>
                  <a:close/>
                  <a:moveTo>
                    <a:pt x="1" y="578"/>
                  </a:moveTo>
                  <a:lnTo>
                    <a:pt x="1" y="578"/>
                  </a:lnTo>
                  <a:cubicBezTo>
                    <a:pt x="1" y="577"/>
                    <a:pt x="2" y="576"/>
                    <a:pt x="3" y="576"/>
                  </a:cubicBezTo>
                  <a:cubicBezTo>
                    <a:pt x="4" y="576"/>
                    <a:pt x="5" y="577"/>
                    <a:pt x="5" y="578"/>
                  </a:cubicBezTo>
                  <a:cubicBezTo>
                    <a:pt x="5" y="579"/>
                    <a:pt x="4" y="580"/>
                    <a:pt x="3" y="580"/>
                  </a:cubicBezTo>
                  <a:cubicBezTo>
                    <a:pt x="2" y="580"/>
                    <a:pt x="1" y="579"/>
                    <a:pt x="1" y="578"/>
                  </a:cubicBezTo>
                  <a:close/>
                  <a:moveTo>
                    <a:pt x="1" y="570"/>
                  </a:moveTo>
                  <a:lnTo>
                    <a:pt x="1" y="570"/>
                  </a:lnTo>
                  <a:cubicBezTo>
                    <a:pt x="1" y="569"/>
                    <a:pt x="2" y="568"/>
                    <a:pt x="3" y="568"/>
                  </a:cubicBezTo>
                  <a:cubicBezTo>
                    <a:pt x="4" y="568"/>
                    <a:pt x="5" y="569"/>
                    <a:pt x="5" y="570"/>
                  </a:cubicBezTo>
                  <a:cubicBezTo>
                    <a:pt x="5" y="571"/>
                    <a:pt x="4" y="572"/>
                    <a:pt x="3" y="572"/>
                  </a:cubicBezTo>
                  <a:cubicBezTo>
                    <a:pt x="2" y="572"/>
                    <a:pt x="1" y="571"/>
                    <a:pt x="1" y="570"/>
                  </a:cubicBezTo>
                  <a:close/>
                  <a:moveTo>
                    <a:pt x="1" y="562"/>
                  </a:moveTo>
                  <a:lnTo>
                    <a:pt x="1" y="562"/>
                  </a:lnTo>
                  <a:cubicBezTo>
                    <a:pt x="1" y="561"/>
                    <a:pt x="2" y="560"/>
                    <a:pt x="3" y="560"/>
                  </a:cubicBezTo>
                  <a:cubicBezTo>
                    <a:pt x="4" y="560"/>
                    <a:pt x="5" y="561"/>
                    <a:pt x="5" y="562"/>
                  </a:cubicBezTo>
                  <a:cubicBezTo>
                    <a:pt x="5" y="563"/>
                    <a:pt x="4" y="564"/>
                    <a:pt x="3" y="564"/>
                  </a:cubicBezTo>
                  <a:cubicBezTo>
                    <a:pt x="2" y="564"/>
                    <a:pt x="1" y="563"/>
                    <a:pt x="1" y="562"/>
                  </a:cubicBezTo>
                  <a:close/>
                  <a:moveTo>
                    <a:pt x="1" y="554"/>
                  </a:moveTo>
                  <a:lnTo>
                    <a:pt x="1" y="554"/>
                  </a:lnTo>
                  <a:cubicBezTo>
                    <a:pt x="1" y="553"/>
                    <a:pt x="2" y="552"/>
                    <a:pt x="3" y="552"/>
                  </a:cubicBezTo>
                  <a:cubicBezTo>
                    <a:pt x="4" y="552"/>
                    <a:pt x="5" y="553"/>
                    <a:pt x="5" y="554"/>
                  </a:cubicBezTo>
                  <a:cubicBezTo>
                    <a:pt x="5" y="555"/>
                    <a:pt x="4" y="556"/>
                    <a:pt x="3" y="556"/>
                  </a:cubicBezTo>
                  <a:cubicBezTo>
                    <a:pt x="2" y="556"/>
                    <a:pt x="1" y="555"/>
                    <a:pt x="1" y="554"/>
                  </a:cubicBezTo>
                  <a:close/>
                  <a:moveTo>
                    <a:pt x="1" y="546"/>
                  </a:moveTo>
                  <a:lnTo>
                    <a:pt x="1" y="546"/>
                  </a:lnTo>
                  <a:cubicBezTo>
                    <a:pt x="1" y="545"/>
                    <a:pt x="2" y="544"/>
                    <a:pt x="3" y="544"/>
                  </a:cubicBezTo>
                  <a:cubicBezTo>
                    <a:pt x="4" y="544"/>
                    <a:pt x="5" y="545"/>
                    <a:pt x="5" y="546"/>
                  </a:cubicBezTo>
                  <a:cubicBezTo>
                    <a:pt x="5" y="547"/>
                    <a:pt x="4" y="548"/>
                    <a:pt x="3" y="548"/>
                  </a:cubicBezTo>
                  <a:cubicBezTo>
                    <a:pt x="2" y="548"/>
                    <a:pt x="1" y="547"/>
                    <a:pt x="1" y="546"/>
                  </a:cubicBezTo>
                  <a:close/>
                  <a:moveTo>
                    <a:pt x="1" y="538"/>
                  </a:moveTo>
                  <a:lnTo>
                    <a:pt x="1" y="538"/>
                  </a:lnTo>
                  <a:cubicBezTo>
                    <a:pt x="1" y="537"/>
                    <a:pt x="2" y="536"/>
                    <a:pt x="3" y="536"/>
                  </a:cubicBezTo>
                  <a:cubicBezTo>
                    <a:pt x="4" y="536"/>
                    <a:pt x="5" y="537"/>
                    <a:pt x="5" y="538"/>
                  </a:cubicBezTo>
                  <a:cubicBezTo>
                    <a:pt x="5" y="539"/>
                    <a:pt x="4" y="540"/>
                    <a:pt x="3" y="540"/>
                  </a:cubicBezTo>
                  <a:cubicBezTo>
                    <a:pt x="2" y="540"/>
                    <a:pt x="1" y="539"/>
                    <a:pt x="1" y="538"/>
                  </a:cubicBezTo>
                  <a:close/>
                  <a:moveTo>
                    <a:pt x="1" y="530"/>
                  </a:moveTo>
                  <a:lnTo>
                    <a:pt x="1" y="530"/>
                  </a:lnTo>
                  <a:cubicBezTo>
                    <a:pt x="1" y="529"/>
                    <a:pt x="2" y="528"/>
                    <a:pt x="3" y="528"/>
                  </a:cubicBezTo>
                  <a:cubicBezTo>
                    <a:pt x="4" y="528"/>
                    <a:pt x="5" y="529"/>
                    <a:pt x="5" y="530"/>
                  </a:cubicBezTo>
                  <a:cubicBezTo>
                    <a:pt x="5" y="531"/>
                    <a:pt x="4" y="532"/>
                    <a:pt x="3" y="532"/>
                  </a:cubicBezTo>
                  <a:cubicBezTo>
                    <a:pt x="2" y="532"/>
                    <a:pt x="1" y="531"/>
                    <a:pt x="1" y="530"/>
                  </a:cubicBezTo>
                  <a:close/>
                  <a:moveTo>
                    <a:pt x="1" y="522"/>
                  </a:moveTo>
                  <a:lnTo>
                    <a:pt x="1" y="522"/>
                  </a:lnTo>
                  <a:cubicBezTo>
                    <a:pt x="1" y="521"/>
                    <a:pt x="2" y="520"/>
                    <a:pt x="3" y="520"/>
                  </a:cubicBezTo>
                  <a:cubicBezTo>
                    <a:pt x="4" y="520"/>
                    <a:pt x="5" y="521"/>
                    <a:pt x="5" y="522"/>
                  </a:cubicBezTo>
                  <a:cubicBezTo>
                    <a:pt x="5" y="523"/>
                    <a:pt x="4" y="524"/>
                    <a:pt x="3" y="524"/>
                  </a:cubicBezTo>
                  <a:cubicBezTo>
                    <a:pt x="2" y="524"/>
                    <a:pt x="1" y="523"/>
                    <a:pt x="1" y="522"/>
                  </a:cubicBezTo>
                  <a:close/>
                  <a:moveTo>
                    <a:pt x="1" y="514"/>
                  </a:moveTo>
                  <a:lnTo>
                    <a:pt x="1" y="514"/>
                  </a:lnTo>
                  <a:cubicBezTo>
                    <a:pt x="1" y="513"/>
                    <a:pt x="2" y="512"/>
                    <a:pt x="3" y="512"/>
                  </a:cubicBezTo>
                  <a:cubicBezTo>
                    <a:pt x="4" y="512"/>
                    <a:pt x="5" y="513"/>
                    <a:pt x="5" y="514"/>
                  </a:cubicBezTo>
                  <a:cubicBezTo>
                    <a:pt x="5" y="515"/>
                    <a:pt x="4" y="516"/>
                    <a:pt x="3" y="516"/>
                  </a:cubicBezTo>
                  <a:cubicBezTo>
                    <a:pt x="2" y="516"/>
                    <a:pt x="1" y="515"/>
                    <a:pt x="1" y="514"/>
                  </a:cubicBezTo>
                  <a:close/>
                  <a:moveTo>
                    <a:pt x="1" y="506"/>
                  </a:moveTo>
                  <a:lnTo>
                    <a:pt x="1" y="506"/>
                  </a:lnTo>
                  <a:cubicBezTo>
                    <a:pt x="1" y="505"/>
                    <a:pt x="2" y="504"/>
                    <a:pt x="3" y="504"/>
                  </a:cubicBezTo>
                  <a:cubicBezTo>
                    <a:pt x="4" y="504"/>
                    <a:pt x="5" y="505"/>
                    <a:pt x="5" y="506"/>
                  </a:cubicBezTo>
                  <a:cubicBezTo>
                    <a:pt x="5" y="507"/>
                    <a:pt x="4" y="508"/>
                    <a:pt x="3" y="508"/>
                  </a:cubicBezTo>
                  <a:cubicBezTo>
                    <a:pt x="2" y="508"/>
                    <a:pt x="1" y="507"/>
                    <a:pt x="1" y="506"/>
                  </a:cubicBezTo>
                  <a:close/>
                  <a:moveTo>
                    <a:pt x="1" y="498"/>
                  </a:moveTo>
                  <a:lnTo>
                    <a:pt x="1" y="498"/>
                  </a:lnTo>
                  <a:cubicBezTo>
                    <a:pt x="1" y="497"/>
                    <a:pt x="2" y="496"/>
                    <a:pt x="3" y="496"/>
                  </a:cubicBezTo>
                  <a:cubicBezTo>
                    <a:pt x="4" y="496"/>
                    <a:pt x="5" y="497"/>
                    <a:pt x="5" y="498"/>
                  </a:cubicBezTo>
                  <a:cubicBezTo>
                    <a:pt x="5" y="499"/>
                    <a:pt x="4" y="500"/>
                    <a:pt x="3" y="500"/>
                  </a:cubicBezTo>
                  <a:cubicBezTo>
                    <a:pt x="2" y="500"/>
                    <a:pt x="1" y="499"/>
                    <a:pt x="1" y="498"/>
                  </a:cubicBezTo>
                  <a:close/>
                  <a:moveTo>
                    <a:pt x="1" y="490"/>
                  </a:moveTo>
                  <a:lnTo>
                    <a:pt x="1" y="490"/>
                  </a:lnTo>
                  <a:cubicBezTo>
                    <a:pt x="1" y="489"/>
                    <a:pt x="2" y="488"/>
                    <a:pt x="3" y="488"/>
                  </a:cubicBezTo>
                  <a:cubicBezTo>
                    <a:pt x="4" y="488"/>
                    <a:pt x="5" y="489"/>
                    <a:pt x="5" y="490"/>
                  </a:cubicBezTo>
                  <a:cubicBezTo>
                    <a:pt x="5" y="491"/>
                    <a:pt x="4" y="492"/>
                    <a:pt x="3" y="492"/>
                  </a:cubicBezTo>
                  <a:cubicBezTo>
                    <a:pt x="2" y="492"/>
                    <a:pt x="1" y="491"/>
                    <a:pt x="1" y="490"/>
                  </a:cubicBezTo>
                  <a:close/>
                  <a:moveTo>
                    <a:pt x="1" y="482"/>
                  </a:moveTo>
                  <a:lnTo>
                    <a:pt x="1" y="482"/>
                  </a:lnTo>
                  <a:cubicBezTo>
                    <a:pt x="1" y="481"/>
                    <a:pt x="2" y="480"/>
                    <a:pt x="3" y="480"/>
                  </a:cubicBezTo>
                  <a:cubicBezTo>
                    <a:pt x="4" y="480"/>
                    <a:pt x="5" y="481"/>
                    <a:pt x="5" y="482"/>
                  </a:cubicBezTo>
                  <a:cubicBezTo>
                    <a:pt x="5" y="483"/>
                    <a:pt x="4" y="484"/>
                    <a:pt x="3" y="484"/>
                  </a:cubicBezTo>
                  <a:cubicBezTo>
                    <a:pt x="2" y="484"/>
                    <a:pt x="1" y="483"/>
                    <a:pt x="1" y="482"/>
                  </a:cubicBezTo>
                  <a:close/>
                  <a:moveTo>
                    <a:pt x="1" y="474"/>
                  </a:moveTo>
                  <a:lnTo>
                    <a:pt x="1" y="474"/>
                  </a:lnTo>
                  <a:cubicBezTo>
                    <a:pt x="1" y="473"/>
                    <a:pt x="2" y="472"/>
                    <a:pt x="3" y="472"/>
                  </a:cubicBezTo>
                  <a:cubicBezTo>
                    <a:pt x="4" y="472"/>
                    <a:pt x="5" y="473"/>
                    <a:pt x="5" y="474"/>
                  </a:cubicBezTo>
                  <a:cubicBezTo>
                    <a:pt x="5" y="475"/>
                    <a:pt x="4" y="476"/>
                    <a:pt x="3" y="476"/>
                  </a:cubicBezTo>
                  <a:cubicBezTo>
                    <a:pt x="2" y="476"/>
                    <a:pt x="1" y="475"/>
                    <a:pt x="1" y="474"/>
                  </a:cubicBezTo>
                  <a:close/>
                  <a:moveTo>
                    <a:pt x="1" y="466"/>
                  </a:moveTo>
                  <a:lnTo>
                    <a:pt x="1" y="466"/>
                  </a:lnTo>
                  <a:cubicBezTo>
                    <a:pt x="1" y="465"/>
                    <a:pt x="2" y="464"/>
                    <a:pt x="3" y="464"/>
                  </a:cubicBezTo>
                  <a:cubicBezTo>
                    <a:pt x="4" y="464"/>
                    <a:pt x="5" y="465"/>
                    <a:pt x="5" y="466"/>
                  </a:cubicBezTo>
                  <a:cubicBezTo>
                    <a:pt x="5" y="467"/>
                    <a:pt x="4" y="468"/>
                    <a:pt x="3" y="468"/>
                  </a:cubicBezTo>
                  <a:cubicBezTo>
                    <a:pt x="2" y="468"/>
                    <a:pt x="1" y="467"/>
                    <a:pt x="1" y="466"/>
                  </a:cubicBezTo>
                  <a:close/>
                  <a:moveTo>
                    <a:pt x="1" y="458"/>
                  </a:moveTo>
                  <a:lnTo>
                    <a:pt x="1" y="458"/>
                  </a:lnTo>
                  <a:cubicBezTo>
                    <a:pt x="1" y="457"/>
                    <a:pt x="2" y="456"/>
                    <a:pt x="3" y="456"/>
                  </a:cubicBezTo>
                  <a:cubicBezTo>
                    <a:pt x="5" y="456"/>
                    <a:pt x="5" y="457"/>
                    <a:pt x="5" y="458"/>
                  </a:cubicBezTo>
                  <a:cubicBezTo>
                    <a:pt x="5" y="459"/>
                    <a:pt x="5" y="460"/>
                    <a:pt x="3" y="460"/>
                  </a:cubicBezTo>
                  <a:cubicBezTo>
                    <a:pt x="2" y="460"/>
                    <a:pt x="1" y="459"/>
                    <a:pt x="1" y="458"/>
                  </a:cubicBezTo>
                  <a:close/>
                  <a:moveTo>
                    <a:pt x="1" y="450"/>
                  </a:moveTo>
                  <a:lnTo>
                    <a:pt x="1" y="450"/>
                  </a:lnTo>
                  <a:cubicBezTo>
                    <a:pt x="1" y="449"/>
                    <a:pt x="2" y="448"/>
                    <a:pt x="3" y="448"/>
                  </a:cubicBezTo>
                  <a:cubicBezTo>
                    <a:pt x="5" y="448"/>
                    <a:pt x="5" y="449"/>
                    <a:pt x="5" y="450"/>
                  </a:cubicBezTo>
                  <a:cubicBezTo>
                    <a:pt x="5" y="451"/>
                    <a:pt x="5" y="452"/>
                    <a:pt x="3" y="452"/>
                  </a:cubicBezTo>
                  <a:cubicBezTo>
                    <a:pt x="2" y="452"/>
                    <a:pt x="1" y="451"/>
                    <a:pt x="1" y="450"/>
                  </a:cubicBezTo>
                  <a:close/>
                  <a:moveTo>
                    <a:pt x="2" y="442"/>
                  </a:moveTo>
                  <a:lnTo>
                    <a:pt x="2" y="442"/>
                  </a:lnTo>
                  <a:cubicBezTo>
                    <a:pt x="2" y="441"/>
                    <a:pt x="2" y="440"/>
                    <a:pt x="4" y="440"/>
                  </a:cubicBezTo>
                  <a:cubicBezTo>
                    <a:pt x="5" y="440"/>
                    <a:pt x="6" y="441"/>
                    <a:pt x="6" y="442"/>
                  </a:cubicBezTo>
                  <a:cubicBezTo>
                    <a:pt x="6" y="443"/>
                    <a:pt x="5" y="444"/>
                    <a:pt x="4" y="444"/>
                  </a:cubicBezTo>
                  <a:cubicBezTo>
                    <a:pt x="2" y="444"/>
                    <a:pt x="2" y="443"/>
                    <a:pt x="2" y="442"/>
                  </a:cubicBezTo>
                  <a:close/>
                  <a:moveTo>
                    <a:pt x="2" y="434"/>
                  </a:moveTo>
                  <a:lnTo>
                    <a:pt x="2" y="434"/>
                  </a:lnTo>
                  <a:cubicBezTo>
                    <a:pt x="2" y="433"/>
                    <a:pt x="2" y="432"/>
                    <a:pt x="4" y="432"/>
                  </a:cubicBezTo>
                  <a:cubicBezTo>
                    <a:pt x="5" y="432"/>
                    <a:pt x="6" y="433"/>
                    <a:pt x="6" y="434"/>
                  </a:cubicBezTo>
                  <a:cubicBezTo>
                    <a:pt x="6" y="435"/>
                    <a:pt x="5" y="436"/>
                    <a:pt x="4" y="436"/>
                  </a:cubicBezTo>
                  <a:cubicBezTo>
                    <a:pt x="2"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5" y="392"/>
                    <a:pt x="6" y="393"/>
                    <a:pt x="6" y="394"/>
                  </a:cubicBezTo>
                  <a:cubicBezTo>
                    <a:pt x="6" y="395"/>
                    <a:pt x="5" y="396"/>
                    <a:pt x="4" y="396"/>
                  </a:cubicBezTo>
                  <a:cubicBezTo>
                    <a:pt x="3" y="396"/>
                    <a:pt x="2" y="395"/>
                    <a:pt x="2" y="394"/>
                  </a:cubicBezTo>
                  <a:close/>
                  <a:moveTo>
                    <a:pt x="2" y="386"/>
                  </a:moveTo>
                  <a:lnTo>
                    <a:pt x="2" y="386"/>
                  </a:lnTo>
                  <a:cubicBezTo>
                    <a:pt x="2" y="385"/>
                    <a:pt x="3" y="384"/>
                    <a:pt x="4" y="384"/>
                  </a:cubicBezTo>
                  <a:cubicBezTo>
                    <a:pt x="5" y="384"/>
                    <a:pt x="6" y="385"/>
                    <a:pt x="6" y="386"/>
                  </a:cubicBezTo>
                  <a:cubicBezTo>
                    <a:pt x="6" y="387"/>
                    <a:pt x="5" y="388"/>
                    <a:pt x="4" y="388"/>
                  </a:cubicBezTo>
                  <a:cubicBezTo>
                    <a:pt x="3" y="388"/>
                    <a:pt x="2" y="387"/>
                    <a:pt x="2" y="386"/>
                  </a:cubicBezTo>
                  <a:close/>
                  <a:moveTo>
                    <a:pt x="2" y="378"/>
                  </a:moveTo>
                  <a:lnTo>
                    <a:pt x="2" y="378"/>
                  </a:lnTo>
                  <a:cubicBezTo>
                    <a:pt x="2" y="377"/>
                    <a:pt x="3" y="376"/>
                    <a:pt x="4" y="376"/>
                  </a:cubicBezTo>
                  <a:cubicBezTo>
                    <a:pt x="5" y="376"/>
                    <a:pt x="6" y="377"/>
                    <a:pt x="6" y="378"/>
                  </a:cubicBezTo>
                  <a:cubicBezTo>
                    <a:pt x="6" y="379"/>
                    <a:pt x="5" y="380"/>
                    <a:pt x="4" y="380"/>
                  </a:cubicBezTo>
                  <a:cubicBezTo>
                    <a:pt x="3" y="380"/>
                    <a:pt x="2" y="379"/>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5" y="312"/>
                    <a:pt x="6" y="313"/>
                    <a:pt x="6" y="314"/>
                  </a:cubicBezTo>
                  <a:cubicBezTo>
                    <a:pt x="6" y="315"/>
                    <a:pt x="5" y="316"/>
                    <a:pt x="4" y="316"/>
                  </a:cubicBezTo>
                  <a:cubicBezTo>
                    <a:pt x="3" y="316"/>
                    <a:pt x="2" y="315"/>
                    <a:pt x="2" y="314"/>
                  </a:cubicBezTo>
                  <a:close/>
                  <a:moveTo>
                    <a:pt x="2" y="306"/>
                  </a:moveTo>
                  <a:lnTo>
                    <a:pt x="2" y="306"/>
                  </a:lnTo>
                  <a:cubicBezTo>
                    <a:pt x="2" y="305"/>
                    <a:pt x="3" y="304"/>
                    <a:pt x="4" y="304"/>
                  </a:cubicBezTo>
                  <a:cubicBezTo>
                    <a:pt x="6" y="304"/>
                    <a:pt x="6" y="305"/>
                    <a:pt x="6" y="306"/>
                  </a:cubicBezTo>
                  <a:cubicBezTo>
                    <a:pt x="6" y="307"/>
                    <a:pt x="6" y="308"/>
                    <a:pt x="4" y="308"/>
                  </a:cubicBezTo>
                  <a:cubicBezTo>
                    <a:pt x="3" y="308"/>
                    <a:pt x="2" y="307"/>
                    <a:pt x="2" y="306"/>
                  </a:cubicBezTo>
                  <a:close/>
                  <a:moveTo>
                    <a:pt x="2" y="298"/>
                  </a:moveTo>
                  <a:lnTo>
                    <a:pt x="2" y="298"/>
                  </a:lnTo>
                  <a:cubicBezTo>
                    <a:pt x="2" y="297"/>
                    <a:pt x="3" y="296"/>
                    <a:pt x="4" y="296"/>
                  </a:cubicBezTo>
                  <a:cubicBezTo>
                    <a:pt x="6" y="296"/>
                    <a:pt x="6" y="297"/>
                    <a:pt x="6" y="298"/>
                  </a:cubicBezTo>
                  <a:cubicBezTo>
                    <a:pt x="6" y="299"/>
                    <a:pt x="6" y="300"/>
                    <a:pt x="4" y="300"/>
                  </a:cubicBezTo>
                  <a:cubicBezTo>
                    <a:pt x="3" y="300"/>
                    <a:pt x="2" y="299"/>
                    <a:pt x="2" y="298"/>
                  </a:cubicBezTo>
                  <a:close/>
                  <a:moveTo>
                    <a:pt x="3" y="290"/>
                  </a:moveTo>
                  <a:lnTo>
                    <a:pt x="3" y="290"/>
                  </a:lnTo>
                  <a:cubicBezTo>
                    <a:pt x="3" y="289"/>
                    <a:pt x="3" y="288"/>
                    <a:pt x="5" y="288"/>
                  </a:cubicBezTo>
                  <a:cubicBezTo>
                    <a:pt x="6" y="288"/>
                    <a:pt x="7" y="289"/>
                    <a:pt x="7" y="290"/>
                  </a:cubicBezTo>
                  <a:cubicBezTo>
                    <a:pt x="7" y="291"/>
                    <a:pt x="6" y="292"/>
                    <a:pt x="5" y="292"/>
                  </a:cubicBezTo>
                  <a:cubicBezTo>
                    <a:pt x="3" y="292"/>
                    <a:pt x="3" y="291"/>
                    <a:pt x="3" y="290"/>
                  </a:cubicBezTo>
                  <a:close/>
                  <a:moveTo>
                    <a:pt x="3" y="282"/>
                  </a:moveTo>
                  <a:lnTo>
                    <a:pt x="3" y="282"/>
                  </a:lnTo>
                  <a:cubicBezTo>
                    <a:pt x="3" y="281"/>
                    <a:pt x="3" y="280"/>
                    <a:pt x="5" y="280"/>
                  </a:cubicBezTo>
                  <a:cubicBezTo>
                    <a:pt x="6" y="280"/>
                    <a:pt x="7" y="281"/>
                    <a:pt x="7" y="282"/>
                  </a:cubicBezTo>
                  <a:cubicBezTo>
                    <a:pt x="7" y="283"/>
                    <a:pt x="6" y="284"/>
                    <a:pt x="5" y="284"/>
                  </a:cubicBezTo>
                  <a:cubicBezTo>
                    <a:pt x="3" y="284"/>
                    <a:pt x="3" y="283"/>
                    <a:pt x="3" y="282"/>
                  </a:cubicBezTo>
                  <a:close/>
                  <a:moveTo>
                    <a:pt x="3" y="274"/>
                  </a:moveTo>
                  <a:lnTo>
                    <a:pt x="3" y="274"/>
                  </a:lnTo>
                  <a:cubicBezTo>
                    <a:pt x="3" y="273"/>
                    <a:pt x="4" y="272"/>
                    <a:pt x="5" y="272"/>
                  </a:cubicBezTo>
                  <a:cubicBezTo>
                    <a:pt x="6" y="272"/>
                    <a:pt x="7" y="273"/>
                    <a:pt x="7" y="274"/>
                  </a:cubicBezTo>
                  <a:cubicBezTo>
                    <a:pt x="7" y="275"/>
                    <a:pt x="6" y="276"/>
                    <a:pt x="5" y="276"/>
                  </a:cubicBezTo>
                  <a:cubicBezTo>
                    <a:pt x="4"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7" y="152"/>
                    <a:pt x="7" y="153"/>
                    <a:pt x="7" y="154"/>
                  </a:cubicBezTo>
                  <a:cubicBezTo>
                    <a:pt x="7" y="155"/>
                    <a:pt x="7" y="156"/>
                    <a:pt x="5" y="156"/>
                  </a:cubicBezTo>
                  <a:cubicBezTo>
                    <a:pt x="4" y="156"/>
                    <a:pt x="3" y="155"/>
                    <a:pt x="3" y="154"/>
                  </a:cubicBezTo>
                  <a:close/>
                  <a:moveTo>
                    <a:pt x="3" y="146"/>
                  </a:moveTo>
                  <a:lnTo>
                    <a:pt x="3" y="146"/>
                  </a:lnTo>
                  <a:cubicBezTo>
                    <a:pt x="3" y="145"/>
                    <a:pt x="4" y="144"/>
                    <a:pt x="5" y="144"/>
                  </a:cubicBezTo>
                  <a:cubicBezTo>
                    <a:pt x="7" y="144"/>
                    <a:pt x="7" y="145"/>
                    <a:pt x="7" y="146"/>
                  </a:cubicBezTo>
                  <a:cubicBezTo>
                    <a:pt x="7" y="147"/>
                    <a:pt x="7" y="148"/>
                    <a:pt x="5" y="148"/>
                  </a:cubicBezTo>
                  <a:cubicBezTo>
                    <a:pt x="4" y="148"/>
                    <a:pt x="3" y="147"/>
                    <a:pt x="3" y="146"/>
                  </a:cubicBezTo>
                  <a:close/>
                  <a:moveTo>
                    <a:pt x="4" y="138"/>
                  </a:moveTo>
                  <a:lnTo>
                    <a:pt x="4" y="138"/>
                  </a:lnTo>
                  <a:cubicBezTo>
                    <a:pt x="4" y="137"/>
                    <a:pt x="4" y="136"/>
                    <a:pt x="6" y="136"/>
                  </a:cubicBezTo>
                  <a:cubicBezTo>
                    <a:pt x="7" y="136"/>
                    <a:pt x="8" y="137"/>
                    <a:pt x="8" y="138"/>
                  </a:cubicBezTo>
                  <a:cubicBezTo>
                    <a:pt x="8" y="139"/>
                    <a:pt x="7" y="140"/>
                    <a:pt x="6" y="140"/>
                  </a:cubicBezTo>
                  <a:cubicBezTo>
                    <a:pt x="4" y="140"/>
                    <a:pt x="4" y="139"/>
                    <a:pt x="4" y="138"/>
                  </a:cubicBezTo>
                  <a:close/>
                  <a:moveTo>
                    <a:pt x="4" y="130"/>
                  </a:moveTo>
                  <a:lnTo>
                    <a:pt x="4" y="130"/>
                  </a:lnTo>
                  <a:cubicBezTo>
                    <a:pt x="4" y="129"/>
                    <a:pt x="4" y="128"/>
                    <a:pt x="6" y="128"/>
                  </a:cubicBezTo>
                  <a:cubicBezTo>
                    <a:pt x="7" y="128"/>
                    <a:pt x="8" y="129"/>
                    <a:pt x="8" y="130"/>
                  </a:cubicBezTo>
                  <a:cubicBezTo>
                    <a:pt x="8" y="131"/>
                    <a:pt x="7" y="132"/>
                    <a:pt x="6" y="132"/>
                  </a:cubicBezTo>
                  <a:cubicBezTo>
                    <a:pt x="4" y="132"/>
                    <a:pt x="4" y="131"/>
                    <a:pt x="4" y="130"/>
                  </a:cubicBezTo>
                  <a:close/>
                  <a:moveTo>
                    <a:pt x="4" y="122"/>
                  </a:moveTo>
                  <a:lnTo>
                    <a:pt x="4" y="122"/>
                  </a:lnTo>
                  <a:cubicBezTo>
                    <a:pt x="4" y="121"/>
                    <a:pt x="5" y="120"/>
                    <a:pt x="6" y="120"/>
                  </a:cubicBezTo>
                  <a:cubicBezTo>
                    <a:pt x="7" y="120"/>
                    <a:pt x="8" y="121"/>
                    <a:pt x="8" y="122"/>
                  </a:cubicBezTo>
                  <a:cubicBezTo>
                    <a:pt x="8" y="123"/>
                    <a:pt x="7" y="124"/>
                    <a:pt x="6" y="124"/>
                  </a:cubicBezTo>
                  <a:cubicBezTo>
                    <a:pt x="5" y="124"/>
                    <a:pt x="4" y="123"/>
                    <a:pt x="4" y="122"/>
                  </a:cubicBezTo>
                  <a:close/>
                  <a:moveTo>
                    <a:pt x="4" y="114"/>
                  </a:moveTo>
                  <a:lnTo>
                    <a:pt x="4" y="114"/>
                  </a:lnTo>
                  <a:cubicBezTo>
                    <a:pt x="4" y="113"/>
                    <a:pt x="5" y="112"/>
                    <a:pt x="6" y="112"/>
                  </a:cubicBezTo>
                  <a:cubicBezTo>
                    <a:pt x="7" y="112"/>
                    <a:pt x="8" y="113"/>
                    <a:pt x="8" y="114"/>
                  </a:cubicBezTo>
                  <a:cubicBezTo>
                    <a:pt x="8" y="115"/>
                    <a:pt x="7" y="116"/>
                    <a:pt x="6" y="116"/>
                  </a:cubicBezTo>
                  <a:cubicBezTo>
                    <a:pt x="5" y="116"/>
                    <a:pt x="4" y="115"/>
                    <a:pt x="4" y="114"/>
                  </a:cubicBezTo>
                  <a:close/>
                  <a:moveTo>
                    <a:pt x="4" y="106"/>
                  </a:moveTo>
                  <a:lnTo>
                    <a:pt x="4" y="106"/>
                  </a:lnTo>
                  <a:cubicBezTo>
                    <a:pt x="4" y="105"/>
                    <a:pt x="5" y="104"/>
                    <a:pt x="6" y="104"/>
                  </a:cubicBezTo>
                  <a:cubicBezTo>
                    <a:pt x="7" y="104"/>
                    <a:pt x="8" y="105"/>
                    <a:pt x="8" y="106"/>
                  </a:cubicBezTo>
                  <a:cubicBezTo>
                    <a:pt x="8" y="107"/>
                    <a:pt x="7" y="108"/>
                    <a:pt x="6" y="108"/>
                  </a:cubicBezTo>
                  <a:cubicBezTo>
                    <a:pt x="5" y="108"/>
                    <a:pt x="4" y="107"/>
                    <a:pt x="4" y="106"/>
                  </a:cubicBezTo>
                  <a:close/>
                  <a:moveTo>
                    <a:pt x="4" y="98"/>
                  </a:moveTo>
                  <a:lnTo>
                    <a:pt x="4" y="98"/>
                  </a:lnTo>
                  <a:cubicBezTo>
                    <a:pt x="4" y="97"/>
                    <a:pt x="5" y="96"/>
                    <a:pt x="6" y="96"/>
                  </a:cubicBezTo>
                  <a:cubicBezTo>
                    <a:pt x="7" y="96"/>
                    <a:pt x="8" y="97"/>
                    <a:pt x="8" y="98"/>
                  </a:cubicBezTo>
                  <a:cubicBezTo>
                    <a:pt x="8" y="99"/>
                    <a:pt x="7" y="100"/>
                    <a:pt x="6" y="100"/>
                  </a:cubicBezTo>
                  <a:cubicBezTo>
                    <a:pt x="5"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8" name="Freeform 27"/>
            <p:cNvSpPr>
              <a:spLocks noEditPoints="1"/>
            </p:cNvSpPr>
            <p:nvPr/>
          </p:nvSpPr>
          <p:spPr bwMode="auto">
            <a:xfrm>
              <a:off x="5137" y="2637"/>
              <a:ext cx="3" cy="39"/>
            </a:xfrm>
            <a:custGeom>
              <a:avLst/>
              <a:gdLst>
                <a:gd name="T0" fmla="*/ 0 w 8"/>
                <a:gd name="T1" fmla="*/ 0 h 124"/>
                <a:gd name="T2" fmla="*/ 0 w 8"/>
                <a:gd name="T3" fmla="*/ 0 h 124"/>
                <a:gd name="T4" fmla="*/ 0 w 8"/>
                <a:gd name="T5" fmla="*/ 0 h 124"/>
                <a:gd name="T6" fmla="*/ 0 w 8"/>
                <a:gd name="T7" fmla="*/ 0 h 124"/>
                <a:gd name="T8" fmla="*/ 0 w 8"/>
                <a:gd name="T9" fmla="*/ 0 h 124"/>
                <a:gd name="T10" fmla="*/ 0 w 8"/>
                <a:gd name="T11" fmla="*/ 0 h 124"/>
                <a:gd name="T12" fmla="*/ 0 w 8"/>
                <a:gd name="T13" fmla="*/ 0 h 124"/>
                <a:gd name="T14" fmla="*/ 0 w 8"/>
                <a:gd name="T15" fmla="*/ 0 h 124"/>
                <a:gd name="T16" fmla="*/ 0 w 8"/>
                <a:gd name="T17" fmla="*/ 0 h 124"/>
                <a:gd name="T18" fmla="*/ 0 w 8"/>
                <a:gd name="T19" fmla="*/ 0 h 124"/>
                <a:gd name="T20" fmla="*/ 0 w 8"/>
                <a:gd name="T21" fmla="*/ 0 h 124"/>
                <a:gd name="T22" fmla="*/ 0 w 8"/>
                <a:gd name="T23" fmla="*/ 0 h 124"/>
                <a:gd name="T24" fmla="*/ 0 w 8"/>
                <a:gd name="T25" fmla="*/ 0 h 124"/>
                <a:gd name="T26" fmla="*/ 0 w 8"/>
                <a:gd name="T27" fmla="*/ 0 h 124"/>
                <a:gd name="T28" fmla="*/ 0 w 8"/>
                <a:gd name="T29" fmla="*/ 0 h 124"/>
                <a:gd name="T30" fmla="*/ 0 w 8"/>
                <a:gd name="T31" fmla="*/ 0 h 124"/>
                <a:gd name="T32" fmla="*/ 0 w 8"/>
                <a:gd name="T33" fmla="*/ 0 h 124"/>
                <a:gd name="T34" fmla="*/ 0 w 8"/>
                <a:gd name="T35" fmla="*/ 0 h 124"/>
                <a:gd name="T36" fmla="*/ 0 w 8"/>
                <a:gd name="T37" fmla="*/ 0 h 124"/>
                <a:gd name="T38" fmla="*/ 0 w 8"/>
                <a:gd name="T39" fmla="*/ 0 h 124"/>
                <a:gd name="T40" fmla="*/ 0 w 8"/>
                <a:gd name="T41" fmla="*/ 0 h 124"/>
                <a:gd name="T42" fmla="*/ 0 w 8"/>
                <a:gd name="T43" fmla="*/ 0 h 124"/>
                <a:gd name="T44" fmla="*/ 0 w 8"/>
                <a:gd name="T45" fmla="*/ 0 h 124"/>
                <a:gd name="T46" fmla="*/ 0 w 8"/>
                <a:gd name="T47" fmla="*/ 0 h 124"/>
                <a:gd name="T48" fmla="*/ 0 w 8"/>
                <a:gd name="T49" fmla="*/ 0 h 124"/>
                <a:gd name="T50" fmla="*/ 0 w 8"/>
                <a:gd name="T51" fmla="*/ 0 h 124"/>
                <a:gd name="T52" fmla="*/ 0 w 8"/>
                <a:gd name="T53" fmla="*/ 0 h 124"/>
                <a:gd name="T54" fmla="*/ 0 w 8"/>
                <a:gd name="T55" fmla="*/ 0 h 124"/>
                <a:gd name="T56" fmla="*/ 0 w 8"/>
                <a:gd name="T57" fmla="*/ 0 h 124"/>
                <a:gd name="T58" fmla="*/ 0 w 8"/>
                <a:gd name="T59" fmla="*/ 0 h 124"/>
                <a:gd name="T60" fmla="*/ 0 w 8"/>
                <a:gd name="T61" fmla="*/ 0 h 124"/>
                <a:gd name="T62" fmla="*/ 0 w 8"/>
                <a:gd name="T63" fmla="*/ 0 h 124"/>
                <a:gd name="T64" fmla="*/ 0 w 8"/>
                <a:gd name="T65" fmla="*/ 0 h 124"/>
                <a:gd name="T66" fmla="*/ 0 w 8"/>
                <a:gd name="T67" fmla="*/ 0 h 124"/>
                <a:gd name="T68" fmla="*/ 0 w 8"/>
                <a:gd name="T69" fmla="*/ 0 h 124"/>
                <a:gd name="T70" fmla="*/ 0 w 8"/>
                <a:gd name="T71" fmla="*/ 0 h 124"/>
                <a:gd name="T72" fmla="*/ 0 w 8"/>
                <a:gd name="T73" fmla="*/ 0 h 124"/>
                <a:gd name="T74" fmla="*/ 0 w 8"/>
                <a:gd name="T75" fmla="*/ 0 h 124"/>
                <a:gd name="T76" fmla="*/ 0 w 8"/>
                <a:gd name="T77" fmla="*/ 0 h 124"/>
                <a:gd name="T78" fmla="*/ 0 w 8"/>
                <a:gd name="T79" fmla="*/ 0 h 124"/>
                <a:gd name="T80" fmla="*/ 0 w 8"/>
                <a:gd name="T81" fmla="*/ 0 h 124"/>
                <a:gd name="T82" fmla="*/ 0 w 8"/>
                <a:gd name="T83" fmla="*/ 0 h 124"/>
                <a:gd name="T84" fmla="*/ 0 w 8"/>
                <a:gd name="T85" fmla="*/ 0 h 124"/>
                <a:gd name="T86" fmla="*/ 0 w 8"/>
                <a:gd name="T87" fmla="*/ 0 h 124"/>
                <a:gd name="T88" fmla="*/ 0 w 8"/>
                <a:gd name="T89" fmla="*/ 0 h 124"/>
                <a:gd name="T90" fmla="*/ 0 w 8"/>
                <a:gd name="T91" fmla="*/ 0 h 124"/>
                <a:gd name="T92" fmla="*/ 0 w 8"/>
                <a:gd name="T93" fmla="*/ 0 h 124"/>
                <a:gd name="T94" fmla="*/ 0 w 8"/>
                <a:gd name="T95" fmla="*/ 0 h 124"/>
                <a:gd name="T96" fmla="*/ 0 w 8"/>
                <a:gd name="T97" fmla="*/ 0 h 124"/>
                <a:gd name="T98" fmla="*/ 0 w 8"/>
                <a:gd name="T99" fmla="*/ 0 h 124"/>
                <a:gd name="T100" fmla="*/ 0 w 8"/>
                <a:gd name="T101" fmla="*/ 0 h 124"/>
                <a:gd name="T102" fmla="*/ 0 w 8"/>
                <a:gd name="T103" fmla="*/ 0 h 124"/>
                <a:gd name="T104" fmla="*/ 0 w 8"/>
                <a:gd name="T105" fmla="*/ 0 h 124"/>
                <a:gd name="T106" fmla="*/ 0 w 8"/>
                <a:gd name="T107" fmla="*/ 0 h 124"/>
                <a:gd name="T108" fmla="*/ 0 w 8"/>
                <a:gd name="T109" fmla="*/ 0 h 124"/>
                <a:gd name="T110" fmla="*/ 0 w 8"/>
                <a:gd name="T111" fmla="*/ 0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124"/>
                <a:gd name="T170" fmla="*/ 8 w 8"/>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124">
                  <a:moveTo>
                    <a:pt x="0" y="122"/>
                  </a:moveTo>
                  <a:lnTo>
                    <a:pt x="0" y="122"/>
                  </a:lnTo>
                  <a:cubicBezTo>
                    <a:pt x="0" y="121"/>
                    <a:pt x="1" y="120"/>
                    <a:pt x="2" y="120"/>
                  </a:cubicBezTo>
                  <a:cubicBezTo>
                    <a:pt x="3" y="120"/>
                    <a:pt x="4" y="121"/>
                    <a:pt x="4" y="122"/>
                  </a:cubicBezTo>
                  <a:cubicBezTo>
                    <a:pt x="4" y="123"/>
                    <a:pt x="3" y="124"/>
                    <a:pt x="2" y="124"/>
                  </a:cubicBezTo>
                  <a:cubicBezTo>
                    <a:pt x="1" y="124"/>
                    <a:pt x="0" y="123"/>
                    <a:pt x="0" y="122"/>
                  </a:cubicBezTo>
                  <a:close/>
                  <a:moveTo>
                    <a:pt x="1" y="114"/>
                  </a:moveTo>
                  <a:lnTo>
                    <a:pt x="1" y="114"/>
                  </a:lnTo>
                  <a:cubicBezTo>
                    <a:pt x="1" y="113"/>
                    <a:pt x="1" y="112"/>
                    <a:pt x="3" y="112"/>
                  </a:cubicBezTo>
                  <a:cubicBezTo>
                    <a:pt x="4" y="112"/>
                    <a:pt x="5" y="113"/>
                    <a:pt x="5" y="114"/>
                  </a:cubicBezTo>
                  <a:cubicBezTo>
                    <a:pt x="5" y="115"/>
                    <a:pt x="4" y="116"/>
                    <a:pt x="3" y="116"/>
                  </a:cubicBezTo>
                  <a:cubicBezTo>
                    <a:pt x="1"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1" y="98"/>
                  </a:moveTo>
                  <a:lnTo>
                    <a:pt x="1" y="98"/>
                  </a:lnTo>
                  <a:cubicBezTo>
                    <a:pt x="1" y="97"/>
                    <a:pt x="2" y="96"/>
                    <a:pt x="3" y="96"/>
                  </a:cubicBezTo>
                  <a:cubicBezTo>
                    <a:pt x="4" y="96"/>
                    <a:pt x="5" y="97"/>
                    <a:pt x="5" y="98"/>
                  </a:cubicBezTo>
                  <a:cubicBezTo>
                    <a:pt x="5" y="99"/>
                    <a:pt x="4" y="100"/>
                    <a:pt x="3" y="100"/>
                  </a:cubicBezTo>
                  <a:cubicBezTo>
                    <a:pt x="2" y="100"/>
                    <a:pt x="1" y="99"/>
                    <a:pt x="1" y="98"/>
                  </a:cubicBezTo>
                  <a:close/>
                  <a:moveTo>
                    <a:pt x="1" y="90"/>
                  </a:moveTo>
                  <a:lnTo>
                    <a:pt x="1" y="90"/>
                  </a:lnTo>
                  <a:cubicBezTo>
                    <a:pt x="1" y="89"/>
                    <a:pt x="2" y="88"/>
                    <a:pt x="3" y="88"/>
                  </a:cubicBezTo>
                  <a:cubicBezTo>
                    <a:pt x="4" y="88"/>
                    <a:pt x="5" y="89"/>
                    <a:pt x="5" y="90"/>
                  </a:cubicBezTo>
                  <a:cubicBezTo>
                    <a:pt x="5" y="91"/>
                    <a:pt x="4" y="92"/>
                    <a:pt x="3" y="92"/>
                  </a:cubicBezTo>
                  <a:cubicBezTo>
                    <a:pt x="2" y="92"/>
                    <a:pt x="1" y="91"/>
                    <a:pt x="1"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5"/>
                    <a:pt x="3" y="64"/>
                    <a:pt x="4" y="64"/>
                  </a:cubicBezTo>
                  <a:cubicBezTo>
                    <a:pt x="5" y="64"/>
                    <a:pt x="6" y="65"/>
                    <a:pt x="6" y="66"/>
                  </a:cubicBezTo>
                  <a:cubicBezTo>
                    <a:pt x="6" y="67"/>
                    <a:pt x="5" y="68"/>
                    <a:pt x="4" y="68"/>
                  </a:cubicBezTo>
                  <a:cubicBezTo>
                    <a:pt x="3" y="68"/>
                    <a:pt x="2" y="67"/>
                    <a:pt x="2" y="66"/>
                  </a:cubicBezTo>
                  <a:close/>
                  <a:moveTo>
                    <a:pt x="2" y="58"/>
                  </a:moveTo>
                  <a:lnTo>
                    <a:pt x="2" y="58"/>
                  </a:lnTo>
                  <a:cubicBezTo>
                    <a:pt x="2" y="57"/>
                    <a:pt x="3" y="56"/>
                    <a:pt x="4" y="56"/>
                  </a:cubicBezTo>
                  <a:cubicBezTo>
                    <a:pt x="6" y="56"/>
                    <a:pt x="6" y="57"/>
                    <a:pt x="6" y="58"/>
                  </a:cubicBezTo>
                  <a:cubicBezTo>
                    <a:pt x="6" y="59"/>
                    <a:pt x="6" y="60"/>
                    <a:pt x="4" y="60"/>
                  </a:cubicBezTo>
                  <a:cubicBezTo>
                    <a:pt x="3" y="60"/>
                    <a:pt x="2" y="59"/>
                    <a:pt x="2"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7" y="24"/>
                    <a:pt x="7" y="25"/>
                    <a:pt x="7" y="26"/>
                  </a:cubicBezTo>
                  <a:cubicBezTo>
                    <a:pt x="7" y="27"/>
                    <a:pt x="7" y="28"/>
                    <a:pt x="5" y="28"/>
                  </a:cubicBezTo>
                  <a:cubicBezTo>
                    <a:pt x="4" y="28"/>
                    <a:pt x="3" y="27"/>
                    <a:pt x="3"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19" name="Freeform 28"/>
            <p:cNvSpPr>
              <a:spLocks noEditPoints="1"/>
            </p:cNvSpPr>
            <p:nvPr/>
          </p:nvSpPr>
          <p:spPr bwMode="auto">
            <a:xfrm>
              <a:off x="5245" y="2498"/>
              <a:ext cx="3" cy="139"/>
            </a:xfrm>
            <a:custGeom>
              <a:avLst/>
              <a:gdLst>
                <a:gd name="T0" fmla="*/ 0 w 8"/>
                <a:gd name="T1" fmla="*/ 0 h 445"/>
                <a:gd name="T2" fmla="*/ 0 w 8"/>
                <a:gd name="T3" fmla="*/ 0 h 445"/>
                <a:gd name="T4" fmla="*/ 0 w 8"/>
                <a:gd name="T5" fmla="*/ 0 h 445"/>
                <a:gd name="T6" fmla="*/ 0 w 8"/>
                <a:gd name="T7" fmla="*/ 0 h 445"/>
                <a:gd name="T8" fmla="*/ 0 w 8"/>
                <a:gd name="T9" fmla="*/ 0 h 445"/>
                <a:gd name="T10" fmla="*/ 0 w 8"/>
                <a:gd name="T11" fmla="*/ 0 h 445"/>
                <a:gd name="T12" fmla="*/ 0 w 8"/>
                <a:gd name="T13" fmla="*/ 0 h 445"/>
                <a:gd name="T14" fmla="*/ 0 w 8"/>
                <a:gd name="T15" fmla="*/ 0 h 445"/>
                <a:gd name="T16" fmla="*/ 0 w 8"/>
                <a:gd name="T17" fmla="*/ 0 h 445"/>
                <a:gd name="T18" fmla="*/ 0 w 8"/>
                <a:gd name="T19" fmla="*/ 0 h 445"/>
                <a:gd name="T20" fmla="*/ 0 w 8"/>
                <a:gd name="T21" fmla="*/ 0 h 445"/>
                <a:gd name="T22" fmla="*/ 0 w 8"/>
                <a:gd name="T23" fmla="*/ 0 h 445"/>
                <a:gd name="T24" fmla="*/ 0 w 8"/>
                <a:gd name="T25" fmla="*/ 0 h 445"/>
                <a:gd name="T26" fmla="*/ 0 w 8"/>
                <a:gd name="T27" fmla="*/ 0 h 445"/>
                <a:gd name="T28" fmla="*/ 0 w 8"/>
                <a:gd name="T29" fmla="*/ 0 h 445"/>
                <a:gd name="T30" fmla="*/ 0 w 8"/>
                <a:gd name="T31" fmla="*/ 0 h 445"/>
                <a:gd name="T32" fmla="*/ 0 w 8"/>
                <a:gd name="T33" fmla="*/ 0 h 445"/>
                <a:gd name="T34" fmla="*/ 0 w 8"/>
                <a:gd name="T35" fmla="*/ 0 h 445"/>
                <a:gd name="T36" fmla="*/ 0 w 8"/>
                <a:gd name="T37" fmla="*/ 0 h 445"/>
                <a:gd name="T38" fmla="*/ 0 w 8"/>
                <a:gd name="T39" fmla="*/ 0 h 445"/>
                <a:gd name="T40" fmla="*/ 0 w 8"/>
                <a:gd name="T41" fmla="*/ 0 h 445"/>
                <a:gd name="T42" fmla="*/ 0 w 8"/>
                <a:gd name="T43" fmla="*/ 0 h 445"/>
                <a:gd name="T44" fmla="*/ 0 w 8"/>
                <a:gd name="T45" fmla="*/ 0 h 445"/>
                <a:gd name="T46" fmla="*/ 0 w 8"/>
                <a:gd name="T47" fmla="*/ 0 h 445"/>
                <a:gd name="T48" fmla="*/ 0 w 8"/>
                <a:gd name="T49" fmla="*/ 0 h 445"/>
                <a:gd name="T50" fmla="*/ 0 w 8"/>
                <a:gd name="T51" fmla="*/ 0 h 445"/>
                <a:gd name="T52" fmla="*/ 0 w 8"/>
                <a:gd name="T53" fmla="*/ 0 h 445"/>
                <a:gd name="T54" fmla="*/ 0 w 8"/>
                <a:gd name="T55" fmla="*/ 0 h 445"/>
                <a:gd name="T56" fmla="*/ 0 w 8"/>
                <a:gd name="T57" fmla="*/ 0 h 445"/>
                <a:gd name="T58" fmla="*/ 0 w 8"/>
                <a:gd name="T59" fmla="*/ 0 h 445"/>
                <a:gd name="T60" fmla="*/ 0 w 8"/>
                <a:gd name="T61" fmla="*/ 0 h 445"/>
                <a:gd name="T62" fmla="*/ 0 w 8"/>
                <a:gd name="T63" fmla="*/ 0 h 445"/>
                <a:gd name="T64" fmla="*/ 0 w 8"/>
                <a:gd name="T65" fmla="*/ 0 h 445"/>
                <a:gd name="T66" fmla="*/ 0 w 8"/>
                <a:gd name="T67" fmla="*/ 0 h 445"/>
                <a:gd name="T68" fmla="*/ 0 w 8"/>
                <a:gd name="T69" fmla="*/ 0 h 445"/>
                <a:gd name="T70" fmla="*/ 0 w 8"/>
                <a:gd name="T71" fmla="*/ 0 h 445"/>
                <a:gd name="T72" fmla="*/ 0 w 8"/>
                <a:gd name="T73" fmla="*/ 0 h 445"/>
                <a:gd name="T74" fmla="*/ 0 w 8"/>
                <a:gd name="T75" fmla="*/ 0 h 445"/>
                <a:gd name="T76" fmla="*/ 0 w 8"/>
                <a:gd name="T77" fmla="*/ 0 h 445"/>
                <a:gd name="T78" fmla="*/ 0 w 8"/>
                <a:gd name="T79" fmla="*/ 0 h 445"/>
                <a:gd name="T80" fmla="*/ 0 w 8"/>
                <a:gd name="T81" fmla="*/ 0 h 445"/>
                <a:gd name="T82" fmla="*/ 0 w 8"/>
                <a:gd name="T83" fmla="*/ 0 h 445"/>
                <a:gd name="T84" fmla="*/ 0 w 8"/>
                <a:gd name="T85" fmla="*/ 0 h 445"/>
                <a:gd name="T86" fmla="*/ 0 w 8"/>
                <a:gd name="T87" fmla="*/ 0 h 445"/>
                <a:gd name="T88" fmla="*/ 0 w 8"/>
                <a:gd name="T89" fmla="*/ 0 h 445"/>
                <a:gd name="T90" fmla="*/ 0 w 8"/>
                <a:gd name="T91" fmla="*/ 0 h 445"/>
                <a:gd name="T92" fmla="*/ 0 w 8"/>
                <a:gd name="T93" fmla="*/ 0 h 445"/>
                <a:gd name="T94" fmla="*/ 0 w 8"/>
                <a:gd name="T95" fmla="*/ 0 h 445"/>
                <a:gd name="T96" fmla="*/ 0 w 8"/>
                <a:gd name="T97" fmla="*/ 0 h 445"/>
                <a:gd name="T98" fmla="*/ 0 w 8"/>
                <a:gd name="T99" fmla="*/ 0 h 445"/>
                <a:gd name="T100" fmla="*/ 0 w 8"/>
                <a:gd name="T101" fmla="*/ 0 h 445"/>
                <a:gd name="T102" fmla="*/ 0 w 8"/>
                <a:gd name="T103" fmla="*/ 0 h 445"/>
                <a:gd name="T104" fmla="*/ 0 w 8"/>
                <a:gd name="T105" fmla="*/ 0 h 445"/>
                <a:gd name="T106" fmla="*/ 0 w 8"/>
                <a:gd name="T107" fmla="*/ 0 h 445"/>
                <a:gd name="T108" fmla="*/ 0 w 8"/>
                <a:gd name="T109" fmla="*/ 0 h 445"/>
                <a:gd name="T110" fmla="*/ 0 w 8"/>
                <a:gd name="T111" fmla="*/ 0 h 4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445"/>
                <a:gd name="T170" fmla="*/ 8 w 8"/>
                <a:gd name="T171" fmla="*/ 445 h 4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445">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4" y="36"/>
                    <a:pt x="2" y="36"/>
                  </a:cubicBezTo>
                  <a:cubicBezTo>
                    <a:pt x="1" y="36"/>
                    <a:pt x="0" y="35"/>
                    <a:pt x="0" y="34"/>
                  </a:cubicBezTo>
                  <a:cubicBezTo>
                    <a:pt x="0" y="33"/>
                    <a:pt x="1" y="32"/>
                    <a:pt x="2" y="32"/>
                  </a:cubicBezTo>
                  <a:cubicBezTo>
                    <a:pt x="4" y="32"/>
                    <a:pt x="4" y="33"/>
                    <a:pt x="4" y="34"/>
                  </a:cubicBezTo>
                  <a:close/>
                  <a:moveTo>
                    <a:pt x="5" y="42"/>
                  </a:moveTo>
                  <a:lnTo>
                    <a:pt x="5" y="42"/>
                  </a:lnTo>
                  <a:cubicBezTo>
                    <a:pt x="5" y="43"/>
                    <a:pt x="4" y="44"/>
                    <a:pt x="3" y="44"/>
                  </a:cubicBezTo>
                  <a:cubicBezTo>
                    <a:pt x="1" y="44"/>
                    <a:pt x="1" y="43"/>
                    <a:pt x="1" y="42"/>
                  </a:cubicBezTo>
                  <a:cubicBezTo>
                    <a:pt x="1" y="41"/>
                    <a:pt x="1" y="40"/>
                    <a:pt x="3" y="40"/>
                  </a:cubicBezTo>
                  <a:cubicBezTo>
                    <a:pt x="4" y="40"/>
                    <a:pt x="5" y="41"/>
                    <a:pt x="5" y="42"/>
                  </a:cubicBezTo>
                  <a:close/>
                  <a:moveTo>
                    <a:pt x="5" y="50"/>
                  </a:moveTo>
                  <a:lnTo>
                    <a:pt x="5" y="50"/>
                  </a:lnTo>
                  <a:cubicBezTo>
                    <a:pt x="5" y="51"/>
                    <a:pt x="4" y="52"/>
                    <a:pt x="3" y="52"/>
                  </a:cubicBezTo>
                  <a:cubicBezTo>
                    <a:pt x="1" y="52"/>
                    <a:pt x="1" y="51"/>
                    <a:pt x="1" y="50"/>
                  </a:cubicBezTo>
                  <a:cubicBezTo>
                    <a:pt x="1" y="49"/>
                    <a:pt x="1"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5" y="140"/>
                    <a:pt x="3" y="140"/>
                  </a:cubicBezTo>
                  <a:cubicBezTo>
                    <a:pt x="2" y="140"/>
                    <a:pt x="1" y="139"/>
                    <a:pt x="1" y="138"/>
                  </a:cubicBezTo>
                  <a:cubicBezTo>
                    <a:pt x="1" y="137"/>
                    <a:pt x="2" y="136"/>
                    <a:pt x="3" y="136"/>
                  </a:cubicBezTo>
                  <a:cubicBezTo>
                    <a:pt x="5" y="136"/>
                    <a:pt x="5" y="137"/>
                    <a:pt x="5" y="138"/>
                  </a:cubicBezTo>
                  <a:close/>
                  <a:moveTo>
                    <a:pt x="5" y="146"/>
                  </a:moveTo>
                  <a:lnTo>
                    <a:pt x="5" y="146"/>
                  </a:lnTo>
                  <a:cubicBezTo>
                    <a:pt x="5" y="147"/>
                    <a:pt x="5" y="148"/>
                    <a:pt x="3" y="148"/>
                  </a:cubicBezTo>
                  <a:cubicBezTo>
                    <a:pt x="2" y="148"/>
                    <a:pt x="1" y="147"/>
                    <a:pt x="1" y="146"/>
                  </a:cubicBezTo>
                  <a:cubicBezTo>
                    <a:pt x="1" y="145"/>
                    <a:pt x="2" y="144"/>
                    <a:pt x="3" y="144"/>
                  </a:cubicBezTo>
                  <a:cubicBezTo>
                    <a:pt x="5" y="144"/>
                    <a:pt x="5" y="145"/>
                    <a:pt x="5" y="146"/>
                  </a:cubicBezTo>
                  <a:close/>
                  <a:moveTo>
                    <a:pt x="6" y="154"/>
                  </a:moveTo>
                  <a:lnTo>
                    <a:pt x="6" y="154"/>
                  </a:lnTo>
                  <a:cubicBezTo>
                    <a:pt x="6" y="155"/>
                    <a:pt x="5" y="156"/>
                    <a:pt x="4" y="156"/>
                  </a:cubicBezTo>
                  <a:cubicBezTo>
                    <a:pt x="2" y="156"/>
                    <a:pt x="2" y="155"/>
                    <a:pt x="2" y="154"/>
                  </a:cubicBezTo>
                  <a:cubicBezTo>
                    <a:pt x="2" y="153"/>
                    <a:pt x="2"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8"/>
                    <a:pt x="5" y="228"/>
                    <a:pt x="4" y="228"/>
                  </a:cubicBezTo>
                  <a:cubicBezTo>
                    <a:pt x="3" y="228"/>
                    <a:pt x="2" y="228"/>
                    <a:pt x="2" y="226"/>
                  </a:cubicBezTo>
                  <a:cubicBezTo>
                    <a:pt x="2" y="225"/>
                    <a:pt x="3" y="224"/>
                    <a:pt x="4" y="224"/>
                  </a:cubicBezTo>
                  <a:cubicBezTo>
                    <a:pt x="5" y="224"/>
                    <a:pt x="6" y="225"/>
                    <a:pt x="6" y="226"/>
                  </a:cubicBezTo>
                  <a:close/>
                  <a:moveTo>
                    <a:pt x="6" y="234"/>
                  </a:moveTo>
                  <a:lnTo>
                    <a:pt x="6" y="234"/>
                  </a:lnTo>
                  <a:cubicBezTo>
                    <a:pt x="6" y="236"/>
                    <a:pt x="5" y="236"/>
                    <a:pt x="4" y="236"/>
                  </a:cubicBezTo>
                  <a:cubicBezTo>
                    <a:pt x="3" y="236"/>
                    <a:pt x="2" y="236"/>
                    <a:pt x="2" y="234"/>
                  </a:cubicBezTo>
                  <a:cubicBezTo>
                    <a:pt x="2" y="233"/>
                    <a:pt x="3" y="232"/>
                    <a:pt x="4" y="232"/>
                  </a:cubicBezTo>
                  <a:cubicBezTo>
                    <a:pt x="5" y="232"/>
                    <a:pt x="6" y="233"/>
                    <a:pt x="6" y="234"/>
                  </a:cubicBezTo>
                  <a:close/>
                  <a:moveTo>
                    <a:pt x="6" y="242"/>
                  </a:moveTo>
                  <a:lnTo>
                    <a:pt x="6" y="242"/>
                  </a:lnTo>
                  <a:cubicBezTo>
                    <a:pt x="6" y="244"/>
                    <a:pt x="5" y="244"/>
                    <a:pt x="4" y="244"/>
                  </a:cubicBezTo>
                  <a:cubicBezTo>
                    <a:pt x="3" y="244"/>
                    <a:pt x="2" y="244"/>
                    <a:pt x="2" y="242"/>
                  </a:cubicBezTo>
                  <a:cubicBezTo>
                    <a:pt x="2" y="241"/>
                    <a:pt x="3" y="240"/>
                    <a:pt x="4" y="240"/>
                  </a:cubicBezTo>
                  <a:cubicBezTo>
                    <a:pt x="5" y="240"/>
                    <a:pt x="6" y="241"/>
                    <a:pt x="6" y="242"/>
                  </a:cubicBezTo>
                  <a:close/>
                  <a:moveTo>
                    <a:pt x="6" y="250"/>
                  </a:moveTo>
                  <a:lnTo>
                    <a:pt x="6" y="250"/>
                  </a:lnTo>
                  <a:cubicBezTo>
                    <a:pt x="6" y="252"/>
                    <a:pt x="6" y="252"/>
                    <a:pt x="4" y="252"/>
                  </a:cubicBezTo>
                  <a:cubicBezTo>
                    <a:pt x="3" y="252"/>
                    <a:pt x="2" y="252"/>
                    <a:pt x="2" y="250"/>
                  </a:cubicBezTo>
                  <a:cubicBezTo>
                    <a:pt x="2" y="249"/>
                    <a:pt x="3" y="248"/>
                    <a:pt x="4" y="248"/>
                  </a:cubicBezTo>
                  <a:cubicBezTo>
                    <a:pt x="6" y="248"/>
                    <a:pt x="6" y="249"/>
                    <a:pt x="6" y="250"/>
                  </a:cubicBezTo>
                  <a:close/>
                  <a:moveTo>
                    <a:pt x="7" y="258"/>
                  </a:moveTo>
                  <a:lnTo>
                    <a:pt x="7" y="258"/>
                  </a:lnTo>
                  <a:cubicBezTo>
                    <a:pt x="7" y="260"/>
                    <a:pt x="6" y="260"/>
                    <a:pt x="5" y="260"/>
                  </a:cubicBezTo>
                  <a:cubicBezTo>
                    <a:pt x="3" y="260"/>
                    <a:pt x="3" y="260"/>
                    <a:pt x="3" y="258"/>
                  </a:cubicBezTo>
                  <a:cubicBezTo>
                    <a:pt x="3" y="257"/>
                    <a:pt x="3" y="256"/>
                    <a:pt x="5" y="256"/>
                  </a:cubicBezTo>
                  <a:cubicBezTo>
                    <a:pt x="6" y="256"/>
                    <a:pt x="7" y="257"/>
                    <a:pt x="7" y="258"/>
                  </a:cubicBezTo>
                  <a:close/>
                  <a:moveTo>
                    <a:pt x="7" y="266"/>
                  </a:moveTo>
                  <a:lnTo>
                    <a:pt x="7" y="266"/>
                  </a:lnTo>
                  <a:cubicBezTo>
                    <a:pt x="7" y="268"/>
                    <a:pt x="6" y="268"/>
                    <a:pt x="5" y="268"/>
                  </a:cubicBezTo>
                  <a:cubicBezTo>
                    <a:pt x="4" y="268"/>
                    <a:pt x="3" y="268"/>
                    <a:pt x="3" y="266"/>
                  </a:cubicBezTo>
                  <a:cubicBezTo>
                    <a:pt x="3" y="265"/>
                    <a:pt x="4" y="264"/>
                    <a:pt x="5" y="264"/>
                  </a:cubicBezTo>
                  <a:cubicBezTo>
                    <a:pt x="6" y="264"/>
                    <a:pt x="7" y="265"/>
                    <a:pt x="7" y="266"/>
                  </a:cubicBezTo>
                  <a:close/>
                  <a:moveTo>
                    <a:pt x="7" y="274"/>
                  </a:moveTo>
                  <a:lnTo>
                    <a:pt x="7" y="274"/>
                  </a:lnTo>
                  <a:cubicBezTo>
                    <a:pt x="7" y="276"/>
                    <a:pt x="6" y="276"/>
                    <a:pt x="5" y="276"/>
                  </a:cubicBezTo>
                  <a:cubicBezTo>
                    <a:pt x="4" y="276"/>
                    <a:pt x="3" y="276"/>
                    <a:pt x="3" y="274"/>
                  </a:cubicBezTo>
                  <a:cubicBezTo>
                    <a:pt x="3" y="273"/>
                    <a:pt x="4" y="272"/>
                    <a:pt x="5" y="272"/>
                  </a:cubicBezTo>
                  <a:cubicBezTo>
                    <a:pt x="6" y="272"/>
                    <a:pt x="7" y="273"/>
                    <a:pt x="7" y="274"/>
                  </a:cubicBezTo>
                  <a:close/>
                  <a:moveTo>
                    <a:pt x="7" y="282"/>
                  </a:moveTo>
                  <a:lnTo>
                    <a:pt x="7" y="282"/>
                  </a:lnTo>
                  <a:cubicBezTo>
                    <a:pt x="7" y="284"/>
                    <a:pt x="6" y="284"/>
                    <a:pt x="5" y="284"/>
                  </a:cubicBezTo>
                  <a:cubicBezTo>
                    <a:pt x="4" y="284"/>
                    <a:pt x="3" y="284"/>
                    <a:pt x="3" y="282"/>
                  </a:cubicBezTo>
                  <a:cubicBezTo>
                    <a:pt x="3" y="281"/>
                    <a:pt x="4" y="280"/>
                    <a:pt x="5" y="280"/>
                  </a:cubicBezTo>
                  <a:cubicBezTo>
                    <a:pt x="6" y="280"/>
                    <a:pt x="7" y="281"/>
                    <a:pt x="7" y="282"/>
                  </a:cubicBezTo>
                  <a:close/>
                  <a:moveTo>
                    <a:pt x="7" y="290"/>
                  </a:moveTo>
                  <a:lnTo>
                    <a:pt x="7" y="290"/>
                  </a:lnTo>
                  <a:cubicBezTo>
                    <a:pt x="7" y="292"/>
                    <a:pt x="6" y="292"/>
                    <a:pt x="5" y="292"/>
                  </a:cubicBezTo>
                  <a:cubicBezTo>
                    <a:pt x="4" y="292"/>
                    <a:pt x="3" y="292"/>
                    <a:pt x="3" y="290"/>
                  </a:cubicBezTo>
                  <a:cubicBezTo>
                    <a:pt x="3" y="289"/>
                    <a:pt x="4" y="288"/>
                    <a:pt x="5" y="288"/>
                  </a:cubicBezTo>
                  <a:cubicBezTo>
                    <a:pt x="6" y="288"/>
                    <a:pt x="7" y="289"/>
                    <a:pt x="7" y="290"/>
                  </a:cubicBezTo>
                  <a:close/>
                  <a:moveTo>
                    <a:pt x="7" y="298"/>
                  </a:moveTo>
                  <a:lnTo>
                    <a:pt x="7" y="298"/>
                  </a:lnTo>
                  <a:cubicBezTo>
                    <a:pt x="7" y="300"/>
                    <a:pt x="6" y="300"/>
                    <a:pt x="5" y="300"/>
                  </a:cubicBezTo>
                  <a:cubicBezTo>
                    <a:pt x="4" y="300"/>
                    <a:pt x="3" y="300"/>
                    <a:pt x="3" y="298"/>
                  </a:cubicBezTo>
                  <a:cubicBezTo>
                    <a:pt x="3" y="297"/>
                    <a:pt x="4" y="296"/>
                    <a:pt x="5" y="296"/>
                  </a:cubicBezTo>
                  <a:cubicBezTo>
                    <a:pt x="6" y="296"/>
                    <a:pt x="7" y="297"/>
                    <a:pt x="7" y="298"/>
                  </a:cubicBezTo>
                  <a:close/>
                  <a:moveTo>
                    <a:pt x="7" y="306"/>
                  </a:moveTo>
                  <a:lnTo>
                    <a:pt x="7" y="306"/>
                  </a:lnTo>
                  <a:cubicBezTo>
                    <a:pt x="7" y="308"/>
                    <a:pt x="6" y="308"/>
                    <a:pt x="5" y="308"/>
                  </a:cubicBezTo>
                  <a:cubicBezTo>
                    <a:pt x="4" y="308"/>
                    <a:pt x="3" y="308"/>
                    <a:pt x="3" y="306"/>
                  </a:cubicBezTo>
                  <a:cubicBezTo>
                    <a:pt x="3" y="305"/>
                    <a:pt x="4" y="304"/>
                    <a:pt x="5" y="304"/>
                  </a:cubicBezTo>
                  <a:cubicBezTo>
                    <a:pt x="6" y="304"/>
                    <a:pt x="7" y="305"/>
                    <a:pt x="7" y="306"/>
                  </a:cubicBezTo>
                  <a:close/>
                  <a:moveTo>
                    <a:pt x="7" y="314"/>
                  </a:moveTo>
                  <a:lnTo>
                    <a:pt x="7" y="314"/>
                  </a:lnTo>
                  <a:cubicBezTo>
                    <a:pt x="7" y="316"/>
                    <a:pt x="6" y="316"/>
                    <a:pt x="5" y="316"/>
                  </a:cubicBezTo>
                  <a:cubicBezTo>
                    <a:pt x="4" y="316"/>
                    <a:pt x="3" y="316"/>
                    <a:pt x="3" y="314"/>
                  </a:cubicBezTo>
                  <a:cubicBezTo>
                    <a:pt x="3" y="313"/>
                    <a:pt x="4" y="312"/>
                    <a:pt x="5" y="312"/>
                  </a:cubicBezTo>
                  <a:cubicBezTo>
                    <a:pt x="6" y="312"/>
                    <a:pt x="7" y="313"/>
                    <a:pt x="7" y="314"/>
                  </a:cubicBezTo>
                  <a:close/>
                  <a:moveTo>
                    <a:pt x="7" y="322"/>
                  </a:moveTo>
                  <a:lnTo>
                    <a:pt x="7" y="322"/>
                  </a:lnTo>
                  <a:cubicBezTo>
                    <a:pt x="7" y="324"/>
                    <a:pt x="6" y="324"/>
                    <a:pt x="5" y="324"/>
                  </a:cubicBezTo>
                  <a:cubicBezTo>
                    <a:pt x="4" y="324"/>
                    <a:pt x="3" y="324"/>
                    <a:pt x="3" y="322"/>
                  </a:cubicBezTo>
                  <a:cubicBezTo>
                    <a:pt x="3" y="321"/>
                    <a:pt x="4" y="320"/>
                    <a:pt x="5" y="320"/>
                  </a:cubicBezTo>
                  <a:cubicBezTo>
                    <a:pt x="6" y="320"/>
                    <a:pt x="7" y="321"/>
                    <a:pt x="7" y="322"/>
                  </a:cubicBezTo>
                  <a:close/>
                  <a:moveTo>
                    <a:pt x="7" y="330"/>
                  </a:moveTo>
                  <a:lnTo>
                    <a:pt x="7" y="330"/>
                  </a:lnTo>
                  <a:cubicBezTo>
                    <a:pt x="7" y="332"/>
                    <a:pt x="6" y="332"/>
                    <a:pt x="5" y="332"/>
                  </a:cubicBezTo>
                  <a:cubicBezTo>
                    <a:pt x="4" y="332"/>
                    <a:pt x="3" y="332"/>
                    <a:pt x="3" y="330"/>
                  </a:cubicBezTo>
                  <a:cubicBezTo>
                    <a:pt x="3" y="329"/>
                    <a:pt x="4" y="328"/>
                    <a:pt x="5" y="328"/>
                  </a:cubicBezTo>
                  <a:cubicBezTo>
                    <a:pt x="6" y="328"/>
                    <a:pt x="7" y="329"/>
                    <a:pt x="7" y="330"/>
                  </a:cubicBezTo>
                  <a:close/>
                  <a:moveTo>
                    <a:pt x="7" y="338"/>
                  </a:moveTo>
                  <a:lnTo>
                    <a:pt x="7" y="338"/>
                  </a:lnTo>
                  <a:cubicBezTo>
                    <a:pt x="7" y="340"/>
                    <a:pt x="6" y="340"/>
                    <a:pt x="5" y="340"/>
                  </a:cubicBezTo>
                  <a:cubicBezTo>
                    <a:pt x="4" y="340"/>
                    <a:pt x="3" y="340"/>
                    <a:pt x="3" y="338"/>
                  </a:cubicBezTo>
                  <a:cubicBezTo>
                    <a:pt x="3" y="337"/>
                    <a:pt x="4" y="336"/>
                    <a:pt x="5" y="336"/>
                  </a:cubicBezTo>
                  <a:cubicBezTo>
                    <a:pt x="6" y="336"/>
                    <a:pt x="7" y="337"/>
                    <a:pt x="7" y="338"/>
                  </a:cubicBezTo>
                  <a:close/>
                  <a:moveTo>
                    <a:pt x="7" y="346"/>
                  </a:moveTo>
                  <a:lnTo>
                    <a:pt x="7" y="346"/>
                  </a:lnTo>
                  <a:cubicBezTo>
                    <a:pt x="7" y="348"/>
                    <a:pt x="6" y="348"/>
                    <a:pt x="5" y="348"/>
                  </a:cubicBezTo>
                  <a:cubicBezTo>
                    <a:pt x="4" y="348"/>
                    <a:pt x="3" y="348"/>
                    <a:pt x="3" y="346"/>
                  </a:cubicBezTo>
                  <a:cubicBezTo>
                    <a:pt x="3" y="345"/>
                    <a:pt x="4" y="344"/>
                    <a:pt x="5" y="344"/>
                  </a:cubicBezTo>
                  <a:cubicBezTo>
                    <a:pt x="6" y="344"/>
                    <a:pt x="7" y="345"/>
                    <a:pt x="7" y="346"/>
                  </a:cubicBezTo>
                  <a:close/>
                  <a:moveTo>
                    <a:pt x="7" y="354"/>
                  </a:moveTo>
                  <a:lnTo>
                    <a:pt x="7" y="354"/>
                  </a:lnTo>
                  <a:cubicBezTo>
                    <a:pt x="7" y="356"/>
                    <a:pt x="7" y="356"/>
                    <a:pt x="5" y="356"/>
                  </a:cubicBezTo>
                  <a:cubicBezTo>
                    <a:pt x="4" y="356"/>
                    <a:pt x="3" y="356"/>
                    <a:pt x="3" y="354"/>
                  </a:cubicBezTo>
                  <a:cubicBezTo>
                    <a:pt x="3" y="353"/>
                    <a:pt x="4" y="352"/>
                    <a:pt x="5" y="352"/>
                  </a:cubicBezTo>
                  <a:cubicBezTo>
                    <a:pt x="7" y="352"/>
                    <a:pt x="7" y="353"/>
                    <a:pt x="7" y="354"/>
                  </a:cubicBezTo>
                  <a:close/>
                  <a:moveTo>
                    <a:pt x="8" y="362"/>
                  </a:moveTo>
                  <a:lnTo>
                    <a:pt x="8" y="362"/>
                  </a:lnTo>
                  <a:cubicBezTo>
                    <a:pt x="8" y="364"/>
                    <a:pt x="7" y="364"/>
                    <a:pt x="6" y="364"/>
                  </a:cubicBezTo>
                  <a:cubicBezTo>
                    <a:pt x="4" y="364"/>
                    <a:pt x="4" y="364"/>
                    <a:pt x="4" y="362"/>
                  </a:cubicBezTo>
                  <a:cubicBezTo>
                    <a:pt x="4" y="361"/>
                    <a:pt x="4" y="360"/>
                    <a:pt x="6" y="360"/>
                  </a:cubicBezTo>
                  <a:cubicBezTo>
                    <a:pt x="7" y="360"/>
                    <a:pt x="8" y="361"/>
                    <a:pt x="8" y="362"/>
                  </a:cubicBezTo>
                  <a:close/>
                  <a:moveTo>
                    <a:pt x="8" y="370"/>
                  </a:moveTo>
                  <a:lnTo>
                    <a:pt x="8" y="370"/>
                  </a:lnTo>
                  <a:cubicBezTo>
                    <a:pt x="8" y="372"/>
                    <a:pt x="7" y="372"/>
                    <a:pt x="6" y="372"/>
                  </a:cubicBezTo>
                  <a:cubicBezTo>
                    <a:pt x="4" y="372"/>
                    <a:pt x="4" y="372"/>
                    <a:pt x="4" y="370"/>
                  </a:cubicBezTo>
                  <a:cubicBezTo>
                    <a:pt x="4" y="369"/>
                    <a:pt x="4" y="368"/>
                    <a:pt x="6" y="368"/>
                  </a:cubicBezTo>
                  <a:cubicBezTo>
                    <a:pt x="7" y="368"/>
                    <a:pt x="8" y="369"/>
                    <a:pt x="8" y="370"/>
                  </a:cubicBezTo>
                  <a:close/>
                  <a:moveTo>
                    <a:pt x="8" y="378"/>
                  </a:moveTo>
                  <a:lnTo>
                    <a:pt x="8" y="378"/>
                  </a:lnTo>
                  <a:cubicBezTo>
                    <a:pt x="8" y="380"/>
                    <a:pt x="7" y="380"/>
                    <a:pt x="6" y="380"/>
                  </a:cubicBezTo>
                  <a:cubicBezTo>
                    <a:pt x="5" y="380"/>
                    <a:pt x="4" y="380"/>
                    <a:pt x="4" y="378"/>
                  </a:cubicBezTo>
                  <a:cubicBezTo>
                    <a:pt x="4" y="377"/>
                    <a:pt x="5" y="376"/>
                    <a:pt x="6" y="376"/>
                  </a:cubicBezTo>
                  <a:cubicBezTo>
                    <a:pt x="7" y="376"/>
                    <a:pt x="8" y="377"/>
                    <a:pt x="8" y="378"/>
                  </a:cubicBezTo>
                  <a:close/>
                  <a:moveTo>
                    <a:pt x="8" y="386"/>
                  </a:moveTo>
                  <a:lnTo>
                    <a:pt x="8" y="386"/>
                  </a:lnTo>
                  <a:cubicBezTo>
                    <a:pt x="8" y="388"/>
                    <a:pt x="7" y="388"/>
                    <a:pt x="6" y="388"/>
                  </a:cubicBezTo>
                  <a:cubicBezTo>
                    <a:pt x="5" y="388"/>
                    <a:pt x="4" y="388"/>
                    <a:pt x="4" y="386"/>
                  </a:cubicBezTo>
                  <a:cubicBezTo>
                    <a:pt x="4" y="385"/>
                    <a:pt x="5" y="384"/>
                    <a:pt x="6" y="384"/>
                  </a:cubicBezTo>
                  <a:cubicBezTo>
                    <a:pt x="7" y="384"/>
                    <a:pt x="8" y="385"/>
                    <a:pt x="8" y="386"/>
                  </a:cubicBezTo>
                  <a:close/>
                  <a:moveTo>
                    <a:pt x="8" y="394"/>
                  </a:moveTo>
                  <a:lnTo>
                    <a:pt x="8" y="394"/>
                  </a:lnTo>
                  <a:cubicBezTo>
                    <a:pt x="8" y="396"/>
                    <a:pt x="7" y="396"/>
                    <a:pt x="6" y="396"/>
                  </a:cubicBezTo>
                  <a:cubicBezTo>
                    <a:pt x="5" y="396"/>
                    <a:pt x="4" y="396"/>
                    <a:pt x="4" y="394"/>
                  </a:cubicBezTo>
                  <a:cubicBezTo>
                    <a:pt x="4" y="393"/>
                    <a:pt x="5" y="392"/>
                    <a:pt x="6" y="392"/>
                  </a:cubicBezTo>
                  <a:cubicBezTo>
                    <a:pt x="7" y="392"/>
                    <a:pt x="8" y="393"/>
                    <a:pt x="8" y="394"/>
                  </a:cubicBezTo>
                  <a:close/>
                  <a:moveTo>
                    <a:pt x="8" y="402"/>
                  </a:moveTo>
                  <a:lnTo>
                    <a:pt x="8" y="402"/>
                  </a:lnTo>
                  <a:cubicBezTo>
                    <a:pt x="8" y="404"/>
                    <a:pt x="7" y="404"/>
                    <a:pt x="6" y="404"/>
                  </a:cubicBezTo>
                  <a:cubicBezTo>
                    <a:pt x="5" y="404"/>
                    <a:pt x="4" y="404"/>
                    <a:pt x="4" y="402"/>
                  </a:cubicBezTo>
                  <a:cubicBezTo>
                    <a:pt x="4" y="401"/>
                    <a:pt x="5" y="400"/>
                    <a:pt x="6" y="400"/>
                  </a:cubicBezTo>
                  <a:cubicBezTo>
                    <a:pt x="7" y="400"/>
                    <a:pt x="8" y="401"/>
                    <a:pt x="8" y="402"/>
                  </a:cubicBezTo>
                  <a:close/>
                  <a:moveTo>
                    <a:pt x="8" y="410"/>
                  </a:moveTo>
                  <a:lnTo>
                    <a:pt x="8" y="410"/>
                  </a:lnTo>
                  <a:cubicBezTo>
                    <a:pt x="8" y="412"/>
                    <a:pt x="7" y="412"/>
                    <a:pt x="6" y="412"/>
                  </a:cubicBezTo>
                  <a:cubicBezTo>
                    <a:pt x="5" y="412"/>
                    <a:pt x="4" y="412"/>
                    <a:pt x="4" y="410"/>
                  </a:cubicBezTo>
                  <a:cubicBezTo>
                    <a:pt x="4" y="409"/>
                    <a:pt x="5" y="408"/>
                    <a:pt x="6" y="408"/>
                  </a:cubicBezTo>
                  <a:cubicBezTo>
                    <a:pt x="7" y="408"/>
                    <a:pt x="8" y="409"/>
                    <a:pt x="8" y="410"/>
                  </a:cubicBezTo>
                  <a:close/>
                  <a:moveTo>
                    <a:pt x="8" y="418"/>
                  </a:moveTo>
                  <a:lnTo>
                    <a:pt x="8" y="418"/>
                  </a:lnTo>
                  <a:cubicBezTo>
                    <a:pt x="8" y="420"/>
                    <a:pt x="7" y="420"/>
                    <a:pt x="6" y="420"/>
                  </a:cubicBezTo>
                  <a:cubicBezTo>
                    <a:pt x="5" y="420"/>
                    <a:pt x="4" y="420"/>
                    <a:pt x="4" y="418"/>
                  </a:cubicBezTo>
                  <a:cubicBezTo>
                    <a:pt x="4" y="417"/>
                    <a:pt x="5" y="416"/>
                    <a:pt x="6" y="416"/>
                  </a:cubicBezTo>
                  <a:cubicBezTo>
                    <a:pt x="7" y="416"/>
                    <a:pt x="8" y="417"/>
                    <a:pt x="8" y="418"/>
                  </a:cubicBezTo>
                  <a:close/>
                  <a:moveTo>
                    <a:pt x="8" y="426"/>
                  </a:moveTo>
                  <a:lnTo>
                    <a:pt x="8" y="426"/>
                  </a:lnTo>
                  <a:cubicBezTo>
                    <a:pt x="8" y="428"/>
                    <a:pt x="7" y="428"/>
                    <a:pt x="6" y="428"/>
                  </a:cubicBezTo>
                  <a:cubicBezTo>
                    <a:pt x="5" y="428"/>
                    <a:pt x="4" y="428"/>
                    <a:pt x="4" y="426"/>
                  </a:cubicBezTo>
                  <a:cubicBezTo>
                    <a:pt x="4" y="425"/>
                    <a:pt x="5" y="424"/>
                    <a:pt x="6" y="424"/>
                  </a:cubicBezTo>
                  <a:cubicBezTo>
                    <a:pt x="7" y="424"/>
                    <a:pt x="8" y="425"/>
                    <a:pt x="8" y="426"/>
                  </a:cubicBezTo>
                  <a:close/>
                  <a:moveTo>
                    <a:pt x="8" y="434"/>
                  </a:moveTo>
                  <a:lnTo>
                    <a:pt x="8" y="435"/>
                  </a:lnTo>
                  <a:cubicBezTo>
                    <a:pt x="8" y="436"/>
                    <a:pt x="7" y="437"/>
                    <a:pt x="6" y="437"/>
                  </a:cubicBezTo>
                  <a:cubicBezTo>
                    <a:pt x="5" y="437"/>
                    <a:pt x="4" y="436"/>
                    <a:pt x="4" y="435"/>
                  </a:cubicBezTo>
                  <a:lnTo>
                    <a:pt x="4" y="434"/>
                  </a:lnTo>
                  <a:cubicBezTo>
                    <a:pt x="4" y="433"/>
                    <a:pt x="5" y="432"/>
                    <a:pt x="6" y="432"/>
                  </a:cubicBezTo>
                  <a:cubicBezTo>
                    <a:pt x="7" y="432"/>
                    <a:pt x="8" y="433"/>
                    <a:pt x="8" y="434"/>
                  </a:cubicBezTo>
                  <a:close/>
                  <a:moveTo>
                    <a:pt x="8" y="443"/>
                  </a:moveTo>
                  <a:lnTo>
                    <a:pt x="8" y="443"/>
                  </a:lnTo>
                  <a:cubicBezTo>
                    <a:pt x="8" y="444"/>
                    <a:pt x="7" y="445"/>
                    <a:pt x="6" y="445"/>
                  </a:cubicBezTo>
                  <a:cubicBezTo>
                    <a:pt x="5" y="445"/>
                    <a:pt x="4" y="444"/>
                    <a:pt x="4" y="443"/>
                  </a:cubicBezTo>
                  <a:cubicBezTo>
                    <a:pt x="4" y="441"/>
                    <a:pt x="5" y="441"/>
                    <a:pt x="6" y="441"/>
                  </a:cubicBezTo>
                  <a:cubicBezTo>
                    <a:pt x="7" y="441"/>
                    <a:pt x="8" y="441"/>
                    <a:pt x="8" y="443"/>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20" name="Freeform 29"/>
            <p:cNvSpPr>
              <a:spLocks noEditPoints="1"/>
            </p:cNvSpPr>
            <p:nvPr/>
          </p:nvSpPr>
          <p:spPr bwMode="auto">
            <a:xfrm>
              <a:off x="5406" y="2219"/>
              <a:ext cx="2" cy="109"/>
            </a:xfrm>
            <a:custGeom>
              <a:avLst/>
              <a:gdLst>
                <a:gd name="T0" fmla="*/ 0 w 8"/>
                <a:gd name="T1" fmla="*/ 0 h 348"/>
                <a:gd name="T2" fmla="*/ 0 w 8"/>
                <a:gd name="T3" fmla="*/ 0 h 348"/>
                <a:gd name="T4" fmla="*/ 0 w 8"/>
                <a:gd name="T5" fmla="*/ 0 h 348"/>
                <a:gd name="T6" fmla="*/ 0 w 8"/>
                <a:gd name="T7" fmla="*/ 0 h 348"/>
                <a:gd name="T8" fmla="*/ 0 w 8"/>
                <a:gd name="T9" fmla="*/ 0 h 348"/>
                <a:gd name="T10" fmla="*/ 0 w 8"/>
                <a:gd name="T11" fmla="*/ 0 h 348"/>
                <a:gd name="T12" fmla="*/ 0 w 8"/>
                <a:gd name="T13" fmla="*/ 0 h 348"/>
                <a:gd name="T14" fmla="*/ 0 w 8"/>
                <a:gd name="T15" fmla="*/ 0 h 348"/>
                <a:gd name="T16" fmla="*/ 0 w 8"/>
                <a:gd name="T17" fmla="*/ 0 h 348"/>
                <a:gd name="T18" fmla="*/ 0 w 8"/>
                <a:gd name="T19" fmla="*/ 0 h 348"/>
                <a:gd name="T20" fmla="*/ 0 w 8"/>
                <a:gd name="T21" fmla="*/ 0 h 348"/>
                <a:gd name="T22" fmla="*/ 0 w 8"/>
                <a:gd name="T23" fmla="*/ 0 h 348"/>
                <a:gd name="T24" fmla="*/ 0 w 8"/>
                <a:gd name="T25" fmla="*/ 0 h 348"/>
                <a:gd name="T26" fmla="*/ 0 w 8"/>
                <a:gd name="T27" fmla="*/ 0 h 348"/>
                <a:gd name="T28" fmla="*/ 0 w 8"/>
                <a:gd name="T29" fmla="*/ 0 h 348"/>
                <a:gd name="T30" fmla="*/ 0 w 8"/>
                <a:gd name="T31" fmla="*/ 0 h 348"/>
                <a:gd name="T32" fmla="*/ 0 w 8"/>
                <a:gd name="T33" fmla="*/ 0 h 348"/>
                <a:gd name="T34" fmla="*/ 0 w 8"/>
                <a:gd name="T35" fmla="*/ 0 h 348"/>
                <a:gd name="T36" fmla="*/ 0 w 8"/>
                <a:gd name="T37" fmla="*/ 0 h 348"/>
                <a:gd name="T38" fmla="*/ 0 w 8"/>
                <a:gd name="T39" fmla="*/ 0 h 348"/>
                <a:gd name="T40" fmla="*/ 0 w 8"/>
                <a:gd name="T41" fmla="*/ 0 h 348"/>
                <a:gd name="T42" fmla="*/ 0 w 8"/>
                <a:gd name="T43" fmla="*/ 0 h 348"/>
                <a:gd name="T44" fmla="*/ 0 w 8"/>
                <a:gd name="T45" fmla="*/ 0 h 348"/>
                <a:gd name="T46" fmla="*/ 0 w 8"/>
                <a:gd name="T47" fmla="*/ 0 h 348"/>
                <a:gd name="T48" fmla="*/ 0 w 8"/>
                <a:gd name="T49" fmla="*/ 0 h 348"/>
                <a:gd name="T50" fmla="*/ 0 w 8"/>
                <a:gd name="T51" fmla="*/ 0 h 348"/>
                <a:gd name="T52" fmla="*/ 0 w 8"/>
                <a:gd name="T53" fmla="*/ 0 h 348"/>
                <a:gd name="T54" fmla="*/ 0 w 8"/>
                <a:gd name="T55" fmla="*/ 0 h 348"/>
                <a:gd name="T56" fmla="*/ 0 w 8"/>
                <a:gd name="T57" fmla="*/ 0 h 348"/>
                <a:gd name="T58" fmla="*/ 0 w 8"/>
                <a:gd name="T59" fmla="*/ 0 h 348"/>
                <a:gd name="T60" fmla="*/ 0 w 8"/>
                <a:gd name="T61" fmla="*/ 0 h 348"/>
                <a:gd name="T62" fmla="*/ 0 w 8"/>
                <a:gd name="T63" fmla="*/ 0 h 348"/>
                <a:gd name="T64" fmla="*/ 0 w 8"/>
                <a:gd name="T65" fmla="*/ 0 h 348"/>
                <a:gd name="T66" fmla="*/ 0 w 8"/>
                <a:gd name="T67" fmla="*/ 0 h 348"/>
                <a:gd name="T68" fmla="*/ 0 w 8"/>
                <a:gd name="T69" fmla="*/ 0 h 348"/>
                <a:gd name="T70" fmla="*/ 0 w 8"/>
                <a:gd name="T71" fmla="*/ 0 h 348"/>
                <a:gd name="T72" fmla="*/ 0 w 8"/>
                <a:gd name="T73" fmla="*/ 0 h 348"/>
                <a:gd name="T74" fmla="*/ 0 w 8"/>
                <a:gd name="T75" fmla="*/ 0 h 348"/>
                <a:gd name="T76" fmla="*/ 0 w 8"/>
                <a:gd name="T77" fmla="*/ 0 h 348"/>
                <a:gd name="T78" fmla="*/ 0 w 8"/>
                <a:gd name="T79" fmla="*/ 0 h 348"/>
                <a:gd name="T80" fmla="*/ 0 w 8"/>
                <a:gd name="T81" fmla="*/ 0 h 348"/>
                <a:gd name="T82" fmla="*/ 0 w 8"/>
                <a:gd name="T83" fmla="*/ 0 h 348"/>
                <a:gd name="T84" fmla="*/ 0 w 8"/>
                <a:gd name="T85" fmla="*/ 0 h 348"/>
                <a:gd name="T86" fmla="*/ 0 w 8"/>
                <a:gd name="T87" fmla="*/ 0 h 348"/>
                <a:gd name="T88" fmla="*/ 0 w 8"/>
                <a:gd name="T89" fmla="*/ 0 h 348"/>
                <a:gd name="T90" fmla="*/ 0 w 8"/>
                <a:gd name="T91" fmla="*/ 0 h 348"/>
                <a:gd name="T92" fmla="*/ 0 w 8"/>
                <a:gd name="T93" fmla="*/ 0 h 348"/>
                <a:gd name="T94" fmla="*/ 0 w 8"/>
                <a:gd name="T95" fmla="*/ 0 h 348"/>
                <a:gd name="T96" fmla="*/ 0 w 8"/>
                <a:gd name="T97" fmla="*/ 0 h 348"/>
                <a:gd name="T98" fmla="*/ 0 w 8"/>
                <a:gd name="T99" fmla="*/ 0 h 348"/>
                <a:gd name="T100" fmla="*/ 0 w 8"/>
                <a:gd name="T101" fmla="*/ 0 h 348"/>
                <a:gd name="T102" fmla="*/ 0 w 8"/>
                <a:gd name="T103" fmla="*/ 0 h 348"/>
                <a:gd name="T104" fmla="*/ 0 w 8"/>
                <a:gd name="T105" fmla="*/ 0 h 348"/>
                <a:gd name="T106" fmla="*/ 0 w 8"/>
                <a:gd name="T107" fmla="*/ 0 h 348"/>
                <a:gd name="T108" fmla="*/ 0 w 8"/>
                <a:gd name="T109" fmla="*/ 0 h 348"/>
                <a:gd name="T110" fmla="*/ 0 w 8"/>
                <a:gd name="T111" fmla="*/ 0 h 348"/>
                <a:gd name="T112" fmla="*/ 0 w 8"/>
                <a:gd name="T113" fmla="*/ 0 h 348"/>
                <a:gd name="T114" fmla="*/ 0 w 8"/>
                <a:gd name="T115" fmla="*/ 0 h 348"/>
                <a:gd name="T116" fmla="*/ 0 w 8"/>
                <a:gd name="T117" fmla="*/ 0 h 348"/>
                <a:gd name="T118" fmla="*/ 0 w 8"/>
                <a:gd name="T119" fmla="*/ 0 h 348"/>
                <a:gd name="T120" fmla="*/ 0 w 8"/>
                <a:gd name="T121" fmla="*/ 0 h 3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348"/>
                <a:gd name="T185" fmla="*/ 8 w 8"/>
                <a:gd name="T186" fmla="*/ 348 h 3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348">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4" y="68"/>
                    <a:pt x="2" y="68"/>
                  </a:cubicBezTo>
                  <a:cubicBezTo>
                    <a:pt x="1" y="68"/>
                    <a:pt x="0" y="67"/>
                    <a:pt x="0" y="66"/>
                  </a:cubicBezTo>
                  <a:cubicBezTo>
                    <a:pt x="0" y="65"/>
                    <a:pt x="1" y="64"/>
                    <a:pt x="2" y="64"/>
                  </a:cubicBezTo>
                  <a:cubicBezTo>
                    <a:pt x="4" y="64"/>
                    <a:pt x="4" y="65"/>
                    <a:pt x="4" y="66"/>
                  </a:cubicBezTo>
                  <a:close/>
                  <a:moveTo>
                    <a:pt x="4" y="74"/>
                  </a:moveTo>
                  <a:lnTo>
                    <a:pt x="4" y="74"/>
                  </a:lnTo>
                  <a:cubicBezTo>
                    <a:pt x="4" y="75"/>
                    <a:pt x="4" y="76"/>
                    <a:pt x="2" y="76"/>
                  </a:cubicBezTo>
                  <a:cubicBezTo>
                    <a:pt x="1" y="76"/>
                    <a:pt x="0" y="75"/>
                    <a:pt x="0" y="74"/>
                  </a:cubicBezTo>
                  <a:cubicBezTo>
                    <a:pt x="0" y="73"/>
                    <a:pt x="1" y="72"/>
                    <a:pt x="2" y="72"/>
                  </a:cubicBezTo>
                  <a:cubicBezTo>
                    <a:pt x="4" y="72"/>
                    <a:pt x="4" y="73"/>
                    <a:pt x="4" y="74"/>
                  </a:cubicBezTo>
                  <a:close/>
                  <a:moveTo>
                    <a:pt x="5" y="82"/>
                  </a:moveTo>
                  <a:lnTo>
                    <a:pt x="5" y="82"/>
                  </a:lnTo>
                  <a:cubicBezTo>
                    <a:pt x="5" y="83"/>
                    <a:pt x="4" y="84"/>
                    <a:pt x="3" y="84"/>
                  </a:cubicBezTo>
                  <a:cubicBezTo>
                    <a:pt x="1" y="84"/>
                    <a:pt x="1" y="83"/>
                    <a:pt x="1" y="82"/>
                  </a:cubicBezTo>
                  <a:cubicBezTo>
                    <a:pt x="1" y="81"/>
                    <a:pt x="1"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5" y="156"/>
                    <a:pt x="3" y="156"/>
                  </a:cubicBezTo>
                  <a:cubicBezTo>
                    <a:pt x="2" y="156"/>
                    <a:pt x="1" y="155"/>
                    <a:pt x="1" y="154"/>
                  </a:cubicBezTo>
                  <a:cubicBezTo>
                    <a:pt x="1" y="153"/>
                    <a:pt x="2" y="152"/>
                    <a:pt x="3" y="152"/>
                  </a:cubicBezTo>
                  <a:cubicBezTo>
                    <a:pt x="5" y="152"/>
                    <a:pt x="5" y="153"/>
                    <a:pt x="5" y="154"/>
                  </a:cubicBezTo>
                  <a:close/>
                  <a:moveTo>
                    <a:pt x="6" y="162"/>
                  </a:moveTo>
                  <a:lnTo>
                    <a:pt x="6" y="162"/>
                  </a:lnTo>
                  <a:cubicBezTo>
                    <a:pt x="6" y="163"/>
                    <a:pt x="5" y="164"/>
                    <a:pt x="4" y="164"/>
                  </a:cubicBezTo>
                  <a:cubicBezTo>
                    <a:pt x="2" y="164"/>
                    <a:pt x="2" y="163"/>
                    <a:pt x="2" y="162"/>
                  </a:cubicBezTo>
                  <a:cubicBezTo>
                    <a:pt x="2" y="161"/>
                    <a:pt x="2"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6" y="236"/>
                    <a:pt x="4" y="236"/>
                  </a:cubicBezTo>
                  <a:cubicBezTo>
                    <a:pt x="3" y="236"/>
                    <a:pt x="2" y="235"/>
                    <a:pt x="2" y="234"/>
                  </a:cubicBezTo>
                  <a:cubicBezTo>
                    <a:pt x="2" y="233"/>
                    <a:pt x="3" y="232"/>
                    <a:pt x="4" y="232"/>
                  </a:cubicBezTo>
                  <a:cubicBezTo>
                    <a:pt x="6" y="232"/>
                    <a:pt x="6" y="233"/>
                    <a:pt x="6" y="234"/>
                  </a:cubicBezTo>
                  <a:close/>
                  <a:moveTo>
                    <a:pt x="7" y="242"/>
                  </a:moveTo>
                  <a:lnTo>
                    <a:pt x="7" y="242"/>
                  </a:lnTo>
                  <a:cubicBezTo>
                    <a:pt x="7" y="243"/>
                    <a:pt x="6" y="244"/>
                    <a:pt x="5" y="244"/>
                  </a:cubicBezTo>
                  <a:cubicBezTo>
                    <a:pt x="3" y="244"/>
                    <a:pt x="3" y="243"/>
                    <a:pt x="3" y="242"/>
                  </a:cubicBezTo>
                  <a:cubicBezTo>
                    <a:pt x="3" y="241"/>
                    <a:pt x="3" y="240"/>
                    <a:pt x="5" y="240"/>
                  </a:cubicBezTo>
                  <a:cubicBezTo>
                    <a:pt x="6" y="240"/>
                    <a:pt x="7" y="241"/>
                    <a:pt x="7" y="242"/>
                  </a:cubicBezTo>
                  <a:close/>
                  <a:moveTo>
                    <a:pt x="7" y="250"/>
                  </a:moveTo>
                  <a:lnTo>
                    <a:pt x="7" y="250"/>
                  </a:lnTo>
                  <a:cubicBezTo>
                    <a:pt x="7" y="251"/>
                    <a:pt x="6" y="252"/>
                    <a:pt x="5" y="252"/>
                  </a:cubicBezTo>
                  <a:cubicBezTo>
                    <a:pt x="4" y="252"/>
                    <a:pt x="3" y="251"/>
                    <a:pt x="3" y="250"/>
                  </a:cubicBezTo>
                  <a:cubicBezTo>
                    <a:pt x="3" y="249"/>
                    <a:pt x="4" y="248"/>
                    <a:pt x="5" y="248"/>
                  </a:cubicBezTo>
                  <a:cubicBezTo>
                    <a:pt x="6" y="248"/>
                    <a:pt x="7" y="249"/>
                    <a:pt x="7" y="250"/>
                  </a:cubicBezTo>
                  <a:close/>
                  <a:moveTo>
                    <a:pt x="7" y="258"/>
                  </a:moveTo>
                  <a:lnTo>
                    <a:pt x="7" y="258"/>
                  </a:lnTo>
                  <a:cubicBezTo>
                    <a:pt x="7" y="259"/>
                    <a:pt x="6" y="260"/>
                    <a:pt x="5" y="260"/>
                  </a:cubicBezTo>
                  <a:cubicBezTo>
                    <a:pt x="4" y="260"/>
                    <a:pt x="3" y="259"/>
                    <a:pt x="3" y="258"/>
                  </a:cubicBezTo>
                  <a:cubicBezTo>
                    <a:pt x="3" y="257"/>
                    <a:pt x="4" y="256"/>
                    <a:pt x="5" y="256"/>
                  </a:cubicBezTo>
                  <a:cubicBezTo>
                    <a:pt x="6" y="256"/>
                    <a:pt x="7" y="257"/>
                    <a:pt x="7" y="258"/>
                  </a:cubicBezTo>
                  <a:close/>
                  <a:moveTo>
                    <a:pt x="7" y="266"/>
                  </a:moveTo>
                  <a:lnTo>
                    <a:pt x="7" y="266"/>
                  </a:lnTo>
                  <a:cubicBezTo>
                    <a:pt x="7" y="267"/>
                    <a:pt x="6" y="268"/>
                    <a:pt x="5" y="268"/>
                  </a:cubicBezTo>
                  <a:cubicBezTo>
                    <a:pt x="4" y="268"/>
                    <a:pt x="3" y="267"/>
                    <a:pt x="3" y="266"/>
                  </a:cubicBezTo>
                  <a:cubicBezTo>
                    <a:pt x="3" y="265"/>
                    <a:pt x="4" y="264"/>
                    <a:pt x="5" y="264"/>
                  </a:cubicBezTo>
                  <a:cubicBezTo>
                    <a:pt x="6" y="264"/>
                    <a:pt x="7" y="265"/>
                    <a:pt x="7" y="266"/>
                  </a:cubicBezTo>
                  <a:close/>
                  <a:moveTo>
                    <a:pt x="7" y="274"/>
                  </a:moveTo>
                  <a:lnTo>
                    <a:pt x="7" y="274"/>
                  </a:lnTo>
                  <a:cubicBezTo>
                    <a:pt x="7" y="275"/>
                    <a:pt x="6" y="276"/>
                    <a:pt x="5" y="276"/>
                  </a:cubicBezTo>
                  <a:cubicBezTo>
                    <a:pt x="4" y="276"/>
                    <a:pt x="3" y="275"/>
                    <a:pt x="3" y="274"/>
                  </a:cubicBezTo>
                  <a:cubicBezTo>
                    <a:pt x="3" y="273"/>
                    <a:pt x="4" y="272"/>
                    <a:pt x="5" y="272"/>
                  </a:cubicBezTo>
                  <a:cubicBezTo>
                    <a:pt x="6" y="272"/>
                    <a:pt x="7" y="273"/>
                    <a:pt x="7" y="274"/>
                  </a:cubicBezTo>
                  <a:close/>
                  <a:moveTo>
                    <a:pt x="7" y="282"/>
                  </a:moveTo>
                  <a:lnTo>
                    <a:pt x="7" y="282"/>
                  </a:lnTo>
                  <a:cubicBezTo>
                    <a:pt x="7" y="283"/>
                    <a:pt x="6" y="284"/>
                    <a:pt x="5" y="284"/>
                  </a:cubicBezTo>
                  <a:cubicBezTo>
                    <a:pt x="4" y="284"/>
                    <a:pt x="3" y="283"/>
                    <a:pt x="3" y="282"/>
                  </a:cubicBezTo>
                  <a:cubicBezTo>
                    <a:pt x="3" y="281"/>
                    <a:pt x="4" y="280"/>
                    <a:pt x="5" y="280"/>
                  </a:cubicBezTo>
                  <a:cubicBezTo>
                    <a:pt x="6" y="280"/>
                    <a:pt x="7" y="281"/>
                    <a:pt x="7" y="282"/>
                  </a:cubicBezTo>
                  <a:close/>
                  <a:moveTo>
                    <a:pt x="7" y="290"/>
                  </a:moveTo>
                  <a:lnTo>
                    <a:pt x="7" y="290"/>
                  </a:lnTo>
                  <a:cubicBezTo>
                    <a:pt x="7" y="291"/>
                    <a:pt x="6" y="292"/>
                    <a:pt x="5" y="292"/>
                  </a:cubicBezTo>
                  <a:cubicBezTo>
                    <a:pt x="4" y="292"/>
                    <a:pt x="3" y="291"/>
                    <a:pt x="3" y="290"/>
                  </a:cubicBezTo>
                  <a:cubicBezTo>
                    <a:pt x="3" y="289"/>
                    <a:pt x="4" y="288"/>
                    <a:pt x="5" y="288"/>
                  </a:cubicBezTo>
                  <a:cubicBezTo>
                    <a:pt x="6" y="288"/>
                    <a:pt x="7" y="289"/>
                    <a:pt x="7" y="290"/>
                  </a:cubicBezTo>
                  <a:close/>
                  <a:moveTo>
                    <a:pt x="7" y="298"/>
                  </a:moveTo>
                  <a:lnTo>
                    <a:pt x="7" y="298"/>
                  </a:lnTo>
                  <a:cubicBezTo>
                    <a:pt x="7" y="299"/>
                    <a:pt x="6" y="300"/>
                    <a:pt x="5" y="300"/>
                  </a:cubicBezTo>
                  <a:cubicBezTo>
                    <a:pt x="4" y="300"/>
                    <a:pt x="3" y="299"/>
                    <a:pt x="3" y="298"/>
                  </a:cubicBezTo>
                  <a:cubicBezTo>
                    <a:pt x="3" y="297"/>
                    <a:pt x="4"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7" y="324"/>
                    <a:pt x="5" y="324"/>
                  </a:cubicBezTo>
                  <a:cubicBezTo>
                    <a:pt x="4" y="324"/>
                    <a:pt x="3" y="323"/>
                    <a:pt x="3" y="322"/>
                  </a:cubicBezTo>
                  <a:cubicBezTo>
                    <a:pt x="3" y="321"/>
                    <a:pt x="4" y="320"/>
                    <a:pt x="5" y="320"/>
                  </a:cubicBezTo>
                  <a:cubicBezTo>
                    <a:pt x="7" y="320"/>
                    <a:pt x="7" y="321"/>
                    <a:pt x="7" y="322"/>
                  </a:cubicBezTo>
                  <a:close/>
                  <a:moveTo>
                    <a:pt x="8" y="330"/>
                  </a:moveTo>
                  <a:lnTo>
                    <a:pt x="8" y="330"/>
                  </a:lnTo>
                  <a:cubicBezTo>
                    <a:pt x="8" y="331"/>
                    <a:pt x="7" y="332"/>
                    <a:pt x="6" y="332"/>
                  </a:cubicBezTo>
                  <a:cubicBezTo>
                    <a:pt x="4" y="332"/>
                    <a:pt x="4" y="331"/>
                    <a:pt x="4" y="330"/>
                  </a:cubicBezTo>
                  <a:cubicBezTo>
                    <a:pt x="4" y="329"/>
                    <a:pt x="4" y="328"/>
                    <a:pt x="6" y="328"/>
                  </a:cubicBezTo>
                  <a:cubicBezTo>
                    <a:pt x="7" y="328"/>
                    <a:pt x="8" y="329"/>
                    <a:pt x="8" y="330"/>
                  </a:cubicBezTo>
                  <a:close/>
                  <a:moveTo>
                    <a:pt x="8" y="338"/>
                  </a:moveTo>
                  <a:lnTo>
                    <a:pt x="8" y="338"/>
                  </a:lnTo>
                  <a:cubicBezTo>
                    <a:pt x="8" y="339"/>
                    <a:pt x="7" y="340"/>
                    <a:pt x="6" y="340"/>
                  </a:cubicBezTo>
                  <a:cubicBezTo>
                    <a:pt x="5" y="340"/>
                    <a:pt x="4" y="339"/>
                    <a:pt x="4" y="338"/>
                  </a:cubicBezTo>
                  <a:cubicBezTo>
                    <a:pt x="4" y="337"/>
                    <a:pt x="5" y="336"/>
                    <a:pt x="6" y="336"/>
                  </a:cubicBezTo>
                  <a:cubicBezTo>
                    <a:pt x="7" y="336"/>
                    <a:pt x="8" y="337"/>
                    <a:pt x="8" y="338"/>
                  </a:cubicBezTo>
                  <a:close/>
                  <a:moveTo>
                    <a:pt x="8" y="346"/>
                  </a:moveTo>
                  <a:lnTo>
                    <a:pt x="8" y="346"/>
                  </a:lnTo>
                  <a:cubicBezTo>
                    <a:pt x="8" y="347"/>
                    <a:pt x="7" y="348"/>
                    <a:pt x="6" y="348"/>
                  </a:cubicBezTo>
                  <a:cubicBezTo>
                    <a:pt x="5" y="348"/>
                    <a:pt x="4" y="347"/>
                    <a:pt x="4" y="346"/>
                  </a:cubicBezTo>
                  <a:cubicBezTo>
                    <a:pt x="4" y="345"/>
                    <a:pt x="5" y="344"/>
                    <a:pt x="6" y="344"/>
                  </a:cubicBezTo>
                  <a:cubicBezTo>
                    <a:pt x="7" y="344"/>
                    <a:pt x="8" y="345"/>
                    <a:pt x="8" y="34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21" name="Freeform 30"/>
            <p:cNvSpPr>
              <a:spLocks noEditPoints="1"/>
            </p:cNvSpPr>
            <p:nvPr/>
          </p:nvSpPr>
          <p:spPr bwMode="auto">
            <a:xfrm>
              <a:off x="5513" y="2026"/>
              <a:ext cx="3" cy="158"/>
            </a:xfrm>
            <a:custGeom>
              <a:avLst/>
              <a:gdLst>
                <a:gd name="T0" fmla="*/ 0 w 9"/>
                <a:gd name="T1" fmla="*/ 0 h 508"/>
                <a:gd name="T2" fmla="*/ 0 w 9"/>
                <a:gd name="T3" fmla="*/ 0 h 508"/>
                <a:gd name="T4" fmla="*/ 0 w 9"/>
                <a:gd name="T5" fmla="*/ 0 h 508"/>
                <a:gd name="T6" fmla="*/ 0 w 9"/>
                <a:gd name="T7" fmla="*/ 0 h 508"/>
                <a:gd name="T8" fmla="*/ 0 w 9"/>
                <a:gd name="T9" fmla="*/ 0 h 508"/>
                <a:gd name="T10" fmla="*/ 0 w 9"/>
                <a:gd name="T11" fmla="*/ 0 h 508"/>
                <a:gd name="T12" fmla="*/ 0 w 9"/>
                <a:gd name="T13" fmla="*/ 0 h 508"/>
                <a:gd name="T14" fmla="*/ 0 w 9"/>
                <a:gd name="T15" fmla="*/ 0 h 508"/>
                <a:gd name="T16" fmla="*/ 0 w 9"/>
                <a:gd name="T17" fmla="*/ 0 h 508"/>
                <a:gd name="T18" fmla="*/ 0 w 9"/>
                <a:gd name="T19" fmla="*/ 0 h 508"/>
                <a:gd name="T20" fmla="*/ 0 w 9"/>
                <a:gd name="T21" fmla="*/ 0 h 508"/>
                <a:gd name="T22" fmla="*/ 0 w 9"/>
                <a:gd name="T23" fmla="*/ 0 h 508"/>
                <a:gd name="T24" fmla="*/ 0 w 9"/>
                <a:gd name="T25" fmla="*/ 0 h 508"/>
                <a:gd name="T26" fmla="*/ 0 w 9"/>
                <a:gd name="T27" fmla="*/ 0 h 508"/>
                <a:gd name="T28" fmla="*/ 0 w 9"/>
                <a:gd name="T29" fmla="*/ 0 h 508"/>
                <a:gd name="T30" fmla="*/ 0 w 9"/>
                <a:gd name="T31" fmla="*/ 0 h 508"/>
                <a:gd name="T32" fmla="*/ 0 w 9"/>
                <a:gd name="T33" fmla="*/ 0 h 508"/>
                <a:gd name="T34" fmla="*/ 0 w 9"/>
                <a:gd name="T35" fmla="*/ 0 h 508"/>
                <a:gd name="T36" fmla="*/ 0 w 9"/>
                <a:gd name="T37" fmla="*/ 0 h 508"/>
                <a:gd name="T38" fmla="*/ 0 w 9"/>
                <a:gd name="T39" fmla="*/ 0 h 508"/>
                <a:gd name="T40" fmla="*/ 0 w 9"/>
                <a:gd name="T41" fmla="*/ 0 h 508"/>
                <a:gd name="T42" fmla="*/ 0 w 9"/>
                <a:gd name="T43" fmla="*/ 0 h 508"/>
                <a:gd name="T44" fmla="*/ 0 w 9"/>
                <a:gd name="T45" fmla="*/ 0 h 508"/>
                <a:gd name="T46" fmla="*/ 0 w 9"/>
                <a:gd name="T47" fmla="*/ 0 h 508"/>
                <a:gd name="T48" fmla="*/ 0 w 9"/>
                <a:gd name="T49" fmla="*/ 0 h 508"/>
                <a:gd name="T50" fmla="*/ 0 w 9"/>
                <a:gd name="T51" fmla="*/ 0 h 508"/>
                <a:gd name="T52" fmla="*/ 0 w 9"/>
                <a:gd name="T53" fmla="*/ 0 h 508"/>
                <a:gd name="T54" fmla="*/ 0 w 9"/>
                <a:gd name="T55" fmla="*/ 0 h 508"/>
                <a:gd name="T56" fmla="*/ 0 w 9"/>
                <a:gd name="T57" fmla="*/ 0 h 508"/>
                <a:gd name="T58" fmla="*/ 0 w 9"/>
                <a:gd name="T59" fmla="*/ 0 h 508"/>
                <a:gd name="T60" fmla="*/ 0 w 9"/>
                <a:gd name="T61" fmla="*/ 0 h 508"/>
                <a:gd name="T62" fmla="*/ 0 w 9"/>
                <a:gd name="T63" fmla="*/ 0 h 508"/>
                <a:gd name="T64" fmla="*/ 0 w 9"/>
                <a:gd name="T65" fmla="*/ 0 h 508"/>
                <a:gd name="T66" fmla="*/ 0 w 9"/>
                <a:gd name="T67" fmla="*/ 0 h 508"/>
                <a:gd name="T68" fmla="*/ 0 w 9"/>
                <a:gd name="T69" fmla="*/ 0 h 508"/>
                <a:gd name="T70" fmla="*/ 0 w 9"/>
                <a:gd name="T71" fmla="*/ 0 h 508"/>
                <a:gd name="T72" fmla="*/ 0 w 9"/>
                <a:gd name="T73" fmla="*/ 0 h 508"/>
                <a:gd name="T74" fmla="*/ 0 w 9"/>
                <a:gd name="T75" fmla="*/ 0 h 508"/>
                <a:gd name="T76" fmla="*/ 0 w 9"/>
                <a:gd name="T77" fmla="*/ 0 h 508"/>
                <a:gd name="T78" fmla="*/ 0 w 9"/>
                <a:gd name="T79" fmla="*/ 0 h 508"/>
                <a:gd name="T80" fmla="*/ 0 w 9"/>
                <a:gd name="T81" fmla="*/ 0 h 508"/>
                <a:gd name="T82" fmla="*/ 0 w 9"/>
                <a:gd name="T83" fmla="*/ 0 h 508"/>
                <a:gd name="T84" fmla="*/ 0 w 9"/>
                <a:gd name="T85" fmla="*/ 0 h 508"/>
                <a:gd name="T86" fmla="*/ 0 w 9"/>
                <a:gd name="T87" fmla="*/ 0 h 508"/>
                <a:gd name="T88" fmla="*/ 0 w 9"/>
                <a:gd name="T89" fmla="*/ 0 h 508"/>
                <a:gd name="T90" fmla="*/ 0 w 9"/>
                <a:gd name="T91" fmla="*/ 0 h 508"/>
                <a:gd name="T92" fmla="*/ 0 w 9"/>
                <a:gd name="T93" fmla="*/ 0 h 508"/>
                <a:gd name="T94" fmla="*/ 0 w 9"/>
                <a:gd name="T95" fmla="*/ 0 h 508"/>
                <a:gd name="T96" fmla="*/ 0 w 9"/>
                <a:gd name="T97" fmla="*/ 0 h 508"/>
                <a:gd name="T98" fmla="*/ 0 w 9"/>
                <a:gd name="T99" fmla="*/ 0 h 508"/>
                <a:gd name="T100" fmla="*/ 0 w 9"/>
                <a:gd name="T101" fmla="*/ 0 h 508"/>
                <a:gd name="T102" fmla="*/ 0 w 9"/>
                <a:gd name="T103" fmla="*/ 0 h 508"/>
                <a:gd name="T104" fmla="*/ 0 w 9"/>
                <a:gd name="T105" fmla="*/ 1 h 508"/>
                <a:gd name="T106" fmla="*/ 0 w 9"/>
                <a:gd name="T107" fmla="*/ 1 h 508"/>
                <a:gd name="T108" fmla="*/ 0 w 9"/>
                <a:gd name="T109" fmla="*/ 1 h 508"/>
                <a:gd name="T110" fmla="*/ 0 w 9"/>
                <a:gd name="T111" fmla="*/ 1 h 5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
                <a:gd name="T169" fmla="*/ 0 h 508"/>
                <a:gd name="T170" fmla="*/ 9 w 9"/>
                <a:gd name="T171" fmla="*/ 508 h 5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 h="508">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5" y="124"/>
                    <a:pt x="3" y="124"/>
                  </a:cubicBezTo>
                  <a:cubicBezTo>
                    <a:pt x="2" y="124"/>
                    <a:pt x="1" y="123"/>
                    <a:pt x="1" y="122"/>
                  </a:cubicBezTo>
                  <a:cubicBezTo>
                    <a:pt x="1" y="121"/>
                    <a:pt x="2" y="120"/>
                    <a:pt x="3" y="120"/>
                  </a:cubicBezTo>
                  <a:cubicBezTo>
                    <a:pt x="5" y="120"/>
                    <a:pt x="5" y="121"/>
                    <a:pt x="5" y="122"/>
                  </a:cubicBezTo>
                  <a:close/>
                  <a:moveTo>
                    <a:pt x="6" y="130"/>
                  </a:moveTo>
                  <a:lnTo>
                    <a:pt x="6" y="130"/>
                  </a:lnTo>
                  <a:cubicBezTo>
                    <a:pt x="6" y="131"/>
                    <a:pt x="5" y="132"/>
                    <a:pt x="4" y="132"/>
                  </a:cubicBezTo>
                  <a:cubicBezTo>
                    <a:pt x="2" y="132"/>
                    <a:pt x="1" y="131"/>
                    <a:pt x="1" y="130"/>
                  </a:cubicBezTo>
                  <a:cubicBezTo>
                    <a:pt x="1" y="129"/>
                    <a:pt x="2" y="128"/>
                    <a:pt x="4" y="128"/>
                  </a:cubicBezTo>
                  <a:cubicBezTo>
                    <a:pt x="5" y="128"/>
                    <a:pt x="6" y="129"/>
                    <a:pt x="6" y="130"/>
                  </a:cubicBezTo>
                  <a:close/>
                  <a:moveTo>
                    <a:pt x="6" y="138"/>
                  </a:moveTo>
                  <a:lnTo>
                    <a:pt x="6" y="138"/>
                  </a:lnTo>
                  <a:cubicBezTo>
                    <a:pt x="6" y="139"/>
                    <a:pt x="5" y="140"/>
                    <a:pt x="4" y="140"/>
                  </a:cubicBezTo>
                  <a:cubicBezTo>
                    <a:pt x="2" y="140"/>
                    <a:pt x="2" y="139"/>
                    <a:pt x="2" y="138"/>
                  </a:cubicBezTo>
                  <a:cubicBezTo>
                    <a:pt x="2" y="137"/>
                    <a:pt x="2"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5" y="156"/>
                    <a:pt x="4" y="156"/>
                  </a:cubicBezTo>
                  <a:cubicBezTo>
                    <a:pt x="3" y="156"/>
                    <a:pt x="2" y="155"/>
                    <a:pt x="2" y="154"/>
                  </a:cubicBezTo>
                  <a:cubicBezTo>
                    <a:pt x="2" y="153"/>
                    <a:pt x="3"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6" y="244"/>
                    <a:pt x="4" y="244"/>
                  </a:cubicBezTo>
                  <a:cubicBezTo>
                    <a:pt x="3" y="244"/>
                    <a:pt x="2" y="243"/>
                    <a:pt x="2" y="242"/>
                  </a:cubicBezTo>
                  <a:cubicBezTo>
                    <a:pt x="2" y="241"/>
                    <a:pt x="3" y="240"/>
                    <a:pt x="4" y="240"/>
                  </a:cubicBezTo>
                  <a:cubicBezTo>
                    <a:pt x="6" y="240"/>
                    <a:pt x="6" y="241"/>
                    <a:pt x="6" y="242"/>
                  </a:cubicBezTo>
                  <a:close/>
                  <a:moveTo>
                    <a:pt x="6" y="250"/>
                  </a:moveTo>
                  <a:lnTo>
                    <a:pt x="6" y="250"/>
                  </a:lnTo>
                  <a:cubicBezTo>
                    <a:pt x="6" y="251"/>
                    <a:pt x="6" y="252"/>
                    <a:pt x="4" y="252"/>
                  </a:cubicBezTo>
                  <a:cubicBezTo>
                    <a:pt x="3" y="252"/>
                    <a:pt x="2" y="251"/>
                    <a:pt x="2" y="250"/>
                  </a:cubicBezTo>
                  <a:cubicBezTo>
                    <a:pt x="2" y="249"/>
                    <a:pt x="3" y="248"/>
                    <a:pt x="4" y="248"/>
                  </a:cubicBezTo>
                  <a:cubicBezTo>
                    <a:pt x="6" y="248"/>
                    <a:pt x="6" y="249"/>
                    <a:pt x="6" y="250"/>
                  </a:cubicBezTo>
                  <a:close/>
                  <a:moveTo>
                    <a:pt x="7" y="258"/>
                  </a:moveTo>
                  <a:lnTo>
                    <a:pt x="7" y="258"/>
                  </a:lnTo>
                  <a:cubicBezTo>
                    <a:pt x="7" y="259"/>
                    <a:pt x="6" y="260"/>
                    <a:pt x="5" y="260"/>
                  </a:cubicBezTo>
                  <a:cubicBezTo>
                    <a:pt x="3" y="260"/>
                    <a:pt x="3" y="259"/>
                    <a:pt x="3" y="258"/>
                  </a:cubicBezTo>
                  <a:cubicBezTo>
                    <a:pt x="3" y="257"/>
                    <a:pt x="3" y="256"/>
                    <a:pt x="5" y="256"/>
                  </a:cubicBezTo>
                  <a:cubicBezTo>
                    <a:pt x="6" y="256"/>
                    <a:pt x="7" y="257"/>
                    <a:pt x="7" y="258"/>
                  </a:cubicBezTo>
                  <a:close/>
                  <a:moveTo>
                    <a:pt x="7" y="266"/>
                  </a:moveTo>
                  <a:lnTo>
                    <a:pt x="7" y="266"/>
                  </a:lnTo>
                  <a:cubicBezTo>
                    <a:pt x="7" y="267"/>
                    <a:pt x="6" y="268"/>
                    <a:pt x="5" y="268"/>
                  </a:cubicBezTo>
                  <a:cubicBezTo>
                    <a:pt x="4" y="268"/>
                    <a:pt x="3" y="267"/>
                    <a:pt x="3" y="266"/>
                  </a:cubicBezTo>
                  <a:cubicBezTo>
                    <a:pt x="3" y="265"/>
                    <a:pt x="4" y="264"/>
                    <a:pt x="5" y="264"/>
                  </a:cubicBezTo>
                  <a:cubicBezTo>
                    <a:pt x="6" y="264"/>
                    <a:pt x="7" y="265"/>
                    <a:pt x="7" y="266"/>
                  </a:cubicBezTo>
                  <a:close/>
                  <a:moveTo>
                    <a:pt x="7" y="274"/>
                  </a:moveTo>
                  <a:lnTo>
                    <a:pt x="7" y="274"/>
                  </a:lnTo>
                  <a:cubicBezTo>
                    <a:pt x="7" y="275"/>
                    <a:pt x="6" y="276"/>
                    <a:pt x="5" y="276"/>
                  </a:cubicBezTo>
                  <a:cubicBezTo>
                    <a:pt x="4" y="276"/>
                    <a:pt x="3" y="275"/>
                    <a:pt x="3" y="274"/>
                  </a:cubicBezTo>
                  <a:cubicBezTo>
                    <a:pt x="3" y="273"/>
                    <a:pt x="4" y="272"/>
                    <a:pt x="5" y="272"/>
                  </a:cubicBezTo>
                  <a:cubicBezTo>
                    <a:pt x="6" y="272"/>
                    <a:pt x="7" y="273"/>
                    <a:pt x="7" y="274"/>
                  </a:cubicBezTo>
                  <a:close/>
                  <a:moveTo>
                    <a:pt x="7" y="282"/>
                  </a:moveTo>
                  <a:lnTo>
                    <a:pt x="7" y="282"/>
                  </a:lnTo>
                  <a:cubicBezTo>
                    <a:pt x="7" y="283"/>
                    <a:pt x="6" y="284"/>
                    <a:pt x="5" y="284"/>
                  </a:cubicBezTo>
                  <a:cubicBezTo>
                    <a:pt x="4" y="284"/>
                    <a:pt x="3" y="283"/>
                    <a:pt x="3" y="282"/>
                  </a:cubicBezTo>
                  <a:cubicBezTo>
                    <a:pt x="3" y="281"/>
                    <a:pt x="4" y="280"/>
                    <a:pt x="5" y="280"/>
                  </a:cubicBezTo>
                  <a:cubicBezTo>
                    <a:pt x="6" y="280"/>
                    <a:pt x="7" y="281"/>
                    <a:pt x="7" y="282"/>
                  </a:cubicBezTo>
                  <a:close/>
                  <a:moveTo>
                    <a:pt x="7" y="290"/>
                  </a:moveTo>
                  <a:lnTo>
                    <a:pt x="7" y="290"/>
                  </a:lnTo>
                  <a:cubicBezTo>
                    <a:pt x="7" y="291"/>
                    <a:pt x="6" y="292"/>
                    <a:pt x="5" y="292"/>
                  </a:cubicBezTo>
                  <a:cubicBezTo>
                    <a:pt x="4" y="292"/>
                    <a:pt x="3" y="291"/>
                    <a:pt x="3" y="290"/>
                  </a:cubicBezTo>
                  <a:cubicBezTo>
                    <a:pt x="3" y="289"/>
                    <a:pt x="4" y="288"/>
                    <a:pt x="5" y="288"/>
                  </a:cubicBezTo>
                  <a:cubicBezTo>
                    <a:pt x="6" y="288"/>
                    <a:pt x="7" y="289"/>
                    <a:pt x="7" y="290"/>
                  </a:cubicBezTo>
                  <a:close/>
                  <a:moveTo>
                    <a:pt x="7" y="298"/>
                  </a:moveTo>
                  <a:lnTo>
                    <a:pt x="7" y="298"/>
                  </a:lnTo>
                  <a:cubicBezTo>
                    <a:pt x="7" y="299"/>
                    <a:pt x="6" y="300"/>
                    <a:pt x="5" y="300"/>
                  </a:cubicBezTo>
                  <a:cubicBezTo>
                    <a:pt x="4" y="300"/>
                    <a:pt x="3" y="299"/>
                    <a:pt x="3" y="298"/>
                  </a:cubicBezTo>
                  <a:cubicBezTo>
                    <a:pt x="3" y="297"/>
                    <a:pt x="4"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7" y="364"/>
                    <a:pt x="5" y="364"/>
                  </a:cubicBezTo>
                  <a:cubicBezTo>
                    <a:pt x="4" y="364"/>
                    <a:pt x="3" y="363"/>
                    <a:pt x="3" y="362"/>
                  </a:cubicBezTo>
                  <a:cubicBezTo>
                    <a:pt x="3" y="361"/>
                    <a:pt x="4" y="360"/>
                    <a:pt x="5" y="360"/>
                  </a:cubicBezTo>
                  <a:cubicBezTo>
                    <a:pt x="7" y="360"/>
                    <a:pt x="7" y="361"/>
                    <a:pt x="7" y="362"/>
                  </a:cubicBezTo>
                  <a:close/>
                  <a:moveTo>
                    <a:pt x="7" y="370"/>
                  </a:moveTo>
                  <a:lnTo>
                    <a:pt x="7" y="370"/>
                  </a:lnTo>
                  <a:cubicBezTo>
                    <a:pt x="7" y="371"/>
                    <a:pt x="7" y="372"/>
                    <a:pt x="5" y="372"/>
                  </a:cubicBezTo>
                  <a:cubicBezTo>
                    <a:pt x="4" y="372"/>
                    <a:pt x="3" y="371"/>
                    <a:pt x="3" y="370"/>
                  </a:cubicBezTo>
                  <a:cubicBezTo>
                    <a:pt x="3" y="369"/>
                    <a:pt x="4" y="368"/>
                    <a:pt x="5" y="368"/>
                  </a:cubicBezTo>
                  <a:cubicBezTo>
                    <a:pt x="7" y="368"/>
                    <a:pt x="7" y="369"/>
                    <a:pt x="7" y="370"/>
                  </a:cubicBezTo>
                  <a:close/>
                  <a:moveTo>
                    <a:pt x="8" y="378"/>
                  </a:moveTo>
                  <a:lnTo>
                    <a:pt x="8" y="378"/>
                  </a:lnTo>
                  <a:cubicBezTo>
                    <a:pt x="8" y="379"/>
                    <a:pt x="7" y="380"/>
                    <a:pt x="6" y="380"/>
                  </a:cubicBezTo>
                  <a:cubicBezTo>
                    <a:pt x="4" y="380"/>
                    <a:pt x="4" y="379"/>
                    <a:pt x="4" y="378"/>
                  </a:cubicBezTo>
                  <a:cubicBezTo>
                    <a:pt x="4" y="377"/>
                    <a:pt x="4" y="376"/>
                    <a:pt x="6" y="376"/>
                  </a:cubicBezTo>
                  <a:cubicBezTo>
                    <a:pt x="7" y="376"/>
                    <a:pt x="8" y="377"/>
                    <a:pt x="8" y="378"/>
                  </a:cubicBezTo>
                  <a:close/>
                  <a:moveTo>
                    <a:pt x="8" y="386"/>
                  </a:moveTo>
                  <a:lnTo>
                    <a:pt x="8" y="386"/>
                  </a:lnTo>
                  <a:cubicBezTo>
                    <a:pt x="8" y="387"/>
                    <a:pt x="7" y="388"/>
                    <a:pt x="6" y="388"/>
                  </a:cubicBezTo>
                  <a:cubicBezTo>
                    <a:pt x="4" y="388"/>
                    <a:pt x="4" y="387"/>
                    <a:pt x="4" y="386"/>
                  </a:cubicBezTo>
                  <a:cubicBezTo>
                    <a:pt x="4" y="385"/>
                    <a:pt x="4" y="384"/>
                    <a:pt x="6" y="384"/>
                  </a:cubicBezTo>
                  <a:cubicBezTo>
                    <a:pt x="7" y="384"/>
                    <a:pt x="8" y="385"/>
                    <a:pt x="8" y="386"/>
                  </a:cubicBezTo>
                  <a:close/>
                  <a:moveTo>
                    <a:pt x="8" y="394"/>
                  </a:moveTo>
                  <a:lnTo>
                    <a:pt x="8" y="394"/>
                  </a:lnTo>
                  <a:cubicBezTo>
                    <a:pt x="8" y="395"/>
                    <a:pt x="7" y="396"/>
                    <a:pt x="6" y="396"/>
                  </a:cubicBezTo>
                  <a:cubicBezTo>
                    <a:pt x="5" y="396"/>
                    <a:pt x="4" y="395"/>
                    <a:pt x="4" y="394"/>
                  </a:cubicBezTo>
                  <a:cubicBezTo>
                    <a:pt x="4" y="393"/>
                    <a:pt x="5" y="392"/>
                    <a:pt x="6" y="392"/>
                  </a:cubicBezTo>
                  <a:cubicBezTo>
                    <a:pt x="7" y="392"/>
                    <a:pt x="8" y="393"/>
                    <a:pt x="8" y="394"/>
                  </a:cubicBezTo>
                  <a:close/>
                  <a:moveTo>
                    <a:pt x="8" y="402"/>
                  </a:moveTo>
                  <a:lnTo>
                    <a:pt x="8" y="402"/>
                  </a:lnTo>
                  <a:cubicBezTo>
                    <a:pt x="8" y="403"/>
                    <a:pt x="7" y="404"/>
                    <a:pt x="6" y="404"/>
                  </a:cubicBezTo>
                  <a:cubicBezTo>
                    <a:pt x="5" y="404"/>
                    <a:pt x="4" y="403"/>
                    <a:pt x="4" y="402"/>
                  </a:cubicBezTo>
                  <a:cubicBezTo>
                    <a:pt x="4" y="401"/>
                    <a:pt x="5" y="400"/>
                    <a:pt x="6" y="400"/>
                  </a:cubicBezTo>
                  <a:cubicBezTo>
                    <a:pt x="7" y="400"/>
                    <a:pt x="8" y="401"/>
                    <a:pt x="8" y="402"/>
                  </a:cubicBezTo>
                  <a:close/>
                  <a:moveTo>
                    <a:pt x="8" y="410"/>
                  </a:moveTo>
                  <a:lnTo>
                    <a:pt x="8" y="410"/>
                  </a:lnTo>
                  <a:cubicBezTo>
                    <a:pt x="8" y="411"/>
                    <a:pt x="7" y="412"/>
                    <a:pt x="6" y="412"/>
                  </a:cubicBezTo>
                  <a:cubicBezTo>
                    <a:pt x="5" y="412"/>
                    <a:pt x="4" y="411"/>
                    <a:pt x="4" y="410"/>
                  </a:cubicBezTo>
                  <a:cubicBezTo>
                    <a:pt x="4" y="409"/>
                    <a:pt x="5" y="408"/>
                    <a:pt x="6" y="408"/>
                  </a:cubicBezTo>
                  <a:cubicBezTo>
                    <a:pt x="7" y="408"/>
                    <a:pt x="8" y="409"/>
                    <a:pt x="8" y="410"/>
                  </a:cubicBezTo>
                  <a:close/>
                  <a:moveTo>
                    <a:pt x="8" y="418"/>
                  </a:moveTo>
                  <a:lnTo>
                    <a:pt x="8" y="418"/>
                  </a:lnTo>
                  <a:cubicBezTo>
                    <a:pt x="8" y="419"/>
                    <a:pt x="7" y="420"/>
                    <a:pt x="6" y="420"/>
                  </a:cubicBezTo>
                  <a:cubicBezTo>
                    <a:pt x="5" y="420"/>
                    <a:pt x="4" y="419"/>
                    <a:pt x="4" y="418"/>
                  </a:cubicBezTo>
                  <a:cubicBezTo>
                    <a:pt x="4" y="417"/>
                    <a:pt x="5" y="416"/>
                    <a:pt x="6" y="416"/>
                  </a:cubicBezTo>
                  <a:cubicBezTo>
                    <a:pt x="7" y="416"/>
                    <a:pt x="8" y="417"/>
                    <a:pt x="8" y="418"/>
                  </a:cubicBezTo>
                  <a:close/>
                  <a:moveTo>
                    <a:pt x="8" y="426"/>
                  </a:moveTo>
                  <a:lnTo>
                    <a:pt x="8" y="426"/>
                  </a:lnTo>
                  <a:cubicBezTo>
                    <a:pt x="8" y="427"/>
                    <a:pt x="7" y="428"/>
                    <a:pt x="6" y="428"/>
                  </a:cubicBezTo>
                  <a:cubicBezTo>
                    <a:pt x="5" y="428"/>
                    <a:pt x="4" y="427"/>
                    <a:pt x="4" y="426"/>
                  </a:cubicBezTo>
                  <a:cubicBezTo>
                    <a:pt x="4" y="425"/>
                    <a:pt x="5" y="424"/>
                    <a:pt x="6" y="424"/>
                  </a:cubicBezTo>
                  <a:cubicBezTo>
                    <a:pt x="7" y="424"/>
                    <a:pt x="8" y="425"/>
                    <a:pt x="8" y="426"/>
                  </a:cubicBezTo>
                  <a:close/>
                  <a:moveTo>
                    <a:pt x="8" y="434"/>
                  </a:moveTo>
                  <a:lnTo>
                    <a:pt x="8" y="434"/>
                  </a:lnTo>
                  <a:cubicBezTo>
                    <a:pt x="8" y="435"/>
                    <a:pt x="7" y="436"/>
                    <a:pt x="6" y="436"/>
                  </a:cubicBezTo>
                  <a:cubicBezTo>
                    <a:pt x="5" y="436"/>
                    <a:pt x="4" y="435"/>
                    <a:pt x="4" y="434"/>
                  </a:cubicBezTo>
                  <a:cubicBezTo>
                    <a:pt x="4" y="433"/>
                    <a:pt x="5" y="432"/>
                    <a:pt x="6" y="432"/>
                  </a:cubicBezTo>
                  <a:cubicBezTo>
                    <a:pt x="7" y="432"/>
                    <a:pt x="8" y="433"/>
                    <a:pt x="8" y="434"/>
                  </a:cubicBezTo>
                  <a:close/>
                  <a:moveTo>
                    <a:pt x="8" y="442"/>
                  </a:moveTo>
                  <a:lnTo>
                    <a:pt x="8" y="442"/>
                  </a:lnTo>
                  <a:cubicBezTo>
                    <a:pt x="8" y="443"/>
                    <a:pt x="7" y="444"/>
                    <a:pt x="6" y="444"/>
                  </a:cubicBezTo>
                  <a:cubicBezTo>
                    <a:pt x="5" y="444"/>
                    <a:pt x="4" y="443"/>
                    <a:pt x="4" y="442"/>
                  </a:cubicBezTo>
                  <a:cubicBezTo>
                    <a:pt x="4" y="441"/>
                    <a:pt x="5" y="440"/>
                    <a:pt x="6" y="440"/>
                  </a:cubicBezTo>
                  <a:cubicBezTo>
                    <a:pt x="7" y="440"/>
                    <a:pt x="8" y="441"/>
                    <a:pt x="8" y="442"/>
                  </a:cubicBezTo>
                  <a:close/>
                  <a:moveTo>
                    <a:pt x="8" y="450"/>
                  </a:moveTo>
                  <a:lnTo>
                    <a:pt x="8" y="450"/>
                  </a:lnTo>
                  <a:cubicBezTo>
                    <a:pt x="8" y="451"/>
                    <a:pt x="7" y="452"/>
                    <a:pt x="6" y="452"/>
                  </a:cubicBezTo>
                  <a:cubicBezTo>
                    <a:pt x="5" y="452"/>
                    <a:pt x="4" y="451"/>
                    <a:pt x="4" y="450"/>
                  </a:cubicBezTo>
                  <a:cubicBezTo>
                    <a:pt x="4" y="449"/>
                    <a:pt x="5" y="448"/>
                    <a:pt x="6" y="448"/>
                  </a:cubicBezTo>
                  <a:cubicBezTo>
                    <a:pt x="7" y="448"/>
                    <a:pt x="8" y="449"/>
                    <a:pt x="8" y="450"/>
                  </a:cubicBezTo>
                  <a:close/>
                  <a:moveTo>
                    <a:pt x="8" y="458"/>
                  </a:moveTo>
                  <a:lnTo>
                    <a:pt x="8" y="458"/>
                  </a:lnTo>
                  <a:cubicBezTo>
                    <a:pt x="8" y="459"/>
                    <a:pt x="7" y="460"/>
                    <a:pt x="6" y="460"/>
                  </a:cubicBezTo>
                  <a:cubicBezTo>
                    <a:pt x="5" y="460"/>
                    <a:pt x="4" y="459"/>
                    <a:pt x="4" y="458"/>
                  </a:cubicBezTo>
                  <a:cubicBezTo>
                    <a:pt x="4" y="457"/>
                    <a:pt x="5" y="456"/>
                    <a:pt x="6" y="456"/>
                  </a:cubicBezTo>
                  <a:cubicBezTo>
                    <a:pt x="7" y="456"/>
                    <a:pt x="8" y="457"/>
                    <a:pt x="8" y="458"/>
                  </a:cubicBezTo>
                  <a:close/>
                  <a:moveTo>
                    <a:pt x="8" y="466"/>
                  </a:moveTo>
                  <a:lnTo>
                    <a:pt x="8" y="466"/>
                  </a:lnTo>
                  <a:cubicBezTo>
                    <a:pt x="8" y="467"/>
                    <a:pt x="7" y="468"/>
                    <a:pt x="6" y="468"/>
                  </a:cubicBezTo>
                  <a:cubicBezTo>
                    <a:pt x="5" y="468"/>
                    <a:pt x="4" y="467"/>
                    <a:pt x="4" y="466"/>
                  </a:cubicBezTo>
                  <a:cubicBezTo>
                    <a:pt x="4" y="465"/>
                    <a:pt x="5" y="464"/>
                    <a:pt x="6" y="464"/>
                  </a:cubicBezTo>
                  <a:cubicBezTo>
                    <a:pt x="7" y="464"/>
                    <a:pt x="8" y="465"/>
                    <a:pt x="8" y="466"/>
                  </a:cubicBezTo>
                  <a:close/>
                  <a:moveTo>
                    <a:pt x="8" y="474"/>
                  </a:moveTo>
                  <a:lnTo>
                    <a:pt x="8" y="474"/>
                  </a:lnTo>
                  <a:cubicBezTo>
                    <a:pt x="8" y="475"/>
                    <a:pt x="7" y="476"/>
                    <a:pt x="6" y="476"/>
                  </a:cubicBezTo>
                  <a:cubicBezTo>
                    <a:pt x="5" y="476"/>
                    <a:pt x="4" y="475"/>
                    <a:pt x="4" y="474"/>
                  </a:cubicBezTo>
                  <a:cubicBezTo>
                    <a:pt x="4" y="473"/>
                    <a:pt x="5" y="472"/>
                    <a:pt x="6" y="472"/>
                  </a:cubicBezTo>
                  <a:cubicBezTo>
                    <a:pt x="7" y="472"/>
                    <a:pt x="8" y="473"/>
                    <a:pt x="8" y="474"/>
                  </a:cubicBezTo>
                  <a:close/>
                  <a:moveTo>
                    <a:pt x="8" y="482"/>
                  </a:moveTo>
                  <a:lnTo>
                    <a:pt x="8" y="482"/>
                  </a:lnTo>
                  <a:cubicBezTo>
                    <a:pt x="8" y="483"/>
                    <a:pt x="8" y="484"/>
                    <a:pt x="6" y="484"/>
                  </a:cubicBezTo>
                  <a:cubicBezTo>
                    <a:pt x="5" y="484"/>
                    <a:pt x="4" y="483"/>
                    <a:pt x="4" y="482"/>
                  </a:cubicBezTo>
                  <a:cubicBezTo>
                    <a:pt x="4" y="481"/>
                    <a:pt x="5" y="480"/>
                    <a:pt x="6" y="480"/>
                  </a:cubicBezTo>
                  <a:cubicBezTo>
                    <a:pt x="8" y="480"/>
                    <a:pt x="8" y="481"/>
                    <a:pt x="8" y="482"/>
                  </a:cubicBezTo>
                  <a:close/>
                  <a:moveTo>
                    <a:pt x="8" y="490"/>
                  </a:moveTo>
                  <a:lnTo>
                    <a:pt x="8" y="490"/>
                  </a:lnTo>
                  <a:cubicBezTo>
                    <a:pt x="8" y="491"/>
                    <a:pt x="8" y="492"/>
                    <a:pt x="6" y="492"/>
                  </a:cubicBezTo>
                  <a:cubicBezTo>
                    <a:pt x="5" y="492"/>
                    <a:pt x="4" y="491"/>
                    <a:pt x="4" y="490"/>
                  </a:cubicBezTo>
                  <a:cubicBezTo>
                    <a:pt x="4" y="489"/>
                    <a:pt x="5" y="488"/>
                    <a:pt x="6" y="488"/>
                  </a:cubicBezTo>
                  <a:cubicBezTo>
                    <a:pt x="8" y="488"/>
                    <a:pt x="8" y="489"/>
                    <a:pt x="8" y="490"/>
                  </a:cubicBezTo>
                  <a:close/>
                  <a:moveTo>
                    <a:pt x="9" y="498"/>
                  </a:moveTo>
                  <a:lnTo>
                    <a:pt x="9" y="498"/>
                  </a:lnTo>
                  <a:cubicBezTo>
                    <a:pt x="9" y="499"/>
                    <a:pt x="8" y="500"/>
                    <a:pt x="7" y="500"/>
                  </a:cubicBezTo>
                  <a:cubicBezTo>
                    <a:pt x="5" y="500"/>
                    <a:pt x="5" y="499"/>
                    <a:pt x="5" y="498"/>
                  </a:cubicBezTo>
                  <a:cubicBezTo>
                    <a:pt x="5" y="497"/>
                    <a:pt x="5" y="496"/>
                    <a:pt x="7" y="496"/>
                  </a:cubicBezTo>
                  <a:cubicBezTo>
                    <a:pt x="8" y="496"/>
                    <a:pt x="9" y="497"/>
                    <a:pt x="9" y="498"/>
                  </a:cubicBezTo>
                  <a:close/>
                  <a:moveTo>
                    <a:pt x="9" y="506"/>
                  </a:moveTo>
                  <a:lnTo>
                    <a:pt x="9" y="506"/>
                  </a:lnTo>
                  <a:cubicBezTo>
                    <a:pt x="9" y="507"/>
                    <a:pt x="8" y="508"/>
                    <a:pt x="7" y="508"/>
                  </a:cubicBezTo>
                  <a:cubicBezTo>
                    <a:pt x="5" y="508"/>
                    <a:pt x="5" y="507"/>
                    <a:pt x="5" y="506"/>
                  </a:cubicBezTo>
                  <a:cubicBezTo>
                    <a:pt x="5" y="505"/>
                    <a:pt x="5" y="504"/>
                    <a:pt x="7" y="504"/>
                  </a:cubicBezTo>
                  <a:cubicBezTo>
                    <a:pt x="8" y="504"/>
                    <a:pt x="9" y="505"/>
                    <a:pt x="9" y="50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22" name="Freeform 31"/>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323" name="Oval 32"/>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24" name="Oval 33"/>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25" name="Oval 34"/>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326" name="Freeform 35"/>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27" name="Freeform 36"/>
            <p:cNvSpPr>
              <a:spLocks noEditPoints="1"/>
            </p:cNvSpPr>
            <p:nvPr/>
          </p:nvSpPr>
          <p:spPr bwMode="auto">
            <a:xfrm>
              <a:off x="4008" y="3789"/>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0" y="67"/>
                  </a:moveTo>
                  <a:lnTo>
                    <a:pt x="0" y="67"/>
                  </a:lnTo>
                  <a:cubicBezTo>
                    <a:pt x="0" y="65"/>
                    <a:pt x="2" y="63"/>
                    <a:pt x="4" y="63"/>
                  </a:cubicBezTo>
                  <a:cubicBezTo>
                    <a:pt x="6" y="63"/>
                    <a:pt x="8" y="65"/>
                    <a:pt x="8" y="67"/>
                  </a:cubicBezTo>
                  <a:cubicBezTo>
                    <a:pt x="8" y="70"/>
                    <a:pt x="6" y="71"/>
                    <a:pt x="4" y="71"/>
                  </a:cubicBezTo>
                  <a:cubicBezTo>
                    <a:pt x="2" y="71"/>
                    <a:pt x="0" y="70"/>
                    <a:pt x="0" y="67"/>
                  </a:cubicBezTo>
                  <a:close/>
                  <a:moveTo>
                    <a:pt x="2" y="52"/>
                  </a:moveTo>
                  <a:lnTo>
                    <a:pt x="2" y="52"/>
                  </a:lnTo>
                  <a:cubicBezTo>
                    <a:pt x="2" y="49"/>
                    <a:pt x="3" y="48"/>
                    <a:pt x="6" y="48"/>
                  </a:cubicBezTo>
                  <a:cubicBezTo>
                    <a:pt x="8" y="48"/>
                    <a:pt x="10" y="49"/>
                    <a:pt x="10" y="52"/>
                  </a:cubicBezTo>
                  <a:cubicBezTo>
                    <a:pt x="10" y="54"/>
                    <a:pt x="8" y="56"/>
                    <a:pt x="6" y="56"/>
                  </a:cubicBezTo>
                  <a:cubicBezTo>
                    <a:pt x="3" y="56"/>
                    <a:pt x="2" y="54"/>
                    <a:pt x="2" y="52"/>
                  </a:cubicBezTo>
                  <a:close/>
                  <a:moveTo>
                    <a:pt x="3" y="36"/>
                  </a:moveTo>
                  <a:lnTo>
                    <a:pt x="3" y="36"/>
                  </a:lnTo>
                  <a:cubicBezTo>
                    <a:pt x="3" y="33"/>
                    <a:pt x="5" y="32"/>
                    <a:pt x="7" y="32"/>
                  </a:cubicBezTo>
                  <a:cubicBezTo>
                    <a:pt x="10" y="32"/>
                    <a:pt x="11" y="33"/>
                    <a:pt x="11" y="36"/>
                  </a:cubicBezTo>
                  <a:cubicBezTo>
                    <a:pt x="11" y="38"/>
                    <a:pt x="10" y="40"/>
                    <a:pt x="7" y="40"/>
                  </a:cubicBezTo>
                  <a:cubicBezTo>
                    <a:pt x="5" y="40"/>
                    <a:pt x="3" y="38"/>
                    <a:pt x="3" y="36"/>
                  </a:cubicBezTo>
                  <a:close/>
                  <a:moveTo>
                    <a:pt x="5" y="20"/>
                  </a:moveTo>
                  <a:lnTo>
                    <a:pt x="5" y="20"/>
                  </a:lnTo>
                  <a:cubicBezTo>
                    <a:pt x="5" y="18"/>
                    <a:pt x="7" y="16"/>
                    <a:pt x="9" y="16"/>
                  </a:cubicBezTo>
                  <a:cubicBezTo>
                    <a:pt x="11" y="16"/>
                    <a:pt x="13" y="18"/>
                    <a:pt x="13" y="20"/>
                  </a:cubicBezTo>
                  <a:cubicBezTo>
                    <a:pt x="13" y="22"/>
                    <a:pt x="11" y="24"/>
                    <a:pt x="9" y="24"/>
                  </a:cubicBezTo>
                  <a:cubicBezTo>
                    <a:pt x="7" y="24"/>
                    <a:pt x="5" y="22"/>
                    <a:pt x="5"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28" name="Freeform 37"/>
            <p:cNvSpPr>
              <a:spLocks noEditPoints="1"/>
            </p:cNvSpPr>
            <p:nvPr/>
          </p:nvSpPr>
          <p:spPr bwMode="auto">
            <a:xfrm>
              <a:off x="4116" y="3731"/>
              <a:ext cx="2" cy="34"/>
            </a:xfrm>
            <a:custGeom>
              <a:avLst/>
              <a:gdLst>
                <a:gd name="T0" fmla="*/ 0 w 16"/>
                <a:gd name="T1" fmla="*/ 0 h 215"/>
                <a:gd name="T2" fmla="*/ 0 w 16"/>
                <a:gd name="T3" fmla="*/ 0 h 215"/>
                <a:gd name="T4" fmla="*/ 0 w 16"/>
                <a:gd name="T5" fmla="*/ 0 h 215"/>
                <a:gd name="T6" fmla="*/ 0 w 16"/>
                <a:gd name="T7" fmla="*/ 0 h 215"/>
                <a:gd name="T8" fmla="*/ 0 w 16"/>
                <a:gd name="T9" fmla="*/ 0 h 215"/>
                <a:gd name="T10" fmla="*/ 0 w 16"/>
                <a:gd name="T11" fmla="*/ 0 h 215"/>
                <a:gd name="T12" fmla="*/ 0 w 16"/>
                <a:gd name="T13" fmla="*/ 0 h 215"/>
                <a:gd name="T14" fmla="*/ 0 w 16"/>
                <a:gd name="T15" fmla="*/ 0 h 215"/>
                <a:gd name="T16" fmla="*/ 0 w 16"/>
                <a:gd name="T17" fmla="*/ 0 h 215"/>
                <a:gd name="T18" fmla="*/ 0 w 16"/>
                <a:gd name="T19" fmla="*/ 0 h 215"/>
                <a:gd name="T20" fmla="*/ 0 w 16"/>
                <a:gd name="T21" fmla="*/ 0 h 215"/>
                <a:gd name="T22" fmla="*/ 0 w 16"/>
                <a:gd name="T23" fmla="*/ 0 h 215"/>
                <a:gd name="T24" fmla="*/ 0 w 16"/>
                <a:gd name="T25" fmla="*/ 0 h 215"/>
                <a:gd name="T26" fmla="*/ 0 w 16"/>
                <a:gd name="T27" fmla="*/ 0 h 215"/>
                <a:gd name="T28" fmla="*/ 0 w 16"/>
                <a:gd name="T29" fmla="*/ 0 h 215"/>
                <a:gd name="T30" fmla="*/ 0 w 16"/>
                <a:gd name="T31" fmla="*/ 0 h 215"/>
                <a:gd name="T32" fmla="*/ 0 w 16"/>
                <a:gd name="T33" fmla="*/ 0 h 215"/>
                <a:gd name="T34" fmla="*/ 0 w 16"/>
                <a:gd name="T35" fmla="*/ 0 h 215"/>
                <a:gd name="T36" fmla="*/ 0 w 16"/>
                <a:gd name="T37" fmla="*/ 0 h 215"/>
                <a:gd name="T38" fmla="*/ 0 w 16"/>
                <a:gd name="T39" fmla="*/ 0 h 215"/>
                <a:gd name="T40" fmla="*/ 0 w 16"/>
                <a:gd name="T41" fmla="*/ 0 h 215"/>
                <a:gd name="T42" fmla="*/ 0 w 16"/>
                <a:gd name="T43" fmla="*/ 0 h 215"/>
                <a:gd name="T44" fmla="*/ 0 w 16"/>
                <a:gd name="T45" fmla="*/ 0 h 215"/>
                <a:gd name="T46" fmla="*/ 0 w 16"/>
                <a:gd name="T47" fmla="*/ 0 h 215"/>
                <a:gd name="T48" fmla="*/ 0 w 16"/>
                <a:gd name="T49" fmla="*/ 0 h 215"/>
                <a:gd name="T50" fmla="*/ 0 w 16"/>
                <a:gd name="T51" fmla="*/ 0 h 215"/>
                <a:gd name="T52" fmla="*/ 0 w 16"/>
                <a:gd name="T53" fmla="*/ 0 h 215"/>
                <a:gd name="T54" fmla="*/ 0 w 16"/>
                <a:gd name="T55" fmla="*/ 0 h 215"/>
                <a:gd name="T56" fmla="*/ 0 w 16"/>
                <a:gd name="T57" fmla="*/ 0 h 215"/>
                <a:gd name="T58" fmla="*/ 0 w 16"/>
                <a:gd name="T59" fmla="*/ 0 h 215"/>
                <a:gd name="T60" fmla="*/ 0 w 16"/>
                <a:gd name="T61" fmla="*/ 0 h 215"/>
                <a:gd name="T62" fmla="*/ 0 w 16"/>
                <a:gd name="T63" fmla="*/ 0 h 215"/>
                <a:gd name="T64" fmla="*/ 0 w 16"/>
                <a:gd name="T65" fmla="*/ 0 h 215"/>
                <a:gd name="T66" fmla="*/ 0 w 16"/>
                <a:gd name="T67" fmla="*/ 0 h 215"/>
                <a:gd name="T68" fmla="*/ 0 w 16"/>
                <a:gd name="T69" fmla="*/ 0 h 215"/>
                <a:gd name="T70" fmla="*/ 0 w 16"/>
                <a:gd name="T71" fmla="*/ 0 h 215"/>
                <a:gd name="T72" fmla="*/ 0 w 16"/>
                <a:gd name="T73" fmla="*/ 0 h 215"/>
                <a:gd name="T74" fmla="*/ 0 w 16"/>
                <a:gd name="T75" fmla="*/ 0 h 215"/>
                <a:gd name="T76" fmla="*/ 0 w 16"/>
                <a:gd name="T77" fmla="*/ 0 h 215"/>
                <a:gd name="T78" fmla="*/ 0 w 16"/>
                <a:gd name="T79" fmla="*/ 0 h 215"/>
                <a:gd name="T80" fmla="*/ 0 w 16"/>
                <a:gd name="T81" fmla="*/ 0 h 215"/>
                <a:gd name="T82" fmla="*/ 0 w 16"/>
                <a:gd name="T83" fmla="*/ 0 h 215"/>
                <a:gd name="T84" fmla="*/ 0 w 16"/>
                <a:gd name="T85" fmla="*/ 0 h 215"/>
                <a:gd name="T86" fmla="*/ 0 w 16"/>
                <a:gd name="T87" fmla="*/ 0 h 215"/>
                <a:gd name="T88" fmla="*/ 0 w 16"/>
                <a:gd name="T89" fmla="*/ 0 h 215"/>
                <a:gd name="T90" fmla="*/ 0 w 16"/>
                <a:gd name="T91" fmla="*/ 0 h 215"/>
                <a:gd name="T92" fmla="*/ 0 w 16"/>
                <a:gd name="T93" fmla="*/ 0 h 215"/>
                <a:gd name="T94" fmla="*/ 0 w 16"/>
                <a:gd name="T95" fmla="*/ 0 h 215"/>
                <a:gd name="T96" fmla="*/ 0 w 16"/>
                <a:gd name="T97" fmla="*/ 0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5"/>
                <a:gd name="T149" fmla="*/ 16 w 16"/>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5">
                  <a:moveTo>
                    <a:pt x="0" y="211"/>
                  </a:moveTo>
                  <a:lnTo>
                    <a:pt x="0" y="211"/>
                  </a:lnTo>
                  <a:cubicBezTo>
                    <a:pt x="0" y="209"/>
                    <a:pt x="2" y="207"/>
                    <a:pt x="4" y="207"/>
                  </a:cubicBezTo>
                  <a:cubicBezTo>
                    <a:pt x="7" y="207"/>
                    <a:pt x="8" y="209"/>
                    <a:pt x="8" y="211"/>
                  </a:cubicBezTo>
                  <a:cubicBezTo>
                    <a:pt x="8" y="214"/>
                    <a:pt x="7" y="215"/>
                    <a:pt x="4" y="215"/>
                  </a:cubicBezTo>
                  <a:cubicBezTo>
                    <a:pt x="2" y="215"/>
                    <a:pt x="0" y="214"/>
                    <a:pt x="0" y="211"/>
                  </a:cubicBezTo>
                  <a:close/>
                  <a:moveTo>
                    <a:pt x="1" y="195"/>
                  </a:moveTo>
                  <a:lnTo>
                    <a:pt x="1" y="195"/>
                  </a:lnTo>
                  <a:cubicBezTo>
                    <a:pt x="1" y="193"/>
                    <a:pt x="3" y="191"/>
                    <a:pt x="5" y="191"/>
                  </a:cubicBezTo>
                  <a:cubicBezTo>
                    <a:pt x="7" y="191"/>
                    <a:pt x="9" y="193"/>
                    <a:pt x="9" y="195"/>
                  </a:cubicBezTo>
                  <a:cubicBezTo>
                    <a:pt x="9" y="198"/>
                    <a:pt x="7" y="199"/>
                    <a:pt x="5" y="199"/>
                  </a:cubicBezTo>
                  <a:cubicBezTo>
                    <a:pt x="3" y="199"/>
                    <a:pt x="1" y="198"/>
                    <a:pt x="1" y="195"/>
                  </a:cubicBezTo>
                  <a:close/>
                  <a:moveTo>
                    <a:pt x="2" y="179"/>
                  </a:moveTo>
                  <a:lnTo>
                    <a:pt x="2" y="179"/>
                  </a:lnTo>
                  <a:cubicBezTo>
                    <a:pt x="2" y="177"/>
                    <a:pt x="3" y="175"/>
                    <a:pt x="6" y="175"/>
                  </a:cubicBezTo>
                  <a:cubicBezTo>
                    <a:pt x="8" y="175"/>
                    <a:pt x="10" y="177"/>
                    <a:pt x="10" y="179"/>
                  </a:cubicBezTo>
                  <a:cubicBezTo>
                    <a:pt x="10" y="182"/>
                    <a:pt x="8" y="183"/>
                    <a:pt x="6" y="183"/>
                  </a:cubicBezTo>
                  <a:cubicBezTo>
                    <a:pt x="3" y="183"/>
                    <a:pt x="2" y="182"/>
                    <a:pt x="2" y="179"/>
                  </a:cubicBezTo>
                  <a:close/>
                  <a:moveTo>
                    <a:pt x="2" y="163"/>
                  </a:moveTo>
                  <a:lnTo>
                    <a:pt x="2" y="163"/>
                  </a:lnTo>
                  <a:cubicBezTo>
                    <a:pt x="2" y="161"/>
                    <a:pt x="4" y="159"/>
                    <a:pt x="6" y="159"/>
                  </a:cubicBezTo>
                  <a:cubicBezTo>
                    <a:pt x="9" y="159"/>
                    <a:pt x="10" y="161"/>
                    <a:pt x="10" y="163"/>
                  </a:cubicBezTo>
                  <a:cubicBezTo>
                    <a:pt x="10" y="166"/>
                    <a:pt x="9" y="167"/>
                    <a:pt x="6" y="167"/>
                  </a:cubicBezTo>
                  <a:cubicBezTo>
                    <a:pt x="4" y="167"/>
                    <a:pt x="2" y="166"/>
                    <a:pt x="2" y="163"/>
                  </a:cubicBezTo>
                  <a:close/>
                  <a:moveTo>
                    <a:pt x="3" y="147"/>
                  </a:moveTo>
                  <a:lnTo>
                    <a:pt x="3" y="147"/>
                  </a:lnTo>
                  <a:cubicBezTo>
                    <a:pt x="3" y="145"/>
                    <a:pt x="5" y="143"/>
                    <a:pt x="7" y="143"/>
                  </a:cubicBezTo>
                  <a:cubicBezTo>
                    <a:pt x="9" y="143"/>
                    <a:pt x="11" y="145"/>
                    <a:pt x="11" y="147"/>
                  </a:cubicBezTo>
                  <a:cubicBezTo>
                    <a:pt x="11" y="150"/>
                    <a:pt x="9" y="151"/>
                    <a:pt x="7" y="151"/>
                  </a:cubicBezTo>
                  <a:cubicBezTo>
                    <a:pt x="5" y="151"/>
                    <a:pt x="3" y="150"/>
                    <a:pt x="3" y="147"/>
                  </a:cubicBezTo>
                  <a:close/>
                  <a:moveTo>
                    <a:pt x="4" y="131"/>
                  </a:moveTo>
                  <a:lnTo>
                    <a:pt x="4" y="131"/>
                  </a:lnTo>
                  <a:cubicBezTo>
                    <a:pt x="4" y="129"/>
                    <a:pt x="5" y="127"/>
                    <a:pt x="8" y="127"/>
                  </a:cubicBezTo>
                  <a:cubicBezTo>
                    <a:pt x="10" y="127"/>
                    <a:pt x="12" y="129"/>
                    <a:pt x="12" y="131"/>
                  </a:cubicBezTo>
                  <a:cubicBezTo>
                    <a:pt x="12" y="134"/>
                    <a:pt x="10" y="135"/>
                    <a:pt x="8" y="135"/>
                  </a:cubicBezTo>
                  <a:cubicBezTo>
                    <a:pt x="5" y="135"/>
                    <a:pt x="4" y="134"/>
                    <a:pt x="4" y="131"/>
                  </a:cubicBezTo>
                  <a:close/>
                  <a:moveTo>
                    <a:pt x="4" y="115"/>
                  </a:moveTo>
                  <a:lnTo>
                    <a:pt x="4" y="115"/>
                  </a:lnTo>
                  <a:cubicBezTo>
                    <a:pt x="4" y="113"/>
                    <a:pt x="6" y="111"/>
                    <a:pt x="8" y="111"/>
                  </a:cubicBezTo>
                  <a:cubicBezTo>
                    <a:pt x="10" y="111"/>
                    <a:pt x="12" y="113"/>
                    <a:pt x="12" y="115"/>
                  </a:cubicBezTo>
                  <a:cubicBezTo>
                    <a:pt x="12" y="118"/>
                    <a:pt x="10" y="119"/>
                    <a:pt x="8" y="119"/>
                  </a:cubicBezTo>
                  <a:cubicBezTo>
                    <a:pt x="6" y="119"/>
                    <a:pt x="4" y="118"/>
                    <a:pt x="4" y="115"/>
                  </a:cubicBezTo>
                  <a:close/>
                  <a:moveTo>
                    <a:pt x="5" y="99"/>
                  </a:moveTo>
                  <a:lnTo>
                    <a:pt x="5" y="99"/>
                  </a:lnTo>
                  <a:cubicBezTo>
                    <a:pt x="5" y="97"/>
                    <a:pt x="7" y="95"/>
                    <a:pt x="9" y="95"/>
                  </a:cubicBezTo>
                  <a:cubicBezTo>
                    <a:pt x="11" y="95"/>
                    <a:pt x="13" y="97"/>
                    <a:pt x="13" y="99"/>
                  </a:cubicBezTo>
                  <a:cubicBezTo>
                    <a:pt x="13" y="102"/>
                    <a:pt x="11" y="103"/>
                    <a:pt x="9" y="103"/>
                  </a:cubicBezTo>
                  <a:cubicBezTo>
                    <a:pt x="7" y="103"/>
                    <a:pt x="5" y="102"/>
                    <a:pt x="5" y="99"/>
                  </a:cubicBezTo>
                  <a:close/>
                  <a:moveTo>
                    <a:pt x="5" y="83"/>
                  </a:moveTo>
                  <a:lnTo>
                    <a:pt x="5" y="83"/>
                  </a:lnTo>
                  <a:cubicBezTo>
                    <a:pt x="5" y="81"/>
                    <a:pt x="7" y="79"/>
                    <a:pt x="9" y="79"/>
                  </a:cubicBezTo>
                  <a:cubicBezTo>
                    <a:pt x="12" y="79"/>
                    <a:pt x="13" y="81"/>
                    <a:pt x="13" y="83"/>
                  </a:cubicBezTo>
                  <a:cubicBezTo>
                    <a:pt x="13" y="86"/>
                    <a:pt x="12" y="87"/>
                    <a:pt x="9" y="87"/>
                  </a:cubicBezTo>
                  <a:cubicBezTo>
                    <a:pt x="7" y="87"/>
                    <a:pt x="5" y="86"/>
                    <a:pt x="5" y="83"/>
                  </a:cubicBezTo>
                  <a:close/>
                  <a:moveTo>
                    <a:pt x="6" y="67"/>
                  </a:moveTo>
                  <a:lnTo>
                    <a:pt x="6" y="67"/>
                  </a:lnTo>
                  <a:cubicBezTo>
                    <a:pt x="6" y="65"/>
                    <a:pt x="8" y="63"/>
                    <a:pt x="10" y="63"/>
                  </a:cubicBezTo>
                  <a:cubicBezTo>
                    <a:pt x="12" y="63"/>
                    <a:pt x="14" y="65"/>
                    <a:pt x="14" y="67"/>
                  </a:cubicBezTo>
                  <a:cubicBezTo>
                    <a:pt x="14" y="70"/>
                    <a:pt x="12" y="71"/>
                    <a:pt x="10" y="71"/>
                  </a:cubicBezTo>
                  <a:cubicBezTo>
                    <a:pt x="8" y="71"/>
                    <a:pt x="6" y="70"/>
                    <a:pt x="6" y="67"/>
                  </a:cubicBezTo>
                  <a:close/>
                  <a:moveTo>
                    <a:pt x="7" y="51"/>
                  </a:moveTo>
                  <a:lnTo>
                    <a:pt x="7" y="51"/>
                  </a:lnTo>
                  <a:cubicBezTo>
                    <a:pt x="7" y="49"/>
                    <a:pt x="8" y="47"/>
                    <a:pt x="11" y="47"/>
                  </a:cubicBezTo>
                  <a:cubicBezTo>
                    <a:pt x="13" y="47"/>
                    <a:pt x="15" y="49"/>
                    <a:pt x="15" y="51"/>
                  </a:cubicBezTo>
                  <a:cubicBezTo>
                    <a:pt x="15" y="54"/>
                    <a:pt x="13" y="55"/>
                    <a:pt x="11" y="55"/>
                  </a:cubicBezTo>
                  <a:cubicBezTo>
                    <a:pt x="8" y="55"/>
                    <a:pt x="7" y="54"/>
                    <a:pt x="7" y="51"/>
                  </a:cubicBezTo>
                  <a:close/>
                  <a:moveTo>
                    <a:pt x="7" y="36"/>
                  </a:moveTo>
                  <a:lnTo>
                    <a:pt x="7" y="35"/>
                  </a:lnTo>
                  <a:cubicBezTo>
                    <a:pt x="7" y="33"/>
                    <a:pt x="9" y="31"/>
                    <a:pt x="11" y="31"/>
                  </a:cubicBezTo>
                  <a:cubicBezTo>
                    <a:pt x="13" y="31"/>
                    <a:pt x="15" y="33"/>
                    <a:pt x="15" y="35"/>
                  </a:cubicBezTo>
                  <a:lnTo>
                    <a:pt x="15" y="36"/>
                  </a:lnTo>
                  <a:cubicBezTo>
                    <a:pt x="15" y="38"/>
                    <a:pt x="13" y="40"/>
                    <a:pt x="11" y="40"/>
                  </a:cubicBezTo>
                  <a:cubicBezTo>
                    <a:pt x="9" y="40"/>
                    <a:pt x="7" y="38"/>
                    <a:pt x="7" y="36"/>
                  </a:cubicBezTo>
                  <a:close/>
                  <a:moveTo>
                    <a:pt x="8" y="20"/>
                  </a:moveTo>
                  <a:lnTo>
                    <a:pt x="8" y="19"/>
                  </a:lnTo>
                  <a:cubicBezTo>
                    <a:pt x="8" y="17"/>
                    <a:pt x="10" y="15"/>
                    <a:pt x="12" y="15"/>
                  </a:cubicBezTo>
                  <a:cubicBezTo>
                    <a:pt x="14" y="15"/>
                    <a:pt x="16" y="17"/>
                    <a:pt x="16" y="19"/>
                  </a:cubicBezTo>
                  <a:lnTo>
                    <a:pt x="16" y="20"/>
                  </a:lnTo>
                  <a:cubicBezTo>
                    <a:pt x="16" y="22"/>
                    <a:pt x="14" y="24"/>
                    <a:pt x="12" y="24"/>
                  </a:cubicBezTo>
                  <a:cubicBezTo>
                    <a:pt x="10" y="24"/>
                    <a:pt x="8" y="22"/>
                    <a:pt x="8" y="20"/>
                  </a:cubicBezTo>
                  <a:close/>
                  <a:moveTo>
                    <a:pt x="8" y="4"/>
                  </a:moveTo>
                  <a:lnTo>
                    <a:pt x="8" y="4"/>
                  </a:lnTo>
                  <a:cubicBezTo>
                    <a:pt x="8" y="1"/>
                    <a:pt x="10" y="0"/>
                    <a:pt x="12" y="0"/>
                  </a:cubicBezTo>
                  <a:cubicBezTo>
                    <a:pt x="15" y="0"/>
                    <a:pt x="16" y="1"/>
                    <a:pt x="16" y="4"/>
                  </a:cubicBezTo>
                  <a:cubicBezTo>
                    <a:pt x="16" y="6"/>
                    <a:pt x="15" y="8"/>
                    <a:pt x="12" y="8"/>
                  </a:cubicBezTo>
                  <a:cubicBezTo>
                    <a:pt x="10" y="8"/>
                    <a:pt x="8" y="6"/>
                    <a:pt x="8"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29" name="Freeform 38"/>
            <p:cNvSpPr>
              <a:spLocks noEditPoints="1"/>
            </p:cNvSpPr>
            <p:nvPr/>
          </p:nvSpPr>
          <p:spPr bwMode="auto">
            <a:xfrm>
              <a:off x="4276" y="3679"/>
              <a:ext cx="2" cy="21"/>
            </a:xfrm>
            <a:custGeom>
              <a:avLst/>
              <a:gdLst>
                <a:gd name="T0" fmla="*/ 0 w 16"/>
                <a:gd name="T1" fmla="*/ 0 h 136"/>
                <a:gd name="T2" fmla="*/ 0 w 16"/>
                <a:gd name="T3" fmla="*/ 0 h 136"/>
                <a:gd name="T4" fmla="*/ 0 w 16"/>
                <a:gd name="T5" fmla="*/ 0 h 136"/>
                <a:gd name="T6" fmla="*/ 0 w 16"/>
                <a:gd name="T7" fmla="*/ 0 h 136"/>
                <a:gd name="T8" fmla="*/ 0 w 16"/>
                <a:gd name="T9" fmla="*/ 0 h 136"/>
                <a:gd name="T10" fmla="*/ 0 w 16"/>
                <a:gd name="T11" fmla="*/ 0 h 136"/>
                <a:gd name="T12" fmla="*/ 0 w 16"/>
                <a:gd name="T13" fmla="*/ 0 h 136"/>
                <a:gd name="T14" fmla="*/ 0 w 16"/>
                <a:gd name="T15" fmla="*/ 0 h 136"/>
                <a:gd name="T16" fmla="*/ 0 w 16"/>
                <a:gd name="T17" fmla="*/ 0 h 136"/>
                <a:gd name="T18" fmla="*/ 0 w 16"/>
                <a:gd name="T19" fmla="*/ 0 h 136"/>
                <a:gd name="T20" fmla="*/ 0 w 16"/>
                <a:gd name="T21" fmla="*/ 0 h 136"/>
                <a:gd name="T22" fmla="*/ 0 w 16"/>
                <a:gd name="T23" fmla="*/ 0 h 136"/>
                <a:gd name="T24" fmla="*/ 0 w 16"/>
                <a:gd name="T25" fmla="*/ 0 h 136"/>
                <a:gd name="T26" fmla="*/ 0 w 16"/>
                <a:gd name="T27" fmla="*/ 0 h 136"/>
                <a:gd name="T28" fmla="*/ 0 w 16"/>
                <a:gd name="T29" fmla="*/ 0 h 136"/>
                <a:gd name="T30" fmla="*/ 0 w 16"/>
                <a:gd name="T31" fmla="*/ 0 h 136"/>
                <a:gd name="T32" fmla="*/ 0 w 16"/>
                <a:gd name="T33" fmla="*/ 0 h 136"/>
                <a:gd name="T34" fmla="*/ 0 w 16"/>
                <a:gd name="T35" fmla="*/ 0 h 136"/>
                <a:gd name="T36" fmla="*/ 0 w 16"/>
                <a:gd name="T37" fmla="*/ 0 h 136"/>
                <a:gd name="T38" fmla="*/ 0 w 16"/>
                <a:gd name="T39" fmla="*/ 0 h 136"/>
                <a:gd name="T40" fmla="*/ 0 w 16"/>
                <a:gd name="T41" fmla="*/ 0 h 136"/>
                <a:gd name="T42" fmla="*/ 0 w 16"/>
                <a:gd name="T43" fmla="*/ 0 h 136"/>
                <a:gd name="T44" fmla="*/ 0 w 16"/>
                <a:gd name="T45" fmla="*/ 0 h 136"/>
                <a:gd name="T46" fmla="*/ 0 w 16"/>
                <a:gd name="T47" fmla="*/ 0 h 136"/>
                <a:gd name="T48" fmla="*/ 0 w 16"/>
                <a:gd name="T49" fmla="*/ 0 h 136"/>
                <a:gd name="T50" fmla="*/ 0 w 16"/>
                <a:gd name="T51" fmla="*/ 0 h 136"/>
                <a:gd name="T52" fmla="*/ 0 w 16"/>
                <a:gd name="T53" fmla="*/ 0 h 136"/>
                <a:gd name="T54" fmla="*/ 0 w 16"/>
                <a:gd name="T55" fmla="*/ 0 h 136"/>
                <a:gd name="T56" fmla="*/ 0 w 16"/>
                <a:gd name="T57" fmla="*/ 0 h 136"/>
                <a:gd name="T58" fmla="*/ 0 w 16"/>
                <a:gd name="T59" fmla="*/ 0 h 136"/>
                <a:gd name="T60" fmla="*/ 0 w 16"/>
                <a:gd name="T61" fmla="*/ 0 h 136"/>
                <a:gd name="T62" fmla="*/ 0 w 16"/>
                <a:gd name="T63" fmla="*/ 0 h 136"/>
                <a:gd name="T64" fmla="*/ 0 w 16"/>
                <a:gd name="T65" fmla="*/ 0 h 136"/>
                <a:gd name="T66" fmla="*/ 0 w 16"/>
                <a:gd name="T67" fmla="*/ 0 h 136"/>
                <a:gd name="T68" fmla="*/ 0 w 16"/>
                <a:gd name="T69" fmla="*/ 0 h 136"/>
                <a:gd name="T70" fmla="*/ 0 w 16"/>
                <a:gd name="T71" fmla="*/ 0 h 136"/>
                <a:gd name="T72" fmla="*/ 0 w 16"/>
                <a:gd name="T73" fmla="*/ 0 h 136"/>
                <a:gd name="T74" fmla="*/ 0 w 16"/>
                <a:gd name="T75" fmla="*/ 0 h 136"/>
                <a:gd name="T76" fmla="*/ 0 w 16"/>
                <a:gd name="T77" fmla="*/ 0 h 136"/>
                <a:gd name="T78" fmla="*/ 0 w 16"/>
                <a:gd name="T79" fmla="*/ 0 h 136"/>
                <a:gd name="T80" fmla="*/ 0 w 16"/>
                <a:gd name="T81" fmla="*/ 0 h 136"/>
                <a:gd name="T82" fmla="*/ 0 w 16"/>
                <a:gd name="T83" fmla="*/ 0 h 136"/>
                <a:gd name="T84" fmla="*/ 0 w 16"/>
                <a:gd name="T85" fmla="*/ 0 h 136"/>
                <a:gd name="T86" fmla="*/ 0 w 16"/>
                <a:gd name="T87" fmla="*/ 0 h 136"/>
                <a:gd name="T88" fmla="*/ 0 w 16"/>
                <a:gd name="T89" fmla="*/ 0 h 136"/>
                <a:gd name="T90" fmla="*/ 0 w 16"/>
                <a:gd name="T91" fmla="*/ 0 h 136"/>
                <a:gd name="T92" fmla="*/ 0 w 16"/>
                <a:gd name="T93" fmla="*/ 0 h 136"/>
                <a:gd name="T94" fmla="*/ 0 w 16"/>
                <a:gd name="T95" fmla="*/ 0 h 136"/>
                <a:gd name="T96" fmla="*/ 0 w 16"/>
                <a:gd name="T97" fmla="*/ 0 h 136"/>
                <a:gd name="T98" fmla="*/ 0 w 16"/>
                <a:gd name="T99" fmla="*/ 0 h 136"/>
                <a:gd name="T100" fmla="*/ 0 w 16"/>
                <a:gd name="T101" fmla="*/ 0 h 136"/>
                <a:gd name="T102" fmla="*/ 0 w 16"/>
                <a:gd name="T103" fmla="*/ 0 h 136"/>
                <a:gd name="T104" fmla="*/ 0 w 16"/>
                <a:gd name="T105" fmla="*/ 0 h 136"/>
                <a:gd name="T106" fmla="*/ 0 w 16"/>
                <a:gd name="T107" fmla="*/ 0 h 136"/>
                <a:gd name="T108" fmla="*/ 0 w 16"/>
                <a:gd name="T109" fmla="*/ 0 h 136"/>
                <a:gd name="T110" fmla="*/ 0 w 16"/>
                <a:gd name="T111" fmla="*/ 0 h 136"/>
                <a:gd name="T112" fmla="*/ 0 w 16"/>
                <a:gd name="T113" fmla="*/ 0 h 136"/>
                <a:gd name="T114" fmla="*/ 0 w 16"/>
                <a:gd name="T115" fmla="*/ 0 h 136"/>
                <a:gd name="T116" fmla="*/ 0 w 16"/>
                <a:gd name="T117" fmla="*/ 0 h 136"/>
                <a:gd name="T118" fmla="*/ 0 w 16"/>
                <a:gd name="T119" fmla="*/ 0 h 136"/>
                <a:gd name="T120" fmla="*/ 0 w 16"/>
                <a:gd name="T121" fmla="*/ 0 h 136"/>
                <a:gd name="T122" fmla="*/ 0 w 16"/>
                <a:gd name="T123" fmla="*/ 0 h 136"/>
                <a:gd name="T124" fmla="*/ 0 w 16"/>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
                <a:gd name="T190" fmla="*/ 0 h 136"/>
                <a:gd name="T191" fmla="*/ 16 w 16"/>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 h="136">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8" y="24"/>
                    <a:pt x="5" y="24"/>
                  </a:cubicBezTo>
                  <a:cubicBezTo>
                    <a:pt x="3" y="24"/>
                    <a:pt x="1" y="22"/>
                    <a:pt x="1" y="20"/>
                  </a:cubicBezTo>
                  <a:cubicBezTo>
                    <a:pt x="1" y="18"/>
                    <a:pt x="3" y="16"/>
                    <a:pt x="5" y="16"/>
                  </a:cubicBezTo>
                  <a:cubicBezTo>
                    <a:pt x="8" y="16"/>
                    <a:pt x="9" y="18"/>
                    <a:pt x="9" y="20"/>
                  </a:cubicBezTo>
                  <a:close/>
                  <a:moveTo>
                    <a:pt x="10" y="36"/>
                  </a:moveTo>
                  <a:lnTo>
                    <a:pt x="10" y="36"/>
                  </a:lnTo>
                  <a:cubicBezTo>
                    <a:pt x="10" y="38"/>
                    <a:pt x="9" y="40"/>
                    <a:pt x="6" y="40"/>
                  </a:cubicBezTo>
                  <a:cubicBezTo>
                    <a:pt x="4" y="40"/>
                    <a:pt x="2" y="38"/>
                    <a:pt x="2" y="36"/>
                  </a:cubicBezTo>
                  <a:cubicBezTo>
                    <a:pt x="2" y="34"/>
                    <a:pt x="4" y="32"/>
                    <a:pt x="6" y="32"/>
                  </a:cubicBezTo>
                  <a:cubicBezTo>
                    <a:pt x="9" y="32"/>
                    <a:pt x="10" y="34"/>
                    <a:pt x="10" y="36"/>
                  </a:cubicBezTo>
                  <a:close/>
                  <a:moveTo>
                    <a:pt x="11" y="52"/>
                  </a:moveTo>
                  <a:lnTo>
                    <a:pt x="11" y="52"/>
                  </a:lnTo>
                  <a:cubicBezTo>
                    <a:pt x="11" y="54"/>
                    <a:pt x="9" y="56"/>
                    <a:pt x="7" y="56"/>
                  </a:cubicBezTo>
                  <a:cubicBezTo>
                    <a:pt x="5" y="56"/>
                    <a:pt x="3" y="54"/>
                    <a:pt x="3" y="52"/>
                  </a:cubicBezTo>
                  <a:cubicBezTo>
                    <a:pt x="3" y="50"/>
                    <a:pt x="5" y="48"/>
                    <a:pt x="7" y="48"/>
                  </a:cubicBezTo>
                  <a:cubicBezTo>
                    <a:pt x="9" y="48"/>
                    <a:pt x="11" y="50"/>
                    <a:pt x="11" y="52"/>
                  </a:cubicBezTo>
                  <a:close/>
                  <a:moveTo>
                    <a:pt x="12" y="68"/>
                  </a:moveTo>
                  <a:lnTo>
                    <a:pt x="12" y="68"/>
                  </a:lnTo>
                  <a:cubicBezTo>
                    <a:pt x="12" y="70"/>
                    <a:pt x="10" y="72"/>
                    <a:pt x="8" y="72"/>
                  </a:cubicBezTo>
                  <a:cubicBezTo>
                    <a:pt x="6" y="72"/>
                    <a:pt x="4" y="70"/>
                    <a:pt x="4" y="68"/>
                  </a:cubicBezTo>
                  <a:cubicBezTo>
                    <a:pt x="4" y="66"/>
                    <a:pt x="6" y="64"/>
                    <a:pt x="8" y="64"/>
                  </a:cubicBezTo>
                  <a:cubicBezTo>
                    <a:pt x="10" y="64"/>
                    <a:pt x="12" y="66"/>
                    <a:pt x="12" y="68"/>
                  </a:cubicBezTo>
                  <a:close/>
                  <a:moveTo>
                    <a:pt x="13" y="84"/>
                  </a:moveTo>
                  <a:lnTo>
                    <a:pt x="13" y="84"/>
                  </a:lnTo>
                  <a:cubicBezTo>
                    <a:pt x="13" y="86"/>
                    <a:pt x="11" y="88"/>
                    <a:pt x="9" y="88"/>
                  </a:cubicBezTo>
                  <a:cubicBezTo>
                    <a:pt x="7" y="88"/>
                    <a:pt x="5" y="86"/>
                    <a:pt x="5" y="84"/>
                  </a:cubicBezTo>
                  <a:cubicBezTo>
                    <a:pt x="5" y="81"/>
                    <a:pt x="7" y="80"/>
                    <a:pt x="9" y="80"/>
                  </a:cubicBezTo>
                  <a:cubicBezTo>
                    <a:pt x="11" y="80"/>
                    <a:pt x="13" y="81"/>
                    <a:pt x="13" y="84"/>
                  </a:cubicBezTo>
                  <a:close/>
                  <a:moveTo>
                    <a:pt x="14" y="100"/>
                  </a:moveTo>
                  <a:lnTo>
                    <a:pt x="14" y="100"/>
                  </a:lnTo>
                  <a:cubicBezTo>
                    <a:pt x="14" y="102"/>
                    <a:pt x="12" y="104"/>
                    <a:pt x="10" y="104"/>
                  </a:cubicBezTo>
                  <a:cubicBezTo>
                    <a:pt x="8" y="104"/>
                    <a:pt x="6" y="102"/>
                    <a:pt x="6" y="100"/>
                  </a:cubicBezTo>
                  <a:cubicBezTo>
                    <a:pt x="6" y="97"/>
                    <a:pt x="8" y="96"/>
                    <a:pt x="10" y="96"/>
                  </a:cubicBezTo>
                  <a:cubicBezTo>
                    <a:pt x="12" y="96"/>
                    <a:pt x="14" y="97"/>
                    <a:pt x="14" y="100"/>
                  </a:cubicBezTo>
                  <a:close/>
                  <a:moveTo>
                    <a:pt x="15" y="116"/>
                  </a:moveTo>
                  <a:lnTo>
                    <a:pt x="15" y="116"/>
                  </a:lnTo>
                  <a:cubicBezTo>
                    <a:pt x="15" y="118"/>
                    <a:pt x="13" y="120"/>
                    <a:pt x="11" y="120"/>
                  </a:cubicBezTo>
                  <a:cubicBezTo>
                    <a:pt x="9" y="120"/>
                    <a:pt x="7" y="118"/>
                    <a:pt x="7" y="116"/>
                  </a:cubicBezTo>
                  <a:cubicBezTo>
                    <a:pt x="7" y="113"/>
                    <a:pt x="9" y="112"/>
                    <a:pt x="11" y="112"/>
                  </a:cubicBezTo>
                  <a:cubicBezTo>
                    <a:pt x="13" y="112"/>
                    <a:pt x="15" y="113"/>
                    <a:pt x="15" y="116"/>
                  </a:cubicBezTo>
                  <a:close/>
                  <a:moveTo>
                    <a:pt x="16" y="132"/>
                  </a:moveTo>
                  <a:lnTo>
                    <a:pt x="16" y="132"/>
                  </a:lnTo>
                  <a:cubicBezTo>
                    <a:pt x="16" y="134"/>
                    <a:pt x="14" y="136"/>
                    <a:pt x="12" y="136"/>
                  </a:cubicBezTo>
                  <a:cubicBezTo>
                    <a:pt x="10" y="136"/>
                    <a:pt x="8" y="134"/>
                    <a:pt x="8" y="132"/>
                  </a:cubicBezTo>
                  <a:cubicBezTo>
                    <a:pt x="8" y="129"/>
                    <a:pt x="10" y="128"/>
                    <a:pt x="12" y="128"/>
                  </a:cubicBezTo>
                  <a:cubicBezTo>
                    <a:pt x="14" y="128"/>
                    <a:pt x="16" y="129"/>
                    <a:pt x="16" y="13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0" name="Freeform 39"/>
            <p:cNvSpPr>
              <a:spLocks noEditPoints="1"/>
            </p:cNvSpPr>
            <p:nvPr/>
          </p:nvSpPr>
          <p:spPr bwMode="auto">
            <a:xfrm>
              <a:off x="4384" y="3595"/>
              <a:ext cx="2" cy="11"/>
            </a:xfrm>
            <a:custGeom>
              <a:avLst/>
              <a:gdLst>
                <a:gd name="T0" fmla="*/ 0 w 7"/>
                <a:gd name="T1" fmla="*/ 0 h 36"/>
                <a:gd name="T2" fmla="*/ 0 w 7"/>
                <a:gd name="T3" fmla="*/ 0 h 36"/>
                <a:gd name="T4" fmla="*/ 0 w 7"/>
                <a:gd name="T5" fmla="*/ 0 h 36"/>
                <a:gd name="T6" fmla="*/ 0 w 7"/>
                <a:gd name="T7" fmla="*/ 0 h 36"/>
                <a:gd name="T8" fmla="*/ 0 w 7"/>
                <a:gd name="T9" fmla="*/ 0 h 36"/>
                <a:gd name="T10" fmla="*/ 0 w 7"/>
                <a:gd name="T11" fmla="*/ 0 h 36"/>
                <a:gd name="T12" fmla="*/ 0 w 7"/>
                <a:gd name="T13" fmla="*/ 0 h 36"/>
                <a:gd name="T14" fmla="*/ 0 w 7"/>
                <a:gd name="T15" fmla="*/ 0 h 36"/>
                <a:gd name="T16" fmla="*/ 0 w 7"/>
                <a:gd name="T17" fmla="*/ 0 h 36"/>
                <a:gd name="T18" fmla="*/ 0 w 7"/>
                <a:gd name="T19" fmla="*/ 0 h 36"/>
                <a:gd name="T20" fmla="*/ 0 w 7"/>
                <a:gd name="T21" fmla="*/ 0 h 36"/>
                <a:gd name="T22" fmla="*/ 0 w 7"/>
                <a:gd name="T23" fmla="*/ 0 h 36"/>
                <a:gd name="T24" fmla="*/ 0 w 7"/>
                <a:gd name="T25" fmla="*/ 0 h 36"/>
                <a:gd name="T26" fmla="*/ 0 w 7"/>
                <a:gd name="T27" fmla="*/ 0 h 36"/>
                <a:gd name="T28" fmla="*/ 0 w 7"/>
                <a:gd name="T29" fmla="*/ 0 h 36"/>
                <a:gd name="T30" fmla="*/ 0 w 7"/>
                <a:gd name="T31" fmla="*/ 0 h 36"/>
                <a:gd name="T32" fmla="*/ 0 w 7"/>
                <a:gd name="T33" fmla="*/ 0 h 36"/>
                <a:gd name="T34" fmla="*/ 0 w 7"/>
                <a:gd name="T35" fmla="*/ 0 h 36"/>
                <a:gd name="T36" fmla="*/ 0 w 7"/>
                <a:gd name="T37" fmla="*/ 0 h 36"/>
                <a:gd name="T38" fmla="*/ 0 w 7"/>
                <a:gd name="T39" fmla="*/ 0 h 36"/>
                <a:gd name="T40" fmla="*/ 0 w 7"/>
                <a:gd name="T41" fmla="*/ 0 h 36"/>
                <a:gd name="T42" fmla="*/ 0 w 7"/>
                <a:gd name="T43" fmla="*/ 0 h 36"/>
                <a:gd name="T44" fmla="*/ 0 w 7"/>
                <a:gd name="T45" fmla="*/ 0 h 36"/>
                <a:gd name="T46" fmla="*/ 0 w 7"/>
                <a:gd name="T47" fmla="*/ 0 h 36"/>
                <a:gd name="T48" fmla="*/ 0 w 7"/>
                <a:gd name="T49" fmla="*/ 0 h 36"/>
                <a:gd name="T50" fmla="*/ 0 w 7"/>
                <a:gd name="T51" fmla="*/ 0 h 36"/>
                <a:gd name="T52" fmla="*/ 0 w 7"/>
                <a:gd name="T53" fmla="*/ 0 h 36"/>
                <a:gd name="T54" fmla="*/ 0 w 7"/>
                <a:gd name="T55" fmla="*/ 0 h 36"/>
                <a:gd name="T56" fmla="*/ 0 w 7"/>
                <a:gd name="T57" fmla="*/ 0 h 36"/>
                <a:gd name="T58" fmla="*/ 0 w 7"/>
                <a:gd name="T59" fmla="*/ 0 h 36"/>
                <a:gd name="T60" fmla="*/ 0 w 7"/>
                <a:gd name="T61" fmla="*/ 0 h 36"/>
                <a:gd name="T62" fmla="*/ 0 w 7"/>
                <a:gd name="T63" fmla="*/ 0 h 36"/>
                <a:gd name="T64" fmla="*/ 0 w 7"/>
                <a:gd name="T65" fmla="*/ 0 h 36"/>
                <a:gd name="T66" fmla="*/ 0 w 7"/>
                <a:gd name="T67" fmla="*/ 0 h 36"/>
                <a:gd name="T68" fmla="*/ 0 w 7"/>
                <a:gd name="T69" fmla="*/ 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
                <a:gd name="T106" fmla="*/ 0 h 36"/>
                <a:gd name="T107" fmla="*/ 7 w 7"/>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 h="36">
                  <a:moveTo>
                    <a:pt x="0" y="34"/>
                  </a:moveTo>
                  <a:lnTo>
                    <a:pt x="0" y="34"/>
                  </a:lnTo>
                  <a:cubicBezTo>
                    <a:pt x="0" y="33"/>
                    <a:pt x="1" y="32"/>
                    <a:pt x="2" y="32"/>
                  </a:cubicBezTo>
                  <a:cubicBezTo>
                    <a:pt x="3" y="32"/>
                    <a:pt x="4" y="33"/>
                    <a:pt x="4" y="34"/>
                  </a:cubicBezTo>
                  <a:cubicBezTo>
                    <a:pt x="4" y="35"/>
                    <a:pt x="3" y="36"/>
                    <a:pt x="2" y="36"/>
                  </a:cubicBezTo>
                  <a:cubicBezTo>
                    <a:pt x="1" y="36"/>
                    <a:pt x="0" y="35"/>
                    <a:pt x="0" y="34"/>
                  </a:cubicBezTo>
                  <a:close/>
                  <a:moveTo>
                    <a:pt x="1" y="26"/>
                  </a:moveTo>
                  <a:lnTo>
                    <a:pt x="1" y="26"/>
                  </a:lnTo>
                  <a:cubicBezTo>
                    <a:pt x="1" y="25"/>
                    <a:pt x="2" y="24"/>
                    <a:pt x="3" y="24"/>
                  </a:cubicBezTo>
                  <a:cubicBezTo>
                    <a:pt x="4" y="24"/>
                    <a:pt x="5" y="25"/>
                    <a:pt x="5" y="26"/>
                  </a:cubicBezTo>
                  <a:cubicBezTo>
                    <a:pt x="5" y="27"/>
                    <a:pt x="4" y="28"/>
                    <a:pt x="3" y="28"/>
                  </a:cubicBezTo>
                  <a:cubicBezTo>
                    <a:pt x="2" y="28"/>
                    <a:pt x="1" y="27"/>
                    <a:pt x="1" y="26"/>
                  </a:cubicBezTo>
                  <a:close/>
                  <a:moveTo>
                    <a:pt x="2" y="18"/>
                  </a:moveTo>
                  <a:lnTo>
                    <a:pt x="2" y="18"/>
                  </a:lnTo>
                  <a:cubicBezTo>
                    <a:pt x="2" y="17"/>
                    <a:pt x="2" y="16"/>
                    <a:pt x="4" y="16"/>
                  </a:cubicBezTo>
                  <a:cubicBezTo>
                    <a:pt x="5" y="16"/>
                    <a:pt x="6" y="17"/>
                    <a:pt x="6" y="18"/>
                  </a:cubicBezTo>
                  <a:cubicBezTo>
                    <a:pt x="6" y="19"/>
                    <a:pt x="5" y="20"/>
                    <a:pt x="4" y="20"/>
                  </a:cubicBezTo>
                  <a:cubicBezTo>
                    <a:pt x="2" y="20"/>
                    <a:pt x="2" y="19"/>
                    <a:pt x="2" y="18"/>
                  </a:cubicBezTo>
                  <a:close/>
                  <a:moveTo>
                    <a:pt x="2" y="10"/>
                  </a:moveTo>
                  <a:lnTo>
                    <a:pt x="2" y="10"/>
                  </a:lnTo>
                  <a:cubicBezTo>
                    <a:pt x="2" y="9"/>
                    <a:pt x="3" y="8"/>
                    <a:pt x="4" y="8"/>
                  </a:cubicBezTo>
                  <a:cubicBezTo>
                    <a:pt x="6" y="8"/>
                    <a:pt x="6" y="9"/>
                    <a:pt x="6" y="10"/>
                  </a:cubicBezTo>
                  <a:cubicBezTo>
                    <a:pt x="6" y="11"/>
                    <a:pt x="6" y="12"/>
                    <a:pt x="4" y="12"/>
                  </a:cubicBezTo>
                  <a:cubicBezTo>
                    <a:pt x="3" y="12"/>
                    <a:pt x="2" y="11"/>
                    <a:pt x="2" y="10"/>
                  </a:cubicBezTo>
                  <a:close/>
                  <a:moveTo>
                    <a:pt x="3" y="2"/>
                  </a:moveTo>
                  <a:lnTo>
                    <a:pt x="3" y="2"/>
                  </a:lnTo>
                  <a:cubicBezTo>
                    <a:pt x="3" y="1"/>
                    <a:pt x="4" y="0"/>
                    <a:pt x="5" y="0"/>
                  </a:cubicBezTo>
                  <a:cubicBezTo>
                    <a:pt x="6" y="0"/>
                    <a:pt x="7" y="1"/>
                    <a:pt x="7" y="2"/>
                  </a:cubicBezTo>
                  <a:cubicBezTo>
                    <a:pt x="7" y="3"/>
                    <a:pt x="6" y="4"/>
                    <a:pt x="5" y="4"/>
                  </a:cubicBezTo>
                  <a:cubicBezTo>
                    <a:pt x="4" y="4"/>
                    <a:pt x="3" y="3"/>
                    <a:pt x="3"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1" name="Freeform 40"/>
            <p:cNvSpPr>
              <a:spLocks noEditPoints="1"/>
            </p:cNvSpPr>
            <p:nvPr/>
          </p:nvSpPr>
          <p:spPr bwMode="auto">
            <a:xfrm>
              <a:off x="4492" y="3265"/>
              <a:ext cx="2" cy="244"/>
            </a:xfrm>
            <a:custGeom>
              <a:avLst/>
              <a:gdLst>
                <a:gd name="T0" fmla="*/ 0 w 8"/>
                <a:gd name="T1" fmla="*/ 1 h 781"/>
                <a:gd name="T2" fmla="*/ 0 w 8"/>
                <a:gd name="T3" fmla="*/ 1 h 781"/>
                <a:gd name="T4" fmla="*/ 0 w 8"/>
                <a:gd name="T5" fmla="*/ 1 h 781"/>
                <a:gd name="T6" fmla="*/ 0 w 8"/>
                <a:gd name="T7" fmla="*/ 1 h 781"/>
                <a:gd name="T8" fmla="*/ 0 w 8"/>
                <a:gd name="T9" fmla="*/ 1 h 781"/>
                <a:gd name="T10" fmla="*/ 0 w 8"/>
                <a:gd name="T11" fmla="*/ 1 h 781"/>
                <a:gd name="T12" fmla="*/ 0 w 8"/>
                <a:gd name="T13" fmla="*/ 1 h 781"/>
                <a:gd name="T14" fmla="*/ 0 w 8"/>
                <a:gd name="T15" fmla="*/ 1 h 781"/>
                <a:gd name="T16" fmla="*/ 0 w 8"/>
                <a:gd name="T17" fmla="*/ 1 h 781"/>
                <a:gd name="T18" fmla="*/ 0 w 8"/>
                <a:gd name="T19" fmla="*/ 1 h 781"/>
                <a:gd name="T20" fmla="*/ 0 w 8"/>
                <a:gd name="T21" fmla="*/ 1 h 781"/>
                <a:gd name="T22" fmla="*/ 0 w 8"/>
                <a:gd name="T23" fmla="*/ 1 h 781"/>
                <a:gd name="T24" fmla="*/ 0 w 8"/>
                <a:gd name="T25" fmla="*/ 1 h 781"/>
                <a:gd name="T26" fmla="*/ 0 w 8"/>
                <a:gd name="T27" fmla="*/ 1 h 781"/>
                <a:gd name="T28" fmla="*/ 0 w 8"/>
                <a:gd name="T29" fmla="*/ 1 h 781"/>
                <a:gd name="T30" fmla="*/ 0 w 8"/>
                <a:gd name="T31" fmla="*/ 1 h 781"/>
                <a:gd name="T32" fmla="*/ 0 w 8"/>
                <a:gd name="T33" fmla="*/ 1 h 781"/>
                <a:gd name="T34" fmla="*/ 0 w 8"/>
                <a:gd name="T35" fmla="*/ 1 h 781"/>
                <a:gd name="T36" fmla="*/ 0 w 8"/>
                <a:gd name="T37" fmla="*/ 1 h 781"/>
                <a:gd name="T38" fmla="*/ 0 w 8"/>
                <a:gd name="T39" fmla="*/ 1 h 781"/>
                <a:gd name="T40" fmla="*/ 0 w 8"/>
                <a:gd name="T41" fmla="*/ 1 h 781"/>
                <a:gd name="T42" fmla="*/ 0 w 8"/>
                <a:gd name="T43" fmla="*/ 1 h 781"/>
                <a:gd name="T44" fmla="*/ 0 w 8"/>
                <a:gd name="T45" fmla="*/ 1 h 781"/>
                <a:gd name="T46" fmla="*/ 0 w 8"/>
                <a:gd name="T47" fmla="*/ 1 h 781"/>
                <a:gd name="T48" fmla="*/ 0 w 8"/>
                <a:gd name="T49" fmla="*/ 0 h 781"/>
                <a:gd name="T50" fmla="*/ 0 w 8"/>
                <a:gd name="T51" fmla="*/ 0 h 781"/>
                <a:gd name="T52" fmla="*/ 0 w 8"/>
                <a:gd name="T53" fmla="*/ 0 h 781"/>
                <a:gd name="T54" fmla="*/ 0 w 8"/>
                <a:gd name="T55" fmla="*/ 0 h 781"/>
                <a:gd name="T56" fmla="*/ 0 w 8"/>
                <a:gd name="T57" fmla="*/ 0 h 781"/>
                <a:gd name="T58" fmla="*/ 0 w 8"/>
                <a:gd name="T59" fmla="*/ 0 h 781"/>
                <a:gd name="T60" fmla="*/ 0 w 8"/>
                <a:gd name="T61" fmla="*/ 0 h 781"/>
                <a:gd name="T62" fmla="*/ 0 w 8"/>
                <a:gd name="T63" fmla="*/ 0 h 781"/>
                <a:gd name="T64" fmla="*/ 0 w 8"/>
                <a:gd name="T65" fmla="*/ 0 h 781"/>
                <a:gd name="T66" fmla="*/ 0 w 8"/>
                <a:gd name="T67" fmla="*/ 0 h 781"/>
                <a:gd name="T68" fmla="*/ 0 w 8"/>
                <a:gd name="T69" fmla="*/ 0 h 781"/>
                <a:gd name="T70" fmla="*/ 0 w 8"/>
                <a:gd name="T71" fmla="*/ 0 h 781"/>
                <a:gd name="T72" fmla="*/ 0 w 8"/>
                <a:gd name="T73" fmla="*/ 0 h 781"/>
                <a:gd name="T74" fmla="*/ 0 w 8"/>
                <a:gd name="T75" fmla="*/ 0 h 781"/>
                <a:gd name="T76" fmla="*/ 0 w 8"/>
                <a:gd name="T77" fmla="*/ 0 h 781"/>
                <a:gd name="T78" fmla="*/ 0 w 8"/>
                <a:gd name="T79" fmla="*/ 0 h 781"/>
                <a:gd name="T80" fmla="*/ 0 w 8"/>
                <a:gd name="T81" fmla="*/ 0 h 781"/>
                <a:gd name="T82" fmla="*/ 0 w 8"/>
                <a:gd name="T83" fmla="*/ 0 h 781"/>
                <a:gd name="T84" fmla="*/ 0 w 8"/>
                <a:gd name="T85" fmla="*/ 0 h 781"/>
                <a:gd name="T86" fmla="*/ 0 w 8"/>
                <a:gd name="T87" fmla="*/ 0 h 781"/>
                <a:gd name="T88" fmla="*/ 0 w 8"/>
                <a:gd name="T89" fmla="*/ 0 h 781"/>
                <a:gd name="T90" fmla="*/ 0 w 8"/>
                <a:gd name="T91" fmla="*/ 0 h 781"/>
                <a:gd name="T92" fmla="*/ 0 w 8"/>
                <a:gd name="T93" fmla="*/ 0 h 781"/>
                <a:gd name="T94" fmla="*/ 0 w 8"/>
                <a:gd name="T95" fmla="*/ 0 h 781"/>
                <a:gd name="T96" fmla="*/ 0 w 8"/>
                <a:gd name="T97" fmla="*/ 0 h 781"/>
                <a:gd name="T98" fmla="*/ 0 w 8"/>
                <a:gd name="T99" fmla="*/ 0 h 781"/>
                <a:gd name="T100" fmla="*/ 0 w 8"/>
                <a:gd name="T101" fmla="*/ 0 h 781"/>
                <a:gd name="T102" fmla="*/ 0 w 8"/>
                <a:gd name="T103" fmla="*/ 0 h 781"/>
                <a:gd name="T104" fmla="*/ 0 w 8"/>
                <a:gd name="T105" fmla="*/ 0 h 781"/>
                <a:gd name="T106" fmla="*/ 0 w 8"/>
                <a:gd name="T107" fmla="*/ 0 h 781"/>
                <a:gd name="T108" fmla="*/ 0 w 8"/>
                <a:gd name="T109" fmla="*/ 0 h 781"/>
                <a:gd name="T110" fmla="*/ 0 w 8"/>
                <a:gd name="T111" fmla="*/ 0 h 781"/>
                <a:gd name="T112" fmla="*/ 0 w 8"/>
                <a:gd name="T113" fmla="*/ 0 h 781"/>
                <a:gd name="T114" fmla="*/ 0 w 8"/>
                <a:gd name="T115" fmla="*/ 0 h 781"/>
                <a:gd name="T116" fmla="*/ 0 w 8"/>
                <a:gd name="T117" fmla="*/ 0 h 781"/>
                <a:gd name="T118" fmla="*/ 0 w 8"/>
                <a:gd name="T119" fmla="*/ 0 h 781"/>
                <a:gd name="T120" fmla="*/ 0 w 8"/>
                <a:gd name="T121" fmla="*/ 0 h 781"/>
                <a:gd name="T122" fmla="*/ 0 w 8"/>
                <a:gd name="T123" fmla="*/ 0 h 7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
                <a:gd name="T187" fmla="*/ 0 h 781"/>
                <a:gd name="T188" fmla="*/ 8 w 8"/>
                <a:gd name="T189" fmla="*/ 781 h 7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 h="781">
                  <a:moveTo>
                    <a:pt x="0" y="779"/>
                  </a:moveTo>
                  <a:lnTo>
                    <a:pt x="0" y="779"/>
                  </a:lnTo>
                  <a:cubicBezTo>
                    <a:pt x="0" y="778"/>
                    <a:pt x="1" y="777"/>
                    <a:pt x="2" y="777"/>
                  </a:cubicBezTo>
                  <a:cubicBezTo>
                    <a:pt x="3" y="777"/>
                    <a:pt x="4" y="778"/>
                    <a:pt x="4" y="779"/>
                  </a:cubicBezTo>
                  <a:cubicBezTo>
                    <a:pt x="4" y="780"/>
                    <a:pt x="3" y="781"/>
                    <a:pt x="2" y="781"/>
                  </a:cubicBezTo>
                  <a:cubicBezTo>
                    <a:pt x="1" y="781"/>
                    <a:pt x="0" y="780"/>
                    <a:pt x="0" y="779"/>
                  </a:cubicBezTo>
                  <a:close/>
                  <a:moveTo>
                    <a:pt x="0" y="771"/>
                  </a:moveTo>
                  <a:lnTo>
                    <a:pt x="0" y="771"/>
                  </a:lnTo>
                  <a:cubicBezTo>
                    <a:pt x="0" y="770"/>
                    <a:pt x="1" y="769"/>
                    <a:pt x="2" y="769"/>
                  </a:cubicBezTo>
                  <a:cubicBezTo>
                    <a:pt x="3" y="769"/>
                    <a:pt x="4" y="770"/>
                    <a:pt x="4" y="771"/>
                  </a:cubicBezTo>
                  <a:cubicBezTo>
                    <a:pt x="4" y="772"/>
                    <a:pt x="3" y="773"/>
                    <a:pt x="2" y="773"/>
                  </a:cubicBezTo>
                  <a:cubicBezTo>
                    <a:pt x="1" y="773"/>
                    <a:pt x="0" y="772"/>
                    <a:pt x="0" y="771"/>
                  </a:cubicBezTo>
                  <a:close/>
                  <a:moveTo>
                    <a:pt x="0" y="763"/>
                  </a:moveTo>
                  <a:lnTo>
                    <a:pt x="0" y="763"/>
                  </a:lnTo>
                  <a:cubicBezTo>
                    <a:pt x="0" y="762"/>
                    <a:pt x="1" y="761"/>
                    <a:pt x="2" y="761"/>
                  </a:cubicBezTo>
                  <a:cubicBezTo>
                    <a:pt x="3" y="761"/>
                    <a:pt x="4" y="762"/>
                    <a:pt x="4" y="763"/>
                  </a:cubicBezTo>
                  <a:cubicBezTo>
                    <a:pt x="4" y="764"/>
                    <a:pt x="3" y="765"/>
                    <a:pt x="2" y="765"/>
                  </a:cubicBezTo>
                  <a:cubicBezTo>
                    <a:pt x="1" y="765"/>
                    <a:pt x="0" y="764"/>
                    <a:pt x="0" y="763"/>
                  </a:cubicBezTo>
                  <a:close/>
                  <a:moveTo>
                    <a:pt x="0" y="755"/>
                  </a:moveTo>
                  <a:lnTo>
                    <a:pt x="0" y="755"/>
                  </a:lnTo>
                  <a:cubicBezTo>
                    <a:pt x="0" y="754"/>
                    <a:pt x="1" y="753"/>
                    <a:pt x="2" y="753"/>
                  </a:cubicBezTo>
                  <a:cubicBezTo>
                    <a:pt x="3" y="753"/>
                    <a:pt x="4" y="754"/>
                    <a:pt x="4" y="755"/>
                  </a:cubicBezTo>
                  <a:cubicBezTo>
                    <a:pt x="4" y="756"/>
                    <a:pt x="3" y="757"/>
                    <a:pt x="2" y="757"/>
                  </a:cubicBezTo>
                  <a:cubicBezTo>
                    <a:pt x="1" y="757"/>
                    <a:pt x="0" y="756"/>
                    <a:pt x="0" y="755"/>
                  </a:cubicBezTo>
                  <a:close/>
                  <a:moveTo>
                    <a:pt x="0" y="747"/>
                  </a:moveTo>
                  <a:lnTo>
                    <a:pt x="0" y="747"/>
                  </a:lnTo>
                  <a:cubicBezTo>
                    <a:pt x="0" y="746"/>
                    <a:pt x="1" y="745"/>
                    <a:pt x="2" y="745"/>
                  </a:cubicBezTo>
                  <a:cubicBezTo>
                    <a:pt x="3" y="745"/>
                    <a:pt x="4" y="746"/>
                    <a:pt x="4" y="747"/>
                  </a:cubicBezTo>
                  <a:cubicBezTo>
                    <a:pt x="4" y="748"/>
                    <a:pt x="3" y="749"/>
                    <a:pt x="2" y="749"/>
                  </a:cubicBezTo>
                  <a:cubicBezTo>
                    <a:pt x="1" y="749"/>
                    <a:pt x="0" y="748"/>
                    <a:pt x="0" y="747"/>
                  </a:cubicBezTo>
                  <a:close/>
                  <a:moveTo>
                    <a:pt x="0" y="739"/>
                  </a:moveTo>
                  <a:lnTo>
                    <a:pt x="0" y="739"/>
                  </a:lnTo>
                  <a:cubicBezTo>
                    <a:pt x="0" y="738"/>
                    <a:pt x="1" y="737"/>
                    <a:pt x="2" y="737"/>
                  </a:cubicBezTo>
                  <a:cubicBezTo>
                    <a:pt x="3" y="737"/>
                    <a:pt x="4" y="738"/>
                    <a:pt x="4" y="739"/>
                  </a:cubicBezTo>
                  <a:cubicBezTo>
                    <a:pt x="4" y="740"/>
                    <a:pt x="3" y="741"/>
                    <a:pt x="2" y="741"/>
                  </a:cubicBezTo>
                  <a:cubicBezTo>
                    <a:pt x="1" y="741"/>
                    <a:pt x="0" y="740"/>
                    <a:pt x="0" y="739"/>
                  </a:cubicBezTo>
                  <a:close/>
                  <a:moveTo>
                    <a:pt x="0" y="731"/>
                  </a:moveTo>
                  <a:lnTo>
                    <a:pt x="0" y="731"/>
                  </a:lnTo>
                  <a:cubicBezTo>
                    <a:pt x="0" y="729"/>
                    <a:pt x="1" y="729"/>
                    <a:pt x="2" y="729"/>
                  </a:cubicBezTo>
                  <a:cubicBezTo>
                    <a:pt x="3" y="729"/>
                    <a:pt x="4" y="729"/>
                    <a:pt x="4" y="731"/>
                  </a:cubicBezTo>
                  <a:cubicBezTo>
                    <a:pt x="4" y="732"/>
                    <a:pt x="3" y="733"/>
                    <a:pt x="2" y="733"/>
                  </a:cubicBezTo>
                  <a:cubicBezTo>
                    <a:pt x="1" y="733"/>
                    <a:pt x="0" y="732"/>
                    <a:pt x="0" y="731"/>
                  </a:cubicBezTo>
                  <a:close/>
                  <a:moveTo>
                    <a:pt x="0" y="723"/>
                  </a:moveTo>
                  <a:lnTo>
                    <a:pt x="0" y="723"/>
                  </a:lnTo>
                  <a:cubicBezTo>
                    <a:pt x="0" y="721"/>
                    <a:pt x="1" y="721"/>
                    <a:pt x="2" y="721"/>
                  </a:cubicBezTo>
                  <a:cubicBezTo>
                    <a:pt x="3" y="721"/>
                    <a:pt x="4" y="721"/>
                    <a:pt x="4" y="723"/>
                  </a:cubicBezTo>
                  <a:cubicBezTo>
                    <a:pt x="4" y="724"/>
                    <a:pt x="3" y="725"/>
                    <a:pt x="2" y="725"/>
                  </a:cubicBezTo>
                  <a:cubicBezTo>
                    <a:pt x="1" y="725"/>
                    <a:pt x="0" y="724"/>
                    <a:pt x="0" y="723"/>
                  </a:cubicBezTo>
                  <a:close/>
                  <a:moveTo>
                    <a:pt x="0" y="715"/>
                  </a:moveTo>
                  <a:lnTo>
                    <a:pt x="0" y="715"/>
                  </a:lnTo>
                  <a:cubicBezTo>
                    <a:pt x="0" y="713"/>
                    <a:pt x="1" y="713"/>
                    <a:pt x="2" y="713"/>
                  </a:cubicBezTo>
                  <a:cubicBezTo>
                    <a:pt x="3" y="713"/>
                    <a:pt x="4" y="713"/>
                    <a:pt x="4" y="715"/>
                  </a:cubicBezTo>
                  <a:cubicBezTo>
                    <a:pt x="4" y="716"/>
                    <a:pt x="3" y="717"/>
                    <a:pt x="2" y="717"/>
                  </a:cubicBezTo>
                  <a:cubicBezTo>
                    <a:pt x="1" y="717"/>
                    <a:pt x="0" y="716"/>
                    <a:pt x="0" y="715"/>
                  </a:cubicBezTo>
                  <a:close/>
                  <a:moveTo>
                    <a:pt x="0" y="707"/>
                  </a:moveTo>
                  <a:lnTo>
                    <a:pt x="0" y="707"/>
                  </a:lnTo>
                  <a:cubicBezTo>
                    <a:pt x="0" y="705"/>
                    <a:pt x="1" y="705"/>
                    <a:pt x="2" y="705"/>
                  </a:cubicBezTo>
                  <a:cubicBezTo>
                    <a:pt x="3" y="705"/>
                    <a:pt x="4" y="705"/>
                    <a:pt x="4" y="707"/>
                  </a:cubicBezTo>
                  <a:cubicBezTo>
                    <a:pt x="4" y="708"/>
                    <a:pt x="3" y="709"/>
                    <a:pt x="2" y="709"/>
                  </a:cubicBezTo>
                  <a:cubicBezTo>
                    <a:pt x="1" y="709"/>
                    <a:pt x="0" y="708"/>
                    <a:pt x="0" y="707"/>
                  </a:cubicBezTo>
                  <a:close/>
                  <a:moveTo>
                    <a:pt x="0" y="699"/>
                  </a:moveTo>
                  <a:lnTo>
                    <a:pt x="0" y="699"/>
                  </a:lnTo>
                  <a:cubicBezTo>
                    <a:pt x="0" y="697"/>
                    <a:pt x="1" y="697"/>
                    <a:pt x="2" y="697"/>
                  </a:cubicBezTo>
                  <a:cubicBezTo>
                    <a:pt x="3" y="697"/>
                    <a:pt x="4" y="697"/>
                    <a:pt x="4" y="699"/>
                  </a:cubicBezTo>
                  <a:cubicBezTo>
                    <a:pt x="4" y="700"/>
                    <a:pt x="3" y="701"/>
                    <a:pt x="2" y="701"/>
                  </a:cubicBezTo>
                  <a:cubicBezTo>
                    <a:pt x="1" y="701"/>
                    <a:pt x="0" y="700"/>
                    <a:pt x="0" y="699"/>
                  </a:cubicBezTo>
                  <a:close/>
                  <a:moveTo>
                    <a:pt x="0" y="691"/>
                  </a:moveTo>
                  <a:lnTo>
                    <a:pt x="0" y="691"/>
                  </a:lnTo>
                  <a:cubicBezTo>
                    <a:pt x="0" y="689"/>
                    <a:pt x="1" y="689"/>
                    <a:pt x="2" y="689"/>
                  </a:cubicBezTo>
                  <a:cubicBezTo>
                    <a:pt x="3" y="689"/>
                    <a:pt x="4" y="689"/>
                    <a:pt x="4" y="691"/>
                  </a:cubicBezTo>
                  <a:cubicBezTo>
                    <a:pt x="4" y="692"/>
                    <a:pt x="3" y="693"/>
                    <a:pt x="2" y="693"/>
                  </a:cubicBezTo>
                  <a:cubicBezTo>
                    <a:pt x="1" y="693"/>
                    <a:pt x="0" y="692"/>
                    <a:pt x="0" y="691"/>
                  </a:cubicBezTo>
                  <a:close/>
                  <a:moveTo>
                    <a:pt x="0" y="683"/>
                  </a:moveTo>
                  <a:lnTo>
                    <a:pt x="0" y="683"/>
                  </a:lnTo>
                  <a:cubicBezTo>
                    <a:pt x="0" y="681"/>
                    <a:pt x="1" y="681"/>
                    <a:pt x="2" y="681"/>
                  </a:cubicBezTo>
                  <a:cubicBezTo>
                    <a:pt x="3" y="681"/>
                    <a:pt x="4" y="681"/>
                    <a:pt x="4" y="683"/>
                  </a:cubicBezTo>
                  <a:cubicBezTo>
                    <a:pt x="4" y="684"/>
                    <a:pt x="3" y="685"/>
                    <a:pt x="2" y="685"/>
                  </a:cubicBezTo>
                  <a:cubicBezTo>
                    <a:pt x="1" y="685"/>
                    <a:pt x="0" y="684"/>
                    <a:pt x="0" y="683"/>
                  </a:cubicBezTo>
                  <a:close/>
                  <a:moveTo>
                    <a:pt x="0" y="675"/>
                  </a:moveTo>
                  <a:lnTo>
                    <a:pt x="0" y="675"/>
                  </a:lnTo>
                  <a:cubicBezTo>
                    <a:pt x="0" y="673"/>
                    <a:pt x="1" y="673"/>
                    <a:pt x="2" y="673"/>
                  </a:cubicBezTo>
                  <a:cubicBezTo>
                    <a:pt x="3" y="673"/>
                    <a:pt x="4" y="673"/>
                    <a:pt x="4" y="675"/>
                  </a:cubicBezTo>
                  <a:cubicBezTo>
                    <a:pt x="4" y="676"/>
                    <a:pt x="3" y="677"/>
                    <a:pt x="2" y="677"/>
                  </a:cubicBezTo>
                  <a:cubicBezTo>
                    <a:pt x="1" y="677"/>
                    <a:pt x="0" y="676"/>
                    <a:pt x="0" y="675"/>
                  </a:cubicBezTo>
                  <a:close/>
                  <a:moveTo>
                    <a:pt x="0" y="667"/>
                  </a:moveTo>
                  <a:lnTo>
                    <a:pt x="0" y="667"/>
                  </a:lnTo>
                  <a:cubicBezTo>
                    <a:pt x="0" y="665"/>
                    <a:pt x="1" y="665"/>
                    <a:pt x="2" y="665"/>
                  </a:cubicBezTo>
                  <a:cubicBezTo>
                    <a:pt x="3" y="665"/>
                    <a:pt x="4" y="665"/>
                    <a:pt x="4" y="667"/>
                  </a:cubicBezTo>
                  <a:cubicBezTo>
                    <a:pt x="4" y="668"/>
                    <a:pt x="3" y="669"/>
                    <a:pt x="2" y="669"/>
                  </a:cubicBezTo>
                  <a:cubicBezTo>
                    <a:pt x="1" y="669"/>
                    <a:pt x="0" y="668"/>
                    <a:pt x="0" y="667"/>
                  </a:cubicBezTo>
                  <a:close/>
                  <a:moveTo>
                    <a:pt x="0" y="659"/>
                  </a:moveTo>
                  <a:lnTo>
                    <a:pt x="0" y="659"/>
                  </a:lnTo>
                  <a:cubicBezTo>
                    <a:pt x="0" y="657"/>
                    <a:pt x="1" y="657"/>
                    <a:pt x="2" y="657"/>
                  </a:cubicBezTo>
                  <a:cubicBezTo>
                    <a:pt x="3" y="657"/>
                    <a:pt x="4" y="657"/>
                    <a:pt x="4" y="659"/>
                  </a:cubicBezTo>
                  <a:cubicBezTo>
                    <a:pt x="4" y="660"/>
                    <a:pt x="3" y="661"/>
                    <a:pt x="2" y="661"/>
                  </a:cubicBezTo>
                  <a:cubicBezTo>
                    <a:pt x="1" y="661"/>
                    <a:pt x="0" y="660"/>
                    <a:pt x="0" y="659"/>
                  </a:cubicBezTo>
                  <a:close/>
                  <a:moveTo>
                    <a:pt x="0" y="651"/>
                  </a:moveTo>
                  <a:lnTo>
                    <a:pt x="0" y="651"/>
                  </a:lnTo>
                  <a:cubicBezTo>
                    <a:pt x="0" y="649"/>
                    <a:pt x="1" y="649"/>
                    <a:pt x="2" y="649"/>
                  </a:cubicBezTo>
                  <a:cubicBezTo>
                    <a:pt x="3" y="649"/>
                    <a:pt x="4" y="649"/>
                    <a:pt x="4" y="651"/>
                  </a:cubicBezTo>
                  <a:cubicBezTo>
                    <a:pt x="4" y="652"/>
                    <a:pt x="3" y="653"/>
                    <a:pt x="2" y="653"/>
                  </a:cubicBezTo>
                  <a:cubicBezTo>
                    <a:pt x="1" y="653"/>
                    <a:pt x="0" y="652"/>
                    <a:pt x="0" y="651"/>
                  </a:cubicBezTo>
                  <a:close/>
                  <a:moveTo>
                    <a:pt x="0" y="643"/>
                  </a:moveTo>
                  <a:lnTo>
                    <a:pt x="0" y="643"/>
                  </a:lnTo>
                  <a:cubicBezTo>
                    <a:pt x="0" y="641"/>
                    <a:pt x="1" y="641"/>
                    <a:pt x="2" y="641"/>
                  </a:cubicBezTo>
                  <a:cubicBezTo>
                    <a:pt x="3" y="641"/>
                    <a:pt x="4" y="641"/>
                    <a:pt x="4" y="643"/>
                  </a:cubicBezTo>
                  <a:cubicBezTo>
                    <a:pt x="4" y="644"/>
                    <a:pt x="3" y="645"/>
                    <a:pt x="2" y="645"/>
                  </a:cubicBezTo>
                  <a:cubicBezTo>
                    <a:pt x="1" y="645"/>
                    <a:pt x="0" y="644"/>
                    <a:pt x="0" y="643"/>
                  </a:cubicBezTo>
                  <a:close/>
                  <a:moveTo>
                    <a:pt x="0" y="635"/>
                  </a:moveTo>
                  <a:lnTo>
                    <a:pt x="0" y="635"/>
                  </a:lnTo>
                  <a:cubicBezTo>
                    <a:pt x="0" y="633"/>
                    <a:pt x="1" y="633"/>
                    <a:pt x="2" y="633"/>
                  </a:cubicBezTo>
                  <a:cubicBezTo>
                    <a:pt x="3" y="633"/>
                    <a:pt x="4" y="633"/>
                    <a:pt x="4" y="635"/>
                  </a:cubicBezTo>
                  <a:cubicBezTo>
                    <a:pt x="4" y="636"/>
                    <a:pt x="3" y="637"/>
                    <a:pt x="2" y="637"/>
                  </a:cubicBezTo>
                  <a:cubicBezTo>
                    <a:pt x="1" y="637"/>
                    <a:pt x="0" y="636"/>
                    <a:pt x="0" y="635"/>
                  </a:cubicBezTo>
                  <a:close/>
                  <a:moveTo>
                    <a:pt x="0" y="627"/>
                  </a:moveTo>
                  <a:lnTo>
                    <a:pt x="0" y="627"/>
                  </a:lnTo>
                  <a:cubicBezTo>
                    <a:pt x="0" y="625"/>
                    <a:pt x="1" y="625"/>
                    <a:pt x="2" y="625"/>
                  </a:cubicBezTo>
                  <a:cubicBezTo>
                    <a:pt x="4" y="625"/>
                    <a:pt x="4" y="625"/>
                    <a:pt x="4" y="627"/>
                  </a:cubicBezTo>
                  <a:cubicBezTo>
                    <a:pt x="4" y="628"/>
                    <a:pt x="4" y="629"/>
                    <a:pt x="2" y="629"/>
                  </a:cubicBezTo>
                  <a:cubicBezTo>
                    <a:pt x="1" y="629"/>
                    <a:pt x="0" y="628"/>
                    <a:pt x="0" y="627"/>
                  </a:cubicBezTo>
                  <a:close/>
                  <a:moveTo>
                    <a:pt x="0" y="619"/>
                  </a:moveTo>
                  <a:lnTo>
                    <a:pt x="0" y="619"/>
                  </a:lnTo>
                  <a:cubicBezTo>
                    <a:pt x="0" y="617"/>
                    <a:pt x="1" y="617"/>
                    <a:pt x="2" y="617"/>
                  </a:cubicBezTo>
                  <a:cubicBezTo>
                    <a:pt x="4" y="617"/>
                    <a:pt x="4" y="617"/>
                    <a:pt x="4" y="619"/>
                  </a:cubicBezTo>
                  <a:cubicBezTo>
                    <a:pt x="4" y="620"/>
                    <a:pt x="4" y="621"/>
                    <a:pt x="2" y="621"/>
                  </a:cubicBezTo>
                  <a:cubicBezTo>
                    <a:pt x="1" y="621"/>
                    <a:pt x="0" y="620"/>
                    <a:pt x="0" y="619"/>
                  </a:cubicBezTo>
                  <a:close/>
                  <a:moveTo>
                    <a:pt x="0" y="611"/>
                  </a:moveTo>
                  <a:lnTo>
                    <a:pt x="0" y="611"/>
                  </a:lnTo>
                  <a:cubicBezTo>
                    <a:pt x="0" y="609"/>
                    <a:pt x="1" y="609"/>
                    <a:pt x="2" y="609"/>
                  </a:cubicBezTo>
                  <a:cubicBezTo>
                    <a:pt x="4" y="609"/>
                    <a:pt x="4" y="609"/>
                    <a:pt x="4" y="611"/>
                  </a:cubicBezTo>
                  <a:cubicBezTo>
                    <a:pt x="4" y="612"/>
                    <a:pt x="4" y="613"/>
                    <a:pt x="2" y="613"/>
                  </a:cubicBezTo>
                  <a:cubicBezTo>
                    <a:pt x="1" y="613"/>
                    <a:pt x="0" y="612"/>
                    <a:pt x="0" y="611"/>
                  </a:cubicBezTo>
                  <a:close/>
                  <a:moveTo>
                    <a:pt x="1" y="603"/>
                  </a:moveTo>
                  <a:lnTo>
                    <a:pt x="1" y="603"/>
                  </a:lnTo>
                  <a:cubicBezTo>
                    <a:pt x="1" y="601"/>
                    <a:pt x="1" y="601"/>
                    <a:pt x="3" y="601"/>
                  </a:cubicBezTo>
                  <a:cubicBezTo>
                    <a:pt x="4" y="601"/>
                    <a:pt x="5" y="601"/>
                    <a:pt x="5" y="603"/>
                  </a:cubicBezTo>
                  <a:cubicBezTo>
                    <a:pt x="5" y="604"/>
                    <a:pt x="4" y="605"/>
                    <a:pt x="3" y="605"/>
                  </a:cubicBezTo>
                  <a:cubicBezTo>
                    <a:pt x="1" y="605"/>
                    <a:pt x="1" y="604"/>
                    <a:pt x="1" y="603"/>
                  </a:cubicBezTo>
                  <a:close/>
                  <a:moveTo>
                    <a:pt x="1" y="595"/>
                  </a:moveTo>
                  <a:lnTo>
                    <a:pt x="1" y="595"/>
                  </a:lnTo>
                  <a:cubicBezTo>
                    <a:pt x="1" y="593"/>
                    <a:pt x="1" y="593"/>
                    <a:pt x="3" y="593"/>
                  </a:cubicBezTo>
                  <a:cubicBezTo>
                    <a:pt x="4" y="593"/>
                    <a:pt x="5" y="593"/>
                    <a:pt x="5" y="595"/>
                  </a:cubicBezTo>
                  <a:cubicBezTo>
                    <a:pt x="5" y="596"/>
                    <a:pt x="4" y="597"/>
                    <a:pt x="3" y="597"/>
                  </a:cubicBezTo>
                  <a:cubicBezTo>
                    <a:pt x="1" y="597"/>
                    <a:pt x="1" y="596"/>
                    <a:pt x="1" y="595"/>
                  </a:cubicBezTo>
                  <a:close/>
                  <a:moveTo>
                    <a:pt x="1" y="587"/>
                  </a:moveTo>
                  <a:lnTo>
                    <a:pt x="1" y="587"/>
                  </a:lnTo>
                  <a:cubicBezTo>
                    <a:pt x="1" y="585"/>
                    <a:pt x="2" y="585"/>
                    <a:pt x="3" y="585"/>
                  </a:cubicBezTo>
                  <a:cubicBezTo>
                    <a:pt x="4" y="585"/>
                    <a:pt x="5" y="585"/>
                    <a:pt x="5" y="587"/>
                  </a:cubicBezTo>
                  <a:cubicBezTo>
                    <a:pt x="5" y="588"/>
                    <a:pt x="4" y="589"/>
                    <a:pt x="3" y="589"/>
                  </a:cubicBezTo>
                  <a:cubicBezTo>
                    <a:pt x="2" y="589"/>
                    <a:pt x="1" y="588"/>
                    <a:pt x="1" y="587"/>
                  </a:cubicBezTo>
                  <a:close/>
                  <a:moveTo>
                    <a:pt x="1" y="579"/>
                  </a:moveTo>
                  <a:lnTo>
                    <a:pt x="1" y="579"/>
                  </a:lnTo>
                  <a:cubicBezTo>
                    <a:pt x="1" y="577"/>
                    <a:pt x="2" y="577"/>
                    <a:pt x="3" y="577"/>
                  </a:cubicBezTo>
                  <a:cubicBezTo>
                    <a:pt x="4" y="577"/>
                    <a:pt x="5" y="577"/>
                    <a:pt x="5" y="579"/>
                  </a:cubicBezTo>
                  <a:cubicBezTo>
                    <a:pt x="5" y="580"/>
                    <a:pt x="4" y="581"/>
                    <a:pt x="3" y="581"/>
                  </a:cubicBezTo>
                  <a:cubicBezTo>
                    <a:pt x="2" y="581"/>
                    <a:pt x="1" y="580"/>
                    <a:pt x="1" y="579"/>
                  </a:cubicBezTo>
                  <a:close/>
                  <a:moveTo>
                    <a:pt x="1" y="571"/>
                  </a:moveTo>
                  <a:lnTo>
                    <a:pt x="1" y="571"/>
                  </a:lnTo>
                  <a:cubicBezTo>
                    <a:pt x="1" y="569"/>
                    <a:pt x="2" y="569"/>
                    <a:pt x="3" y="569"/>
                  </a:cubicBezTo>
                  <a:cubicBezTo>
                    <a:pt x="4" y="569"/>
                    <a:pt x="5" y="569"/>
                    <a:pt x="5" y="571"/>
                  </a:cubicBezTo>
                  <a:cubicBezTo>
                    <a:pt x="5" y="572"/>
                    <a:pt x="4" y="573"/>
                    <a:pt x="3" y="573"/>
                  </a:cubicBezTo>
                  <a:cubicBezTo>
                    <a:pt x="2" y="573"/>
                    <a:pt x="1" y="572"/>
                    <a:pt x="1" y="571"/>
                  </a:cubicBezTo>
                  <a:close/>
                  <a:moveTo>
                    <a:pt x="1" y="563"/>
                  </a:moveTo>
                  <a:lnTo>
                    <a:pt x="1" y="562"/>
                  </a:lnTo>
                  <a:cubicBezTo>
                    <a:pt x="1" y="561"/>
                    <a:pt x="2" y="560"/>
                    <a:pt x="3" y="560"/>
                  </a:cubicBezTo>
                  <a:cubicBezTo>
                    <a:pt x="4" y="560"/>
                    <a:pt x="5" y="561"/>
                    <a:pt x="5" y="562"/>
                  </a:cubicBezTo>
                  <a:lnTo>
                    <a:pt x="5" y="563"/>
                  </a:lnTo>
                  <a:cubicBezTo>
                    <a:pt x="5" y="564"/>
                    <a:pt x="4" y="565"/>
                    <a:pt x="3" y="565"/>
                  </a:cubicBezTo>
                  <a:cubicBezTo>
                    <a:pt x="2" y="565"/>
                    <a:pt x="1" y="564"/>
                    <a:pt x="1" y="563"/>
                  </a:cubicBezTo>
                  <a:close/>
                  <a:moveTo>
                    <a:pt x="1" y="554"/>
                  </a:moveTo>
                  <a:lnTo>
                    <a:pt x="1" y="554"/>
                  </a:lnTo>
                  <a:cubicBezTo>
                    <a:pt x="1" y="553"/>
                    <a:pt x="2" y="552"/>
                    <a:pt x="3" y="552"/>
                  </a:cubicBezTo>
                  <a:cubicBezTo>
                    <a:pt x="4" y="552"/>
                    <a:pt x="5" y="553"/>
                    <a:pt x="5" y="554"/>
                  </a:cubicBezTo>
                  <a:cubicBezTo>
                    <a:pt x="5" y="556"/>
                    <a:pt x="4" y="556"/>
                    <a:pt x="3" y="556"/>
                  </a:cubicBezTo>
                  <a:cubicBezTo>
                    <a:pt x="2" y="556"/>
                    <a:pt x="1" y="556"/>
                    <a:pt x="1" y="554"/>
                  </a:cubicBezTo>
                  <a:close/>
                  <a:moveTo>
                    <a:pt x="1" y="546"/>
                  </a:moveTo>
                  <a:lnTo>
                    <a:pt x="1" y="546"/>
                  </a:lnTo>
                  <a:cubicBezTo>
                    <a:pt x="1" y="545"/>
                    <a:pt x="2" y="544"/>
                    <a:pt x="3" y="544"/>
                  </a:cubicBezTo>
                  <a:cubicBezTo>
                    <a:pt x="4" y="544"/>
                    <a:pt x="5" y="545"/>
                    <a:pt x="5" y="546"/>
                  </a:cubicBezTo>
                  <a:cubicBezTo>
                    <a:pt x="5" y="548"/>
                    <a:pt x="4" y="548"/>
                    <a:pt x="3" y="548"/>
                  </a:cubicBezTo>
                  <a:cubicBezTo>
                    <a:pt x="2" y="548"/>
                    <a:pt x="1" y="548"/>
                    <a:pt x="1" y="546"/>
                  </a:cubicBezTo>
                  <a:close/>
                  <a:moveTo>
                    <a:pt x="1" y="538"/>
                  </a:moveTo>
                  <a:lnTo>
                    <a:pt x="1" y="538"/>
                  </a:lnTo>
                  <a:cubicBezTo>
                    <a:pt x="1" y="537"/>
                    <a:pt x="2" y="536"/>
                    <a:pt x="3" y="536"/>
                  </a:cubicBezTo>
                  <a:cubicBezTo>
                    <a:pt x="4" y="536"/>
                    <a:pt x="5" y="537"/>
                    <a:pt x="5" y="538"/>
                  </a:cubicBezTo>
                  <a:cubicBezTo>
                    <a:pt x="5" y="540"/>
                    <a:pt x="4" y="540"/>
                    <a:pt x="3" y="540"/>
                  </a:cubicBezTo>
                  <a:cubicBezTo>
                    <a:pt x="2" y="540"/>
                    <a:pt x="1" y="540"/>
                    <a:pt x="1" y="538"/>
                  </a:cubicBezTo>
                  <a:close/>
                  <a:moveTo>
                    <a:pt x="1" y="530"/>
                  </a:moveTo>
                  <a:lnTo>
                    <a:pt x="1" y="530"/>
                  </a:lnTo>
                  <a:cubicBezTo>
                    <a:pt x="1" y="529"/>
                    <a:pt x="2" y="528"/>
                    <a:pt x="3" y="528"/>
                  </a:cubicBezTo>
                  <a:cubicBezTo>
                    <a:pt x="4" y="528"/>
                    <a:pt x="5" y="529"/>
                    <a:pt x="5" y="530"/>
                  </a:cubicBezTo>
                  <a:cubicBezTo>
                    <a:pt x="5" y="532"/>
                    <a:pt x="4" y="532"/>
                    <a:pt x="3" y="532"/>
                  </a:cubicBezTo>
                  <a:cubicBezTo>
                    <a:pt x="2" y="532"/>
                    <a:pt x="1" y="532"/>
                    <a:pt x="1" y="530"/>
                  </a:cubicBezTo>
                  <a:close/>
                  <a:moveTo>
                    <a:pt x="1" y="522"/>
                  </a:moveTo>
                  <a:lnTo>
                    <a:pt x="1" y="522"/>
                  </a:lnTo>
                  <a:cubicBezTo>
                    <a:pt x="1" y="521"/>
                    <a:pt x="2" y="520"/>
                    <a:pt x="3" y="520"/>
                  </a:cubicBezTo>
                  <a:cubicBezTo>
                    <a:pt x="4" y="520"/>
                    <a:pt x="5" y="521"/>
                    <a:pt x="5" y="522"/>
                  </a:cubicBezTo>
                  <a:cubicBezTo>
                    <a:pt x="5" y="524"/>
                    <a:pt x="4" y="524"/>
                    <a:pt x="3" y="524"/>
                  </a:cubicBezTo>
                  <a:cubicBezTo>
                    <a:pt x="2" y="524"/>
                    <a:pt x="1" y="524"/>
                    <a:pt x="1" y="522"/>
                  </a:cubicBezTo>
                  <a:close/>
                  <a:moveTo>
                    <a:pt x="1" y="514"/>
                  </a:moveTo>
                  <a:lnTo>
                    <a:pt x="1" y="514"/>
                  </a:lnTo>
                  <a:cubicBezTo>
                    <a:pt x="1" y="513"/>
                    <a:pt x="2" y="512"/>
                    <a:pt x="3" y="512"/>
                  </a:cubicBezTo>
                  <a:cubicBezTo>
                    <a:pt x="4" y="512"/>
                    <a:pt x="5" y="513"/>
                    <a:pt x="5" y="514"/>
                  </a:cubicBezTo>
                  <a:cubicBezTo>
                    <a:pt x="5" y="516"/>
                    <a:pt x="4" y="516"/>
                    <a:pt x="3" y="516"/>
                  </a:cubicBezTo>
                  <a:cubicBezTo>
                    <a:pt x="2" y="516"/>
                    <a:pt x="1" y="516"/>
                    <a:pt x="1" y="514"/>
                  </a:cubicBezTo>
                  <a:close/>
                  <a:moveTo>
                    <a:pt x="1" y="506"/>
                  </a:moveTo>
                  <a:lnTo>
                    <a:pt x="1" y="506"/>
                  </a:lnTo>
                  <a:cubicBezTo>
                    <a:pt x="1" y="505"/>
                    <a:pt x="2" y="504"/>
                    <a:pt x="3" y="504"/>
                  </a:cubicBezTo>
                  <a:cubicBezTo>
                    <a:pt x="4" y="504"/>
                    <a:pt x="5" y="505"/>
                    <a:pt x="5" y="506"/>
                  </a:cubicBezTo>
                  <a:cubicBezTo>
                    <a:pt x="5" y="508"/>
                    <a:pt x="4" y="508"/>
                    <a:pt x="3" y="508"/>
                  </a:cubicBezTo>
                  <a:cubicBezTo>
                    <a:pt x="2" y="508"/>
                    <a:pt x="1" y="508"/>
                    <a:pt x="1" y="506"/>
                  </a:cubicBezTo>
                  <a:close/>
                  <a:moveTo>
                    <a:pt x="1" y="498"/>
                  </a:moveTo>
                  <a:lnTo>
                    <a:pt x="1" y="498"/>
                  </a:lnTo>
                  <a:cubicBezTo>
                    <a:pt x="1" y="497"/>
                    <a:pt x="2" y="496"/>
                    <a:pt x="3" y="496"/>
                  </a:cubicBezTo>
                  <a:cubicBezTo>
                    <a:pt x="4" y="496"/>
                    <a:pt x="5" y="497"/>
                    <a:pt x="5" y="498"/>
                  </a:cubicBezTo>
                  <a:cubicBezTo>
                    <a:pt x="5" y="500"/>
                    <a:pt x="4" y="500"/>
                    <a:pt x="3" y="500"/>
                  </a:cubicBezTo>
                  <a:cubicBezTo>
                    <a:pt x="2" y="500"/>
                    <a:pt x="1" y="500"/>
                    <a:pt x="1" y="498"/>
                  </a:cubicBezTo>
                  <a:close/>
                  <a:moveTo>
                    <a:pt x="1" y="490"/>
                  </a:moveTo>
                  <a:lnTo>
                    <a:pt x="1" y="490"/>
                  </a:lnTo>
                  <a:cubicBezTo>
                    <a:pt x="1" y="489"/>
                    <a:pt x="2" y="488"/>
                    <a:pt x="3" y="488"/>
                  </a:cubicBezTo>
                  <a:cubicBezTo>
                    <a:pt x="4" y="488"/>
                    <a:pt x="5" y="489"/>
                    <a:pt x="5" y="490"/>
                  </a:cubicBezTo>
                  <a:cubicBezTo>
                    <a:pt x="5" y="492"/>
                    <a:pt x="4" y="492"/>
                    <a:pt x="3" y="492"/>
                  </a:cubicBezTo>
                  <a:cubicBezTo>
                    <a:pt x="2" y="492"/>
                    <a:pt x="1" y="492"/>
                    <a:pt x="1" y="490"/>
                  </a:cubicBezTo>
                  <a:close/>
                  <a:moveTo>
                    <a:pt x="1" y="482"/>
                  </a:moveTo>
                  <a:lnTo>
                    <a:pt x="1" y="482"/>
                  </a:lnTo>
                  <a:cubicBezTo>
                    <a:pt x="1" y="481"/>
                    <a:pt x="2" y="480"/>
                    <a:pt x="3" y="480"/>
                  </a:cubicBezTo>
                  <a:cubicBezTo>
                    <a:pt x="4" y="480"/>
                    <a:pt x="5" y="481"/>
                    <a:pt x="5" y="482"/>
                  </a:cubicBezTo>
                  <a:cubicBezTo>
                    <a:pt x="5" y="484"/>
                    <a:pt x="4" y="484"/>
                    <a:pt x="3" y="484"/>
                  </a:cubicBezTo>
                  <a:cubicBezTo>
                    <a:pt x="2" y="484"/>
                    <a:pt x="1" y="484"/>
                    <a:pt x="1" y="482"/>
                  </a:cubicBezTo>
                  <a:close/>
                  <a:moveTo>
                    <a:pt x="1" y="474"/>
                  </a:moveTo>
                  <a:lnTo>
                    <a:pt x="1" y="474"/>
                  </a:lnTo>
                  <a:cubicBezTo>
                    <a:pt x="1" y="473"/>
                    <a:pt x="2" y="472"/>
                    <a:pt x="3" y="472"/>
                  </a:cubicBezTo>
                  <a:cubicBezTo>
                    <a:pt x="4" y="472"/>
                    <a:pt x="5" y="473"/>
                    <a:pt x="5" y="474"/>
                  </a:cubicBezTo>
                  <a:cubicBezTo>
                    <a:pt x="5" y="476"/>
                    <a:pt x="4" y="476"/>
                    <a:pt x="3" y="476"/>
                  </a:cubicBezTo>
                  <a:cubicBezTo>
                    <a:pt x="2" y="476"/>
                    <a:pt x="1" y="476"/>
                    <a:pt x="1" y="474"/>
                  </a:cubicBezTo>
                  <a:close/>
                  <a:moveTo>
                    <a:pt x="1" y="466"/>
                  </a:moveTo>
                  <a:lnTo>
                    <a:pt x="1" y="466"/>
                  </a:lnTo>
                  <a:cubicBezTo>
                    <a:pt x="1" y="465"/>
                    <a:pt x="2" y="464"/>
                    <a:pt x="3" y="464"/>
                  </a:cubicBezTo>
                  <a:cubicBezTo>
                    <a:pt x="4" y="464"/>
                    <a:pt x="5" y="465"/>
                    <a:pt x="5" y="466"/>
                  </a:cubicBezTo>
                  <a:cubicBezTo>
                    <a:pt x="5" y="468"/>
                    <a:pt x="4" y="468"/>
                    <a:pt x="3" y="468"/>
                  </a:cubicBezTo>
                  <a:cubicBezTo>
                    <a:pt x="2" y="468"/>
                    <a:pt x="1" y="468"/>
                    <a:pt x="1" y="466"/>
                  </a:cubicBezTo>
                  <a:close/>
                  <a:moveTo>
                    <a:pt x="1" y="458"/>
                  </a:moveTo>
                  <a:lnTo>
                    <a:pt x="1" y="458"/>
                  </a:lnTo>
                  <a:cubicBezTo>
                    <a:pt x="1" y="457"/>
                    <a:pt x="2" y="456"/>
                    <a:pt x="3" y="456"/>
                  </a:cubicBezTo>
                  <a:cubicBezTo>
                    <a:pt x="4" y="456"/>
                    <a:pt x="5" y="457"/>
                    <a:pt x="5" y="458"/>
                  </a:cubicBezTo>
                  <a:cubicBezTo>
                    <a:pt x="5" y="460"/>
                    <a:pt x="4" y="460"/>
                    <a:pt x="3" y="460"/>
                  </a:cubicBezTo>
                  <a:cubicBezTo>
                    <a:pt x="2" y="460"/>
                    <a:pt x="1" y="460"/>
                    <a:pt x="1" y="458"/>
                  </a:cubicBezTo>
                  <a:close/>
                  <a:moveTo>
                    <a:pt x="1" y="450"/>
                  </a:moveTo>
                  <a:lnTo>
                    <a:pt x="1" y="450"/>
                  </a:lnTo>
                  <a:cubicBezTo>
                    <a:pt x="1" y="449"/>
                    <a:pt x="2" y="448"/>
                    <a:pt x="3" y="448"/>
                  </a:cubicBezTo>
                  <a:cubicBezTo>
                    <a:pt x="4" y="448"/>
                    <a:pt x="5" y="449"/>
                    <a:pt x="5" y="450"/>
                  </a:cubicBezTo>
                  <a:cubicBezTo>
                    <a:pt x="5" y="452"/>
                    <a:pt x="4" y="452"/>
                    <a:pt x="3" y="452"/>
                  </a:cubicBezTo>
                  <a:cubicBezTo>
                    <a:pt x="2" y="452"/>
                    <a:pt x="1" y="452"/>
                    <a:pt x="1" y="450"/>
                  </a:cubicBezTo>
                  <a:close/>
                  <a:moveTo>
                    <a:pt x="1" y="442"/>
                  </a:moveTo>
                  <a:lnTo>
                    <a:pt x="1" y="442"/>
                  </a:lnTo>
                  <a:cubicBezTo>
                    <a:pt x="1" y="441"/>
                    <a:pt x="2" y="440"/>
                    <a:pt x="3" y="440"/>
                  </a:cubicBezTo>
                  <a:cubicBezTo>
                    <a:pt x="5" y="440"/>
                    <a:pt x="5" y="441"/>
                    <a:pt x="5" y="442"/>
                  </a:cubicBezTo>
                  <a:cubicBezTo>
                    <a:pt x="5" y="444"/>
                    <a:pt x="5" y="444"/>
                    <a:pt x="3" y="444"/>
                  </a:cubicBezTo>
                  <a:cubicBezTo>
                    <a:pt x="2" y="444"/>
                    <a:pt x="1" y="444"/>
                    <a:pt x="1" y="442"/>
                  </a:cubicBezTo>
                  <a:close/>
                  <a:moveTo>
                    <a:pt x="1" y="434"/>
                  </a:moveTo>
                  <a:lnTo>
                    <a:pt x="1" y="434"/>
                  </a:lnTo>
                  <a:cubicBezTo>
                    <a:pt x="1" y="433"/>
                    <a:pt x="2" y="432"/>
                    <a:pt x="3" y="432"/>
                  </a:cubicBezTo>
                  <a:cubicBezTo>
                    <a:pt x="5" y="432"/>
                    <a:pt x="5" y="433"/>
                    <a:pt x="5" y="434"/>
                  </a:cubicBezTo>
                  <a:cubicBezTo>
                    <a:pt x="5" y="436"/>
                    <a:pt x="5" y="436"/>
                    <a:pt x="3" y="436"/>
                  </a:cubicBezTo>
                  <a:cubicBezTo>
                    <a:pt x="2" y="436"/>
                    <a:pt x="1" y="436"/>
                    <a:pt x="1" y="434"/>
                  </a:cubicBezTo>
                  <a:close/>
                  <a:moveTo>
                    <a:pt x="1" y="426"/>
                  </a:moveTo>
                  <a:lnTo>
                    <a:pt x="1" y="426"/>
                  </a:lnTo>
                  <a:cubicBezTo>
                    <a:pt x="1" y="425"/>
                    <a:pt x="2" y="424"/>
                    <a:pt x="3" y="424"/>
                  </a:cubicBezTo>
                  <a:cubicBezTo>
                    <a:pt x="5" y="424"/>
                    <a:pt x="5" y="425"/>
                    <a:pt x="5" y="426"/>
                  </a:cubicBezTo>
                  <a:cubicBezTo>
                    <a:pt x="5" y="428"/>
                    <a:pt x="5" y="428"/>
                    <a:pt x="3" y="428"/>
                  </a:cubicBezTo>
                  <a:cubicBezTo>
                    <a:pt x="2" y="428"/>
                    <a:pt x="1" y="428"/>
                    <a:pt x="1" y="426"/>
                  </a:cubicBezTo>
                  <a:close/>
                  <a:moveTo>
                    <a:pt x="2" y="418"/>
                  </a:moveTo>
                  <a:lnTo>
                    <a:pt x="2" y="418"/>
                  </a:lnTo>
                  <a:cubicBezTo>
                    <a:pt x="2" y="417"/>
                    <a:pt x="2" y="416"/>
                    <a:pt x="4" y="416"/>
                  </a:cubicBezTo>
                  <a:cubicBezTo>
                    <a:pt x="5" y="416"/>
                    <a:pt x="6" y="417"/>
                    <a:pt x="6" y="418"/>
                  </a:cubicBezTo>
                  <a:cubicBezTo>
                    <a:pt x="6" y="420"/>
                    <a:pt x="5" y="420"/>
                    <a:pt x="4" y="420"/>
                  </a:cubicBezTo>
                  <a:cubicBezTo>
                    <a:pt x="2" y="420"/>
                    <a:pt x="2" y="420"/>
                    <a:pt x="2" y="418"/>
                  </a:cubicBezTo>
                  <a:close/>
                  <a:moveTo>
                    <a:pt x="2" y="410"/>
                  </a:moveTo>
                  <a:lnTo>
                    <a:pt x="2" y="410"/>
                  </a:lnTo>
                  <a:cubicBezTo>
                    <a:pt x="2" y="409"/>
                    <a:pt x="2" y="408"/>
                    <a:pt x="4" y="408"/>
                  </a:cubicBezTo>
                  <a:cubicBezTo>
                    <a:pt x="5" y="408"/>
                    <a:pt x="6" y="409"/>
                    <a:pt x="6" y="410"/>
                  </a:cubicBezTo>
                  <a:cubicBezTo>
                    <a:pt x="6" y="412"/>
                    <a:pt x="5" y="412"/>
                    <a:pt x="4" y="412"/>
                  </a:cubicBezTo>
                  <a:cubicBezTo>
                    <a:pt x="2" y="412"/>
                    <a:pt x="2" y="412"/>
                    <a:pt x="2" y="410"/>
                  </a:cubicBezTo>
                  <a:close/>
                  <a:moveTo>
                    <a:pt x="2" y="402"/>
                  </a:moveTo>
                  <a:lnTo>
                    <a:pt x="2" y="402"/>
                  </a:lnTo>
                  <a:cubicBezTo>
                    <a:pt x="2" y="401"/>
                    <a:pt x="3" y="400"/>
                    <a:pt x="4" y="400"/>
                  </a:cubicBezTo>
                  <a:cubicBezTo>
                    <a:pt x="5" y="400"/>
                    <a:pt x="6" y="401"/>
                    <a:pt x="6" y="402"/>
                  </a:cubicBezTo>
                  <a:cubicBezTo>
                    <a:pt x="6" y="404"/>
                    <a:pt x="5" y="404"/>
                    <a:pt x="4" y="404"/>
                  </a:cubicBezTo>
                  <a:cubicBezTo>
                    <a:pt x="3" y="404"/>
                    <a:pt x="2" y="404"/>
                    <a:pt x="2" y="402"/>
                  </a:cubicBezTo>
                  <a:close/>
                  <a:moveTo>
                    <a:pt x="2" y="394"/>
                  </a:moveTo>
                  <a:lnTo>
                    <a:pt x="2" y="394"/>
                  </a:lnTo>
                  <a:cubicBezTo>
                    <a:pt x="2" y="393"/>
                    <a:pt x="3" y="392"/>
                    <a:pt x="4" y="392"/>
                  </a:cubicBezTo>
                  <a:cubicBezTo>
                    <a:pt x="5" y="392"/>
                    <a:pt x="6" y="393"/>
                    <a:pt x="6" y="394"/>
                  </a:cubicBezTo>
                  <a:cubicBezTo>
                    <a:pt x="6" y="396"/>
                    <a:pt x="5" y="396"/>
                    <a:pt x="4" y="396"/>
                  </a:cubicBezTo>
                  <a:cubicBezTo>
                    <a:pt x="3" y="396"/>
                    <a:pt x="2" y="396"/>
                    <a:pt x="2" y="394"/>
                  </a:cubicBezTo>
                  <a:close/>
                  <a:moveTo>
                    <a:pt x="2" y="386"/>
                  </a:moveTo>
                  <a:lnTo>
                    <a:pt x="2" y="386"/>
                  </a:lnTo>
                  <a:cubicBezTo>
                    <a:pt x="2" y="385"/>
                    <a:pt x="3" y="384"/>
                    <a:pt x="4" y="384"/>
                  </a:cubicBezTo>
                  <a:cubicBezTo>
                    <a:pt x="5" y="384"/>
                    <a:pt x="6" y="385"/>
                    <a:pt x="6" y="386"/>
                  </a:cubicBezTo>
                  <a:cubicBezTo>
                    <a:pt x="6" y="388"/>
                    <a:pt x="5" y="388"/>
                    <a:pt x="4" y="388"/>
                  </a:cubicBezTo>
                  <a:cubicBezTo>
                    <a:pt x="3" y="388"/>
                    <a:pt x="2" y="388"/>
                    <a:pt x="2" y="386"/>
                  </a:cubicBezTo>
                  <a:close/>
                  <a:moveTo>
                    <a:pt x="2" y="378"/>
                  </a:moveTo>
                  <a:lnTo>
                    <a:pt x="2" y="378"/>
                  </a:lnTo>
                  <a:cubicBezTo>
                    <a:pt x="2" y="377"/>
                    <a:pt x="3" y="376"/>
                    <a:pt x="4" y="376"/>
                  </a:cubicBezTo>
                  <a:cubicBezTo>
                    <a:pt x="5" y="376"/>
                    <a:pt x="6" y="377"/>
                    <a:pt x="6" y="378"/>
                  </a:cubicBezTo>
                  <a:cubicBezTo>
                    <a:pt x="6" y="380"/>
                    <a:pt x="5" y="380"/>
                    <a:pt x="4" y="380"/>
                  </a:cubicBezTo>
                  <a:cubicBezTo>
                    <a:pt x="3" y="380"/>
                    <a:pt x="2" y="380"/>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5" y="312"/>
                    <a:pt x="6" y="313"/>
                    <a:pt x="6" y="314"/>
                  </a:cubicBezTo>
                  <a:cubicBezTo>
                    <a:pt x="6" y="315"/>
                    <a:pt x="5" y="316"/>
                    <a:pt x="4" y="316"/>
                  </a:cubicBezTo>
                  <a:cubicBezTo>
                    <a:pt x="3" y="316"/>
                    <a:pt x="2" y="315"/>
                    <a:pt x="2" y="314"/>
                  </a:cubicBezTo>
                  <a:close/>
                  <a:moveTo>
                    <a:pt x="2" y="306"/>
                  </a:moveTo>
                  <a:lnTo>
                    <a:pt x="2" y="306"/>
                  </a:lnTo>
                  <a:cubicBezTo>
                    <a:pt x="2" y="305"/>
                    <a:pt x="3" y="304"/>
                    <a:pt x="4" y="304"/>
                  </a:cubicBezTo>
                  <a:cubicBezTo>
                    <a:pt x="5" y="304"/>
                    <a:pt x="6" y="305"/>
                    <a:pt x="6" y="306"/>
                  </a:cubicBezTo>
                  <a:cubicBezTo>
                    <a:pt x="6" y="307"/>
                    <a:pt x="5" y="308"/>
                    <a:pt x="4" y="308"/>
                  </a:cubicBezTo>
                  <a:cubicBezTo>
                    <a:pt x="3"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6" y="248"/>
                    <a:pt x="6" y="249"/>
                    <a:pt x="6" y="250"/>
                  </a:cubicBezTo>
                  <a:cubicBezTo>
                    <a:pt x="6" y="251"/>
                    <a:pt x="6" y="252"/>
                    <a:pt x="4" y="252"/>
                  </a:cubicBezTo>
                  <a:cubicBezTo>
                    <a:pt x="3" y="252"/>
                    <a:pt x="2" y="251"/>
                    <a:pt x="2" y="250"/>
                  </a:cubicBezTo>
                  <a:close/>
                  <a:moveTo>
                    <a:pt x="2" y="242"/>
                  </a:moveTo>
                  <a:lnTo>
                    <a:pt x="2" y="242"/>
                  </a:lnTo>
                  <a:cubicBezTo>
                    <a:pt x="2" y="241"/>
                    <a:pt x="3" y="240"/>
                    <a:pt x="4" y="240"/>
                  </a:cubicBezTo>
                  <a:cubicBezTo>
                    <a:pt x="6" y="240"/>
                    <a:pt x="6" y="241"/>
                    <a:pt x="6" y="242"/>
                  </a:cubicBezTo>
                  <a:cubicBezTo>
                    <a:pt x="6" y="243"/>
                    <a:pt x="6" y="244"/>
                    <a:pt x="4" y="244"/>
                  </a:cubicBezTo>
                  <a:cubicBezTo>
                    <a:pt x="3" y="244"/>
                    <a:pt x="2" y="243"/>
                    <a:pt x="2" y="242"/>
                  </a:cubicBezTo>
                  <a:close/>
                  <a:moveTo>
                    <a:pt x="3" y="234"/>
                  </a:moveTo>
                  <a:lnTo>
                    <a:pt x="3" y="234"/>
                  </a:lnTo>
                  <a:cubicBezTo>
                    <a:pt x="3" y="233"/>
                    <a:pt x="3" y="232"/>
                    <a:pt x="5" y="232"/>
                  </a:cubicBezTo>
                  <a:cubicBezTo>
                    <a:pt x="6" y="232"/>
                    <a:pt x="7" y="233"/>
                    <a:pt x="7" y="234"/>
                  </a:cubicBezTo>
                  <a:cubicBezTo>
                    <a:pt x="7" y="235"/>
                    <a:pt x="6" y="236"/>
                    <a:pt x="5" y="236"/>
                  </a:cubicBezTo>
                  <a:cubicBezTo>
                    <a:pt x="3" y="236"/>
                    <a:pt x="3" y="235"/>
                    <a:pt x="3" y="234"/>
                  </a:cubicBezTo>
                  <a:close/>
                  <a:moveTo>
                    <a:pt x="3" y="226"/>
                  </a:moveTo>
                  <a:lnTo>
                    <a:pt x="3" y="226"/>
                  </a:lnTo>
                  <a:cubicBezTo>
                    <a:pt x="3" y="225"/>
                    <a:pt x="3" y="224"/>
                    <a:pt x="5" y="224"/>
                  </a:cubicBezTo>
                  <a:cubicBezTo>
                    <a:pt x="6" y="224"/>
                    <a:pt x="7" y="225"/>
                    <a:pt x="7" y="226"/>
                  </a:cubicBezTo>
                  <a:cubicBezTo>
                    <a:pt x="7" y="227"/>
                    <a:pt x="6" y="228"/>
                    <a:pt x="5" y="228"/>
                  </a:cubicBezTo>
                  <a:cubicBezTo>
                    <a:pt x="3" y="228"/>
                    <a:pt x="3" y="227"/>
                    <a:pt x="3" y="226"/>
                  </a:cubicBezTo>
                  <a:close/>
                  <a:moveTo>
                    <a:pt x="3" y="218"/>
                  </a:moveTo>
                  <a:lnTo>
                    <a:pt x="3" y="218"/>
                  </a:lnTo>
                  <a:cubicBezTo>
                    <a:pt x="3" y="217"/>
                    <a:pt x="3" y="216"/>
                    <a:pt x="5" y="216"/>
                  </a:cubicBezTo>
                  <a:cubicBezTo>
                    <a:pt x="6" y="216"/>
                    <a:pt x="7" y="217"/>
                    <a:pt x="7" y="218"/>
                  </a:cubicBezTo>
                  <a:cubicBezTo>
                    <a:pt x="7" y="219"/>
                    <a:pt x="6" y="220"/>
                    <a:pt x="5" y="220"/>
                  </a:cubicBezTo>
                  <a:cubicBezTo>
                    <a:pt x="3"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7" y="64"/>
                    <a:pt x="7" y="65"/>
                    <a:pt x="7" y="66"/>
                  </a:cubicBezTo>
                  <a:cubicBezTo>
                    <a:pt x="7" y="67"/>
                    <a:pt x="7" y="68"/>
                    <a:pt x="5" y="68"/>
                  </a:cubicBezTo>
                  <a:cubicBezTo>
                    <a:pt x="4" y="68"/>
                    <a:pt x="3" y="67"/>
                    <a:pt x="3" y="66"/>
                  </a:cubicBezTo>
                  <a:close/>
                  <a:moveTo>
                    <a:pt x="3" y="58"/>
                  </a:moveTo>
                  <a:lnTo>
                    <a:pt x="3" y="58"/>
                  </a:lnTo>
                  <a:cubicBezTo>
                    <a:pt x="3" y="57"/>
                    <a:pt x="4" y="56"/>
                    <a:pt x="5" y="56"/>
                  </a:cubicBezTo>
                  <a:cubicBezTo>
                    <a:pt x="7" y="56"/>
                    <a:pt x="7" y="57"/>
                    <a:pt x="7" y="58"/>
                  </a:cubicBezTo>
                  <a:cubicBezTo>
                    <a:pt x="7" y="59"/>
                    <a:pt x="7" y="60"/>
                    <a:pt x="5" y="60"/>
                  </a:cubicBezTo>
                  <a:cubicBezTo>
                    <a:pt x="4" y="60"/>
                    <a:pt x="3" y="59"/>
                    <a:pt x="3" y="58"/>
                  </a:cubicBezTo>
                  <a:close/>
                  <a:moveTo>
                    <a:pt x="4" y="50"/>
                  </a:moveTo>
                  <a:lnTo>
                    <a:pt x="4" y="50"/>
                  </a:lnTo>
                  <a:cubicBezTo>
                    <a:pt x="4" y="49"/>
                    <a:pt x="4" y="48"/>
                    <a:pt x="6" y="48"/>
                  </a:cubicBezTo>
                  <a:cubicBezTo>
                    <a:pt x="7" y="48"/>
                    <a:pt x="8" y="49"/>
                    <a:pt x="8" y="50"/>
                  </a:cubicBezTo>
                  <a:cubicBezTo>
                    <a:pt x="8" y="51"/>
                    <a:pt x="7" y="52"/>
                    <a:pt x="6" y="52"/>
                  </a:cubicBezTo>
                  <a:cubicBezTo>
                    <a:pt x="4" y="52"/>
                    <a:pt x="4" y="51"/>
                    <a:pt x="4"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4" y="32"/>
                    <a:pt x="6" y="32"/>
                  </a:cubicBezTo>
                  <a:cubicBezTo>
                    <a:pt x="7" y="32"/>
                    <a:pt x="8" y="33"/>
                    <a:pt x="8" y="34"/>
                  </a:cubicBezTo>
                  <a:cubicBezTo>
                    <a:pt x="8" y="35"/>
                    <a:pt x="7" y="36"/>
                    <a:pt x="6" y="36"/>
                  </a:cubicBezTo>
                  <a:cubicBezTo>
                    <a:pt x="4"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2" name="Freeform 41"/>
            <p:cNvSpPr>
              <a:spLocks noEditPoints="1"/>
            </p:cNvSpPr>
            <p:nvPr/>
          </p:nvSpPr>
          <p:spPr bwMode="auto">
            <a:xfrm>
              <a:off x="4652" y="3195"/>
              <a:ext cx="2" cy="148"/>
            </a:xfrm>
            <a:custGeom>
              <a:avLst/>
              <a:gdLst>
                <a:gd name="T0" fmla="*/ 0 w 8"/>
                <a:gd name="T1" fmla="*/ 0 h 476"/>
                <a:gd name="T2" fmla="*/ 0 w 8"/>
                <a:gd name="T3" fmla="*/ 0 h 476"/>
                <a:gd name="T4" fmla="*/ 0 w 8"/>
                <a:gd name="T5" fmla="*/ 0 h 476"/>
                <a:gd name="T6" fmla="*/ 0 w 8"/>
                <a:gd name="T7" fmla="*/ 0 h 476"/>
                <a:gd name="T8" fmla="*/ 0 w 8"/>
                <a:gd name="T9" fmla="*/ 0 h 476"/>
                <a:gd name="T10" fmla="*/ 0 w 8"/>
                <a:gd name="T11" fmla="*/ 0 h 476"/>
                <a:gd name="T12" fmla="*/ 0 w 8"/>
                <a:gd name="T13" fmla="*/ 0 h 476"/>
                <a:gd name="T14" fmla="*/ 0 w 8"/>
                <a:gd name="T15" fmla="*/ 0 h 476"/>
                <a:gd name="T16" fmla="*/ 0 w 8"/>
                <a:gd name="T17" fmla="*/ 0 h 476"/>
                <a:gd name="T18" fmla="*/ 0 w 8"/>
                <a:gd name="T19" fmla="*/ 0 h 476"/>
                <a:gd name="T20" fmla="*/ 0 w 8"/>
                <a:gd name="T21" fmla="*/ 0 h 476"/>
                <a:gd name="T22" fmla="*/ 0 w 8"/>
                <a:gd name="T23" fmla="*/ 0 h 476"/>
                <a:gd name="T24" fmla="*/ 0 w 8"/>
                <a:gd name="T25" fmla="*/ 0 h 476"/>
                <a:gd name="T26" fmla="*/ 0 w 8"/>
                <a:gd name="T27" fmla="*/ 0 h 476"/>
                <a:gd name="T28" fmla="*/ 0 w 8"/>
                <a:gd name="T29" fmla="*/ 0 h 476"/>
                <a:gd name="T30" fmla="*/ 0 w 8"/>
                <a:gd name="T31" fmla="*/ 0 h 476"/>
                <a:gd name="T32" fmla="*/ 0 w 8"/>
                <a:gd name="T33" fmla="*/ 0 h 476"/>
                <a:gd name="T34" fmla="*/ 0 w 8"/>
                <a:gd name="T35" fmla="*/ 0 h 476"/>
                <a:gd name="T36" fmla="*/ 0 w 8"/>
                <a:gd name="T37" fmla="*/ 0 h 476"/>
                <a:gd name="T38" fmla="*/ 0 w 8"/>
                <a:gd name="T39" fmla="*/ 0 h 476"/>
                <a:gd name="T40" fmla="*/ 0 w 8"/>
                <a:gd name="T41" fmla="*/ 0 h 476"/>
                <a:gd name="T42" fmla="*/ 0 w 8"/>
                <a:gd name="T43" fmla="*/ 0 h 476"/>
                <a:gd name="T44" fmla="*/ 0 w 8"/>
                <a:gd name="T45" fmla="*/ 0 h 476"/>
                <a:gd name="T46" fmla="*/ 0 w 8"/>
                <a:gd name="T47" fmla="*/ 0 h 476"/>
                <a:gd name="T48" fmla="*/ 0 w 8"/>
                <a:gd name="T49" fmla="*/ 0 h 476"/>
                <a:gd name="T50" fmla="*/ 0 w 8"/>
                <a:gd name="T51" fmla="*/ 0 h 476"/>
                <a:gd name="T52" fmla="*/ 0 w 8"/>
                <a:gd name="T53" fmla="*/ 0 h 476"/>
                <a:gd name="T54" fmla="*/ 0 w 8"/>
                <a:gd name="T55" fmla="*/ 0 h 476"/>
                <a:gd name="T56" fmla="*/ 0 w 8"/>
                <a:gd name="T57" fmla="*/ 0 h 476"/>
                <a:gd name="T58" fmla="*/ 0 w 8"/>
                <a:gd name="T59" fmla="*/ 0 h 476"/>
                <a:gd name="T60" fmla="*/ 0 w 8"/>
                <a:gd name="T61" fmla="*/ 0 h 476"/>
                <a:gd name="T62" fmla="*/ 0 w 8"/>
                <a:gd name="T63" fmla="*/ 0 h 476"/>
                <a:gd name="T64" fmla="*/ 0 w 8"/>
                <a:gd name="T65" fmla="*/ 0 h 476"/>
                <a:gd name="T66" fmla="*/ 0 w 8"/>
                <a:gd name="T67" fmla="*/ 0 h 476"/>
                <a:gd name="T68" fmla="*/ 0 w 8"/>
                <a:gd name="T69" fmla="*/ 0 h 476"/>
                <a:gd name="T70" fmla="*/ 0 w 8"/>
                <a:gd name="T71" fmla="*/ 0 h 476"/>
                <a:gd name="T72" fmla="*/ 0 w 8"/>
                <a:gd name="T73" fmla="*/ 0 h 476"/>
                <a:gd name="T74" fmla="*/ 0 w 8"/>
                <a:gd name="T75" fmla="*/ 0 h 476"/>
                <a:gd name="T76" fmla="*/ 0 w 8"/>
                <a:gd name="T77" fmla="*/ 0 h 476"/>
                <a:gd name="T78" fmla="*/ 0 w 8"/>
                <a:gd name="T79" fmla="*/ 0 h 476"/>
                <a:gd name="T80" fmla="*/ 0 w 8"/>
                <a:gd name="T81" fmla="*/ 0 h 476"/>
                <a:gd name="T82" fmla="*/ 0 w 8"/>
                <a:gd name="T83" fmla="*/ 0 h 476"/>
                <a:gd name="T84" fmla="*/ 0 w 8"/>
                <a:gd name="T85" fmla="*/ 0 h 476"/>
                <a:gd name="T86" fmla="*/ 0 w 8"/>
                <a:gd name="T87" fmla="*/ 0 h 476"/>
                <a:gd name="T88" fmla="*/ 0 w 8"/>
                <a:gd name="T89" fmla="*/ 0 h 476"/>
                <a:gd name="T90" fmla="*/ 0 w 8"/>
                <a:gd name="T91" fmla="*/ 0 h 476"/>
                <a:gd name="T92" fmla="*/ 0 w 8"/>
                <a:gd name="T93" fmla="*/ 0 h 476"/>
                <a:gd name="T94" fmla="*/ 0 w 8"/>
                <a:gd name="T95" fmla="*/ 0 h 476"/>
                <a:gd name="T96" fmla="*/ 0 w 8"/>
                <a:gd name="T97" fmla="*/ 0 h 476"/>
                <a:gd name="T98" fmla="*/ 0 w 8"/>
                <a:gd name="T99" fmla="*/ 0 h 476"/>
                <a:gd name="T100" fmla="*/ 0 w 8"/>
                <a:gd name="T101" fmla="*/ 0 h 476"/>
                <a:gd name="T102" fmla="*/ 0 w 8"/>
                <a:gd name="T103" fmla="*/ 0 h 476"/>
                <a:gd name="T104" fmla="*/ 0 w 8"/>
                <a:gd name="T105" fmla="*/ 0 h 476"/>
                <a:gd name="T106" fmla="*/ 0 w 8"/>
                <a:gd name="T107" fmla="*/ 0 h 476"/>
                <a:gd name="T108" fmla="*/ 0 w 8"/>
                <a:gd name="T109" fmla="*/ 0 h 476"/>
                <a:gd name="T110" fmla="*/ 0 w 8"/>
                <a:gd name="T111" fmla="*/ 0 h 476"/>
                <a:gd name="T112" fmla="*/ 0 w 8"/>
                <a:gd name="T113" fmla="*/ 0 h 476"/>
                <a:gd name="T114" fmla="*/ 0 w 8"/>
                <a:gd name="T115" fmla="*/ 0 h 476"/>
                <a:gd name="T116" fmla="*/ 0 w 8"/>
                <a:gd name="T117" fmla="*/ 0 h 476"/>
                <a:gd name="T118" fmla="*/ 0 w 8"/>
                <a:gd name="T119" fmla="*/ 0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476"/>
                <a:gd name="T182" fmla="*/ 8 w 8"/>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476">
                  <a:moveTo>
                    <a:pt x="0" y="474"/>
                  </a:moveTo>
                  <a:lnTo>
                    <a:pt x="0" y="474"/>
                  </a:lnTo>
                  <a:cubicBezTo>
                    <a:pt x="0" y="473"/>
                    <a:pt x="1" y="472"/>
                    <a:pt x="2" y="472"/>
                  </a:cubicBezTo>
                  <a:cubicBezTo>
                    <a:pt x="3" y="472"/>
                    <a:pt x="4" y="473"/>
                    <a:pt x="4" y="474"/>
                  </a:cubicBezTo>
                  <a:cubicBezTo>
                    <a:pt x="4" y="476"/>
                    <a:pt x="3" y="476"/>
                    <a:pt x="2" y="476"/>
                  </a:cubicBezTo>
                  <a:cubicBezTo>
                    <a:pt x="1" y="476"/>
                    <a:pt x="0" y="476"/>
                    <a:pt x="0" y="474"/>
                  </a:cubicBezTo>
                  <a:close/>
                  <a:moveTo>
                    <a:pt x="0" y="466"/>
                  </a:moveTo>
                  <a:lnTo>
                    <a:pt x="0" y="466"/>
                  </a:lnTo>
                  <a:cubicBezTo>
                    <a:pt x="0" y="465"/>
                    <a:pt x="1" y="464"/>
                    <a:pt x="2" y="464"/>
                  </a:cubicBezTo>
                  <a:cubicBezTo>
                    <a:pt x="3" y="464"/>
                    <a:pt x="4" y="465"/>
                    <a:pt x="4" y="466"/>
                  </a:cubicBezTo>
                  <a:cubicBezTo>
                    <a:pt x="4" y="468"/>
                    <a:pt x="3" y="468"/>
                    <a:pt x="2" y="468"/>
                  </a:cubicBezTo>
                  <a:cubicBezTo>
                    <a:pt x="1" y="468"/>
                    <a:pt x="0" y="468"/>
                    <a:pt x="0" y="466"/>
                  </a:cubicBezTo>
                  <a:close/>
                  <a:moveTo>
                    <a:pt x="0" y="458"/>
                  </a:moveTo>
                  <a:lnTo>
                    <a:pt x="0" y="458"/>
                  </a:lnTo>
                  <a:cubicBezTo>
                    <a:pt x="0" y="457"/>
                    <a:pt x="1" y="456"/>
                    <a:pt x="2" y="456"/>
                  </a:cubicBezTo>
                  <a:cubicBezTo>
                    <a:pt x="3" y="456"/>
                    <a:pt x="4" y="457"/>
                    <a:pt x="4" y="458"/>
                  </a:cubicBezTo>
                  <a:cubicBezTo>
                    <a:pt x="4" y="460"/>
                    <a:pt x="3" y="460"/>
                    <a:pt x="2" y="460"/>
                  </a:cubicBezTo>
                  <a:cubicBezTo>
                    <a:pt x="1" y="460"/>
                    <a:pt x="0" y="460"/>
                    <a:pt x="0" y="458"/>
                  </a:cubicBezTo>
                  <a:close/>
                  <a:moveTo>
                    <a:pt x="0" y="450"/>
                  </a:moveTo>
                  <a:lnTo>
                    <a:pt x="0" y="450"/>
                  </a:lnTo>
                  <a:cubicBezTo>
                    <a:pt x="0" y="449"/>
                    <a:pt x="1" y="448"/>
                    <a:pt x="2" y="448"/>
                  </a:cubicBezTo>
                  <a:cubicBezTo>
                    <a:pt x="3" y="448"/>
                    <a:pt x="4" y="449"/>
                    <a:pt x="4" y="450"/>
                  </a:cubicBezTo>
                  <a:cubicBezTo>
                    <a:pt x="4" y="452"/>
                    <a:pt x="3" y="452"/>
                    <a:pt x="2" y="452"/>
                  </a:cubicBezTo>
                  <a:cubicBezTo>
                    <a:pt x="1" y="452"/>
                    <a:pt x="0" y="452"/>
                    <a:pt x="0" y="450"/>
                  </a:cubicBezTo>
                  <a:close/>
                  <a:moveTo>
                    <a:pt x="0" y="442"/>
                  </a:moveTo>
                  <a:lnTo>
                    <a:pt x="0" y="442"/>
                  </a:lnTo>
                  <a:cubicBezTo>
                    <a:pt x="0" y="441"/>
                    <a:pt x="1" y="440"/>
                    <a:pt x="2" y="440"/>
                  </a:cubicBezTo>
                  <a:cubicBezTo>
                    <a:pt x="4" y="440"/>
                    <a:pt x="4" y="441"/>
                    <a:pt x="4" y="442"/>
                  </a:cubicBezTo>
                  <a:cubicBezTo>
                    <a:pt x="4" y="444"/>
                    <a:pt x="4" y="444"/>
                    <a:pt x="2" y="444"/>
                  </a:cubicBezTo>
                  <a:cubicBezTo>
                    <a:pt x="1" y="444"/>
                    <a:pt x="0" y="444"/>
                    <a:pt x="0" y="442"/>
                  </a:cubicBezTo>
                  <a:close/>
                  <a:moveTo>
                    <a:pt x="0" y="434"/>
                  </a:moveTo>
                  <a:lnTo>
                    <a:pt x="0" y="434"/>
                  </a:lnTo>
                  <a:cubicBezTo>
                    <a:pt x="0" y="433"/>
                    <a:pt x="1" y="432"/>
                    <a:pt x="2" y="432"/>
                  </a:cubicBezTo>
                  <a:cubicBezTo>
                    <a:pt x="4" y="432"/>
                    <a:pt x="4" y="433"/>
                    <a:pt x="4" y="434"/>
                  </a:cubicBezTo>
                  <a:cubicBezTo>
                    <a:pt x="4" y="436"/>
                    <a:pt x="4" y="436"/>
                    <a:pt x="2" y="436"/>
                  </a:cubicBezTo>
                  <a:cubicBezTo>
                    <a:pt x="1" y="436"/>
                    <a:pt x="0" y="436"/>
                    <a:pt x="0" y="434"/>
                  </a:cubicBezTo>
                  <a:close/>
                  <a:moveTo>
                    <a:pt x="1" y="426"/>
                  </a:moveTo>
                  <a:lnTo>
                    <a:pt x="1" y="426"/>
                  </a:lnTo>
                  <a:cubicBezTo>
                    <a:pt x="1" y="425"/>
                    <a:pt x="1" y="424"/>
                    <a:pt x="3" y="424"/>
                  </a:cubicBezTo>
                  <a:cubicBezTo>
                    <a:pt x="4" y="424"/>
                    <a:pt x="5" y="425"/>
                    <a:pt x="5" y="426"/>
                  </a:cubicBezTo>
                  <a:cubicBezTo>
                    <a:pt x="5" y="428"/>
                    <a:pt x="4" y="428"/>
                    <a:pt x="3" y="428"/>
                  </a:cubicBezTo>
                  <a:cubicBezTo>
                    <a:pt x="1" y="428"/>
                    <a:pt x="1" y="428"/>
                    <a:pt x="1" y="426"/>
                  </a:cubicBezTo>
                  <a:close/>
                  <a:moveTo>
                    <a:pt x="1" y="418"/>
                  </a:moveTo>
                  <a:lnTo>
                    <a:pt x="1" y="418"/>
                  </a:lnTo>
                  <a:cubicBezTo>
                    <a:pt x="1" y="417"/>
                    <a:pt x="2" y="416"/>
                    <a:pt x="3" y="416"/>
                  </a:cubicBezTo>
                  <a:cubicBezTo>
                    <a:pt x="4" y="416"/>
                    <a:pt x="5" y="417"/>
                    <a:pt x="5" y="418"/>
                  </a:cubicBezTo>
                  <a:cubicBezTo>
                    <a:pt x="5" y="420"/>
                    <a:pt x="4" y="420"/>
                    <a:pt x="3" y="420"/>
                  </a:cubicBezTo>
                  <a:cubicBezTo>
                    <a:pt x="2" y="420"/>
                    <a:pt x="1" y="420"/>
                    <a:pt x="1" y="418"/>
                  </a:cubicBezTo>
                  <a:close/>
                  <a:moveTo>
                    <a:pt x="1" y="410"/>
                  </a:moveTo>
                  <a:lnTo>
                    <a:pt x="1" y="410"/>
                  </a:lnTo>
                  <a:cubicBezTo>
                    <a:pt x="1" y="409"/>
                    <a:pt x="2" y="408"/>
                    <a:pt x="3" y="408"/>
                  </a:cubicBezTo>
                  <a:cubicBezTo>
                    <a:pt x="4" y="408"/>
                    <a:pt x="5" y="409"/>
                    <a:pt x="5" y="410"/>
                  </a:cubicBezTo>
                  <a:cubicBezTo>
                    <a:pt x="5" y="412"/>
                    <a:pt x="4" y="412"/>
                    <a:pt x="3" y="412"/>
                  </a:cubicBezTo>
                  <a:cubicBezTo>
                    <a:pt x="2" y="412"/>
                    <a:pt x="1" y="412"/>
                    <a:pt x="1" y="410"/>
                  </a:cubicBezTo>
                  <a:close/>
                  <a:moveTo>
                    <a:pt x="1" y="402"/>
                  </a:moveTo>
                  <a:lnTo>
                    <a:pt x="1" y="402"/>
                  </a:lnTo>
                  <a:cubicBezTo>
                    <a:pt x="1" y="401"/>
                    <a:pt x="2" y="400"/>
                    <a:pt x="3" y="400"/>
                  </a:cubicBezTo>
                  <a:cubicBezTo>
                    <a:pt x="4" y="400"/>
                    <a:pt x="5" y="401"/>
                    <a:pt x="5" y="402"/>
                  </a:cubicBezTo>
                  <a:cubicBezTo>
                    <a:pt x="5" y="404"/>
                    <a:pt x="4" y="404"/>
                    <a:pt x="3" y="404"/>
                  </a:cubicBezTo>
                  <a:cubicBezTo>
                    <a:pt x="2" y="404"/>
                    <a:pt x="1" y="404"/>
                    <a:pt x="1" y="402"/>
                  </a:cubicBezTo>
                  <a:close/>
                  <a:moveTo>
                    <a:pt x="1" y="394"/>
                  </a:moveTo>
                  <a:lnTo>
                    <a:pt x="1" y="394"/>
                  </a:lnTo>
                  <a:cubicBezTo>
                    <a:pt x="1" y="393"/>
                    <a:pt x="2" y="392"/>
                    <a:pt x="3" y="392"/>
                  </a:cubicBezTo>
                  <a:cubicBezTo>
                    <a:pt x="4" y="392"/>
                    <a:pt x="5" y="393"/>
                    <a:pt x="5" y="394"/>
                  </a:cubicBezTo>
                  <a:cubicBezTo>
                    <a:pt x="5" y="396"/>
                    <a:pt x="4" y="396"/>
                    <a:pt x="3" y="396"/>
                  </a:cubicBezTo>
                  <a:cubicBezTo>
                    <a:pt x="2" y="396"/>
                    <a:pt x="1" y="396"/>
                    <a:pt x="1" y="394"/>
                  </a:cubicBezTo>
                  <a:close/>
                  <a:moveTo>
                    <a:pt x="1" y="386"/>
                  </a:moveTo>
                  <a:lnTo>
                    <a:pt x="1" y="386"/>
                  </a:lnTo>
                  <a:cubicBezTo>
                    <a:pt x="1" y="385"/>
                    <a:pt x="2" y="384"/>
                    <a:pt x="3" y="384"/>
                  </a:cubicBezTo>
                  <a:cubicBezTo>
                    <a:pt x="4" y="384"/>
                    <a:pt x="5" y="385"/>
                    <a:pt x="5" y="386"/>
                  </a:cubicBezTo>
                  <a:cubicBezTo>
                    <a:pt x="5" y="388"/>
                    <a:pt x="4" y="388"/>
                    <a:pt x="3" y="388"/>
                  </a:cubicBezTo>
                  <a:cubicBezTo>
                    <a:pt x="2" y="388"/>
                    <a:pt x="1" y="388"/>
                    <a:pt x="1" y="386"/>
                  </a:cubicBezTo>
                  <a:close/>
                  <a:moveTo>
                    <a:pt x="1" y="378"/>
                  </a:moveTo>
                  <a:lnTo>
                    <a:pt x="1" y="378"/>
                  </a:lnTo>
                  <a:cubicBezTo>
                    <a:pt x="1" y="377"/>
                    <a:pt x="2" y="376"/>
                    <a:pt x="3" y="376"/>
                  </a:cubicBezTo>
                  <a:cubicBezTo>
                    <a:pt x="4" y="376"/>
                    <a:pt x="5" y="377"/>
                    <a:pt x="5" y="378"/>
                  </a:cubicBezTo>
                  <a:cubicBezTo>
                    <a:pt x="5" y="380"/>
                    <a:pt x="4" y="380"/>
                    <a:pt x="3" y="380"/>
                  </a:cubicBezTo>
                  <a:cubicBezTo>
                    <a:pt x="2" y="380"/>
                    <a:pt x="1" y="380"/>
                    <a:pt x="1" y="378"/>
                  </a:cubicBezTo>
                  <a:close/>
                  <a:moveTo>
                    <a:pt x="1" y="370"/>
                  </a:moveTo>
                  <a:lnTo>
                    <a:pt x="1" y="370"/>
                  </a:lnTo>
                  <a:cubicBezTo>
                    <a:pt x="1" y="369"/>
                    <a:pt x="2" y="368"/>
                    <a:pt x="3" y="368"/>
                  </a:cubicBezTo>
                  <a:cubicBezTo>
                    <a:pt x="4" y="368"/>
                    <a:pt x="5" y="369"/>
                    <a:pt x="5" y="370"/>
                  </a:cubicBezTo>
                  <a:cubicBezTo>
                    <a:pt x="5" y="372"/>
                    <a:pt x="4" y="372"/>
                    <a:pt x="3" y="372"/>
                  </a:cubicBezTo>
                  <a:cubicBezTo>
                    <a:pt x="2" y="372"/>
                    <a:pt x="1" y="372"/>
                    <a:pt x="1" y="370"/>
                  </a:cubicBezTo>
                  <a:close/>
                  <a:moveTo>
                    <a:pt x="1" y="362"/>
                  </a:moveTo>
                  <a:lnTo>
                    <a:pt x="1" y="362"/>
                  </a:lnTo>
                  <a:cubicBezTo>
                    <a:pt x="1" y="361"/>
                    <a:pt x="2" y="360"/>
                    <a:pt x="3" y="360"/>
                  </a:cubicBezTo>
                  <a:cubicBezTo>
                    <a:pt x="4" y="360"/>
                    <a:pt x="5" y="361"/>
                    <a:pt x="5" y="362"/>
                  </a:cubicBezTo>
                  <a:cubicBezTo>
                    <a:pt x="5" y="364"/>
                    <a:pt x="4" y="364"/>
                    <a:pt x="3" y="364"/>
                  </a:cubicBezTo>
                  <a:cubicBezTo>
                    <a:pt x="2" y="364"/>
                    <a:pt x="1" y="364"/>
                    <a:pt x="1" y="362"/>
                  </a:cubicBezTo>
                  <a:close/>
                  <a:moveTo>
                    <a:pt x="1" y="354"/>
                  </a:moveTo>
                  <a:lnTo>
                    <a:pt x="1" y="354"/>
                  </a:lnTo>
                  <a:cubicBezTo>
                    <a:pt x="1" y="353"/>
                    <a:pt x="2" y="352"/>
                    <a:pt x="3" y="352"/>
                  </a:cubicBezTo>
                  <a:cubicBezTo>
                    <a:pt x="4" y="352"/>
                    <a:pt x="5" y="353"/>
                    <a:pt x="5" y="354"/>
                  </a:cubicBezTo>
                  <a:cubicBezTo>
                    <a:pt x="5" y="356"/>
                    <a:pt x="4" y="356"/>
                    <a:pt x="3" y="356"/>
                  </a:cubicBezTo>
                  <a:cubicBezTo>
                    <a:pt x="2" y="356"/>
                    <a:pt x="1" y="356"/>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4" y="336"/>
                    <a:pt x="5" y="337"/>
                    <a:pt x="5" y="338"/>
                  </a:cubicBezTo>
                  <a:cubicBezTo>
                    <a:pt x="5" y="339"/>
                    <a:pt x="4" y="340"/>
                    <a:pt x="3" y="340"/>
                  </a:cubicBezTo>
                  <a:cubicBezTo>
                    <a:pt x="2" y="340"/>
                    <a:pt x="1" y="339"/>
                    <a:pt x="1" y="338"/>
                  </a:cubicBezTo>
                  <a:close/>
                  <a:moveTo>
                    <a:pt x="1" y="330"/>
                  </a:moveTo>
                  <a:lnTo>
                    <a:pt x="1" y="330"/>
                  </a:lnTo>
                  <a:cubicBezTo>
                    <a:pt x="1" y="329"/>
                    <a:pt x="2" y="328"/>
                    <a:pt x="3" y="328"/>
                  </a:cubicBezTo>
                  <a:cubicBezTo>
                    <a:pt x="4" y="328"/>
                    <a:pt x="5" y="329"/>
                    <a:pt x="5" y="330"/>
                  </a:cubicBezTo>
                  <a:cubicBezTo>
                    <a:pt x="5" y="331"/>
                    <a:pt x="4" y="332"/>
                    <a:pt x="3" y="332"/>
                  </a:cubicBezTo>
                  <a:cubicBezTo>
                    <a:pt x="2" y="332"/>
                    <a:pt x="1" y="331"/>
                    <a:pt x="1" y="330"/>
                  </a:cubicBezTo>
                  <a:close/>
                  <a:moveTo>
                    <a:pt x="1" y="322"/>
                  </a:moveTo>
                  <a:lnTo>
                    <a:pt x="1" y="322"/>
                  </a:lnTo>
                  <a:cubicBezTo>
                    <a:pt x="1" y="321"/>
                    <a:pt x="2" y="320"/>
                    <a:pt x="3" y="320"/>
                  </a:cubicBezTo>
                  <a:cubicBezTo>
                    <a:pt x="5" y="320"/>
                    <a:pt x="5" y="321"/>
                    <a:pt x="5" y="322"/>
                  </a:cubicBezTo>
                  <a:cubicBezTo>
                    <a:pt x="5" y="323"/>
                    <a:pt x="5" y="324"/>
                    <a:pt x="3" y="324"/>
                  </a:cubicBezTo>
                  <a:cubicBezTo>
                    <a:pt x="2" y="324"/>
                    <a:pt x="1" y="323"/>
                    <a:pt x="1" y="322"/>
                  </a:cubicBezTo>
                  <a:close/>
                  <a:moveTo>
                    <a:pt x="2" y="314"/>
                  </a:moveTo>
                  <a:lnTo>
                    <a:pt x="2" y="314"/>
                  </a:lnTo>
                  <a:cubicBezTo>
                    <a:pt x="2" y="313"/>
                    <a:pt x="2" y="312"/>
                    <a:pt x="4" y="312"/>
                  </a:cubicBezTo>
                  <a:cubicBezTo>
                    <a:pt x="5" y="312"/>
                    <a:pt x="6" y="313"/>
                    <a:pt x="6" y="314"/>
                  </a:cubicBezTo>
                  <a:cubicBezTo>
                    <a:pt x="6" y="315"/>
                    <a:pt x="5" y="316"/>
                    <a:pt x="4" y="316"/>
                  </a:cubicBezTo>
                  <a:cubicBezTo>
                    <a:pt x="2" y="316"/>
                    <a:pt x="2" y="315"/>
                    <a:pt x="2" y="314"/>
                  </a:cubicBezTo>
                  <a:close/>
                  <a:moveTo>
                    <a:pt x="2" y="306"/>
                  </a:moveTo>
                  <a:lnTo>
                    <a:pt x="2" y="306"/>
                  </a:lnTo>
                  <a:cubicBezTo>
                    <a:pt x="2" y="305"/>
                    <a:pt x="2" y="304"/>
                    <a:pt x="4" y="304"/>
                  </a:cubicBezTo>
                  <a:cubicBezTo>
                    <a:pt x="5" y="304"/>
                    <a:pt x="6" y="305"/>
                    <a:pt x="6" y="306"/>
                  </a:cubicBezTo>
                  <a:cubicBezTo>
                    <a:pt x="6" y="307"/>
                    <a:pt x="5" y="308"/>
                    <a:pt x="4" y="308"/>
                  </a:cubicBezTo>
                  <a:cubicBezTo>
                    <a:pt x="2"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7" y="96"/>
                    <a:pt x="7" y="97"/>
                    <a:pt x="7" y="98"/>
                  </a:cubicBezTo>
                  <a:cubicBezTo>
                    <a:pt x="7" y="99"/>
                    <a:pt x="7" y="100"/>
                    <a:pt x="5" y="100"/>
                  </a:cubicBezTo>
                  <a:cubicBezTo>
                    <a:pt x="4" y="100"/>
                    <a:pt x="3" y="99"/>
                    <a:pt x="3" y="98"/>
                  </a:cubicBezTo>
                  <a:close/>
                  <a:moveTo>
                    <a:pt x="3" y="90"/>
                  </a:moveTo>
                  <a:lnTo>
                    <a:pt x="3" y="90"/>
                  </a:lnTo>
                  <a:cubicBezTo>
                    <a:pt x="3" y="89"/>
                    <a:pt x="4" y="88"/>
                    <a:pt x="6" y="88"/>
                  </a:cubicBezTo>
                  <a:cubicBezTo>
                    <a:pt x="7" y="88"/>
                    <a:pt x="8" y="89"/>
                    <a:pt x="8" y="90"/>
                  </a:cubicBezTo>
                  <a:cubicBezTo>
                    <a:pt x="8" y="91"/>
                    <a:pt x="7" y="92"/>
                    <a:pt x="6" y="92"/>
                  </a:cubicBezTo>
                  <a:cubicBezTo>
                    <a:pt x="4" y="92"/>
                    <a:pt x="3" y="91"/>
                    <a:pt x="3" y="90"/>
                  </a:cubicBezTo>
                  <a:close/>
                  <a:moveTo>
                    <a:pt x="4" y="82"/>
                  </a:moveTo>
                  <a:lnTo>
                    <a:pt x="4" y="82"/>
                  </a:lnTo>
                  <a:cubicBezTo>
                    <a:pt x="4" y="81"/>
                    <a:pt x="4" y="80"/>
                    <a:pt x="6" y="80"/>
                  </a:cubicBezTo>
                  <a:cubicBezTo>
                    <a:pt x="7" y="80"/>
                    <a:pt x="8" y="81"/>
                    <a:pt x="8" y="82"/>
                  </a:cubicBezTo>
                  <a:cubicBezTo>
                    <a:pt x="8" y="83"/>
                    <a:pt x="7" y="84"/>
                    <a:pt x="6" y="84"/>
                  </a:cubicBezTo>
                  <a:cubicBezTo>
                    <a:pt x="4"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3" name="Freeform 42"/>
            <p:cNvSpPr>
              <a:spLocks noEditPoints="1"/>
            </p:cNvSpPr>
            <p:nvPr/>
          </p:nvSpPr>
          <p:spPr bwMode="auto">
            <a:xfrm>
              <a:off x="4760" y="3128"/>
              <a:ext cx="2" cy="84"/>
            </a:xfrm>
            <a:custGeom>
              <a:avLst/>
              <a:gdLst>
                <a:gd name="T0" fmla="*/ 0 w 8"/>
                <a:gd name="T1" fmla="*/ 0 h 268"/>
                <a:gd name="T2" fmla="*/ 0 w 8"/>
                <a:gd name="T3" fmla="*/ 0 h 268"/>
                <a:gd name="T4" fmla="*/ 0 w 8"/>
                <a:gd name="T5" fmla="*/ 0 h 268"/>
                <a:gd name="T6" fmla="*/ 0 w 8"/>
                <a:gd name="T7" fmla="*/ 0 h 268"/>
                <a:gd name="T8" fmla="*/ 0 w 8"/>
                <a:gd name="T9" fmla="*/ 0 h 268"/>
                <a:gd name="T10" fmla="*/ 0 w 8"/>
                <a:gd name="T11" fmla="*/ 0 h 268"/>
                <a:gd name="T12" fmla="*/ 0 w 8"/>
                <a:gd name="T13" fmla="*/ 0 h 268"/>
                <a:gd name="T14" fmla="*/ 0 w 8"/>
                <a:gd name="T15" fmla="*/ 0 h 268"/>
                <a:gd name="T16" fmla="*/ 0 w 8"/>
                <a:gd name="T17" fmla="*/ 0 h 268"/>
                <a:gd name="T18" fmla="*/ 0 w 8"/>
                <a:gd name="T19" fmla="*/ 0 h 268"/>
                <a:gd name="T20" fmla="*/ 0 w 8"/>
                <a:gd name="T21" fmla="*/ 0 h 268"/>
                <a:gd name="T22" fmla="*/ 0 w 8"/>
                <a:gd name="T23" fmla="*/ 0 h 268"/>
                <a:gd name="T24" fmla="*/ 0 w 8"/>
                <a:gd name="T25" fmla="*/ 0 h 268"/>
                <a:gd name="T26" fmla="*/ 0 w 8"/>
                <a:gd name="T27" fmla="*/ 0 h 268"/>
                <a:gd name="T28" fmla="*/ 0 w 8"/>
                <a:gd name="T29" fmla="*/ 0 h 268"/>
                <a:gd name="T30" fmla="*/ 0 w 8"/>
                <a:gd name="T31" fmla="*/ 0 h 268"/>
                <a:gd name="T32" fmla="*/ 0 w 8"/>
                <a:gd name="T33" fmla="*/ 0 h 268"/>
                <a:gd name="T34" fmla="*/ 0 w 8"/>
                <a:gd name="T35" fmla="*/ 0 h 268"/>
                <a:gd name="T36" fmla="*/ 0 w 8"/>
                <a:gd name="T37" fmla="*/ 0 h 268"/>
                <a:gd name="T38" fmla="*/ 0 w 8"/>
                <a:gd name="T39" fmla="*/ 0 h 268"/>
                <a:gd name="T40" fmla="*/ 0 w 8"/>
                <a:gd name="T41" fmla="*/ 0 h 268"/>
                <a:gd name="T42" fmla="*/ 0 w 8"/>
                <a:gd name="T43" fmla="*/ 0 h 268"/>
                <a:gd name="T44" fmla="*/ 0 w 8"/>
                <a:gd name="T45" fmla="*/ 0 h 268"/>
                <a:gd name="T46" fmla="*/ 0 w 8"/>
                <a:gd name="T47" fmla="*/ 0 h 268"/>
                <a:gd name="T48" fmla="*/ 0 w 8"/>
                <a:gd name="T49" fmla="*/ 0 h 268"/>
                <a:gd name="T50" fmla="*/ 0 w 8"/>
                <a:gd name="T51" fmla="*/ 0 h 268"/>
                <a:gd name="T52" fmla="*/ 0 w 8"/>
                <a:gd name="T53" fmla="*/ 0 h 268"/>
                <a:gd name="T54" fmla="*/ 0 w 8"/>
                <a:gd name="T55" fmla="*/ 0 h 268"/>
                <a:gd name="T56" fmla="*/ 0 w 8"/>
                <a:gd name="T57" fmla="*/ 0 h 268"/>
                <a:gd name="T58" fmla="*/ 0 w 8"/>
                <a:gd name="T59" fmla="*/ 0 h 268"/>
                <a:gd name="T60" fmla="*/ 0 w 8"/>
                <a:gd name="T61" fmla="*/ 0 h 268"/>
                <a:gd name="T62" fmla="*/ 0 w 8"/>
                <a:gd name="T63" fmla="*/ 0 h 268"/>
                <a:gd name="T64" fmla="*/ 0 w 8"/>
                <a:gd name="T65" fmla="*/ 0 h 268"/>
                <a:gd name="T66" fmla="*/ 0 w 8"/>
                <a:gd name="T67" fmla="*/ 0 h 268"/>
                <a:gd name="T68" fmla="*/ 0 w 8"/>
                <a:gd name="T69" fmla="*/ 0 h 268"/>
                <a:gd name="T70" fmla="*/ 0 w 8"/>
                <a:gd name="T71" fmla="*/ 0 h 268"/>
                <a:gd name="T72" fmla="*/ 0 w 8"/>
                <a:gd name="T73" fmla="*/ 0 h 268"/>
                <a:gd name="T74" fmla="*/ 0 w 8"/>
                <a:gd name="T75" fmla="*/ 0 h 268"/>
                <a:gd name="T76" fmla="*/ 0 w 8"/>
                <a:gd name="T77" fmla="*/ 0 h 268"/>
                <a:gd name="T78" fmla="*/ 0 w 8"/>
                <a:gd name="T79" fmla="*/ 0 h 268"/>
                <a:gd name="T80" fmla="*/ 0 w 8"/>
                <a:gd name="T81" fmla="*/ 0 h 268"/>
                <a:gd name="T82" fmla="*/ 0 w 8"/>
                <a:gd name="T83" fmla="*/ 0 h 268"/>
                <a:gd name="T84" fmla="*/ 0 w 8"/>
                <a:gd name="T85" fmla="*/ 0 h 268"/>
                <a:gd name="T86" fmla="*/ 0 w 8"/>
                <a:gd name="T87" fmla="*/ 0 h 268"/>
                <a:gd name="T88" fmla="*/ 0 w 8"/>
                <a:gd name="T89" fmla="*/ 0 h 268"/>
                <a:gd name="T90" fmla="*/ 0 w 8"/>
                <a:gd name="T91" fmla="*/ 0 h 268"/>
                <a:gd name="T92" fmla="*/ 0 w 8"/>
                <a:gd name="T93" fmla="*/ 0 h 268"/>
                <a:gd name="T94" fmla="*/ 0 w 8"/>
                <a:gd name="T95" fmla="*/ 0 h 268"/>
                <a:gd name="T96" fmla="*/ 0 w 8"/>
                <a:gd name="T97" fmla="*/ 0 h 268"/>
                <a:gd name="T98" fmla="*/ 0 w 8"/>
                <a:gd name="T99" fmla="*/ 0 h 268"/>
                <a:gd name="T100" fmla="*/ 0 w 8"/>
                <a:gd name="T101" fmla="*/ 0 h 268"/>
                <a:gd name="T102" fmla="*/ 0 w 8"/>
                <a:gd name="T103" fmla="*/ 0 h 268"/>
                <a:gd name="T104" fmla="*/ 0 w 8"/>
                <a:gd name="T105" fmla="*/ 0 h 268"/>
                <a:gd name="T106" fmla="*/ 0 w 8"/>
                <a:gd name="T107" fmla="*/ 0 h 268"/>
                <a:gd name="T108" fmla="*/ 0 w 8"/>
                <a:gd name="T109" fmla="*/ 0 h 268"/>
                <a:gd name="T110" fmla="*/ 0 w 8"/>
                <a:gd name="T111" fmla="*/ 0 h 268"/>
                <a:gd name="T112" fmla="*/ 0 w 8"/>
                <a:gd name="T113" fmla="*/ 0 h 268"/>
                <a:gd name="T114" fmla="*/ 0 w 8"/>
                <a:gd name="T115" fmla="*/ 0 h 268"/>
                <a:gd name="T116" fmla="*/ 0 w 8"/>
                <a:gd name="T117" fmla="*/ 0 h 2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
                <a:gd name="T178" fmla="*/ 0 h 268"/>
                <a:gd name="T179" fmla="*/ 8 w 8"/>
                <a:gd name="T180" fmla="*/ 268 h 2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 h="268">
                  <a:moveTo>
                    <a:pt x="0" y="266"/>
                  </a:moveTo>
                  <a:lnTo>
                    <a:pt x="0" y="266"/>
                  </a:lnTo>
                  <a:cubicBezTo>
                    <a:pt x="0" y="265"/>
                    <a:pt x="1" y="264"/>
                    <a:pt x="2" y="264"/>
                  </a:cubicBezTo>
                  <a:cubicBezTo>
                    <a:pt x="3" y="264"/>
                    <a:pt x="4" y="265"/>
                    <a:pt x="4" y="266"/>
                  </a:cubicBezTo>
                  <a:cubicBezTo>
                    <a:pt x="4" y="267"/>
                    <a:pt x="3" y="268"/>
                    <a:pt x="2" y="268"/>
                  </a:cubicBezTo>
                  <a:cubicBezTo>
                    <a:pt x="1" y="268"/>
                    <a:pt x="0" y="267"/>
                    <a:pt x="0" y="266"/>
                  </a:cubicBezTo>
                  <a:close/>
                  <a:moveTo>
                    <a:pt x="0" y="258"/>
                  </a:moveTo>
                  <a:lnTo>
                    <a:pt x="0" y="258"/>
                  </a:lnTo>
                  <a:cubicBezTo>
                    <a:pt x="0" y="257"/>
                    <a:pt x="1" y="256"/>
                    <a:pt x="2" y="256"/>
                  </a:cubicBezTo>
                  <a:cubicBezTo>
                    <a:pt x="3" y="256"/>
                    <a:pt x="4" y="257"/>
                    <a:pt x="4" y="258"/>
                  </a:cubicBezTo>
                  <a:cubicBezTo>
                    <a:pt x="4" y="259"/>
                    <a:pt x="3" y="260"/>
                    <a:pt x="2" y="260"/>
                  </a:cubicBezTo>
                  <a:cubicBezTo>
                    <a:pt x="1" y="260"/>
                    <a:pt x="0" y="259"/>
                    <a:pt x="0" y="258"/>
                  </a:cubicBezTo>
                  <a:close/>
                  <a:moveTo>
                    <a:pt x="0" y="250"/>
                  </a:moveTo>
                  <a:lnTo>
                    <a:pt x="0" y="250"/>
                  </a:lnTo>
                  <a:cubicBezTo>
                    <a:pt x="0" y="249"/>
                    <a:pt x="1" y="248"/>
                    <a:pt x="2" y="248"/>
                  </a:cubicBezTo>
                  <a:cubicBezTo>
                    <a:pt x="3" y="248"/>
                    <a:pt x="4" y="249"/>
                    <a:pt x="4" y="250"/>
                  </a:cubicBezTo>
                  <a:cubicBezTo>
                    <a:pt x="4" y="251"/>
                    <a:pt x="3" y="252"/>
                    <a:pt x="2" y="252"/>
                  </a:cubicBezTo>
                  <a:cubicBezTo>
                    <a:pt x="1" y="252"/>
                    <a:pt x="0" y="251"/>
                    <a:pt x="0" y="250"/>
                  </a:cubicBezTo>
                  <a:close/>
                  <a:moveTo>
                    <a:pt x="0" y="242"/>
                  </a:moveTo>
                  <a:lnTo>
                    <a:pt x="0" y="242"/>
                  </a:lnTo>
                  <a:cubicBezTo>
                    <a:pt x="0" y="241"/>
                    <a:pt x="1" y="240"/>
                    <a:pt x="2" y="240"/>
                  </a:cubicBezTo>
                  <a:cubicBezTo>
                    <a:pt x="3" y="240"/>
                    <a:pt x="4" y="241"/>
                    <a:pt x="4" y="242"/>
                  </a:cubicBezTo>
                  <a:cubicBezTo>
                    <a:pt x="4" y="243"/>
                    <a:pt x="3" y="244"/>
                    <a:pt x="2" y="244"/>
                  </a:cubicBezTo>
                  <a:cubicBezTo>
                    <a:pt x="1" y="244"/>
                    <a:pt x="0" y="243"/>
                    <a:pt x="0" y="242"/>
                  </a:cubicBezTo>
                  <a:close/>
                  <a:moveTo>
                    <a:pt x="0" y="234"/>
                  </a:moveTo>
                  <a:lnTo>
                    <a:pt x="0" y="234"/>
                  </a:lnTo>
                  <a:cubicBezTo>
                    <a:pt x="0" y="233"/>
                    <a:pt x="1" y="232"/>
                    <a:pt x="2" y="232"/>
                  </a:cubicBezTo>
                  <a:cubicBezTo>
                    <a:pt x="4" y="232"/>
                    <a:pt x="4" y="233"/>
                    <a:pt x="4" y="234"/>
                  </a:cubicBezTo>
                  <a:cubicBezTo>
                    <a:pt x="4" y="235"/>
                    <a:pt x="4" y="236"/>
                    <a:pt x="2" y="236"/>
                  </a:cubicBezTo>
                  <a:cubicBezTo>
                    <a:pt x="1" y="236"/>
                    <a:pt x="0" y="235"/>
                    <a:pt x="0" y="234"/>
                  </a:cubicBezTo>
                  <a:close/>
                  <a:moveTo>
                    <a:pt x="1" y="226"/>
                  </a:moveTo>
                  <a:lnTo>
                    <a:pt x="1" y="226"/>
                  </a:lnTo>
                  <a:cubicBezTo>
                    <a:pt x="1" y="225"/>
                    <a:pt x="1" y="224"/>
                    <a:pt x="3" y="224"/>
                  </a:cubicBezTo>
                  <a:cubicBezTo>
                    <a:pt x="4" y="224"/>
                    <a:pt x="5" y="225"/>
                    <a:pt x="5" y="226"/>
                  </a:cubicBezTo>
                  <a:cubicBezTo>
                    <a:pt x="5" y="227"/>
                    <a:pt x="4" y="228"/>
                    <a:pt x="3" y="228"/>
                  </a:cubicBezTo>
                  <a:cubicBezTo>
                    <a:pt x="1" y="228"/>
                    <a:pt x="1" y="227"/>
                    <a:pt x="1" y="226"/>
                  </a:cubicBezTo>
                  <a:close/>
                  <a:moveTo>
                    <a:pt x="1" y="218"/>
                  </a:moveTo>
                  <a:lnTo>
                    <a:pt x="1" y="218"/>
                  </a:lnTo>
                  <a:cubicBezTo>
                    <a:pt x="1" y="217"/>
                    <a:pt x="2" y="216"/>
                    <a:pt x="3" y="216"/>
                  </a:cubicBezTo>
                  <a:cubicBezTo>
                    <a:pt x="4" y="216"/>
                    <a:pt x="5" y="217"/>
                    <a:pt x="5" y="218"/>
                  </a:cubicBezTo>
                  <a:cubicBezTo>
                    <a:pt x="5" y="219"/>
                    <a:pt x="4" y="220"/>
                    <a:pt x="3" y="220"/>
                  </a:cubicBezTo>
                  <a:cubicBezTo>
                    <a:pt x="2" y="220"/>
                    <a:pt x="1" y="219"/>
                    <a:pt x="1" y="218"/>
                  </a:cubicBezTo>
                  <a:close/>
                  <a:moveTo>
                    <a:pt x="1" y="210"/>
                  </a:moveTo>
                  <a:lnTo>
                    <a:pt x="1" y="210"/>
                  </a:lnTo>
                  <a:cubicBezTo>
                    <a:pt x="1" y="208"/>
                    <a:pt x="2" y="208"/>
                    <a:pt x="3" y="208"/>
                  </a:cubicBezTo>
                  <a:cubicBezTo>
                    <a:pt x="4" y="208"/>
                    <a:pt x="5" y="208"/>
                    <a:pt x="5" y="210"/>
                  </a:cubicBezTo>
                  <a:cubicBezTo>
                    <a:pt x="5" y="211"/>
                    <a:pt x="4" y="212"/>
                    <a:pt x="3" y="212"/>
                  </a:cubicBezTo>
                  <a:cubicBezTo>
                    <a:pt x="2" y="212"/>
                    <a:pt x="1" y="211"/>
                    <a:pt x="1" y="210"/>
                  </a:cubicBezTo>
                  <a:close/>
                  <a:moveTo>
                    <a:pt x="1" y="202"/>
                  </a:moveTo>
                  <a:lnTo>
                    <a:pt x="1" y="202"/>
                  </a:lnTo>
                  <a:cubicBezTo>
                    <a:pt x="1" y="200"/>
                    <a:pt x="2" y="200"/>
                    <a:pt x="3" y="200"/>
                  </a:cubicBezTo>
                  <a:cubicBezTo>
                    <a:pt x="4" y="200"/>
                    <a:pt x="5" y="200"/>
                    <a:pt x="5" y="202"/>
                  </a:cubicBezTo>
                  <a:cubicBezTo>
                    <a:pt x="5" y="203"/>
                    <a:pt x="4" y="204"/>
                    <a:pt x="3" y="204"/>
                  </a:cubicBezTo>
                  <a:cubicBezTo>
                    <a:pt x="2" y="204"/>
                    <a:pt x="1" y="203"/>
                    <a:pt x="1" y="202"/>
                  </a:cubicBezTo>
                  <a:close/>
                  <a:moveTo>
                    <a:pt x="1" y="194"/>
                  </a:moveTo>
                  <a:lnTo>
                    <a:pt x="1" y="194"/>
                  </a:lnTo>
                  <a:cubicBezTo>
                    <a:pt x="1" y="192"/>
                    <a:pt x="2" y="192"/>
                    <a:pt x="3" y="192"/>
                  </a:cubicBezTo>
                  <a:cubicBezTo>
                    <a:pt x="4" y="192"/>
                    <a:pt x="5" y="192"/>
                    <a:pt x="5" y="194"/>
                  </a:cubicBezTo>
                  <a:cubicBezTo>
                    <a:pt x="5" y="195"/>
                    <a:pt x="4" y="196"/>
                    <a:pt x="3" y="196"/>
                  </a:cubicBezTo>
                  <a:cubicBezTo>
                    <a:pt x="2" y="196"/>
                    <a:pt x="1" y="195"/>
                    <a:pt x="1" y="194"/>
                  </a:cubicBezTo>
                  <a:close/>
                  <a:moveTo>
                    <a:pt x="1" y="186"/>
                  </a:moveTo>
                  <a:lnTo>
                    <a:pt x="1" y="186"/>
                  </a:lnTo>
                  <a:cubicBezTo>
                    <a:pt x="1" y="184"/>
                    <a:pt x="2" y="184"/>
                    <a:pt x="3" y="184"/>
                  </a:cubicBezTo>
                  <a:cubicBezTo>
                    <a:pt x="4" y="184"/>
                    <a:pt x="5" y="184"/>
                    <a:pt x="5" y="186"/>
                  </a:cubicBezTo>
                  <a:cubicBezTo>
                    <a:pt x="5" y="187"/>
                    <a:pt x="4" y="188"/>
                    <a:pt x="3" y="188"/>
                  </a:cubicBezTo>
                  <a:cubicBezTo>
                    <a:pt x="2" y="188"/>
                    <a:pt x="1" y="187"/>
                    <a:pt x="1" y="186"/>
                  </a:cubicBezTo>
                  <a:close/>
                  <a:moveTo>
                    <a:pt x="1" y="178"/>
                  </a:moveTo>
                  <a:lnTo>
                    <a:pt x="1" y="178"/>
                  </a:lnTo>
                  <a:cubicBezTo>
                    <a:pt x="1" y="176"/>
                    <a:pt x="2" y="176"/>
                    <a:pt x="3" y="176"/>
                  </a:cubicBezTo>
                  <a:cubicBezTo>
                    <a:pt x="4" y="176"/>
                    <a:pt x="5" y="176"/>
                    <a:pt x="5" y="178"/>
                  </a:cubicBezTo>
                  <a:cubicBezTo>
                    <a:pt x="5" y="179"/>
                    <a:pt x="4" y="180"/>
                    <a:pt x="3" y="180"/>
                  </a:cubicBezTo>
                  <a:cubicBezTo>
                    <a:pt x="2" y="180"/>
                    <a:pt x="1" y="179"/>
                    <a:pt x="1" y="178"/>
                  </a:cubicBezTo>
                  <a:close/>
                  <a:moveTo>
                    <a:pt x="1" y="170"/>
                  </a:moveTo>
                  <a:lnTo>
                    <a:pt x="1" y="170"/>
                  </a:lnTo>
                  <a:cubicBezTo>
                    <a:pt x="1" y="168"/>
                    <a:pt x="2" y="168"/>
                    <a:pt x="3" y="168"/>
                  </a:cubicBezTo>
                  <a:cubicBezTo>
                    <a:pt x="5" y="168"/>
                    <a:pt x="5" y="168"/>
                    <a:pt x="5" y="170"/>
                  </a:cubicBezTo>
                  <a:cubicBezTo>
                    <a:pt x="5" y="171"/>
                    <a:pt x="5" y="172"/>
                    <a:pt x="3" y="172"/>
                  </a:cubicBezTo>
                  <a:cubicBezTo>
                    <a:pt x="2" y="172"/>
                    <a:pt x="1" y="171"/>
                    <a:pt x="1" y="170"/>
                  </a:cubicBezTo>
                  <a:close/>
                  <a:moveTo>
                    <a:pt x="2" y="162"/>
                  </a:moveTo>
                  <a:lnTo>
                    <a:pt x="2" y="162"/>
                  </a:lnTo>
                  <a:cubicBezTo>
                    <a:pt x="2" y="160"/>
                    <a:pt x="2" y="160"/>
                    <a:pt x="4" y="160"/>
                  </a:cubicBezTo>
                  <a:cubicBezTo>
                    <a:pt x="5" y="160"/>
                    <a:pt x="6" y="160"/>
                    <a:pt x="6" y="162"/>
                  </a:cubicBezTo>
                  <a:cubicBezTo>
                    <a:pt x="6" y="163"/>
                    <a:pt x="5" y="164"/>
                    <a:pt x="4" y="164"/>
                  </a:cubicBezTo>
                  <a:cubicBezTo>
                    <a:pt x="2" y="164"/>
                    <a:pt x="2" y="163"/>
                    <a:pt x="2" y="162"/>
                  </a:cubicBezTo>
                  <a:close/>
                  <a:moveTo>
                    <a:pt x="2" y="154"/>
                  </a:moveTo>
                  <a:lnTo>
                    <a:pt x="2" y="154"/>
                  </a:lnTo>
                  <a:cubicBezTo>
                    <a:pt x="2" y="152"/>
                    <a:pt x="3" y="152"/>
                    <a:pt x="4" y="152"/>
                  </a:cubicBezTo>
                  <a:cubicBezTo>
                    <a:pt x="5" y="152"/>
                    <a:pt x="6" y="152"/>
                    <a:pt x="6" y="154"/>
                  </a:cubicBezTo>
                  <a:cubicBezTo>
                    <a:pt x="6" y="155"/>
                    <a:pt x="5" y="156"/>
                    <a:pt x="4" y="156"/>
                  </a:cubicBezTo>
                  <a:cubicBezTo>
                    <a:pt x="3" y="156"/>
                    <a:pt x="2" y="155"/>
                    <a:pt x="2" y="154"/>
                  </a:cubicBezTo>
                  <a:close/>
                  <a:moveTo>
                    <a:pt x="2" y="146"/>
                  </a:moveTo>
                  <a:lnTo>
                    <a:pt x="2" y="146"/>
                  </a:lnTo>
                  <a:cubicBezTo>
                    <a:pt x="2" y="144"/>
                    <a:pt x="3" y="144"/>
                    <a:pt x="4" y="144"/>
                  </a:cubicBezTo>
                  <a:cubicBezTo>
                    <a:pt x="5" y="144"/>
                    <a:pt x="6" y="144"/>
                    <a:pt x="6" y="146"/>
                  </a:cubicBezTo>
                  <a:cubicBezTo>
                    <a:pt x="6" y="147"/>
                    <a:pt x="5" y="148"/>
                    <a:pt x="4" y="148"/>
                  </a:cubicBezTo>
                  <a:cubicBezTo>
                    <a:pt x="3" y="148"/>
                    <a:pt x="2" y="147"/>
                    <a:pt x="2" y="146"/>
                  </a:cubicBezTo>
                  <a:close/>
                  <a:moveTo>
                    <a:pt x="2" y="138"/>
                  </a:moveTo>
                  <a:lnTo>
                    <a:pt x="2" y="138"/>
                  </a:lnTo>
                  <a:cubicBezTo>
                    <a:pt x="2" y="136"/>
                    <a:pt x="3" y="136"/>
                    <a:pt x="4" y="136"/>
                  </a:cubicBezTo>
                  <a:cubicBezTo>
                    <a:pt x="5" y="136"/>
                    <a:pt x="6" y="136"/>
                    <a:pt x="6" y="138"/>
                  </a:cubicBezTo>
                  <a:cubicBezTo>
                    <a:pt x="6" y="139"/>
                    <a:pt x="5" y="140"/>
                    <a:pt x="4" y="140"/>
                  </a:cubicBezTo>
                  <a:cubicBezTo>
                    <a:pt x="3" y="140"/>
                    <a:pt x="2" y="139"/>
                    <a:pt x="2" y="138"/>
                  </a:cubicBezTo>
                  <a:close/>
                  <a:moveTo>
                    <a:pt x="2" y="130"/>
                  </a:moveTo>
                  <a:lnTo>
                    <a:pt x="2" y="130"/>
                  </a:lnTo>
                  <a:cubicBezTo>
                    <a:pt x="2" y="128"/>
                    <a:pt x="3" y="128"/>
                    <a:pt x="4" y="128"/>
                  </a:cubicBezTo>
                  <a:cubicBezTo>
                    <a:pt x="5" y="128"/>
                    <a:pt x="6" y="128"/>
                    <a:pt x="6" y="130"/>
                  </a:cubicBezTo>
                  <a:cubicBezTo>
                    <a:pt x="6" y="131"/>
                    <a:pt x="5" y="132"/>
                    <a:pt x="4" y="132"/>
                  </a:cubicBezTo>
                  <a:cubicBezTo>
                    <a:pt x="3" y="132"/>
                    <a:pt x="2" y="131"/>
                    <a:pt x="2" y="130"/>
                  </a:cubicBezTo>
                  <a:close/>
                  <a:moveTo>
                    <a:pt x="2" y="122"/>
                  </a:moveTo>
                  <a:lnTo>
                    <a:pt x="2" y="122"/>
                  </a:lnTo>
                  <a:cubicBezTo>
                    <a:pt x="2" y="120"/>
                    <a:pt x="3" y="120"/>
                    <a:pt x="4" y="120"/>
                  </a:cubicBezTo>
                  <a:cubicBezTo>
                    <a:pt x="5" y="120"/>
                    <a:pt x="6" y="120"/>
                    <a:pt x="6" y="122"/>
                  </a:cubicBezTo>
                  <a:cubicBezTo>
                    <a:pt x="6" y="123"/>
                    <a:pt x="5" y="124"/>
                    <a:pt x="4" y="124"/>
                  </a:cubicBezTo>
                  <a:cubicBezTo>
                    <a:pt x="3" y="124"/>
                    <a:pt x="2" y="123"/>
                    <a:pt x="2" y="122"/>
                  </a:cubicBezTo>
                  <a:close/>
                  <a:moveTo>
                    <a:pt x="2" y="114"/>
                  </a:moveTo>
                  <a:lnTo>
                    <a:pt x="2" y="114"/>
                  </a:lnTo>
                  <a:cubicBezTo>
                    <a:pt x="2" y="112"/>
                    <a:pt x="3" y="112"/>
                    <a:pt x="4" y="112"/>
                  </a:cubicBezTo>
                  <a:cubicBezTo>
                    <a:pt x="5" y="112"/>
                    <a:pt x="6" y="112"/>
                    <a:pt x="6" y="114"/>
                  </a:cubicBezTo>
                  <a:cubicBezTo>
                    <a:pt x="6" y="115"/>
                    <a:pt x="5" y="116"/>
                    <a:pt x="4" y="116"/>
                  </a:cubicBezTo>
                  <a:cubicBezTo>
                    <a:pt x="3" y="116"/>
                    <a:pt x="2" y="115"/>
                    <a:pt x="2" y="114"/>
                  </a:cubicBezTo>
                  <a:close/>
                  <a:moveTo>
                    <a:pt x="2" y="106"/>
                  </a:moveTo>
                  <a:lnTo>
                    <a:pt x="2" y="106"/>
                  </a:lnTo>
                  <a:cubicBezTo>
                    <a:pt x="2" y="104"/>
                    <a:pt x="3" y="104"/>
                    <a:pt x="4" y="104"/>
                  </a:cubicBezTo>
                  <a:cubicBezTo>
                    <a:pt x="6" y="104"/>
                    <a:pt x="6" y="104"/>
                    <a:pt x="6" y="106"/>
                  </a:cubicBezTo>
                  <a:cubicBezTo>
                    <a:pt x="6" y="107"/>
                    <a:pt x="6" y="108"/>
                    <a:pt x="4" y="108"/>
                  </a:cubicBezTo>
                  <a:cubicBezTo>
                    <a:pt x="3" y="108"/>
                    <a:pt x="2" y="107"/>
                    <a:pt x="2" y="106"/>
                  </a:cubicBezTo>
                  <a:close/>
                  <a:moveTo>
                    <a:pt x="3" y="98"/>
                  </a:moveTo>
                  <a:lnTo>
                    <a:pt x="3" y="98"/>
                  </a:lnTo>
                  <a:cubicBezTo>
                    <a:pt x="3" y="96"/>
                    <a:pt x="3" y="96"/>
                    <a:pt x="5" y="96"/>
                  </a:cubicBezTo>
                  <a:cubicBezTo>
                    <a:pt x="6" y="96"/>
                    <a:pt x="7" y="96"/>
                    <a:pt x="7" y="98"/>
                  </a:cubicBezTo>
                  <a:cubicBezTo>
                    <a:pt x="7" y="99"/>
                    <a:pt x="6" y="100"/>
                    <a:pt x="5" y="100"/>
                  </a:cubicBezTo>
                  <a:cubicBezTo>
                    <a:pt x="3" y="100"/>
                    <a:pt x="3" y="99"/>
                    <a:pt x="3" y="98"/>
                  </a:cubicBezTo>
                  <a:close/>
                  <a:moveTo>
                    <a:pt x="3" y="90"/>
                  </a:moveTo>
                  <a:lnTo>
                    <a:pt x="3" y="90"/>
                  </a:lnTo>
                  <a:cubicBezTo>
                    <a:pt x="3" y="88"/>
                    <a:pt x="4" y="88"/>
                    <a:pt x="5" y="88"/>
                  </a:cubicBezTo>
                  <a:cubicBezTo>
                    <a:pt x="6" y="88"/>
                    <a:pt x="7" y="88"/>
                    <a:pt x="7" y="90"/>
                  </a:cubicBezTo>
                  <a:cubicBezTo>
                    <a:pt x="7" y="91"/>
                    <a:pt x="6" y="92"/>
                    <a:pt x="5" y="92"/>
                  </a:cubicBezTo>
                  <a:cubicBezTo>
                    <a:pt x="4" y="92"/>
                    <a:pt x="3" y="91"/>
                    <a:pt x="3" y="90"/>
                  </a:cubicBezTo>
                  <a:close/>
                  <a:moveTo>
                    <a:pt x="3" y="82"/>
                  </a:moveTo>
                  <a:lnTo>
                    <a:pt x="3" y="82"/>
                  </a:lnTo>
                  <a:cubicBezTo>
                    <a:pt x="3" y="80"/>
                    <a:pt x="4" y="80"/>
                    <a:pt x="5" y="80"/>
                  </a:cubicBezTo>
                  <a:cubicBezTo>
                    <a:pt x="6" y="80"/>
                    <a:pt x="7" y="80"/>
                    <a:pt x="7" y="82"/>
                  </a:cubicBezTo>
                  <a:cubicBezTo>
                    <a:pt x="7" y="83"/>
                    <a:pt x="6" y="84"/>
                    <a:pt x="5" y="84"/>
                  </a:cubicBezTo>
                  <a:cubicBezTo>
                    <a:pt x="4" y="84"/>
                    <a:pt x="3" y="83"/>
                    <a:pt x="3" y="82"/>
                  </a:cubicBezTo>
                  <a:close/>
                  <a:moveTo>
                    <a:pt x="3" y="74"/>
                  </a:moveTo>
                  <a:lnTo>
                    <a:pt x="3" y="74"/>
                  </a:lnTo>
                  <a:cubicBezTo>
                    <a:pt x="3" y="72"/>
                    <a:pt x="4" y="72"/>
                    <a:pt x="5" y="72"/>
                  </a:cubicBezTo>
                  <a:cubicBezTo>
                    <a:pt x="6" y="72"/>
                    <a:pt x="7" y="72"/>
                    <a:pt x="7" y="74"/>
                  </a:cubicBezTo>
                  <a:cubicBezTo>
                    <a:pt x="7" y="75"/>
                    <a:pt x="6" y="76"/>
                    <a:pt x="5" y="76"/>
                  </a:cubicBezTo>
                  <a:cubicBezTo>
                    <a:pt x="4" y="76"/>
                    <a:pt x="3" y="75"/>
                    <a:pt x="3" y="74"/>
                  </a:cubicBezTo>
                  <a:close/>
                  <a:moveTo>
                    <a:pt x="3" y="66"/>
                  </a:moveTo>
                  <a:lnTo>
                    <a:pt x="3" y="66"/>
                  </a:lnTo>
                  <a:cubicBezTo>
                    <a:pt x="3" y="64"/>
                    <a:pt x="4" y="64"/>
                    <a:pt x="5" y="64"/>
                  </a:cubicBezTo>
                  <a:cubicBezTo>
                    <a:pt x="6" y="64"/>
                    <a:pt x="7" y="64"/>
                    <a:pt x="7" y="66"/>
                  </a:cubicBezTo>
                  <a:cubicBezTo>
                    <a:pt x="7" y="67"/>
                    <a:pt x="6" y="68"/>
                    <a:pt x="5" y="68"/>
                  </a:cubicBezTo>
                  <a:cubicBezTo>
                    <a:pt x="4" y="68"/>
                    <a:pt x="3" y="67"/>
                    <a:pt x="3" y="66"/>
                  </a:cubicBezTo>
                  <a:close/>
                  <a:moveTo>
                    <a:pt x="3" y="58"/>
                  </a:moveTo>
                  <a:lnTo>
                    <a:pt x="3" y="58"/>
                  </a:lnTo>
                  <a:cubicBezTo>
                    <a:pt x="3" y="56"/>
                    <a:pt x="4" y="56"/>
                    <a:pt x="5" y="56"/>
                  </a:cubicBezTo>
                  <a:cubicBezTo>
                    <a:pt x="6" y="56"/>
                    <a:pt x="7" y="56"/>
                    <a:pt x="7" y="58"/>
                  </a:cubicBezTo>
                  <a:cubicBezTo>
                    <a:pt x="7" y="59"/>
                    <a:pt x="6" y="60"/>
                    <a:pt x="5" y="60"/>
                  </a:cubicBezTo>
                  <a:cubicBezTo>
                    <a:pt x="4" y="60"/>
                    <a:pt x="3" y="59"/>
                    <a:pt x="3" y="58"/>
                  </a:cubicBezTo>
                  <a:close/>
                  <a:moveTo>
                    <a:pt x="3" y="50"/>
                  </a:moveTo>
                  <a:lnTo>
                    <a:pt x="3" y="50"/>
                  </a:lnTo>
                  <a:cubicBezTo>
                    <a:pt x="3" y="48"/>
                    <a:pt x="4" y="48"/>
                    <a:pt x="5" y="48"/>
                  </a:cubicBezTo>
                  <a:cubicBezTo>
                    <a:pt x="6" y="48"/>
                    <a:pt x="7" y="48"/>
                    <a:pt x="7" y="50"/>
                  </a:cubicBezTo>
                  <a:cubicBezTo>
                    <a:pt x="7" y="51"/>
                    <a:pt x="6" y="52"/>
                    <a:pt x="5" y="52"/>
                  </a:cubicBezTo>
                  <a:cubicBezTo>
                    <a:pt x="4" y="52"/>
                    <a:pt x="3" y="51"/>
                    <a:pt x="3" y="50"/>
                  </a:cubicBezTo>
                  <a:close/>
                  <a:moveTo>
                    <a:pt x="3" y="42"/>
                  </a:moveTo>
                  <a:lnTo>
                    <a:pt x="3" y="42"/>
                  </a:lnTo>
                  <a:cubicBezTo>
                    <a:pt x="3" y="40"/>
                    <a:pt x="4" y="40"/>
                    <a:pt x="5" y="40"/>
                  </a:cubicBezTo>
                  <a:cubicBezTo>
                    <a:pt x="7" y="40"/>
                    <a:pt x="7" y="40"/>
                    <a:pt x="7" y="42"/>
                  </a:cubicBezTo>
                  <a:cubicBezTo>
                    <a:pt x="7" y="43"/>
                    <a:pt x="7" y="44"/>
                    <a:pt x="5" y="44"/>
                  </a:cubicBezTo>
                  <a:cubicBezTo>
                    <a:pt x="4" y="44"/>
                    <a:pt x="3" y="43"/>
                    <a:pt x="3" y="42"/>
                  </a:cubicBezTo>
                  <a:close/>
                  <a:moveTo>
                    <a:pt x="4" y="34"/>
                  </a:moveTo>
                  <a:lnTo>
                    <a:pt x="4" y="34"/>
                  </a:lnTo>
                  <a:cubicBezTo>
                    <a:pt x="4" y="32"/>
                    <a:pt x="4" y="32"/>
                    <a:pt x="6" y="32"/>
                  </a:cubicBezTo>
                  <a:cubicBezTo>
                    <a:pt x="7" y="32"/>
                    <a:pt x="8" y="32"/>
                    <a:pt x="8" y="34"/>
                  </a:cubicBezTo>
                  <a:cubicBezTo>
                    <a:pt x="8" y="35"/>
                    <a:pt x="7" y="36"/>
                    <a:pt x="6" y="36"/>
                  </a:cubicBezTo>
                  <a:cubicBezTo>
                    <a:pt x="4" y="36"/>
                    <a:pt x="4" y="35"/>
                    <a:pt x="4" y="34"/>
                  </a:cubicBezTo>
                  <a:close/>
                  <a:moveTo>
                    <a:pt x="4" y="26"/>
                  </a:moveTo>
                  <a:lnTo>
                    <a:pt x="4" y="26"/>
                  </a:lnTo>
                  <a:cubicBezTo>
                    <a:pt x="4" y="24"/>
                    <a:pt x="5" y="24"/>
                    <a:pt x="6" y="24"/>
                  </a:cubicBezTo>
                  <a:cubicBezTo>
                    <a:pt x="7" y="24"/>
                    <a:pt x="8" y="24"/>
                    <a:pt x="8" y="26"/>
                  </a:cubicBezTo>
                  <a:cubicBezTo>
                    <a:pt x="8" y="27"/>
                    <a:pt x="7" y="28"/>
                    <a:pt x="6" y="28"/>
                  </a:cubicBezTo>
                  <a:cubicBezTo>
                    <a:pt x="5" y="28"/>
                    <a:pt x="4" y="27"/>
                    <a:pt x="4" y="26"/>
                  </a:cubicBezTo>
                  <a:close/>
                  <a:moveTo>
                    <a:pt x="4" y="18"/>
                  </a:moveTo>
                  <a:lnTo>
                    <a:pt x="4" y="18"/>
                  </a:lnTo>
                  <a:cubicBezTo>
                    <a:pt x="4" y="16"/>
                    <a:pt x="5" y="16"/>
                    <a:pt x="6" y="16"/>
                  </a:cubicBezTo>
                  <a:cubicBezTo>
                    <a:pt x="7" y="16"/>
                    <a:pt x="8" y="16"/>
                    <a:pt x="8" y="18"/>
                  </a:cubicBezTo>
                  <a:cubicBezTo>
                    <a:pt x="8" y="19"/>
                    <a:pt x="7" y="20"/>
                    <a:pt x="6" y="20"/>
                  </a:cubicBezTo>
                  <a:cubicBezTo>
                    <a:pt x="5" y="20"/>
                    <a:pt x="4" y="19"/>
                    <a:pt x="4" y="18"/>
                  </a:cubicBezTo>
                  <a:close/>
                  <a:moveTo>
                    <a:pt x="4" y="10"/>
                  </a:moveTo>
                  <a:lnTo>
                    <a:pt x="4" y="10"/>
                  </a:lnTo>
                  <a:cubicBezTo>
                    <a:pt x="4" y="8"/>
                    <a:pt x="5" y="8"/>
                    <a:pt x="6" y="8"/>
                  </a:cubicBezTo>
                  <a:cubicBezTo>
                    <a:pt x="7" y="8"/>
                    <a:pt x="8" y="8"/>
                    <a:pt x="8" y="10"/>
                  </a:cubicBezTo>
                  <a:cubicBezTo>
                    <a:pt x="8" y="11"/>
                    <a:pt x="7" y="12"/>
                    <a:pt x="6" y="12"/>
                  </a:cubicBezTo>
                  <a:cubicBezTo>
                    <a:pt x="5" y="12"/>
                    <a:pt x="4" y="11"/>
                    <a:pt x="4" y="10"/>
                  </a:cubicBezTo>
                  <a:close/>
                  <a:moveTo>
                    <a:pt x="4" y="2"/>
                  </a:moveTo>
                  <a:lnTo>
                    <a:pt x="4" y="2"/>
                  </a:lnTo>
                  <a:cubicBezTo>
                    <a:pt x="4" y="0"/>
                    <a:pt x="5" y="0"/>
                    <a:pt x="6" y="0"/>
                  </a:cubicBezTo>
                  <a:cubicBezTo>
                    <a:pt x="7" y="0"/>
                    <a:pt x="8" y="0"/>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4" name="Freeform 43"/>
            <p:cNvSpPr>
              <a:spLocks noEditPoints="1"/>
            </p:cNvSpPr>
            <p:nvPr/>
          </p:nvSpPr>
          <p:spPr bwMode="auto">
            <a:xfrm>
              <a:off x="4920" y="2670"/>
              <a:ext cx="3" cy="326"/>
            </a:xfrm>
            <a:custGeom>
              <a:avLst/>
              <a:gdLst>
                <a:gd name="T0" fmla="*/ 0 w 9"/>
                <a:gd name="T1" fmla="*/ 1 h 1045"/>
                <a:gd name="T2" fmla="*/ 0 w 9"/>
                <a:gd name="T3" fmla="*/ 1 h 1045"/>
                <a:gd name="T4" fmla="*/ 0 w 9"/>
                <a:gd name="T5" fmla="*/ 1 h 1045"/>
                <a:gd name="T6" fmla="*/ 0 w 9"/>
                <a:gd name="T7" fmla="*/ 1 h 1045"/>
                <a:gd name="T8" fmla="*/ 0 w 9"/>
                <a:gd name="T9" fmla="*/ 1 h 1045"/>
                <a:gd name="T10" fmla="*/ 0 w 9"/>
                <a:gd name="T11" fmla="*/ 1 h 1045"/>
                <a:gd name="T12" fmla="*/ 0 w 9"/>
                <a:gd name="T13" fmla="*/ 1 h 1045"/>
                <a:gd name="T14" fmla="*/ 0 w 9"/>
                <a:gd name="T15" fmla="*/ 1 h 1045"/>
                <a:gd name="T16" fmla="*/ 0 w 9"/>
                <a:gd name="T17" fmla="*/ 1 h 1045"/>
                <a:gd name="T18" fmla="*/ 0 w 9"/>
                <a:gd name="T19" fmla="*/ 1 h 1045"/>
                <a:gd name="T20" fmla="*/ 0 w 9"/>
                <a:gd name="T21" fmla="*/ 1 h 1045"/>
                <a:gd name="T22" fmla="*/ 0 w 9"/>
                <a:gd name="T23" fmla="*/ 1 h 1045"/>
                <a:gd name="T24" fmla="*/ 0 w 9"/>
                <a:gd name="T25" fmla="*/ 1 h 1045"/>
                <a:gd name="T26" fmla="*/ 0 w 9"/>
                <a:gd name="T27" fmla="*/ 1 h 1045"/>
                <a:gd name="T28" fmla="*/ 0 w 9"/>
                <a:gd name="T29" fmla="*/ 1 h 1045"/>
                <a:gd name="T30" fmla="*/ 0 w 9"/>
                <a:gd name="T31" fmla="*/ 1 h 1045"/>
                <a:gd name="T32" fmla="*/ 0 w 9"/>
                <a:gd name="T33" fmla="*/ 1 h 1045"/>
                <a:gd name="T34" fmla="*/ 0 w 9"/>
                <a:gd name="T35" fmla="*/ 1 h 1045"/>
                <a:gd name="T36" fmla="*/ 0 w 9"/>
                <a:gd name="T37" fmla="*/ 1 h 1045"/>
                <a:gd name="T38" fmla="*/ 0 w 9"/>
                <a:gd name="T39" fmla="*/ 1 h 1045"/>
                <a:gd name="T40" fmla="*/ 0 w 9"/>
                <a:gd name="T41" fmla="*/ 1 h 1045"/>
                <a:gd name="T42" fmla="*/ 0 w 9"/>
                <a:gd name="T43" fmla="*/ 1 h 1045"/>
                <a:gd name="T44" fmla="*/ 0 w 9"/>
                <a:gd name="T45" fmla="*/ 1 h 1045"/>
                <a:gd name="T46" fmla="*/ 0 w 9"/>
                <a:gd name="T47" fmla="*/ 1 h 1045"/>
                <a:gd name="T48" fmla="*/ 0 w 9"/>
                <a:gd name="T49" fmla="*/ 1 h 1045"/>
                <a:gd name="T50" fmla="*/ 0 w 9"/>
                <a:gd name="T51" fmla="*/ 1 h 1045"/>
                <a:gd name="T52" fmla="*/ 0 w 9"/>
                <a:gd name="T53" fmla="*/ 1 h 1045"/>
                <a:gd name="T54" fmla="*/ 0 w 9"/>
                <a:gd name="T55" fmla="*/ 1 h 1045"/>
                <a:gd name="T56" fmla="*/ 0 w 9"/>
                <a:gd name="T57" fmla="*/ 1 h 1045"/>
                <a:gd name="T58" fmla="*/ 0 w 9"/>
                <a:gd name="T59" fmla="*/ 1 h 1045"/>
                <a:gd name="T60" fmla="*/ 0 w 9"/>
                <a:gd name="T61" fmla="*/ 1 h 1045"/>
                <a:gd name="T62" fmla="*/ 0 w 9"/>
                <a:gd name="T63" fmla="*/ 1 h 1045"/>
                <a:gd name="T64" fmla="*/ 0 w 9"/>
                <a:gd name="T65" fmla="*/ 1 h 1045"/>
                <a:gd name="T66" fmla="*/ 0 w 9"/>
                <a:gd name="T67" fmla="*/ 0 h 1045"/>
                <a:gd name="T68" fmla="*/ 0 w 9"/>
                <a:gd name="T69" fmla="*/ 0 h 1045"/>
                <a:gd name="T70" fmla="*/ 0 w 9"/>
                <a:gd name="T71" fmla="*/ 0 h 1045"/>
                <a:gd name="T72" fmla="*/ 0 w 9"/>
                <a:gd name="T73" fmla="*/ 0 h 1045"/>
                <a:gd name="T74" fmla="*/ 0 w 9"/>
                <a:gd name="T75" fmla="*/ 0 h 1045"/>
                <a:gd name="T76" fmla="*/ 0 w 9"/>
                <a:gd name="T77" fmla="*/ 0 h 1045"/>
                <a:gd name="T78" fmla="*/ 0 w 9"/>
                <a:gd name="T79" fmla="*/ 0 h 1045"/>
                <a:gd name="T80" fmla="*/ 0 w 9"/>
                <a:gd name="T81" fmla="*/ 0 h 1045"/>
                <a:gd name="T82" fmla="*/ 0 w 9"/>
                <a:gd name="T83" fmla="*/ 0 h 1045"/>
                <a:gd name="T84" fmla="*/ 0 w 9"/>
                <a:gd name="T85" fmla="*/ 0 h 1045"/>
                <a:gd name="T86" fmla="*/ 0 w 9"/>
                <a:gd name="T87" fmla="*/ 0 h 1045"/>
                <a:gd name="T88" fmla="*/ 0 w 9"/>
                <a:gd name="T89" fmla="*/ 0 h 1045"/>
                <a:gd name="T90" fmla="*/ 0 w 9"/>
                <a:gd name="T91" fmla="*/ 0 h 1045"/>
                <a:gd name="T92" fmla="*/ 0 w 9"/>
                <a:gd name="T93" fmla="*/ 0 h 1045"/>
                <a:gd name="T94" fmla="*/ 0 w 9"/>
                <a:gd name="T95" fmla="*/ 0 h 1045"/>
                <a:gd name="T96" fmla="*/ 0 w 9"/>
                <a:gd name="T97" fmla="*/ 0 h 1045"/>
                <a:gd name="T98" fmla="*/ 0 w 9"/>
                <a:gd name="T99" fmla="*/ 0 h 1045"/>
                <a:gd name="T100" fmla="*/ 0 w 9"/>
                <a:gd name="T101" fmla="*/ 0 h 1045"/>
                <a:gd name="T102" fmla="*/ 0 w 9"/>
                <a:gd name="T103" fmla="*/ 0 h 1045"/>
                <a:gd name="T104" fmla="*/ 0 w 9"/>
                <a:gd name="T105" fmla="*/ 0 h 1045"/>
                <a:gd name="T106" fmla="*/ 0 w 9"/>
                <a:gd name="T107" fmla="*/ 0 h 1045"/>
                <a:gd name="T108" fmla="*/ 0 w 9"/>
                <a:gd name="T109" fmla="*/ 0 h 1045"/>
                <a:gd name="T110" fmla="*/ 0 w 9"/>
                <a:gd name="T111" fmla="*/ 0 h 1045"/>
                <a:gd name="T112" fmla="*/ 0 w 9"/>
                <a:gd name="T113" fmla="*/ 0 h 1045"/>
                <a:gd name="T114" fmla="*/ 0 w 9"/>
                <a:gd name="T115" fmla="*/ 0 h 1045"/>
                <a:gd name="T116" fmla="*/ 0 w 9"/>
                <a:gd name="T117" fmla="*/ 0 h 1045"/>
                <a:gd name="T118" fmla="*/ 0 w 9"/>
                <a:gd name="T119" fmla="*/ 0 h 1045"/>
                <a:gd name="T120" fmla="*/ 0 w 9"/>
                <a:gd name="T121" fmla="*/ 0 h 10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
                <a:gd name="T184" fmla="*/ 0 h 1045"/>
                <a:gd name="T185" fmla="*/ 9 w 9"/>
                <a:gd name="T186" fmla="*/ 1045 h 10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 h="1045">
                  <a:moveTo>
                    <a:pt x="0" y="1043"/>
                  </a:moveTo>
                  <a:lnTo>
                    <a:pt x="0" y="1043"/>
                  </a:lnTo>
                  <a:cubicBezTo>
                    <a:pt x="0" y="1042"/>
                    <a:pt x="1" y="1041"/>
                    <a:pt x="2" y="1041"/>
                  </a:cubicBezTo>
                  <a:cubicBezTo>
                    <a:pt x="4" y="1041"/>
                    <a:pt x="4" y="1042"/>
                    <a:pt x="4" y="1043"/>
                  </a:cubicBezTo>
                  <a:cubicBezTo>
                    <a:pt x="4" y="1044"/>
                    <a:pt x="4" y="1045"/>
                    <a:pt x="2" y="1045"/>
                  </a:cubicBezTo>
                  <a:cubicBezTo>
                    <a:pt x="1" y="1045"/>
                    <a:pt x="0" y="1044"/>
                    <a:pt x="0" y="1043"/>
                  </a:cubicBezTo>
                  <a:close/>
                  <a:moveTo>
                    <a:pt x="0" y="1035"/>
                  </a:moveTo>
                  <a:lnTo>
                    <a:pt x="0" y="1035"/>
                  </a:lnTo>
                  <a:cubicBezTo>
                    <a:pt x="0" y="1034"/>
                    <a:pt x="1" y="1033"/>
                    <a:pt x="3" y="1033"/>
                  </a:cubicBezTo>
                  <a:cubicBezTo>
                    <a:pt x="4" y="1033"/>
                    <a:pt x="5" y="1034"/>
                    <a:pt x="5" y="1035"/>
                  </a:cubicBezTo>
                  <a:cubicBezTo>
                    <a:pt x="5" y="1036"/>
                    <a:pt x="4" y="1037"/>
                    <a:pt x="3" y="1037"/>
                  </a:cubicBezTo>
                  <a:cubicBezTo>
                    <a:pt x="1" y="1037"/>
                    <a:pt x="0" y="1036"/>
                    <a:pt x="0" y="1035"/>
                  </a:cubicBezTo>
                  <a:close/>
                  <a:moveTo>
                    <a:pt x="1" y="1027"/>
                  </a:moveTo>
                  <a:lnTo>
                    <a:pt x="1" y="1027"/>
                  </a:lnTo>
                  <a:cubicBezTo>
                    <a:pt x="1" y="1026"/>
                    <a:pt x="1" y="1025"/>
                    <a:pt x="3" y="1025"/>
                  </a:cubicBezTo>
                  <a:cubicBezTo>
                    <a:pt x="4" y="1025"/>
                    <a:pt x="5" y="1026"/>
                    <a:pt x="5" y="1027"/>
                  </a:cubicBezTo>
                  <a:cubicBezTo>
                    <a:pt x="5" y="1028"/>
                    <a:pt x="4" y="1029"/>
                    <a:pt x="3" y="1029"/>
                  </a:cubicBezTo>
                  <a:cubicBezTo>
                    <a:pt x="1" y="1029"/>
                    <a:pt x="1" y="1028"/>
                    <a:pt x="1" y="1027"/>
                  </a:cubicBezTo>
                  <a:close/>
                  <a:moveTo>
                    <a:pt x="1" y="1019"/>
                  </a:moveTo>
                  <a:lnTo>
                    <a:pt x="1" y="1019"/>
                  </a:lnTo>
                  <a:cubicBezTo>
                    <a:pt x="1" y="1018"/>
                    <a:pt x="1" y="1017"/>
                    <a:pt x="3" y="1017"/>
                  </a:cubicBezTo>
                  <a:cubicBezTo>
                    <a:pt x="4" y="1017"/>
                    <a:pt x="5" y="1018"/>
                    <a:pt x="5" y="1019"/>
                  </a:cubicBezTo>
                  <a:cubicBezTo>
                    <a:pt x="5" y="1020"/>
                    <a:pt x="4" y="1021"/>
                    <a:pt x="3" y="1021"/>
                  </a:cubicBezTo>
                  <a:cubicBezTo>
                    <a:pt x="1" y="1021"/>
                    <a:pt x="1" y="1020"/>
                    <a:pt x="1" y="1019"/>
                  </a:cubicBezTo>
                  <a:close/>
                  <a:moveTo>
                    <a:pt x="1" y="1011"/>
                  </a:moveTo>
                  <a:lnTo>
                    <a:pt x="1" y="1011"/>
                  </a:lnTo>
                  <a:cubicBezTo>
                    <a:pt x="1" y="1010"/>
                    <a:pt x="1" y="1009"/>
                    <a:pt x="3" y="1009"/>
                  </a:cubicBezTo>
                  <a:cubicBezTo>
                    <a:pt x="4" y="1009"/>
                    <a:pt x="5" y="1010"/>
                    <a:pt x="5" y="1011"/>
                  </a:cubicBezTo>
                  <a:cubicBezTo>
                    <a:pt x="5" y="1012"/>
                    <a:pt x="4" y="1013"/>
                    <a:pt x="3" y="1013"/>
                  </a:cubicBezTo>
                  <a:cubicBezTo>
                    <a:pt x="1" y="1013"/>
                    <a:pt x="1" y="1012"/>
                    <a:pt x="1" y="1011"/>
                  </a:cubicBezTo>
                  <a:close/>
                  <a:moveTo>
                    <a:pt x="1" y="1003"/>
                  </a:moveTo>
                  <a:lnTo>
                    <a:pt x="1" y="1003"/>
                  </a:lnTo>
                  <a:cubicBezTo>
                    <a:pt x="1" y="1002"/>
                    <a:pt x="2" y="1001"/>
                    <a:pt x="3" y="1001"/>
                  </a:cubicBezTo>
                  <a:cubicBezTo>
                    <a:pt x="4" y="1001"/>
                    <a:pt x="5" y="1002"/>
                    <a:pt x="5" y="1003"/>
                  </a:cubicBezTo>
                  <a:cubicBezTo>
                    <a:pt x="5" y="1004"/>
                    <a:pt x="4" y="1005"/>
                    <a:pt x="3" y="1005"/>
                  </a:cubicBezTo>
                  <a:cubicBezTo>
                    <a:pt x="2" y="1005"/>
                    <a:pt x="1" y="1004"/>
                    <a:pt x="1" y="1003"/>
                  </a:cubicBezTo>
                  <a:close/>
                  <a:moveTo>
                    <a:pt x="1" y="995"/>
                  </a:moveTo>
                  <a:lnTo>
                    <a:pt x="1" y="995"/>
                  </a:lnTo>
                  <a:cubicBezTo>
                    <a:pt x="1" y="994"/>
                    <a:pt x="2" y="993"/>
                    <a:pt x="3" y="993"/>
                  </a:cubicBezTo>
                  <a:cubicBezTo>
                    <a:pt x="4" y="993"/>
                    <a:pt x="5" y="994"/>
                    <a:pt x="5" y="995"/>
                  </a:cubicBezTo>
                  <a:cubicBezTo>
                    <a:pt x="5" y="996"/>
                    <a:pt x="4" y="997"/>
                    <a:pt x="3" y="997"/>
                  </a:cubicBezTo>
                  <a:cubicBezTo>
                    <a:pt x="2" y="997"/>
                    <a:pt x="1" y="996"/>
                    <a:pt x="1" y="995"/>
                  </a:cubicBezTo>
                  <a:close/>
                  <a:moveTo>
                    <a:pt x="1" y="987"/>
                  </a:moveTo>
                  <a:lnTo>
                    <a:pt x="1" y="987"/>
                  </a:lnTo>
                  <a:cubicBezTo>
                    <a:pt x="1" y="986"/>
                    <a:pt x="2" y="985"/>
                    <a:pt x="3" y="985"/>
                  </a:cubicBezTo>
                  <a:cubicBezTo>
                    <a:pt x="4" y="985"/>
                    <a:pt x="5" y="986"/>
                    <a:pt x="5" y="987"/>
                  </a:cubicBezTo>
                  <a:cubicBezTo>
                    <a:pt x="5" y="988"/>
                    <a:pt x="4" y="989"/>
                    <a:pt x="3" y="989"/>
                  </a:cubicBezTo>
                  <a:cubicBezTo>
                    <a:pt x="2" y="989"/>
                    <a:pt x="1" y="988"/>
                    <a:pt x="1" y="987"/>
                  </a:cubicBezTo>
                  <a:close/>
                  <a:moveTo>
                    <a:pt x="1" y="979"/>
                  </a:moveTo>
                  <a:lnTo>
                    <a:pt x="1" y="979"/>
                  </a:lnTo>
                  <a:cubicBezTo>
                    <a:pt x="1" y="978"/>
                    <a:pt x="2" y="977"/>
                    <a:pt x="3" y="977"/>
                  </a:cubicBezTo>
                  <a:cubicBezTo>
                    <a:pt x="4" y="977"/>
                    <a:pt x="5" y="978"/>
                    <a:pt x="5" y="979"/>
                  </a:cubicBezTo>
                  <a:cubicBezTo>
                    <a:pt x="5" y="980"/>
                    <a:pt x="4" y="981"/>
                    <a:pt x="3" y="981"/>
                  </a:cubicBezTo>
                  <a:cubicBezTo>
                    <a:pt x="2" y="981"/>
                    <a:pt x="1" y="980"/>
                    <a:pt x="1" y="979"/>
                  </a:cubicBezTo>
                  <a:close/>
                  <a:moveTo>
                    <a:pt x="1" y="971"/>
                  </a:moveTo>
                  <a:lnTo>
                    <a:pt x="1" y="971"/>
                  </a:lnTo>
                  <a:cubicBezTo>
                    <a:pt x="1" y="970"/>
                    <a:pt x="2" y="969"/>
                    <a:pt x="3" y="969"/>
                  </a:cubicBezTo>
                  <a:cubicBezTo>
                    <a:pt x="4" y="969"/>
                    <a:pt x="5" y="970"/>
                    <a:pt x="5" y="971"/>
                  </a:cubicBezTo>
                  <a:cubicBezTo>
                    <a:pt x="5" y="972"/>
                    <a:pt x="4" y="973"/>
                    <a:pt x="3" y="973"/>
                  </a:cubicBezTo>
                  <a:cubicBezTo>
                    <a:pt x="2" y="973"/>
                    <a:pt x="1" y="972"/>
                    <a:pt x="1" y="971"/>
                  </a:cubicBezTo>
                  <a:close/>
                  <a:moveTo>
                    <a:pt x="1" y="963"/>
                  </a:moveTo>
                  <a:lnTo>
                    <a:pt x="1" y="963"/>
                  </a:lnTo>
                  <a:cubicBezTo>
                    <a:pt x="1" y="962"/>
                    <a:pt x="2" y="961"/>
                    <a:pt x="3" y="961"/>
                  </a:cubicBezTo>
                  <a:cubicBezTo>
                    <a:pt x="4" y="961"/>
                    <a:pt x="5" y="962"/>
                    <a:pt x="5" y="963"/>
                  </a:cubicBezTo>
                  <a:cubicBezTo>
                    <a:pt x="5" y="964"/>
                    <a:pt x="4" y="965"/>
                    <a:pt x="3" y="965"/>
                  </a:cubicBezTo>
                  <a:cubicBezTo>
                    <a:pt x="2" y="965"/>
                    <a:pt x="1" y="964"/>
                    <a:pt x="1" y="963"/>
                  </a:cubicBezTo>
                  <a:close/>
                  <a:moveTo>
                    <a:pt x="1" y="955"/>
                  </a:moveTo>
                  <a:lnTo>
                    <a:pt x="1" y="955"/>
                  </a:lnTo>
                  <a:cubicBezTo>
                    <a:pt x="1" y="954"/>
                    <a:pt x="2" y="953"/>
                    <a:pt x="3" y="953"/>
                  </a:cubicBezTo>
                  <a:cubicBezTo>
                    <a:pt x="4" y="953"/>
                    <a:pt x="5" y="954"/>
                    <a:pt x="5" y="955"/>
                  </a:cubicBezTo>
                  <a:cubicBezTo>
                    <a:pt x="5" y="956"/>
                    <a:pt x="4" y="957"/>
                    <a:pt x="3" y="957"/>
                  </a:cubicBezTo>
                  <a:cubicBezTo>
                    <a:pt x="2" y="957"/>
                    <a:pt x="1" y="956"/>
                    <a:pt x="1" y="955"/>
                  </a:cubicBezTo>
                  <a:close/>
                  <a:moveTo>
                    <a:pt x="1" y="947"/>
                  </a:moveTo>
                  <a:lnTo>
                    <a:pt x="1" y="947"/>
                  </a:lnTo>
                  <a:cubicBezTo>
                    <a:pt x="1" y="946"/>
                    <a:pt x="2" y="945"/>
                    <a:pt x="3" y="945"/>
                  </a:cubicBezTo>
                  <a:cubicBezTo>
                    <a:pt x="4" y="945"/>
                    <a:pt x="5" y="946"/>
                    <a:pt x="5" y="947"/>
                  </a:cubicBezTo>
                  <a:cubicBezTo>
                    <a:pt x="5" y="948"/>
                    <a:pt x="4" y="949"/>
                    <a:pt x="3" y="949"/>
                  </a:cubicBezTo>
                  <a:cubicBezTo>
                    <a:pt x="2" y="949"/>
                    <a:pt x="1" y="948"/>
                    <a:pt x="1" y="947"/>
                  </a:cubicBezTo>
                  <a:close/>
                  <a:moveTo>
                    <a:pt x="1" y="939"/>
                  </a:moveTo>
                  <a:lnTo>
                    <a:pt x="1" y="939"/>
                  </a:lnTo>
                  <a:cubicBezTo>
                    <a:pt x="1" y="938"/>
                    <a:pt x="2" y="937"/>
                    <a:pt x="3" y="937"/>
                  </a:cubicBezTo>
                  <a:cubicBezTo>
                    <a:pt x="4" y="937"/>
                    <a:pt x="5" y="938"/>
                    <a:pt x="5" y="939"/>
                  </a:cubicBezTo>
                  <a:cubicBezTo>
                    <a:pt x="5" y="940"/>
                    <a:pt x="4" y="941"/>
                    <a:pt x="3" y="941"/>
                  </a:cubicBezTo>
                  <a:cubicBezTo>
                    <a:pt x="2" y="941"/>
                    <a:pt x="1" y="940"/>
                    <a:pt x="1" y="939"/>
                  </a:cubicBezTo>
                  <a:close/>
                  <a:moveTo>
                    <a:pt x="1" y="931"/>
                  </a:moveTo>
                  <a:lnTo>
                    <a:pt x="1" y="931"/>
                  </a:lnTo>
                  <a:cubicBezTo>
                    <a:pt x="1" y="930"/>
                    <a:pt x="2" y="929"/>
                    <a:pt x="3" y="929"/>
                  </a:cubicBezTo>
                  <a:cubicBezTo>
                    <a:pt x="4" y="929"/>
                    <a:pt x="5" y="930"/>
                    <a:pt x="5" y="931"/>
                  </a:cubicBezTo>
                  <a:cubicBezTo>
                    <a:pt x="5" y="932"/>
                    <a:pt x="4" y="933"/>
                    <a:pt x="3" y="933"/>
                  </a:cubicBezTo>
                  <a:cubicBezTo>
                    <a:pt x="2" y="933"/>
                    <a:pt x="1" y="932"/>
                    <a:pt x="1" y="931"/>
                  </a:cubicBezTo>
                  <a:close/>
                  <a:moveTo>
                    <a:pt x="1" y="923"/>
                  </a:moveTo>
                  <a:lnTo>
                    <a:pt x="1" y="923"/>
                  </a:lnTo>
                  <a:cubicBezTo>
                    <a:pt x="1" y="922"/>
                    <a:pt x="2" y="921"/>
                    <a:pt x="3" y="921"/>
                  </a:cubicBezTo>
                  <a:cubicBezTo>
                    <a:pt x="4" y="921"/>
                    <a:pt x="5" y="922"/>
                    <a:pt x="5" y="923"/>
                  </a:cubicBezTo>
                  <a:cubicBezTo>
                    <a:pt x="5" y="924"/>
                    <a:pt x="4" y="925"/>
                    <a:pt x="3" y="925"/>
                  </a:cubicBezTo>
                  <a:cubicBezTo>
                    <a:pt x="2" y="925"/>
                    <a:pt x="1" y="924"/>
                    <a:pt x="1" y="923"/>
                  </a:cubicBezTo>
                  <a:close/>
                  <a:moveTo>
                    <a:pt x="1" y="915"/>
                  </a:moveTo>
                  <a:lnTo>
                    <a:pt x="1" y="915"/>
                  </a:lnTo>
                  <a:cubicBezTo>
                    <a:pt x="1" y="914"/>
                    <a:pt x="2" y="913"/>
                    <a:pt x="3" y="913"/>
                  </a:cubicBezTo>
                  <a:cubicBezTo>
                    <a:pt x="4" y="913"/>
                    <a:pt x="5" y="914"/>
                    <a:pt x="5" y="915"/>
                  </a:cubicBezTo>
                  <a:cubicBezTo>
                    <a:pt x="5" y="916"/>
                    <a:pt x="4" y="917"/>
                    <a:pt x="3" y="917"/>
                  </a:cubicBezTo>
                  <a:cubicBezTo>
                    <a:pt x="2" y="917"/>
                    <a:pt x="1" y="916"/>
                    <a:pt x="1" y="915"/>
                  </a:cubicBezTo>
                  <a:close/>
                  <a:moveTo>
                    <a:pt x="1" y="907"/>
                  </a:moveTo>
                  <a:lnTo>
                    <a:pt x="1" y="907"/>
                  </a:lnTo>
                  <a:cubicBezTo>
                    <a:pt x="1" y="906"/>
                    <a:pt x="2" y="905"/>
                    <a:pt x="3" y="905"/>
                  </a:cubicBezTo>
                  <a:cubicBezTo>
                    <a:pt x="4" y="905"/>
                    <a:pt x="5" y="906"/>
                    <a:pt x="5" y="907"/>
                  </a:cubicBezTo>
                  <a:cubicBezTo>
                    <a:pt x="5" y="908"/>
                    <a:pt x="4" y="909"/>
                    <a:pt x="3" y="909"/>
                  </a:cubicBezTo>
                  <a:cubicBezTo>
                    <a:pt x="2" y="909"/>
                    <a:pt x="1" y="908"/>
                    <a:pt x="1" y="907"/>
                  </a:cubicBezTo>
                  <a:close/>
                  <a:moveTo>
                    <a:pt x="1" y="899"/>
                  </a:moveTo>
                  <a:lnTo>
                    <a:pt x="1" y="899"/>
                  </a:lnTo>
                  <a:cubicBezTo>
                    <a:pt x="1" y="898"/>
                    <a:pt x="2" y="897"/>
                    <a:pt x="3" y="897"/>
                  </a:cubicBezTo>
                  <a:cubicBezTo>
                    <a:pt x="4" y="897"/>
                    <a:pt x="5" y="898"/>
                    <a:pt x="5" y="899"/>
                  </a:cubicBezTo>
                  <a:cubicBezTo>
                    <a:pt x="5" y="900"/>
                    <a:pt x="4" y="901"/>
                    <a:pt x="3" y="901"/>
                  </a:cubicBezTo>
                  <a:cubicBezTo>
                    <a:pt x="2" y="901"/>
                    <a:pt x="1" y="900"/>
                    <a:pt x="1" y="899"/>
                  </a:cubicBezTo>
                  <a:close/>
                  <a:moveTo>
                    <a:pt x="1" y="891"/>
                  </a:moveTo>
                  <a:lnTo>
                    <a:pt x="1" y="891"/>
                  </a:lnTo>
                  <a:cubicBezTo>
                    <a:pt x="1" y="890"/>
                    <a:pt x="2" y="889"/>
                    <a:pt x="3" y="889"/>
                  </a:cubicBezTo>
                  <a:cubicBezTo>
                    <a:pt x="4" y="889"/>
                    <a:pt x="5" y="890"/>
                    <a:pt x="5" y="891"/>
                  </a:cubicBezTo>
                  <a:cubicBezTo>
                    <a:pt x="5" y="892"/>
                    <a:pt x="4" y="893"/>
                    <a:pt x="3" y="893"/>
                  </a:cubicBezTo>
                  <a:cubicBezTo>
                    <a:pt x="2" y="893"/>
                    <a:pt x="1" y="892"/>
                    <a:pt x="1" y="891"/>
                  </a:cubicBezTo>
                  <a:close/>
                  <a:moveTo>
                    <a:pt x="1" y="883"/>
                  </a:moveTo>
                  <a:lnTo>
                    <a:pt x="1" y="883"/>
                  </a:lnTo>
                  <a:cubicBezTo>
                    <a:pt x="1" y="882"/>
                    <a:pt x="2" y="881"/>
                    <a:pt x="3" y="881"/>
                  </a:cubicBezTo>
                  <a:cubicBezTo>
                    <a:pt x="4" y="881"/>
                    <a:pt x="5" y="882"/>
                    <a:pt x="5" y="883"/>
                  </a:cubicBezTo>
                  <a:cubicBezTo>
                    <a:pt x="5" y="884"/>
                    <a:pt x="4" y="885"/>
                    <a:pt x="3" y="885"/>
                  </a:cubicBezTo>
                  <a:cubicBezTo>
                    <a:pt x="2" y="885"/>
                    <a:pt x="1" y="884"/>
                    <a:pt x="1" y="883"/>
                  </a:cubicBezTo>
                  <a:close/>
                  <a:moveTo>
                    <a:pt x="1" y="875"/>
                  </a:moveTo>
                  <a:lnTo>
                    <a:pt x="1" y="875"/>
                  </a:lnTo>
                  <a:cubicBezTo>
                    <a:pt x="1" y="874"/>
                    <a:pt x="2" y="873"/>
                    <a:pt x="3" y="873"/>
                  </a:cubicBezTo>
                  <a:cubicBezTo>
                    <a:pt x="4" y="873"/>
                    <a:pt x="5" y="874"/>
                    <a:pt x="5" y="875"/>
                  </a:cubicBezTo>
                  <a:cubicBezTo>
                    <a:pt x="5" y="876"/>
                    <a:pt x="4" y="877"/>
                    <a:pt x="3" y="877"/>
                  </a:cubicBezTo>
                  <a:cubicBezTo>
                    <a:pt x="2" y="877"/>
                    <a:pt x="1" y="876"/>
                    <a:pt x="1" y="875"/>
                  </a:cubicBezTo>
                  <a:close/>
                  <a:moveTo>
                    <a:pt x="1" y="867"/>
                  </a:moveTo>
                  <a:lnTo>
                    <a:pt x="1" y="867"/>
                  </a:lnTo>
                  <a:cubicBezTo>
                    <a:pt x="1" y="866"/>
                    <a:pt x="2" y="865"/>
                    <a:pt x="3" y="865"/>
                  </a:cubicBezTo>
                  <a:cubicBezTo>
                    <a:pt x="4" y="865"/>
                    <a:pt x="5" y="866"/>
                    <a:pt x="5" y="867"/>
                  </a:cubicBezTo>
                  <a:cubicBezTo>
                    <a:pt x="5" y="868"/>
                    <a:pt x="4" y="869"/>
                    <a:pt x="3" y="869"/>
                  </a:cubicBezTo>
                  <a:cubicBezTo>
                    <a:pt x="2" y="869"/>
                    <a:pt x="1" y="868"/>
                    <a:pt x="1" y="867"/>
                  </a:cubicBezTo>
                  <a:close/>
                  <a:moveTo>
                    <a:pt x="1" y="859"/>
                  </a:moveTo>
                  <a:lnTo>
                    <a:pt x="1" y="859"/>
                  </a:lnTo>
                  <a:cubicBezTo>
                    <a:pt x="1" y="858"/>
                    <a:pt x="2" y="857"/>
                    <a:pt x="3" y="857"/>
                  </a:cubicBezTo>
                  <a:cubicBezTo>
                    <a:pt x="4" y="857"/>
                    <a:pt x="5" y="858"/>
                    <a:pt x="5" y="859"/>
                  </a:cubicBezTo>
                  <a:cubicBezTo>
                    <a:pt x="5" y="860"/>
                    <a:pt x="4" y="861"/>
                    <a:pt x="3" y="861"/>
                  </a:cubicBezTo>
                  <a:cubicBezTo>
                    <a:pt x="2" y="861"/>
                    <a:pt x="1" y="860"/>
                    <a:pt x="1" y="859"/>
                  </a:cubicBezTo>
                  <a:close/>
                  <a:moveTo>
                    <a:pt x="1" y="851"/>
                  </a:moveTo>
                  <a:lnTo>
                    <a:pt x="1" y="851"/>
                  </a:lnTo>
                  <a:cubicBezTo>
                    <a:pt x="1" y="850"/>
                    <a:pt x="2" y="849"/>
                    <a:pt x="3" y="849"/>
                  </a:cubicBezTo>
                  <a:cubicBezTo>
                    <a:pt x="4" y="849"/>
                    <a:pt x="5" y="850"/>
                    <a:pt x="5" y="851"/>
                  </a:cubicBezTo>
                  <a:cubicBezTo>
                    <a:pt x="5" y="852"/>
                    <a:pt x="4" y="853"/>
                    <a:pt x="3" y="853"/>
                  </a:cubicBezTo>
                  <a:cubicBezTo>
                    <a:pt x="2" y="853"/>
                    <a:pt x="1" y="852"/>
                    <a:pt x="1" y="851"/>
                  </a:cubicBezTo>
                  <a:close/>
                  <a:moveTo>
                    <a:pt x="1" y="843"/>
                  </a:moveTo>
                  <a:lnTo>
                    <a:pt x="1" y="843"/>
                  </a:lnTo>
                  <a:cubicBezTo>
                    <a:pt x="1" y="842"/>
                    <a:pt x="2" y="841"/>
                    <a:pt x="3" y="841"/>
                  </a:cubicBezTo>
                  <a:cubicBezTo>
                    <a:pt x="4" y="841"/>
                    <a:pt x="5" y="842"/>
                    <a:pt x="5" y="843"/>
                  </a:cubicBezTo>
                  <a:cubicBezTo>
                    <a:pt x="5" y="844"/>
                    <a:pt x="4" y="845"/>
                    <a:pt x="3" y="845"/>
                  </a:cubicBezTo>
                  <a:cubicBezTo>
                    <a:pt x="2" y="845"/>
                    <a:pt x="1" y="844"/>
                    <a:pt x="1" y="843"/>
                  </a:cubicBezTo>
                  <a:close/>
                  <a:moveTo>
                    <a:pt x="1" y="835"/>
                  </a:moveTo>
                  <a:lnTo>
                    <a:pt x="1" y="835"/>
                  </a:lnTo>
                  <a:cubicBezTo>
                    <a:pt x="1" y="834"/>
                    <a:pt x="2" y="833"/>
                    <a:pt x="3" y="833"/>
                  </a:cubicBezTo>
                  <a:cubicBezTo>
                    <a:pt x="4" y="833"/>
                    <a:pt x="5" y="834"/>
                    <a:pt x="5" y="835"/>
                  </a:cubicBezTo>
                  <a:cubicBezTo>
                    <a:pt x="5" y="836"/>
                    <a:pt x="4" y="837"/>
                    <a:pt x="3" y="837"/>
                  </a:cubicBezTo>
                  <a:cubicBezTo>
                    <a:pt x="2" y="837"/>
                    <a:pt x="1" y="836"/>
                    <a:pt x="1" y="835"/>
                  </a:cubicBezTo>
                  <a:close/>
                  <a:moveTo>
                    <a:pt x="1" y="827"/>
                  </a:moveTo>
                  <a:lnTo>
                    <a:pt x="1" y="827"/>
                  </a:lnTo>
                  <a:cubicBezTo>
                    <a:pt x="1" y="826"/>
                    <a:pt x="2" y="825"/>
                    <a:pt x="3" y="825"/>
                  </a:cubicBezTo>
                  <a:cubicBezTo>
                    <a:pt x="4" y="825"/>
                    <a:pt x="5" y="826"/>
                    <a:pt x="5" y="827"/>
                  </a:cubicBezTo>
                  <a:cubicBezTo>
                    <a:pt x="5" y="828"/>
                    <a:pt x="4" y="829"/>
                    <a:pt x="3" y="829"/>
                  </a:cubicBezTo>
                  <a:cubicBezTo>
                    <a:pt x="2" y="829"/>
                    <a:pt x="1" y="828"/>
                    <a:pt x="1" y="827"/>
                  </a:cubicBezTo>
                  <a:close/>
                  <a:moveTo>
                    <a:pt x="1" y="819"/>
                  </a:moveTo>
                  <a:lnTo>
                    <a:pt x="1" y="819"/>
                  </a:lnTo>
                  <a:cubicBezTo>
                    <a:pt x="1" y="818"/>
                    <a:pt x="2" y="817"/>
                    <a:pt x="3" y="817"/>
                  </a:cubicBezTo>
                  <a:cubicBezTo>
                    <a:pt x="4" y="817"/>
                    <a:pt x="5" y="818"/>
                    <a:pt x="5" y="819"/>
                  </a:cubicBezTo>
                  <a:cubicBezTo>
                    <a:pt x="5" y="820"/>
                    <a:pt x="4" y="821"/>
                    <a:pt x="3" y="821"/>
                  </a:cubicBezTo>
                  <a:cubicBezTo>
                    <a:pt x="2" y="821"/>
                    <a:pt x="1" y="820"/>
                    <a:pt x="1" y="819"/>
                  </a:cubicBezTo>
                  <a:close/>
                  <a:moveTo>
                    <a:pt x="1" y="811"/>
                  </a:moveTo>
                  <a:lnTo>
                    <a:pt x="1" y="811"/>
                  </a:lnTo>
                  <a:cubicBezTo>
                    <a:pt x="1" y="810"/>
                    <a:pt x="2" y="809"/>
                    <a:pt x="3" y="809"/>
                  </a:cubicBezTo>
                  <a:cubicBezTo>
                    <a:pt x="4" y="809"/>
                    <a:pt x="5" y="810"/>
                    <a:pt x="5" y="811"/>
                  </a:cubicBezTo>
                  <a:cubicBezTo>
                    <a:pt x="5" y="812"/>
                    <a:pt x="4" y="813"/>
                    <a:pt x="3" y="813"/>
                  </a:cubicBezTo>
                  <a:cubicBezTo>
                    <a:pt x="2" y="813"/>
                    <a:pt x="1" y="812"/>
                    <a:pt x="1" y="811"/>
                  </a:cubicBezTo>
                  <a:close/>
                  <a:moveTo>
                    <a:pt x="1" y="803"/>
                  </a:moveTo>
                  <a:lnTo>
                    <a:pt x="1" y="803"/>
                  </a:lnTo>
                  <a:cubicBezTo>
                    <a:pt x="1" y="802"/>
                    <a:pt x="2" y="801"/>
                    <a:pt x="3" y="801"/>
                  </a:cubicBezTo>
                  <a:cubicBezTo>
                    <a:pt x="5" y="801"/>
                    <a:pt x="5" y="802"/>
                    <a:pt x="5" y="803"/>
                  </a:cubicBezTo>
                  <a:cubicBezTo>
                    <a:pt x="5" y="804"/>
                    <a:pt x="5" y="805"/>
                    <a:pt x="3" y="805"/>
                  </a:cubicBezTo>
                  <a:cubicBezTo>
                    <a:pt x="2" y="805"/>
                    <a:pt x="1" y="804"/>
                    <a:pt x="1" y="803"/>
                  </a:cubicBezTo>
                  <a:close/>
                  <a:moveTo>
                    <a:pt x="1" y="795"/>
                  </a:moveTo>
                  <a:lnTo>
                    <a:pt x="1" y="795"/>
                  </a:lnTo>
                  <a:cubicBezTo>
                    <a:pt x="1" y="794"/>
                    <a:pt x="2" y="793"/>
                    <a:pt x="3" y="793"/>
                  </a:cubicBezTo>
                  <a:cubicBezTo>
                    <a:pt x="5" y="793"/>
                    <a:pt x="5" y="794"/>
                    <a:pt x="5" y="795"/>
                  </a:cubicBezTo>
                  <a:cubicBezTo>
                    <a:pt x="5" y="796"/>
                    <a:pt x="5" y="797"/>
                    <a:pt x="3" y="797"/>
                  </a:cubicBezTo>
                  <a:cubicBezTo>
                    <a:pt x="2" y="797"/>
                    <a:pt x="1" y="796"/>
                    <a:pt x="1" y="795"/>
                  </a:cubicBezTo>
                  <a:close/>
                  <a:moveTo>
                    <a:pt x="1" y="787"/>
                  </a:moveTo>
                  <a:lnTo>
                    <a:pt x="1" y="787"/>
                  </a:lnTo>
                  <a:cubicBezTo>
                    <a:pt x="1" y="786"/>
                    <a:pt x="2" y="785"/>
                    <a:pt x="3" y="785"/>
                  </a:cubicBezTo>
                  <a:cubicBezTo>
                    <a:pt x="5" y="785"/>
                    <a:pt x="5" y="786"/>
                    <a:pt x="5" y="787"/>
                  </a:cubicBezTo>
                  <a:cubicBezTo>
                    <a:pt x="5" y="788"/>
                    <a:pt x="5" y="789"/>
                    <a:pt x="3" y="789"/>
                  </a:cubicBezTo>
                  <a:cubicBezTo>
                    <a:pt x="2" y="789"/>
                    <a:pt x="1" y="788"/>
                    <a:pt x="1" y="787"/>
                  </a:cubicBezTo>
                  <a:close/>
                  <a:moveTo>
                    <a:pt x="1" y="779"/>
                  </a:moveTo>
                  <a:lnTo>
                    <a:pt x="1" y="779"/>
                  </a:lnTo>
                  <a:cubicBezTo>
                    <a:pt x="1" y="778"/>
                    <a:pt x="2" y="777"/>
                    <a:pt x="4" y="777"/>
                  </a:cubicBezTo>
                  <a:cubicBezTo>
                    <a:pt x="5" y="777"/>
                    <a:pt x="6" y="778"/>
                    <a:pt x="6" y="779"/>
                  </a:cubicBezTo>
                  <a:cubicBezTo>
                    <a:pt x="6" y="780"/>
                    <a:pt x="5" y="781"/>
                    <a:pt x="4" y="781"/>
                  </a:cubicBezTo>
                  <a:cubicBezTo>
                    <a:pt x="2" y="781"/>
                    <a:pt x="1" y="780"/>
                    <a:pt x="1" y="779"/>
                  </a:cubicBezTo>
                  <a:close/>
                  <a:moveTo>
                    <a:pt x="2" y="771"/>
                  </a:moveTo>
                  <a:lnTo>
                    <a:pt x="2" y="771"/>
                  </a:lnTo>
                  <a:cubicBezTo>
                    <a:pt x="2" y="770"/>
                    <a:pt x="2" y="769"/>
                    <a:pt x="4" y="769"/>
                  </a:cubicBezTo>
                  <a:cubicBezTo>
                    <a:pt x="5" y="769"/>
                    <a:pt x="6" y="770"/>
                    <a:pt x="6" y="771"/>
                  </a:cubicBezTo>
                  <a:cubicBezTo>
                    <a:pt x="6" y="772"/>
                    <a:pt x="5" y="773"/>
                    <a:pt x="4" y="773"/>
                  </a:cubicBezTo>
                  <a:cubicBezTo>
                    <a:pt x="2" y="773"/>
                    <a:pt x="2" y="772"/>
                    <a:pt x="2" y="771"/>
                  </a:cubicBezTo>
                  <a:close/>
                  <a:moveTo>
                    <a:pt x="2" y="763"/>
                  </a:moveTo>
                  <a:lnTo>
                    <a:pt x="2" y="763"/>
                  </a:lnTo>
                  <a:cubicBezTo>
                    <a:pt x="2" y="762"/>
                    <a:pt x="2" y="761"/>
                    <a:pt x="4" y="761"/>
                  </a:cubicBezTo>
                  <a:cubicBezTo>
                    <a:pt x="5" y="761"/>
                    <a:pt x="6" y="762"/>
                    <a:pt x="6" y="763"/>
                  </a:cubicBezTo>
                  <a:cubicBezTo>
                    <a:pt x="6" y="764"/>
                    <a:pt x="5" y="765"/>
                    <a:pt x="4" y="765"/>
                  </a:cubicBezTo>
                  <a:cubicBezTo>
                    <a:pt x="2" y="765"/>
                    <a:pt x="2" y="764"/>
                    <a:pt x="2" y="763"/>
                  </a:cubicBezTo>
                  <a:close/>
                  <a:moveTo>
                    <a:pt x="2" y="755"/>
                  </a:moveTo>
                  <a:lnTo>
                    <a:pt x="2" y="755"/>
                  </a:lnTo>
                  <a:cubicBezTo>
                    <a:pt x="2" y="754"/>
                    <a:pt x="2" y="753"/>
                    <a:pt x="4" y="753"/>
                  </a:cubicBezTo>
                  <a:cubicBezTo>
                    <a:pt x="5" y="753"/>
                    <a:pt x="6" y="754"/>
                    <a:pt x="6" y="755"/>
                  </a:cubicBezTo>
                  <a:cubicBezTo>
                    <a:pt x="6" y="756"/>
                    <a:pt x="5" y="757"/>
                    <a:pt x="4" y="757"/>
                  </a:cubicBezTo>
                  <a:cubicBezTo>
                    <a:pt x="2" y="757"/>
                    <a:pt x="2" y="756"/>
                    <a:pt x="2" y="755"/>
                  </a:cubicBezTo>
                  <a:close/>
                  <a:moveTo>
                    <a:pt x="2" y="747"/>
                  </a:moveTo>
                  <a:lnTo>
                    <a:pt x="2" y="747"/>
                  </a:lnTo>
                  <a:cubicBezTo>
                    <a:pt x="2" y="746"/>
                    <a:pt x="3" y="745"/>
                    <a:pt x="4" y="745"/>
                  </a:cubicBezTo>
                  <a:cubicBezTo>
                    <a:pt x="5" y="745"/>
                    <a:pt x="6" y="746"/>
                    <a:pt x="6" y="747"/>
                  </a:cubicBezTo>
                  <a:cubicBezTo>
                    <a:pt x="6" y="748"/>
                    <a:pt x="5" y="749"/>
                    <a:pt x="4" y="749"/>
                  </a:cubicBezTo>
                  <a:cubicBezTo>
                    <a:pt x="3" y="749"/>
                    <a:pt x="2" y="748"/>
                    <a:pt x="2" y="747"/>
                  </a:cubicBezTo>
                  <a:close/>
                  <a:moveTo>
                    <a:pt x="2" y="739"/>
                  </a:moveTo>
                  <a:lnTo>
                    <a:pt x="2" y="739"/>
                  </a:lnTo>
                  <a:cubicBezTo>
                    <a:pt x="2" y="738"/>
                    <a:pt x="3" y="737"/>
                    <a:pt x="4" y="737"/>
                  </a:cubicBezTo>
                  <a:cubicBezTo>
                    <a:pt x="5" y="737"/>
                    <a:pt x="6" y="738"/>
                    <a:pt x="6" y="739"/>
                  </a:cubicBezTo>
                  <a:cubicBezTo>
                    <a:pt x="6" y="740"/>
                    <a:pt x="5" y="741"/>
                    <a:pt x="4" y="741"/>
                  </a:cubicBezTo>
                  <a:cubicBezTo>
                    <a:pt x="3" y="741"/>
                    <a:pt x="2" y="740"/>
                    <a:pt x="2" y="739"/>
                  </a:cubicBezTo>
                  <a:close/>
                  <a:moveTo>
                    <a:pt x="2" y="731"/>
                  </a:moveTo>
                  <a:lnTo>
                    <a:pt x="2" y="731"/>
                  </a:lnTo>
                  <a:cubicBezTo>
                    <a:pt x="2" y="730"/>
                    <a:pt x="3" y="729"/>
                    <a:pt x="4" y="729"/>
                  </a:cubicBezTo>
                  <a:cubicBezTo>
                    <a:pt x="5" y="729"/>
                    <a:pt x="6" y="730"/>
                    <a:pt x="6" y="731"/>
                  </a:cubicBezTo>
                  <a:cubicBezTo>
                    <a:pt x="6" y="732"/>
                    <a:pt x="5" y="733"/>
                    <a:pt x="4" y="733"/>
                  </a:cubicBezTo>
                  <a:cubicBezTo>
                    <a:pt x="3" y="733"/>
                    <a:pt x="2" y="732"/>
                    <a:pt x="2" y="731"/>
                  </a:cubicBezTo>
                  <a:close/>
                  <a:moveTo>
                    <a:pt x="2" y="723"/>
                  </a:moveTo>
                  <a:lnTo>
                    <a:pt x="2" y="723"/>
                  </a:lnTo>
                  <a:cubicBezTo>
                    <a:pt x="2" y="722"/>
                    <a:pt x="3" y="721"/>
                    <a:pt x="4" y="721"/>
                  </a:cubicBezTo>
                  <a:cubicBezTo>
                    <a:pt x="5" y="721"/>
                    <a:pt x="6" y="722"/>
                    <a:pt x="6" y="723"/>
                  </a:cubicBezTo>
                  <a:cubicBezTo>
                    <a:pt x="6" y="724"/>
                    <a:pt x="5" y="725"/>
                    <a:pt x="4" y="725"/>
                  </a:cubicBezTo>
                  <a:cubicBezTo>
                    <a:pt x="3" y="725"/>
                    <a:pt x="2" y="724"/>
                    <a:pt x="2" y="723"/>
                  </a:cubicBezTo>
                  <a:close/>
                  <a:moveTo>
                    <a:pt x="2" y="715"/>
                  </a:moveTo>
                  <a:lnTo>
                    <a:pt x="2" y="715"/>
                  </a:lnTo>
                  <a:cubicBezTo>
                    <a:pt x="2" y="714"/>
                    <a:pt x="3" y="713"/>
                    <a:pt x="4" y="713"/>
                  </a:cubicBezTo>
                  <a:cubicBezTo>
                    <a:pt x="5" y="713"/>
                    <a:pt x="6" y="714"/>
                    <a:pt x="6" y="715"/>
                  </a:cubicBezTo>
                  <a:cubicBezTo>
                    <a:pt x="6" y="716"/>
                    <a:pt x="5" y="717"/>
                    <a:pt x="4" y="717"/>
                  </a:cubicBezTo>
                  <a:cubicBezTo>
                    <a:pt x="3" y="717"/>
                    <a:pt x="2" y="716"/>
                    <a:pt x="2" y="715"/>
                  </a:cubicBezTo>
                  <a:close/>
                  <a:moveTo>
                    <a:pt x="2" y="707"/>
                  </a:moveTo>
                  <a:lnTo>
                    <a:pt x="2" y="707"/>
                  </a:lnTo>
                  <a:cubicBezTo>
                    <a:pt x="2" y="706"/>
                    <a:pt x="3" y="705"/>
                    <a:pt x="4" y="705"/>
                  </a:cubicBezTo>
                  <a:cubicBezTo>
                    <a:pt x="5" y="705"/>
                    <a:pt x="6" y="706"/>
                    <a:pt x="6" y="707"/>
                  </a:cubicBezTo>
                  <a:cubicBezTo>
                    <a:pt x="6" y="708"/>
                    <a:pt x="5" y="709"/>
                    <a:pt x="4" y="709"/>
                  </a:cubicBezTo>
                  <a:cubicBezTo>
                    <a:pt x="3" y="709"/>
                    <a:pt x="2" y="708"/>
                    <a:pt x="2" y="707"/>
                  </a:cubicBezTo>
                  <a:close/>
                  <a:moveTo>
                    <a:pt x="2" y="699"/>
                  </a:moveTo>
                  <a:lnTo>
                    <a:pt x="2" y="699"/>
                  </a:lnTo>
                  <a:cubicBezTo>
                    <a:pt x="2" y="698"/>
                    <a:pt x="3" y="697"/>
                    <a:pt x="4" y="697"/>
                  </a:cubicBezTo>
                  <a:cubicBezTo>
                    <a:pt x="5" y="697"/>
                    <a:pt x="6" y="698"/>
                    <a:pt x="6" y="699"/>
                  </a:cubicBezTo>
                  <a:cubicBezTo>
                    <a:pt x="6" y="700"/>
                    <a:pt x="5" y="701"/>
                    <a:pt x="4" y="701"/>
                  </a:cubicBezTo>
                  <a:cubicBezTo>
                    <a:pt x="3" y="701"/>
                    <a:pt x="2" y="700"/>
                    <a:pt x="2" y="699"/>
                  </a:cubicBezTo>
                  <a:close/>
                  <a:moveTo>
                    <a:pt x="2" y="691"/>
                  </a:moveTo>
                  <a:lnTo>
                    <a:pt x="2" y="691"/>
                  </a:lnTo>
                  <a:cubicBezTo>
                    <a:pt x="2" y="690"/>
                    <a:pt x="3" y="689"/>
                    <a:pt x="4" y="689"/>
                  </a:cubicBezTo>
                  <a:cubicBezTo>
                    <a:pt x="5" y="689"/>
                    <a:pt x="6" y="690"/>
                    <a:pt x="6" y="691"/>
                  </a:cubicBezTo>
                  <a:cubicBezTo>
                    <a:pt x="6" y="692"/>
                    <a:pt x="5" y="693"/>
                    <a:pt x="4" y="693"/>
                  </a:cubicBezTo>
                  <a:cubicBezTo>
                    <a:pt x="3" y="693"/>
                    <a:pt x="2" y="692"/>
                    <a:pt x="2" y="691"/>
                  </a:cubicBezTo>
                  <a:close/>
                  <a:moveTo>
                    <a:pt x="2" y="683"/>
                  </a:moveTo>
                  <a:lnTo>
                    <a:pt x="2" y="683"/>
                  </a:lnTo>
                  <a:cubicBezTo>
                    <a:pt x="2" y="682"/>
                    <a:pt x="3" y="681"/>
                    <a:pt x="4" y="681"/>
                  </a:cubicBezTo>
                  <a:cubicBezTo>
                    <a:pt x="5" y="681"/>
                    <a:pt x="6" y="682"/>
                    <a:pt x="6" y="683"/>
                  </a:cubicBezTo>
                  <a:cubicBezTo>
                    <a:pt x="6" y="684"/>
                    <a:pt x="5" y="685"/>
                    <a:pt x="4" y="685"/>
                  </a:cubicBezTo>
                  <a:cubicBezTo>
                    <a:pt x="3" y="685"/>
                    <a:pt x="2" y="684"/>
                    <a:pt x="2" y="683"/>
                  </a:cubicBezTo>
                  <a:close/>
                  <a:moveTo>
                    <a:pt x="2" y="675"/>
                  </a:moveTo>
                  <a:lnTo>
                    <a:pt x="2" y="675"/>
                  </a:lnTo>
                  <a:cubicBezTo>
                    <a:pt x="2" y="674"/>
                    <a:pt x="3" y="673"/>
                    <a:pt x="4" y="673"/>
                  </a:cubicBezTo>
                  <a:cubicBezTo>
                    <a:pt x="5" y="673"/>
                    <a:pt x="6" y="674"/>
                    <a:pt x="6" y="675"/>
                  </a:cubicBezTo>
                  <a:cubicBezTo>
                    <a:pt x="6" y="676"/>
                    <a:pt x="5" y="677"/>
                    <a:pt x="4" y="677"/>
                  </a:cubicBezTo>
                  <a:cubicBezTo>
                    <a:pt x="3" y="677"/>
                    <a:pt x="2" y="676"/>
                    <a:pt x="2" y="675"/>
                  </a:cubicBezTo>
                  <a:close/>
                  <a:moveTo>
                    <a:pt x="2" y="667"/>
                  </a:moveTo>
                  <a:lnTo>
                    <a:pt x="2" y="667"/>
                  </a:lnTo>
                  <a:cubicBezTo>
                    <a:pt x="2" y="666"/>
                    <a:pt x="3" y="665"/>
                    <a:pt x="4" y="665"/>
                  </a:cubicBezTo>
                  <a:cubicBezTo>
                    <a:pt x="5" y="665"/>
                    <a:pt x="6" y="666"/>
                    <a:pt x="6" y="667"/>
                  </a:cubicBezTo>
                  <a:cubicBezTo>
                    <a:pt x="6" y="668"/>
                    <a:pt x="5" y="669"/>
                    <a:pt x="4" y="669"/>
                  </a:cubicBezTo>
                  <a:cubicBezTo>
                    <a:pt x="3" y="669"/>
                    <a:pt x="2" y="668"/>
                    <a:pt x="2" y="667"/>
                  </a:cubicBezTo>
                  <a:close/>
                  <a:moveTo>
                    <a:pt x="2" y="659"/>
                  </a:moveTo>
                  <a:lnTo>
                    <a:pt x="2" y="659"/>
                  </a:lnTo>
                  <a:cubicBezTo>
                    <a:pt x="2" y="658"/>
                    <a:pt x="3" y="657"/>
                    <a:pt x="4" y="657"/>
                  </a:cubicBezTo>
                  <a:cubicBezTo>
                    <a:pt x="5" y="657"/>
                    <a:pt x="6" y="658"/>
                    <a:pt x="6" y="659"/>
                  </a:cubicBezTo>
                  <a:cubicBezTo>
                    <a:pt x="6" y="660"/>
                    <a:pt x="5" y="661"/>
                    <a:pt x="4" y="661"/>
                  </a:cubicBezTo>
                  <a:cubicBezTo>
                    <a:pt x="3" y="661"/>
                    <a:pt x="2" y="660"/>
                    <a:pt x="2" y="659"/>
                  </a:cubicBezTo>
                  <a:close/>
                  <a:moveTo>
                    <a:pt x="2" y="651"/>
                  </a:moveTo>
                  <a:lnTo>
                    <a:pt x="2" y="651"/>
                  </a:lnTo>
                  <a:cubicBezTo>
                    <a:pt x="2" y="650"/>
                    <a:pt x="3" y="649"/>
                    <a:pt x="4" y="649"/>
                  </a:cubicBezTo>
                  <a:cubicBezTo>
                    <a:pt x="5" y="649"/>
                    <a:pt x="6" y="650"/>
                    <a:pt x="6" y="651"/>
                  </a:cubicBezTo>
                  <a:cubicBezTo>
                    <a:pt x="6" y="652"/>
                    <a:pt x="5" y="653"/>
                    <a:pt x="4" y="653"/>
                  </a:cubicBezTo>
                  <a:cubicBezTo>
                    <a:pt x="3" y="653"/>
                    <a:pt x="2" y="652"/>
                    <a:pt x="2" y="651"/>
                  </a:cubicBezTo>
                  <a:close/>
                  <a:moveTo>
                    <a:pt x="2" y="643"/>
                  </a:moveTo>
                  <a:lnTo>
                    <a:pt x="2" y="643"/>
                  </a:lnTo>
                  <a:cubicBezTo>
                    <a:pt x="2" y="642"/>
                    <a:pt x="3" y="641"/>
                    <a:pt x="4" y="641"/>
                  </a:cubicBezTo>
                  <a:cubicBezTo>
                    <a:pt x="5" y="641"/>
                    <a:pt x="6" y="642"/>
                    <a:pt x="6" y="643"/>
                  </a:cubicBezTo>
                  <a:cubicBezTo>
                    <a:pt x="6" y="644"/>
                    <a:pt x="5" y="645"/>
                    <a:pt x="4" y="645"/>
                  </a:cubicBezTo>
                  <a:cubicBezTo>
                    <a:pt x="3" y="645"/>
                    <a:pt x="2" y="644"/>
                    <a:pt x="2" y="643"/>
                  </a:cubicBezTo>
                  <a:close/>
                  <a:moveTo>
                    <a:pt x="2" y="635"/>
                  </a:moveTo>
                  <a:lnTo>
                    <a:pt x="2" y="635"/>
                  </a:lnTo>
                  <a:cubicBezTo>
                    <a:pt x="2" y="634"/>
                    <a:pt x="3" y="633"/>
                    <a:pt x="4" y="633"/>
                  </a:cubicBezTo>
                  <a:cubicBezTo>
                    <a:pt x="5" y="633"/>
                    <a:pt x="6" y="634"/>
                    <a:pt x="6" y="635"/>
                  </a:cubicBezTo>
                  <a:cubicBezTo>
                    <a:pt x="6" y="636"/>
                    <a:pt x="5" y="637"/>
                    <a:pt x="4" y="637"/>
                  </a:cubicBezTo>
                  <a:cubicBezTo>
                    <a:pt x="3" y="637"/>
                    <a:pt x="2" y="636"/>
                    <a:pt x="2" y="635"/>
                  </a:cubicBezTo>
                  <a:close/>
                  <a:moveTo>
                    <a:pt x="2" y="627"/>
                  </a:moveTo>
                  <a:lnTo>
                    <a:pt x="2" y="627"/>
                  </a:lnTo>
                  <a:cubicBezTo>
                    <a:pt x="2" y="626"/>
                    <a:pt x="3" y="625"/>
                    <a:pt x="4" y="625"/>
                  </a:cubicBezTo>
                  <a:cubicBezTo>
                    <a:pt x="5" y="625"/>
                    <a:pt x="6" y="626"/>
                    <a:pt x="6" y="627"/>
                  </a:cubicBezTo>
                  <a:cubicBezTo>
                    <a:pt x="6" y="628"/>
                    <a:pt x="5" y="629"/>
                    <a:pt x="4" y="629"/>
                  </a:cubicBezTo>
                  <a:cubicBezTo>
                    <a:pt x="3" y="629"/>
                    <a:pt x="2" y="628"/>
                    <a:pt x="2" y="627"/>
                  </a:cubicBezTo>
                  <a:close/>
                  <a:moveTo>
                    <a:pt x="2" y="619"/>
                  </a:moveTo>
                  <a:lnTo>
                    <a:pt x="2" y="619"/>
                  </a:lnTo>
                  <a:cubicBezTo>
                    <a:pt x="2" y="618"/>
                    <a:pt x="3" y="617"/>
                    <a:pt x="4" y="617"/>
                  </a:cubicBezTo>
                  <a:cubicBezTo>
                    <a:pt x="5" y="617"/>
                    <a:pt x="6" y="618"/>
                    <a:pt x="6" y="619"/>
                  </a:cubicBezTo>
                  <a:cubicBezTo>
                    <a:pt x="6" y="620"/>
                    <a:pt x="5" y="621"/>
                    <a:pt x="4" y="621"/>
                  </a:cubicBezTo>
                  <a:cubicBezTo>
                    <a:pt x="3" y="621"/>
                    <a:pt x="2" y="620"/>
                    <a:pt x="2" y="619"/>
                  </a:cubicBezTo>
                  <a:close/>
                  <a:moveTo>
                    <a:pt x="2" y="611"/>
                  </a:moveTo>
                  <a:lnTo>
                    <a:pt x="2" y="611"/>
                  </a:lnTo>
                  <a:cubicBezTo>
                    <a:pt x="2" y="610"/>
                    <a:pt x="3" y="609"/>
                    <a:pt x="4" y="609"/>
                  </a:cubicBezTo>
                  <a:cubicBezTo>
                    <a:pt x="5" y="609"/>
                    <a:pt x="6" y="610"/>
                    <a:pt x="6" y="611"/>
                  </a:cubicBezTo>
                  <a:cubicBezTo>
                    <a:pt x="6" y="612"/>
                    <a:pt x="5" y="613"/>
                    <a:pt x="4" y="613"/>
                  </a:cubicBezTo>
                  <a:cubicBezTo>
                    <a:pt x="3" y="613"/>
                    <a:pt x="2" y="612"/>
                    <a:pt x="2" y="611"/>
                  </a:cubicBezTo>
                  <a:close/>
                  <a:moveTo>
                    <a:pt x="2" y="603"/>
                  </a:moveTo>
                  <a:lnTo>
                    <a:pt x="2" y="603"/>
                  </a:lnTo>
                  <a:cubicBezTo>
                    <a:pt x="2" y="602"/>
                    <a:pt x="3" y="601"/>
                    <a:pt x="4" y="601"/>
                  </a:cubicBezTo>
                  <a:cubicBezTo>
                    <a:pt x="5" y="601"/>
                    <a:pt x="6" y="602"/>
                    <a:pt x="6" y="603"/>
                  </a:cubicBezTo>
                  <a:cubicBezTo>
                    <a:pt x="6" y="604"/>
                    <a:pt x="5" y="605"/>
                    <a:pt x="4" y="605"/>
                  </a:cubicBezTo>
                  <a:cubicBezTo>
                    <a:pt x="3" y="605"/>
                    <a:pt x="2" y="604"/>
                    <a:pt x="2" y="603"/>
                  </a:cubicBezTo>
                  <a:close/>
                  <a:moveTo>
                    <a:pt x="2" y="595"/>
                  </a:moveTo>
                  <a:lnTo>
                    <a:pt x="2" y="595"/>
                  </a:lnTo>
                  <a:cubicBezTo>
                    <a:pt x="2" y="594"/>
                    <a:pt x="3" y="593"/>
                    <a:pt x="4" y="593"/>
                  </a:cubicBezTo>
                  <a:cubicBezTo>
                    <a:pt x="5" y="593"/>
                    <a:pt x="6" y="594"/>
                    <a:pt x="6" y="595"/>
                  </a:cubicBezTo>
                  <a:cubicBezTo>
                    <a:pt x="6" y="596"/>
                    <a:pt x="5" y="597"/>
                    <a:pt x="4" y="597"/>
                  </a:cubicBezTo>
                  <a:cubicBezTo>
                    <a:pt x="3" y="597"/>
                    <a:pt x="2" y="596"/>
                    <a:pt x="2" y="595"/>
                  </a:cubicBezTo>
                  <a:close/>
                  <a:moveTo>
                    <a:pt x="2" y="587"/>
                  </a:moveTo>
                  <a:lnTo>
                    <a:pt x="2" y="587"/>
                  </a:lnTo>
                  <a:cubicBezTo>
                    <a:pt x="2" y="586"/>
                    <a:pt x="3" y="585"/>
                    <a:pt x="4" y="585"/>
                  </a:cubicBezTo>
                  <a:cubicBezTo>
                    <a:pt x="5" y="585"/>
                    <a:pt x="6" y="586"/>
                    <a:pt x="6" y="587"/>
                  </a:cubicBezTo>
                  <a:cubicBezTo>
                    <a:pt x="6" y="588"/>
                    <a:pt x="5" y="589"/>
                    <a:pt x="4" y="589"/>
                  </a:cubicBezTo>
                  <a:cubicBezTo>
                    <a:pt x="3" y="589"/>
                    <a:pt x="2" y="588"/>
                    <a:pt x="2" y="587"/>
                  </a:cubicBezTo>
                  <a:close/>
                  <a:moveTo>
                    <a:pt x="2" y="579"/>
                  </a:moveTo>
                  <a:lnTo>
                    <a:pt x="2" y="579"/>
                  </a:lnTo>
                  <a:cubicBezTo>
                    <a:pt x="2" y="578"/>
                    <a:pt x="3" y="577"/>
                    <a:pt x="4" y="577"/>
                  </a:cubicBezTo>
                  <a:cubicBezTo>
                    <a:pt x="5" y="577"/>
                    <a:pt x="6" y="578"/>
                    <a:pt x="6" y="579"/>
                  </a:cubicBezTo>
                  <a:cubicBezTo>
                    <a:pt x="6" y="580"/>
                    <a:pt x="5" y="581"/>
                    <a:pt x="4" y="581"/>
                  </a:cubicBezTo>
                  <a:cubicBezTo>
                    <a:pt x="3" y="581"/>
                    <a:pt x="2" y="580"/>
                    <a:pt x="2" y="579"/>
                  </a:cubicBezTo>
                  <a:close/>
                  <a:moveTo>
                    <a:pt x="2" y="571"/>
                  </a:moveTo>
                  <a:lnTo>
                    <a:pt x="2" y="571"/>
                  </a:lnTo>
                  <a:cubicBezTo>
                    <a:pt x="2" y="570"/>
                    <a:pt x="3" y="569"/>
                    <a:pt x="4" y="569"/>
                  </a:cubicBezTo>
                  <a:cubicBezTo>
                    <a:pt x="5" y="569"/>
                    <a:pt x="6" y="570"/>
                    <a:pt x="6" y="571"/>
                  </a:cubicBezTo>
                  <a:cubicBezTo>
                    <a:pt x="6" y="572"/>
                    <a:pt x="5" y="573"/>
                    <a:pt x="4" y="573"/>
                  </a:cubicBezTo>
                  <a:cubicBezTo>
                    <a:pt x="3" y="573"/>
                    <a:pt x="2" y="572"/>
                    <a:pt x="2" y="571"/>
                  </a:cubicBezTo>
                  <a:close/>
                  <a:moveTo>
                    <a:pt x="2" y="563"/>
                  </a:moveTo>
                  <a:lnTo>
                    <a:pt x="2" y="563"/>
                  </a:lnTo>
                  <a:cubicBezTo>
                    <a:pt x="2" y="562"/>
                    <a:pt x="3" y="561"/>
                    <a:pt x="4" y="561"/>
                  </a:cubicBezTo>
                  <a:cubicBezTo>
                    <a:pt x="5" y="561"/>
                    <a:pt x="6" y="562"/>
                    <a:pt x="6" y="563"/>
                  </a:cubicBezTo>
                  <a:cubicBezTo>
                    <a:pt x="6" y="564"/>
                    <a:pt x="5" y="565"/>
                    <a:pt x="4" y="565"/>
                  </a:cubicBezTo>
                  <a:cubicBezTo>
                    <a:pt x="3" y="565"/>
                    <a:pt x="2" y="564"/>
                    <a:pt x="2" y="563"/>
                  </a:cubicBezTo>
                  <a:close/>
                  <a:moveTo>
                    <a:pt x="2" y="555"/>
                  </a:moveTo>
                  <a:lnTo>
                    <a:pt x="2" y="555"/>
                  </a:lnTo>
                  <a:cubicBezTo>
                    <a:pt x="2" y="554"/>
                    <a:pt x="3" y="553"/>
                    <a:pt x="4" y="553"/>
                  </a:cubicBezTo>
                  <a:cubicBezTo>
                    <a:pt x="5" y="553"/>
                    <a:pt x="6" y="554"/>
                    <a:pt x="6" y="555"/>
                  </a:cubicBezTo>
                  <a:cubicBezTo>
                    <a:pt x="6" y="556"/>
                    <a:pt x="5" y="557"/>
                    <a:pt x="4" y="557"/>
                  </a:cubicBezTo>
                  <a:cubicBezTo>
                    <a:pt x="3" y="557"/>
                    <a:pt x="2" y="556"/>
                    <a:pt x="2" y="555"/>
                  </a:cubicBezTo>
                  <a:close/>
                  <a:moveTo>
                    <a:pt x="2" y="547"/>
                  </a:moveTo>
                  <a:lnTo>
                    <a:pt x="2" y="547"/>
                  </a:lnTo>
                  <a:cubicBezTo>
                    <a:pt x="2" y="546"/>
                    <a:pt x="3" y="545"/>
                    <a:pt x="4" y="545"/>
                  </a:cubicBezTo>
                  <a:cubicBezTo>
                    <a:pt x="6" y="545"/>
                    <a:pt x="6" y="546"/>
                    <a:pt x="6" y="547"/>
                  </a:cubicBezTo>
                  <a:cubicBezTo>
                    <a:pt x="6" y="548"/>
                    <a:pt x="6" y="549"/>
                    <a:pt x="4" y="549"/>
                  </a:cubicBezTo>
                  <a:cubicBezTo>
                    <a:pt x="3" y="549"/>
                    <a:pt x="2" y="548"/>
                    <a:pt x="2" y="547"/>
                  </a:cubicBezTo>
                  <a:close/>
                  <a:moveTo>
                    <a:pt x="2" y="539"/>
                  </a:moveTo>
                  <a:lnTo>
                    <a:pt x="2" y="539"/>
                  </a:lnTo>
                  <a:cubicBezTo>
                    <a:pt x="2" y="538"/>
                    <a:pt x="3" y="537"/>
                    <a:pt x="4" y="537"/>
                  </a:cubicBezTo>
                  <a:cubicBezTo>
                    <a:pt x="6" y="537"/>
                    <a:pt x="6" y="538"/>
                    <a:pt x="6" y="539"/>
                  </a:cubicBezTo>
                  <a:cubicBezTo>
                    <a:pt x="6" y="540"/>
                    <a:pt x="6" y="541"/>
                    <a:pt x="4" y="541"/>
                  </a:cubicBezTo>
                  <a:cubicBezTo>
                    <a:pt x="3" y="541"/>
                    <a:pt x="2" y="540"/>
                    <a:pt x="2" y="539"/>
                  </a:cubicBezTo>
                  <a:close/>
                  <a:moveTo>
                    <a:pt x="2" y="531"/>
                  </a:moveTo>
                  <a:lnTo>
                    <a:pt x="2" y="531"/>
                  </a:lnTo>
                  <a:cubicBezTo>
                    <a:pt x="2" y="530"/>
                    <a:pt x="3" y="529"/>
                    <a:pt x="4" y="529"/>
                  </a:cubicBezTo>
                  <a:cubicBezTo>
                    <a:pt x="6" y="529"/>
                    <a:pt x="6" y="530"/>
                    <a:pt x="6" y="531"/>
                  </a:cubicBezTo>
                  <a:cubicBezTo>
                    <a:pt x="6" y="532"/>
                    <a:pt x="6" y="533"/>
                    <a:pt x="4" y="533"/>
                  </a:cubicBezTo>
                  <a:cubicBezTo>
                    <a:pt x="3" y="533"/>
                    <a:pt x="2" y="532"/>
                    <a:pt x="2" y="531"/>
                  </a:cubicBezTo>
                  <a:close/>
                  <a:moveTo>
                    <a:pt x="2" y="523"/>
                  </a:moveTo>
                  <a:lnTo>
                    <a:pt x="2" y="523"/>
                  </a:lnTo>
                  <a:cubicBezTo>
                    <a:pt x="2" y="522"/>
                    <a:pt x="3" y="521"/>
                    <a:pt x="5" y="521"/>
                  </a:cubicBezTo>
                  <a:cubicBezTo>
                    <a:pt x="6" y="521"/>
                    <a:pt x="7" y="522"/>
                    <a:pt x="7" y="523"/>
                  </a:cubicBezTo>
                  <a:cubicBezTo>
                    <a:pt x="7" y="524"/>
                    <a:pt x="6" y="525"/>
                    <a:pt x="5" y="525"/>
                  </a:cubicBezTo>
                  <a:cubicBezTo>
                    <a:pt x="3" y="525"/>
                    <a:pt x="2" y="524"/>
                    <a:pt x="2" y="523"/>
                  </a:cubicBezTo>
                  <a:close/>
                  <a:moveTo>
                    <a:pt x="3" y="515"/>
                  </a:moveTo>
                  <a:lnTo>
                    <a:pt x="3" y="515"/>
                  </a:lnTo>
                  <a:cubicBezTo>
                    <a:pt x="3" y="514"/>
                    <a:pt x="3" y="513"/>
                    <a:pt x="5" y="513"/>
                  </a:cubicBezTo>
                  <a:cubicBezTo>
                    <a:pt x="6" y="513"/>
                    <a:pt x="7" y="514"/>
                    <a:pt x="7" y="515"/>
                  </a:cubicBezTo>
                  <a:cubicBezTo>
                    <a:pt x="7" y="516"/>
                    <a:pt x="6" y="517"/>
                    <a:pt x="5" y="517"/>
                  </a:cubicBezTo>
                  <a:cubicBezTo>
                    <a:pt x="3" y="517"/>
                    <a:pt x="3" y="516"/>
                    <a:pt x="3" y="515"/>
                  </a:cubicBezTo>
                  <a:close/>
                  <a:moveTo>
                    <a:pt x="3" y="507"/>
                  </a:moveTo>
                  <a:lnTo>
                    <a:pt x="3" y="507"/>
                  </a:lnTo>
                  <a:cubicBezTo>
                    <a:pt x="3" y="506"/>
                    <a:pt x="3" y="505"/>
                    <a:pt x="5" y="505"/>
                  </a:cubicBezTo>
                  <a:cubicBezTo>
                    <a:pt x="6" y="505"/>
                    <a:pt x="7" y="506"/>
                    <a:pt x="7" y="507"/>
                  </a:cubicBezTo>
                  <a:cubicBezTo>
                    <a:pt x="7" y="508"/>
                    <a:pt x="6" y="509"/>
                    <a:pt x="5" y="509"/>
                  </a:cubicBezTo>
                  <a:cubicBezTo>
                    <a:pt x="3" y="509"/>
                    <a:pt x="3" y="508"/>
                    <a:pt x="3" y="507"/>
                  </a:cubicBezTo>
                  <a:close/>
                  <a:moveTo>
                    <a:pt x="3" y="499"/>
                  </a:moveTo>
                  <a:lnTo>
                    <a:pt x="3" y="499"/>
                  </a:lnTo>
                  <a:cubicBezTo>
                    <a:pt x="3" y="498"/>
                    <a:pt x="3" y="497"/>
                    <a:pt x="5" y="497"/>
                  </a:cubicBezTo>
                  <a:cubicBezTo>
                    <a:pt x="6" y="497"/>
                    <a:pt x="7" y="498"/>
                    <a:pt x="7" y="499"/>
                  </a:cubicBezTo>
                  <a:cubicBezTo>
                    <a:pt x="7" y="500"/>
                    <a:pt x="6" y="501"/>
                    <a:pt x="5" y="501"/>
                  </a:cubicBezTo>
                  <a:cubicBezTo>
                    <a:pt x="3" y="501"/>
                    <a:pt x="3" y="500"/>
                    <a:pt x="3" y="499"/>
                  </a:cubicBezTo>
                  <a:close/>
                  <a:moveTo>
                    <a:pt x="3" y="491"/>
                  </a:moveTo>
                  <a:lnTo>
                    <a:pt x="3" y="491"/>
                  </a:lnTo>
                  <a:cubicBezTo>
                    <a:pt x="3" y="490"/>
                    <a:pt x="4" y="489"/>
                    <a:pt x="5" y="489"/>
                  </a:cubicBezTo>
                  <a:cubicBezTo>
                    <a:pt x="6" y="489"/>
                    <a:pt x="7" y="490"/>
                    <a:pt x="7" y="491"/>
                  </a:cubicBezTo>
                  <a:cubicBezTo>
                    <a:pt x="7" y="492"/>
                    <a:pt x="6" y="493"/>
                    <a:pt x="5" y="493"/>
                  </a:cubicBezTo>
                  <a:cubicBezTo>
                    <a:pt x="4" y="493"/>
                    <a:pt x="3" y="492"/>
                    <a:pt x="3" y="491"/>
                  </a:cubicBezTo>
                  <a:close/>
                  <a:moveTo>
                    <a:pt x="3" y="483"/>
                  </a:moveTo>
                  <a:lnTo>
                    <a:pt x="3" y="483"/>
                  </a:lnTo>
                  <a:cubicBezTo>
                    <a:pt x="3" y="482"/>
                    <a:pt x="4" y="481"/>
                    <a:pt x="5" y="481"/>
                  </a:cubicBezTo>
                  <a:cubicBezTo>
                    <a:pt x="6" y="481"/>
                    <a:pt x="7" y="482"/>
                    <a:pt x="7" y="483"/>
                  </a:cubicBezTo>
                  <a:cubicBezTo>
                    <a:pt x="7" y="484"/>
                    <a:pt x="6" y="485"/>
                    <a:pt x="5" y="485"/>
                  </a:cubicBezTo>
                  <a:cubicBezTo>
                    <a:pt x="4" y="485"/>
                    <a:pt x="3" y="484"/>
                    <a:pt x="3" y="483"/>
                  </a:cubicBezTo>
                  <a:close/>
                  <a:moveTo>
                    <a:pt x="3" y="475"/>
                  </a:moveTo>
                  <a:lnTo>
                    <a:pt x="3" y="475"/>
                  </a:lnTo>
                  <a:cubicBezTo>
                    <a:pt x="3" y="474"/>
                    <a:pt x="4" y="473"/>
                    <a:pt x="5" y="473"/>
                  </a:cubicBezTo>
                  <a:cubicBezTo>
                    <a:pt x="6" y="473"/>
                    <a:pt x="7" y="474"/>
                    <a:pt x="7" y="475"/>
                  </a:cubicBezTo>
                  <a:cubicBezTo>
                    <a:pt x="7" y="476"/>
                    <a:pt x="6" y="477"/>
                    <a:pt x="5" y="477"/>
                  </a:cubicBezTo>
                  <a:cubicBezTo>
                    <a:pt x="4" y="477"/>
                    <a:pt x="3" y="476"/>
                    <a:pt x="3" y="475"/>
                  </a:cubicBezTo>
                  <a:close/>
                  <a:moveTo>
                    <a:pt x="3" y="467"/>
                  </a:moveTo>
                  <a:lnTo>
                    <a:pt x="3" y="467"/>
                  </a:lnTo>
                  <a:cubicBezTo>
                    <a:pt x="3" y="466"/>
                    <a:pt x="4" y="465"/>
                    <a:pt x="5" y="465"/>
                  </a:cubicBezTo>
                  <a:cubicBezTo>
                    <a:pt x="6" y="465"/>
                    <a:pt x="7" y="466"/>
                    <a:pt x="7" y="467"/>
                  </a:cubicBezTo>
                  <a:cubicBezTo>
                    <a:pt x="7" y="468"/>
                    <a:pt x="6" y="469"/>
                    <a:pt x="5" y="469"/>
                  </a:cubicBezTo>
                  <a:cubicBezTo>
                    <a:pt x="4" y="469"/>
                    <a:pt x="3" y="468"/>
                    <a:pt x="3" y="467"/>
                  </a:cubicBezTo>
                  <a:close/>
                  <a:moveTo>
                    <a:pt x="3" y="459"/>
                  </a:moveTo>
                  <a:lnTo>
                    <a:pt x="3" y="459"/>
                  </a:lnTo>
                  <a:cubicBezTo>
                    <a:pt x="3" y="458"/>
                    <a:pt x="4" y="457"/>
                    <a:pt x="5" y="457"/>
                  </a:cubicBezTo>
                  <a:cubicBezTo>
                    <a:pt x="6" y="457"/>
                    <a:pt x="7" y="458"/>
                    <a:pt x="7" y="459"/>
                  </a:cubicBezTo>
                  <a:cubicBezTo>
                    <a:pt x="7" y="460"/>
                    <a:pt x="6" y="461"/>
                    <a:pt x="5" y="461"/>
                  </a:cubicBezTo>
                  <a:cubicBezTo>
                    <a:pt x="4" y="461"/>
                    <a:pt x="3" y="460"/>
                    <a:pt x="3" y="459"/>
                  </a:cubicBezTo>
                  <a:close/>
                  <a:moveTo>
                    <a:pt x="3" y="451"/>
                  </a:moveTo>
                  <a:lnTo>
                    <a:pt x="3" y="451"/>
                  </a:lnTo>
                  <a:cubicBezTo>
                    <a:pt x="3" y="450"/>
                    <a:pt x="4" y="449"/>
                    <a:pt x="5" y="449"/>
                  </a:cubicBezTo>
                  <a:cubicBezTo>
                    <a:pt x="6" y="449"/>
                    <a:pt x="7" y="450"/>
                    <a:pt x="7" y="451"/>
                  </a:cubicBezTo>
                  <a:cubicBezTo>
                    <a:pt x="7" y="452"/>
                    <a:pt x="6" y="453"/>
                    <a:pt x="5" y="453"/>
                  </a:cubicBezTo>
                  <a:cubicBezTo>
                    <a:pt x="4" y="453"/>
                    <a:pt x="3" y="452"/>
                    <a:pt x="3" y="451"/>
                  </a:cubicBezTo>
                  <a:close/>
                  <a:moveTo>
                    <a:pt x="3" y="443"/>
                  </a:moveTo>
                  <a:lnTo>
                    <a:pt x="3" y="443"/>
                  </a:lnTo>
                  <a:cubicBezTo>
                    <a:pt x="3" y="442"/>
                    <a:pt x="4" y="441"/>
                    <a:pt x="5" y="441"/>
                  </a:cubicBezTo>
                  <a:cubicBezTo>
                    <a:pt x="6" y="441"/>
                    <a:pt x="7" y="442"/>
                    <a:pt x="7" y="443"/>
                  </a:cubicBezTo>
                  <a:cubicBezTo>
                    <a:pt x="7" y="444"/>
                    <a:pt x="6" y="445"/>
                    <a:pt x="5" y="445"/>
                  </a:cubicBezTo>
                  <a:cubicBezTo>
                    <a:pt x="4" y="445"/>
                    <a:pt x="3" y="444"/>
                    <a:pt x="3" y="443"/>
                  </a:cubicBezTo>
                  <a:close/>
                  <a:moveTo>
                    <a:pt x="3" y="435"/>
                  </a:moveTo>
                  <a:lnTo>
                    <a:pt x="3" y="435"/>
                  </a:lnTo>
                  <a:cubicBezTo>
                    <a:pt x="3" y="433"/>
                    <a:pt x="4" y="433"/>
                    <a:pt x="5" y="433"/>
                  </a:cubicBezTo>
                  <a:cubicBezTo>
                    <a:pt x="6" y="433"/>
                    <a:pt x="7" y="433"/>
                    <a:pt x="7" y="435"/>
                  </a:cubicBezTo>
                  <a:cubicBezTo>
                    <a:pt x="7" y="436"/>
                    <a:pt x="6" y="437"/>
                    <a:pt x="5" y="437"/>
                  </a:cubicBezTo>
                  <a:cubicBezTo>
                    <a:pt x="4" y="437"/>
                    <a:pt x="3" y="436"/>
                    <a:pt x="3" y="435"/>
                  </a:cubicBezTo>
                  <a:close/>
                  <a:moveTo>
                    <a:pt x="3" y="427"/>
                  </a:moveTo>
                  <a:lnTo>
                    <a:pt x="3" y="427"/>
                  </a:lnTo>
                  <a:cubicBezTo>
                    <a:pt x="3" y="425"/>
                    <a:pt x="4" y="425"/>
                    <a:pt x="5" y="425"/>
                  </a:cubicBezTo>
                  <a:cubicBezTo>
                    <a:pt x="6" y="425"/>
                    <a:pt x="7" y="425"/>
                    <a:pt x="7" y="427"/>
                  </a:cubicBezTo>
                  <a:cubicBezTo>
                    <a:pt x="7" y="428"/>
                    <a:pt x="6" y="429"/>
                    <a:pt x="5" y="429"/>
                  </a:cubicBezTo>
                  <a:cubicBezTo>
                    <a:pt x="4" y="429"/>
                    <a:pt x="3" y="428"/>
                    <a:pt x="3" y="427"/>
                  </a:cubicBezTo>
                  <a:close/>
                  <a:moveTo>
                    <a:pt x="3" y="419"/>
                  </a:moveTo>
                  <a:lnTo>
                    <a:pt x="3" y="419"/>
                  </a:lnTo>
                  <a:cubicBezTo>
                    <a:pt x="3" y="417"/>
                    <a:pt x="4" y="417"/>
                    <a:pt x="5" y="417"/>
                  </a:cubicBezTo>
                  <a:cubicBezTo>
                    <a:pt x="6" y="417"/>
                    <a:pt x="7" y="417"/>
                    <a:pt x="7" y="419"/>
                  </a:cubicBezTo>
                  <a:cubicBezTo>
                    <a:pt x="7" y="420"/>
                    <a:pt x="6" y="421"/>
                    <a:pt x="5" y="421"/>
                  </a:cubicBezTo>
                  <a:cubicBezTo>
                    <a:pt x="4" y="421"/>
                    <a:pt x="3" y="420"/>
                    <a:pt x="3" y="419"/>
                  </a:cubicBezTo>
                  <a:close/>
                  <a:moveTo>
                    <a:pt x="3" y="411"/>
                  </a:moveTo>
                  <a:lnTo>
                    <a:pt x="3" y="411"/>
                  </a:lnTo>
                  <a:cubicBezTo>
                    <a:pt x="3" y="409"/>
                    <a:pt x="4" y="409"/>
                    <a:pt x="5" y="409"/>
                  </a:cubicBezTo>
                  <a:cubicBezTo>
                    <a:pt x="6" y="409"/>
                    <a:pt x="7" y="409"/>
                    <a:pt x="7" y="411"/>
                  </a:cubicBezTo>
                  <a:cubicBezTo>
                    <a:pt x="7" y="412"/>
                    <a:pt x="6" y="413"/>
                    <a:pt x="5" y="413"/>
                  </a:cubicBezTo>
                  <a:cubicBezTo>
                    <a:pt x="4" y="413"/>
                    <a:pt x="3" y="412"/>
                    <a:pt x="3" y="411"/>
                  </a:cubicBezTo>
                  <a:close/>
                  <a:moveTo>
                    <a:pt x="3" y="403"/>
                  </a:moveTo>
                  <a:lnTo>
                    <a:pt x="3" y="403"/>
                  </a:lnTo>
                  <a:cubicBezTo>
                    <a:pt x="3" y="401"/>
                    <a:pt x="4" y="401"/>
                    <a:pt x="5" y="401"/>
                  </a:cubicBezTo>
                  <a:cubicBezTo>
                    <a:pt x="6" y="401"/>
                    <a:pt x="7" y="401"/>
                    <a:pt x="7" y="403"/>
                  </a:cubicBezTo>
                  <a:cubicBezTo>
                    <a:pt x="7" y="404"/>
                    <a:pt x="6" y="405"/>
                    <a:pt x="5" y="405"/>
                  </a:cubicBezTo>
                  <a:cubicBezTo>
                    <a:pt x="4" y="405"/>
                    <a:pt x="3" y="404"/>
                    <a:pt x="3" y="403"/>
                  </a:cubicBezTo>
                  <a:close/>
                  <a:moveTo>
                    <a:pt x="3" y="395"/>
                  </a:moveTo>
                  <a:lnTo>
                    <a:pt x="3" y="395"/>
                  </a:lnTo>
                  <a:cubicBezTo>
                    <a:pt x="3" y="393"/>
                    <a:pt x="4" y="393"/>
                    <a:pt x="5" y="393"/>
                  </a:cubicBezTo>
                  <a:cubicBezTo>
                    <a:pt x="6" y="393"/>
                    <a:pt x="7" y="393"/>
                    <a:pt x="7" y="395"/>
                  </a:cubicBezTo>
                  <a:cubicBezTo>
                    <a:pt x="7" y="396"/>
                    <a:pt x="6" y="397"/>
                    <a:pt x="5" y="397"/>
                  </a:cubicBezTo>
                  <a:cubicBezTo>
                    <a:pt x="4" y="397"/>
                    <a:pt x="3" y="396"/>
                    <a:pt x="3" y="395"/>
                  </a:cubicBezTo>
                  <a:close/>
                  <a:moveTo>
                    <a:pt x="3" y="387"/>
                  </a:moveTo>
                  <a:lnTo>
                    <a:pt x="3" y="387"/>
                  </a:lnTo>
                  <a:cubicBezTo>
                    <a:pt x="3" y="385"/>
                    <a:pt x="4" y="385"/>
                    <a:pt x="5" y="385"/>
                  </a:cubicBezTo>
                  <a:cubicBezTo>
                    <a:pt x="6" y="385"/>
                    <a:pt x="7" y="385"/>
                    <a:pt x="7" y="387"/>
                  </a:cubicBezTo>
                  <a:cubicBezTo>
                    <a:pt x="7" y="388"/>
                    <a:pt x="6" y="389"/>
                    <a:pt x="5" y="389"/>
                  </a:cubicBezTo>
                  <a:cubicBezTo>
                    <a:pt x="4" y="389"/>
                    <a:pt x="3" y="388"/>
                    <a:pt x="3" y="387"/>
                  </a:cubicBezTo>
                  <a:close/>
                  <a:moveTo>
                    <a:pt x="3" y="379"/>
                  </a:moveTo>
                  <a:lnTo>
                    <a:pt x="3" y="379"/>
                  </a:lnTo>
                  <a:cubicBezTo>
                    <a:pt x="3" y="377"/>
                    <a:pt x="4" y="377"/>
                    <a:pt x="5" y="377"/>
                  </a:cubicBezTo>
                  <a:cubicBezTo>
                    <a:pt x="6" y="377"/>
                    <a:pt x="7" y="377"/>
                    <a:pt x="7" y="379"/>
                  </a:cubicBezTo>
                  <a:cubicBezTo>
                    <a:pt x="7" y="380"/>
                    <a:pt x="6" y="381"/>
                    <a:pt x="5" y="381"/>
                  </a:cubicBezTo>
                  <a:cubicBezTo>
                    <a:pt x="4" y="381"/>
                    <a:pt x="3" y="380"/>
                    <a:pt x="3" y="379"/>
                  </a:cubicBezTo>
                  <a:close/>
                  <a:moveTo>
                    <a:pt x="3" y="371"/>
                  </a:moveTo>
                  <a:lnTo>
                    <a:pt x="3" y="371"/>
                  </a:lnTo>
                  <a:cubicBezTo>
                    <a:pt x="3" y="369"/>
                    <a:pt x="4" y="369"/>
                    <a:pt x="5" y="369"/>
                  </a:cubicBezTo>
                  <a:cubicBezTo>
                    <a:pt x="6" y="369"/>
                    <a:pt x="7" y="369"/>
                    <a:pt x="7" y="371"/>
                  </a:cubicBezTo>
                  <a:cubicBezTo>
                    <a:pt x="7" y="372"/>
                    <a:pt x="6" y="373"/>
                    <a:pt x="5" y="373"/>
                  </a:cubicBezTo>
                  <a:cubicBezTo>
                    <a:pt x="4" y="373"/>
                    <a:pt x="3" y="372"/>
                    <a:pt x="3" y="371"/>
                  </a:cubicBezTo>
                  <a:close/>
                  <a:moveTo>
                    <a:pt x="3" y="363"/>
                  </a:moveTo>
                  <a:lnTo>
                    <a:pt x="3" y="363"/>
                  </a:lnTo>
                  <a:cubicBezTo>
                    <a:pt x="3" y="361"/>
                    <a:pt x="4" y="361"/>
                    <a:pt x="5" y="361"/>
                  </a:cubicBezTo>
                  <a:cubicBezTo>
                    <a:pt x="6" y="361"/>
                    <a:pt x="7" y="361"/>
                    <a:pt x="7" y="363"/>
                  </a:cubicBezTo>
                  <a:cubicBezTo>
                    <a:pt x="7" y="364"/>
                    <a:pt x="6" y="365"/>
                    <a:pt x="5" y="365"/>
                  </a:cubicBezTo>
                  <a:cubicBezTo>
                    <a:pt x="4" y="365"/>
                    <a:pt x="3" y="364"/>
                    <a:pt x="3" y="363"/>
                  </a:cubicBezTo>
                  <a:close/>
                  <a:moveTo>
                    <a:pt x="3" y="355"/>
                  </a:moveTo>
                  <a:lnTo>
                    <a:pt x="3" y="355"/>
                  </a:lnTo>
                  <a:cubicBezTo>
                    <a:pt x="3" y="353"/>
                    <a:pt x="4" y="353"/>
                    <a:pt x="5" y="353"/>
                  </a:cubicBezTo>
                  <a:cubicBezTo>
                    <a:pt x="6" y="353"/>
                    <a:pt x="7" y="353"/>
                    <a:pt x="7" y="355"/>
                  </a:cubicBezTo>
                  <a:cubicBezTo>
                    <a:pt x="7" y="356"/>
                    <a:pt x="6" y="357"/>
                    <a:pt x="5" y="357"/>
                  </a:cubicBezTo>
                  <a:cubicBezTo>
                    <a:pt x="4" y="357"/>
                    <a:pt x="3" y="356"/>
                    <a:pt x="3" y="355"/>
                  </a:cubicBezTo>
                  <a:close/>
                  <a:moveTo>
                    <a:pt x="3" y="347"/>
                  </a:moveTo>
                  <a:lnTo>
                    <a:pt x="3" y="347"/>
                  </a:lnTo>
                  <a:cubicBezTo>
                    <a:pt x="3" y="345"/>
                    <a:pt x="4" y="345"/>
                    <a:pt x="5" y="345"/>
                  </a:cubicBezTo>
                  <a:cubicBezTo>
                    <a:pt x="6" y="345"/>
                    <a:pt x="7" y="345"/>
                    <a:pt x="7" y="347"/>
                  </a:cubicBezTo>
                  <a:cubicBezTo>
                    <a:pt x="7" y="348"/>
                    <a:pt x="6" y="349"/>
                    <a:pt x="5" y="349"/>
                  </a:cubicBezTo>
                  <a:cubicBezTo>
                    <a:pt x="4" y="349"/>
                    <a:pt x="3" y="348"/>
                    <a:pt x="3" y="347"/>
                  </a:cubicBezTo>
                  <a:close/>
                  <a:moveTo>
                    <a:pt x="3" y="339"/>
                  </a:moveTo>
                  <a:lnTo>
                    <a:pt x="3" y="339"/>
                  </a:lnTo>
                  <a:cubicBezTo>
                    <a:pt x="3" y="337"/>
                    <a:pt x="4" y="337"/>
                    <a:pt x="5" y="337"/>
                  </a:cubicBezTo>
                  <a:cubicBezTo>
                    <a:pt x="6" y="337"/>
                    <a:pt x="7" y="337"/>
                    <a:pt x="7" y="339"/>
                  </a:cubicBezTo>
                  <a:cubicBezTo>
                    <a:pt x="7" y="340"/>
                    <a:pt x="6" y="341"/>
                    <a:pt x="5" y="341"/>
                  </a:cubicBezTo>
                  <a:cubicBezTo>
                    <a:pt x="4" y="341"/>
                    <a:pt x="3" y="340"/>
                    <a:pt x="3" y="339"/>
                  </a:cubicBezTo>
                  <a:close/>
                  <a:moveTo>
                    <a:pt x="3" y="331"/>
                  </a:moveTo>
                  <a:lnTo>
                    <a:pt x="3" y="331"/>
                  </a:lnTo>
                  <a:cubicBezTo>
                    <a:pt x="3" y="329"/>
                    <a:pt x="4" y="329"/>
                    <a:pt x="5" y="329"/>
                  </a:cubicBezTo>
                  <a:cubicBezTo>
                    <a:pt x="6" y="329"/>
                    <a:pt x="7" y="329"/>
                    <a:pt x="7" y="331"/>
                  </a:cubicBezTo>
                  <a:cubicBezTo>
                    <a:pt x="7" y="332"/>
                    <a:pt x="6" y="333"/>
                    <a:pt x="5" y="333"/>
                  </a:cubicBezTo>
                  <a:cubicBezTo>
                    <a:pt x="4" y="333"/>
                    <a:pt x="3" y="332"/>
                    <a:pt x="3" y="331"/>
                  </a:cubicBezTo>
                  <a:close/>
                  <a:moveTo>
                    <a:pt x="3" y="323"/>
                  </a:moveTo>
                  <a:lnTo>
                    <a:pt x="3" y="323"/>
                  </a:lnTo>
                  <a:cubicBezTo>
                    <a:pt x="3" y="321"/>
                    <a:pt x="4" y="321"/>
                    <a:pt x="5" y="321"/>
                  </a:cubicBezTo>
                  <a:cubicBezTo>
                    <a:pt x="6" y="321"/>
                    <a:pt x="7" y="321"/>
                    <a:pt x="7" y="323"/>
                  </a:cubicBezTo>
                  <a:cubicBezTo>
                    <a:pt x="7" y="324"/>
                    <a:pt x="6" y="325"/>
                    <a:pt x="5" y="325"/>
                  </a:cubicBezTo>
                  <a:cubicBezTo>
                    <a:pt x="4" y="325"/>
                    <a:pt x="3" y="324"/>
                    <a:pt x="3" y="323"/>
                  </a:cubicBezTo>
                  <a:close/>
                  <a:moveTo>
                    <a:pt x="3" y="315"/>
                  </a:moveTo>
                  <a:lnTo>
                    <a:pt x="3" y="315"/>
                  </a:lnTo>
                  <a:cubicBezTo>
                    <a:pt x="3" y="313"/>
                    <a:pt x="4" y="313"/>
                    <a:pt x="5" y="313"/>
                  </a:cubicBezTo>
                  <a:cubicBezTo>
                    <a:pt x="6" y="313"/>
                    <a:pt x="7" y="313"/>
                    <a:pt x="7" y="315"/>
                  </a:cubicBezTo>
                  <a:cubicBezTo>
                    <a:pt x="7" y="316"/>
                    <a:pt x="6" y="317"/>
                    <a:pt x="5" y="317"/>
                  </a:cubicBezTo>
                  <a:cubicBezTo>
                    <a:pt x="4" y="317"/>
                    <a:pt x="3" y="316"/>
                    <a:pt x="3" y="315"/>
                  </a:cubicBezTo>
                  <a:close/>
                  <a:moveTo>
                    <a:pt x="3" y="307"/>
                  </a:moveTo>
                  <a:lnTo>
                    <a:pt x="3" y="307"/>
                  </a:lnTo>
                  <a:cubicBezTo>
                    <a:pt x="3" y="305"/>
                    <a:pt x="4" y="305"/>
                    <a:pt x="5" y="305"/>
                  </a:cubicBezTo>
                  <a:cubicBezTo>
                    <a:pt x="6" y="305"/>
                    <a:pt x="7" y="305"/>
                    <a:pt x="7" y="307"/>
                  </a:cubicBezTo>
                  <a:cubicBezTo>
                    <a:pt x="7" y="308"/>
                    <a:pt x="6" y="309"/>
                    <a:pt x="5" y="309"/>
                  </a:cubicBezTo>
                  <a:cubicBezTo>
                    <a:pt x="4" y="309"/>
                    <a:pt x="3" y="308"/>
                    <a:pt x="3" y="307"/>
                  </a:cubicBezTo>
                  <a:close/>
                  <a:moveTo>
                    <a:pt x="3" y="299"/>
                  </a:moveTo>
                  <a:lnTo>
                    <a:pt x="3" y="299"/>
                  </a:lnTo>
                  <a:cubicBezTo>
                    <a:pt x="3" y="297"/>
                    <a:pt x="4" y="297"/>
                    <a:pt x="5" y="297"/>
                  </a:cubicBezTo>
                  <a:cubicBezTo>
                    <a:pt x="7" y="297"/>
                    <a:pt x="7" y="297"/>
                    <a:pt x="7" y="299"/>
                  </a:cubicBezTo>
                  <a:cubicBezTo>
                    <a:pt x="7" y="300"/>
                    <a:pt x="7" y="301"/>
                    <a:pt x="5" y="301"/>
                  </a:cubicBezTo>
                  <a:cubicBezTo>
                    <a:pt x="4" y="301"/>
                    <a:pt x="3" y="300"/>
                    <a:pt x="3" y="299"/>
                  </a:cubicBezTo>
                  <a:close/>
                  <a:moveTo>
                    <a:pt x="3" y="291"/>
                  </a:moveTo>
                  <a:lnTo>
                    <a:pt x="3" y="291"/>
                  </a:lnTo>
                  <a:cubicBezTo>
                    <a:pt x="3" y="289"/>
                    <a:pt x="4" y="289"/>
                    <a:pt x="5" y="289"/>
                  </a:cubicBezTo>
                  <a:cubicBezTo>
                    <a:pt x="7" y="289"/>
                    <a:pt x="7" y="289"/>
                    <a:pt x="7" y="291"/>
                  </a:cubicBezTo>
                  <a:cubicBezTo>
                    <a:pt x="7" y="292"/>
                    <a:pt x="7" y="293"/>
                    <a:pt x="5" y="293"/>
                  </a:cubicBezTo>
                  <a:cubicBezTo>
                    <a:pt x="4" y="293"/>
                    <a:pt x="3" y="292"/>
                    <a:pt x="3" y="291"/>
                  </a:cubicBezTo>
                  <a:close/>
                  <a:moveTo>
                    <a:pt x="3" y="283"/>
                  </a:moveTo>
                  <a:lnTo>
                    <a:pt x="3" y="283"/>
                  </a:lnTo>
                  <a:cubicBezTo>
                    <a:pt x="3" y="281"/>
                    <a:pt x="4" y="281"/>
                    <a:pt x="5" y="281"/>
                  </a:cubicBezTo>
                  <a:cubicBezTo>
                    <a:pt x="7" y="281"/>
                    <a:pt x="7" y="281"/>
                    <a:pt x="7" y="283"/>
                  </a:cubicBezTo>
                  <a:cubicBezTo>
                    <a:pt x="7" y="284"/>
                    <a:pt x="7" y="285"/>
                    <a:pt x="5" y="285"/>
                  </a:cubicBezTo>
                  <a:cubicBezTo>
                    <a:pt x="4" y="285"/>
                    <a:pt x="3" y="284"/>
                    <a:pt x="3" y="283"/>
                  </a:cubicBezTo>
                  <a:close/>
                  <a:moveTo>
                    <a:pt x="3" y="275"/>
                  </a:moveTo>
                  <a:lnTo>
                    <a:pt x="3" y="275"/>
                  </a:lnTo>
                  <a:cubicBezTo>
                    <a:pt x="3" y="273"/>
                    <a:pt x="4" y="273"/>
                    <a:pt x="6" y="273"/>
                  </a:cubicBezTo>
                  <a:cubicBezTo>
                    <a:pt x="7" y="273"/>
                    <a:pt x="8" y="273"/>
                    <a:pt x="8" y="275"/>
                  </a:cubicBezTo>
                  <a:cubicBezTo>
                    <a:pt x="8" y="276"/>
                    <a:pt x="7" y="277"/>
                    <a:pt x="6" y="277"/>
                  </a:cubicBezTo>
                  <a:cubicBezTo>
                    <a:pt x="4" y="277"/>
                    <a:pt x="3" y="276"/>
                    <a:pt x="3" y="275"/>
                  </a:cubicBezTo>
                  <a:close/>
                  <a:moveTo>
                    <a:pt x="4" y="267"/>
                  </a:moveTo>
                  <a:lnTo>
                    <a:pt x="4" y="267"/>
                  </a:lnTo>
                  <a:cubicBezTo>
                    <a:pt x="4" y="265"/>
                    <a:pt x="4" y="265"/>
                    <a:pt x="6" y="265"/>
                  </a:cubicBezTo>
                  <a:cubicBezTo>
                    <a:pt x="7" y="265"/>
                    <a:pt x="8" y="265"/>
                    <a:pt x="8" y="267"/>
                  </a:cubicBezTo>
                  <a:cubicBezTo>
                    <a:pt x="8" y="268"/>
                    <a:pt x="7" y="269"/>
                    <a:pt x="6" y="269"/>
                  </a:cubicBezTo>
                  <a:cubicBezTo>
                    <a:pt x="4" y="269"/>
                    <a:pt x="4" y="268"/>
                    <a:pt x="4" y="267"/>
                  </a:cubicBezTo>
                  <a:close/>
                  <a:moveTo>
                    <a:pt x="4" y="259"/>
                  </a:moveTo>
                  <a:lnTo>
                    <a:pt x="4" y="259"/>
                  </a:lnTo>
                  <a:cubicBezTo>
                    <a:pt x="4" y="257"/>
                    <a:pt x="4" y="257"/>
                    <a:pt x="6" y="257"/>
                  </a:cubicBezTo>
                  <a:cubicBezTo>
                    <a:pt x="7" y="257"/>
                    <a:pt x="8" y="257"/>
                    <a:pt x="8" y="259"/>
                  </a:cubicBezTo>
                  <a:cubicBezTo>
                    <a:pt x="8" y="260"/>
                    <a:pt x="7" y="261"/>
                    <a:pt x="6" y="261"/>
                  </a:cubicBezTo>
                  <a:cubicBezTo>
                    <a:pt x="4" y="261"/>
                    <a:pt x="4" y="260"/>
                    <a:pt x="4" y="259"/>
                  </a:cubicBezTo>
                  <a:close/>
                  <a:moveTo>
                    <a:pt x="4" y="251"/>
                  </a:moveTo>
                  <a:lnTo>
                    <a:pt x="4" y="251"/>
                  </a:lnTo>
                  <a:cubicBezTo>
                    <a:pt x="4" y="249"/>
                    <a:pt x="4" y="249"/>
                    <a:pt x="6" y="249"/>
                  </a:cubicBezTo>
                  <a:cubicBezTo>
                    <a:pt x="7" y="249"/>
                    <a:pt x="8" y="249"/>
                    <a:pt x="8" y="251"/>
                  </a:cubicBezTo>
                  <a:cubicBezTo>
                    <a:pt x="8" y="252"/>
                    <a:pt x="7" y="253"/>
                    <a:pt x="6" y="253"/>
                  </a:cubicBezTo>
                  <a:cubicBezTo>
                    <a:pt x="4" y="253"/>
                    <a:pt x="4" y="252"/>
                    <a:pt x="4" y="251"/>
                  </a:cubicBezTo>
                  <a:close/>
                  <a:moveTo>
                    <a:pt x="4" y="243"/>
                  </a:moveTo>
                  <a:lnTo>
                    <a:pt x="4" y="243"/>
                  </a:lnTo>
                  <a:cubicBezTo>
                    <a:pt x="4" y="241"/>
                    <a:pt x="5" y="241"/>
                    <a:pt x="6" y="241"/>
                  </a:cubicBezTo>
                  <a:cubicBezTo>
                    <a:pt x="7" y="241"/>
                    <a:pt x="8" y="241"/>
                    <a:pt x="8" y="243"/>
                  </a:cubicBezTo>
                  <a:cubicBezTo>
                    <a:pt x="8" y="244"/>
                    <a:pt x="7" y="245"/>
                    <a:pt x="6" y="245"/>
                  </a:cubicBezTo>
                  <a:cubicBezTo>
                    <a:pt x="5" y="245"/>
                    <a:pt x="4" y="244"/>
                    <a:pt x="4" y="243"/>
                  </a:cubicBezTo>
                  <a:close/>
                  <a:moveTo>
                    <a:pt x="4" y="235"/>
                  </a:moveTo>
                  <a:lnTo>
                    <a:pt x="4" y="235"/>
                  </a:lnTo>
                  <a:cubicBezTo>
                    <a:pt x="4" y="233"/>
                    <a:pt x="5" y="233"/>
                    <a:pt x="6" y="233"/>
                  </a:cubicBezTo>
                  <a:cubicBezTo>
                    <a:pt x="7" y="233"/>
                    <a:pt x="8" y="233"/>
                    <a:pt x="8" y="235"/>
                  </a:cubicBezTo>
                  <a:cubicBezTo>
                    <a:pt x="8" y="236"/>
                    <a:pt x="7" y="237"/>
                    <a:pt x="6" y="237"/>
                  </a:cubicBezTo>
                  <a:cubicBezTo>
                    <a:pt x="5" y="237"/>
                    <a:pt x="4" y="236"/>
                    <a:pt x="4" y="235"/>
                  </a:cubicBezTo>
                  <a:close/>
                  <a:moveTo>
                    <a:pt x="4" y="227"/>
                  </a:moveTo>
                  <a:lnTo>
                    <a:pt x="4" y="227"/>
                  </a:lnTo>
                  <a:cubicBezTo>
                    <a:pt x="4" y="225"/>
                    <a:pt x="5" y="225"/>
                    <a:pt x="6" y="225"/>
                  </a:cubicBezTo>
                  <a:cubicBezTo>
                    <a:pt x="7" y="225"/>
                    <a:pt x="8" y="225"/>
                    <a:pt x="8" y="227"/>
                  </a:cubicBezTo>
                  <a:cubicBezTo>
                    <a:pt x="8" y="228"/>
                    <a:pt x="7" y="229"/>
                    <a:pt x="6" y="229"/>
                  </a:cubicBezTo>
                  <a:cubicBezTo>
                    <a:pt x="5" y="229"/>
                    <a:pt x="4" y="228"/>
                    <a:pt x="4" y="227"/>
                  </a:cubicBezTo>
                  <a:close/>
                  <a:moveTo>
                    <a:pt x="4" y="219"/>
                  </a:moveTo>
                  <a:lnTo>
                    <a:pt x="4" y="219"/>
                  </a:lnTo>
                  <a:cubicBezTo>
                    <a:pt x="4" y="217"/>
                    <a:pt x="5" y="217"/>
                    <a:pt x="6" y="217"/>
                  </a:cubicBezTo>
                  <a:cubicBezTo>
                    <a:pt x="7" y="217"/>
                    <a:pt x="8" y="217"/>
                    <a:pt x="8" y="219"/>
                  </a:cubicBezTo>
                  <a:cubicBezTo>
                    <a:pt x="8" y="220"/>
                    <a:pt x="7" y="221"/>
                    <a:pt x="6" y="221"/>
                  </a:cubicBezTo>
                  <a:cubicBezTo>
                    <a:pt x="5" y="221"/>
                    <a:pt x="4" y="220"/>
                    <a:pt x="4" y="219"/>
                  </a:cubicBezTo>
                  <a:close/>
                  <a:moveTo>
                    <a:pt x="4" y="211"/>
                  </a:moveTo>
                  <a:lnTo>
                    <a:pt x="4" y="210"/>
                  </a:lnTo>
                  <a:cubicBezTo>
                    <a:pt x="4" y="209"/>
                    <a:pt x="5" y="208"/>
                    <a:pt x="6" y="208"/>
                  </a:cubicBezTo>
                  <a:cubicBezTo>
                    <a:pt x="7" y="208"/>
                    <a:pt x="8" y="209"/>
                    <a:pt x="8" y="210"/>
                  </a:cubicBezTo>
                  <a:lnTo>
                    <a:pt x="8" y="211"/>
                  </a:lnTo>
                  <a:cubicBezTo>
                    <a:pt x="8" y="212"/>
                    <a:pt x="7" y="213"/>
                    <a:pt x="6" y="213"/>
                  </a:cubicBezTo>
                  <a:cubicBezTo>
                    <a:pt x="5" y="213"/>
                    <a:pt x="4" y="212"/>
                    <a:pt x="4" y="211"/>
                  </a:cubicBezTo>
                  <a:close/>
                  <a:moveTo>
                    <a:pt x="4" y="203"/>
                  </a:moveTo>
                  <a:lnTo>
                    <a:pt x="4" y="202"/>
                  </a:lnTo>
                  <a:cubicBezTo>
                    <a:pt x="4" y="201"/>
                    <a:pt x="5" y="200"/>
                    <a:pt x="6" y="200"/>
                  </a:cubicBezTo>
                  <a:cubicBezTo>
                    <a:pt x="7" y="200"/>
                    <a:pt x="8" y="201"/>
                    <a:pt x="8" y="202"/>
                  </a:cubicBezTo>
                  <a:lnTo>
                    <a:pt x="8" y="203"/>
                  </a:lnTo>
                  <a:cubicBezTo>
                    <a:pt x="8" y="204"/>
                    <a:pt x="7" y="205"/>
                    <a:pt x="6" y="205"/>
                  </a:cubicBezTo>
                  <a:cubicBezTo>
                    <a:pt x="5" y="205"/>
                    <a:pt x="4" y="204"/>
                    <a:pt x="4" y="203"/>
                  </a:cubicBezTo>
                  <a:close/>
                  <a:moveTo>
                    <a:pt x="4" y="194"/>
                  </a:moveTo>
                  <a:lnTo>
                    <a:pt x="4" y="194"/>
                  </a:lnTo>
                  <a:cubicBezTo>
                    <a:pt x="4" y="193"/>
                    <a:pt x="5" y="192"/>
                    <a:pt x="6" y="192"/>
                  </a:cubicBezTo>
                  <a:cubicBezTo>
                    <a:pt x="7" y="192"/>
                    <a:pt x="8" y="193"/>
                    <a:pt x="8" y="194"/>
                  </a:cubicBezTo>
                  <a:cubicBezTo>
                    <a:pt x="8" y="196"/>
                    <a:pt x="7" y="196"/>
                    <a:pt x="6" y="196"/>
                  </a:cubicBezTo>
                  <a:cubicBezTo>
                    <a:pt x="5" y="196"/>
                    <a:pt x="4" y="196"/>
                    <a:pt x="4" y="194"/>
                  </a:cubicBezTo>
                  <a:close/>
                  <a:moveTo>
                    <a:pt x="4" y="186"/>
                  </a:moveTo>
                  <a:lnTo>
                    <a:pt x="4" y="186"/>
                  </a:lnTo>
                  <a:cubicBezTo>
                    <a:pt x="4" y="185"/>
                    <a:pt x="5" y="184"/>
                    <a:pt x="6" y="184"/>
                  </a:cubicBezTo>
                  <a:cubicBezTo>
                    <a:pt x="7" y="184"/>
                    <a:pt x="8" y="185"/>
                    <a:pt x="8" y="186"/>
                  </a:cubicBezTo>
                  <a:cubicBezTo>
                    <a:pt x="8" y="188"/>
                    <a:pt x="7" y="188"/>
                    <a:pt x="6" y="188"/>
                  </a:cubicBezTo>
                  <a:cubicBezTo>
                    <a:pt x="5" y="188"/>
                    <a:pt x="4" y="188"/>
                    <a:pt x="4" y="186"/>
                  </a:cubicBezTo>
                  <a:close/>
                  <a:moveTo>
                    <a:pt x="4" y="178"/>
                  </a:moveTo>
                  <a:lnTo>
                    <a:pt x="4" y="178"/>
                  </a:lnTo>
                  <a:cubicBezTo>
                    <a:pt x="4" y="177"/>
                    <a:pt x="5" y="176"/>
                    <a:pt x="6" y="176"/>
                  </a:cubicBezTo>
                  <a:cubicBezTo>
                    <a:pt x="7" y="176"/>
                    <a:pt x="8" y="177"/>
                    <a:pt x="8" y="178"/>
                  </a:cubicBezTo>
                  <a:cubicBezTo>
                    <a:pt x="8" y="180"/>
                    <a:pt x="7" y="180"/>
                    <a:pt x="6" y="180"/>
                  </a:cubicBezTo>
                  <a:cubicBezTo>
                    <a:pt x="5" y="180"/>
                    <a:pt x="4" y="180"/>
                    <a:pt x="4" y="178"/>
                  </a:cubicBezTo>
                  <a:close/>
                  <a:moveTo>
                    <a:pt x="4" y="170"/>
                  </a:moveTo>
                  <a:lnTo>
                    <a:pt x="4" y="170"/>
                  </a:lnTo>
                  <a:cubicBezTo>
                    <a:pt x="4" y="169"/>
                    <a:pt x="5" y="168"/>
                    <a:pt x="6" y="168"/>
                  </a:cubicBezTo>
                  <a:cubicBezTo>
                    <a:pt x="7" y="168"/>
                    <a:pt x="8" y="169"/>
                    <a:pt x="8" y="170"/>
                  </a:cubicBezTo>
                  <a:cubicBezTo>
                    <a:pt x="8" y="172"/>
                    <a:pt x="7" y="172"/>
                    <a:pt x="6" y="172"/>
                  </a:cubicBezTo>
                  <a:cubicBezTo>
                    <a:pt x="5" y="172"/>
                    <a:pt x="4" y="172"/>
                    <a:pt x="4" y="170"/>
                  </a:cubicBezTo>
                  <a:close/>
                  <a:moveTo>
                    <a:pt x="4" y="162"/>
                  </a:moveTo>
                  <a:lnTo>
                    <a:pt x="4" y="162"/>
                  </a:lnTo>
                  <a:cubicBezTo>
                    <a:pt x="4" y="161"/>
                    <a:pt x="5" y="160"/>
                    <a:pt x="6" y="160"/>
                  </a:cubicBezTo>
                  <a:cubicBezTo>
                    <a:pt x="7" y="160"/>
                    <a:pt x="8" y="161"/>
                    <a:pt x="8" y="162"/>
                  </a:cubicBezTo>
                  <a:cubicBezTo>
                    <a:pt x="8" y="164"/>
                    <a:pt x="7" y="164"/>
                    <a:pt x="6" y="164"/>
                  </a:cubicBezTo>
                  <a:cubicBezTo>
                    <a:pt x="5" y="164"/>
                    <a:pt x="4" y="164"/>
                    <a:pt x="4" y="162"/>
                  </a:cubicBezTo>
                  <a:close/>
                  <a:moveTo>
                    <a:pt x="4" y="154"/>
                  </a:moveTo>
                  <a:lnTo>
                    <a:pt x="4" y="154"/>
                  </a:lnTo>
                  <a:cubicBezTo>
                    <a:pt x="4" y="153"/>
                    <a:pt x="5" y="152"/>
                    <a:pt x="6" y="152"/>
                  </a:cubicBezTo>
                  <a:cubicBezTo>
                    <a:pt x="7" y="152"/>
                    <a:pt x="8" y="153"/>
                    <a:pt x="8" y="154"/>
                  </a:cubicBezTo>
                  <a:cubicBezTo>
                    <a:pt x="8" y="156"/>
                    <a:pt x="7" y="156"/>
                    <a:pt x="6" y="156"/>
                  </a:cubicBezTo>
                  <a:cubicBezTo>
                    <a:pt x="5" y="156"/>
                    <a:pt x="4" y="156"/>
                    <a:pt x="4" y="154"/>
                  </a:cubicBezTo>
                  <a:close/>
                  <a:moveTo>
                    <a:pt x="4" y="146"/>
                  </a:moveTo>
                  <a:lnTo>
                    <a:pt x="4" y="146"/>
                  </a:lnTo>
                  <a:cubicBezTo>
                    <a:pt x="4" y="145"/>
                    <a:pt x="5" y="144"/>
                    <a:pt x="6" y="144"/>
                  </a:cubicBezTo>
                  <a:cubicBezTo>
                    <a:pt x="7" y="144"/>
                    <a:pt x="8" y="145"/>
                    <a:pt x="8" y="146"/>
                  </a:cubicBezTo>
                  <a:cubicBezTo>
                    <a:pt x="8" y="148"/>
                    <a:pt x="7" y="148"/>
                    <a:pt x="6" y="148"/>
                  </a:cubicBezTo>
                  <a:cubicBezTo>
                    <a:pt x="5" y="148"/>
                    <a:pt x="4" y="148"/>
                    <a:pt x="4" y="146"/>
                  </a:cubicBezTo>
                  <a:close/>
                  <a:moveTo>
                    <a:pt x="4" y="138"/>
                  </a:moveTo>
                  <a:lnTo>
                    <a:pt x="4" y="138"/>
                  </a:lnTo>
                  <a:cubicBezTo>
                    <a:pt x="4" y="137"/>
                    <a:pt x="5" y="136"/>
                    <a:pt x="6" y="136"/>
                  </a:cubicBezTo>
                  <a:cubicBezTo>
                    <a:pt x="7" y="136"/>
                    <a:pt x="8" y="137"/>
                    <a:pt x="8" y="138"/>
                  </a:cubicBezTo>
                  <a:cubicBezTo>
                    <a:pt x="8" y="140"/>
                    <a:pt x="7" y="140"/>
                    <a:pt x="6" y="140"/>
                  </a:cubicBezTo>
                  <a:cubicBezTo>
                    <a:pt x="5" y="140"/>
                    <a:pt x="4" y="140"/>
                    <a:pt x="4" y="138"/>
                  </a:cubicBezTo>
                  <a:close/>
                  <a:moveTo>
                    <a:pt x="4" y="130"/>
                  </a:moveTo>
                  <a:lnTo>
                    <a:pt x="4" y="130"/>
                  </a:lnTo>
                  <a:cubicBezTo>
                    <a:pt x="4" y="129"/>
                    <a:pt x="5" y="128"/>
                    <a:pt x="6" y="128"/>
                  </a:cubicBezTo>
                  <a:cubicBezTo>
                    <a:pt x="7" y="128"/>
                    <a:pt x="8" y="129"/>
                    <a:pt x="8" y="130"/>
                  </a:cubicBezTo>
                  <a:cubicBezTo>
                    <a:pt x="8" y="132"/>
                    <a:pt x="7" y="132"/>
                    <a:pt x="6" y="132"/>
                  </a:cubicBezTo>
                  <a:cubicBezTo>
                    <a:pt x="5" y="132"/>
                    <a:pt x="4" y="132"/>
                    <a:pt x="4" y="130"/>
                  </a:cubicBezTo>
                  <a:close/>
                  <a:moveTo>
                    <a:pt x="4" y="122"/>
                  </a:moveTo>
                  <a:lnTo>
                    <a:pt x="4" y="122"/>
                  </a:lnTo>
                  <a:cubicBezTo>
                    <a:pt x="4" y="121"/>
                    <a:pt x="5" y="120"/>
                    <a:pt x="6" y="120"/>
                  </a:cubicBezTo>
                  <a:cubicBezTo>
                    <a:pt x="7" y="120"/>
                    <a:pt x="8" y="121"/>
                    <a:pt x="8" y="122"/>
                  </a:cubicBezTo>
                  <a:cubicBezTo>
                    <a:pt x="8" y="124"/>
                    <a:pt x="7" y="124"/>
                    <a:pt x="6" y="124"/>
                  </a:cubicBezTo>
                  <a:cubicBezTo>
                    <a:pt x="5" y="124"/>
                    <a:pt x="4" y="124"/>
                    <a:pt x="4" y="122"/>
                  </a:cubicBezTo>
                  <a:close/>
                  <a:moveTo>
                    <a:pt x="4" y="114"/>
                  </a:moveTo>
                  <a:lnTo>
                    <a:pt x="4" y="114"/>
                  </a:lnTo>
                  <a:cubicBezTo>
                    <a:pt x="4" y="113"/>
                    <a:pt x="5" y="112"/>
                    <a:pt x="6" y="112"/>
                  </a:cubicBezTo>
                  <a:cubicBezTo>
                    <a:pt x="7" y="112"/>
                    <a:pt x="8" y="113"/>
                    <a:pt x="8" y="114"/>
                  </a:cubicBezTo>
                  <a:cubicBezTo>
                    <a:pt x="8" y="116"/>
                    <a:pt x="7" y="116"/>
                    <a:pt x="6" y="116"/>
                  </a:cubicBezTo>
                  <a:cubicBezTo>
                    <a:pt x="5" y="116"/>
                    <a:pt x="4" y="116"/>
                    <a:pt x="4" y="114"/>
                  </a:cubicBezTo>
                  <a:close/>
                  <a:moveTo>
                    <a:pt x="4" y="106"/>
                  </a:moveTo>
                  <a:lnTo>
                    <a:pt x="4" y="106"/>
                  </a:lnTo>
                  <a:cubicBezTo>
                    <a:pt x="4" y="105"/>
                    <a:pt x="5" y="104"/>
                    <a:pt x="6" y="104"/>
                  </a:cubicBezTo>
                  <a:cubicBezTo>
                    <a:pt x="7" y="104"/>
                    <a:pt x="8" y="105"/>
                    <a:pt x="8" y="106"/>
                  </a:cubicBezTo>
                  <a:cubicBezTo>
                    <a:pt x="8" y="108"/>
                    <a:pt x="7" y="108"/>
                    <a:pt x="6" y="108"/>
                  </a:cubicBezTo>
                  <a:cubicBezTo>
                    <a:pt x="5" y="108"/>
                    <a:pt x="4" y="108"/>
                    <a:pt x="4" y="106"/>
                  </a:cubicBezTo>
                  <a:close/>
                  <a:moveTo>
                    <a:pt x="4" y="98"/>
                  </a:moveTo>
                  <a:lnTo>
                    <a:pt x="4" y="98"/>
                  </a:lnTo>
                  <a:cubicBezTo>
                    <a:pt x="4" y="97"/>
                    <a:pt x="5" y="96"/>
                    <a:pt x="6" y="96"/>
                  </a:cubicBezTo>
                  <a:cubicBezTo>
                    <a:pt x="7" y="96"/>
                    <a:pt x="8" y="97"/>
                    <a:pt x="8" y="98"/>
                  </a:cubicBezTo>
                  <a:cubicBezTo>
                    <a:pt x="8" y="100"/>
                    <a:pt x="7" y="100"/>
                    <a:pt x="6" y="100"/>
                  </a:cubicBezTo>
                  <a:cubicBezTo>
                    <a:pt x="5" y="100"/>
                    <a:pt x="4" y="100"/>
                    <a:pt x="4" y="98"/>
                  </a:cubicBezTo>
                  <a:close/>
                  <a:moveTo>
                    <a:pt x="4" y="90"/>
                  </a:moveTo>
                  <a:lnTo>
                    <a:pt x="4" y="90"/>
                  </a:lnTo>
                  <a:cubicBezTo>
                    <a:pt x="4" y="89"/>
                    <a:pt x="5" y="88"/>
                    <a:pt x="6" y="88"/>
                  </a:cubicBezTo>
                  <a:cubicBezTo>
                    <a:pt x="7" y="88"/>
                    <a:pt x="8" y="89"/>
                    <a:pt x="8" y="90"/>
                  </a:cubicBezTo>
                  <a:cubicBezTo>
                    <a:pt x="8" y="92"/>
                    <a:pt x="7" y="92"/>
                    <a:pt x="6" y="92"/>
                  </a:cubicBezTo>
                  <a:cubicBezTo>
                    <a:pt x="5" y="92"/>
                    <a:pt x="4" y="92"/>
                    <a:pt x="4" y="90"/>
                  </a:cubicBezTo>
                  <a:close/>
                  <a:moveTo>
                    <a:pt x="4" y="82"/>
                  </a:moveTo>
                  <a:lnTo>
                    <a:pt x="4" y="82"/>
                  </a:lnTo>
                  <a:cubicBezTo>
                    <a:pt x="4" y="81"/>
                    <a:pt x="5" y="80"/>
                    <a:pt x="6" y="80"/>
                  </a:cubicBezTo>
                  <a:cubicBezTo>
                    <a:pt x="7" y="80"/>
                    <a:pt x="8" y="81"/>
                    <a:pt x="8" y="82"/>
                  </a:cubicBezTo>
                  <a:cubicBezTo>
                    <a:pt x="8" y="84"/>
                    <a:pt x="7" y="84"/>
                    <a:pt x="6" y="84"/>
                  </a:cubicBezTo>
                  <a:cubicBezTo>
                    <a:pt x="5" y="84"/>
                    <a:pt x="4" y="84"/>
                    <a:pt x="4" y="82"/>
                  </a:cubicBezTo>
                  <a:close/>
                  <a:moveTo>
                    <a:pt x="4" y="74"/>
                  </a:moveTo>
                  <a:lnTo>
                    <a:pt x="4" y="74"/>
                  </a:lnTo>
                  <a:cubicBezTo>
                    <a:pt x="4" y="73"/>
                    <a:pt x="5" y="72"/>
                    <a:pt x="6" y="72"/>
                  </a:cubicBezTo>
                  <a:cubicBezTo>
                    <a:pt x="7" y="72"/>
                    <a:pt x="8" y="73"/>
                    <a:pt x="8" y="74"/>
                  </a:cubicBezTo>
                  <a:cubicBezTo>
                    <a:pt x="8" y="76"/>
                    <a:pt x="7" y="76"/>
                    <a:pt x="6" y="76"/>
                  </a:cubicBezTo>
                  <a:cubicBezTo>
                    <a:pt x="5" y="76"/>
                    <a:pt x="4" y="76"/>
                    <a:pt x="4" y="74"/>
                  </a:cubicBezTo>
                  <a:close/>
                  <a:moveTo>
                    <a:pt x="4" y="66"/>
                  </a:moveTo>
                  <a:lnTo>
                    <a:pt x="4" y="66"/>
                  </a:lnTo>
                  <a:cubicBezTo>
                    <a:pt x="4" y="65"/>
                    <a:pt x="5" y="64"/>
                    <a:pt x="6" y="64"/>
                  </a:cubicBezTo>
                  <a:cubicBezTo>
                    <a:pt x="7" y="64"/>
                    <a:pt x="8" y="65"/>
                    <a:pt x="8" y="66"/>
                  </a:cubicBezTo>
                  <a:cubicBezTo>
                    <a:pt x="8" y="68"/>
                    <a:pt x="7" y="68"/>
                    <a:pt x="6" y="68"/>
                  </a:cubicBezTo>
                  <a:cubicBezTo>
                    <a:pt x="5" y="68"/>
                    <a:pt x="4" y="68"/>
                    <a:pt x="4" y="66"/>
                  </a:cubicBezTo>
                  <a:close/>
                  <a:moveTo>
                    <a:pt x="4" y="58"/>
                  </a:moveTo>
                  <a:lnTo>
                    <a:pt x="4" y="58"/>
                  </a:lnTo>
                  <a:cubicBezTo>
                    <a:pt x="4" y="57"/>
                    <a:pt x="5" y="56"/>
                    <a:pt x="6" y="56"/>
                  </a:cubicBezTo>
                  <a:cubicBezTo>
                    <a:pt x="8" y="56"/>
                    <a:pt x="8" y="57"/>
                    <a:pt x="8" y="58"/>
                  </a:cubicBezTo>
                  <a:cubicBezTo>
                    <a:pt x="8" y="60"/>
                    <a:pt x="8" y="60"/>
                    <a:pt x="6" y="60"/>
                  </a:cubicBezTo>
                  <a:cubicBezTo>
                    <a:pt x="5" y="60"/>
                    <a:pt x="4" y="60"/>
                    <a:pt x="4" y="58"/>
                  </a:cubicBezTo>
                  <a:close/>
                  <a:moveTo>
                    <a:pt x="4" y="50"/>
                  </a:moveTo>
                  <a:lnTo>
                    <a:pt x="4" y="50"/>
                  </a:lnTo>
                  <a:cubicBezTo>
                    <a:pt x="4" y="49"/>
                    <a:pt x="5" y="48"/>
                    <a:pt x="6" y="48"/>
                  </a:cubicBezTo>
                  <a:cubicBezTo>
                    <a:pt x="8" y="48"/>
                    <a:pt x="8" y="49"/>
                    <a:pt x="8" y="50"/>
                  </a:cubicBezTo>
                  <a:cubicBezTo>
                    <a:pt x="8" y="52"/>
                    <a:pt x="8" y="52"/>
                    <a:pt x="6" y="52"/>
                  </a:cubicBezTo>
                  <a:cubicBezTo>
                    <a:pt x="5" y="52"/>
                    <a:pt x="4" y="52"/>
                    <a:pt x="4" y="50"/>
                  </a:cubicBezTo>
                  <a:close/>
                  <a:moveTo>
                    <a:pt x="4" y="42"/>
                  </a:moveTo>
                  <a:lnTo>
                    <a:pt x="4" y="42"/>
                  </a:lnTo>
                  <a:cubicBezTo>
                    <a:pt x="4" y="41"/>
                    <a:pt x="5" y="40"/>
                    <a:pt x="6" y="40"/>
                  </a:cubicBezTo>
                  <a:cubicBezTo>
                    <a:pt x="8" y="40"/>
                    <a:pt x="8" y="41"/>
                    <a:pt x="8" y="42"/>
                  </a:cubicBezTo>
                  <a:cubicBezTo>
                    <a:pt x="8" y="44"/>
                    <a:pt x="8" y="44"/>
                    <a:pt x="6" y="44"/>
                  </a:cubicBezTo>
                  <a:cubicBezTo>
                    <a:pt x="5" y="44"/>
                    <a:pt x="4" y="44"/>
                    <a:pt x="4" y="42"/>
                  </a:cubicBezTo>
                  <a:close/>
                  <a:moveTo>
                    <a:pt x="4" y="34"/>
                  </a:moveTo>
                  <a:lnTo>
                    <a:pt x="4" y="34"/>
                  </a:lnTo>
                  <a:cubicBezTo>
                    <a:pt x="4" y="33"/>
                    <a:pt x="5" y="32"/>
                    <a:pt x="6" y="32"/>
                  </a:cubicBezTo>
                  <a:cubicBezTo>
                    <a:pt x="8" y="32"/>
                    <a:pt x="8" y="33"/>
                    <a:pt x="8" y="34"/>
                  </a:cubicBezTo>
                  <a:cubicBezTo>
                    <a:pt x="8" y="36"/>
                    <a:pt x="8" y="36"/>
                    <a:pt x="6" y="36"/>
                  </a:cubicBezTo>
                  <a:cubicBezTo>
                    <a:pt x="5" y="36"/>
                    <a:pt x="4" y="36"/>
                    <a:pt x="4" y="34"/>
                  </a:cubicBezTo>
                  <a:close/>
                  <a:moveTo>
                    <a:pt x="5" y="26"/>
                  </a:moveTo>
                  <a:lnTo>
                    <a:pt x="5" y="26"/>
                  </a:lnTo>
                  <a:cubicBezTo>
                    <a:pt x="5" y="25"/>
                    <a:pt x="5" y="24"/>
                    <a:pt x="7" y="24"/>
                  </a:cubicBezTo>
                  <a:cubicBezTo>
                    <a:pt x="8" y="24"/>
                    <a:pt x="9" y="25"/>
                    <a:pt x="9" y="26"/>
                  </a:cubicBezTo>
                  <a:cubicBezTo>
                    <a:pt x="9" y="28"/>
                    <a:pt x="8" y="28"/>
                    <a:pt x="7" y="28"/>
                  </a:cubicBezTo>
                  <a:cubicBezTo>
                    <a:pt x="5" y="28"/>
                    <a:pt x="5" y="28"/>
                    <a:pt x="5" y="26"/>
                  </a:cubicBezTo>
                  <a:close/>
                  <a:moveTo>
                    <a:pt x="5" y="18"/>
                  </a:moveTo>
                  <a:lnTo>
                    <a:pt x="5" y="18"/>
                  </a:lnTo>
                  <a:cubicBezTo>
                    <a:pt x="5" y="17"/>
                    <a:pt x="5" y="16"/>
                    <a:pt x="7" y="16"/>
                  </a:cubicBezTo>
                  <a:cubicBezTo>
                    <a:pt x="8" y="16"/>
                    <a:pt x="9" y="17"/>
                    <a:pt x="9" y="18"/>
                  </a:cubicBezTo>
                  <a:cubicBezTo>
                    <a:pt x="9" y="20"/>
                    <a:pt x="8" y="20"/>
                    <a:pt x="7" y="20"/>
                  </a:cubicBezTo>
                  <a:cubicBezTo>
                    <a:pt x="5" y="20"/>
                    <a:pt x="5" y="20"/>
                    <a:pt x="5" y="18"/>
                  </a:cubicBezTo>
                  <a:close/>
                  <a:moveTo>
                    <a:pt x="5" y="10"/>
                  </a:moveTo>
                  <a:lnTo>
                    <a:pt x="5" y="10"/>
                  </a:lnTo>
                  <a:cubicBezTo>
                    <a:pt x="5" y="9"/>
                    <a:pt x="5" y="8"/>
                    <a:pt x="7" y="8"/>
                  </a:cubicBezTo>
                  <a:cubicBezTo>
                    <a:pt x="8" y="8"/>
                    <a:pt x="9" y="9"/>
                    <a:pt x="9" y="10"/>
                  </a:cubicBezTo>
                  <a:cubicBezTo>
                    <a:pt x="9" y="12"/>
                    <a:pt x="8" y="12"/>
                    <a:pt x="7" y="12"/>
                  </a:cubicBezTo>
                  <a:cubicBezTo>
                    <a:pt x="5" y="12"/>
                    <a:pt x="5" y="12"/>
                    <a:pt x="5" y="10"/>
                  </a:cubicBezTo>
                  <a:close/>
                  <a:moveTo>
                    <a:pt x="5" y="2"/>
                  </a:moveTo>
                  <a:lnTo>
                    <a:pt x="5" y="2"/>
                  </a:lnTo>
                  <a:cubicBezTo>
                    <a:pt x="5" y="1"/>
                    <a:pt x="6" y="0"/>
                    <a:pt x="7" y="0"/>
                  </a:cubicBezTo>
                  <a:cubicBezTo>
                    <a:pt x="8" y="0"/>
                    <a:pt x="9" y="1"/>
                    <a:pt x="9" y="2"/>
                  </a:cubicBezTo>
                  <a:cubicBezTo>
                    <a:pt x="9" y="4"/>
                    <a:pt x="8" y="4"/>
                    <a:pt x="7" y="4"/>
                  </a:cubicBezTo>
                  <a:cubicBezTo>
                    <a:pt x="6" y="4"/>
                    <a:pt x="5" y="4"/>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5" name="Freeform 44"/>
            <p:cNvSpPr>
              <a:spLocks noEditPoints="1"/>
            </p:cNvSpPr>
            <p:nvPr/>
          </p:nvSpPr>
          <p:spPr bwMode="auto">
            <a:xfrm>
              <a:off x="5028" y="2585"/>
              <a:ext cx="2" cy="256"/>
            </a:xfrm>
            <a:custGeom>
              <a:avLst/>
              <a:gdLst>
                <a:gd name="T0" fmla="*/ 0 w 8"/>
                <a:gd name="T1" fmla="*/ 1 h 820"/>
                <a:gd name="T2" fmla="*/ 0 w 8"/>
                <a:gd name="T3" fmla="*/ 1 h 820"/>
                <a:gd name="T4" fmla="*/ 0 w 8"/>
                <a:gd name="T5" fmla="*/ 1 h 820"/>
                <a:gd name="T6" fmla="*/ 0 w 8"/>
                <a:gd name="T7" fmla="*/ 1 h 820"/>
                <a:gd name="T8" fmla="*/ 0 w 8"/>
                <a:gd name="T9" fmla="*/ 1 h 820"/>
                <a:gd name="T10" fmla="*/ 0 w 8"/>
                <a:gd name="T11" fmla="*/ 1 h 820"/>
                <a:gd name="T12" fmla="*/ 0 w 8"/>
                <a:gd name="T13" fmla="*/ 1 h 820"/>
                <a:gd name="T14" fmla="*/ 0 w 8"/>
                <a:gd name="T15" fmla="*/ 1 h 820"/>
                <a:gd name="T16" fmla="*/ 0 w 8"/>
                <a:gd name="T17" fmla="*/ 1 h 820"/>
                <a:gd name="T18" fmla="*/ 0 w 8"/>
                <a:gd name="T19" fmla="*/ 1 h 820"/>
                <a:gd name="T20" fmla="*/ 0 w 8"/>
                <a:gd name="T21" fmla="*/ 1 h 820"/>
                <a:gd name="T22" fmla="*/ 0 w 8"/>
                <a:gd name="T23" fmla="*/ 1 h 820"/>
                <a:gd name="T24" fmla="*/ 0 w 8"/>
                <a:gd name="T25" fmla="*/ 1 h 820"/>
                <a:gd name="T26" fmla="*/ 0 w 8"/>
                <a:gd name="T27" fmla="*/ 1 h 820"/>
                <a:gd name="T28" fmla="*/ 0 w 8"/>
                <a:gd name="T29" fmla="*/ 1 h 820"/>
                <a:gd name="T30" fmla="*/ 0 w 8"/>
                <a:gd name="T31" fmla="*/ 1 h 820"/>
                <a:gd name="T32" fmla="*/ 0 w 8"/>
                <a:gd name="T33" fmla="*/ 1 h 820"/>
                <a:gd name="T34" fmla="*/ 0 w 8"/>
                <a:gd name="T35" fmla="*/ 1 h 820"/>
                <a:gd name="T36" fmla="*/ 0 w 8"/>
                <a:gd name="T37" fmla="*/ 1 h 820"/>
                <a:gd name="T38" fmla="*/ 0 w 8"/>
                <a:gd name="T39" fmla="*/ 1 h 820"/>
                <a:gd name="T40" fmla="*/ 0 w 8"/>
                <a:gd name="T41" fmla="*/ 1 h 820"/>
                <a:gd name="T42" fmla="*/ 0 w 8"/>
                <a:gd name="T43" fmla="*/ 1 h 820"/>
                <a:gd name="T44" fmla="*/ 0 w 8"/>
                <a:gd name="T45" fmla="*/ 1 h 820"/>
                <a:gd name="T46" fmla="*/ 0 w 8"/>
                <a:gd name="T47" fmla="*/ 1 h 820"/>
                <a:gd name="T48" fmla="*/ 0 w 8"/>
                <a:gd name="T49" fmla="*/ 1 h 820"/>
                <a:gd name="T50" fmla="*/ 0 w 8"/>
                <a:gd name="T51" fmla="*/ 0 h 820"/>
                <a:gd name="T52" fmla="*/ 0 w 8"/>
                <a:gd name="T53" fmla="*/ 0 h 820"/>
                <a:gd name="T54" fmla="*/ 0 w 8"/>
                <a:gd name="T55" fmla="*/ 0 h 820"/>
                <a:gd name="T56" fmla="*/ 0 w 8"/>
                <a:gd name="T57" fmla="*/ 0 h 820"/>
                <a:gd name="T58" fmla="*/ 0 w 8"/>
                <a:gd name="T59" fmla="*/ 0 h 820"/>
                <a:gd name="T60" fmla="*/ 0 w 8"/>
                <a:gd name="T61" fmla="*/ 0 h 820"/>
                <a:gd name="T62" fmla="*/ 0 w 8"/>
                <a:gd name="T63" fmla="*/ 0 h 820"/>
                <a:gd name="T64" fmla="*/ 0 w 8"/>
                <a:gd name="T65" fmla="*/ 0 h 820"/>
                <a:gd name="T66" fmla="*/ 0 w 8"/>
                <a:gd name="T67" fmla="*/ 0 h 820"/>
                <a:gd name="T68" fmla="*/ 0 w 8"/>
                <a:gd name="T69" fmla="*/ 0 h 820"/>
                <a:gd name="T70" fmla="*/ 0 w 8"/>
                <a:gd name="T71" fmla="*/ 0 h 820"/>
                <a:gd name="T72" fmla="*/ 0 w 8"/>
                <a:gd name="T73" fmla="*/ 0 h 820"/>
                <a:gd name="T74" fmla="*/ 0 w 8"/>
                <a:gd name="T75" fmla="*/ 0 h 820"/>
                <a:gd name="T76" fmla="*/ 0 w 8"/>
                <a:gd name="T77" fmla="*/ 0 h 820"/>
                <a:gd name="T78" fmla="*/ 0 w 8"/>
                <a:gd name="T79" fmla="*/ 0 h 820"/>
                <a:gd name="T80" fmla="*/ 0 w 8"/>
                <a:gd name="T81" fmla="*/ 0 h 820"/>
                <a:gd name="T82" fmla="*/ 0 w 8"/>
                <a:gd name="T83" fmla="*/ 0 h 820"/>
                <a:gd name="T84" fmla="*/ 0 w 8"/>
                <a:gd name="T85" fmla="*/ 0 h 820"/>
                <a:gd name="T86" fmla="*/ 0 w 8"/>
                <a:gd name="T87" fmla="*/ 0 h 820"/>
                <a:gd name="T88" fmla="*/ 0 w 8"/>
                <a:gd name="T89" fmla="*/ 0 h 820"/>
                <a:gd name="T90" fmla="*/ 0 w 8"/>
                <a:gd name="T91" fmla="*/ 0 h 820"/>
                <a:gd name="T92" fmla="*/ 0 w 8"/>
                <a:gd name="T93" fmla="*/ 0 h 820"/>
                <a:gd name="T94" fmla="*/ 0 w 8"/>
                <a:gd name="T95" fmla="*/ 0 h 820"/>
                <a:gd name="T96" fmla="*/ 0 w 8"/>
                <a:gd name="T97" fmla="*/ 0 h 820"/>
                <a:gd name="T98" fmla="*/ 0 w 8"/>
                <a:gd name="T99" fmla="*/ 0 h 820"/>
                <a:gd name="T100" fmla="*/ 0 w 8"/>
                <a:gd name="T101" fmla="*/ 0 h 820"/>
                <a:gd name="T102" fmla="*/ 0 w 8"/>
                <a:gd name="T103" fmla="*/ 0 h 820"/>
                <a:gd name="T104" fmla="*/ 0 w 8"/>
                <a:gd name="T105" fmla="*/ 0 h 820"/>
                <a:gd name="T106" fmla="*/ 0 w 8"/>
                <a:gd name="T107" fmla="*/ 0 h 820"/>
                <a:gd name="T108" fmla="*/ 0 w 8"/>
                <a:gd name="T109" fmla="*/ 0 h 820"/>
                <a:gd name="T110" fmla="*/ 0 w 8"/>
                <a:gd name="T111" fmla="*/ 0 h 820"/>
                <a:gd name="T112" fmla="*/ 0 w 8"/>
                <a:gd name="T113" fmla="*/ 0 h 820"/>
                <a:gd name="T114" fmla="*/ 0 w 8"/>
                <a:gd name="T115" fmla="*/ 0 h 820"/>
                <a:gd name="T116" fmla="*/ 0 w 8"/>
                <a:gd name="T117" fmla="*/ 0 h 820"/>
                <a:gd name="T118" fmla="*/ 0 w 8"/>
                <a:gd name="T119" fmla="*/ 0 h 8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820"/>
                <a:gd name="T182" fmla="*/ 8 w 8"/>
                <a:gd name="T183" fmla="*/ 820 h 8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820">
                  <a:moveTo>
                    <a:pt x="0" y="818"/>
                  </a:moveTo>
                  <a:lnTo>
                    <a:pt x="0" y="818"/>
                  </a:lnTo>
                  <a:cubicBezTo>
                    <a:pt x="0" y="817"/>
                    <a:pt x="1" y="816"/>
                    <a:pt x="2" y="816"/>
                  </a:cubicBezTo>
                  <a:cubicBezTo>
                    <a:pt x="3" y="816"/>
                    <a:pt x="4" y="817"/>
                    <a:pt x="4" y="818"/>
                  </a:cubicBezTo>
                  <a:cubicBezTo>
                    <a:pt x="4" y="819"/>
                    <a:pt x="3" y="820"/>
                    <a:pt x="2" y="820"/>
                  </a:cubicBezTo>
                  <a:cubicBezTo>
                    <a:pt x="1" y="820"/>
                    <a:pt x="0" y="819"/>
                    <a:pt x="0" y="818"/>
                  </a:cubicBezTo>
                  <a:close/>
                  <a:moveTo>
                    <a:pt x="0" y="810"/>
                  </a:moveTo>
                  <a:lnTo>
                    <a:pt x="0" y="810"/>
                  </a:lnTo>
                  <a:cubicBezTo>
                    <a:pt x="0" y="809"/>
                    <a:pt x="1" y="808"/>
                    <a:pt x="2" y="808"/>
                  </a:cubicBezTo>
                  <a:cubicBezTo>
                    <a:pt x="3" y="808"/>
                    <a:pt x="4" y="809"/>
                    <a:pt x="4" y="810"/>
                  </a:cubicBezTo>
                  <a:cubicBezTo>
                    <a:pt x="4" y="811"/>
                    <a:pt x="3" y="812"/>
                    <a:pt x="2" y="812"/>
                  </a:cubicBezTo>
                  <a:cubicBezTo>
                    <a:pt x="1" y="812"/>
                    <a:pt x="0" y="811"/>
                    <a:pt x="0" y="810"/>
                  </a:cubicBezTo>
                  <a:close/>
                  <a:moveTo>
                    <a:pt x="0" y="802"/>
                  </a:moveTo>
                  <a:lnTo>
                    <a:pt x="0" y="802"/>
                  </a:lnTo>
                  <a:cubicBezTo>
                    <a:pt x="0" y="801"/>
                    <a:pt x="1" y="800"/>
                    <a:pt x="2" y="800"/>
                  </a:cubicBezTo>
                  <a:cubicBezTo>
                    <a:pt x="3" y="800"/>
                    <a:pt x="4" y="801"/>
                    <a:pt x="4" y="802"/>
                  </a:cubicBezTo>
                  <a:cubicBezTo>
                    <a:pt x="4" y="803"/>
                    <a:pt x="3" y="804"/>
                    <a:pt x="2" y="804"/>
                  </a:cubicBezTo>
                  <a:cubicBezTo>
                    <a:pt x="1" y="804"/>
                    <a:pt x="0" y="803"/>
                    <a:pt x="0" y="802"/>
                  </a:cubicBezTo>
                  <a:close/>
                  <a:moveTo>
                    <a:pt x="0" y="794"/>
                  </a:moveTo>
                  <a:lnTo>
                    <a:pt x="0" y="794"/>
                  </a:lnTo>
                  <a:cubicBezTo>
                    <a:pt x="0" y="793"/>
                    <a:pt x="1" y="792"/>
                    <a:pt x="2" y="792"/>
                  </a:cubicBezTo>
                  <a:cubicBezTo>
                    <a:pt x="4" y="792"/>
                    <a:pt x="4" y="793"/>
                    <a:pt x="4" y="794"/>
                  </a:cubicBezTo>
                  <a:cubicBezTo>
                    <a:pt x="4" y="795"/>
                    <a:pt x="4" y="796"/>
                    <a:pt x="2" y="796"/>
                  </a:cubicBezTo>
                  <a:cubicBezTo>
                    <a:pt x="1" y="796"/>
                    <a:pt x="0" y="795"/>
                    <a:pt x="0" y="794"/>
                  </a:cubicBezTo>
                  <a:close/>
                  <a:moveTo>
                    <a:pt x="0" y="786"/>
                  </a:moveTo>
                  <a:lnTo>
                    <a:pt x="0" y="786"/>
                  </a:lnTo>
                  <a:cubicBezTo>
                    <a:pt x="0" y="785"/>
                    <a:pt x="1" y="784"/>
                    <a:pt x="2" y="784"/>
                  </a:cubicBezTo>
                  <a:cubicBezTo>
                    <a:pt x="4" y="784"/>
                    <a:pt x="4" y="785"/>
                    <a:pt x="4" y="786"/>
                  </a:cubicBezTo>
                  <a:cubicBezTo>
                    <a:pt x="4" y="787"/>
                    <a:pt x="4" y="788"/>
                    <a:pt x="2" y="788"/>
                  </a:cubicBezTo>
                  <a:cubicBezTo>
                    <a:pt x="1" y="788"/>
                    <a:pt x="0" y="787"/>
                    <a:pt x="0" y="786"/>
                  </a:cubicBezTo>
                  <a:close/>
                  <a:moveTo>
                    <a:pt x="0" y="778"/>
                  </a:moveTo>
                  <a:lnTo>
                    <a:pt x="0" y="778"/>
                  </a:lnTo>
                  <a:cubicBezTo>
                    <a:pt x="0" y="777"/>
                    <a:pt x="1" y="776"/>
                    <a:pt x="2" y="776"/>
                  </a:cubicBezTo>
                  <a:cubicBezTo>
                    <a:pt x="4" y="776"/>
                    <a:pt x="4" y="777"/>
                    <a:pt x="4" y="778"/>
                  </a:cubicBezTo>
                  <a:cubicBezTo>
                    <a:pt x="4" y="779"/>
                    <a:pt x="4" y="780"/>
                    <a:pt x="2" y="780"/>
                  </a:cubicBezTo>
                  <a:cubicBezTo>
                    <a:pt x="1" y="780"/>
                    <a:pt x="0" y="779"/>
                    <a:pt x="0" y="778"/>
                  </a:cubicBezTo>
                  <a:close/>
                  <a:moveTo>
                    <a:pt x="1" y="770"/>
                  </a:moveTo>
                  <a:lnTo>
                    <a:pt x="1" y="770"/>
                  </a:lnTo>
                  <a:cubicBezTo>
                    <a:pt x="1" y="769"/>
                    <a:pt x="1" y="768"/>
                    <a:pt x="3" y="768"/>
                  </a:cubicBezTo>
                  <a:cubicBezTo>
                    <a:pt x="4" y="768"/>
                    <a:pt x="5" y="769"/>
                    <a:pt x="5" y="770"/>
                  </a:cubicBezTo>
                  <a:cubicBezTo>
                    <a:pt x="5" y="771"/>
                    <a:pt x="4" y="772"/>
                    <a:pt x="3" y="772"/>
                  </a:cubicBezTo>
                  <a:cubicBezTo>
                    <a:pt x="1" y="772"/>
                    <a:pt x="1" y="771"/>
                    <a:pt x="1" y="770"/>
                  </a:cubicBezTo>
                  <a:close/>
                  <a:moveTo>
                    <a:pt x="1" y="762"/>
                  </a:moveTo>
                  <a:lnTo>
                    <a:pt x="1" y="762"/>
                  </a:lnTo>
                  <a:cubicBezTo>
                    <a:pt x="1" y="761"/>
                    <a:pt x="1" y="760"/>
                    <a:pt x="3" y="760"/>
                  </a:cubicBezTo>
                  <a:cubicBezTo>
                    <a:pt x="4" y="760"/>
                    <a:pt x="5" y="761"/>
                    <a:pt x="5" y="762"/>
                  </a:cubicBezTo>
                  <a:cubicBezTo>
                    <a:pt x="5" y="763"/>
                    <a:pt x="4" y="764"/>
                    <a:pt x="3" y="764"/>
                  </a:cubicBezTo>
                  <a:cubicBezTo>
                    <a:pt x="1" y="764"/>
                    <a:pt x="1" y="763"/>
                    <a:pt x="1" y="762"/>
                  </a:cubicBezTo>
                  <a:close/>
                  <a:moveTo>
                    <a:pt x="1" y="754"/>
                  </a:moveTo>
                  <a:lnTo>
                    <a:pt x="1" y="754"/>
                  </a:lnTo>
                  <a:cubicBezTo>
                    <a:pt x="1" y="753"/>
                    <a:pt x="2" y="752"/>
                    <a:pt x="3" y="752"/>
                  </a:cubicBezTo>
                  <a:cubicBezTo>
                    <a:pt x="4" y="752"/>
                    <a:pt x="5" y="753"/>
                    <a:pt x="5" y="754"/>
                  </a:cubicBezTo>
                  <a:cubicBezTo>
                    <a:pt x="5" y="755"/>
                    <a:pt x="4" y="756"/>
                    <a:pt x="3" y="756"/>
                  </a:cubicBezTo>
                  <a:cubicBezTo>
                    <a:pt x="2" y="756"/>
                    <a:pt x="1" y="755"/>
                    <a:pt x="1" y="754"/>
                  </a:cubicBezTo>
                  <a:close/>
                  <a:moveTo>
                    <a:pt x="1" y="746"/>
                  </a:moveTo>
                  <a:lnTo>
                    <a:pt x="1" y="746"/>
                  </a:lnTo>
                  <a:cubicBezTo>
                    <a:pt x="1" y="745"/>
                    <a:pt x="2" y="744"/>
                    <a:pt x="3" y="744"/>
                  </a:cubicBezTo>
                  <a:cubicBezTo>
                    <a:pt x="4" y="744"/>
                    <a:pt x="5" y="745"/>
                    <a:pt x="5" y="746"/>
                  </a:cubicBezTo>
                  <a:cubicBezTo>
                    <a:pt x="5" y="747"/>
                    <a:pt x="4" y="748"/>
                    <a:pt x="3" y="748"/>
                  </a:cubicBezTo>
                  <a:cubicBezTo>
                    <a:pt x="2" y="748"/>
                    <a:pt x="1" y="747"/>
                    <a:pt x="1" y="746"/>
                  </a:cubicBezTo>
                  <a:close/>
                  <a:moveTo>
                    <a:pt x="1" y="738"/>
                  </a:moveTo>
                  <a:lnTo>
                    <a:pt x="1" y="738"/>
                  </a:lnTo>
                  <a:cubicBezTo>
                    <a:pt x="1" y="737"/>
                    <a:pt x="2" y="736"/>
                    <a:pt x="3" y="736"/>
                  </a:cubicBezTo>
                  <a:cubicBezTo>
                    <a:pt x="4" y="736"/>
                    <a:pt x="5" y="737"/>
                    <a:pt x="5" y="738"/>
                  </a:cubicBezTo>
                  <a:cubicBezTo>
                    <a:pt x="5" y="739"/>
                    <a:pt x="4" y="740"/>
                    <a:pt x="3" y="740"/>
                  </a:cubicBezTo>
                  <a:cubicBezTo>
                    <a:pt x="2" y="740"/>
                    <a:pt x="1" y="739"/>
                    <a:pt x="1" y="738"/>
                  </a:cubicBezTo>
                  <a:close/>
                  <a:moveTo>
                    <a:pt x="1" y="730"/>
                  </a:moveTo>
                  <a:lnTo>
                    <a:pt x="1" y="730"/>
                  </a:lnTo>
                  <a:cubicBezTo>
                    <a:pt x="1" y="729"/>
                    <a:pt x="2" y="728"/>
                    <a:pt x="3" y="728"/>
                  </a:cubicBezTo>
                  <a:cubicBezTo>
                    <a:pt x="4" y="728"/>
                    <a:pt x="5" y="729"/>
                    <a:pt x="5" y="730"/>
                  </a:cubicBezTo>
                  <a:cubicBezTo>
                    <a:pt x="5" y="731"/>
                    <a:pt x="4" y="732"/>
                    <a:pt x="3" y="732"/>
                  </a:cubicBezTo>
                  <a:cubicBezTo>
                    <a:pt x="2" y="732"/>
                    <a:pt x="1" y="731"/>
                    <a:pt x="1" y="730"/>
                  </a:cubicBezTo>
                  <a:close/>
                  <a:moveTo>
                    <a:pt x="1" y="722"/>
                  </a:moveTo>
                  <a:lnTo>
                    <a:pt x="1" y="722"/>
                  </a:lnTo>
                  <a:cubicBezTo>
                    <a:pt x="1" y="721"/>
                    <a:pt x="2" y="720"/>
                    <a:pt x="3" y="720"/>
                  </a:cubicBezTo>
                  <a:cubicBezTo>
                    <a:pt x="4" y="720"/>
                    <a:pt x="5" y="721"/>
                    <a:pt x="5" y="722"/>
                  </a:cubicBezTo>
                  <a:cubicBezTo>
                    <a:pt x="5" y="723"/>
                    <a:pt x="4" y="724"/>
                    <a:pt x="3" y="724"/>
                  </a:cubicBezTo>
                  <a:cubicBezTo>
                    <a:pt x="2" y="724"/>
                    <a:pt x="1" y="723"/>
                    <a:pt x="1" y="722"/>
                  </a:cubicBezTo>
                  <a:close/>
                  <a:moveTo>
                    <a:pt x="1" y="714"/>
                  </a:moveTo>
                  <a:lnTo>
                    <a:pt x="1" y="714"/>
                  </a:lnTo>
                  <a:cubicBezTo>
                    <a:pt x="1" y="713"/>
                    <a:pt x="2" y="712"/>
                    <a:pt x="3" y="712"/>
                  </a:cubicBezTo>
                  <a:cubicBezTo>
                    <a:pt x="4" y="712"/>
                    <a:pt x="5" y="713"/>
                    <a:pt x="5" y="714"/>
                  </a:cubicBezTo>
                  <a:cubicBezTo>
                    <a:pt x="5" y="715"/>
                    <a:pt x="4" y="716"/>
                    <a:pt x="3" y="716"/>
                  </a:cubicBezTo>
                  <a:cubicBezTo>
                    <a:pt x="2" y="716"/>
                    <a:pt x="1" y="715"/>
                    <a:pt x="1" y="714"/>
                  </a:cubicBezTo>
                  <a:close/>
                  <a:moveTo>
                    <a:pt x="1" y="706"/>
                  </a:moveTo>
                  <a:lnTo>
                    <a:pt x="1" y="706"/>
                  </a:lnTo>
                  <a:cubicBezTo>
                    <a:pt x="1" y="705"/>
                    <a:pt x="2" y="704"/>
                    <a:pt x="3" y="704"/>
                  </a:cubicBezTo>
                  <a:cubicBezTo>
                    <a:pt x="4" y="704"/>
                    <a:pt x="5" y="705"/>
                    <a:pt x="5" y="706"/>
                  </a:cubicBezTo>
                  <a:cubicBezTo>
                    <a:pt x="5" y="707"/>
                    <a:pt x="4" y="708"/>
                    <a:pt x="3" y="708"/>
                  </a:cubicBezTo>
                  <a:cubicBezTo>
                    <a:pt x="2" y="708"/>
                    <a:pt x="1" y="707"/>
                    <a:pt x="1" y="706"/>
                  </a:cubicBezTo>
                  <a:close/>
                  <a:moveTo>
                    <a:pt x="1" y="698"/>
                  </a:moveTo>
                  <a:lnTo>
                    <a:pt x="1" y="698"/>
                  </a:lnTo>
                  <a:cubicBezTo>
                    <a:pt x="1" y="697"/>
                    <a:pt x="2" y="696"/>
                    <a:pt x="3" y="696"/>
                  </a:cubicBezTo>
                  <a:cubicBezTo>
                    <a:pt x="4" y="696"/>
                    <a:pt x="5" y="697"/>
                    <a:pt x="5" y="698"/>
                  </a:cubicBezTo>
                  <a:cubicBezTo>
                    <a:pt x="5" y="699"/>
                    <a:pt x="4" y="700"/>
                    <a:pt x="3" y="700"/>
                  </a:cubicBezTo>
                  <a:cubicBezTo>
                    <a:pt x="2" y="700"/>
                    <a:pt x="1" y="699"/>
                    <a:pt x="1" y="698"/>
                  </a:cubicBezTo>
                  <a:close/>
                  <a:moveTo>
                    <a:pt x="1" y="690"/>
                  </a:moveTo>
                  <a:lnTo>
                    <a:pt x="1" y="690"/>
                  </a:lnTo>
                  <a:cubicBezTo>
                    <a:pt x="1" y="689"/>
                    <a:pt x="2" y="688"/>
                    <a:pt x="3" y="688"/>
                  </a:cubicBezTo>
                  <a:cubicBezTo>
                    <a:pt x="4" y="688"/>
                    <a:pt x="5" y="689"/>
                    <a:pt x="5" y="690"/>
                  </a:cubicBezTo>
                  <a:cubicBezTo>
                    <a:pt x="5" y="691"/>
                    <a:pt x="4" y="692"/>
                    <a:pt x="3" y="692"/>
                  </a:cubicBezTo>
                  <a:cubicBezTo>
                    <a:pt x="2" y="692"/>
                    <a:pt x="1" y="691"/>
                    <a:pt x="1" y="690"/>
                  </a:cubicBezTo>
                  <a:close/>
                  <a:moveTo>
                    <a:pt x="1" y="682"/>
                  </a:moveTo>
                  <a:lnTo>
                    <a:pt x="1" y="682"/>
                  </a:lnTo>
                  <a:cubicBezTo>
                    <a:pt x="1" y="681"/>
                    <a:pt x="2" y="680"/>
                    <a:pt x="3" y="680"/>
                  </a:cubicBezTo>
                  <a:cubicBezTo>
                    <a:pt x="4" y="680"/>
                    <a:pt x="5" y="681"/>
                    <a:pt x="5" y="682"/>
                  </a:cubicBezTo>
                  <a:cubicBezTo>
                    <a:pt x="5" y="683"/>
                    <a:pt x="4" y="684"/>
                    <a:pt x="3" y="684"/>
                  </a:cubicBezTo>
                  <a:cubicBezTo>
                    <a:pt x="2" y="684"/>
                    <a:pt x="1" y="683"/>
                    <a:pt x="1" y="682"/>
                  </a:cubicBezTo>
                  <a:close/>
                  <a:moveTo>
                    <a:pt x="1" y="674"/>
                  </a:moveTo>
                  <a:lnTo>
                    <a:pt x="1" y="674"/>
                  </a:lnTo>
                  <a:cubicBezTo>
                    <a:pt x="1" y="673"/>
                    <a:pt x="2" y="672"/>
                    <a:pt x="3" y="672"/>
                  </a:cubicBezTo>
                  <a:cubicBezTo>
                    <a:pt x="4" y="672"/>
                    <a:pt x="5" y="673"/>
                    <a:pt x="5" y="674"/>
                  </a:cubicBezTo>
                  <a:cubicBezTo>
                    <a:pt x="5" y="675"/>
                    <a:pt x="4" y="676"/>
                    <a:pt x="3" y="676"/>
                  </a:cubicBezTo>
                  <a:cubicBezTo>
                    <a:pt x="2" y="676"/>
                    <a:pt x="1" y="675"/>
                    <a:pt x="1" y="674"/>
                  </a:cubicBezTo>
                  <a:close/>
                  <a:moveTo>
                    <a:pt x="1" y="666"/>
                  </a:moveTo>
                  <a:lnTo>
                    <a:pt x="1" y="666"/>
                  </a:lnTo>
                  <a:cubicBezTo>
                    <a:pt x="1" y="665"/>
                    <a:pt x="2" y="664"/>
                    <a:pt x="3" y="664"/>
                  </a:cubicBezTo>
                  <a:cubicBezTo>
                    <a:pt x="4" y="664"/>
                    <a:pt x="5" y="665"/>
                    <a:pt x="5" y="666"/>
                  </a:cubicBezTo>
                  <a:cubicBezTo>
                    <a:pt x="5" y="667"/>
                    <a:pt x="4" y="668"/>
                    <a:pt x="3" y="668"/>
                  </a:cubicBezTo>
                  <a:cubicBezTo>
                    <a:pt x="2" y="668"/>
                    <a:pt x="1" y="667"/>
                    <a:pt x="1" y="666"/>
                  </a:cubicBezTo>
                  <a:close/>
                  <a:moveTo>
                    <a:pt x="1" y="658"/>
                  </a:moveTo>
                  <a:lnTo>
                    <a:pt x="1" y="658"/>
                  </a:lnTo>
                  <a:cubicBezTo>
                    <a:pt x="1" y="657"/>
                    <a:pt x="2" y="656"/>
                    <a:pt x="3" y="656"/>
                  </a:cubicBezTo>
                  <a:cubicBezTo>
                    <a:pt x="4" y="656"/>
                    <a:pt x="5" y="657"/>
                    <a:pt x="5" y="658"/>
                  </a:cubicBezTo>
                  <a:cubicBezTo>
                    <a:pt x="5" y="659"/>
                    <a:pt x="4" y="660"/>
                    <a:pt x="3" y="660"/>
                  </a:cubicBezTo>
                  <a:cubicBezTo>
                    <a:pt x="2" y="660"/>
                    <a:pt x="1" y="659"/>
                    <a:pt x="1" y="658"/>
                  </a:cubicBezTo>
                  <a:close/>
                  <a:moveTo>
                    <a:pt x="1" y="650"/>
                  </a:moveTo>
                  <a:lnTo>
                    <a:pt x="1" y="650"/>
                  </a:lnTo>
                  <a:cubicBezTo>
                    <a:pt x="1" y="649"/>
                    <a:pt x="2" y="648"/>
                    <a:pt x="3" y="648"/>
                  </a:cubicBezTo>
                  <a:cubicBezTo>
                    <a:pt x="4" y="648"/>
                    <a:pt x="5" y="649"/>
                    <a:pt x="5" y="650"/>
                  </a:cubicBezTo>
                  <a:cubicBezTo>
                    <a:pt x="5" y="651"/>
                    <a:pt x="4" y="652"/>
                    <a:pt x="3" y="652"/>
                  </a:cubicBezTo>
                  <a:cubicBezTo>
                    <a:pt x="2" y="652"/>
                    <a:pt x="1" y="651"/>
                    <a:pt x="1" y="650"/>
                  </a:cubicBezTo>
                  <a:close/>
                  <a:moveTo>
                    <a:pt x="1" y="642"/>
                  </a:moveTo>
                  <a:lnTo>
                    <a:pt x="1" y="642"/>
                  </a:lnTo>
                  <a:cubicBezTo>
                    <a:pt x="1" y="641"/>
                    <a:pt x="2" y="640"/>
                    <a:pt x="3" y="640"/>
                  </a:cubicBezTo>
                  <a:cubicBezTo>
                    <a:pt x="4" y="640"/>
                    <a:pt x="5" y="641"/>
                    <a:pt x="5" y="642"/>
                  </a:cubicBezTo>
                  <a:cubicBezTo>
                    <a:pt x="5" y="643"/>
                    <a:pt x="4" y="644"/>
                    <a:pt x="3" y="644"/>
                  </a:cubicBezTo>
                  <a:cubicBezTo>
                    <a:pt x="2" y="644"/>
                    <a:pt x="1" y="643"/>
                    <a:pt x="1" y="642"/>
                  </a:cubicBezTo>
                  <a:close/>
                  <a:moveTo>
                    <a:pt x="1" y="634"/>
                  </a:moveTo>
                  <a:lnTo>
                    <a:pt x="1" y="634"/>
                  </a:lnTo>
                  <a:cubicBezTo>
                    <a:pt x="1" y="633"/>
                    <a:pt x="2" y="632"/>
                    <a:pt x="3" y="632"/>
                  </a:cubicBezTo>
                  <a:cubicBezTo>
                    <a:pt x="4" y="632"/>
                    <a:pt x="5" y="633"/>
                    <a:pt x="5" y="634"/>
                  </a:cubicBezTo>
                  <a:cubicBezTo>
                    <a:pt x="5" y="635"/>
                    <a:pt x="4" y="636"/>
                    <a:pt x="3" y="636"/>
                  </a:cubicBezTo>
                  <a:cubicBezTo>
                    <a:pt x="2" y="636"/>
                    <a:pt x="1" y="635"/>
                    <a:pt x="1" y="634"/>
                  </a:cubicBezTo>
                  <a:close/>
                  <a:moveTo>
                    <a:pt x="1" y="626"/>
                  </a:moveTo>
                  <a:lnTo>
                    <a:pt x="1" y="626"/>
                  </a:lnTo>
                  <a:cubicBezTo>
                    <a:pt x="1" y="625"/>
                    <a:pt x="2" y="624"/>
                    <a:pt x="3" y="624"/>
                  </a:cubicBezTo>
                  <a:cubicBezTo>
                    <a:pt x="4" y="624"/>
                    <a:pt x="5" y="625"/>
                    <a:pt x="5" y="626"/>
                  </a:cubicBezTo>
                  <a:cubicBezTo>
                    <a:pt x="5" y="627"/>
                    <a:pt x="4" y="628"/>
                    <a:pt x="3" y="628"/>
                  </a:cubicBezTo>
                  <a:cubicBezTo>
                    <a:pt x="2" y="628"/>
                    <a:pt x="1" y="627"/>
                    <a:pt x="1" y="626"/>
                  </a:cubicBezTo>
                  <a:close/>
                  <a:moveTo>
                    <a:pt x="1" y="618"/>
                  </a:moveTo>
                  <a:lnTo>
                    <a:pt x="1" y="618"/>
                  </a:lnTo>
                  <a:cubicBezTo>
                    <a:pt x="1" y="617"/>
                    <a:pt x="2" y="616"/>
                    <a:pt x="3" y="616"/>
                  </a:cubicBezTo>
                  <a:cubicBezTo>
                    <a:pt x="4" y="616"/>
                    <a:pt x="5" y="617"/>
                    <a:pt x="5" y="618"/>
                  </a:cubicBezTo>
                  <a:cubicBezTo>
                    <a:pt x="5" y="619"/>
                    <a:pt x="4" y="620"/>
                    <a:pt x="3" y="620"/>
                  </a:cubicBezTo>
                  <a:cubicBezTo>
                    <a:pt x="2" y="620"/>
                    <a:pt x="1" y="619"/>
                    <a:pt x="1" y="618"/>
                  </a:cubicBezTo>
                  <a:close/>
                  <a:moveTo>
                    <a:pt x="1" y="610"/>
                  </a:moveTo>
                  <a:lnTo>
                    <a:pt x="1" y="610"/>
                  </a:lnTo>
                  <a:cubicBezTo>
                    <a:pt x="1" y="609"/>
                    <a:pt x="2" y="608"/>
                    <a:pt x="3" y="608"/>
                  </a:cubicBezTo>
                  <a:cubicBezTo>
                    <a:pt x="4" y="608"/>
                    <a:pt x="5" y="609"/>
                    <a:pt x="5" y="610"/>
                  </a:cubicBezTo>
                  <a:cubicBezTo>
                    <a:pt x="5" y="611"/>
                    <a:pt x="4" y="612"/>
                    <a:pt x="3" y="612"/>
                  </a:cubicBezTo>
                  <a:cubicBezTo>
                    <a:pt x="2" y="612"/>
                    <a:pt x="1" y="611"/>
                    <a:pt x="1" y="610"/>
                  </a:cubicBezTo>
                  <a:close/>
                  <a:moveTo>
                    <a:pt x="1" y="602"/>
                  </a:moveTo>
                  <a:lnTo>
                    <a:pt x="1" y="602"/>
                  </a:lnTo>
                  <a:cubicBezTo>
                    <a:pt x="1" y="601"/>
                    <a:pt x="2" y="600"/>
                    <a:pt x="3" y="600"/>
                  </a:cubicBezTo>
                  <a:cubicBezTo>
                    <a:pt x="4" y="600"/>
                    <a:pt x="5" y="601"/>
                    <a:pt x="5" y="602"/>
                  </a:cubicBezTo>
                  <a:cubicBezTo>
                    <a:pt x="5" y="603"/>
                    <a:pt x="4" y="604"/>
                    <a:pt x="3" y="604"/>
                  </a:cubicBezTo>
                  <a:cubicBezTo>
                    <a:pt x="2" y="604"/>
                    <a:pt x="1" y="603"/>
                    <a:pt x="1" y="602"/>
                  </a:cubicBezTo>
                  <a:close/>
                  <a:moveTo>
                    <a:pt x="1" y="594"/>
                  </a:moveTo>
                  <a:lnTo>
                    <a:pt x="1" y="594"/>
                  </a:lnTo>
                  <a:cubicBezTo>
                    <a:pt x="1" y="593"/>
                    <a:pt x="2" y="592"/>
                    <a:pt x="3" y="592"/>
                  </a:cubicBezTo>
                  <a:cubicBezTo>
                    <a:pt x="5" y="592"/>
                    <a:pt x="5" y="593"/>
                    <a:pt x="5" y="594"/>
                  </a:cubicBezTo>
                  <a:cubicBezTo>
                    <a:pt x="5" y="595"/>
                    <a:pt x="5" y="596"/>
                    <a:pt x="3" y="596"/>
                  </a:cubicBezTo>
                  <a:cubicBezTo>
                    <a:pt x="2" y="596"/>
                    <a:pt x="1" y="595"/>
                    <a:pt x="1" y="594"/>
                  </a:cubicBezTo>
                  <a:close/>
                  <a:moveTo>
                    <a:pt x="1" y="586"/>
                  </a:moveTo>
                  <a:lnTo>
                    <a:pt x="1" y="586"/>
                  </a:lnTo>
                  <a:cubicBezTo>
                    <a:pt x="1" y="585"/>
                    <a:pt x="2" y="584"/>
                    <a:pt x="3" y="584"/>
                  </a:cubicBezTo>
                  <a:cubicBezTo>
                    <a:pt x="5" y="584"/>
                    <a:pt x="5" y="585"/>
                    <a:pt x="5" y="586"/>
                  </a:cubicBezTo>
                  <a:cubicBezTo>
                    <a:pt x="5" y="587"/>
                    <a:pt x="5" y="588"/>
                    <a:pt x="3" y="588"/>
                  </a:cubicBezTo>
                  <a:cubicBezTo>
                    <a:pt x="2" y="588"/>
                    <a:pt x="1" y="587"/>
                    <a:pt x="1" y="586"/>
                  </a:cubicBezTo>
                  <a:close/>
                  <a:moveTo>
                    <a:pt x="1" y="578"/>
                  </a:moveTo>
                  <a:lnTo>
                    <a:pt x="1" y="578"/>
                  </a:lnTo>
                  <a:cubicBezTo>
                    <a:pt x="1" y="577"/>
                    <a:pt x="2" y="576"/>
                    <a:pt x="3" y="576"/>
                  </a:cubicBezTo>
                  <a:cubicBezTo>
                    <a:pt x="5" y="576"/>
                    <a:pt x="5" y="577"/>
                    <a:pt x="5" y="578"/>
                  </a:cubicBezTo>
                  <a:cubicBezTo>
                    <a:pt x="5" y="579"/>
                    <a:pt x="5" y="580"/>
                    <a:pt x="3" y="580"/>
                  </a:cubicBezTo>
                  <a:cubicBezTo>
                    <a:pt x="2" y="580"/>
                    <a:pt x="1" y="579"/>
                    <a:pt x="1" y="578"/>
                  </a:cubicBezTo>
                  <a:close/>
                  <a:moveTo>
                    <a:pt x="2" y="570"/>
                  </a:moveTo>
                  <a:lnTo>
                    <a:pt x="2" y="570"/>
                  </a:lnTo>
                  <a:cubicBezTo>
                    <a:pt x="2" y="569"/>
                    <a:pt x="2" y="568"/>
                    <a:pt x="4" y="568"/>
                  </a:cubicBezTo>
                  <a:cubicBezTo>
                    <a:pt x="5" y="568"/>
                    <a:pt x="6" y="569"/>
                    <a:pt x="6" y="570"/>
                  </a:cubicBezTo>
                  <a:cubicBezTo>
                    <a:pt x="6" y="571"/>
                    <a:pt x="5" y="572"/>
                    <a:pt x="4" y="572"/>
                  </a:cubicBezTo>
                  <a:cubicBezTo>
                    <a:pt x="2" y="572"/>
                    <a:pt x="2" y="571"/>
                    <a:pt x="2" y="570"/>
                  </a:cubicBezTo>
                  <a:close/>
                  <a:moveTo>
                    <a:pt x="2" y="562"/>
                  </a:moveTo>
                  <a:lnTo>
                    <a:pt x="2" y="562"/>
                  </a:lnTo>
                  <a:cubicBezTo>
                    <a:pt x="2" y="561"/>
                    <a:pt x="2" y="560"/>
                    <a:pt x="4" y="560"/>
                  </a:cubicBezTo>
                  <a:cubicBezTo>
                    <a:pt x="5" y="560"/>
                    <a:pt x="6" y="561"/>
                    <a:pt x="6" y="562"/>
                  </a:cubicBezTo>
                  <a:cubicBezTo>
                    <a:pt x="6" y="563"/>
                    <a:pt x="5" y="564"/>
                    <a:pt x="4" y="564"/>
                  </a:cubicBezTo>
                  <a:cubicBezTo>
                    <a:pt x="2" y="564"/>
                    <a:pt x="2" y="563"/>
                    <a:pt x="2" y="562"/>
                  </a:cubicBezTo>
                  <a:close/>
                  <a:moveTo>
                    <a:pt x="2" y="554"/>
                  </a:moveTo>
                  <a:lnTo>
                    <a:pt x="2" y="554"/>
                  </a:lnTo>
                  <a:cubicBezTo>
                    <a:pt x="2" y="553"/>
                    <a:pt x="3" y="552"/>
                    <a:pt x="4" y="552"/>
                  </a:cubicBezTo>
                  <a:cubicBezTo>
                    <a:pt x="5" y="552"/>
                    <a:pt x="6" y="553"/>
                    <a:pt x="6" y="554"/>
                  </a:cubicBezTo>
                  <a:cubicBezTo>
                    <a:pt x="6" y="555"/>
                    <a:pt x="5" y="556"/>
                    <a:pt x="4" y="556"/>
                  </a:cubicBezTo>
                  <a:cubicBezTo>
                    <a:pt x="3" y="556"/>
                    <a:pt x="2" y="555"/>
                    <a:pt x="2" y="554"/>
                  </a:cubicBezTo>
                  <a:close/>
                  <a:moveTo>
                    <a:pt x="2" y="546"/>
                  </a:moveTo>
                  <a:lnTo>
                    <a:pt x="2" y="546"/>
                  </a:lnTo>
                  <a:cubicBezTo>
                    <a:pt x="2" y="545"/>
                    <a:pt x="3" y="544"/>
                    <a:pt x="4" y="544"/>
                  </a:cubicBezTo>
                  <a:cubicBezTo>
                    <a:pt x="5" y="544"/>
                    <a:pt x="6" y="545"/>
                    <a:pt x="6" y="546"/>
                  </a:cubicBezTo>
                  <a:cubicBezTo>
                    <a:pt x="6" y="547"/>
                    <a:pt x="5" y="548"/>
                    <a:pt x="4" y="548"/>
                  </a:cubicBezTo>
                  <a:cubicBezTo>
                    <a:pt x="3" y="548"/>
                    <a:pt x="2" y="547"/>
                    <a:pt x="2" y="546"/>
                  </a:cubicBezTo>
                  <a:close/>
                  <a:moveTo>
                    <a:pt x="2" y="538"/>
                  </a:moveTo>
                  <a:lnTo>
                    <a:pt x="2" y="538"/>
                  </a:lnTo>
                  <a:cubicBezTo>
                    <a:pt x="2" y="537"/>
                    <a:pt x="3" y="536"/>
                    <a:pt x="4" y="536"/>
                  </a:cubicBezTo>
                  <a:cubicBezTo>
                    <a:pt x="5" y="536"/>
                    <a:pt x="6" y="537"/>
                    <a:pt x="6" y="538"/>
                  </a:cubicBezTo>
                  <a:cubicBezTo>
                    <a:pt x="6" y="539"/>
                    <a:pt x="5" y="540"/>
                    <a:pt x="4" y="540"/>
                  </a:cubicBezTo>
                  <a:cubicBezTo>
                    <a:pt x="3" y="540"/>
                    <a:pt x="2" y="539"/>
                    <a:pt x="2" y="538"/>
                  </a:cubicBezTo>
                  <a:close/>
                  <a:moveTo>
                    <a:pt x="2" y="530"/>
                  </a:moveTo>
                  <a:lnTo>
                    <a:pt x="2" y="530"/>
                  </a:lnTo>
                  <a:cubicBezTo>
                    <a:pt x="2" y="529"/>
                    <a:pt x="3" y="528"/>
                    <a:pt x="4" y="528"/>
                  </a:cubicBezTo>
                  <a:cubicBezTo>
                    <a:pt x="5" y="528"/>
                    <a:pt x="6" y="529"/>
                    <a:pt x="6" y="530"/>
                  </a:cubicBezTo>
                  <a:cubicBezTo>
                    <a:pt x="6" y="531"/>
                    <a:pt x="5" y="532"/>
                    <a:pt x="4" y="532"/>
                  </a:cubicBezTo>
                  <a:cubicBezTo>
                    <a:pt x="3" y="532"/>
                    <a:pt x="2" y="531"/>
                    <a:pt x="2" y="530"/>
                  </a:cubicBezTo>
                  <a:close/>
                  <a:moveTo>
                    <a:pt x="2" y="522"/>
                  </a:moveTo>
                  <a:lnTo>
                    <a:pt x="2" y="522"/>
                  </a:lnTo>
                  <a:cubicBezTo>
                    <a:pt x="2" y="521"/>
                    <a:pt x="3" y="520"/>
                    <a:pt x="4" y="520"/>
                  </a:cubicBezTo>
                  <a:cubicBezTo>
                    <a:pt x="5" y="520"/>
                    <a:pt x="6" y="521"/>
                    <a:pt x="6" y="522"/>
                  </a:cubicBezTo>
                  <a:cubicBezTo>
                    <a:pt x="6" y="523"/>
                    <a:pt x="5" y="524"/>
                    <a:pt x="4" y="524"/>
                  </a:cubicBezTo>
                  <a:cubicBezTo>
                    <a:pt x="3" y="524"/>
                    <a:pt x="2" y="523"/>
                    <a:pt x="2" y="522"/>
                  </a:cubicBezTo>
                  <a:close/>
                  <a:moveTo>
                    <a:pt x="2" y="514"/>
                  </a:moveTo>
                  <a:lnTo>
                    <a:pt x="2" y="514"/>
                  </a:lnTo>
                  <a:cubicBezTo>
                    <a:pt x="2" y="513"/>
                    <a:pt x="3" y="512"/>
                    <a:pt x="4" y="512"/>
                  </a:cubicBezTo>
                  <a:cubicBezTo>
                    <a:pt x="5" y="512"/>
                    <a:pt x="6" y="513"/>
                    <a:pt x="6" y="514"/>
                  </a:cubicBezTo>
                  <a:cubicBezTo>
                    <a:pt x="6" y="515"/>
                    <a:pt x="5" y="516"/>
                    <a:pt x="4" y="516"/>
                  </a:cubicBezTo>
                  <a:cubicBezTo>
                    <a:pt x="3" y="516"/>
                    <a:pt x="2" y="515"/>
                    <a:pt x="2" y="514"/>
                  </a:cubicBezTo>
                  <a:close/>
                  <a:moveTo>
                    <a:pt x="2" y="506"/>
                  </a:moveTo>
                  <a:lnTo>
                    <a:pt x="2" y="506"/>
                  </a:lnTo>
                  <a:cubicBezTo>
                    <a:pt x="2" y="505"/>
                    <a:pt x="3" y="504"/>
                    <a:pt x="4" y="504"/>
                  </a:cubicBezTo>
                  <a:cubicBezTo>
                    <a:pt x="5" y="504"/>
                    <a:pt x="6" y="505"/>
                    <a:pt x="6" y="506"/>
                  </a:cubicBezTo>
                  <a:cubicBezTo>
                    <a:pt x="6" y="507"/>
                    <a:pt x="5" y="508"/>
                    <a:pt x="4" y="508"/>
                  </a:cubicBezTo>
                  <a:cubicBezTo>
                    <a:pt x="3" y="508"/>
                    <a:pt x="2" y="507"/>
                    <a:pt x="2" y="506"/>
                  </a:cubicBezTo>
                  <a:close/>
                  <a:moveTo>
                    <a:pt x="2" y="498"/>
                  </a:moveTo>
                  <a:lnTo>
                    <a:pt x="2" y="498"/>
                  </a:lnTo>
                  <a:cubicBezTo>
                    <a:pt x="2" y="497"/>
                    <a:pt x="3" y="496"/>
                    <a:pt x="4" y="496"/>
                  </a:cubicBezTo>
                  <a:cubicBezTo>
                    <a:pt x="5" y="496"/>
                    <a:pt x="6" y="497"/>
                    <a:pt x="6" y="498"/>
                  </a:cubicBezTo>
                  <a:cubicBezTo>
                    <a:pt x="6" y="499"/>
                    <a:pt x="5" y="500"/>
                    <a:pt x="4" y="500"/>
                  </a:cubicBezTo>
                  <a:cubicBezTo>
                    <a:pt x="3" y="500"/>
                    <a:pt x="2" y="499"/>
                    <a:pt x="2" y="498"/>
                  </a:cubicBezTo>
                  <a:close/>
                  <a:moveTo>
                    <a:pt x="2" y="490"/>
                  </a:moveTo>
                  <a:lnTo>
                    <a:pt x="2" y="490"/>
                  </a:lnTo>
                  <a:cubicBezTo>
                    <a:pt x="2" y="489"/>
                    <a:pt x="3" y="488"/>
                    <a:pt x="4" y="488"/>
                  </a:cubicBezTo>
                  <a:cubicBezTo>
                    <a:pt x="5" y="488"/>
                    <a:pt x="6" y="489"/>
                    <a:pt x="6" y="490"/>
                  </a:cubicBezTo>
                  <a:cubicBezTo>
                    <a:pt x="6" y="491"/>
                    <a:pt x="5" y="492"/>
                    <a:pt x="4" y="492"/>
                  </a:cubicBezTo>
                  <a:cubicBezTo>
                    <a:pt x="3" y="492"/>
                    <a:pt x="2" y="491"/>
                    <a:pt x="2" y="490"/>
                  </a:cubicBezTo>
                  <a:close/>
                  <a:moveTo>
                    <a:pt x="2" y="482"/>
                  </a:moveTo>
                  <a:lnTo>
                    <a:pt x="2" y="482"/>
                  </a:lnTo>
                  <a:cubicBezTo>
                    <a:pt x="2" y="481"/>
                    <a:pt x="3" y="480"/>
                    <a:pt x="4" y="480"/>
                  </a:cubicBezTo>
                  <a:cubicBezTo>
                    <a:pt x="5" y="480"/>
                    <a:pt x="6" y="481"/>
                    <a:pt x="6" y="482"/>
                  </a:cubicBezTo>
                  <a:cubicBezTo>
                    <a:pt x="6" y="483"/>
                    <a:pt x="5" y="484"/>
                    <a:pt x="4" y="484"/>
                  </a:cubicBezTo>
                  <a:cubicBezTo>
                    <a:pt x="3" y="484"/>
                    <a:pt x="2" y="483"/>
                    <a:pt x="2" y="482"/>
                  </a:cubicBezTo>
                  <a:close/>
                  <a:moveTo>
                    <a:pt x="2" y="474"/>
                  </a:moveTo>
                  <a:lnTo>
                    <a:pt x="2" y="474"/>
                  </a:lnTo>
                  <a:cubicBezTo>
                    <a:pt x="2" y="473"/>
                    <a:pt x="3" y="472"/>
                    <a:pt x="4" y="472"/>
                  </a:cubicBezTo>
                  <a:cubicBezTo>
                    <a:pt x="5" y="472"/>
                    <a:pt x="6" y="473"/>
                    <a:pt x="6" y="474"/>
                  </a:cubicBezTo>
                  <a:cubicBezTo>
                    <a:pt x="6" y="475"/>
                    <a:pt x="5" y="476"/>
                    <a:pt x="4" y="476"/>
                  </a:cubicBezTo>
                  <a:cubicBezTo>
                    <a:pt x="3" y="476"/>
                    <a:pt x="2" y="475"/>
                    <a:pt x="2" y="474"/>
                  </a:cubicBezTo>
                  <a:close/>
                  <a:moveTo>
                    <a:pt x="2" y="466"/>
                  </a:moveTo>
                  <a:lnTo>
                    <a:pt x="2" y="466"/>
                  </a:lnTo>
                  <a:cubicBezTo>
                    <a:pt x="2" y="465"/>
                    <a:pt x="3" y="464"/>
                    <a:pt x="4" y="464"/>
                  </a:cubicBezTo>
                  <a:cubicBezTo>
                    <a:pt x="5" y="464"/>
                    <a:pt x="6" y="465"/>
                    <a:pt x="6" y="466"/>
                  </a:cubicBezTo>
                  <a:cubicBezTo>
                    <a:pt x="6" y="467"/>
                    <a:pt x="5" y="468"/>
                    <a:pt x="4" y="468"/>
                  </a:cubicBezTo>
                  <a:cubicBezTo>
                    <a:pt x="3" y="468"/>
                    <a:pt x="2" y="467"/>
                    <a:pt x="2" y="466"/>
                  </a:cubicBezTo>
                  <a:close/>
                  <a:moveTo>
                    <a:pt x="2" y="458"/>
                  </a:moveTo>
                  <a:lnTo>
                    <a:pt x="2" y="458"/>
                  </a:lnTo>
                  <a:cubicBezTo>
                    <a:pt x="2" y="457"/>
                    <a:pt x="3" y="456"/>
                    <a:pt x="4" y="456"/>
                  </a:cubicBezTo>
                  <a:cubicBezTo>
                    <a:pt x="5" y="456"/>
                    <a:pt x="6" y="457"/>
                    <a:pt x="6" y="458"/>
                  </a:cubicBezTo>
                  <a:cubicBezTo>
                    <a:pt x="6" y="459"/>
                    <a:pt x="5" y="460"/>
                    <a:pt x="4" y="460"/>
                  </a:cubicBezTo>
                  <a:cubicBezTo>
                    <a:pt x="3" y="460"/>
                    <a:pt x="2" y="459"/>
                    <a:pt x="2" y="458"/>
                  </a:cubicBezTo>
                  <a:close/>
                  <a:moveTo>
                    <a:pt x="2" y="450"/>
                  </a:moveTo>
                  <a:lnTo>
                    <a:pt x="2" y="450"/>
                  </a:lnTo>
                  <a:cubicBezTo>
                    <a:pt x="2" y="449"/>
                    <a:pt x="3" y="448"/>
                    <a:pt x="4" y="448"/>
                  </a:cubicBezTo>
                  <a:cubicBezTo>
                    <a:pt x="5" y="448"/>
                    <a:pt x="6" y="449"/>
                    <a:pt x="6" y="450"/>
                  </a:cubicBezTo>
                  <a:cubicBezTo>
                    <a:pt x="6" y="451"/>
                    <a:pt x="5" y="452"/>
                    <a:pt x="4" y="452"/>
                  </a:cubicBezTo>
                  <a:cubicBezTo>
                    <a:pt x="3" y="452"/>
                    <a:pt x="2" y="451"/>
                    <a:pt x="2" y="450"/>
                  </a:cubicBezTo>
                  <a:close/>
                  <a:moveTo>
                    <a:pt x="2" y="442"/>
                  </a:moveTo>
                  <a:lnTo>
                    <a:pt x="2" y="442"/>
                  </a:lnTo>
                  <a:cubicBezTo>
                    <a:pt x="2" y="441"/>
                    <a:pt x="3" y="440"/>
                    <a:pt x="4" y="440"/>
                  </a:cubicBezTo>
                  <a:cubicBezTo>
                    <a:pt x="5" y="440"/>
                    <a:pt x="6" y="441"/>
                    <a:pt x="6" y="442"/>
                  </a:cubicBezTo>
                  <a:cubicBezTo>
                    <a:pt x="6" y="443"/>
                    <a:pt x="5" y="444"/>
                    <a:pt x="4" y="444"/>
                  </a:cubicBezTo>
                  <a:cubicBezTo>
                    <a:pt x="3" y="444"/>
                    <a:pt x="2" y="443"/>
                    <a:pt x="2" y="442"/>
                  </a:cubicBezTo>
                  <a:close/>
                  <a:moveTo>
                    <a:pt x="2" y="434"/>
                  </a:moveTo>
                  <a:lnTo>
                    <a:pt x="2" y="434"/>
                  </a:lnTo>
                  <a:cubicBezTo>
                    <a:pt x="2" y="433"/>
                    <a:pt x="3" y="432"/>
                    <a:pt x="4" y="432"/>
                  </a:cubicBezTo>
                  <a:cubicBezTo>
                    <a:pt x="5" y="432"/>
                    <a:pt x="6" y="433"/>
                    <a:pt x="6" y="434"/>
                  </a:cubicBezTo>
                  <a:cubicBezTo>
                    <a:pt x="6" y="435"/>
                    <a:pt x="5" y="436"/>
                    <a:pt x="4" y="436"/>
                  </a:cubicBezTo>
                  <a:cubicBezTo>
                    <a:pt x="3"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6" y="392"/>
                    <a:pt x="6" y="393"/>
                    <a:pt x="6" y="394"/>
                  </a:cubicBezTo>
                  <a:cubicBezTo>
                    <a:pt x="6" y="395"/>
                    <a:pt x="6" y="396"/>
                    <a:pt x="4" y="396"/>
                  </a:cubicBezTo>
                  <a:cubicBezTo>
                    <a:pt x="3" y="396"/>
                    <a:pt x="2" y="395"/>
                    <a:pt x="2" y="394"/>
                  </a:cubicBezTo>
                  <a:close/>
                  <a:moveTo>
                    <a:pt x="2" y="386"/>
                  </a:moveTo>
                  <a:lnTo>
                    <a:pt x="2" y="386"/>
                  </a:lnTo>
                  <a:cubicBezTo>
                    <a:pt x="2" y="385"/>
                    <a:pt x="3" y="384"/>
                    <a:pt x="4" y="384"/>
                  </a:cubicBezTo>
                  <a:cubicBezTo>
                    <a:pt x="6" y="384"/>
                    <a:pt x="6" y="385"/>
                    <a:pt x="6" y="386"/>
                  </a:cubicBezTo>
                  <a:cubicBezTo>
                    <a:pt x="6" y="387"/>
                    <a:pt x="6" y="388"/>
                    <a:pt x="4" y="388"/>
                  </a:cubicBezTo>
                  <a:cubicBezTo>
                    <a:pt x="3" y="388"/>
                    <a:pt x="2" y="387"/>
                    <a:pt x="2" y="386"/>
                  </a:cubicBezTo>
                  <a:close/>
                  <a:moveTo>
                    <a:pt x="3" y="378"/>
                  </a:moveTo>
                  <a:lnTo>
                    <a:pt x="3" y="378"/>
                  </a:lnTo>
                  <a:cubicBezTo>
                    <a:pt x="3" y="377"/>
                    <a:pt x="3" y="376"/>
                    <a:pt x="5" y="376"/>
                  </a:cubicBezTo>
                  <a:cubicBezTo>
                    <a:pt x="6" y="376"/>
                    <a:pt x="7" y="377"/>
                    <a:pt x="7" y="378"/>
                  </a:cubicBezTo>
                  <a:cubicBezTo>
                    <a:pt x="7" y="379"/>
                    <a:pt x="6" y="380"/>
                    <a:pt x="5" y="380"/>
                  </a:cubicBezTo>
                  <a:cubicBezTo>
                    <a:pt x="3" y="380"/>
                    <a:pt x="3" y="379"/>
                    <a:pt x="3" y="378"/>
                  </a:cubicBezTo>
                  <a:close/>
                  <a:moveTo>
                    <a:pt x="3" y="370"/>
                  </a:moveTo>
                  <a:lnTo>
                    <a:pt x="3" y="370"/>
                  </a:lnTo>
                  <a:cubicBezTo>
                    <a:pt x="3" y="369"/>
                    <a:pt x="3" y="368"/>
                    <a:pt x="5" y="368"/>
                  </a:cubicBezTo>
                  <a:cubicBezTo>
                    <a:pt x="6" y="368"/>
                    <a:pt x="7" y="369"/>
                    <a:pt x="7" y="370"/>
                  </a:cubicBezTo>
                  <a:cubicBezTo>
                    <a:pt x="7" y="371"/>
                    <a:pt x="6" y="372"/>
                    <a:pt x="5" y="372"/>
                  </a:cubicBezTo>
                  <a:cubicBezTo>
                    <a:pt x="3" y="372"/>
                    <a:pt x="3" y="371"/>
                    <a:pt x="3" y="370"/>
                  </a:cubicBezTo>
                  <a:close/>
                  <a:moveTo>
                    <a:pt x="3" y="362"/>
                  </a:moveTo>
                  <a:lnTo>
                    <a:pt x="3" y="362"/>
                  </a:lnTo>
                  <a:cubicBezTo>
                    <a:pt x="3" y="361"/>
                    <a:pt x="3" y="360"/>
                    <a:pt x="5" y="360"/>
                  </a:cubicBezTo>
                  <a:cubicBezTo>
                    <a:pt x="6" y="360"/>
                    <a:pt x="7" y="361"/>
                    <a:pt x="7" y="362"/>
                  </a:cubicBezTo>
                  <a:cubicBezTo>
                    <a:pt x="7" y="363"/>
                    <a:pt x="6" y="364"/>
                    <a:pt x="5" y="364"/>
                  </a:cubicBezTo>
                  <a:cubicBezTo>
                    <a:pt x="3" y="364"/>
                    <a:pt x="3" y="363"/>
                    <a:pt x="3" y="362"/>
                  </a:cubicBezTo>
                  <a:close/>
                  <a:moveTo>
                    <a:pt x="3" y="354"/>
                  </a:moveTo>
                  <a:lnTo>
                    <a:pt x="3" y="354"/>
                  </a:lnTo>
                  <a:cubicBezTo>
                    <a:pt x="3" y="353"/>
                    <a:pt x="4" y="352"/>
                    <a:pt x="5" y="352"/>
                  </a:cubicBezTo>
                  <a:cubicBezTo>
                    <a:pt x="6" y="352"/>
                    <a:pt x="7" y="353"/>
                    <a:pt x="7" y="354"/>
                  </a:cubicBezTo>
                  <a:cubicBezTo>
                    <a:pt x="7" y="355"/>
                    <a:pt x="6" y="356"/>
                    <a:pt x="5" y="356"/>
                  </a:cubicBezTo>
                  <a:cubicBezTo>
                    <a:pt x="4" y="356"/>
                    <a:pt x="3" y="355"/>
                    <a:pt x="3" y="354"/>
                  </a:cubicBezTo>
                  <a:close/>
                  <a:moveTo>
                    <a:pt x="3" y="346"/>
                  </a:moveTo>
                  <a:lnTo>
                    <a:pt x="3" y="346"/>
                  </a:lnTo>
                  <a:cubicBezTo>
                    <a:pt x="3" y="345"/>
                    <a:pt x="4" y="344"/>
                    <a:pt x="5" y="344"/>
                  </a:cubicBezTo>
                  <a:cubicBezTo>
                    <a:pt x="6" y="344"/>
                    <a:pt x="7" y="345"/>
                    <a:pt x="7" y="346"/>
                  </a:cubicBezTo>
                  <a:cubicBezTo>
                    <a:pt x="7" y="347"/>
                    <a:pt x="6" y="348"/>
                    <a:pt x="5" y="348"/>
                  </a:cubicBezTo>
                  <a:cubicBezTo>
                    <a:pt x="4" y="348"/>
                    <a:pt x="3" y="347"/>
                    <a:pt x="3" y="346"/>
                  </a:cubicBezTo>
                  <a:close/>
                  <a:moveTo>
                    <a:pt x="3" y="338"/>
                  </a:moveTo>
                  <a:lnTo>
                    <a:pt x="3" y="338"/>
                  </a:lnTo>
                  <a:cubicBezTo>
                    <a:pt x="3" y="337"/>
                    <a:pt x="4" y="336"/>
                    <a:pt x="5" y="336"/>
                  </a:cubicBezTo>
                  <a:cubicBezTo>
                    <a:pt x="6" y="336"/>
                    <a:pt x="7" y="337"/>
                    <a:pt x="7" y="338"/>
                  </a:cubicBezTo>
                  <a:cubicBezTo>
                    <a:pt x="7" y="339"/>
                    <a:pt x="6" y="340"/>
                    <a:pt x="5" y="340"/>
                  </a:cubicBezTo>
                  <a:cubicBezTo>
                    <a:pt x="4" y="340"/>
                    <a:pt x="3" y="339"/>
                    <a:pt x="3" y="338"/>
                  </a:cubicBezTo>
                  <a:close/>
                  <a:moveTo>
                    <a:pt x="3" y="330"/>
                  </a:moveTo>
                  <a:lnTo>
                    <a:pt x="3" y="330"/>
                  </a:lnTo>
                  <a:cubicBezTo>
                    <a:pt x="3" y="329"/>
                    <a:pt x="4" y="328"/>
                    <a:pt x="5" y="328"/>
                  </a:cubicBezTo>
                  <a:cubicBezTo>
                    <a:pt x="6" y="328"/>
                    <a:pt x="7" y="329"/>
                    <a:pt x="7" y="330"/>
                  </a:cubicBezTo>
                  <a:cubicBezTo>
                    <a:pt x="7" y="331"/>
                    <a:pt x="6" y="332"/>
                    <a:pt x="5" y="332"/>
                  </a:cubicBezTo>
                  <a:cubicBezTo>
                    <a:pt x="4" y="332"/>
                    <a:pt x="3" y="331"/>
                    <a:pt x="3" y="330"/>
                  </a:cubicBezTo>
                  <a:close/>
                  <a:moveTo>
                    <a:pt x="3" y="322"/>
                  </a:moveTo>
                  <a:lnTo>
                    <a:pt x="3" y="322"/>
                  </a:lnTo>
                  <a:cubicBezTo>
                    <a:pt x="3" y="321"/>
                    <a:pt x="4" y="320"/>
                    <a:pt x="5" y="320"/>
                  </a:cubicBezTo>
                  <a:cubicBezTo>
                    <a:pt x="6" y="320"/>
                    <a:pt x="7" y="321"/>
                    <a:pt x="7" y="322"/>
                  </a:cubicBezTo>
                  <a:cubicBezTo>
                    <a:pt x="7" y="323"/>
                    <a:pt x="6" y="324"/>
                    <a:pt x="5" y="324"/>
                  </a:cubicBezTo>
                  <a:cubicBezTo>
                    <a:pt x="4" y="324"/>
                    <a:pt x="3" y="323"/>
                    <a:pt x="3" y="322"/>
                  </a:cubicBezTo>
                  <a:close/>
                  <a:moveTo>
                    <a:pt x="3" y="314"/>
                  </a:moveTo>
                  <a:lnTo>
                    <a:pt x="3" y="314"/>
                  </a:lnTo>
                  <a:cubicBezTo>
                    <a:pt x="3" y="313"/>
                    <a:pt x="4" y="312"/>
                    <a:pt x="5" y="312"/>
                  </a:cubicBezTo>
                  <a:cubicBezTo>
                    <a:pt x="6" y="312"/>
                    <a:pt x="7" y="313"/>
                    <a:pt x="7" y="314"/>
                  </a:cubicBezTo>
                  <a:cubicBezTo>
                    <a:pt x="7" y="315"/>
                    <a:pt x="6" y="316"/>
                    <a:pt x="5" y="316"/>
                  </a:cubicBezTo>
                  <a:cubicBezTo>
                    <a:pt x="4" y="316"/>
                    <a:pt x="3" y="315"/>
                    <a:pt x="3" y="314"/>
                  </a:cubicBezTo>
                  <a:close/>
                  <a:moveTo>
                    <a:pt x="3" y="306"/>
                  </a:moveTo>
                  <a:lnTo>
                    <a:pt x="3" y="306"/>
                  </a:lnTo>
                  <a:cubicBezTo>
                    <a:pt x="3" y="305"/>
                    <a:pt x="4" y="304"/>
                    <a:pt x="5" y="304"/>
                  </a:cubicBezTo>
                  <a:cubicBezTo>
                    <a:pt x="6" y="304"/>
                    <a:pt x="7" y="305"/>
                    <a:pt x="7" y="306"/>
                  </a:cubicBezTo>
                  <a:cubicBezTo>
                    <a:pt x="7" y="307"/>
                    <a:pt x="6" y="308"/>
                    <a:pt x="5" y="308"/>
                  </a:cubicBezTo>
                  <a:cubicBezTo>
                    <a:pt x="4" y="308"/>
                    <a:pt x="3" y="307"/>
                    <a:pt x="3" y="306"/>
                  </a:cubicBezTo>
                  <a:close/>
                  <a:moveTo>
                    <a:pt x="3" y="298"/>
                  </a:moveTo>
                  <a:lnTo>
                    <a:pt x="3" y="298"/>
                  </a:lnTo>
                  <a:cubicBezTo>
                    <a:pt x="3" y="297"/>
                    <a:pt x="4" y="296"/>
                    <a:pt x="5" y="296"/>
                  </a:cubicBezTo>
                  <a:cubicBezTo>
                    <a:pt x="6" y="296"/>
                    <a:pt x="7" y="297"/>
                    <a:pt x="7" y="298"/>
                  </a:cubicBezTo>
                  <a:cubicBezTo>
                    <a:pt x="7" y="299"/>
                    <a:pt x="6" y="300"/>
                    <a:pt x="5" y="300"/>
                  </a:cubicBezTo>
                  <a:cubicBezTo>
                    <a:pt x="4" y="300"/>
                    <a:pt x="3" y="299"/>
                    <a:pt x="3" y="298"/>
                  </a:cubicBezTo>
                  <a:close/>
                  <a:moveTo>
                    <a:pt x="3" y="290"/>
                  </a:moveTo>
                  <a:lnTo>
                    <a:pt x="3" y="290"/>
                  </a:lnTo>
                  <a:cubicBezTo>
                    <a:pt x="3" y="289"/>
                    <a:pt x="4" y="288"/>
                    <a:pt x="5" y="288"/>
                  </a:cubicBezTo>
                  <a:cubicBezTo>
                    <a:pt x="6" y="288"/>
                    <a:pt x="7" y="289"/>
                    <a:pt x="7" y="290"/>
                  </a:cubicBezTo>
                  <a:cubicBezTo>
                    <a:pt x="7" y="291"/>
                    <a:pt x="6" y="292"/>
                    <a:pt x="5" y="292"/>
                  </a:cubicBezTo>
                  <a:cubicBezTo>
                    <a:pt x="4" y="292"/>
                    <a:pt x="3" y="291"/>
                    <a:pt x="3" y="290"/>
                  </a:cubicBezTo>
                  <a:close/>
                  <a:moveTo>
                    <a:pt x="3" y="282"/>
                  </a:moveTo>
                  <a:lnTo>
                    <a:pt x="3" y="282"/>
                  </a:lnTo>
                  <a:cubicBezTo>
                    <a:pt x="3" y="281"/>
                    <a:pt x="4" y="280"/>
                    <a:pt x="5" y="280"/>
                  </a:cubicBezTo>
                  <a:cubicBezTo>
                    <a:pt x="6" y="280"/>
                    <a:pt x="7" y="281"/>
                    <a:pt x="7" y="282"/>
                  </a:cubicBezTo>
                  <a:cubicBezTo>
                    <a:pt x="7" y="283"/>
                    <a:pt x="6" y="284"/>
                    <a:pt x="5" y="284"/>
                  </a:cubicBezTo>
                  <a:cubicBezTo>
                    <a:pt x="4" y="284"/>
                    <a:pt x="3" y="283"/>
                    <a:pt x="3" y="282"/>
                  </a:cubicBezTo>
                  <a:close/>
                  <a:moveTo>
                    <a:pt x="3" y="274"/>
                  </a:moveTo>
                  <a:lnTo>
                    <a:pt x="3" y="274"/>
                  </a:lnTo>
                  <a:cubicBezTo>
                    <a:pt x="3" y="273"/>
                    <a:pt x="4" y="272"/>
                    <a:pt x="5" y="272"/>
                  </a:cubicBezTo>
                  <a:cubicBezTo>
                    <a:pt x="6" y="272"/>
                    <a:pt x="7" y="273"/>
                    <a:pt x="7" y="274"/>
                  </a:cubicBezTo>
                  <a:cubicBezTo>
                    <a:pt x="7" y="275"/>
                    <a:pt x="6" y="276"/>
                    <a:pt x="5" y="276"/>
                  </a:cubicBezTo>
                  <a:cubicBezTo>
                    <a:pt x="4"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7" y="200"/>
                    <a:pt x="7" y="201"/>
                    <a:pt x="7" y="202"/>
                  </a:cubicBezTo>
                  <a:cubicBezTo>
                    <a:pt x="7" y="203"/>
                    <a:pt x="7" y="204"/>
                    <a:pt x="5" y="204"/>
                  </a:cubicBezTo>
                  <a:cubicBezTo>
                    <a:pt x="4" y="204"/>
                    <a:pt x="3" y="203"/>
                    <a:pt x="3" y="202"/>
                  </a:cubicBezTo>
                  <a:close/>
                  <a:moveTo>
                    <a:pt x="3" y="194"/>
                  </a:moveTo>
                  <a:lnTo>
                    <a:pt x="3" y="194"/>
                  </a:lnTo>
                  <a:cubicBezTo>
                    <a:pt x="3" y="193"/>
                    <a:pt x="4" y="192"/>
                    <a:pt x="5" y="192"/>
                  </a:cubicBezTo>
                  <a:cubicBezTo>
                    <a:pt x="7" y="192"/>
                    <a:pt x="7" y="193"/>
                    <a:pt x="7" y="194"/>
                  </a:cubicBezTo>
                  <a:cubicBezTo>
                    <a:pt x="7" y="195"/>
                    <a:pt x="7" y="196"/>
                    <a:pt x="5" y="196"/>
                  </a:cubicBezTo>
                  <a:cubicBezTo>
                    <a:pt x="4" y="196"/>
                    <a:pt x="3" y="195"/>
                    <a:pt x="3" y="194"/>
                  </a:cubicBezTo>
                  <a:close/>
                  <a:moveTo>
                    <a:pt x="3" y="186"/>
                  </a:moveTo>
                  <a:lnTo>
                    <a:pt x="3" y="186"/>
                  </a:lnTo>
                  <a:cubicBezTo>
                    <a:pt x="3" y="185"/>
                    <a:pt x="4" y="184"/>
                    <a:pt x="6" y="184"/>
                  </a:cubicBezTo>
                  <a:cubicBezTo>
                    <a:pt x="7" y="184"/>
                    <a:pt x="8" y="185"/>
                    <a:pt x="8" y="186"/>
                  </a:cubicBezTo>
                  <a:cubicBezTo>
                    <a:pt x="8" y="187"/>
                    <a:pt x="7" y="188"/>
                    <a:pt x="6" y="188"/>
                  </a:cubicBezTo>
                  <a:cubicBezTo>
                    <a:pt x="4" y="188"/>
                    <a:pt x="3" y="187"/>
                    <a:pt x="3" y="186"/>
                  </a:cubicBezTo>
                  <a:close/>
                  <a:moveTo>
                    <a:pt x="4" y="178"/>
                  </a:moveTo>
                  <a:lnTo>
                    <a:pt x="4" y="178"/>
                  </a:lnTo>
                  <a:cubicBezTo>
                    <a:pt x="4" y="177"/>
                    <a:pt x="4" y="176"/>
                    <a:pt x="6" y="176"/>
                  </a:cubicBezTo>
                  <a:cubicBezTo>
                    <a:pt x="7" y="176"/>
                    <a:pt x="8" y="177"/>
                    <a:pt x="8" y="178"/>
                  </a:cubicBezTo>
                  <a:cubicBezTo>
                    <a:pt x="8" y="179"/>
                    <a:pt x="7" y="180"/>
                    <a:pt x="6" y="180"/>
                  </a:cubicBezTo>
                  <a:cubicBezTo>
                    <a:pt x="4" y="180"/>
                    <a:pt x="4" y="179"/>
                    <a:pt x="4" y="178"/>
                  </a:cubicBezTo>
                  <a:close/>
                  <a:moveTo>
                    <a:pt x="4" y="170"/>
                  </a:moveTo>
                  <a:lnTo>
                    <a:pt x="4" y="170"/>
                  </a:lnTo>
                  <a:cubicBezTo>
                    <a:pt x="4" y="169"/>
                    <a:pt x="4" y="168"/>
                    <a:pt x="6" y="168"/>
                  </a:cubicBezTo>
                  <a:cubicBezTo>
                    <a:pt x="7" y="168"/>
                    <a:pt x="8" y="169"/>
                    <a:pt x="8" y="170"/>
                  </a:cubicBezTo>
                  <a:cubicBezTo>
                    <a:pt x="8" y="171"/>
                    <a:pt x="7" y="172"/>
                    <a:pt x="6" y="172"/>
                  </a:cubicBezTo>
                  <a:cubicBezTo>
                    <a:pt x="4" y="172"/>
                    <a:pt x="4" y="171"/>
                    <a:pt x="4" y="170"/>
                  </a:cubicBezTo>
                  <a:close/>
                  <a:moveTo>
                    <a:pt x="4" y="162"/>
                  </a:moveTo>
                  <a:lnTo>
                    <a:pt x="4" y="162"/>
                  </a:lnTo>
                  <a:cubicBezTo>
                    <a:pt x="4" y="161"/>
                    <a:pt x="5" y="160"/>
                    <a:pt x="6" y="160"/>
                  </a:cubicBezTo>
                  <a:cubicBezTo>
                    <a:pt x="7" y="160"/>
                    <a:pt x="8" y="161"/>
                    <a:pt x="8" y="162"/>
                  </a:cubicBezTo>
                  <a:cubicBezTo>
                    <a:pt x="8" y="163"/>
                    <a:pt x="7" y="164"/>
                    <a:pt x="6" y="164"/>
                  </a:cubicBezTo>
                  <a:cubicBezTo>
                    <a:pt x="5" y="164"/>
                    <a:pt x="4" y="163"/>
                    <a:pt x="4" y="162"/>
                  </a:cubicBezTo>
                  <a:close/>
                  <a:moveTo>
                    <a:pt x="4" y="154"/>
                  </a:moveTo>
                  <a:lnTo>
                    <a:pt x="4" y="154"/>
                  </a:lnTo>
                  <a:cubicBezTo>
                    <a:pt x="4" y="153"/>
                    <a:pt x="5" y="152"/>
                    <a:pt x="6" y="152"/>
                  </a:cubicBezTo>
                  <a:cubicBezTo>
                    <a:pt x="7" y="152"/>
                    <a:pt x="8" y="153"/>
                    <a:pt x="8" y="154"/>
                  </a:cubicBezTo>
                  <a:cubicBezTo>
                    <a:pt x="8" y="155"/>
                    <a:pt x="7" y="156"/>
                    <a:pt x="6" y="156"/>
                  </a:cubicBezTo>
                  <a:cubicBezTo>
                    <a:pt x="5" y="156"/>
                    <a:pt x="4" y="155"/>
                    <a:pt x="4" y="154"/>
                  </a:cubicBezTo>
                  <a:close/>
                  <a:moveTo>
                    <a:pt x="4" y="146"/>
                  </a:moveTo>
                  <a:lnTo>
                    <a:pt x="4" y="146"/>
                  </a:lnTo>
                  <a:cubicBezTo>
                    <a:pt x="4" y="145"/>
                    <a:pt x="5" y="144"/>
                    <a:pt x="6" y="144"/>
                  </a:cubicBezTo>
                  <a:cubicBezTo>
                    <a:pt x="7" y="144"/>
                    <a:pt x="8" y="145"/>
                    <a:pt x="8" y="146"/>
                  </a:cubicBezTo>
                  <a:cubicBezTo>
                    <a:pt x="8" y="147"/>
                    <a:pt x="7" y="148"/>
                    <a:pt x="6" y="148"/>
                  </a:cubicBezTo>
                  <a:cubicBezTo>
                    <a:pt x="5" y="148"/>
                    <a:pt x="4" y="147"/>
                    <a:pt x="4" y="146"/>
                  </a:cubicBezTo>
                  <a:close/>
                  <a:moveTo>
                    <a:pt x="4" y="138"/>
                  </a:moveTo>
                  <a:lnTo>
                    <a:pt x="4" y="138"/>
                  </a:lnTo>
                  <a:cubicBezTo>
                    <a:pt x="4" y="137"/>
                    <a:pt x="5" y="136"/>
                    <a:pt x="6" y="136"/>
                  </a:cubicBezTo>
                  <a:cubicBezTo>
                    <a:pt x="7" y="136"/>
                    <a:pt x="8" y="137"/>
                    <a:pt x="8" y="138"/>
                  </a:cubicBezTo>
                  <a:cubicBezTo>
                    <a:pt x="8" y="139"/>
                    <a:pt x="7" y="140"/>
                    <a:pt x="6" y="140"/>
                  </a:cubicBezTo>
                  <a:cubicBezTo>
                    <a:pt x="5" y="140"/>
                    <a:pt x="4" y="139"/>
                    <a:pt x="4" y="138"/>
                  </a:cubicBezTo>
                  <a:close/>
                  <a:moveTo>
                    <a:pt x="4" y="130"/>
                  </a:moveTo>
                  <a:lnTo>
                    <a:pt x="4" y="130"/>
                  </a:lnTo>
                  <a:cubicBezTo>
                    <a:pt x="4" y="129"/>
                    <a:pt x="5" y="128"/>
                    <a:pt x="6" y="128"/>
                  </a:cubicBezTo>
                  <a:cubicBezTo>
                    <a:pt x="7" y="128"/>
                    <a:pt x="8" y="129"/>
                    <a:pt x="8" y="130"/>
                  </a:cubicBezTo>
                  <a:cubicBezTo>
                    <a:pt x="8" y="131"/>
                    <a:pt x="7" y="132"/>
                    <a:pt x="6" y="132"/>
                  </a:cubicBezTo>
                  <a:cubicBezTo>
                    <a:pt x="5" y="132"/>
                    <a:pt x="4" y="131"/>
                    <a:pt x="4" y="130"/>
                  </a:cubicBezTo>
                  <a:close/>
                  <a:moveTo>
                    <a:pt x="4" y="122"/>
                  </a:moveTo>
                  <a:lnTo>
                    <a:pt x="4" y="122"/>
                  </a:lnTo>
                  <a:cubicBezTo>
                    <a:pt x="4" y="121"/>
                    <a:pt x="5" y="120"/>
                    <a:pt x="6" y="120"/>
                  </a:cubicBezTo>
                  <a:cubicBezTo>
                    <a:pt x="7" y="120"/>
                    <a:pt x="8" y="121"/>
                    <a:pt x="8" y="122"/>
                  </a:cubicBezTo>
                  <a:cubicBezTo>
                    <a:pt x="8" y="123"/>
                    <a:pt x="7" y="124"/>
                    <a:pt x="6" y="124"/>
                  </a:cubicBezTo>
                  <a:cubicBezTo>
                    <a:pt x="5" y="124"/>
                    <a:pt x="4" y="123"/>
                    <a:pt x="4" y="122"/>
                  </a:cubicBezTo>
                  <a:close/>
                  <a:moveTo>
                    <a:pt x="4" y="114"/>
                  </a:moveTo>
                  <a:lnTo>
                    <a:pt x="4" y="114"/>
                  </a:lnTo>
                  <a:cubicBezTo>
                    <a:pt x="4" y="113"/>
                    <a:pt x="5" y="112"/>
                    <a:pt x="6" y="112"/>
                  </a:cubicBezTo>
                  <a:cubicBezTo>
                    <a:pt x="7" y="112"/>
                    <a:pt x="8" y="113"/>
                    <a:pt x="8" y="114"/>
                  </a:cubicBezTo>
                  <a:cubicBezTo>
                    <a:pt x="8" y="115"/>
                    <a:pt x="7" y="116"/>
                    <a:pt x="6" y="116"/>
                  </a:cubicBezTo>
                  <a:cubicBezTo>
                    <a:pt x="5" y="116"/>
                    <a:pt x="4" y="115"/>
                    <a:pt x="4" y="114"/>
                  </a:cubicBezTo>
                  <a:close/>
                  <a:moveTo>
                    <a:pt x="4" y="106"/>
                  </a:moveTo>
                  <a:lnTo>
                    <a:pt x="4" y="106"/>
                  </a:lnTo>
                  <a:cubicBezTo>
                    <a:pt x="4" y="105"/>
                    <a:pt x="5" y="104"/>
                    <a:pt x="6" y="104"/>
                  </a:cubicBezTo>
                  <a:cubicBezTo>
                    <a:pt x="7" y="104"/>
                    <a:pt x="8" y="105"/>
                    <a:pt x="8" y="106"/>
                  </a:cubicBezTo>
                  <a:cubicBezTo>
                    <a:pt x="8" y="107"/>
                    <a:pt x="7" y="108"/>
                    <a:pt x="6" y="108"/>
                  </a:cubicBezTo>
                  <a:cubicBezTo>
                    <a:pt x="5" y="108"/>
                    <a:pt x="4" y="107"/>
                    <a:pt x="4" y="106"/>
                  </a:cubicBezTo>
                  <a:close/>
                  <a:moveTo>
                    <a:pt x="4" y="98"/>
                  </a:moveTo>
                  <a:lnTo>
                    <a:pt x="4" y="98"/>
                  </a:lnTo>
                  <a:cubicBezTo>
                    <a:pt x="4" y="97"/>
                    <a:pt x="5" y="96"/>
                    <a:pt x="6" y="96"/>
                  </a:cubicBezTo>
                  <a:cubicBezTo>
                    <a:pt x="7" y="96"/>
                    <a:pt x="8" y="97"/>
                    <a:pt x="8" y="98"/>
                  </a:cubicBezTo>
                  <a:cubicBezTo>
                    <a:pt x="8" y="99"/>
                    <a:pt x="7" y="100"/>
                    <a:pt x="6" y="100"/>
                  </a:cubicBezTo>
                  <a:cubicBezTo>
                    <a:pt x="5"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8" y="8"/>
                    <a:pt x="8" y="9"/>
                    <a:pt x="8" y="10"/>
                  </a:cubicBezTo>
                  <a:cubicBezTo>
                    <a:pt x="8" y="11"/>
                    <a:pt x="8"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6" name="Freeform 45"/>
            <p:cNvSpPr>
              <a:spLocks noEditPoints="1"/>
            </p:cNvSpPr>
            <p:nvPr/>
          </p:nvSpPr>
          <p:spPr bwMode="auto">
            <a:xfrm>
              <a:off x="5137" y="2585"/>
              <a:ext cx="3" cy="91"/>
            </a:xfrm>
            <a:custGeom>
              <a:avLst/>
              <a:gdLst>
                <a:gd name="T0" fmla="*/ 0 w 8"/>
                <a:gd name="T1" fmla="*/ 0 h 292"/>
                <a:gd name="T2" fmla="*/ 0 w 8"/>
                <a:gd name="T3" fmla="*/ 0 h 292"/>
                <a:gd name="T4" fmla="*/ 0 w 8"/>
                <a:gd name="T5" fmla="*/ 0 h 292"/>
                <a:gd name="T6" fmla="*/ 0 w 8"/>
                <a:gd name="T7" fmla="*/ 0 h 292"/>
                <a:gd name="T8" fmla="*/ 0 w 8"/>
                <a:gd name="T9" fmla="*/ 0 h 292"/>
                <a:gd name="T10" fmla="*/ 0 w 8"/>
                <a:gd name="T11" fmla="*/ 0 h 292"/>
                <a:gd name="T12" fmla="*/ 0 w 8"/>
                <a:gd name="T13" fmla="*/ 0 h 292"/>
                <a:gd name="T14" fmla="*/ 0 w 8"/>
                <a:gd name="T15" fmla="*/ 0 h 292"/>
                <a:gd name="T16" fmla="*/ 0 w 8"/>
                <a:gd name="T17" fmla="*/ 0 h 292"/>
                <a:gd name="T18" fmla="*/ 0 w 8"/>
                <a:gd name="T19" fmla="*/ 0 h 292"/>
                <a:gd name="T20" fmla="*/ 0 w 8"/>
                <a:gd name="T21" fmla="*/ 0 h 292"/>
                <a:gd name="T22" fmla="*/ 0 w 8"/>
                <a:gd name="T23" fmla="*/ 0 h 292"/>
                <a:gd name="T24" fmla="*/ 0 w 8"/>
                <a:gd name="T25" fmla="*/ 0 h 292"/>
                <a:gd name="T26" fmla="*/ 0 w 8"/>
                <a:gd name="T27" fmla="*/ 0 h 292"/>
                <a:gd name="T28" fmla="*/ 0 w 8"/>
                <a:gd name="T29" fmla="*/ 0 h 292"/>
                <a:gd name="T30" fmla="*/ 0 w 8"/>
                <a:gd name="T31" fmla="*/ 0 h 292"/>
                <a:gd name="T32" fmla="*/ 0 w 8"/>
                <a:gd name="T33" fmla="*/ 0 h 292"/>
                <a:gd name="T34" fmla="*/ 0 w 8"/>
                <a:gd name="T35" fmla="*/ 0 h 292"/>
                <a:gd name="T36" fmla="*/ 0 w 8"/>
                <a:gd name="T37" fmla="*/ 0 h 292"/>
                <a:gd name="T38" fmla="*/ 0 w 8"/>
                <a:gd name="T39" fmla="*/ 0 h 292"/>
                <a:gd name="T40" fmla="*/ 0 w 8"/>
                <a:gd name="T41" fmla="*/ 0 h 292"/>
                <a:gd name="T42" fmla="*/ 0 w 8"/>
                <a:gd name="T43" fmla="*/ 0 h 292"/>
                <a:gd name="T44" fmla="*/ 0 w 8"/>
                <a:gd name="T45" fmla="*/ 0 h 292"/>
                <a:gd name="T46" fmla="*/ 0 w 8"/>
                <a:gd name="T47" fmla="*/ 0 h 292"/>
                <a:gd name="T48" fmla="*/ 0 w 8"/>
                <a:gd name="T49" fmla="*/ 0 h 292"/>
                <a:gd name="T50" fmla="*/ 0 w 8"/>
                <a:gd name="T51" fmla="*/ 0 h 292"/>
                <a:gd name="T52" fmla="*/ 0 w 8"/>
                <a:gd name="T53" fmla="*/ 0 h 292"/>
                <a:gd name="T54" fmla="*/ 0 w 8"/>
                <a:gd name="T55" fmla="*/ 0 h 292"/>
                <a:gd name="T56" fmla="*/ 0 w 8"/>
                <a:gd name="T57" fmla="*/ 0 h 292"/>
                <a:gd name="T58" fmla="*/ 0 w 8"/>
                <a:gd name="T59" fmla="*/ 0 h 292"/>
                <a:gd name="T60" fmla="*/ 0 w 8"/>
                <a:gd name="T61" fmla="*/ 0 h 292"/>
                <a:gd name="T62" fmla="*/ 0 w 8"/>
                <a:gd name="T63" fmla="*/ 0 h 292"/>
                <a:gd name="T64" fmla="*/ 0 w 8"/>
                <a:gd name="T65" fmla="*/ 0 h 292"/>
                <a:gd name="T66" fmla="*/ 0 w 8"/>
                <a:gd name="T67" fmla="*/ 0 h 292"/>
                <a:gd name="T68" fmla="*/ 0 w 8"/>
                <a:gd name="T69" fmla="*/ 0 h 292"/>
                <a:gd name="T70" fmla="*/ 0 w 8"/>
                <a:gd name="T71" fmla="*/ 0 h 292"/>
                <a:gd name="T72" fmla="*/ 0 w 8"/>
                <a:gd name="T73" fmla="*/ 0 h 292"/>
                <a:gd name="T74" fmla="*/ 0 w 8"/>
                <a:gd name="T75" fmla="*/ 0 h 292"/>
                <a:gd name="T76" fmla="*/ 0 w 8"/>
                <a:gd name="T77" fmla="*/ 0 h 292"/>
                <a:gd name="T78" fmla="*/ 0 w 8"/>
                <a:gd name="T79" fmla="*/ 0 h 292"/>
                <a:gd name="T80" fmla="*/ 0 w 8"/>
                <a:gd name="T81" fmla="*/ 0 h 292"/>
                <a:gd name="T82" fmla="*/ 0 w 8"/>
                <a:gd name="T83" fmla="*/ 0 h 292"/>
                <a:gd name="T84" fmla="*/ 0 w 8"/>
                <a:gd name="T85" fmla="*/ 0 h 292"/>
                <a:gd name="T86" fmla="*/ 0 w 8"/>
                <a:gd name="T87" fmla="*/ 0 h 292"/>
                <a:gd name="T88" fmla="*/ 0 w 8"/>
                <a:gd name="T89" fmla="*/ 0 h 292"/>
                <a:gd name="T90" fmla="*/ 0 w 8"/>
                <a:gd name="T91" fmla="*/ 0 h 292"/>
                <a:gd name="T92" fmla="*/ 0 w 8"/>
                <a:gd name="T93" fmla="*/ 0 h 292"/>
                <a:gd name="T94" fmla="*/ 0 w 8"/>
                <a:gd name="T95" fmla="*/ 0 h 292"/>
                <a:gd name="T96" fmla="*/ 0 w 8"/>
                <a:gd name="T97" fmla="*/ 0 h 292"/>
                <a:gd name="T98" fmla="*/ 0 w 8"/>
                <a:gd name="T99" fmla="*/ 0 h 292"/>
                <a:gd name="T100" fmla="*/ 0 w 8"/>
                <a:gd name="T101" fmla="*/ 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292"/>
                <a:gd name="T155" fmla="*/ 8 w 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292">
                  <a:moveTo>
                    <a:pt x="0" y="290"/>
                  </a:moveTo>
                  <a:lnTo>
                    <a:pt x="0" y="290"/>
                  </a:lnTo>
                  <a:cubicBezTo>
                    <a:pt x="0" y="289"/>
                    <a:pt x="1" y="288"/>
                    <a:pt x="2" y="288"/>
                  </a:cubicBezTo>
                  <a:cubicBezTo>
                    <a:pt x="3" y="288"/>
                    <a:pt x="4" y="289"/>
                    <a:pt x="4" y="290"/>
                  </a:cubicBezTo>
                  <a:cubicBezTo>
                    <a:pt x="4" y="291"/>
                    <a:pt x="3" y="292"/>
                    <a:pt x="2" y="292"/>
                  </a:cubicBezTo>
                  <a:cubicBezTo>
                    <a:pt x="1" y="292"/>
                    <a:pt x="0" y="291"/>
                    <a:pt x="0" y="290"/>
                  </a:cubicBezTo>
                  <a:close/>
                  <a:moveTo>
                    <a:pt x="0" y="282"/>
                  </a:moveTo>
                  <a:lnTo>
                    <a:pt x="0" y="282"/>
                  </a:lnTo>
                  <a:cubicBezTo>
                    <a:pt x="0" y="281"/>
                    <a:pt x="1" y="280"/>
                    <a:pt x="2" y="280"/>
                  </a:cubicBezTo>
                  <a:cubicBezTo>
                    <a:pt x="4" y="280"/>
                    <a:pt x="4" y="281"/>
                    <a:pt x="4" y="282"/>
                  </a:cubicBezTo>
                  <a:cubicBezTo>
                    <a:pt x="4" y="283"/>
                    <a:pt x="4" y="284"/>
                    <a:pt x="2" y="284"/>
                  </a:cubicBezTo>
                  <a:cubicBezTo>
                    <a:pt x="1" y="284"/>
                    <a:pt x="0" y="283"/>
                    <a:pt x="0" y="282"/>
                  </a:cubicBezTo>
                  <a:close/>
                  <a:moveTo>
                    <a:pt x="1" y="274"/>
                  </a:moveTo>
                  <a:lnTo>
                    <a:pt x="1" y="274"/>
                  </a:lnTo>
                  <a:cubicBezTo>
                    <a:pt x="1" y="273"/>
                    <a:pt x="1" y="272"/>
                    <a:pt x="3" y="272"/>
                  </a:cubicBezTo>
                  <a:cubicBezTo>
                    <a:pt x="4" y="272"/>
                    <a:pt x="5" y="273"/>
                    <a:pt x="5" y="274"/>
                  </a:cubicBezTo>
                  <a:cubicBezTo>
                    <a:pt x="5" y="275"/>
                    <a:pt x="4" y="276"/>
                    <a:pt x="3" y="276"/>
                  </a:cubicBezTo>
                  <a:cubicBezTo>
                    <a:pt x="1" y="276"/>
                    <a:pt x="1" y="275"/>
                    <a:pt x="1" y="274"/>
                  </a:cubicBezTo>
                  <a:close/>
                  <a:moveTo>
                    <a:pt x="1" y="266"/>
                  </a:moveTo>
                  <a:lnTo>
                    <a:pt x="1" y="266"/>
                  </a:lnTo>
                  <a:cubicBezTo>
                    <a:pt x="1" y="265"/>
                    <a:pt x="2" y="264"/>
                    <a:pt x="3" y="264"/>
                  </a:cubicBezTo>
                  <a:cubicBezTo>
                    <a:pt x="4" y="264"/>
                    <a:pt x="5" y="265"/>
                    <a:pt x="5" y="266"/>
                  </a:cubicBezTo>
                  <a:cubicBezTo>
                    <a:pt x="5" y="267"/>
                    <a:pt x="4" y="268"/>
                    <a:pt x="3" y="268"/>
                  </a:cubicBezTo>
                  <a:cubicBezTo>
                    <a:pt x="2" y="268"/>
                    <a:pt x="1" y="267"/>
                    <a:pt x="1" y="266"/>
                  </a:cubicBezTo>
                  <a:close/>
                  <a:moveTo>
                    <a:pt x="1" y="258"/>
                  </a:moveTo>
                  <a:lnTo>
                    <a:pt x="1" y="258"/>
                  </a:lnTo>
                  <a:cubicBezTo>
                    <a:pt x="1" y="257"/>
                    <a:pt x="2" y="256"/>
                    <a:pt x="3" y="256"/>
                  </a:cubicBezTo>
                  <a:cubicBezTo>
                    <a:pt x="4" y="256"/>
                    <a:pt x="5" y="257"/>
                    <a:pt x="5" y="258"/>
                  </a:cubicBezTo>
                  <a:cubicBezTo>
                    <a:pt x="5" y="259"/>
                    <a:pt x="4" y="260"/>
                    <a:pt x="3" y="260"/>
                  </a:cubicBezTo>
                  <a:cubicBezTo>
                    <a:pt x="2" y="260"/>
                    <a:pt x="1" y="259"/>
                    <a:pt x="1" y="258"/>
                  </a:cubicBezTo>
                  <a:close/>
                  <a:moveTo>
                    <a:pt x="1" y="250"/>
                  </a:moveTo>
                  <a:lnTo>
                    <a:pt x="1" y="250"/>
                  </a:lnTo>
                  <a:cubicBezTo>
                    <a:pt x="1" y="249"/>
                    <a:pt x="2" y="248"/>
                    <a:pt x="3" y="248"/>
                  </a:cubicBezTo>
                  <a:cubicBezTo>
                    <a:pt x="4" y="248"/>
                    <a:pt x="5" y="249"/>
                    <a:pt x="5" y="250"/>
                  </a:cubicBezTo>
                  <a:cubicBezTo>
                    <a:pt x="5" y="251"/>
                    <a:pt x="4" y="252"/>
                    <a:pt x="3" y="252"/>
                  </a:cubicBezTo>
                  <a:cubicBezTo>
                    <a:pt x="2" y="252"/>
                    <a:pt x="1" y="251"/>
                    <a:pt x="1" y="250"/>
                  </a:cubicBezTo>
                  <a:close/>
                  <a:moveTo>
                    <a:pt x="1" y="242"/>
                  </a:moveTo>
                  <a:lnTo>
                    <a:pt x="1" y="242"/>
                  </a:lnTo>
                  <a:cubicBezTo>
                    <a:pt x="1" y="241"/>
                    <a:pt x="2" y="240"/>
                    <a:pt x="3" y="240"/>
                  </a:cubicBezTo>
                  <a:cubicBezTo>
                    <a:pt x="4" y="240"/>
                    <a:pt x="5" y="241"/>
                    <a:pt x="5" y="242"/>
                  </a:cubicBezTo>
                  <a:cubicBezTo>
                    <a:pt x="5" y="243"/>
                    <a:pt x="4" y="244"/>
                    <a:pt x="3" y="244"/>
                  </a:cubicBezTo>
                  <a:cubicBezTo>
                    <a:pt x="2" y="244"/>
                    <a:pt x="1" y="243"/>
                    <a:pt x="1" y="242"/>
                  </a:cubicBezTo>
                  <a:close/>
                  <a:moveTo>
                    <a:pt x="1" y="234"/>
                  </a:moveTo>
                  <a:lnTo>
                    <a:pt x="1" y="234"/>
                  </a:lnTo>
                  <a:cubicBezTo>
                    <a:pt x="1" y="233"/>
                    <a:pt x="2" y="232"/>
                    <a:pt x="3" y="232"/>
                  </a:cubicBezTo>
                  <a:cubicBezTo>
                    <a:pt x="4" y="232"/>
                    <a:pt x="5" y="233"/>
                    <a:pt x="5" y="234"/>
                  </a:cubicBezTo>
                  <a:cubicBezTo>
                    <a:pt x="5" y="235"/>
                    <a:pt x="4" y="236"/>
                    <a:pt x="3" y="236"/>
                  </a:cubicBezTo>
                  <a:cubicBezTo>
                    <a:pt x="2" y="236"/>
                    <a:pt x="1" y="235"/>
                    <a:pt x="1" y="234"/>
                  </a:cubicBezTo>
                  <a:close/>
                  <a:moveTo>
                    <a:pt x="1" y="226"/>
                  </a:moveTo>
                  <a:lnTo>
                    <a:pt x="1" y="226"/>
                  </a:lnTo>
                  <a:cubicBezTo>
                    <a:pt x="1" y="225"/>
                    <a:pt x="2" y="224"/>
                    <a:pt x="3" y="224"/>
                  </a:cubicBezTo>
                  <a:cubicBezTo>
                    <a:pt x="4" y="224"/>
                    <a:pt x="5" y="225"/>
                    <a:pt x="5" y="226"/>
                  </a:cubicBezTo>
                  <a:cubicBezTo>
                    <a:pt x="5" y="227"/>
                    <a:pt x="4" y="228"/>
                    <a:pt x="3" y="228"/>
                  </a:cubicBezTo>
                  <a:cubicBezTo>
                    <a:pt x="2" y="228"/>
                    <a:pt x="1" y="227"/>
                    <a:pt x="1" y="226"/>
                  </a:cubicBezTo>
                  <a:close/>
                  <a:moveTo>
                    <a:pt x="1" y="218"/>
                  </a:moveTo>
                  <a:lnTo>
                    <a:pt x="1" y="218"/>
                  </a:lnTo>
                  <a:cubicBezTo>
                    <a:pt x="1" y="217"/>
                    <a:pt x="2" y="216"/>
                    <a:pt x="3" y="216"/>
                  </a:cubicBezTo>
                  <a:cubicBezTo>
                    <a:pt x="4" y="216"/>
                    <a:pt x="5" y="217"/>
                    <a:pt x="5" y="218"/>
                  </a:cubicBezTo>
                  <a:cubicBezTo>
                    <a:pt x="5" y="219"/>
                    <a:pt x="4" y="220"/>
                    <a:pt x="3" y="220"/>
                  </a:cubicBezTo>
                  <a:cubicBezTo>
                    <a:pt x="2" y="220"/>
                    <a:pt x="1" y="219"/>
                    <a:pt x="1" y="218"/>
                  </a:cubicBezTo>
                  <a:close/>
                  <a:moveTo>
                    <a:pt x="1" y="210"/>
                  </a:moveTo>
                  <a:lnTo>
                    <a:pt x="1" y="210"/>
                  </a:lnTo>
                  <a:cubicBezTo>
                    <a:pt x="1" y="209"/>
                    <a:pt x="2" y="208"/>
                    <a:pt x="3" y="208"/>
                  </a:cubicBezTo>
                  <a:cubicBezTo>
                    <a:pt x="5" y="208"/>
                    <a:pt x="5" y="209"/>
                    <a:pt x="5" y="210"/>
                  </a:cubicBezTo>
                  <a:cubicBezTo>
                    <a:pt x="5" y="211"/>
                    <a:pt x="5" y="212"/>
                    <a:pt x="3" y="212"/>
                  </a:cubicBezTo>
                  <a:cubicBezTo>
                    <a:pt x="2" y="212"/>
                    <a:pt x="1" y="211"/>
                    <a:pt x="1" y="210"/>
                  </a:cubicBezTo>
                  <a:close/>
                  <a:moveTo>
                    <a:pt x="2" y="202"/>
                  </a:moveTo>
                  <a:lnTo>
                    <a:pt x="2" y="202"/>
                  </a:lnTo>
                  <a:cubicBezTo>
                    <a:pt x="2" y="201"/>
                    <a:pt x="2" y="200"/>
                    <a:pt x="4" y="200"/>
                  </a:cubicBezTo>
                  <a:cubicBezTo>
                    <a:pt x="5" y="200"/>
                    <a:pt x="6" y="201"/>
                    <a:pt x="6" y="202"/>
                  </a:cubicBezTo>
                  <a:cubicBezTo>
                    <a:pt x="6" y="203"/>
                    <a:pt x="5" y="204"/>
                    <a:pt x="4" y="204"/>
                  </a:cubicBezTo>
                  <a:cubicBezTo>
                    <a:pt x="2" y="204"/>
                    <a:pt x="2" y="203"/>
                    <a:pt x="2" y="202"/>
                  </a:cubicBezTo>
                  <a:close/>
                  <a:moveTo>
                    <a:pt x="2" y="194"/>
                  </a:moveTo>
                  <a:lnTo>
                    <a:pt x="2" y="194"/>
                  </a:lnTo>
                  <a:cubicBezTo>
                    <a:pt x="2" y="193"/>
                    <a:pt x="3" y="192"/>
                    <a:pt x="4" y="192"/>
                  </a:cubicBezTo>
                  <a:cubicBezTo>
                    <a:pt x="5" y="192"/>
                    <a:pt x="6" y="193"/>
                    <a:pt x="6" y="194"/>
                  </a:cubicBezTo>
                  <a:cubicBezTo>
                    <a:pt x="6" y="195"/>
                    <a:pt x="5" y="196"/>
                    <a:pt x="4" y="196"/>
                  </a:cubicBezTo>
                  <a:cubicBezTo>
                    <a:pt x="3" y="196"/>
                    <a:pt x="2" y="195"/>
                    <a:pt x="2" y="194"/>
                  </a:cubicBezTo>
                  <a:close/>
                  <a:moveTo>
                    <a:pt x="2" y="186"/>
                  </a:moveTo>
                  <a:lnTo>
                    <a:pt x="2" y="186"/>
                  </a:lnTo>
                  <a:cubicBezTo>
                    <a:pt x="2" y="185"/>
                    <a:pt x="3" y="184"/>
                    <a:pt x="4" y="184"/>
                  </a:cubicBezTo>
                  <a:cubicBezTo>
                    <a:pt x="5" y="184"/>
                    <a:pt x="6" y="185"/>
                    <a:pt x="6" y="186"/>
                  </a:cubicBezTo>
                  <a:cubicBezTo>
                    <a:pt x="6" y="187"/>
                    <a:pt x="5" y="188"/>
                    <a:pt x="4" y="188"/>
                  </a:cubicBezTo>
                  <a:cubicBezTo>
                    <a:pt x="3" y="188"/>
                    <a:pt x="2" y="187"/>
                    <a:pt x="2" y="186"/>
                  </a:cubicBezTo>
                  <a:close/>
                  <a:moveTo>
                    <a:pt x="2" y="178"/>
                  </a:moveTo>
                  <a:lnTo>
                    <a:pt x="2" y="178"/>
                  </a:lnTo>
                  <a:cubicBezTo>
                    <a:pt x="2" y="177"/>
                    <a:pt x="3" y="176"/>
                    <a:pt x="4" y="176"/>
                  </a:cubicBezTo>
                  <a:cubicBezTo>
                    <a:pt x="5" y="176"/>
                    <a:pt x="6" y="177"/>
                    <a:pt x="6" y="178"/>
                  </a:cubicBezTo>
                  <a:cubicBezTo>
                    <a:pt x="6" y="179"/>
                    <a:pt x="5" y="180"/>
                    <a:pt x="4" y="180"/>
                  </a:cubicBezTo>
                  <a:cubicBezTo>
                    <a:pt x="3" y="180"/>
                    <a:pt x="2" y="179"/>
                    <a:pt x="2" y="178"/>
                  </a:cubicBezTo>
                  <a:close/>
                  <a:moveTo>
                    <a:pt x="2" y="170"/>
                  </a:moveTo>
                  <a:lnTo>
                    <a:pt x="2" y="170"/>
                  </a:lnTo>
                  <a:cubicBezTo>
                    <a:pt x="2" y="169"/>
                    <a:pt x="3" y="168"/>
                    <a:pt x="4" y="168"/>
                  </a:cubicBezTo>
                  <a:cubicBezTo>
                    <a:pt x="5" y="168"/>
                    <a:pt x="6" y="169"/>
                    <a:pt x="6" y="170"/>
                  </a:cubicBezTo>
                  <a:cubicBezTo>
                    <a:pt x="6" y="171"/>
                    <a:pt x="5" y="172"/>
                    <a:pt x="4" y="172"/>
                  </a:cubicBezTo>
                  <a:cubicBezTo>
                    <a:pt x="3" y="172"/>
                    <a:pt x="2" y="171"/>
                    <a:pt x="2" y="170"/>
                  </a:cubicBezTo>
                  <a:close/>
                  <a:moveTo>
                    <a:pt x="2" y="162"/>
                  </a:moveTo>
                  <a:lnTo>
                    <a:pt x="2" y="162"/>
                  </a:lnTo>
                  <a:cubicBezTo>
                    <a:pt x="2" y="161"/>
                    <a:pt x="3" y="160"/>
                    <a:pt x="4" y="160"/>
                  </a:cubicBezTo>
                  <a:cubicBezTo>
                    <a:pt x="5" y="160"/>
                    <a:pt x="6" y="161"/>
                    <a:pt x="6" y="162"/>
                  </a:cubicBezTo>
                  <a:cubicBezTo>
                    <a:pt x="6" y="163"/>
                    <a:pt x="5" y="164"/>
                    <a:pt x="4" y="164"/>
                  </a:cubicBezTo>
                  <a:cubicBezTo>
                    <a:pt x="3" y="164"/>
                    <a:pt x="2" y="163"/>
                    <a:pt x="2" y="162"/>
                  </a:cubicBezTo>
                  <a:close/>
                  <a:moveTo>
                    <a:pt x="2" y="154"/>
                  </a:moveTo>
                  <a:lnTo>
                    <a:pt x="2" y="154"/>
                  </a:lnTo>
                  <a:cubicBezTo>
                    <a:pt x="2" y="153"/>
                    <a:pt x="3" y="152"/>
                    <a:pt x="4" y="152"/>
                  </a:cubicBezTo>
                  <a:cubicBezTo>
                    <a:pt x="5" y="152"/>
                    <a:pt x="6" y="153"/>
                    <a:pt x="6" y="154"/>
                  </a:cubicBezTo>
                  <a:cubicBezTo>
                    <a:pt x="6" y="155"/>
                    <a:pt x="5" y="156"/>
                    <a:pt x="4" y="156"/>
                  </a:cubicBezTo>
                  <a:cubicBezTo>
                    <a:pt x="3" y="156"/>
                    <a:pt x="2" y="155"/>
                    <a:pt x="2" y="154"/>
                  </a:cubicBezTo>
                  <a:close/>
                  <a:moveTo>
                    <a:pt x="2" y="146"/>
                  </a:moveTo>
                  <a:lnTo>
                    <a:pt x="2" y="146"/>
                  </a:lnTo>
                  <a:cubicBezTo>
                    <a:pt x="2" y="145"/>
                    <a:pt x="3" y="144"/>
                    <a:pt x="4" y="144"/>
                  </a:cubicBezTo>
                  <a:cubicBezTo>
                    <a:pt x="5" y="144"/>
                    <a:pt x="6" y="145"/>
                    <a:pt x="6" y="146"/>
                  </a:cubicBezTo>
                  <a:cubicBezTo>
                    <a:pt x="6" y="147"/>
                    <a:pt x="5" y="148"/>
                    <a:pt x="4" y="148"/>
                  </a:cubicBezTo>
                  <a:cubicBezTo>
                    <a:pt x="3" y="148"/>
                    <a:pt x="2" y="147"/>
                    <a:pt x="2" y="146"/>
                  </a:cubicBezTo>
                  <a:close/>
                  <a:moveTo>
                    <a:pt x="2" y="138"/>
                  </a:moveTo>
                  <a:lnTo>
                    <a:pt x="2" y="138"/>
                  </a:lnTo>
                  <a:cubicBezTo>
                    <a:pt x="2" y="137"/>
                    <a:pt x="3" y="136"/>
                    <a:pt x="4" y="136"/>
                  </a:cubicBezTo>
                  <a:cubicBezTo>
                    <a:pt x="6" y="136"/>
                    <a:pt x="6" y="137"/>
                    <a:pt x="6" y="138"/>
                  </a:cubicBezTo>
                  <a:cubicBezTo>
                    <a:pt x="6" y="139"/>
                    <a:pt x="6" y="140"/>
                    <a:pt x="4" y="140"/>
                  </a:cubicBezTo>
                  <a:cubicBezTo>
                    <a:pt x="3" y="140"/>
                    <a:pt x="2" y="139"/>
                    <a:pt x="2" y="138"/>
                  </a:cubicBezTo>
                  <a:close/>
                  <a:moveTo>
                    <a:pt x="3" y="130"/>
                  </a:moveTo>
                  <a:lnTo>
                    <a:pt x="3" y="130"/>
                  </a:lnTo>
                  <a:cubicBezTo>
                    <a:pt x="3" y="129"/>
                    <a:pt x="3" y="128"/>
                    <a:pt x="5" y="128"/>
                  </a:cubicBezTo>
                  <a:cubicBezTo>
                    <a:pt x="6" y="128"/>
                    <a:pt x="7" y="129"/>
                    <a:pt x="7" y="130"/>
                  </a:cubicBezTo>
                  <a:cubicBezTo>
                    <a:pt x="7" y="131"/>
                    <a:pt x="6" y="132"/>
                    <a:pt x="5" y="132"/>
                  </a:cubicBezTo>
                  <a:cubicBezTo>
                    <a:pt x="3"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7" y="64"/>
                    <a:pt x="7" y="65"/>
                    <a:pt x="7" y="66"/>
                  </a:cubicBezTo>
                  <a:cubicBezTo>
                    <a:pt x="7" y="67"/>
                    <a:pt x="7" y="68"/>
                    <a:pt x="5" y="68"/>
                  </a:cubicBezTo>
                  <a:cubicBezTo>
                    <a:pt x="4" y="68"/>
                    <a:pt x="3" y="67"/>
                    <a:pt x="3"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7" name="Freeform 46"/>
            <p:cNvSpPr>
              <a:spLocks noEditPoints="1"/>
            </p:cNvSpPr>
            <p:nvPr/>
          </p:nvSpPr>
          <p:spPr bwMode="auto">
            <a:xfrm>
              <a:off x="5245" y="2498"/>
              <a:ext cx="3" cy="86"/>
            </a:xfrm>
            <a:custGeom>
              <a:avLst/>
              <a:gdLst>
                <a:gd name="T0" fmla="*/ 0 w 8"/>
                <a:gd name="T1" fmla="*/ 0 h 276"/>
                <a:gd name="T2" fmla="*/ 0 w 8"/>
                <a:gd name="T3" fmla="*/ 0 h 276"/>
                <a:gd name="T4" fmla="*/ 0 w 8"/>
                <a:gd name="T5" fmla="*/ 0 h 276"/>
                <a:gd name="T6" fmla="*/ 0 w 8"/>
                <a:gd name="T7" fmla="*/ 0 h 276"/>
                <a:gd name="T8" fmla="*/ 0 w 8"/>
                <a:gd name="T9" fmla="*/ 0 h 276"/>
                <a:gd name="T10" fmla="*/ 0 w 8"/>
                <a:gd name="T11" fmla="*/ 0 h 276"/>
                <a:gd name="T12" fmla="*/ 0 w 8"/>
                <a:gd name="T13" fmla="*/ 0 h 276"/>
                <a:gd name="T14" fmla="*/ 0 w 8"/>
                <a:gd name="T15" fmla="*/ 0 h 276"/>
                <a:gd name="T16" fmla="*/ 0 w 8"/>
                <a:gd name="T17" fmla="*/ 0 h 276"/>
                <a:gd name="T18" fmla="*/ 0 w 8"/>
                <a:gd name="T19" fmla="*/ 0 h 276"/>
                <a:gd name="T20" fmla="*/ 0 w 8"/>
                <a:gd name="T21" fmla="*/ 0 h 276"/>
                <a:gd name="T22" fmla="*/ 0 w 8"/>
                <a:gd name="T23" fmla="*/ 0 h 276"/>
                <a:gd name="T24" fmla="*/ 0 w 8"/>
                <a:gd name="T25" fmla="*/ 0 h 276"/>
                <a:gd name="T26" fmla="*/ 0 w 8"/>
                <a:gd name="T27" fmla="*/ 0 h 276"/>
                <a:gd name="T28" fmla="*/ 0 w 8"/>
                <a:gd name="T29" fmla="*/ 0 h 276"/>
                <a:gd name="T30" fmla="*/ 0 w 8"/>
                <a:gd name="T31" fmla="*/ 0 h 276"/>
                <a:gd name="T32" fmla="*/ 0 w 8"/>
                <a:gd name="T33" fmla="*/ 0 h 276"/>
                <a:gd name="T34" fmla="*/ 0 w 8"/>
                <a:gd name="T35" fmla="*/ 0 h 276"/>
                <a:gd name="T36" fmla="*/ 0 w 8"/>
                <a:gd name="T37" fmla="*/ 0 h 276"/>
                <a:gd name="T38" fmla="*/ 0 w 8"/>
                <a:gd name="T39" fmla="*/ 0 h 276"/>
                <a:gd name="T40" fmla="*/ 0 w 8"/>
                <a:gd name="T41" fmla="*/ 0 h 276"/>
                <a:gd name="T42" fmla="*/ 0 w 8"/>
                <a:gd name="T43" fmla="*/ 0 h 276"/>
                <a:gd name="T44" fmla="*/ 0 w 8"/>
                <a:gd name="T45" fmla="*/ 0 h 276"/>
                <a:gd name="T46" fmla="*/ 0 w 8"/>
                <a:gd name="T47" fmla="*/ 0 h 276"/>
                <a:gd name="T48" fmla="*/ 0 w 8"/>
                <a:gd name="T49" fmla="*/ 0 h 276"/>
                <a:gd name="T50" fmla="*/ 0 w 8"/>
                <a:gd name="T51" fmla="*/ 0 h 276"/>
                <a:gd name="T52" fmla="*/ 0 w 8"/>
                <a:gd name="T53" fmla="*/ 0 h 276"/>
                <a:gd name="T54" fmla="*/ 0 w 8"/>
                <a:gd name="T55" fmla="*/ 0 h 276"/>
                <a:gd name="T56" fmla="*/ 0 w 8"/>
                <a:gd name="T57" fmla="*/ 0 h 276"/>
                <a:gd name="T58" fmla="*/ 0 w 8"/>
                <a:gd name="T59" fmla="*/ 0 h 276"/>
                <a:gd name="T60" fmla="*/ 0 w 8"/>
                <a:gd name="T61" fmla="*/ 0 h 276"/>
                <a:gd name="T62" fmla="*/ 0 w 8"/>
                <a:gd name="T63" fmla="*/ 0 h 276"/>
                <a:gd name="T64" fmla="*/ 0 w 8"/>
                <a:gd name="T65" fmla="*/ 0 h 276"/>
                <a:gd name="T66" fmla="*/ 0 w 8"/>
                <a:gd name="T67" fmla="*/ 0 h 276"/>
                <a:gd name="T68" fmla="*/ 0 w 8"/>
                <a:gd name="T69" fmla="*/ 0 h 276"/>
                <a:gd name="T70" fmla="*/ 0 w 8"/>
                <a:gd name="T71" fmla="*/ 0 h 276"/>
                <a:gd name="T72" fmla="*/ 0 w 8"/>
                <a:gd name="T73" fmla="*/ 0 h 276"/>
                <a:gd name="T74" fmla="*/ 0 w 8"/>
                <a:gd name="T75" fmla="*/ 0 h 276"/>
                <a:gd name="T76" fmla="*/ 0 w 8"/>
                <a:gd name="T77" fmla="*/ 0 h 276"/>
                <a:gd name="T78" fmla="*/ 0 w 8"/>
                <a:gd name="T79" fmla="*/ 0 h 276"/>
                <a:gd name="T80" fmla="*/ 0 w 8"/>
                <a:gd name="T81" fmla="*/ 0 h 276"/>
                <a:gd name="T82" fmla="*/ 0 w 8"/>
                <a:gd name="T83" fmla="*/ 0 h 276"/>
                <a:gd name="T84" fmla="*/ 0 w 8"/>
                <a:gd name="T85" fmla="*/ 0 h 276"/>
                <a:gd name="T86" fmla="*/ 0 w 8"/>
                <a:gd name="T87" fmla="*/ 0 h 276"/>
                <a:gd name="T88" fmla="*/ 0 w 8"/>
                <a:gd name="T89" fmla="*/ 0 h 276"/>
                <a:gd name="T90" fmla="*/ 0 w 8"/>
                <a:gd name="T91" fmla="*/ 0 h 276"/>
                <a:gd name="T92" fmla="*/ 0 w 8"/>
                <a:gd name="T93" fmla="*/ 0 h 276"/>
                <a:gd name="T94" fmla="*/ 0 w 8"/>
                <a:gd name="T95" fmla="*/ 0 h 276"/>
                <a:gd name="T96" fmla="*/ 0 w 8"/>
                <a:gd name="T97" fmla="*/ 0 h 276"/>
                <a:gd name="T98" fmla="*/ 0 w 8"/>
                <a:gd name="T99" fmla="*/ 0 h 276"/>
                <a:gd name="T100" fmla="*/ 0 w 8"/>
                <a:gd name="T101" fmla="*/ 0 h 276"/>
                <a:gd name="T102" fmla="*/ 0 w 8"/>
                <a:gd name="T103" fmla="*/ 0 h 276"/>
                <a:gd name="T104" fmla="*/ 0 w 8"/>
                <a:gd name="T105" fmla="*/ 0 h 276"/>
                <a:gd name="T106" fmla="*/ 0 w 8"/>
                <a:gd name="T107" fmla="*/ 0 h 276"/>
                <a:gd name="T108" fmla="*/ 0 w 8"/>
                <a:gd name="T109" fmla="*/ 0 h 276"/>
                <a:gd name="T110" fmla="*/ 0 w 8"/>
                <a:gd name="T111" fmla="*/ 0 h 276"/>
                <a:gd name="T112" fmla="*/ 0 w 8"/>
                <a:gd name="T113" fmla="*/ 0 h 276"/>
                <a:gd name="T114" fmla="*/ 0 w 8"/>
                <a:gd name="T115" fmla="*/ 0 h 276"/>
                <a:gd name="T116" fmla="*/ 0 w 8"/>
                <a:gd name="T117" fmla="*/ 0 h 276"/>
                <a:gd name="T118" fmla="*/ 0 w 8"/>
                <a:gd name="T119" fmla="*/ 0 h 276"/>
                <a:gd name="T120" fmla="*/ 0 w 8"/>
                <a:gd name="T121" fmla="*/ 0 h 2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276"/>
                <a:gd name="T185" fmla="*/ 8 w 8"/>
                <a:gd name="T186" fmla="*/ 276 h 2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276">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4" y="28"/>
                    <a:pt x="2" y="28"/>
                  </a:cubicBezTo>
                  <a:cubicBezTo>
                    <a:pt x="1" y="28"/>
                    <a:pt x="0" y="27"/>
                    <a:pt x="0" y="26"/>
                  </a:cubicBezTo>
                  <a:cubicBezTo>
                    <a:pt x="0" y="25"/>
                    <a:pt x="1" y="24"/>
                    <a:pt x="2" y="24"/>
                  </a:cubicBezTo>
                  <a:cubicBezTo>
                    <a:pt x="4" y="24"/>
                    <a:pt x="4" y="25"/>
                    <a:pt x="4"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5" y="92"/>
                    <a:pt x="3" y="92"/>
                  </a:cubicBezTo>
                  <a:cubicBezTo>
                    <a:pt x="2" y="92"/>
                    <a:pt x="1" y="91"/>
                    <a:pt x="1" y="90"/>
                  </a:cubicBezTo>
                  <a:cubicBezTo>
                    <a:pt x="1" y="89"/>
                    <a:pt x="2" y="88"/>
                    <a:pt x="3" y="88"/>
                  </a:cubicBezTo>
                  <a:cubicBezTo>
                    <a:pt x="5" y="88"/>
                    <a:pt x="5" y="89"/>
                    <a:pt x="5" y="90"/>
                  </a:cubicBezTo>
                  <a:close/>
                  <a:moveTo>
                    <a:pt x="6" y="98"/>
                  </a:moveTo>
                  <a:lnTo>
                    <a:pt x="6" y="98"/>
                  </a:lnTo>
                  <a:cubicBezTo>
                    <a:pt x="6" y="99"/>
                    <a:pt x="5" y="100"/>
                    <a:pt x="4" y="100"/>
                  </a:cubicBezTo>
                  <a:cubicBezTo>
                    <a:pt x="2" y="100"/>
                    <a:pt x="2" y="99"/>
                    <a:pt x="2" y="98"/>
                  </a:cubicBezTo>
                  <a:cubicBezTo>
                    <a:pt x="2" y="97"/>
                    <a:pt x="2" y="96"/>
                    <a:pt x="4" y="96"/>
                  </a:cubicBezTo>
                  <a:cubicBezTo>
                    <a:pt x="5" y="96"/>
                    <a:pt x="6" y="97"/>
                    <a:pt x="6" y="98"/>
                  </a:cubicBezTo>
                  <a:close/>
                  <a:moveTo>
                    <a:pt x="6" y="106"/>
                  </a:moveTo>
                  <a:lnTo>
                    <a:pt x="6" y="106"/>
                  </a:lnTo>
                  <a:cubicBezTo>
                    <a:pt x="6" y="107"/>
                    <a:pt x="5" y="108"/>
                    <a:pt x="4" y="108"/>
                  </a:cubicBezTo>
                  <a:cubicBezTo>
                    <a:pt x="3" y="108"/>
                    <a:pt x="2" y="107"/>
                    <a:pt x="2" y="106"/>
                  </a:cubicBezTo>
                  <a:cubicBezTo>
                    <a:pt x="2" y="105"/>
                    <a:pt x="3" y="104"/>
                    <a:pt x="4" y="104"/>
                  </a:cubicBezTo>
                  <a:cubicBezTo>
                    <a:pt x="5" y="104"/>
                    <a:pt x="6" y="105"/>
                    <a:pt x="6" y="106"/>
                  </a:cubicBezTo>
                  <a:close/>
                  <a:moveTo>
                    <a:pt x="6" y="114"/>
                  </a:moveTo>
                  <a:lnTo>
                    <a:pt x="6" y="114"/>
                  </a:lnTo>
                  <a:cubicBezTo>
                    <a:pt x="6" y="115"/>
                    <a:pt x="5" y="116"/>
                    <a:pt x="4" y="116"/>
                  </a:cubicBezTo>
                  <a:cubicBezTo>
                    <a:pt x="3" y="116"/>
                    <a:pt x="2" y="115"/>
                    <a:pt x="2" y="114"/>
                  </a:cubicBezTo>
                  <a:cubicBezTo>
                    <a:pt x="2" y="113"/>
                    <a:pt x="3" y="112"/>
                    <a:pt x="4" y="112"/>
                  </a:cubicBezTo>
                  <a:cubicBezTo>
                    <a:pt x="5" y="112"/>
                    <a:pt x="6" y="113"/>
                    <a:pt x="6" y="114"/>
                  </a:cubicBezTo>
                  <a:close/>
                  <a:moveTo>
                    <a:pt x="6" y="122"/>
                  </a:moveTo>
                  <a:lnTo>
                    <a:pt x="6" y="122"/>
                  </a:lnTo>
                  <a:cubicBezTo>
                    <a:pt x="6" y="123"/>
                    <a:pt x="5" y="124"/>
                    <a:pt x="4" y="124"/>
                  </a:cubicBezTo>
                  <a:cubicBezTo>
                    <a:pt x="3" y="124"/>
                    <a:pt x="2" y="123"/>
                    <a:pt x="2" y="122"/>
                  </a:cubicBezTo>
                  <a:cubicBezTo>
                    <a:pt x="2" y="121"/>
                    <a:pt x="3" y="120"/>
                    <a:pt x="4" y="120"/>
                  </a:cubicBezTo>
                  <a:cubicBezTo>
                    <a:pt x="5" y="120"/>
                    <a:pt x="6" y="121"/>
                    <a:pt x="6" y="122"/>
                  </a:cubicBezTo>
                  <a:close/>
                  <a:moveTo>
                    <a:pt x="6" y="130"/>
                  </a:moveTo>
                  <a:lnTo>
                    <a:pt x="6" y="130"/>
                  </a:lnTo>
                  <a:cubicBezTo>
                    <a:pt x="6" y="131"/>
                    <a:pt x="5" y="132"/>
                    <a:pt x="4" y="132"/>
                  </a:cubicBezTo>
                  <a:cubicBezTo>
                    <a:pt x="3" y="132"/>
                    <a:pt x="2" y="131"/>
                    <a:pt x="2" y="130"/>
                  </a:cubicBezTo>
                  <a:cubicBezTo>
                    <a:pt x="2" y="129"/>
                    <a:pt x="3"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6" y="156"/>
                    <a:pt x="4" y="156"/>
                  </a:cubicBezTo>
                  <a:cubicBezTo>
                    <a:pt x="3" y="156"/>
                    <a:pt x="2" y="155"/>
                    <a:pt x="2" y="154"/>
                  </a:cubicBezTo>
                  <a:cubicBezTo>
                    <a:pt x="2" y="153"/>
                    <a:pt x="3" y="152"/>
                    <a:pt x="4" y="152"/>
                  </a:cubicBezTo>
                  <a:cubicBezTo>
                    <a:pt x="6" y="152"/>
                    <a:pt x="6" y="153"/>
                    <a:pt x="6" y="154"/>
                  </a:cubicBezTo>
                  <a:close/>
                  <a:moveTo>
                    <a:pt x="7" y="162"/>
                  </a:moveTo>
                  <a:lnTo>
                    <a:pt x="7" y="162"/>
                  </a:lnTo>
                  <a:cubicBezTo>
                    <a:pt x="7" y="163"/>
                    <a:pt x="6" y="164"/>
                    <a:pt x="5" y="164"/>
                  </a:cubicBezTo>
                  <a:cubicBezTo>
                    <a:pt x="3" y="164"/>
                    <a:pt x="3" y="163"/>
                    <a:pt x="3" y="162"/>
                  </a:cubicBezTo>
                  <a:cubicBezTo>
                    <a:pt x="3" y="161"/>
                    <a:pt x="3" y="160"/>
                    <a:pt x="5" y="160"/>
                  </a:cubicBezTo>
                  <a:cubicBezTo>
                    <a:pt x="6" y="160"/>
                    <a:pt x="7" y="161"/>
                    <a:pt x="7" y="162"/>
                  </a:cubicBezTo>
                  <a:close/>
                  <a:moveTo>
                    <a:pt x="7" y="170"/>
                  </a:moveTo>
                  <a:lnTo>
                    <a:pt x="7" y="170"/>
                  </a:lnTo>
                  <a:cubicBezTo>
                    <a:pt x="7" y="171"/>
                    <a:pt x="6" y="172"/>
                    <a:pt x="5" y="172"/>
                  </a:cubicBezTo>
                  <a:cubicBezTo>
                    <a:pt x="4" y="172"/>
                    <a:pt x="3" y="171"/>
                    <a:pt x="3" y="170"/>
                  </a:cubicBezTo>
                  <a:cubicBezTo>
                    <a:pt x="3" y="169"/>
                    <a:pt x="4" y="168"/>
                    <a:pt x="5" y="168"/>
                  </a:cubicBezTo>
                  <a:cubicBezTo>
                    <a:pt x="6" y="168"/>
                    <a:pt x="7" y="169"/>
                    <a:pt x="7" y="170"/>
                  </a:cubicBezTo>
                  <a:close/>
                  <a:moveTo>
                    <a:pt x="7" y="178"/>
                  </a:moveTo>
                  <a:lnTo>
                    <a:pt x="7" y="178"/>
                  </a:lnTo>
                  <a:cubicBezTo>
                    <a:pt x="7" y="179"/>
                    <a:pt x="6" y="180"/>
                    <a:pt x="5" y="180"/>
                  </a:cubicBezTo>
                  <a:cubicBezTo>
                    <a:pt x="4" y="180"/>
                    <a:pt x="3" y="179"/>
                    <a:pt x="3" y="178"/>
                  </a:cubicBezTo>
                  <a:cubicBezTo>
                    <a:pt x="3" y="177"/>
                    <a:pt x="4" y="176"/>
                    <a:pt x="5" y="176"/>
                  </a:cubicBezTo>
                  <a:cubicBezTo>
                    <a:pt x="6" y="176"/>
                    <a:pt x="7" y="177"/>
                    <a:pt x="7" y="178"/>
                  </a:cubicBezTo>
                  <a:close/>
                  <a:moveTo>
                    <a:pt x="7" y="186"/>
                  </a:moveTo>
                  <a:lnTo>
                    <a:pt x="7" y="186"/>
                  </a:lnTo>
                  <a:cubicBezTo>
                    <a:pt x="7" y="187"/>
                    <a:pt x="6" y="188"/>
                    <a:pt x="5" y="188"/>
                  </a:cubicBezTo>
                  <a:cubicBezTo>
                    <a:pt x="4" y="188"/>
                    <a:pt x="3" y="187"/>
                    <a:pt x="3" y="186"/>
                  </a:cubicBezTo>
                  <a:cubicBezTo>
                    <a:pt x="3" y="185"/>
                    <a:pt x="4" y="184"/>
                    <a:pt x="5" y="184"/>
                  </a:cubicBezTo>
                  <a:cubicBezTo>
                    <a:pt x="6" y="184"/>
                    <a:pt x="7" y="185"/>
                    <a:pt x="7" y="186"/>
                  </a:cubicBezTo>
                  <a:close/>
                  <a:moveTo>
                    <a:pt x="7" y="194"/>
                  </a:moveTo>
                  <a:lnTo>
                    <a:pt x="7" y="194"/>
                  </a:lnTo>
                  <a:cubicBezTo>
                    <a:pt x="7" y="195"/>
                    <a:pt x="6" y="196"/>
                    <a:pt x="5" y="196"/>
                  </a:cubicBezTo>
                  <a:cubicBezTo>
                    <a:pt x="4" y="196"/>
                    <a:pt x="3" y="195"/>
                    <a:pt x="3" y="194"/>
                  </a:cubicBezTo>
                  <a:cubicBezTo>
                    <a:pt x="3" y="193"/>
                    <a:pt x="4" y="192"/>
                    <a:pt x="5" y="192"/>
                  </a:cubicBezTo>
                  <a:cubicBezTo>
                    <a:pt x="6" y="192"/>
                    <a:pt x="7" y="193"/>
                    <a:pt x="7" y="194"/>
                  </a:cubicBezTo>
                  <a:close/>
                  <a:moveTo>
                    <a:pt x="7" y="202"/>
                  </a:moveTo>
                  <a:lnTo>
                    <a:pt x="7" y="202"/>
                  </a:lnTo>
                  <a:cubicBezTo>
                    <a:pt x="7" y="203"/>
                    <a:pt x="6" y="204"/>
                    <a:pt x="5" y="204"/>
                  </a:cubicBezTo>
                  <a:cubicBezTo>
                    <a:pt x="4" y="204"/>
                    <a:pt x="3" y="203"/>
                    <a:pt x="3" y="202"/>
                  </a:cubicBezTo>
                  <a:cubicBezTo>
                    <a:pt x="3" y="201"/>
                    <a:pt x="4" y="200"/>
                    <a:pt x="5" y="200"/>
                  </a:cubicBezTo>
                  <a:cubicBezTo>
                    <a:pt x="6" y="200"/>
                    <a:pt x="7" y="201"/>
                    <a:pt x="7" y="202"/>
                  </a:cubicBezTo>
                  <a:close/>
                  <a:moveTo>
                    <a:pt x="7" y="210"/>
                  </a:moveTo>
                  <a:lnTo>
                    <a:pt x="7" y="210"/>
                  </a:lnTo>
                  <a:cubicBezTo>
                    <a:pt x="7" y="211"/>
                    <a:pt x="6" y="212"/>
                    <a:pt x="5" y="212"/>
                  </a:cubicBezTo>
                  <a:cubicBezTo>
                    <a:pt x="4" y="212"/>
                    <a:pt x="3" y="211"/>
                    <a:pt x="3" y="210"/>
                  </a:cubicBezTo>
                  <a:cubicBezTo>
                    <a:pt x="3" y="209"/>
                    <a:pt x="4" y="208"/>
                    <a:pt x="5" y="208"/>
                  </a:cubicBezTo>
                  <a:cubicBezTo>
                    <a:pt x="6" y="208"/>
                    <a:pt x="7" y="209"/>
                    <a:pt x="7" y="210"/>
                  </a:cubicBezTo>
                  <a:close/>
                  <a:moveTo>
                    <a:pt x="7" y="218"/>
                  </a:moveTo>
                  <a:lnTo>
                    <a:pt x="7" y="218"/>
                  </a:lnTo>
                  <a:cubicBezTo>
                    <a:pt x="7" y="219"/>
                    <a:pt x="7" y="220"/>
                    <a:pt x="5" y="220"/>
                  </a:cubicBezTo>
                  <a:cubicBezTo>
                    <a:pt x="4" y="220"/>
                    <a:pt x="3" y="219"/>
                    <a:pt x="3" y="218"/>
                  </a:cubicBezTo>
                  <a:cubicBezTo>
                    <a:pt x="3" y="217"/>
                    <a:pt x="4" y="216"/>
                    <a:pt x="5" y="216"/>
                  </a:cubicBezTo>
                  <a:cubicBezTo>
                    <a:pt x="7" y="216"/>
                    <a:pt x="7" y="217"/>
                    <a:pt x="7" y="218"/>
                  </a:cubicBezTo>
                  <a:close/>
                  <a:moveTo>
                    <a:pt x="8" y="226"/>
                  </a:moveTo>
                  <a:lnTo>
                    <a:pt x="8" y="226"/>
                  </a:lnTo>
                  <a:cubicBezTo>
                    <a:pt x="8" y="227"/>
                    <a:pt x="7" y="228"/>
                    <a:pt x="6" y="228"/>
                  </a:cubicBezTo>
                  <a:cubicBezTo>
                    <a:pt x="4" y="228"/>
                    <a:pt x="4" y="227"/>
                    <a:pt x="4" y="226"/>
                  </a:cubicBezTo>
                  <a:cubicBezTo>
                    <a:pt x="4" y="225"/>
                    <a:pt x="4" y="224"/>
                    <a:pt x="6" y="224"/>
                  </a:cubicBezTo>
                  <a:cubicBezTo>
                    <a:pt x="7" y="224"/>
                    <a:pt x="8" y="225"/>
                    <a:pt x="8" y="226"/>
                  </a:cubicBezTo>
                  <a:close/>
                  <a:moveTo>
                    <a:pt x="8" y="234"/>
                  </a:moveTo>
                  <a:lnTo>
                    <a:pt x="8" y="234"/>
                  </a:lnTo>
                  <a:cubicBezTo>
                    <a:pt x="8" y="235"/>
                    <a:pt x="7" y="236"/>
                    <a:pt x="6" y="236"/>
                  </a:cubicBezTo>
                  <a:cubicBezTo>
                    <a:pt x="5" y="236"/>
                    <a:pt x="4" y="235"/>
                    <a:pt x="4" y="234"/>
                  </a:cubicBezTo>
                  <a:cubicBezTo>
                    <a:pt x="4" y="233"/>
                    <a:pt x="5" y="232"/>
                    <a:pt x="6" y="232"/>
                  </a:cubicBezTo>
                  <a:cubicBezTo>
                    <a:pt x="7" y="232"/>
                    <a:pt x="8" y="233"/>
                    <a:pt x="8" y="234"/>
                  </a:cubicBezTo>
                  <a:close/>
                  <a:moveTo>
                    <a:pt x="8" y="242"/>
                  </a:moveTo>
                  <a:lnTo>
                    <a:pt x="8" y="242"/>
                  </a:lnTo>
                  <a:cubicBezTo>
                    <a:pt x="8" y="243"/>
                    <a:pt x="7" y="244"/>
                    <a:pt x="6" y="244"/>
                  </a:cubicBezTo>
                  <a:cubicBezTo>
                    <a:pt x="5" y="244"/>
                    <a:pt x="4" y="243"/>
                    <a:pt x="4" y="242"/>
                  </a:cubicBezTo>
                  <a:cubicBezTo>
                    <a:pt x="4" y="241"/>
                    <a:pt x="5" y="240"/>
                    <a:pt x="6" y="240"/>
                  </a:cubicBezTo>
                  <a:cubicBezTo>
                    <a:pt x="7" y="240"/>
                    <a:pt x="8" y="241"/>
                    <a:pt x="8" y="242"/>
                  </a:cubicBezTo>
                  <a:close/>
                  <a:moveTo>
                    <a:pt x="8" y="250"/>
                  </a:moveTo>
                  <a:lnTo>
                    <a:pt x="8" y="250"/>
                  </a:lnTo>
                  <a:cubicBezTo>
                    <a:pt x="8" y="252"/>
                    <a:pt x="7" y="252"/>
                    <a:pt x="6" y="252"/>
                  </a:cubicBezTo>
                  <a:cubicBezTo>
                    <a:pt x="5" y="252"/>
                    <a:pt x="4" y="252"/>
                    <a:pt x="4" y="250"/>
                  </a:cubicBezTo>
                  <a:cubicBezTo>
                    <a:pt x="4" y="249"/>
                    <a:pt x="5" y="248"/>
                    <a:pt x="6" y="248"/>
                  </a:cubicBezTo>
                  <a:cubicBezTo>
                    <a:pt x="7" y="248"/>
                    <a:pt x="8" y="249"/>
                    <a:pt x="8" y="250"/>
                  </a:cubicBezTo>
                  <a:close/>
                  <a:moveTo>
                    <a:pt x="8" y="258"/>
                  </a:moveTo>
                  <a:lnTo>
                    <a:pt x="8" y="258"/>
                  </a:lnTo>
                  <a:cubicBezTo>
                    <a:pt x="8" y="260"/>
                    <a:pt x="7" y="260"/>
                    <a:pt x="6" y="260"/>
                  </a:cubicBezTo>
                  <a:cubicBezTo>
                    <a:pt x="5" y="260"/>
                    <a:pt x="4" y="260"/>
                    <a:pt x="4" y="258"/>
                  </a:cubicBezTo>
                  <a:cubicBezTo>
                    <a:pt x="4" y="257"/>
                    <a:pt x="5" y="256"/>
                    <a:pt x="6" y="256"/>
                  </a:cubicBezTo>
                  <a:cubicBezTo>
                    <a:pt x="7" y="256"/>
                    <a:pt x="8" y="257"/>
                    <a:pt x="8" y="258"/>
                  </a:cubicBezTo>
                  <a:close/>
                  <a:moveTo>
                    <a:pt x="8" y="266"/>
                  </a:moveTo>
                  <a:lnTo>
                    <a:pt x="8" y="266"/>
                  </a:lnTo>
                  <a:cubicBezTo>
                    <a:pt x="8" y="268"/>
                    <a:pt x="7" y="268"/>
                    <a:pt x="6" y="268"/>
                  </a:cubicBezTo>
                  <a:cubicBezTo>
                    <a:pt x="5" y="268"/>
                    <a:pt x="4" y="268"/>
                    <a:pt x="4" y="266"/>
                  </a:cubicBezTo>
                  <a:cubicBezTo>
                    <a:pt x="4" y="265"/>
                    <a:pt x="5" y="264"/>
                    <a:pt x="6" y="264"/>
                  </a:cubicBezTo>
                  <a:cubicBezTo>
                    <a:pt x="7" y="264"/>
                    <a:pt x="8" y="265"/>
                    <a:pt x="8" y="266"/>
                  </a:cubicBezTo>
                  <a:close/>
                  <a:moveTo>
                    <a:pt x="8" y="274"/>
                  </a:moveTo>
                  <a:lnTo>
                    <a:pt x="8" y="274"/>
                  </a:lnTo>
                  <a:cubicBezTo>
                    <a:pt x="8" y="276"/>
                    <a:pt x="7" y="276"/>
                    <a:pt x="6" y="276"/>
                  </a:cubicBezTo>
                  <a:cubicBezTo>
                    <a:pt x="5" y="276"/>
                    <a:pt x="4" y="276"/>
                    <a:pt x="4" y="274"/>
                  </a:cubicBezTo>
                  <a:cubicBezTo>
                    <a:pt x="4" y="273"/>
                    <a:pt x="5" y="272"/>
                    <a:pt x="6" y="272"/>
                  </a:cubicBezTo>
                  <a:cubicBezTo>
                    <a:pt x="7" y="272"/>
                    <a:pt x="8" y="273"/>
                    <a:pt x="8" y="27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8" name="Freeform 47"/>
            <p:cNvSpPr>
              <a:spLocks noEditPoints="1"/>
            </p:cNvSpPr>
            <p:nvPr/>
          </p:nvSpPr>
          <p:spPr bwMode="auto">
            <a:xfrm>
              <a:off x="5406" y="2219"/>
              <a:ext cx="2" cy="132"/>
            </a:xfrm>
            <a:custGeom>
              <a:avLst/>
              <a:gdLst>
                <a:gd name="T0" fmla="*/ 0 w 8"/>
                <a:gd name="T1" fmla="*/ 0 h 420"/>
                <a:gd name="T2" fmla="*/ 0 w 8"/>
                <a:gd name="T3" fmla="*/ 0 h 420"/>
                <a:gd name="T4" fmla="*/ 0 w 8"/>
                <a:gd name="T5" fmla="*/ 0 h 420"/>
                <a:gd name="T6" fmla="*/ 0 w 8"/>
                <a:gd name="T7" fmla="*/ 0 h 420"/>
                <a:gd name="T8" fmla="*/ 0 w 8"/>
                <a:gd name="T9" fmla="*/ 0 h 420"/>
                <a:gd name="T10" fmla="*/ 0 w 8"/>
                <a:gd name="T11" fmla="*/ 0 h 420"/>
                <a:gd name="T12" fmla="*/ 0 w 8"/>
                <a:gd name="T13" fmla="*/ 0 h 420"/>
                <a:gd name="T14" fmla="*/ 0 w 8"/>
                <a:gd name="T15" fmla="*/ 0 h 420"/>
                <a:gd name="T16" fmla="*/ 0 w 8"/>
                <a:gd name="T17" fmla="*/ 0 h 420"/>
                <a:gd name="T18" fmla="*/ 0 w 8"/>
                <a:gd name="T19" fmla="*/ 0 h 420"/>
                <a:gd name="T20" fmla="*/ 0 w 8"/>
                <a:gd name="T21" fmla="*/ 0 h 420"/>
                <a:gd name="T22" fmla="*/ 0 w 8"/>
                <a:gd name="T23" fmla="*/ 0 h 420"/>
                <a:gd name="T24" fmla="*/ 0 w 8"/>
                <a:gd name="T25" fmla="*/ 0 h 420"/>
                <a:gd name="T26" fmla="*/ 0 w 8"/>
                <a:gd name="T27" fmla="*/ 0 h 420"/>
                <a:gd name="T28" fmla="*/ 0 w 8"/>
                <a:gd name="T29" fmla="*/ 0 h 420"/>
                <a:gd name="T30" fmla="*/ 0 w 8"/>
                <a:gd name="T31" fmla="*/ 0 h 420"/>
                <a:gd name="T32" fmla="*/ 0 w 8"/>
                <a:gd name="T33" fmla="*/ 0 h 420"/>
                <a:gd name="T34" fmla="*/ 0 w 8"/>
                <a:gd name="T35" fmla="*/ 0 h 420"/>
                <a:gd name="T36" fmla="*/ 0 w 8"/>
                <a:gd name="T37" fmla="*/ 0 h 420"/>
                <a:gd name="T38" fmla="*/ 0 w 8"/>
                <a:gd name="T39" fmla="*/ 0 h 420"/>
                <a:gd name="T40" fmla="*/ 0 w 8"/>
                <a:gd name="T41" fmla="*/ 0 h 420"/>
                <a:gd name="T42" fmla="*/ 0 w 8"/>
                <a:gd name="T43" fmla="*/ 0 h 420"/>
                <a:gd name="T44" fmla="*/ 0 w 8"/>
                <a:gd name="T45" fmla="*/ 0 h 420"/>
                <a:gd name="T46" fmla="*/ 0 w 8"/>
                <a:gd name="T47" fmla="*/ 0 h 420"/>
                <a:gd name="T48" fmla="*/ 0 w 8"/>
                <a:gd name="T49" fmla="*/ 0 h 420"/>
                <a:gd name="T50" fmla="*/ 0 w 8"/>
                <a:gd name="T51" fmla="*/ 0 h 420"/>
                <a:gd name="T52" fmla="*/ 0 w 8"/>
                <a:gd name="T53" fmla="*/ 0 h 420"/>
                <a:gd name="T54" fmla="*/ 0 w 8"/>
                <a:gd name="T55" fmla="*/ 0 h 420"/>
                <a:gd name="T56" fmla="*/ 0 w 8"/>
                <a:gd name="T57" fmla="*/ 0 h 420"/>
                <a:gd name="T58" fmla="*/ 0 w 8"/>
                <a:gd name="T59" fmla="*/ 0 h 420"/>
                <a:gd name="T60" fmla="*/ 0 w 8"/>
                <a:gd name="T61" fmla="*/ 0 h 420"/>
                <a:gd name="T62" fmla="*/ 0 w 8"/>
                <a:gd name="T63" fmla="*/ 0 h 420"/>
                <a:gd name="T64" fmla="*/ 0 w 8"/>
                <a:gd name="T65" fmla="*/ 0 h 420"/>
                <a:gd name="T66" fmla="*/ 0 w 8"/>
                <a:gd name="T67" fmla="*/ 0 h 420"/>
                <a:gd name="T68" fmla="*/ 0 w 8"/>
                <a:gd name="T69" fmla="*/ 0 h 420"/>
                <a:gd name="T70" fmla="*/ 0 w 8"/>
                <a:gd name="T71" fmla="*/ 0 h 420"/>
                <a:gd name="T72" fmla="*/ 0 w 8"/>
                <a:gd name="T73" fmla="*/ 0 h 420"/>
                <a:gd name="T74" fmla="*/ 0 w 8"/>
                <a:gd name="T75" fmla="*/ 0 h 420"/>
                <a:gd name="T76" fmla="*/ 0 w 8"/>
                <a:gd name="T77" fmla="*/ 0 h 420"/>
                <a:gd name="T78" fmla="*/ 0 w 8"/>
                <a:gd name="T79" fmla="*/ 0 h 420"/>
                <a:gd name="T80" fmla="*/ 0 w 8"/>
                <a:gd name="T81" fmla="*/ 0 h 420"/>
                <a:gd name="T82" fmla="*/ 0 w 8"/>
                <a:gd name="T83" fmla="*/ 0 h 420"/>
                <a:gd name="T84" fmla="*/ 0 w 8"/>
                <a:gd name="T85" fmla="*/ 0 h 420"/>
                <a:gd name="T86" fmla="*/ 0 w 8"/>
                <a:gd name="T87" fmla="*/ 0 h 420"/>
                <a:gd name="T88" fmla="*/ 0 w 8"/>
                <a:gd name="T89" fmla="*/ 0 h 420"/>
                <a:gd name="T90" fmla="*/ 0 w 8"/>
                <a:gd name="T91" fmla="*/ 0 h 420"/>
                <a:gd name="T92" fmla="*/ 0 w 8"/>
                <a:gd name="T93" fmla="*/ 0 h 420"/>
                <a:gd name="T94" fmla="*/ 0 w 8"/>
                <a:gd name="T95" fmla="*/ 0 h 420"/>
                <a:gd name="T96" fmla="*/ 0 w 8"/>
                <a:gd name="T97" fmla="*/ 0 h 420"/>
                <a:gd name="T98" fmla="*/ 0 w 8"/>
                <a:gd name="T99" fmla="*/ 0 h 420"/>
                <a:gd name="T100" fmla="*/ 0 w 8"/>
                <a:gd name="T101" fmla="*/ 0 h 420"/>
                <a:gd name="T102" fmla="*/ 0 w 8"/>
                <a:gd name="T103" fmla="*/ 0 h 420"/>
                <a:gd name="T104" fmla="*/ 0 w 8"/>
                <a:gd name="T105" fmla="*/ 0 h 420"/>
                <a:gd name="T106" fmla="*/ 0 w 8"/>
                <a:gd name="T107" fmla="*/ 0 h 420"/>
                <a:gd name="T108" fmla="*/ 0 w 8"/>
                <a:gd name="T109" fmla="*/ 0 h 420"/>
                <a:gd name="T110" fmla="*/ 0 w 8"/>
                <a:gd name="T111" fmla="*/ 0 h 420"/>
                <a:gd name="T112" fmla="*/ 0 w 8"/>
                <a:gd name="T113" fmla="*/ 0 h 420"/>
                <a:gd name="T114" fmla="*/ 0 w 8"/>
                <a:gd name="T115" fmla="*/ 0 h 420"/>
                <a:gd name="T116" fmla="*/ 0 w 8"/>
                <a:gd name="T117" fmla="*/ 0 h 420"/>
                <a:gd name="T118" fmla="*/ 0 w 8"/>
                <a:gd name="T119" fmla="*/ 0 h 420"/>
                <a:gd name="T120" fmla="*/ 0 w 8"/>
                <a:gd name="T121" fmla="*/ 0 h 4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420"/>
                <a:gd name="T185" fmla="*/ 8 w 8"/>
                <a:gd name="T186" fmla="*/ 420 h 4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42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3" y="68"/>
                    <a:pt x="2" y="68"/>
                  </a:cubicBezTo>
                  <a:cubicBezTo>
                    <a:pt x="1" y="68"/>
                    <a:pt x="0" y="67"/>
                    <a:pt x="0" y="66"/>
                  </a:cubicBezTo>
                  <a:cubicBezTo>
                    <a:pt x="0" y="65"/>
                    <a:pt x="1" y="64"/>
                    <a:pt x="2" y="64"/>
                  </a:cubicBezTo>
                  <a:cubicBezTo>
                    <a:pt x="3" y="64"/>
                    <a:pt x="4" y="65"/>
                    <a:pt x="4" y="66"/>
                  </a:cubicBezTo>
                  <a:close/>
                  <a:moveTo>
                    <a:pt x="4" y="74"/>
                  </a:moveTo>
                  <a:lnTo>
                    <a:pt x="4" y="74"/>
                  </a:lnTo>
                  <a:cubicBezTo>
                    <a:pt x="4" y="75"/>
                    <a:pt x="3" y="76"/>
                    <a:pt x="2" y="76"/>
                  </a:cubicBezTo>
                  <a:cubicBezTo>
                    <a:pt x="1" y="76"/>
                    <a:pt x="0" y="75"/>
                    <a:pt x="0" y="74"/>
                  </a:cubicBezTo>
                  <a:cubicBezTo>
                    <a:pt x="0" y="73"/>
                    <a:pt x="1" y="72"/>
                    <a:pt x="2" y="72"/>
                  </a:cubicBezTo>
                  <a:cubicBezTo>
                    <a:pt x="3" y="72"/>
                    <a:pt x="4" y="73"/>
                    <a:pt x="4" y="74"/>
                  </a:cubicBezTo>
                  <a:close/>
                  <a:moveTo>
                    <a:pt x="4" y="82"/>
                  </a:moveTo>
                  <a:lnTo>
                    <a:pt x="4" y="82"/>
                  </a:lnTo>
                  <a:cubicBezTo>
                    <a:pt x="4" y="83"/>
                    <a:pt x="4" y="84"/>
                    <a:pt x="2" y="84"/>
                  </a:cubicBezTo>
                  <a:cubicBezTo>
                    <a:pt x="1" y="84"/>
                    <a:pt x="0" y="83"/>
                    <a:pt x="0" y="82"/>
                  </a:cubicBezTo>
                  <a:cubicBezTo>
                    <a:pt x="0" y="81"/>
                    <a:pt x="1" y="80"/>
                    <a:pt x="2" y="80"/>
                  </a:cubicBezTo>
                  <a:cubicBezTo>
                    <a:pt x="4" y="80"/>
                    <a:pt x="4" y="81"/>
                    <a:pt x="4" y="82"/>
                  </a:cubicBezTo>
                  <a:close/>
                  <a:moveTo>
                    <a:pt x="5" y="90"/>
                  </a:moveTo>
                  <a:lnTo>
                    <a:pt x="5" y="90"/>
                  </a:lnTo>
                  <a:cubicBezTo>
                    <a:pt x="5" y="91"/>
                    <a:pt x="4" y="92"/>
                    <a:pt x="3" y="92"/>
                  </a:cubicBezTo>
                  <a:cubicBezTo>
                    <a:pt x="1" y="92"/>
                    <a:pt x="1" y="91"/>
                    <a:pt x="1" y="90"/>
                  </a:cubicBezTo>
                  <a:cubicBezTo>
                    <a:pt x="1" y="89"/>
                    <a:pt x="1" y="88"/>
                    <a:pt x="3" y="88"/>
                  </a:cubicBezTo>
                  <a:cubicBezTo>
                    <a:pt x="4" y="88"/>
                    <a:pt x="5" y="89"/>
                    <a:pt x="5" y="90"/>
                  </a:cubicBezTo>
                  <a:close/>
                  <a:moveTo>
                    <a:pt x="5" y="98"/>
                  </a:moveTo>
                  <a:lnTo>
                    <a:pt x="5" y="98"/>
                  </a:lnTo>
                  <a:cubicBezTo>
                    <a:pt x="5" y="99"/>
                    <a:pt x="4" y="100"/>
                    <a:pt x="3" y="100"/>
                  </a:cubicBezTo>
                  <a:cubicBezTo>
                    <a:pt x="1" y="100"/>
                    <a:pt x="1" y="99"/>
                    <a:pt x="1" y="98"/>
                  </a:cubicBezTo>
                  <a:cubicBezTo>
                    <a:pt x="1" y="97"/>
                    <a:pt x="1"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5" y="188"/>
                    <a:pt x="3" y="188"/>
                  </a:cubicBezTo>
                  <a:cubicBezTo>
                    <a:pt x="2" y="188"/>
                    <a:pt x="1" y="187"/>
                    <a:pt x="1" y="186"/>
                  </a:cubicBezTo>
                  <a:cubicBezTo>
                    <a:pt x="1" y="185"/>
                    <a:pt x="2" y="184"/>
                    <a:pt x="3" y="184"/>
                  </a:cubicBezTo>
                  <a:cubicBezTo>
                    <a:pt x="5" y="184"/>
                    <a:pt x="5" y="185"/>
                    <a:pt x="5" y="186"/>
                  </a:cubicBezTo>
                  <a:close/>
                  <a:moveTo>
                    <a:pt x="6" y="194"/>
                  </a:moveTo>
                  <a:lnTo>
                    <a:pt x="6" y="194"/>
                  </a:lnTo>
                  <a:cubicBezTo>
                    <a:pt x="6" y="195"/>
                    <a:pt x="5" y="196"/>
                    <a:pt x="4" y="196"/>
                  </a:cubicBezTo>
                  <a:cubicBezTo>
                    <a:pt x="2" y="196"/>
                    <a:pt x="2" y="195"/>
                    <a:pt x="2" y="194"/>
                  </a:cubicBezTo>
                  <a:cubicBezTo>
                    <a:pt x="2" y="193"/>
                    <a:pt x="2"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5" y="244"/>
                    <a:pt x="4" y="244"/>
                  </a:cubicBezTo>
                  <a:cubicBezTo>
                    <a:pt x="3" y="244"/>
                    <a:pt x="2" y="243"/>
                    <a:pt x="2" y="242"/>
                  </a:cubicBezTo>
                  <a:cubicBezTo>
                    <a:pt x="2" y="241"/>
                    <a:pt x="3" y="240"/>
                    <a:pt x="4" y="240"/>
                  </a:cubicBezTo>
                  <a:cubicBezTo>
                    <a:pt x="5" y="240"/>
                    <a:pt x="6" y="241"/>
                    <a:pt x="6" y="242"/>
                  </a:cubicBezTo>
                  <a:close/>
                  <a:moveTo>
                    <a:pt x="6" y="250"/>
                  </a:moveTo>
                  <a:lnTo>
                    <a:pt x="6" y="250"/>
                  </a:lnTo>
                  <a:cubicBezTo>
                    <a:pt x="6" y="251"/>
                    <a:pt x="5" y="252"/>
                    <a:pt x="4" y="252"/>
                  </a:cubicBezTo>
                  <a:cubicBezTo>
                    <a:pt x="3" y="252"/>
                    <a:pt x="2" y="251"/>
                    <a:pt x="2" y="250"/>
                  </a:cubicBezTo>
                  <a:cubicBezTo>
                    <a:pt x="2" y="249"/>
                    <a:pt x="3" y="248"/>
                    <a:pt x="4" y="248"/>
                  </a:cubicBezTo>
                  <a:cubicBezTo>
                    <a:pt x="5" y="248"/>
                    <a:pt x="6" y="249"/>
                    <a:pt x="6" y="250"/>
                  </a:cubicBezTo>
                  <a:close/>
                  <a:moveTo>
                    <a:pt x="6" y="258"/>
                  </a:moveTo>
                  <a:lnTo>
                    <a:pt x="6" y="258"/>
                  </a:lnTo>
                  <a:cubicBezTo>
                    <a:pt x="6" y="259"/>
                    <a:pt x="5" y="260"/>
                    <a:pt x="4" y="260"/>
                  </a:cubicBezTo>
                  <a:cubicBezTo>
                    <a:pt x="3" y="260"/>
                    <a:pt x="2" y="259"/>
                    <a:pt x="2" y="258"/>
                  </a:cubicBezTo>
                  <a:cubicBezTo>
                    <a:pt x="2" y="257"/>
                    <a:pt x="3"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6" y="284"/>
                    <a:pt x="4" y="284"/>
                  </a:cubicBezTo>
                  <a:cubicBezTo>
                    <a:pt x="3" y="284"/>
                    <a:pt x="2" y="283"/>
                    <a:pt x="2" y="282"/>
                  </a:cubicBezTo>
                  <a:cubicBezTo>
                    <a:pt x="2" y="281"/>
                    <a:pt x="3" y="280"/>
                    <a:pt x="4" y="280"/>
                  </a:cubicBezTo>
                  <a:cubicBezTo>
                    <a:pt x="6" y="280"/>
                    <a:pt x="6" y="281"/>
                    <a:pt x="6" y="282"/>
                  </a:cubicBezTo>
                  <a:close/>
                  <a:moveTo>
                    <a:pt x="7" y="290"/>
                  </a:moveTo>
                  <a:lnTo>
                    <a:pt x="7" y="290"/>
                  </a:lnTo>
                  <a:cubicBezTo>
                    <a:pt x="7" y="291"/>
                    <a:pt x="6" y="292"/>
                    <a:pt x="5" y="292"/>
                  </a:cubicBezTo>
                  <a:cubicBezTo>
                    <a:pt x="3" y="292"/>
                    <a:pt x="3" y="291"/>
                    <a:pt x="3" y="290"/>
                  </a:cubicBezTo>
                  <a:cubicBezTo>
                    <a:pt x="3" y="289"/>
                    <a:pt x="3" y="288"/>
                    <a:pt x="5" y="288"/>
                  </a:cubicBezTo>
                  <a:cubicBezTo>
                    <a:pt x="6" y="288"/>
                    <a:pt x="7" y="289"/>
                    <a:pt x="7" y="290"/>
                  </a:cubicBezTo>
                  <a:close/>
                  <a:moveTo>
                    <a:pt x="7" y="298"/>
                  </a:moveTo>
                  <a:lnTo>
                    <a:pt x="7" y="298"/>
                  </a:lnTo>
                  <a:cubicBezTo>
                    <a:pt x="7" y="299"/>
                    <a:pt x="6" y="300"/>
                    <a:pt x="5" y="300"/>
                  </a:cubicBezTo>
                  <a:cubicBezTo>
                    <a:pt x="3" y="300"/>
                    <a:pt x="3" y="299"/>
                    <a:pt x="3" y="298"/>
                  </a:cubicBezTo>
                  <a:cubicBezTo>
                    <a:pt x="3" y="297"/>
                    <a:pt x="3"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6" y="364"/>
                    <a:pt x="5" y="364"/>
                  </a:cubicBezTo>
                  <a:cubicBezTo>
                    <a:pt x="4" y="364"/>
                    <a:pt x="3" y="363"/>
                    <a:pt x="3" y="362"/>
                  </a:cubicBezTo>
                  <a:cubicBezTo>
                    <a:pt x="3" y="361"/>
                    <a:pt x="4" y="360"/>
                    <a:pt x="5" y="360"/>
                  </a:cubicBezTo>
                  <a:cubicBezTo>
                    <a:pt x="6" y="360"/>
                    <a:pt x="7" y="361"/>
                    <a:pt x="7" y="362"/>
                  </a:cubicBezTo>
                  <a:close/>
                  <a:moveTo>
                    <a:pt x="7" y="370"/>
                  </a:moveTo>
                  <a:lnTo>
                    <a:pt x="7" y="370"/>
                  </a:lnTo>
                  <a:cubicBezTo>
                    <a:pt x="7" y="371"/>
                    <a:pt x="6" y="372"/>
                    <a:pt x="5" y="372"/>
                  </a:cubicBezTo>
                  <a:cubicBezTo>
                    <a:pt x="4" y="372"/>
                    <a:pt x="3" y="371"/>
                    <a:pt x="3" y="370"/>
                  </a:cubicBezTo>
                  <a:cubicBezTo>
                    <a:pt x="3" y="369"/>
                    <a:pt x="4" y="368"/>
                    <a:pt x="5" y="368"/>
                  </a:cubicBezTo>
                  <a:cubicBezTo>
                    <a:pt x="6" y="368"/>
                    <a:pt x="7" y="369"/>
                    <a:pt x="7" y="370"/>
                  </a:cubicBezTo>
                  <a:close/>
                  <a:moveTo>
                    <a:pt x="7" y="378"/>
                  </a:moveTo>
                  <a:lnTo>
                    <a:pt x="7" y="378"/>
                  </a:lnTo>
                  <a:cubicBezTo>
                    <a:pt x="7" y="379"/>
                    <a:pt x="6" y="380"/>
                    <a:pt x="5" y="380"/>
                  </a:cubicBezTo>
                  <a:cubicBezTo>
                    <a:pt x="4" y="380"/>
                    <a:pt x="3" y="379"/>
                    <a:pt x="3" y="378"/>
                  </a:cubicBezTo>
                  <a:cubicBezTo>
                    <a:pt x="3" y="377"/>
                    <a:pt x="4" y="376"/>
                    <a:pt x="5" y="376"/>
                  </a:cubicBezTo>
                  <a:cubicBezTo>
                    <a:pt x="6" y="376"/>
                    <a:pt x="7" y="377"/>
                    <a:pt x="7" y="378"/>
                  </a:cubicBezTo>
                  <a:close/>
                  <a:moveTo>
                    <a:pt x="7" y="386"/>
                  </a:moveTo>
                  <a:lnTo>
                    <a:pt x="7" y="386"/>
                  </a:lnTo>
                  <a:cubicBezTo>
                    <a:pt x="7" y="387"/>
                    <a:pt x="7" y="388"/>
                    <a:pt x="5" y="388"/>
                  </a:cubicBezTo>
                  <a:cubicBezTo>
                    <a:pt x="4" y="388"/>
                    <a:pt x="3" y="387"/>
                    <a:pt x="3" y="386"/>
                  </a:cubicBezTo>
                  <a:cubicBezTo>
                    <a:pt x="3" y="385"/>
                    <a:pt x="4" y="384"/>
                    <a:pt x="5" y="384"/>
                  </a:cubicBezTo>
                  <a:cubicBezTo>
                    <a:pt x="7" y="384"/>
                    <a:pt x="7" y="385"/>
                    <a:pt x="7" y="386"/>
                  </a:cubicBezTo>
                  <a:close/>
                  <a:moveTo>
                    <a:pt x="8" y="394"/>
                  </a:moveTo>
                  <a:lnTo>
                    <a:pt x="8" y="394"/>
                  </a:lnTo>
                  <a:cubicBezTo>
                    <a:pt x="8" y="395"/>
                    <a:pt x="7" y="396"/>
                    <a:pt x="6" y="396"/>
                  </a:cubicBezTo>
                  <a:cubicBezTo>
                    <a:pt x="4" y="396"/>
                    <a:pt x="4" y="395"/>
                    <a:pt x="4" y="394"/>
                  </a:cubicBezTo>
                  <a:cubicBezTo>
                    <a:pt x="4" y="393"/>
                    <a:pt x="4" y="392"/>
                    <a:pt x="6" y="392"/>
                  </a:cubicBezTo>
                  <a:cubicBezTo>
                    <a:pt x="7" y="392"/>
                    <a:pt x="8" y="393"/>
                    <a:pt x="8" y="394"/>
                  </a:cubicBezTo>
                  <a:close/>
                  <a:moveTo>
                    <a:pt x="8" y="402"/>
                  </a:moveTo>
                  <a:lnTo>
                    <a:pt x="8" y="402"/>
                  </a:lnTo>
                  <a:cubicBezTo>
                    <a:pt x="8" y="403"/>
                    <a:pt x="7" y="404"/>
                    <a:pt x="6" y="404"/>
                  </a:cubicBezTo>
                  <a:cubicBezTo>
                    <a:pt x="5" y="404"/>
                    <a:pt x="4" y="403"/>
                    <a:pt x="4" y="402"/>
                  </a:cubicBezTo>
                  <a:cubicBezTo>
                    <a:pt x="4" y="401"/>
                    <a:pt x="5" y="400"/>
                    <a:pt x="6" y="400"/>
                  </a:cubicBezTo>
                  <a:cubicBezTo>
                    <a:pt x="7" y="400"/>
                    <a:pt x="8" y="401"/>
                    <a:pt x="8" y="402"/>
                  </a:cubicBezTo>
                  <a:close/>
                  <a:moveTo>
                    <a:pt x="8" y="410"/>
                  </a:moveTo>
                  <a:lnTo>
                    <a:pt x="8" y="410"/>
                  </a:lnTo>
                  <a:cubicBezTo>
                    <a:pt x="8" y="411"/>
                    <a:pt x="7" y="412"/>
                    <a:pt x="6" y="412"/>
                  </a:cubicBezTo>
                  <a:cubicBezTo>
                    <a:pt x="5" y="412"/>
                    <a:pt x="4" y="411"/>
                    <a:pt x="4" y="410"/>
                  </a:cubicBezTo>
                  <a:cubicBezTo>
                    <a:pt x="4" y="409"/>
                    <a:pt x="5" y="408"/>
                    <a:pt x="6" y="408"/>
                  </a:cubicBezTo>
                  <a:cubicBezTo>
                    <a:pt x="7" y="408"/>
                    <a:pt x="8" y="409"/>
                    <a:pt x="8" y="410"/>
                  </a:cubicBezTo>
                  <a:close/>
                  <a:moveTo>
                    <a:pt x="8" y="418"/>
                  </a:moveTo>
                  <a:lnTo>
                    <a:pt x="8" y="418"/>
                  </a:lnTo>
                  <a:cubicBezTo>
                    <a:pt x="8" y="419"/>
                    <a:pt x="7" y="420"/>
                    <a:pt x="6" y="420"/>
                  </a:cubicBezTo>
                  <a:cubicBezTo>
                    <a:pt x="5" y="420"/>
                    <a:pt x="4" y="419"/>
                    <a:pt x="4" y="418"/>
                  </a:cubicBezTo>
                  <a:cubicBezTo>
                    <a:pt x="4" y="417"/>
                    <a:pt x="5" y="416"/>
                    <a:pt x="6" y="416"/>
                  </a:cubicBezTo>
                  <a:cubicBezTo>
                    <a:pt x="7" y="416"/>
                    <a:pt x="8" y="417"/>
                    <a:pt x="8" y="4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39" name="Freeform 48"/>
            <p:cNvSpPr>
              <a:spLocks noEditPoints="1"/>
            </p:cNvSpPr>
            <p:nvPr/>
          </p:nvSpPr>
          <p:spPr bwMode="auto">
            <a:xfrm>
              <a:off x="5513" y="2026"/>
              <a:ext cx="3" cy="193"/>
            </a:xfrm>
            <a:custGeom>
              <a:avLst/>
              <a:gdLst>
                <a:gd name="T0" fmla="*/ 0 w 9"/>
                <a:gd name="T1" fmla="*/ 0 h 620"/>
                <a:gd name="T2" fmla="*/ 0 w 9"/>
                <a:gd name="T3" fmla="*/ 0 h 620"/>
                <a:gd name="T4" fmla="*/ 0 w 9"/>
                <a:gd name="T5" fmla="*/ 0 h 620"/>
                <a:gd name="T6" fmla="*/ 0 w 9"/>
                <a:gd name="T7" fmla="*/ 0 h 620"/>
                <a:gd name="T8" fmla="*/ 0 w 9"/>
                <a:gd name="T9" fmla="*/ 0 h 620"/>
                <a:gd name="T10" fmla="*/ 0 w 9"/>
                <a:gd name="T11" fmla="*/ 0 h 620"/>
                <a:gd name="T12" fmla="*/ 0 w 9"/>
                <a:gd name="T13" fmla="*/ 0 h 620"/>
                <a:gd name="T14" fmla="*/ 0 w 9"/>
                <a:gd name="T15" fmla="*/ 0 h 620"/>
                <a:gd name="T16" fmla="*/ 0 w 9"/>
                <a:gd name="T17" fmla="*/ 0 h 620"/>
                <a:gd name="T18" fmla="*/ 0 w 9"/>
                <a:gd name="T19" fmla="*/ 0 h 620"/>
                <a:gd name="T20" fmla="*/ 0 w 9"/>
                <a:gd name="T21" fmla="*/ 0 h 620"/>
                <a:gd name="T22" fmla="*/ 0 w 9"/>
                <a:gd name="T23" fmla="*/ 0 h 620"/>
                <a:gd name="T24" fmla="*/ 0 w 9"/>
                <a:gd name="T25" fmla="*/ 0 h 620"/>
                <a:gd name="T26" fmla="*/ 0 w 9"/>
                <a:gd name="T27" fmla="*/ 0 h 620"/>
                <a:gd name="T28" fmla="*/ 0 w 9"/>
                <a:gd name="T29" fmla="*/ 0 h 620"/>
                <a:gd name="T30" fmla="*/ 0 w 9"/>
                <a:gd name="T31" fmla="*/ 0 h 620"/>
                <a:gd name="T32" fmla="*/ 0 w 9"/>
                <a:gd name="T33" fmla="*/ 0 h 620"/>
                <a:gd name="T34" fmla="*/ 0 w 9"/>
                <a:gd name="T35" fmla="*/ 0 h 620"/>
                <a:gd name="T36" fmla="*/ 0 w 9"/>
                <a:gd name="T37" fmla="*/ 0 h 620"/>
                <a:gd name="T38" fmla="*/ 0 w 9"/>
                <a:gd name="T39" fmla="*/ 0 h 620"/>
                <a:gd name="T40" fmla="*/ 0 w 9"/>
                <a:gd name="T41" fmla="*/ 0 h 620"/>
                <a:gd name="T42" fmla="*/ 0 w 9"/>
                <a:gd name="T43" fmla="*/ 0 h 620"/>
                <a:gd name="T44" fmla="*/ 0 w 9"/>
                <a:gd name="T45" fmla="*/ 0 h 620"/>
                <a:gd name="T46" fmla="*/ 0 w 9"/>
                <a:gd name="T47" fmla="*/ 0 h 620"/>
                <a:gd name="T48" fmla="*/ 0 w 9"/>
                <a:gd name="T49" fmla="*/ 0 h 620"/>
                <a:gd name="T50" fmla="*/ 0 w 9"/>
                <a:gd name="T51" fmla="*/ 0 h 620"/>
                <a:gd name="T52" fmla="*/ 0 w 9"/>
                <a:gd name="T53" fmla="*/ 0 h 620"/>
                <a:gd name="T54" fmla="*/ 0 w 9"/>
                <a:gd name="T55" fmla="*/ 0 h 620"/>
                <a:gd name="T56" fmla="*/ 0 w 9"/>
                <a:gd name="T57" fmla="*/ 0 h 620"/>
                <a:gd name="T58" fmla="*/ 0 w 9"/>
                <a:gd name="T59" fmla="*/ 0 h 620"/>
                <a:gd name="T60" fmla="*/ 0 w 9"/>
                <a:gd name="T61" fmla="*/ 0 h 620"/>
                <a:gd name="T62" fmla="*/ 0 w 9"/>
                <a:gd name="T63" fmla="*/ 0 h 620"/>
                <a:gd name="T64" fmla="*/ 0 w 9"/>
                <a:gd name="T65" fmla="*/ 0 h 620"/>
                <a:gd name="T66" fmla="*/ 0 w 9"/>
                <a:gd name="T67" fmla="*/ 0 h 620"/>
                <a:gd name="T68" fmla="*/ 0 w 9"/>
                <a:gd name="T69" fmla="*/ 0 h 620"/>
                <a:gd name="T70" fmla="*/ 0 w 9"/>
                <a:gd name="T71" fmla="*/ 0 h 620"/>
                <a:gd name="T72" fmla="*/ 0 w 9"/>
                <a:gd name="T73" fmla="*/ 0 h 620"/>
                <a:gd name="T74" fmla="*/ 0 w 9"/>
                <a:gd name="T75" fmla="*/ 0 h 620"/>
                <a:gd name="T76" fmla="*/ 0 w 9"/>
                <a:gd name="T77" fmla="*/ 0 h 620"/>
                <a:gd name="T78" fmla="*/ 0 w 9"/>
                <a:gd name="T79" fmla="*/ 0 h 620"/>
                <a:gd name="T80" fmla="*/ 0 w 9"/>
                <a:gd name="T81" fmla="*/ 0 h 620"/>
                <a:gd name="T82" fmla="*/ 0 w 9"/>
                <a:gd name="T83" fmla="*/ 0 h 620"/>
                <a:gd name="T84" fmla="*/ 0 w 9"/>
                <a:gd name="T85" fmla="*/ 0 h 620"/>
                <a:gd name="T86" fmla="*/ 0 w 9"/>
                <a:gd name="T87" fmla="*/ 0 h 620"/>
                <a:gd name="T88" fmla="*/ 0 w 9"/>
                <a:gd name="T89" fmla="*/ 0 h 620"/>
                <a:gd name="T90" fmla="*/ 0 w 9"/>
                <a:gd name="T91" fmla="*/ 0 h 620"/>
                <a:gd name="T92" fmla="*/ 0 w 9"/>
                <a:gd name="T93" fmla="*/ 1 h 620"/>
                <a:gd name="T94" fmla="*/ 0 w 9"/>
                <a:gd name="T95" fmla="*/ 1 h 620"/>
                <a:gd name="T96" fmla="*/ 0 w 9"/>
                <a:gd name="T97" fmla="*/ 1 h 620"/>
                <a:gd name="T98" fmla="*/ 0 w 9"/>
                <a:gd name="T99" fmla="*/ 1 h 620"/>
                <a:gd name="T100" fmla="*/ 0 w 9"/>
                <a:gd name="T101" fmla="*/ 1 h 620"/>
                <a:gd name="T102" fmla="*/ 0 w 9"/>
                <a:gd name="T103" fmla="*/ 1 h 620"/>
                <a:gd name="T104" fmla="*/ 0 w 9"/>
                <a:gd name="T105" fmla="*/ 1 h 620"/>
                <a:gd name="T106" fmla="*/ 0 w 9"/>
                <a:gd name="T107" fmla="*/ 1 h 620"/>
                <a:gd name="T108" fmla="*/ 0 w 9"/>
                <a:gd name="T109" fmla="*/ 1 h 620"/>
                <a:gd name="T110" fmla="*/ 0 w 9"/>
                <a:gd name="T111" fmla="*/ 1 h 620"/>
                <a:gd name="T112" fmla="*/ 0 w 9"/>
                <a:gd name="T113" fmla="*/ 1 h 620"/>
                <a:gd name="T114" fmla="*/ 0 w 9"/>
                <a:gd name="T115" fmla="*/ 1 h 620"/>
                <a:gd name="T116" fmla="*/ 0 w 9"/>
                <a:gd name="T117" fmla="*/ 1 h 620"/>
                <a:gd name="T118" fmla="*/ 0 w 9"/>
                <a:gd name="T119" fmla="*/ 1 h 6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
                <a:gd name="T181" fmla="*/ 0 h 620"/>
                <a:gd name="T182" fmla="*/ 9 w 9"/>
                <a:gd name="T183" fmla="*/ 620 h 6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 h="620">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5" y="148"/>
                    <a:pt x="3" y="148"/>
                  </a:cubicBezTo>
                  <a:cubicBezTo>
                    <a:pt x="2" y="148"/>
                    <a:pt x="1" y="147"/>
                    <a:pt x="1" y="146"/>
                  </a:cubicBezTo>
                  <a:cubicBezTo>
                    <a:pt x="1" y="145"/>
                    <a:pt x="2" y="144"/>
                    <a:pt x="3" y="144"/>
                  </a:cubicBezTo>
                  <a:cubicBezTo>
                    <a:pt x="5" y="144"/>
                    <a:pt x="5" y="145"/>
                    <a:pt x="5" y="146"/>
                  </a:cubicBezTo>
                  <a:close/>
                  <a:moveTo>
                    <a:pt x="5" y="154"/>
                  </a:moveTo>
                  <a:lnTo>
                    <a:pt x="5" y="154"/>
                  </a:lnTo>
                  <a:cubicBezTo>
                    <a:pt x="5" y="155"/>
                    <a:pt x="5" y="156"/>
                    <a:pt x="3" y="156"/>
                  </a:cubicBezTo>
                  <a:cubicBezTo>
                    <a:pt x="2" y="156"/>
                    <a:pt x="1" y="155"/>
                    <a:pt x="1" y="154"/>
                  </a:cubicBezTo>
                  <a:cubicBezTo>
                    <a:pt x="1" y="153"/>
                    <a:pt x="2" y="152"/>
                    <a:pt x="3" y="152"/>
                  </a:cubicBezTo>
                  <a:cubicBezTo>
                    <a:pt x="5" y="152"/>
                    <a:pt x="5" y="153"/>
                    <a:pt x="5" y="154"/>
                  </a:cubicBezTo>
                  <a:close/>
                  <a:moveTo>
                    <a:pt x="6" y="162"/>
                  </a:moveTo>
                  <a:lnTo>
                    <a:pt x="6" y="162"/>
                  </a:lnTo>
                  <a:cubicBezTo>
                    <a:pt x="6" y="163"/>
                    <a:pt x="5" y="164"/>
                    <a:pt x="4" y="164"/>
                  </a:cubicBezTo>
                  <a:cubicBezTo>
                    <a:pt x="2" y="164"/>
                    <a:pt x="2" y="163"/>
                    <a:pt x="2" y="162"/>
                  </a:cubicBezTo>
                  <a:cubicBezTo>
                    <a:pt x="2" y="161"/>
                    <a:pt x="2" y="160"/>
                    <a:pt x="4" y="160"/>
                  </a:cubicBezTo>
                  <a:cubicBezTo>
                    <a:pt x="5" y="160"/>
                    <a:pt x="6" y="161"/>
                    <a:pt x="6" y="162"/>
                  </a:cubicBezTo>
                  <a:close/>
                  <a:moveTo>
                    <a:pt x="6" y="170"/>
                  </a:moveTo>
                  <a:lnTo>
                    <a:pt x="6" y="170"/>
                  </a:lnTo>
                  <a:cubicBezTo>
                    <a:pt x="6" y="171"/>
                    <a:pt x="5" y="172"/>
                    <a:pt x="4" y="172"/>
                  </a:cubicBezTo>
                  <a:cubicBezTo>
                    <a:pt x="2" y="172"/>
                    <a:pt x="2" y="171"/>
                    <a:pt x="2" y="170"/>
                  </a:cubicBezTo>
                  <a:cubicBezTo>
                    <a:pt x="2" y="169"/>
                    <a:pt x="2"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5" y="244"/>
                    <a:pt x="4" y="244"/>
                  </a:cubicBezTo>
                  <a:cubicBezTo>
                    <a:pt x="3" y="244"/>
                    <a:pt x="2" y="243"/>
                    <a:pt x="2" y="242"/>
                  </a:cubicBezTo>
                  <a:cubicBezTo>
                    <a:pt x="2" y="241"/>
                    <a:pt x="3" y="240"/>
                    <a:pt x="4" y="240"/>
                  </a:cubicBezTo>
                  <a:cubicBezTo>
                    <a:pt x="5" y="240"/>
                    <a:pt x="6" y="241"/>
                    <a:pt x="6" y="242"/>
                  </a:cubicBezTo>
                  <a:close/>
                  <a:moveTo>
                    <a:pt x="6" y="250"/>
                  </a:moveTo>
                  <a:lnTo>
                    <a:pt x="6" y="250"/>
                  </a:lnTo>
                  <a:cubicBezTo>
                    <a:pt x="6" y="251"/>
                    <a:pt x="5" y="252"/>
                    <a:pt x="4" y="252"/>
                  </a:cubicBezTo>
                  <a:cubicBezTo>
                    <a:pt x="3" y="252"/>
                    <a:pt x="2" y="251"/>
                    <a:pt x="2" y="250"/>
                  </a:cubicBezTo>
                  <a:cubicBezTo>
                    <a:pt x="2" y="249"/>
                    <a:pt x="3" y="248"/>
                    <a:pt x="4" y="248"/>
                  </a:cubicBezTo>
                  <a:cubicBezTo>
                    <a:pt x="5" y="248"/>
                    <a:pt x="6" y="249"/>
                    <a:pt x="6" y="250"/>
                  </a:cubicBezTo>
                  <a:close/>
                  <a:moveTo>
                    <a:pt x="6" y="258"/>
                  </a:moveTo>
                  <a:lnTo>
                    <a:pt x="6" y="258"/>
                  </a:lnTo>
                  <a:cubicBezTo>
                    <a:pt x="6" y="259"/>
                    <a:pt x="5" y="260"/>
                    <a:pt x="4" y="260"/>
                  </a:cubicBezTo>
                  <a:cubicBezTo>
                    <a:pt x="3" y="260"/>
                    <a:pt x="2" y="259"/>
                    <a:pt x="2" y="258"/>
                  </a:cubicBezTo>
                  <a:cubicBezTo>
                    <a:pt x="2" y="257"/>
                    <a:pt x="3"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5" y="284"/>
                    <a:pt x="4" y="284"/>
                  </a:cubicBezTo>
                  <a:cubicBezTo>
                    <a:pt x="3" y="284"/>
                    <a:pt x="2" y="283"/>
                    <a:pt x="2" y="282"/>
                  </a:cubicBezTo>
                  <a:cubicBezTo>
                    <a:pt x="2" y="281"/>
                    <a:pt x="3" y="280"/>
                    <a:pt x="4" y="280"/>
                  </a:cubicBezTo>
                  <a:cubicBezTo>
                    <a:pt x="5" y="280"/>
                    <a:pt x="6" y="281"/>
                    <a:pt x="6" y="282"/>
                  </a:cubicBezTo>
                  <a:close/>
                  <a:moveTo>
                    <a:pt x="6" y="290"/>
                  </a:moveTo>
                  <a:lnTo>
                    <a:pt x="6" y="290"/>
                  </a:lnTo>
                  <a:cubicBezTo>
                    <a:pt x="6" y="291"/>
                    <a:pt x="5" y="292"/>
                    <a:pt x="4" y="292"/>
                  </a:cubicBezTo>
                  <a:cubicBezTo>
                    <a:pt x="3" y="292"/>
                    <a:pt x="2" y="291"/>
                    <a:pt x="2" y="290"/>
                  </a:cubicBezTo>
                  <a:cubicBezTo>
                    <a:pt x="2" y="289"/>
                    <a:pt x="3" y="288"/>
                    <a:pt x="4" y="288"/>
                  </a:cubicBezTo>
                  <a:cubicBezTo>
                    <a:pt x="5" y="288"/>
                    <a:pt x="6" y="289"/>
                    <a:pt x="6" y="290"/>
                  </a:cubicBezTo>
                  <a:close/>
                  <a:moveTo>
                    <a:pt x="6" y="298"/>
                  </a:moveTo>
                  <a:lnTo>
                    <a:pt x="6" y="298"/>
                  </a:lnTo>
                  <a:cubicBezTo>
                    <a:pt x="6" y="299"/>
                    <a:pt x="6" y="300"/>
                    <a:pt x="4" y="300"/>
                  </a:cubicBezTo>
                  <a:cubicBezTo>
                    <a:pt x="3" y="300"/>
                    <a:pt x="2" y="299"/>
                    <a:pt x="2" y="298"/>
                  </a:cubicBezTo>
                  <a:cubicBezTo>
                    <a:pt x="2" y="297"/>
                    <a:pt x="3" y="296"/>
                    <a:pt x="4" y="296"/>
                  </a:cubicBezTo>
                  <a:cubicBezTo>
                    <a:pt x="6" y="296"/>
                    <a:pt x="6" y="297"/>
                    <a:pt x="6" y="298"/>
                  </a:cubicBezTo>
                  <a:close/>
                  <a:moveTo>
                    <a:pt x="6" y="306"/>
                  </a:moveTo>
                  <a:lnTo>
                    <a:pt x="6" y="306"/>
                  </a:lnTo>
                  <a:cubicBezTo>
                    <a:pt x="6" y="307"/>
                    <a:pt x="6" y="308"/>
                    <a:pt x="4" y="308"/>
                  </a:cubicBezTo>
                  <a:cubicBezTo>
                    <a:pt x="3" y="308"/>
                    <a:pt x="2" y="307"/>
                    <a:pt x="2" y="306"/>
                  </a:cubicBezTo>
                  <a:cubicBezTo>
                    <a:pt x="2" y="305"/>
                    <a:pt x="3" y="304"/>
                    <a:pt x="4" y="304"/>
                  </a:cubicBezTo>
                  <a:cubicBezTo>
                    <a:pt x="6" y="304"/>
                    <a:pt x="6" y="305"/>
                    <a:pt x="6" y="306"/>
                  </a:cubicBezTo>
                  <a:close/>
                  <a:moveTo>
                    <a:pt x="7" y="314"/>
                  </a:moveTo>
                  <a:lnTo>
                    <a:pt x="7" y="314"/>
                  </a:lnTo>
                  <a:cubicBezTo>
                    <a:pt x="7" y="315"/>
                    <a:pt x="6" y="316"/>
                    <a:pt x="5" y="316"/>
                  </a:cubicBezTo>
                  <a:cubicBezTo>
                    <a:pt x="3" y="316"/>
                    <a:pt x="3" y="315"/>
                    <a:pt x="3" y="314"/>
                  </a:cubicBezTo>
                  <a:cubicBezTo>
                    <a:pt x="3" y="313"/>
                    <a:pt x="3" y="312"/>
                    <a:pt x="5" y="312"/>
                  </a:cubicBezTo>
                  <a:cubicBezTo>
                    <a:pt x="6" y="312"/>
                    <a:pt x="7" y="313"/>
                    <a:pt x="7" y="314"/>
                  </a:cubicBezTo>
                  <a:close/>
                  <a:moveTo>
                    <a:pt x="7" y="322"/>
                  </a:moveTo>
                  <a:lnTo>
                    <a:pt x="7" y="322"/>
                  </a:lnTo>
                  <a:cubicBezTo>
                    <a:pt x="7" y="323"/>
                    <a:pt x="6" y="324"/>
                    <a:pt x="5" y="324"/>
                  </a:cubicBezTo>
                  <a:cubicBezTo>
                    <a:pt x="3" y="324"/>
                    <a:pt x="3" y="323"/>
                    <a:pt x="3" y="322"/>
                  </a:cubicBezTo>
                  <a:cubicBezTo>
                    <a:pt x="3" y="321"/>
                    <a:pt x="3"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6" y="364"/>
                    <a:pt x="5" y="364"/>
                  </a:cubicBezTo>
                  <a:cubicBezTo>
                    <a:pt x="4" y="364"/>
                    <a:pt x="3" y="363"/>
                    <a:pt x="3" y="362"/>
                  </a:cubicBezTo>
                  <a:cubicBezTo>
                    <a:pt x="3" y="361"/>
                    <a:pt x="4" y="360"/>
                    <a:pt x="5" y="360"/>
                  </a:cubicBezTo>
                  <a:cubicBezTo>
                    <a:pt x="6" y="360"/>
                    <a:pt x="7" y="361"/>
                    <a:pt x="7" y="362"/>
                  </a:cubicBezTo>
                  <a:close/>
                  <a:moveTo>
                    <a:pt x="7" y="370"/>
                  </a:moveTo>
                  <a:lnTo>
                    <a:pt x="7" y="370"/>
                  </a:lnTo>
                  <a:cubicBezTo>
                    <a:pt x="7" y="371"/>
                    <a:pt x="6" y="372"/>
                    <a:pt x="5" y="372"/>
                  </a:cubicBezTo>
                  <a:cubicBezTo>
                    <a:pt x="4" y="372"/>
                    <a:pt x="3" y="371"/>
                    <a:pt x="3" y="370"/>
                  </a:cubicBezTo>
                  <a:cubicBezTo>
                    <a:pt x="3" y="369"/>
                    <a:pt x="4" y="368"/>
                    <a:pt x="5" y="368"/>
                  </a:cubicBezTo>
                  <a:cubicBezTo>
                    <a:pt x="6" y="368"/>
                    <a:pt x="7" y="369"/>
                    <a:pt x="7" y="370"/>
                  </a:cubicBezTo>
                  <a:close/>
                  <a:moveTo>
                    <a:pt x="7" y="378"/>
                  </a:moveTo>
                  <a:lnTo>
                    <a:pt x="7" y="378"/>
                  </a:lnTo>
                  <a:cubicBezTo>
                    <a:pt x="7" y="379"/>
                    <a:pt x="6" y="380"/>
                    <a:pt x="5" y="380"/>
                  </a:cubicBezTo>
                  <a:cubicBezTo>
                    <a:pt x="4" y="380"/>
                    <a:pt x="3" y="379"/>
                    <a:pt x="3" y="378"/>
                  </a:cubicBezTo>
                  <a:cubicBezTo>
                    <a:pt x="3" y="377"/>
                    <a:pt x="4" y="376"/>
                    <a:pt x="5" y="376"/>
                  </a:cubicBezTo>
                  <a:cubicBezTo>
                    <a:pt x="6" y="376"/>
                    <a:pt x="7" y="377"/>
                    <a:pt x="7" y="378"/>
                  </a:cubicBezTo>
                  <a:close/>
                  <a:moveTo>
                    <a:pt x="7" y="386"/>
                  </a:moveTo>
                  <a:lnTo>
                    <a:pt x="7" y="386"/>
                  </a:lnTo>
                  <a:cubicBezTo>
                    <a:pt x="7" y="387"/>
                    <a:pt x="6" y="388"/>
                    <a:pt x="5" y="388"/>
                  </a:cubicBezTo>
                  <a:cubicBezTo>
                    <a:pt x="4" y="388"/>
                    <a:pt x="3" y="387"/>
                    <a:pt x="3" y="386"/>
                  </a:cubicBezTo>
                  <a:cubicBezTo>
                    <a:pt x="3" y="385"/>
                    <a:pt x="4" y="384"/>
                    <a:pt x="5" y="384"/>
                  </a:cubicBezTo>
                  <a:cubicBezTo>
                    <a:pt x="6" y="384"/>
                    <a:pt x="7" y="385"/>
                    <a:pt x="7" y="386"/>
                  </a:cubicBezTo>
                  <a:close/>
                  <a:moveTo>
                    <a:pt x="7" y="394"/>
                  </a:moveTo>
                  <a:lnTo>
                    <a:pt x="7" y="394"/>
                  </a:lnTo>
                  <a:cubicBezTo>
                    <a:pt x="7" y="395"/>
                    <a:pt x="6" y="396"/>
                    <a:pt x="5" y="396"/>
                  </a:cubicBezTo>
                  <a:cubicBezTo>
                    <a:pt x="4" y="396"/>
                    <a:pt x="3" y="395"/>
                    <a:pt x="3" y="394"/>
                  </a:cubicBezTo>
                  <a:cubicBezTo>
                    <a:pt x="3" y="393"/>
                    <a:pt x="4" y="392"/>
                    <a:pt x="5" y="392"/>
                  </a:cubicBezTo>
                  <a:cubicBezTo>
                    <a:pt x="6" y="392"/>
                    <a:pt x="7" y="393"/>
                    <a:pt x="7" y="394"/>
                  </a:cubicBezTo>
                  <a:close/>
                  <a:moveTo>
                    <a:pt x="7" y="402"/>
                  </a:moveTo>
                  <a:lnTo>
                    <a:pt x="7" y="402"/>
                  </a:lnTo>
                  <a:cubicBezTo>
                    <a:pt x="7" y="403"/>
                    <a:pt x="6" y="404"/>
                    <a:pt x="5" y="404"/>
                  </a:cubicBezTo>
                  <a:cubicBezTo>
                    <a:pt x="4" y="404"/>
                    <a:pt x="3" y="403"/>
                    <a:pt x="3" y="402"/>
                  </a:cubicBezTo>
                  <a:cubicBezTo>
                    <a:pt x="3" y="401"/>
                    <a:pt x="4" y="400"/>
                    <a:pt x="5" y="400"/>
                  </a:cubicBezTo>
                  <a:cubicBezTo>
                    <a:pt x="6" y="400"/>
                    <a:pt x="7" y="401"/>
                    <a:pt x="7" y="402"/>
                  </a:cubicBezTo>
                  <a:close/>
                  <a:moveTo>
                    <a:pt x="7" y="410"/>
                  </a:moveTo>
                  <a:lnTo>
                    <a:pt x="7" y="410"/>
                  </a:lnTo>
                  <a:cubicBezTo>
                    <a:pt x="7" y="411"/>
                    <a:pt x="6" y="412"/>
                    <a:pt x="5" y="412"/>
                  </a:cubicBezTo>
                  <a:cubicBezTo>
                    <a:pt x="4" y="412"/>
                    <a:pt x="3" y="411"/>
                    <a:pt x="3" y="410"/>
                  </a:cubicBezTo>
                  <a:cubicBezTo>
                    <a:pt x="3" y="409"/>
                    <a:pt x="4" y="408"/>
                    <a:pt x="5" y="408"/>
                  </a:cubicBezTo>
                  <a:cubicBezTo>
                    <a:pt x="6" y="408"/>
                    <a:pt x="7" y="409"/>
                    <a:pt x="7" y="410"/>
                  </a:cubicBezTo>
                  <a:close/>
                  <a:moveTo>
                    <a:pt x="7" y="418"/>
                  </a:moveTo>
                  <a:lnTo>
                    <a:pt x="7" y="418"/>
                  </a:lnTo>
                  <a:cubicBezTo>
                    <a:pt x="7" y="419"/>
                    <a:pt x="6" y="420"/>
                    <a:pt x="5" y="420"/>
                  </a:cubicBezTo>
                  <a:cubicBezTo>
                    <a:pt x="4" y="420"/>
                    <a:pt x="3" y="419"/>
                    <a:pt x="3" y="418"/>
                  </a:cubicBezTo>
                  <a:cubicBezTo>
                    <a:pt x="3" y="417"/>
                    <a:pt x="4" y="416"/>
                    <a:pt x="5" y="416"/>
                  </a:cubicBezTo>
                  <a:cubicBezTo>
                    <a:pt x="6" y="416"/>
                    <a:pt x="7" y="417"/>
                    <a:pt x="7" y="418"/>
                  </a:cubicBezTo>
                  <a:close/>
                  <a:moveTo>
                    <a:pt x="7" y="426"/>
                  </a:moveTo>
                  <a:lnTo>
                    <a:pt x="7" y="426"/>
                  </a:lnTo>
                  <a:cubicBezTo>
                    <a:pt x="7" y="427"/>
                    <a:pt x="6" y="428"/>
                    <a:pt x="5" y="428"/>
                  </a:cubicBezTo>
                  <a:cubicBezTo>
                    <a:pt x="4" y="428"/>
                    <a:pt x="3" y="427"/>
                    <a:pt x="3" y="426"/>
                  </a:cubicBezTo>
                  <a:cubicBezTo>
                    <a:pt x="3" y="425"/>
                    <a:pt x="4" y="424"/>
                    <a:pt x="5" y="424"/>
                  </a:cubicBezTo>
                  <a:cubicBezTo>
                    <a:pt x="6" y="424"/>
                    <a:pt x="7" y="425"/>
                    <a:pt x="7" y="426"/>
                  </a:cubicBezTo>
                  <a:close/>
                  <a:moveTo>
                    <a:pt x="7" y="434"/>
                  </a:moveTo>
                  <a:lnTo>
                    <a:pt x="7" y="434"/>
                  </a:lnTo>
                  <a:cubicBezTo>
                    <a:pt x="7" y="435"/>
                    <a:pt x="6" y="436"/>
                    <a:pt x="5" y="436"/>
                  </a:cubicBezTo>
                  <a:cubicBezTo>
                    <a:pt x="4" y="436"/>
                    <a:pt x="3" y="435"/>
                    <a:pt x="3" y="434"/>
                  </a:cubicBezTo>
                  <a:cubicBezTo>
                    <a:pt x="3" y="433"/>
                    <a:pt x="4" y="432"/>
                    <a:pt x="5" y="432"/>
                  </a:cubicBezTo>
                  <a:cubicBezTo>
                    <a:pt x="6" y="432"/>
                    <a:pt x="7" y="433"/>
                    <a:pt x="7" y="434"/>
                  </a:cubicBezTo>
                  <a:close/>
                  <a:moveTo>
                    <a:pt x="7" y="442"/>
                  </a:moveTo>
                  <a:lnTo>
                    <a:pt x="7" y="442"/>
                  </a:lnTo>
                  <a:cubicBezTo>
                    <a:pt x="7" y="443"/>
                    <a:pt x="7" y="444"/>
                    <a:pt x="5" y="444"/>
                  </a:cubicBezTo>
                  <a:cubicBezTo>
                    <a:pt x="4" y="444"/>
                    <a:pt x="3" y="443"/>
                    <a:pt x="3" y="442"/>
                  </a:cubicBezTo>
                  <a:cubicBezTo>
                    <a:pt x="3" y="441"/>
                    <a:pt x="4" y="440"/>
                    <a:pt x="5" y="440"/>
                  </a:cubicBezTo>
                  <a:cubicBezTo>
                    <a:pt x="7" y="440"/>
                    <a:pt x="7" y="441"/>
                    <a:pt x="7" y="442"/>
                  </a:cubicBezTo>
                  <a:close/>
                  <a:moveTo>
                    <a:pt x="7" y="450"/>
                  </a:moveTo>
                  <a:lnTo>
                    <a:pt x="7" y="450"/>
                  </a:lnTo>
                  <a:cubicBezTo>
                    <a:pt x="7" y="451"/>
                    <a:pt x="7" y="452"/>
                    <a:pt x="5" y="452"/>
                  </a:cubicBezTo>
                  <a:cubicBezTo>
                    <a:pt x="4" y="452"/>
                    <a:pt x="3" y="451"/>
                    <a:pt x="3" y="450"/>
                  </a:cubicBezTo>
                  <a:cubicBezTo>
                    <a:pt x="3" y="449"/>
                    <a:pt x="4" y="448"/>
                    <a:pt x="5" y="448"/>
                  </a:cubicBezTo>
                  <a:cubicBezTo>
                    <a:pt x="7" y="448"/>
                    <a:pt x="7" y="449"/>
                    <a:pt x="7" y="450"/>
                  </a:cubicBezTo>
                  <a:close/>
                  <a:moveTo>
                    <a:pt x="8" y="458"/>
                  </a:moveTo>
                  <a:lnTo>
                    <a:pt x="8" y="458"/>
                  </a:lnTo>
                  <a:cubicBezTo>
                    <a:pt x="8" y="459"/>
                    <a:pt x="7" y="460"/>
                    <a:pt x="6" y="460"/>
                  </a:cubicBezTo>
                  <a:cubicBezTo>
                    <a:pt x="4" y="460"/>
                    <a:pt x="4" y="459"/>
                    <a:pt x="4" y="458"/>
                  </a:cubicBezTo>
                  <a:cubicBezTo>
                    <a:pt x="4" y="457"/>
                    <a:pt x="4" y="456"/>
                    <a:pt x="6" y="456"/>
                  </a:cubicBezTo>
                  <a:cubicBezTo>
                    <a:pt x="7" y="456"/>
                    <a:pt x="8" y="457"/>
                    <a:pt x="8" y="458"/>
                  </a:cubicBezTo>
                  <a:close/>
                  <a:moveTo>
                    <a:pt x="8" y="466"/>
                  </a:moveTo>
                  <a:lnTo>
                    <a:pt x="8" y="466"/>
                  </a:lnTo>
                  <a:cubicBezTo>
                    <a:pt x="8" y="467"/>
                    <a:pt x="7" y="468"/>
                    <a:pt x="6" y="468"/>
                  </a:cubicBezTo>
                  <a:cubicBezTo>
                    <a:pt x="4" y="468"/>
                    <a:pt x="4" y="467"/>
                    <a:pt x="4" y="466"/>
                  </a:cubicBezTo>
                  <a:cubicBezTo>
                    <a:pt x="4" y="465"/>
                    <a:pt x="4" y="464"/>
                    <a:pt x="6" y="464"/>
                  </a:cubicBezTo>
                  <a:cubicBezTo>
                    <a:pt x="7" y="464"/>
                    <a:pt x="8" y="465"/>
                    <a:pt x="8" y="466"/>
                  </a:cubicBezTo>
                  <a:close/>
                  <a:moveTo>
                    <a:pt x="8" y="474"/>
                  </a:moveTo>
                  <a:lnTo>
                    <a:pt x="8" y="474"/>
                  </a:lnTo>
                  <a:cubicBezTo>
                    <a:pt x="8" y="475"/>
                    <a:pt x="7" y="476"/>
                    <a:pt x="6" y="476"/>
                  </a:cubicBezTo>
                  <a:cubicBezTo>
                    <a:pt x="5" y="476"/>
                    <a:pt x="4" y="475"/>
                    <a:pt x="4" y="474"/>
                  </a:cubicBezTo>
                  <a:cubicBezTo>
                    <a:pt x="4" y="473"/>
                    <a:pt x="5" y="472"/>
                    <a:pt x="6" y="472"/>
                  </a:cubicBezTo>
                  <a:cubicBezTo>
                    <a:pt x="7" y="472"/>
                    <a:pt x="8" y="473"/>
                    <a:pt x="8" y="474"/>
                  </a:cubicBezTo>
                  <a:close/>
                  <a:moveTo>
                    <a:pt x="8" y="482"/>
                  </a:moveTo>
                  <a:lnTo>
                    <a:pt x="8" y="482"/>
                  </a:lnTo>
                  <a:cubicBezTo>
                    <a:pt x="8" y="483"/>
                    <a:pt x="7" y="484"/>
                    <a:pt x="6" y="484"/>
                  </a:cubicBezTo>
                  <a:cubicBezTo>
                    <a:pt x="5" y="484"/>
                    <a:pt x="4" y="483"/>
                    <a:pt x="4" y="482"/>
                  </a:cubicBezTo>
                  <a:cubicBezTo>
                    <a:pt x="4" y="481"/>
                    <a:pt x="5" y="480"/>
                    <a:pt x="6" y="480"/>
                  </a:cubicBezTo>
                  <a:cubicBezTo>
                    <a:pt x="7" y="480"/>
                    <a:pt x="8" y="481"/>
                    <a:pt x="8" y="482"/>
                  </a:cubicBezTo>
                  <a:close/>
                  <a:moveTo>
                    <a:pt x="8" y="490"/>
                  </a:moveTo>
                  <a:lnTo>
                    <a:pt x="8" y="490"/>
                  </a:lnTo>
                  <a:cubicBezTo>
                    <a:pt x="8" y="491"/>
                    <a:pt x="7" y="492"/>
                    <a:pt x="6" y="492"/>
                  </a:cubicBezTo>
                  <a:cubicBezTo>
                    <a:pt x="5" y="492"/>
                    <a:pt x="4" y="491"/>
                    <a:pt x="4" y="490"/>
                  </a:cubicBezTo>
                  <a:cubicBezTo>
                    <a:pt x="4" y="489"/>
                    <a:pt x="5" y="488"/>
                    <a:pt x="6" y="488"/>
                  </a:cubicBezTo>
                  <a:cubicBezTo>
                    <a:pt x="7" y="488"/>
                    <a:pt x="8" y="489"/>
                    <a:pt x="8" y="490"/>
                  </a:cubicBezTo>
                  <a:close/>
                  <a:moveTo>
                    <a:pt x="8" y="498"/>
                  </a:moveTo>
                  <a:lnTo>
                    <a:pt x="8" y="498"/>
                  </a:lnTo>
                  <a:cubicBezTo>
                    <a:pt x="8" y="499"/>
                    <a:pt x="7" y="500"/>
                    <a:pt x="6" y="500"/>
                  </a:cubicBezTo>
                  <a:cubicBezTo>
                    <a:pt x="5" y="500"/>
                    <a:pt x="4" y="499"/>
                    <a:pt x="4" y="498"/>
                  </a:cubicBezTo>
                  <a:cubicBezTo>
                    <a:pt x="4" y="497"/>
                    <a:pt x="5" y="496"/>
                    <a:pt x="6" y="496"/>
                  </a:cubicBezTo>
                  <a:cubicBezTo>
                    <a:pt x="7" y="496"/>
                    <a:pt x="8" y="497"/>
                    <a:pt x="8" y="498"/>
                  </a:cubicBezTo>
                  <a:close/>
                  <a:moveTo>
                    <a:pt x="8" y="506"/>
                  </a:moveTo>
                  <a:lnTo>
                    <a:pt x="8" y="506"/>
                  </a:lnTo>
                  <a:cubicBezTo>
                    <a:pt x="8" y="507"/>
                    <a:pt x="7" y="508"/>
                    <a:pt x="6" y="508"/>
                  </a:cubicBezTo>
                  <a:cubicBezTo>
                    <a:pt x="5" y="508"/>
                    <a:pt x="4" y="507"/>
                    <a:pt x="4" y="506"/>
                  </a:cubicBezTo>
                  <a:cubicBezTo>
                    <a:pt x="4" y="505"/>
                    <a:pt x="5" y="504"/>
                    <a:pt x="6" y="504"/>
                  </a:cubicBezTo>
                  <a:cubicBezTo>
                    <a:pt x="7" y="504"/>
                    <a:pt x="8" y="505"/>
                    <a:pt x="8" y="506"/>
                  </a:cubicBezTo>
                  <a:close/>
                  <a:moveTo>
                    <a:pt x="8" y="514"/>
                  </a:moveTo>
                  <a:lnTo>
                    <a:pt x="8" y="514"/>
                  </a:lnTo>
                  <a:cubicBezTo>
                    <a:pt x="8" y="515"/>
                    <a:pt x="7" y="516"/>
                    <a:pt x="6" y="516"/>
                  </a:cubicBezTo>
                  <a:cubicBezTo>
                    <a:pt x="5" y="516"/>
                    <a:pt x="4" y="515"/>
                    <a:pt x="4" y="514"/>
                  </a:cubicBezTo>
                  <a:cubicBezTo>
                    <a:pt x="4" y="513"/>
                    <a:pt x="5" y="512"/>
                    <a:pt x="6" y="512"/>
                  </a:cubicBezTo>
                  <a:cubicBezTo>
                    <a:pt x="7" y="512"/>
                    <a:pt x="8" y="513"/>
                    <a:pt x="8" y="514"/>
                  </a:cubicBezTo>
                  <a:close/>
                  <a:moveTo>
                    <a:pt x="8" y="522"/>
                  </a:moveTo>
                  <a:lnTo>
                    <a:pt x="8" y="522"/>
                  </a:lnTo>
                  <a:cubicBezTo>
                    <a:pt x="8" y="523"/>
                    <a:pt x="7" y="524"/>
                    <a:pt x="6" y="524"/>
                  </a:cubicBezTo>
                  <a:cubicBezTo>
                    <a:pt x="5" y="524"/>
                    <a:pt x="4" y="523"/>
                    <a:pt x="4" y="522"/>
                  </a:cubicBezTo>
                  <a:cubicBezTo>
                    <a:pt x="4" y="521"/>
                    <a:pt x="5" y="520"/>
                    <a:pt x="6" y="520"/>
                  </a:cubicBezTo>
                  <a:cubicBezTo>
                    <a:pt x="7" y="520"/>
                    <a:pt x="8" y="521"/>
                    <a:pt x="8" y="522"/>
                  </a:cubicBezTo>
                  <a:close/>
                  <a:moveTo>
                    <a:pt x="8" y="530"/>
                  </a:moveTo>
                  <a:lnTo>
                    <a:pt x="8" y="530"/>
                  </a:lnTo>
                  <a:cubicBezTo>
                    <a:pt x="8" y="531"/>
                    <a:pt x="7" y="532"/>
                    <a:pt x="6" y="532"/>
                  </a:cubicBezTo>
                  <a:cubicBezTo>
                    <a:pt x="5" y="532"/>
                    <a:pt x="4" y="531"/>
                    <a:pt x="4" y="530"/>
                  </a:cubicBezTo>
                  <a:cubicBezTo>
                    <a:pt x="4" y="529"/>
                    <a:pt x="5" y="528"/>
                    <a:pt x="6" y="528"/>
                  </a:cubicBezTo>
                  <a:cubicBezTo>
                    <a:pt x="7" y="528"/>
                    <a:pt x="8" y="529"/>
                    <a:pt x="8" y="530"/>
                  </a:cubicBezTo>
                  <a:close/>
                  <a:moveTo>
                    <a:pt x="8" y="538"/>
                  </a:moveTo>
                  <a:lnTo>
                    <a:pt x="8" y="538"/>
                  </a:lnTo>
                  <a:cubicBezTo>
                    <a:pt x="8" y="539"/>
                    <a:pt x="7" y="540"/>
                    <a:pt x="6" y="540"/>
                  </a:cubicBezTo>
                  <a:cubicBezTo>
                    <a:pt x="5" y="540"/>
                    <a:pt x="4" y="539"/>
                    <a:pt x="4" y="538"/>
                  </a:cubicBezTo>
                  <a:cubicBezTo>
                    <a:pt x="4" y="537"/>
                    <a:pt x="5" y="536"/>
                    <a:pt x="6" y="536"/>
                  </a:cubicBezTo>
                  <a:cubicBezTo>
                    <a:pt x="7" y="536"/>
                    <a:pt x="8" y="537"/>
                    <a:pt x="8" y="538"/>
                  </a:cubicBezTo>
                  <a:close/>
                  <a:moveTo>
                    <a:pt x="8" y="546"/>
                  </a:moveTo>
                  <a:lnTo>
                    <a:pt x="8" y="546"/>
                  </a:lnTo>
                  <a:cubicBezTo>
                    <a:pt x="8" y="547"/>
                    <a:pt x="7" y="548"/>
                    <a:pt x="6" y="548"/>
                  </a:cubicBezTo>
                  <a:cubicBezTo>
                    <a:pt x="5" y="548"/>
                    <a:pt x="4" y="547"/>
                    <a:pt x="4" y="546"/>
                  </a:cubicBezTo>
                  <a:cubicBezTo>
                    <a:pt x="4" y="545"/>
                    <a:pt x="5" y="544"/>
                    <a:pt x="6" y="544"/>
                  </a:cubicBezTo>
                  <a:cubicBezTo>
                    <a:pt x="7" y="544"/>
                    <a:pt x="8" y="545"/>
                    <a:pt x="8" y="546"/>
                  </a:cubicBezTo>
                  <a:close/>
                  <a:moveTo>
                    <a:pt x="8" y="554"/>
                  </a:moveTo>
                  <a:lnTo>
                    <a:pt x="8" y="554"/>
                  </a:lnTo>
                  <a:cubicBezTo>
                    <a:pt x="8" y="555"/>
                    <a:pt x="7" y="556"/>
                    <a:pt x="6" y="556"/>
                  </a:cubicBezTo>
                  <a:cubicBezTo>
                    <a:pt x="5" y="556"/>
                    <a:pt x="4" y="555"/>
                    <a:pt x="4" y="554"/>
                  </a:cubicBezTo>
                  <a:cubicBezTo>
                    <a:pt x="4" y="553"/>
                    <a:pt x="5" y="552"/>
                    <a:pt x="6" y="552"/>
                  </a:cubicBezTo>
                  <a:cubicBezTo>
                    <a:pt x="7" y="552"/>
                    <a:pt x="8" y="553"/>
                    <a:pt x="8" y="554"/>
                  </a:cubicBezTo>
                  <a:close/>
                  <a:moveTo>
                    <a:pt x="8" y="562"/>
                  </a:moveTo>
                  <a:lnTo>
                    <a:pt x="8" y="562"/>
                  </a:lnTo>
                  <a:cubicBezTo>
                    <a:pt x="8" y="563"/>
                    <a:pt x="7" y="564"/>
                    <a:pt x="6" y="564"/>
                  </a:cubicBezTo>
                  <a:cubicBezTo>
                    <a:pt x="5" y="564"/>
                    <a:pt x="4" y="563"/>
                    <a:pt x="4" y="562"/>
                  </a:cubicBezTo>
                  <a:cubicBezTo>
                    <a:pt x="4" y="561"/>
                    <a:pt x="5" y="560"/>
                    <a:pt x="6" y="560"/>
                  </a:cubicBezTo>
                  <a:cubicBezTo>
                    <a:pt x="7" y="560"/>
                    <a:pt x="8" y="561"/>
                    <a:pt x="8" y="562"/>
                  </a:cubicBezTo>
                  <a:close/>
                  <a:moveTo>
                    <a:pt x="8" y="570"/>
                  </a:moveTo>
                  <a:lnTo>
                    <a:pt x="8" y="570"/>
                  </a:lnTo>
                  <a:cubicBezTo>
                    <a:pt x="8" y="571"/>
                    <a:pt x="7" y="572"/>
                    <a:pt x="6" y="572"/>
                  </a:cubicBezTo>
                  <a:cubicBezTo>
                    <a:pt x="5" y="572"/>
                    <a:pt x="4" y="571"/>
                    <a:pt x="4" y="570"/>
                  </a:cubicBezTo>
                  <a:cubicBezTo>
                    <a:pt x="4" y="569"/>
                    <a:pt x="5" y="568"/>
                    <a:pt x="6" y="568"/>
                  </a:cubicBezTo>
                  <a:cubicBezTo>
                    <a:pt x="7" y="568"/>
                    <a:pt x="8" y="569"/>
                    <a:pt x="8" y="570"/>
                  </a:cubicBezTo>
                  <a:close/>
                  <a:moveTo>
                    <a:pt x="8" y="578"/>
                  </a:moveTo>
                  <a:lnTo>
                    <a:pt x="8" y="578"/>
                  </a:lnTo>
                  <a:cubicBezTo>
                    <a:pt x="8" y="579"/>
                    <a:pt x="7" y="580"/>
                    <a:pt x="6" y="580"/>
                  </a:cubicBezTo>
                  <a:cubicBezTo>
                    <a:pt x="5" y="580"/>
                    <a:pt x="4" y="579"/>
                    <a:pt x="4" y="578"/>
                  </a:cubicBezTo>
                  <a:cubicBezTo>
                    <a:pt x="4" y="577"/>
                    <a:pt x="5" y="576"/>
                    <a:pt x="6" y="576"/>
                  </a:cubicBezTo>
                  <a:cubicBezTo>
                    <a:pt x="7" y="576"/>
                    <a:pt x="8" y="577"/>
                    <a:pt x="8" y="578"/>
                  </a:cubicBezTo>
                  <a:close/>
                  <a:moveTo>
                    <a:pt x="8" y="586"/>
                  </a:moveTo>
                  <a:lnTo>
                    <a:pt x="8" y="586"/>
                  </a:lnTo>
                  <a:cubicBezTo>
                    <a:pt x="8" y="587"/>
                    <a:pt x="7" y="588"/>
                    <a:pt x="6" y="588"/>
                  </a:cubicBezTo>
                  <a:cubicBezTo>
                    <a:pt x="5" y="588"/>
                    <a:pt x="4" y="587"/>
                    <a:pt x="4" y="586"/>
                  </a:cubicBezTo>
                  <a:cubicBezTo>
                    <a:pt x="4" y="585"/>
                    <a:pt x="5" y="584"/>
                    <a:pt x="6" y="584"/>
                  </a:cubicBezTo>
                  <a:cubicBezTo>
                    <a:pt x="7" y="584"/>
                    <a:pt x="8" y="585"/>
                    <a:pt x="8" y="586"/>
                  </a:cubicBezTo>
                  <a:close/>
                  <a:moveTo>
                    <a:pt x="8" y="594"/>
                  </a:moveTo>
                  <a:lnTo>
                    <a:pt x="8" y="594"/>
                  </a:lnTo>
                  <a:cubicBezTo>
                    <a:pt x="8" y="595"/>
                    <a:pt x="8" y="596"/>
                    <a:pt x="6" y="596"/>
                  </a:cubicBezTo>
                  <a:cubicBezTo>
                    <a:pt x="5" y="596"/>
                    <a:pt x="4" y="595"/>
                    <a:pt x="4" y="594"/>
                  </a:cubicBezTo>
                  <a:cubicBezTo>
                    <a:pt x="4" y="593"/>
                    <a:pt x="5" y="592"/>
                    <a:pt x="6" y="592"/>
                  </a:cubicBezTo>
                  <a:cubicBezTo>
                    <a:pt x="8" y="592"/>
                    <a:pt x="8" y="593"/>
                    <a:pt x="8" y="594"/>
                  </a:cubicBezTo>
                  <a:close/>
                  <a:moveTo>
                    <a:pt x="8" y="602"/>
                  </a:moveTo>
                  <a:lnTo>
                    <a:pt x="8" y="602"/>
                  </a:lnTo>
                  <a:cubicBezTo>
                    <a:pt x="8" y="603"/>
                    <a:pt x="8" y="604"/>
                    <a:pt x="6" y="604"/>
                  </a:cubicBezTo>
                  <a:cubicBezTo>
                    <a:pt x="5" y="604"/>
                    <a:pt x="4" y="603"/>
                    <a:pt x="4" y="602"/>
                  </a:cubicBezTo>
                  <a:cubicBezTo>
                    <a:pt x="4" y="601"/>
                    <a:pt x="5" y="600"/>
                    <a:pt x="6" y="600"/>
                  </a:cubicBezTo>
                  <a:cubicBezTo>
                    <a:pt x="8" y="600"/>
                    <a:pt x="8" y="601"/>
                    <a:pt x="8" y="602"/>
                  </a:cubicBezTo>
                  <a:close/>
                  <a:moveTo>
                    <a:pt x="9" y="610"/>
                  </a:moveTo>
                  <a:lnTo>
                    <a:pt x="9" y="610"/>
                  </a:lnTo>
                  <a:cubicBezTo>
                    <a:pt x="9" y="611"/>
                    <a:pt x="8" y="612"/>
                    <a:pt x="7" y="612"/>
                  </a:cubicBezTo>
                  <a:cubicBezTo>
                    <a:pt x="5" y="612"/>
                    <a:pt x="5" y="611"/>
                    <a:pt x="5" y="610"/>
                  </a:cubicBezTo>
                  <a:cubicBezTo>
                    <a:pt x="5" y="609"/>
                    <a:pt x="5" y="608"/>
                    <a:pt x="7" y="608"/>
                  </a:cubicBezTo>
                  <a:cubicBezTo>
                    <a:pt x="8" y="608"/>
                    <a:pt x="9" y="609"/>
                    <a:pt x="9" y="610"/>
                  </a:cubicBezTo>
                  <a:close/>
                  <a:moveTo>
                    <a:pt x="9" y="618"/>
                  </a:moveTo>
                  <a:lnTo>
                    <a:pt x="9" y="618"/>
                  </a:lnTo>
                  <a:cubicBezTo>
                    <a:pt x="9" y="619"/>
                    <a:pt x="8" y="620"/>
                    <a:pt x="7" y="620"/>
                  </a:cubicBezTo>
                  <a:cubicBezTo>
                    <a:pt x="5" y="620"/>
                    <a:pt x="5" y="619"/>
                    <a:pt x="5" y="618"/>
                  </a:cubicBezTo>
                  <a:cubicBezTo>
                    <a:pt x="5" y="617"/>
                    <a:pt x="5" y="616"/>
                    <a:pt x="7" y="616"/>
                  </a:cubicBezTo>
                  <a:cubicBezTo>
                    <a:pt x="8" y="616"/>
                    <a:pt x="9" y="617"/>
                    <a:pt x="9" y="6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40" name="Freeform 49"/>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341" name="Oval 50"/>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42" name="Oval 51"/>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43" name="Oval 52"/>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344" name="Freeform 53"/>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45" name="Freeform 54"/>
            <p:cNvSpPr>
              <a:spLocks noEditPoints="1"/>
            </p:cNvSpPr>
            <p:nvPr/>
          </p:nvSpPr>
          <p:spPr bwMode="auto">
            <a:xfrm>
              <a:off x="4008" y="3799"/>
              <a:ext cx="2" cy="6"/>
            </a:xfrm>
            <a:custGeom>
              <a:avLst/>
              <a:gdLst>
                <a:gd name="T0" fmla="*/ 0 w 16"/>
                <a:gd name="T1" fmla="*/ 0 h 40"/>
                <a:gd name="T2" fmla="*/ 0 w 16"/>
                <a:gd name="T3" fmla="*/ 0 h 40"/>
                <a:gd name="T4" fmla="*/ 0 w 16"/>
                <a:gd name="T5" fmla="*/ 0 h 40"/>
                <a:gd name="T6" fmla="*/ 0 w 16"/>
                <a:gd name="T7" fmla="*/ 0 h 40"/>
                <a:gd name="T8" fmla="*/ 0 w 16"/>
                <a:gd name="T9" fmla="*/ 0 h 40"/>
                <a:gd name="T10" fmla="*/ 0 w 16"/>
                <a:gd name="T11" fmla="*/ 0 h 40"/>
                <a:gd name="T12" fmla="*/ 0 w 16"/>
                <a:gd name="T13" fmla="*/ 0 h 40"/>
                <a:gd name="T14" fmla="*/ 0 w 16"/>
                <a:gd name="T15" fmla="*/ 0 h 40"/>
                <a:gd name="T16" fmla="*/ 0 w 16"/>
                <a:gd name="T17" fmla="*/ 0 h 40"/>
                <a:gd name="T18" fmla="*/ 0 w 16"/>
                <a:gd name="T19" fmla="*/ 0 h 40"/>
                <a:gd name="T20" fmla="*/ 0 w 16"/>
                <a:gd name="T21" fmla="*/ 0 h 40"/>
                <a:gd name="T22" fmla="*/ 0 w 16"/>
                <a:gd name="T23" fmla="*/ 0 h 40"/>
                <a:gd name="T24" fmla="*/ 0 w 16"/>
                <a:gd name="T25" fmla="*/ 0 h 40"/>
                <a:gd name="T26" fmla="*/ 0 w 16"/>
                <a:gd name="T27" fmla="*/ 0 h 40"/>
                <a:gd name="T28" fmla="*/ 0 w 16"/>
                <a:gd name="T29" fmla="*/ 0 h 40"/>
                <a:gd name="T30" fmla="*/ 0 w 16"/>
                <a:gd name="T31" fmla="*/ 0 h 40"/>
                <a:gd name="T32" fmla="*/ 0 w 16"/>
                <a:gd name="T33" fmla="*/ 0 h 40"/>
                <a:gd name="T34" fmla="*/ 0 w 16"/>
                <a:gd name="T35" fmla="*/ 0 h 40"/>
                <a:gd name="T36" fmla="*/ 0 w 16"/>
                <a:gd name="T37" fmla="*/ 0 h 40"/>
                <a:gd name="T38" fmla="*/ 0 w 16"/>
                <a:gd name="T39" fmla="*/ 0 h 40"/>
                <a:gd name="T40" fmla="*/ 0 w 16"/>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0"/>
                <a:gd name="T65" fmla="*/ 16 w 1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0">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12" y="20"/>
                  </a:moveTo>
                  <a:lnTo>
                    <a:pt x="12" y="20"/>
                  </a:lnTo>
                  <a:cubicBezTo>
                    <a:pt x="12" y="22"/>
                    <a:pt x="10" y="24"/>
                    <a:pt x="8" y="24"/>
                  </a:cubicBezTo>
                  <a:cubicBezTo>
                    <a:pt x="5" y="24"/>
                    <a:pt x="4" y="22"/>
                    <a:pt x="4" y="20"/>
                  </a:cubicBezTo>
                  <a:cubicBezTo>
                    <a:pt x="4" y="18"/>
                    <a:pt x="5" y="16"/>
                    <a:pt x="8" y="16"/>
                  </a:cubicBezTo>
                  <a:cubicBezTo>
                    <a:pt x="10" y="16"/>
                    <a:pt x="12" y="18"/>
                    <a:pt x="12" y="20"/>
                  </a:cubicBezTo>
                  <a:close/>
                  <a:moveTo>
                    <a:pt x="16" y="36"/>
                  </a:moveTo>
                  <a:lnTo>
                    <a:pt x="16" y="36"/>
                  </a:lnTo>
                  <a:cubicBezTo>
                    <a:pt x="16" y="38"/>
                    <a:pt x="14" y="40"/>
                    <a:pt x="12" y="40"/>
                  </a:cubicBezTo>
                  <a:cubicBezTo>
                    <a:pt x="9" y="40"/>
                    <a:pt x="8" y="38"/>
                    <a:pt x="8" y="36"/>
                  </a:cubicBezTo>
                  <a:cubicBezTo>
                    <a:pt x="8" y="33"/>
                    <a:pt x="9" y="32"/>
                    <a:pt x="12" y="32"/>
                  </a:cubicBezTo>
                  <a:cubicBezTo>
                    <a:pt x="14" y="32"/>
                    <a:pt x="16" y="33"/>
                    <a:pt x="16" y="3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46" name="Freeform 55"/>
            <p:cNvSpPr>
              <a:spLocks noEditPoints="1"/>
            </p:cNvSpPr>
            <p:nvPr/>
          </p:nvSpPr>
          <p:spPr bwMode="auto">
            <a:xfrm>
              <a:off x="4116" y="3714"/>
              <a:ext cx="2" cy="51"/>
            </a:xfrm>
            <a:custGeom>
              <a:avLst/>
              <a:gdLst>
                <a:gd name="T0" fmla="*/ 0 w 17"/>
                <a:gd name="T1" fmla="*/ 0 h 328"/>
                <a:gd name="T2" fmla="*/ 0 w 17"/>
                <a:gd name="T3" fmla="*/ 0 h 328"/>
                <a:gd name="T4" fmla="*/ 0 w 17"/>
                <a:gd name="T5" fmla="*/ 0 h 328"/>
                <a:gd name="T6" fmla="*/ 0 w 17"/>
                <a:gd name="T7" fmla="*/ 0 h 328"/>
                <a:gd name="T8" fmla="*/ 0 w 17"/>
                <a:gd name="T9" fmla="*/ 0 h 328"/>
                <a:gd name="T10" fmla="*/ 0 w 17"/>
                <a:gd name="T11" fmla="*/ 0 h 328"/>
                <a:gd name="T12" fmla="*/ 0 w 17"/>
                <a:gd name="T13" fmla="*/ 0 h 328"/>
                <a:gd name="T14" fmla="*/ 0 w 17"/>
                <a:gd name="T15" fmla="*/ 0 h 328"/>
                <a:gd name="T16" fmla="*/ 0 w 17"/>
                <a:gd name="T17" fmla="*/ 0 h 328"/>
                <a:gd name="T18" fmla="*/ 0 w 17"/>
                <a:gd name="T19" fmla="*/ 0 h 328"/>
                <a:gd name="T20" fmla="*/ 0 w 17"/>
                <a:gd name="T21" fmla="*/ 0 h 328"/>
                <a:gd name="T22" fmla="*/ 0 w 17"/>
                <a:gd name="T23" fmla="*/ 0 h 328"/>
                <a:gd name="T24" fmla="*/ 0 w 17"/>
                <a:gd name="T25" fmla="*/ 0 h 328"/>
                <a:gd name="T26" fmla="*/ 0 w 17"/>
                <a:gd name="T27" fmla="*/ 0 h 328"/>
                <a:gd name="T28" fmla="*/ 0 w 17"/>
                <a:gd name="T29" fmla="*/ 0 h 328"/>
                <a:gd name="T30" fmla="*/ 0 w 17"/>
                <a:gd name="T31" fmla="*/ 0 h 328"/>
                <a:gd name="T32" fmla="*/ 0 w 17"/>
                <a:gd name="T33" fmla="*/ 0 h 328"/>
                <a:gd name="T34" fmla="*/ 0 w 17"/>
                <a:gd name="T35" fmla="*/ 0 h 328"/>
                <a:gd name="T36" fmla="*/ 0 w 17"/>
                <a:gd name="T37" fmla="*/ 0 h 328"/>
                <a:gd name="T38" fmla="*/ 0 w 17"/>
                <a:gd name="T39" fmla="*/ 0 h 328"/>
                <a:gd name="T40" fmla="*/ 0 w 17"/>
                <a:gd name="T41" fmla="*/ 0 h 328"/>
                <a:gd name="T42" fmla="*/ 0 w 17"/>
                <a:gd name="T43" fmla="*/ 0 h 328"/>
                <a:gd name="T44" fmla="*/ 0 w 17"/>
                <a:gd name="T45" fmla="*/ 0 h 328"/>
                <a:gd name="T46" fmla="*/ 0 w 17"/>
                <a:gd name="T47" fmla="*/ 0 h 328"/>
                <a:gd name="T48" fmla="*/ 0 w 17"/>
                <a:gd name="T49" fmla="*/ 0 h 328"/>
                <a:gd name="T50" fmla="*/ 0 w 17"/>
                <a:gd name="T51" fmla="*/ 0 h 328"/>
                <a:gd name="T52" fmla="*/ 0 w 17"/>
                <a:gd name="T53" fmla="*/ 0 h 328"/>
                <a:gd name="T54" fmla="*/ 0 w 17"/>
                <a:gd name="T55" fmla="*/ 0 h 328"/>
                <a:gd name="T56" fmla="*/ 0 w 17"/>
                <a:gd name="T57" fmla="*/ 0 h 328"/>
                <a:gd name="T58" fmla="*/ 0 w 17"/>
                <a:gd name="T59" fmla="*/ 0 h 328"/>
                <a:gd name="T60" fmla="*/ 0 w 17"/>
                <a:gd name="T61" fmla="*/ 0 h 328"/>
                <a:gd name="T62" fmla="*/ 0 w 17"/>
                <a:gd name="T63" fmla="*/ 0 h 328"/>
                <a:gd name="T64" fmla="*/ 0 w 17"/>
                <a:gd name="T65" fmla="*/ 0 h 328"/>
                <a:gd name="T66" fmla="*/ 0 w 17"/>
                <a:gd name="T67" fmla="*/ 0 h 328"/>
                <a:gd name="T68" fmla="*/ 0 w 17"/>
                <a:gd name="T69" fmla="*/ 0 h 328"/>
                <a:gd name="T70" fmla="*/ 0 w 17"/>
                <a:gd name="T71" fmla="*/ 0 h 328"/>
                <a:gd name="T72" fmla="*/ 0 w 17"/>
                <a:gd name="T73" fmla="*/ 0 h 328"/>
                <a:gd name="T74" fmla="*/ 0 w 17"/>
                <a:gd name="T75" fmla="*/ 0 h 328"/>
                <a:gd name="T76" fmla="*/ 0 w 17"/>
                <a:gd name="T77" fmla="*/ 0 h 328"/>
                <a:gd name="T78" fmla="*/ 0 w 17"/>
                <a:gd name="T79" fmla="*/ 0 h 328"/>
                <a:gd name="T80" fmla="*/ 0 w 17"/>
                <a:gd name="T81" fmla="*/ 0 h 328"/>
                <a:gd name="T82" fmla="*/ 0 w 17"/>
                <a:gd name="T83" fmla="*/ 0 h 328"/>
                <a:gd name="T84" fmla="*/ 0 w 17"/>
                <a:gd name="T85" fmla="*/ 0 h 328"/>
                <a:gd name="T86" fmla="*/ 0 w 17"/>
                <a:gd name="T87" fmla="*/ 0 h 328"/>
                <a:gd name="T88" fmla="*/ 0 w 17"/>
                <a:gd name="T89" fmla="*/ 0 h 328"/>
                <a:gd name="T90" fmla="*/ 0 w 17"/>
                <a:gd name="T91" fmla="*/ 0 h 328"/>
                <a:gd name="T92" fmla="*/ 0 w 17"/>
                <a:gd name="T93" fmla="*/ 0 h 328"/>
                <a:gd name="T94" fmla="*/ 0 w 17"/>
                <a:gd name="T95" fmla="*/ 0 h 328"/>
                <a:gd name="T96" fmla="*/ 0 w 17"/>
                <a:gd name="T97" fmla="*/ 0 h 3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328"/>
                <a:gd name="T149" fmla="*/ 17 w 17"/>
                <a:gd name="T150" fmla="*/ 328 h 3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328">
                  <a:moveTo>
                    <a:pt x="0" y="324"/>
                  </a:moveTo>
                  <a:lnTo>
                    <a:pt x="0" y="324"/>
                  </a:lnTo>
                  <a:cubicBezTo>
                    <a:pt x="0" y="322"/>
                    <a:pt x="2" y="320"/>
                    <a:pt x="4" y="320"/>
                  </a:cubicBezTo>
                  <a:cubicBezTo>
                    <a:pt x="7" y="320"/>
                    <a:pt x="8" y="322"/>
                    <a:pt x="8" y="324"/>
                  </a:cubicBezTo>
                  <a:cubicBezTo>
                    <a:pt x="8" y="327"/>
                    <a:pt x="7" y="328"/>
                    <a:pt x="4" y="328"/>
                  </a:cubicBezTo>
                  <a:cubicBezTo>
                    <a:pt x="2" y="328"/>
                    <a:pt x="0" y="327"/>
                    <a:pt x="0" y="324"/>
                  </a:cubicBezTo>
                  <a:close/>
                  <a:moveTo>
                    <a:pt x="1" y="308"/>
                  </a:moveTo>
                  <a:lnTo>
                    <a:pt x="1" y="308"/>
                  </a:lnTo>
                  <a:cubicBezTo>
                    <a:pt x="1" y="306"/>
                    <a:pt x="3" y="304"/>
                    <a:pt x="5" y="304"/>
                  </a:cubicBezTo>
                  <a:cubicBezTo>
                    <a:pt x="7" y="304"/>
                    <a:pt x="9" y="306"/>
                    <a:pt x="9" y="308"/>
                  </a:cubicBezTo>
                  <a:cubicBezTo>
                    <a:pt x="9" y="311"/>
                    <a:pt x="7" y="312"/>
                    <a:pt x="5" y="312"/>
                  </a:cubicBezTo>
                  <a:cubicBezTo>
                    <a:pt x="3" y="312"/>
                    <a:pt x="1" y="311"/>
                    <a:pt x="1" y="308"/>
                  </a:cubicBezTo>
                  <a:close/>
                  <a:moveTo>
                    <a:pt x="1" y="292"/>
                  </a:moveTo>
                  <a:lnTo>
                    <a:pt x="1" y="292"/>
                  </a:lnTo>
                  <a:cubicBezTo>
                    <a:pt x="1" y="290"/>
                    <a:pt x="3" y="288"/>
                    <a:pt x="5" y="288"/>
                  </a:cubicBezTo>
                  <a:cubicBezTo>
                    <a:pt x="7" y="288"/>
                    <a:pt x="9" y="290"/>
                    <a:pt x="9" y="292"/>
                  </a:cubicBezTo>
                  <a:cubicBezTo>
                    <a:pt x="9" y="295"/>
                    <a:pt x="7" y="296"/>
                    <a:pt x="5" y="296"/>
                  </a:cubicBezTo>
                  <a:cubicBezTo>
                    <a:pt x="3" y="296"/>
                    <a:pt x="1" y="295"/>
                    <a:pt x="1" y="292"/>
                  </a:cubicBezTo>
                  <a:close/>
                  <a:moveTo>
                    <a:pt x="2" y="276"/>
                  </a:moveTo>
                  <a:lnTo>
                    <a:pt x="2" y="276"/>
                  </a:lnTo>
                  <a:cubicBezTo>
                    <a:pt x="2" y="274"/>
                    <a:pt x="3" y="272"/>
                    <a:pt x="6" y="272"/>
                  </a:cubicBezTo>
                  <a:cubicBezTo>
                    <a:pt x="8" y="272"/>
                    <a:pt x="10" y="274"/>
                    <a:pt x="10" y="276"/>
                  </a:cubicBezTo>
                  <a:cubicBezTo>
                    <a:pt x="10" y="279"/>
                    <a:pt x="8" y="280"/>
                    <a:pt x="6" y="280"/>
                  </a:cubicBezTo>
                  <a:cubicBezTo>
                    <a:pt x="3" y="280"/>
                    <a:pt x="2" y="279"/>
                    <a:pt x="2" y="276"/>
                  </a:cubicBezTo>
                  <a:close/>
                  <a:moveTo>
                    <a:pt x="2" y="260"/>
                  </a:moveTo>
                  <a:lnTo>
                    <a:pt x="2" y="260"/>
                  </a:lnTo>
                  <a:cubicBezTo>
                    <a:pt x="2" y="258"/>
                    <a:pt x="4" y="256"/>
                    <a:pt x="6" y="256"/>
                  </a:cubicBezTo>
                  <a:cubicBezTo>
                    <a:pt x="8" y="256"/>
                    <a:pt x="10" y="258"/>
                    <a:pt x="10" y="260"/>
                  </a:cubicBezTo>
                  <a:cubicBezTo>
                    <a:pt x="10" y="263"/>
                    <a:pt x="8" y="264"/>
                    <a:pt x="6" y="264"/>
                  </a:cubicBezTo>
                  <a:cubicBezTo>
                    <a:pt x="4" y="264"/>
                    <a:pt x="2" y="263"/>
                    <a:pt x="2" y="260"/>
                  </a:cubicBezTo>
                  <a:close/>
                  <a:moveTo>
                    <a:pt x="3" y="244"/>
                  </a:moveTo>
                  <a:lnTo>
                    <a:pt x="3" y="244"/>
                  </a:lnTo>
                  <a:cubicBezTo>
                    <a:pt x="3" y="242"/>
                    <a:pt x="4" y="240"/>
                    <a:pt x="7" y="240"/>
                  </a:cubicBezTo>
                  <a:cubicBezTo>
                    <a:pt x="9" y="240"/>
                    <a:pt x="11" y="242"/>
                    <a:pt x="11" y="244"/>
                  </a:cubicBezTo>
                  <a:cubicBezTo>
                    <a:pt x="11" y="247"/>
                    <a:pt x="9" y="248"/>
                    <a:pt x="7" y="248"/>
                  </a:cubicBezTo>
                  <a:cubicBezTo>
                    <a:pt x="4" y="248"/>
                    <a:pt x="3" y="247"/>
                    <a:pt x="3" y="244"/>
                  </a:cubicBezTo>
                  <a:close/>
                  <a:moveTo>
                    <a:pt x="3" y="228"/>
                  </a:moveTo>
                  <a:lnTo>
                    <a:pt x="3" y="228"/>
                  </a:lnTo>
                  <a:cubicBezTo>
                    <a:pt x="3" y="226"/>
                    <a:pt x="5" y="224"/>
                    <a:pt x="7" y="224"/>
                  </a:cubicBezTo>
                  <a:cubicBezTo>
                    <a:pt x="9" y="224"/>
                    <a:pt x="11" y="226"/>
                    <a:pt x="11" y="228"/>
                  </a:cubicBezTo>
                  <a:cubicBezTo>
                    <a:pt x="11" y="231"/>
                    <a:pt x="9" y="232"/>
                    <a:pt x="7" y="232"/>
                  </a:cubicBezTo>
                  <a:cubicBezTo>
                    <a:pt x="5" y="232"/>
                    <a:pt x="3" y="231"/>
                    <a:pt x="3" y="228"/>
                  </a:cubicBezTo>
                  <a:close/>
                  <a:moveTo>
                    <a:pt x="3" y="212"/>
                  </a:moveTo>
                  <a:lnTo>
                    <a:pt x="3" y="212"/>
                  </a:lnTo>
                  <a:cubicBezTo>
                    <a:pt x="3" y="210"/>
                    <a:pt x="5" y="208"/>
                    <a:pt x="7" y="208"/>
                  </a:cubicBezTo>
                  <a:cubicBezTo>
                    <a:pt x="10" y="208"/>
                    <a:pt x="11" y="210"/>
                    <a:pt x="11" y="212"/>
                  </a:cubicBezTo>
                  <a:cubicBezTo>
                    <a:pt x="11" y="215"/>
                    <a:pt x="10" y="216"/>
                    <a:pt x="7" y="216"/>
                  </a:cubicBezTo>
                  <a:cubicBezTo>
                    <a:pt x="5" y="216"/>
                    <a:pt x="3" y="215"/>
                    <a:pt x="3" y="212"/>
                  </a:cubicBezTo>
                  <a:close/>
                  <a:moveTo>
                    <a:pt x="4" y="196"/>
                  </a:moveTo>
                  <a:lnTo>
                    <a:pt x="4" y="196"/>
                  </a:lnTo>
                  <a:cubicBezTo>
                    <a:pt x="4" y="194"/>
                    <a:pt x="6" y="192"/>
                    <a:pt x="8" y="192"/>
                  </a:cubicBezTo>
                  <a:cubicBezTo>
                    <a:pt x="10" y="192"/>
                    <a:pt x="12" y="194"/>
                    <a:pt x="12" y="196"/>
                  </a:cubicBezTo>
                  <a:cubicBezTo>
                    <a:pt x="12" y="199"/>
                    <a:pt x="10" y="200"/>
                    <a:pt x="8" y="200"/>
                  </a:cubicBezTo>
                  <a:cubicBezTo>
                    <a:pt x="6" y="200"/>
                    <a:pt x="4" y="199"/>
                    <a:pt x="4" y="196"/>
                  </a:cubicBezTo>
                  <a:close/>
                  <a:moveTo>
                    <a:pt x="4" y="180"/>
                  </a:moveTo>
                  <a:lnTo>
                    <a:pt x="4" y="180"/>
                  </a:lnTo>
                  <a:cubicBezTo>
                    <a:pt x="4" y="178"/>
                    <a:pt x="6" y="176"/>
                    <a:pt x="8" y="176"/>
                  </a:cubicBezTo>
                  <a:cubicBezTo>
                    <a:pt x="10" y="176"/>
                    <a:pt x="12" y="178"/>
                    <a:pt x="12" y="180"/>
                  </a:cubicBezTo>
                  <a:cubicBezTo>
                    <a:pt x="12" y="183"/>
                    <a:pt x="10" y="184"/>
                    <a:pt x="8" y="184"/>
                  </a:cubicBezTo>
                  <a:cubicBezTo>
                    <a:pt x="6" y="184"/>
                    <a:pt x="4" y="183"/>
                    <a:pt x="4" y="180"/>
                  </a:cubicBezTo>
                  <a:close/>
                  <a:moveTo>
                    <a:pt x="5" y="164"/>
                  </a:moveTo>
                  <a:lnTo>
                    <a:pt x="5" y="164"/>
                  </a:lnTo>
                  <a:cubicBezTo>
                    <a:pt x="5" y="162"/>
                    <a:pt x="6" y="160"/>
                    <a:pt x="9" y="160"/>
                  </a:cubicBezTo>
                  <a:cubicBezTo>
                    <a:pt x="11" y="160"/>
                    <a:pt x="13" y="162"/>
                    <a:pt x="13" y="164"/>
                  </a:cubicBezTo>
                  <a:cubicBezTo>
                    <a:pt x="13" y="167"/>
                    <a:pt x="11" y="168"/>
                    <a:pt x="9" y="168"/>
                  </a:cubicBezTo>
                  <a:cubicBezTo>
                    <a:pt x="6" y="168"/>
                    <a:pt x="5" y="167"/>
                    <a:pt x="5" y="164"/>
                  </a:cubicBezTo>
                  <a:close/>
                  <a:moveTo>
                    <a:pt x="5" y="148"/>
                  </a:moveTo>
                  <a:lnTo>
                    <a:pt x="5" y="148"/>
                  </a:lnTo>
                  <a:cubicBezTo>
                    <a:pt x="5" y="146"/>
                    <a:pt x="7" y="144"/>
                    <a:pt x="9" y="144"/>
                  </a:cubicBezTo>
                  <a:cubicBezTo>
                    <a:pt x="11" y="144"/>
                    <a:pt x="13" y="146"/>
                    <a:pt x="13" y="148"/>
                  </a:cubicBezTo>
                  <a:cubicBezTo>
                    <a:pt x="13" y="151"/>
                    <a:pt x="11" y="152"/>
                    <a:pt x="9" y="152"/>
                  </a:cubicBezTo>
                  <a:cubicBezTo>
                    <a:pt x="7" y="152"/>
                    <a:pt x="5" y="151"/>
                    <a:pt x="5" y="148"/>
                  </a:cubicBezTo>
                  <a:close/>
                  <a:moveTo>
                    <a:pt x="5" y="132"/>
                  </a:moveTo>
                  <a:lnTo>
                    <a:pt x="5" y="132"/>
                  </a:lnTo>
                  <a:cubicBezTo>
                    <a:pt x="5" y="130"/>
                    <a:pt x="7" y="128"/>
                    <a:pt x="9" y="128"/>
                  </a:cubicBezTo>
                  <a:cubicBezTo>
                    <a:pt x="12" y="128"/>
                    <a:pt x="13" y="130"/>
                    <a:pt x="13" y="132"/>
                  </a:cubicBezTo>
                  <a:cubicBezTo>
                    <a:pt x="13" y="135"/>
                    <a:pt x="12" y="136"/>
                    <a:pt x="9" y="136"/>
                  </a:cubicBezTo>
                  <a:cubicBezTo>
                    <a:pt x="7" y="136"/>
                    <a:pt x="5" y="135"/>
                    <a:pt x="5" y="132"/>
                  </a:cubicBezTo>
                  <a:close/>
                  <a:moveTo>
                    <a:pt x="6" y="116"/>
                  </a:moveTo>
                  <a:lnTo>
                    <a:pt x="6" y="116"/>
                  </a:lnTo>
                  <a:cubicBezTo>
                    <a:pt x="6" y="114"/>
                    <a:pt x="8" y="112"/>
                    <a:pt x="10" y="112"/>
                  </a:cubicBezTo>
                  <a:cubicBezTo>
                    <a:pt x="12" y="112"/>
                    <a:pt x="14" y="114"/>
                    <a:pt x="14" y="116"/>
                  </a:cubicBezTo>
                  <a:cubicBezTo>
                    <a:pt x="14" y="119"/>
                    <a:pt x="12" y="120"/>
                    <a:pt x="10" y="120"/>
                  </a:cubicBezTo>
                  <a:cubicBezTo>
                    <a:pt x="8" y="120"/>
                    <a:pt x="6" y="119"/>
                    <a:pt x="6" y="116"/>
                  </a:cubicBezTo>
                  <a:close/>
                  <a:moveTo>
                    <a:pt x="6" y="100"/>
                  </a:moveTo>
                  <a:lnTo>
                    <a:pt x="6" y="100"/>
                  </a:lnTo>
                  <a:cubicBezTo>
                    <a:pt x="6" y="98"/>
                    <a:pt x="8" y="96"/>
                    <a:pt x="10" y="96"/>
                  </a:cubicBezTo>
                  <a:cubicBezTo>
                    <a:pt x="12" y="96"/>
                    <a:pt x="14" y="98"/>
                    <a:pt x="14" y="100"/>
                  </a:cubicBezTo>
                  <a:cubicBezTo>
                    <a:pt x="14" y="103"/>
                    <a:pt x="12" y="104"/>
                    <a:pt x="10" y="104"/>
                  </a:cubicBezTo>
                  <a:cubicBezTo>
                    <a:pt x="8" y="104"/>
                    <a:pt x="6" y="103"/>
                    <a:pt x="6" y="100"/>
                  </a:cubicBezTo>
                  <a:close/>
                  <a:moveTo>
                    <a:pt x="7" y="84"/>
                  </a:moveTo>
                  <a:lnTo>
                    <a:pt x="7" y="84"/>
                  </a:lnTo>
                  <a:cubicBezTo>
                    <a:pt x="7" y="82"/>
                    <a:pt x="8" y="80"/>
                    <a:pt x="11" y="80"/>
                  </a:cubicBezTo>
                  <a:cubicBezTo>
                    <a:pt x="13" y="80"/>
                    <a:pt x="15" y="82"/>
                    <a:pt x="15" y="84"/>
                  </a:cubicBezTo>
                  <a:cubicBezTo>
                    <a:pt x="15" y="87"/>
                    <a:pt x="13" y="88"/>
                    <a:pt x="11" y="88"/>
                  </a:cubicBezTo>
                  <a:cubicBezTo>
                    <a:pt x="8" y="88"/>
                    <a:pt x="7" y="87"/>
                    <a:pt x="7" y="84"/>
                  </a:cubicBezTo>
                  <a:close/>
                  <a:moveTo>
                    <a:pt x="7" y="68"/>
                  </a:moveTo>
                  <a:lnTo>
                    <a:pt x="7" y="68"/>
                  </a:lnTo>
                  <a:cubicBezTo>
                    <a:pt x="7" y="66"/>
                    <a:pt x="9" y="64"/>
                    <a:pt x="11" y="64"/>
                  </a:cubicBezTo>
                  <a:cubicBezTo>
                    <a:pt x="13" y="64"/>
                    <a:pt x="15" y="66"/>
                    <a:pt x="15" y="68"/>
                  </a:cubicBezTo>
                  <a:cubicBezTo>
                    <a:pt x="15" y="71"/>
                    <a:pt x="13" y="72"/>
                    <a:pt x="11" y="72"/>
                  </a:cubicBezTo>
                  <a:cubicBezTo>
                    <a:pt x="9" y="72"/>
                    <a:pt x="7" y="71"/>
                    <a:pt x="7" y="68"/>
                  </a:cubicBezTo>
                  <a:close/>
                  <a:moveTo>
                    <a:pt x="7" y="52"/>
                  </a:moveTo>
                  <a:lnTo>
                    <a:pt x="7" y="52"/>
                  </a:lnTo>
                  <a:cubicBezTo>
                    <a:pt x="7" y="50"/>
                    <a:pt x="9" y="48"/>
                    <a:pt x="11" y="48"/>
                  </a:cubicBezTo>
                  <a:cubicBezTo>
                    <a:pt x="14" y="48"/>
                    <a:pt x="15" y="50"/>
                    <a:pt x="15" y="52"/>
                  </a:cubicBezTo>
                  <a:cubicBezTo>
                    <a:pt x="15" y="55"/>
                    <a:pt x="14" y="56"/>
                    <a:pt x="11" y="56"/>
                  </a:cubicBezTo>
                  <a:cubicBezTo>
                    <a:pt x="9" y="56"/>
                    <a:pt x="7" y="55"/>
                    <a:pt x="7" y="52"/>
                  </a:cubicBezTo>
                  <a:close/>
                  <a:moveTo>
                    <a:pt x="8" y="36"/>
                  </a:moveTo>
                  <a:lnTo>
                    <a:pt x="8" y="36"/>
                  </a:lnTo>
                  <a:cubicBezTo>
                    <a:pt x="8" y="34"/>
                    <a:pt x="10" y="32"/>
                    <a:pt x="12" y="32"/>
                  </a:cubicBezTo>
                  <a:cubicBezTo>
                    <a:pt x="14" y="32"/>
                    <a:pt x="16" y="34"/>
                    <a:pt x="16" y="36"/>
                  </a:cubicBezTo>
                  <a:cubicBezTo>
                    <a:pt x="16" y="39"/>
                    <a:pt x="14" y="40"/>
                    <a:pt x="12" y="40"/>
                  </a:cubicBezTo>
                  <a:cubicBezTo>
                    <a:pt x="10" y="40"/>
                    <a:pt x="8" y="39"/>
                    <a:pt x="8"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9" y="4"/>
                  </a:moveTo>
                  <a:lnTo>
                    <a:pt x="9" y="4"/>
                  </a:lnTo>
                  <a:cubicBezTo>
                    <a:pt x="9" y="2"/>
                    <a:pt x="10" y="0"/>
                    <a:pt x="13" y="0"/>
                  </a:cubicBezTo>
                  <a:cubicBezTo>
                    <a:pt x="15" y="0"/>
                    <a:pt x="17" y="2"/>
                    <a:pt x="17" y="4"/>
                  </a:cubicBezTo>
                  <a:cubicBezTo>
                    <a:pt x="17" y="7"/>
                    <a:pt x="15" y="8"/>
                    <a:pt x="13" y="8"/>
                  </a:cubicBezTo>
                  <a:cubicBezTo>
                    <a:pt x="10" y="8"/>
                    <a:pt x="9" y="7"/>
                    <a:pt x="9"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47" name="Freeform 56"/>
            <p:cNvSpPr>
              <a:spLocks noEditPoints="1"/>
            </p:cNvSpPr>
            <p:nvPr/>
          </p:nvSpPr>
          <p:spPr bwMode="auto">
            <a:xfrm>
              <a:off x="4276" y="3679"/>
              <a:ext cx="2" cy="34"/>
            </a:xfrm>
            <a:custGeom>
              <a:avLst/>
              <a:gdLst>
                <a:gd name="T0" fmla="*/ 0 w 16"/>
                <a:gd name="T1" fmla="*/ 0 h 216"/>
                <a:gd name="T2" fmla="*/ 0 w 16"/>
                <a:gd name="T3" fmla="*/ 0 h 216"/>
                <a:gd name="T4" fmla="*/ 0 w 16"/>
                <a:gd name="T5" fmla="*/ 0 h 216"/>
                <a:gd name="T6" fmla="*/ 0 w 16"/>
                <a:gd name="T7" fmla="*/ 0 h 216"/>
                <a:gd name="T8" fmla="*/ 0 w 16"/>
                <a:gd name="T9" fmla="*/ 0 h 216"/>
                <a:gd name="T10" fmla="*/ 0 w 16"/>
                <a:gd name="T11" fmla="*/ 0 h 216"/>
                <a:gd name="T12" fmla="*/ 0 w 16"/>
                <a:gd name="T13" fmla="*/ 0 h 216"/>
                <a:gd name="T14" fmla="*/ 0 w 16"/>
                <a:gd name="T15" fmla="*/ 0 h 216"/>
                <a:gd name="T16" fmla="*/ 0 w 16"/>
                <a:gd name="T17" fmla="*/ 0 h 216"/>
                <a:gd name="T18" fmla="*/ 0 w 16"/>
                <a:gd name="T19" fmla="*/ 0 h 216"/>
                <a:gd name="T20" fmla="*/ 0 w 16"/>
                <a:gd name="T21" fmla="*/ 0 h 216"/>
                <a:gd name="T22" fmla="*/ 0 w 16"/>
                <a:gd name="T23" fmla="*/ 0 h 216"/>
                <a:gd name="T24" fmla="*/ 0 w 16"/>
                <a:gd name="T25" fmla="*/ 0 h 216"/>
                <a:gd name="T26" fmla="*/ 0 w 16"/>
                <a:gd name="T27" fmla="*/ 0 h 216"/>
                <a:gd name="T28" fmla="*/ 0 w 16"/>
                <a:gd name="T29" fmla="*/ 0 h 216"/>
                <a:gd name="T30" fmla="*/ 0 w 16"/>
                <a:gd name="T31" fmla="*/ 0 h 216"/>
                <a:gd name="T32" fmla="*/ 0 w 16"/>
                <a:gd name="T33" fmla="*/ 0 h 216"/>
                <a:gd name="T34" fmla="*/ 0 w 16"/>
                <a:gd name="T35" fmla="*/ 0 h 216"/>
                <a:gd name="T36" fmla="*/ 0 w 16"/>
                <a:gd name="T37" fmla="*/ 0 h 216"/>
                <a:gd name="T38" fmla="*/ 0 w 16"/>
                <a:gd name="T39" fmla="*/ 0 h 216"/>
                <a:gd name="T40" fmla="*/ 0 w 16"/>
                <a:gd name="T41" fmla="*/ 0 h 216"/>
                <a:gd name="T42" fmla="*/ 0 w 16"/>
                <a:gd name="T43" fmla="*/ 0 h 216"/>
                <a:gd name="T44" fmla="*/ 0 w 16"/>
                <a:gd name="T45" fmla="*/ 0 h 216"/>
                <a:gd name="T46" fmla="*/ 0 w 16"/>
                <a:gd name="T47" fmla="*/ 0 h 216"/>
                <a:gd name="T48" fmla="*/ 0 w 16"/>
                <a:gd name="T49" fmla="*/ 0 h 216"/>
                <a:gd name="T50" fmla="*/ 0 w 16"/>
                <a:gd name="T51" fmla="*/ 0 h 216"/>
                <a:gd name="T52" fmla="*/ 0 w 16"/>
                <a:gd name="T53" fmla="*/ 0 h 216"/>
                <a:gd name="T54" fmla="*/ 0 w 16"/>
                <a:gd name="T55" fmla="*/ 0 h 216"/>
                <a:gd name="T56" fmla="*/ 0 w 16"/>
                <a:gd name="T57" fmla="*/ 0 h 216"/>
                <a:gd name="T58" fmla="*/ 0 w 16"/>
                <a:gd name="T59" fmla="*/ 0 h 216"/>
                <a:gd name="T60" fmla="*/ 0 w 16"/>
                <a:gd name="T61" fmla="*/ 0 h 216"/>
                <a:gd name="T62" fmla="*/ 0 w 16"/>
                <a:gd name="T63" fmla="*/ 0 h 216"/>
                <a:gd name="T64" fmla="*/ 0 w 16"/>
                <a:gd name="T65" fmla="*/ 0 h 216"/>
                <a:gd name="T66" fmla="*/ 0 w 16"/>
                <a:gd name="T67" fmla="*/ 0 h 216"/>
                <a:gd name="T68" fmla="*/ 0 w 16"/>
                <a:gd name="T69" fmla="*/ 0 h 216"/>
                <a:gd name="T70" fmla="*/ 0 w 16"/>
                <a:gd name="T71" fmla="*/ 0 h 216"/>
                <a:gd name="T72" fmla="*/ 0 w 16"/>
                <a:gd name="T73" fmla="*/ 0 h 216"/>
                <a:gd name="T74" fmla="*/ 0 w 16"/>
                <a:gd name="T75" fmla="*/ 0 h 216"/>
                <a:gd name="T76" fmla="*/ 0 w 16"/>
                <a:gd name="T77" fmla="*/ 0 h 216"/>
                <a:gd name="T78" fmla="*/ 0 w 16"/>
                <a:gd name="T79" fmla="*/ 0 h 216"/>
                <a:gd name="T80" fmla="*/ 0 w 16"/>
                <a:gd name="T81" fmla="*/ 0 h 216"/>
                <a:gd name="T82" fmla="*/ 0 w 16"/>
                <a:gd name="T83" fmla="*/ 0 h 216"/>
                <a:gd name="T84" fmla="*/ 0 w 16"/>
                <a:gd name="T85" fmla="*/ 0 h 216"/>
                <a:gd name="T86" fmla="*/ 0 w 16"/>
                <a:gd name="T87" fmla="*/ 0 h 216"/>
                <a:gd name="T88" fmla="*/ 0 w 16"/>
                <a:gd name="T89" fmla="*/ 0 h 216"/>
                <a:gd name="T90" fmla="*/ 0 w 16"/>
                <a:gd name="T91" fmla="*/ 0 h 216"/>
                <a:gd name="T92" fmla="*/ 0 w 16"/>
                <a:gd name="T93" fmla="*/ 0 h 216"/>
                <a:gd name="T94" fmla="*/ 0 w 16"/>
                <a:gd name="T95" fmla="*/ 0 h 216"/>
                <a:gd name="T96" fmla="*/ 0 w 16"/>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6"/>
                <a:gd name="T149" fmla="*/ 16 w 1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6">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0" y="52"/>
                  </a:moveTo>
                  <a:lnTo>
                    <a:pt x="10" y="52"/>
                  </a:lnTo>
                  <a:cubicBezTo>
                    <a:pt x="10" y="54"/>
                    <a:pt x="9" y="56"/>
                    <a:pt x="6" y="56"/>
                  </a:cubicBezTo>
                  <a:cubicBezTo>
                    <a:pt x="4" y="56"/>
                    <a:pt x="2" y="54"/>
                    <a:pt x="2" y="52"/>
                  </a:cubicBezTo>
                  <a:cubicBezTo>
                    <a:pt x="2" y="50"/>
                    <a:pt x="4" y="48"/>
                    <a:pt x="6" y="48"/>
                  </a:cubicBezTo>
                  <a:cubicBezTo>
                    <a:pt x="9" y="48"/>
                    <a:pt x="10" y="50"/>
                    <a:pt x="10" y="52"/>
                  </a:cubicBezTo>
                  <a:close/>
                  <a:moveTo>
                    <a:pt x="11" y="68"/>
                  </a:moveTo>
                  <a:lnTo>
                    <a:pt x="11" y="68"/>
                  </a:lnTo>
                  <a:cubicBezTo>
                    <a:pt x="11" y="70"/>
                    <a:pt x="9" y="72"/>
                    <a:pt x="7" y="72"/>
                  </a:cubicBezTo>
                  <a:cubicBezTo>
                    <a:pt x="5" y="72"/>
                    <a:pt x="3" y="70"/>
                    <a:pt x="3" y="68"/>
                  </a:cubicBezTo>
                  <a:cubicBezTo>
                    <a:pt x="3" y="66"/>
                    <a:pt x="5" y="64"/>
                    <a:pt x="7" y="64"/>
                  </a:cubicBezTo>
                  <a:cubicBezTo>
                    <a:pt x="9" y="64"/>
                    <a:pt x="11" y="66"/>
                    <a:pt x="11" y="68"/>
                  </a:cubicBezTo>
                  <a:close/>
                  <a:moveTo>
                    <a:pt x="12" y="84"/>
                  </a:moveTo>
                  <a:lnTo>
                    <a:pt x="12" y="84"/>
                  </a:lnTo>
                  <a:cubicBezTo>
                    <a:pt x="12" y="86"/>
                    <a:pt x="10" y="88"/>
                    <a:pt x="8" y="88"/>
                  </a:cubicBezTo>
                  <a:cubicBezTo>
                    <a:pt x="5" y="88"/>
                    <a:pt x="4" y="86"/>
                    <a:pt x="4" y="84"/>
                  </a:cubicBezTo>
                  <a:cubicBezTo>
                    <a:pt x="4" y="82"/>
                    <a:pt x="5" y="80"/>
                    <a:pt x="8" y="80"/>
                  </a:cubicBezTo>
                  <a:cubicBezTo>
                    <a:pt x="10" y="80"/>
                    <a:pt x="12" y="82"/>
                    <a:pt x="12" y="84"/>
                  </a:cubicBezTo>
                  <a:close/>
                  <a:moveTo>
                    <a:pt x="12" y="100"/>
                  </a:moveTo>
                  <a:lnTo>
                    <a:pt x="12" y="100"/>
                  </a:lnTo>
                  <a:cubicBezTo>
                    <a:pt x="12" y="102"/>
                    <a:pt x="10" y="104"/>
                    <a:pt x="8" y="104"/>
                  </a:cubicBezTo>
                  <a:cubicBezTo>
                    <a:pt x="6" y="104"/>
                    <a:pt x="4" y="102"/>
                    <a:pt x="4" y="100"/>
                  </a:cubicBezTo>
                  <a:cubicBezTo>
                    <a:pt x="4" y="98"/>
                    <a:pt x="6" y="96"/>
                    <a:pt x="8" y="96"/>
                  </a:cubicBezTo>
                  <a:cubicBezTo>
                    <a:pt x="10" y="96"/>
                    <a:pt x="12" y="98"/>
                    <a:pt x="12" y="100"/>
                  </a:cubicBezTo>
                  <a:close/>
                  <a:moveTo>
                    <a:pt x="13" y="116"/>
                  </a:moveTo>
                  <a:lnTo>
                    <a:pt x="13" y="116"/>
                  </a:lnTo>
                  <a:cubicBezTo>
                    <a:pt x="13" y="118"/>
                    <a:pt x="11" y="120"/>
                    <a:pt x="9" y="120"/>
                  </a:cubicBezTo>
                  <a:cubicBezTo>
                    <a:pt x="7" y="120"/>
                    <a:pt x="5" y="118"/>
                    <a:pt x="5" y="116"/>
                  </a:cubicBezTo>
                  <a:cubicBezTo>
                    <a:pt x="5" y="114"/>
                    <a:pt x="7" y="112"/>
                    <a:pt x="9" y="112"/>
                  </a:cubicBezTo>
                  <a:cubicBezTo>
                    <a:pt x="11" y="112"/>
                    <a:pt x="13" y="114"/>
                    <a:pt x="13" y="116"/>
                  </a:cubicBezTo>
                  <a:close/>
                  <a:moveTo>
                    <a:pt x="13" y="132"/>
                  </a:moveTo>
                  <a:lnTo>
                    <a:pt x="13" y="132"/>
                  </a:lnTo>
                  <a:cubicBezTo>
                    <a:pt x="13" y="134"/>
                    <a:pt x="12" y="136"/>
                    <a:pt x="9" y="136"/>
                  </a:cubicBezTo>
                  <a:cubicBezTo>
                    <a:pt x="7" y="136"/>
                    <a:pt x="5" y="134"/>
                    <a:pt x="5" y="132"/>
                  </a:cubicBezTo>
                  <a:cubicBezTo>
                    <a:pt x="5" y="130"/>
                    <a:pt x="7" y="128"/>
                    <a:pt x="9" y="128"/>
                  </a:cubicBezTo>
                  <a:cubicBezTo>
                    <a:pt x="12" y="128"/>
                    <a:pt x="13" y="130"/>
                    <a:pt x="13" y="132"/>
                  </a:cubicBezTo>
                  <a:close/>
                  <a:moveTo>
                    <a:pt x="14" y="148"/>
                  </a:moveTo>
                  <a:lnTo>
                    <a:pt x="14" y="148"/>
                  </a:lnTo>
                  <a:cubicBezTo>
                    <a:pt x="14" y="150"/>
                    <a:pt x="12" y="152"/>
                    <a:pt x="10" y="152"/>
                  </a:cubicBezTo>
                  <a:cubicBezTo>
                    <a:pt x="8" y="152"/>
                    <a:pt x="6" y="150"/>
                    <a:pt x="6" y="148"/>
                  </a:cubicBezTo>
                  <a:cubicBezTo>
                    <a:pt x="6" y="146"/>
                    <a:pt x="8" y="144"/>
                    <a:pt x="10" y="144"/>
                  </a:cubicBezTo>
                  <a:cubicBezTo>
                    <a:pt x="12" y="144"/>
                    <a:pt x="14" y="146"/>
                    <a:pt x="14" y="148"/>
                  </a:cubicBezTo>
                  <a:close/>
                  <a:moveTo>
                    <a:pt x="15" y="164"/>
                  </a:moveTo>
                  <a:lnTo>
                    <a:pt x="15" y="164"/>
                  </a:lnTo>
                  <a:cubicBezTo>
                    <a:pt x="15" y="166"/>
                    <a:pt x="13" y="168"/>
                    <a:pt x="11" y="168"/>
                  </a:cubicBezTo>
                  <a:cubicBezTo>
                    <a:pt x="8" y="168"/>
                    <a:pt x="7" y="166"/>
                    <a:pt x="7" y="164"/>
                  </a:cubicBezTo>
                  <a:cubicBezTo>
                    <a:pt x="7" y="162"/>
                    <a:pt x="8" y="160"/>
                    <a:pt x="11" y="160"/>
                  </a:cubicBezTo>
                  <a:cubicBezTo>
                    <a:pt x="13" y="160"/>
                    <a:pt x="15" y="162"/>
                    <a:pt x="15" y="164"/>
                  </a:cubicBezTo>
                  <a:close/>
                  <a:moveTo>
                    <a:pt x="15" y="180"/>
                  </a:moveTo>
                  <a:lnTo>
                    <a:pt x="15" y="180"/>
                  </a:lnTo>
                  <a:cubicBezTo>
                    <a:pt x="15" y="182"/>
                    <a:pt x="13" y="184"/>
                    <a:pt x="11" y="184"/>
                  </a:cubicBezTo>
                  <a:cubicBezTo>
                    <a:pt x="9" y="184"/>
                    <a:pt x="7" y="182"/>
                    <a:pt x="7" y="180"/>
                  </a:cubicBezTo>
                  <a:cubicBezTo>
                    <a:pt x="7" y="178"/>
                    <a:pt x="9" y="176"/>
                    <a:pt x="11" y="176"/>
                  </a:cubicBezTo>
                  <a:cubicBezTo>
                    <a:pt x="13" y="176"/>
                    <a:pt x="15" y="178"/>
                    <a:pt x="15" y="180"/>
                  </a:cubicBezTo>
                  <a:close/>
                  <a:moveTo>
                    <a:pt x="16" y="196"/>
                  </a:moveTo>
                  <a:lnTo>
                    <a:pt x="16" y="196"/>
                  </a:lnTo>
                  <a:cubicBezTo>
                    <a:pt x="16" y="198"/>
                    <a:pt x="14" y="200"/>
                    <a:pt x="12" y="200"/>
                  </a:cubicBezTo>
                  <a:cubicBezTo>
                    <a:pt x="10" y="200"/>
                    <a:pt x="8" y="198"/>
                    <a:pt x="8" y="196"/>
                  </a:cubicBezTo>
                  <a:cubicBezTo>
                    <a:pt x="8" y="194"/>
                    <a:pt x="10" y="192"/>
                    <a:pt x="12" y="192"/>
                  </a:cubicBezTo>
                  <a:cubicBezTo>
                    <a:pt x="14" y="192"/>
                    <a:pt x="16" y="194"/>
                    <a:pt x="16" y="196"/>
                  </a:cubicBezTo>
                  <a:close/>
                  <a:moveTo>
                    <a:pt x="16" y="212"/>
                  </a:moveTo>
                  <a:lnTo>
                    <a:pt x="16" y="212"/>
                  </a:lnTo>
                  <a:cubicBezTo>
                    <a:pt x="16" y="214"/>
                    <a:pt x="15" y="216"/>
                    <a:pt x="12" y="216"/>
                  </a:cubicBezTo>
                  <a:cubicBezTo>
                    <a:pt x="10" y="216"/>
                    <a:pt x="8" y="214"/>
                    <a:pt x="8" y="212"/>
                  </a:cubicBezTo>
                  <a:cubicBezTo>
                    <a:pt x="8" y="210"/>
                    <a:pt x="10" y="208"/>
                    <a:pt x="12" y="208"/>
                  </a:cubicBezTo>
                  <a:cubicBezTo>
                    <a:pt x="15" y="208"/>
                    <a:pt x="16" y="210"/>
                    <a:pt x="16" y="21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48" name="Freeform 57"/>
            <p:cNvSpPr>
              <a:spLocks noEditPoints="1"/>
            </p:cNvSpPr>
            <p:nvPr/>
          </p:nvSpPr>
          <p:spPr bwMode="auto">
            <a:xfrm>
              <a:off x="4384" y="3560"/>
              <a:ext cx="2" cy="46"/>
            </a:xfrm>
            <a:custGeom>
              <a:avLst/>
              <a:gdLst>
                <a:gd name="T0" fmla="*/ 0 w 8"/>
                <a:gd name="T1" fmla="*/ 0 h 148"/>
                <a:gd name="T2" fmla="*/ 0 w 8"/>
                <a:gd name="T3" fmla="*/ 0 h 148"/>
                <a:gd name="T4" fmla="*/ 0 w 8"/>
                <a:gd name="T5" fmla="*/ 0 h 148"/>
                <a:gd name="T6" fmla="*/ 0 w 8"/>
                <a:gd name="T7" fmla="*/ 0 h 148"/>
                <a:gd name="T8" fmla="*/ 0 w 8"/>
                <a:gd name="T9" fmla="*/ 0 h 148"/>
                <a:gd name="T10" fmla="*/ 0 w 8"/>
                <a:gd name="T11" fmla="*/ 0 h 148"/>
                <a:gd name="T12" fmla="*/ 0 w 8"/>
                <a:gd name="T13" fmla="*/ 0 h 148"/>
                <a:gd name="T14" fmla="*/ 0 w 8"/>
                <a:gd name="T15" fmla="*/ 0 h 148"/>
                <a:gd name="T16" fmla="*/ 0 w 8"/>
                <a:gd name="T17" fmla="*/ 0 h 148"/>
                <a:gd name="T18" fmla="*/ 0 w 8"/>
                <a:gd name="T19" fmla="*/ 0 h 148"/>
                <a:gd name="T20" fmla="*/ 0 w 8"/>
                <a:gd name="T21" fmla="*/ 0 h 148"/>
                <a:gd name="T22" fmla="*/ 0 w 8"/>
                <a:gd name="T23" fmla="*/ 0 h 148"/>
                <a:gd name="T24" fmla="*/ 0 w 8"/>
                <a:gd name="T25" fmla="*/ 0 h 148"/>
                <a:gd name="T26" fmla="*/ 0 w 8"/>
                <a:gd name="T27" fmla="*/ 0 h 148"/>
                <a:gd name="T28" fmla="*/ 0 w 8"/>
                <a:gd name="T29" fmla="*/ 0 h 148"/>
                <a:gd name="T30" fmla="*/ 0 w 8"/>
                <a:gd name="T31" fmla="*/ 0 h 148"/>
                <a:gd name="T32" fmla="*/ 0 w 8"/>
                <a:gd name="T33" fmla="*/ 0 h 148"/>
                <a:gd name="T34" fmla="*/ 0 w 8"/>
                <a:gd name="T35" fmla="*/ 0 h 148"/>
                <a:gd name="T36" fmla="*/ 0 w 8"/>
                <a:gd name="T37" fmla="*/ 0 h 148"/>
                <a:gd name="T38" fmla="*/ 0 w 8"/>
                <a:gd name="T39" fmla="*/ 0 h 148"/>
                <a:gd name="T40" fmla="*/ 0 w 8"/>
                <a:gd name="T41" fmla="*/ 0 h 148"/>
                <a:gd name="T42" fmla="*/ 0 w 8"/>
                <a:gd name="T43" fmla="*/ 0 h 148"/>
                <a:gd name="T44" fmla="*/ 0 w 8"/>
                <a:gd name="T45" fmla="*/ 0 h 148"/>
                <a:gd name="T46" fmla="*/ 0 w 8"/>
                <a:gd name="T47" fmla="*/ 0 h 148"/>
                <a:gd name="T48" fmla="*/ 0 w 8"/>
                <a:gd name="T49" fmla="*/ 0 h 148"/>
                <a:gd name="T50" fmla="*/ 0 w 8"/>
                <a:gd name="T51" fmla="*/ 0 h 148"/>
                <a:gd name="T52" fmla="*/ 0 w 8"/>
                <a:gd name="T53" fmla="*/ 0 h 148"/>
                <a:gd name="T54" fmla="*/ 0 w 8"/>
                <a:gd name="T55" fmla="*/ 0 h 148"/>
                <a:gd name="T56" fmla="*/ 0 w 8"/>
                <a:gd name="T57" fmla="*/ 0 h 148"/>
                <a:gd name="T58" fmla="*/ 0 w 8"/>
                <a:gd name="T59" fmla="*/ 0 h 148"/>
                <a:gd name="T60" fmla="*/ 0 w 8"/>
                <a:gd name="T61" fmla="*/ 0 h 148"/>
                <a:gd name="T62" fmla="*/ 0 w 8"/>
                <a:gd name="T63" fmla="*/ 0 h 148"/>
                <a:gd name="T64" fmla="*/ 0 w 8"/>
                <a:gd name="T65" fmla="*/ 0 h 148"/>
                <a:gd name="T66" fmla="*/ 0 w 8"/>
                <a:gd name="T67" fmla="*/ 0 h 148"/>
                <a:gd name="T68" fmla="*/ 0 w 8"/>
                <a:gd name="T69" fmla="*/ 0 h 148"/>
                <a:gd name="T70" fmla="*/ 0 w 8"/>
                <a:gd name="T71" fmla="*/ 0 h 148"/>
                <a:gd name="T72" fmla="*/ 0 w 8"/>
                <a:gd name="T73" fmla="*/ 0 h 148"/>
                <a:gd name="T74" fmla="*/ 0 w 8"/>
                <a:gd name="T75" fmla="*/ 0 h 148"/>
                <a:gd name="T76" fmla="*/ 0 w 8"/>
                <a:gd name="T77" fmla="*/ 0 h 148"/>
                <a:gd name="T78" fmla="*/ 0 w 8"/>
                <a:gd name="T79" fmla="*/ 0 h 148"/>
                <a:gd name="T80" fmla="*/ 0 w 8"/>
                <a:gd name="T81" fmla="*/ 0 h 148"/>
                <a:gd name="T82" fmla="*/ 0 w 8"/>
                <a:gd name="T83" fmla="*/ 0 h 148"/>
                <a:gd name="T84" fmla="*/ 0 w 8"/>
                <a:gd name="T85" fmla="*/ 0 h 148"/>
                <a:gd name="T86" fmla="*/ 0 w 8"/>
                <a:gd name="T87" fmla="*/ 0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148"/>
                <a:gd name="T134" fmla="*/ 8 w 8"/>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148">
                  <a:moveTo>
                    <a:pt x="0" y="146"/>
                  </a:moveTo>
                  <a:lnTo>
                    <a:pt x="0" y="146"/>
                  </a:lnTo>
                  <a:cubicBezTo>
                    <a:pt x="0" y="145"/>
                    <a:pt x="1" y="144"/>
                    <a:pt x="2" y="144"/>
                  </a:cubicBezTo>
                  <a:cubicBezTo>
                    <a:pt x="3" y="144"/>
                    <a:pt x="4" y="145"/>
                    <a:pt x="4" y="146"/>
                  </a:cubicBezTo>
                  <a:cubicBezTo>
                    <a:pt x="4" y="147"/>
                    <a:pt x="3" y="148"/>
                    <a:pt x="2" y="148"/>
                  </a:cubicBezTo>
                  <a:cubicBezTo>
                    <a:pt x="1" y="148"/>
                    <a:pt x="0" y="147"/>
                    <a:pt x="0" y="146"/>
                  </a:cubicBezTo>
                  <a:close/>
                  <a:moveTo>
                    <a:pt x="0" y="138"/>
                  </a:moveTo>
                  <a:lnTo>
                    <a:pt x="0" y="138"/>
                  </a:lnTo>
                  <a:cubicBezTo>
                    <a:pt x="0" y="137"/>
                    <a:pt x="1" y="136"/>
                    <a:pt x="2" y="136"/>
                  </a:cubicBezTo>
                  <a:cubicBezTo>
                    <a:pt x="3" y="136"/>
                    <a:pt x="4" y="137"/>
                    <a:pt x="4" y="138"/>
                  </a:cubicBezTo>
                  <a:cubicBezTo>
                    <a:pt x="4" y="139"/>
                    <a:pt x="3" y="140"/>
                    <a:pt x="2" y="140"/>
                  </a:cubicBezTo>
                  <a:cubicBezTo>
                    <a:pt x="1" y="140"/>
                    <a:pt x="0" y="139"/>
                    <a:pt x="0" y="138"/>
                  </a:cubicBezTo>
                  <a:close/>
                  <a:moveTo>
                    <a:pt x="0" y="130"/>
                  </a:moveTo>
                  <a:lnTo>
                    <a:pt x="0" y="130"/>
                  </a:lnTo>
                  <a:cubicBezTo>
                    <a:pt x="0" y="129"/>
                    <a:pt x="1" y="128"/>
                    <a:pt x="2" y="128"/>
                  </a:cubicBezTo>
                  <a:cubicBezTo>
                    <a:pt x="3" y="128"/>
                    <a:pt x="4" y="129"/>
                    <a:pt x="4" y="130"/>
                  </a:cubicBezTo>
                  <a:cubicBezTo>
                    <a:pt x="4" y="131"/>
                    <a:pt x="3" y="132"/>
                    <a:pt x="2" y="132"/>
                  </a:cubicBezTo>
                  <a:cubicBezTo>
                    <a:pt x="1" y="132"/>
                    <a:pt x="0" y="131"/>
                    <a:pt x="0" y="130"/>
                  </a:cubicBezTo>
                  <a:close/>
                  <a:moveTo>
                    <a:pt x="0" y="122"/>
                  </a:moveTo>
                  <a:lnTo>
                    <a:pt x="0" y="122"/>
                  </a:lnTo>
                  <a:cubicBezTo>
                    <a:pt x="0" y="121"/>
                    <a:pt x="1" y="120"/>
                    <a:pt x="2" y="120"/>
                  </a:cubicBezTo>
                  <a:cubicBezTo>
                    <a:pt x="4" y="120"/>
                    <a:pt x="4" y="121"/>
                    <a:pt x="4" y="122"/>
                  </a:cubicBezTo>
                  <a:cubicBezTo>
                    <a:pt x="4" y="123"/>
                    <a:pt x="4" y="124"/>
                    <a:pt x="2" y="124"/>
                  </a:cubicBezTo>
                  <a:cubicBezTo>
                    <a:pt x="1" y="124"/>
                    <a:pt x="0" y="123"/>
                    <a:pt x="0"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1" y="98"/>
                  </a:moveTo>
                  <a:lnTo>
                    <a:pt x="1" y="98"/>
                  </a:lnTo>
                  <a:cubicBezTo>
                    <a:pt x="1" y="97"/>
                    <a:pt x="2" y="96"/>
                    <a:pt x="3" y="96"/>
                  </a:cubicBezTo>
                  <a:cubicBezTo>
                    <a:pt x="4" y="96"/>
                    <a:pt x="5" y="97"/>
                    <a:pt x="5" y="98"/>
                  </a:cubicBezTo>
                  <a:cubicBezTo>
                    <a:pt x="5" y="99"/>
                    <a:pt x="4" y="100"/>
                    <a:pt x="3" y="100"/>
                  </a:cubicBezTo>
                  <a:cubicBezTo>
                    <a:pt x="2" y="100"/>
                    <a:pt x="1" y="99"/>
                    <a:pt x="1" y="98"/>
                  </a:cubicBezTo>
                  <a:close/>
                  <a:moveTo>
                    <a:pt x="1" y="90"/>
                  </a:moveTo>
                  <a:lnTo>
                    <a:pt x="1" y="90"/>
                  </a:lnTo>
                  <a:cubicBezTo>
                    <a:pt x="1" y="89"/>
                    <a:pt x="2" y="88"/>
                    <a:pt x="3" y="88"/>
                  </a:cubicBezTo>
                  <a:cubicBezTo>
                    <a:pt x="5" y="88"/>
                    <a:pt x="5" y="89"/>
                    <a:pt x="5" y="90"/>
                  </a:cubicBezTo>
                  <a:cubicBezTo>
                    <a:pt x="5" y="91"/>
                    <a:pt x="5" y="92"/>
                    <a:pt x="3" y="92"/>
                  </a:cubicBezTo>
                  <a:cubicBezTo>
                    <a:pt x="2" y="92"/>
                    <a:pt x="1" y="91"/>
                    <a:pt x="1"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5"/>
                    <a:pt x="3" y="64"/>
                    <a:pt x="4" y="64"/>
                  </a:cubicBezTo>
                  <a:cubicBezTo>
                    <a:pt x="5" y="64"/>
                    <a:pt x="6" y="65"/>
                    <a:pt x="6" y="66"/>
                  </a:cubicBezTo>
                  <a:cubicBezTo>
                    <a:pt x="6" y="67"/>
                    <a:pt x="5" y="68"/>
                    <a:pt x="4" y="68"/>
                  </a:cubicBezTo>
                  <a:cubicBezTo>
                    <a:pt x="3" y="68"/>
                    <a:pt x="2" y="67"/>
                    <a:pt x="2" y="66"/>
                  </a:cubicBezTo>
                  <a:close/>
                  <a:moveTo>
                    <a:pt x="2" y="58"/>
                  </a:moveTo>
                  <a:lnTo>
                    <a:pt x="2" y="58"/>
                  </a:lnTo>
                  <a:cubicBezTo>
                    <a:pt x="2" y="57"/>
                    <a:pt x="3" y="56"/>
                    <a:pt x="4" y="56"/>
                  </a:cubicBezTo>
                  <a:cubicBezTo>
                    <a:pt x="5" y="56"/>
                    <a:pt x="6" y="57"/>
                    <a:pt x="6" y="58"/>
                  </a:cubicBezTo>
                  <a:cubicBezTo>
                    <a:pt x="6" y="59"/>
                    <a:pt x="5" y="60"/>
                    <a:pt x="4" y="60"/>
                  </a:cubicBezTo>
                  <a:cubicBezTo>
                    <a:pt x="3" y="60"/>
                    <a:pt x="2" y="59"/>
                    <a:pt x="2" y="58"/>
                  </a:cubicBezTo>
                  <a:close/>
                  <a:moveTo>
                    <a:pt x="3" y="50"/>
                  </a:moveTo>
                  <a:lnTo>
                    <a:pt x="3" y="50"/>
                  </a:lnTo>
                  <a:cubicBezTo>
                    <a:pt x="3" y="49"/>
                    <a:pt x="3" y="48"/>
                    <a:pt x="5" y="48"/>
                  </a:cubicBezTo>
                  <a:cubicBezTo>
                    <a:pt x="6" y="48"/>
                    <a:pt x="7" y="49"/>
                    <a:pt x="7" y="50"/>
                  </a:cubicBezTo>
                  <a:cubicBezTo>
                    <a:pt x="7" y="51"/>
                    <a:pt x="6" y="52"/>
                    <a:pt x="5" y="52"/>
                  </a:cubicBezTo>
                  <a:cubicBezTo>
                    <a:pt x="3"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3" y="18"/>
                  </a:moveTo>
                  <a:lnTo>
                    <a:pt x="3" y="18"/>
                  </a:lnTo>
                  <a:cubicBezTo>
                    <a:pt x="3" y="17"/>
                    <a:pt x="4" y="16"/>
                    <a:pt x="5" y="16"/>
                  </a:cubicBezTo>
                  <a:cubicBezTo>
                    <a:pt x="7" y="16"/>
                    <a:pt x="7" y="17"/>
                    <a:pt x="7" y="18"/>
                  </a:cubicBezTo>
                  <a:cubicBezTo>
                    <a:pt x="7" y="19"/>
                    <a:pt x="7" y="20"/>
                    <a:pt x="5" y="20"/>
                  </a:cubicBezTo>
                  <a:cubicBezTo>
                    <a:pt x="4" y="20"/>
                    <a:pt x="3" y="19"/>
                    <a:pt x="3"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49" name="Freeform 58"/>
            <p:cNvSpPr>
              <a:spLocks noEditPoints="1"/>
            </p:cNvSpPr>
            <p:nvPr/>
          </p:nvSpPr>
          <p:spPr bwMode="auto">
            <a:xfrm>
              <a:off x="4492" y="3297"/>
              <a:ext cx="2" cy="212"/>
            </a:xfrm>
            <a:custGeom>
              <a:avLst/>
              <a:gdLst>
                <a:gd name="T0" fmla="*/ 0 w 8"/>
                <a:gd name="T1" fmla="*/ 1 h 677"/>
                <a:gd name="T2" fmla="*/ 0 w 8"/>
                <a:gd name="T3" fmla="*/ 1 h 677"/>
                <a:gd name="T4" fmla="*/ 0 w 8"/>
                <a:gd name="T5" fmla="*/ 1 h 677"/>
                <a:gd name="T6" fmla="*/ 0 w 8"/>
                <a:gd name="T7" fmla="*/ 1 h 677"/>
                <a:gd name="T8" fmla="*/ 0 w 8"/>
                <a:gd name="T9" fmla="*/ 1 h 677"/>
                <a:gd name="T10" fmla="*/ 0 w 8"/>
                <a:gd name="T11" fmla="*/ 1 h 677"/>
                <a:gd name="T12" fmla="*/ 0 w 8"/>
                <a:gd name="T13" fmla="*/ 1 h 677"/>
                <a:gd name="T14" fmla="*/ 0 w 8"/>
                <a:gd name="T15" fmla="*/ 1 h 677"/>
                <a:gd name="T16" fmla="*/ 0 w 8"/>
                <a:gd name="T17" fmla="*/ 1 h 677"/>
                <a:gd name="T18" fmla="*/ 0 w 8"/>
                <a:gd name="T19" fmla="*/ 1 h 677"/>
                <a:gd name="T20" fmla="*/ 0 w 8"/>
                <a:gd name="T21" fmla="*/ 1 h 677"/>
                <a:gd name="T22" fmla="*/ 0 w 8"/>
                <a:gd name="T23" fmla="*/ 1 h 677"/>
                <a:gd name="T24" fmla="*/ 0 w 8"/>
                <a:gd name="T25" fmla="*/ 1 h 677"/>
                <a:gd name="T26" fmla="*/ 0 w 8"/>
                <a:gd name="T27" fmla="*/ 1 h 677"/>
                <a:gd name="T28" fmla="*/ 0 w 8"/>
                <a:gd name="T29" fmla="*/ 1 h 677"/>
                <a:gd name="T30" fmla="*/ 0 w 8"/>
                <a:gd name="T31" fmla="*/ 1 h 677"/>
                <a:gd name="T32" fmla="*/ 0 w 8"/>
                <a:gd name="T33" fmla="*/ 1 h 677"/>
                <a:gd name="T34" fmla="*/ 0 w 8"/>
                <a:gd name="T35" fmla="*/ 1 h 677"/>
                <a:gd name="T36" fmla="*/ 0 w 8"/>
                <a:gd name="T37" fmla="*/ 0 h 677"/>
                <a:gd name="T38" fmla="*/ 0 w 8"/>
                <a:gd name="T39" fmla="*/ 0 h 677"/>
                <a:gd name="T40" fmla="*/ 0 w 8"/>
                <a:gd name="T41" fmla="*/ 0 h 677"/>
                <a:gd name="T42" fmla="*/ 0 w 8"/>
                <a:gd name="T43" fmla="*/ 0 h 677"/>
                <a:gd name="T44" fmla="*/ 0 w 8"/>
                <a:gd name="T45" fmla="*/ 0 h 677"/>
                <a:gd name="T46" fmla="*/ 0 w 8"/>
                <a:gd name="T47" fmla="*/ 0 h 677"/>
                <a:gd name="T48" fmla="*/ 0 w 8"/>
                <a:gd name="T49" fmla="*/ 0 h 677"/>
                <a:gd name="T50" fmla="*/ 0 w 8"/>
                <a:gd name="T51" fmla="*/ 0 h 677"/>
                <a:gd name="T52" fmla="*/ 0 w 8"/>
                <a:gd name="T53" fmla="*/ 0 h 677"/>
                <a:gd name="T54" fmla="*/ 0 w 8"/>
                <a:gd name="T55" fmla="*/ 0 h 677"/>
                <a:gd name="T56" fmla="*/ 0 w 8"/>
                <a:gd name="T57" fmla="*/ 0 h 677"/>
                <a:gd name="T58" fmla="*/ 0 w 8"/>
                <a:gd name="T59" fmla="*/ 0 h 677"/>
                <a:gd name="T60" fmla="*/ 0 w 8"/>
                <a:gd name="T61" fmla="*/ 0 h 677"/>
                <a:gd name="T62" fmla="*/ 0 w 8"/>
                <a:gd name="T63" fmla="*/ 0 h 677"/>
                <a:gd name="T64" fmla="*/ 0 w 8"/>
                <a:gd name="T65" fmla="*/ 0 h 677"/>
                <a:gd name="T66" fmla="*/ 0 w 8"/>
                <a:gd name="T67" fmla="*/ 0 h 677"/>
                <a:gd name="T68" fmla="*/ 0 w 8"/>
                <a:gd name="T69" fmla="*/ 0 h 677"/>
                <a:gd name="T70" fmla="*/ 0 w 8"/>
                <a:gd name="T71" fmla="*/ 0 h 677"/>
                <a:gd name="T72" fmla="*/ 0 w 8"/>
                <a:gd name="T73" fmla="*/ 0 h 677"/>
                <a:gd name="T74" fmla="*/ 0 w 8"/>
                <a:gd name="T75" fmla="*/ 0 h 677"/>
                <a:gd name="T76" fmla="*/ 0 w 8"/>
                <a:gd name="T77" fmla="*/ 0 h 677"/>
                <a:gd name="T78" fmla="*/ 0 w 8"/>
                <a:gd name="T79" fmla="*/ 0 h 677"/>
                <a:gd name="T80" fmla="*/ 0 w 8"/>
                <a:gd name="T81" fmla="*/ 0 h 677"/>
                <a:gd name="T82" fmla="*/ 0 w 8"/>
                <a:gd name="T83" fmla="*/ 0 h 677"/>
                <a:gd name="T84" fmla="*/ 0 w 8"/>
                <a:gd name="T85" fmla="*/ 0 h 677"/>
                <a:gd name="T86" fmla="*/ 0 w 8"/>
                <a:gd name="T87" fmla="*/ 0 h 677"/>
                <a:gd name="T88" fmla="*/ 0 w 8"/>
                <a:gd name="T89" fmla="*/ 0 h 677"/>
                <a:gd name="T90" fmla="*/ 0 w 8"/>
                <a:gd name="T91" fmla="*/ 0 h 677"/>
                <a:gd name="T92" fmla="*/ 0 w 8"/>
                <a:gd name="T93" fmla="*/ 0 h 677"/>
                <a:gd name="T94" fmla="*/ 0 w 8"/>
                <a:gd name="T95" fmla="*/ 0 h 677"/>
                <a:gd name="T96" fmla="*/ 0 w 8"/>
                <a:gd name="T97" fmla="*/ 0 h 677"/>
                <a:gd name="T98" fmla="*/ 0 w 8"/>
                <a:gd name="T99" fmla="*/ 0 h 677"/>
                <a:gd name="T100" fmla="*/ 0 w 8"/>
                <a:gd name="T101" fmla="*/ 0 h 677"/>
                <a:gd name="T102" fmla="*/ 0 w 8"/>
                <a:gd name="T103" fmla="*/ 0 h 677"/>
                <a:gd name="T104" fmla="*/ 0 w 8"/>
                <a:gd name="T105" fmla="*/ 0 h 677"/>
                <a:gd name="T106" fmla="*/ 0 w 8"/>
                <a:gd name="T107" fmla="*/ 0 h 677"/>
                <a:gd name="T108" fmla="*/ 0 w 8"/>
                <a:gd name="T109" fmla="*/ 0 h 677"/>
                <a:gd name="T110" fmla="*/ 0 w 8"/>
                <a:gd name="T111" fmla="*/ 0 h 677"/>
                <a:gd name="T112" fmla="*/ 0 w 8"/>
                <a:gd name="T113" fmla="*/ 0 h 677"/>
                <a:gd name="T114" fmla="*/ 0 w 8"/>
                <a:gd name="T115" fmla="*/ 0 h 677"/>
                <a:gd name="T116" fmla="*/ 0 w 8"/>
                <a:gd name="T117" fmla="*/ 0 h 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
                <a:gd name="T178" fmla="*/ 0 h 677"/>
                <a:gd name="T179" fmla="*/ 8 w 8"/>
                <a:gd name="T180" fmla="*/ 677 h 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 h="677">
                  <a:moveTo>
                    <a:pt x="0" y="675"/>
                  </a:moveTo>
                  <a:lnTo>
                    <a:pt x="0" y="675"/>
                  </a:lnTo>
                  <a:cubicBezTo>
                    <a:pt x="0" y="674"/>
                    <a:pt x="1" y="673"/>
                    <a:pt x="2" y="673"/>
                  </a:cubicBezTo>
                  <a:cubicBezTo>
                    <a:pt x="3" y="673"/>
                    <a:pt x="4" y="674"/>
                    <a:pt x="4" y="675"/>
                  </a:cubicBezTo>
                  <a:cubicBezTo>
                    <a:pt x="4" y="676"/>
                    <a:pt x="3" y="677"/>
                    <a:pt x="2" y="677"/>
                  </a:cubicBezTo>
                  <a:cubicBezTo>
                    <a:pt x="1" y="677"/>
                    <a:pt x="0" y="676"/>
                    <a:pt x="0" y="675"/>
                  </a:cubicBezTo>
                  <a:close/>
                  <a:moveTo>
                    <a:pt x="0" y="667"/>
                  </a:moveTo>
                  <a:lnTo>
                    <a:pt x="0" y="667"/>
                  </a:lnTo>
                  <a:cubicBezTo>
                    <a:pt x="0" y="666"/>
                    <a:pt x="1" y="665"/>
                    <a:pt x="2" y="665"/>
                  </a:cubicBezTo>
                  <a:cubicBezTo>
                    <a:pt x="3" y="665"/>
                    <a:pt x="4" y="666"/>
                    <a:pt x="4" y="667"/>
                  </a:cubicBezTo>
                  <a:cubicBezTo>
                    <a:pt x="4" y="668"/>
                    <a:pt x="3" y="669"/>
                    <a:pt x="2" y="669"/>
                  </a:cubicBezTo>
                  <a:cubicBezTo>
                    <a:pt x="1" y="669"/>
                    <a:pt x="0" y="668"/>
                    <a:pt x="0" y="667"/>
                  </a:cubicBezTo>
                  <a:close/>
                  <a:moveTo>
                    <a:pt x="0" y="659"/>
                  </a:moveTo>
                  <a:lnTo>
                    <a:pt x="0" y="659"/>
                  </a:lnTo>
                  <a:cubicBezTo>
                    <a:pt x="0" y="658"/>
                    <a:pt x="1" y="657"/>
                    <a:pt x="2" y="657"/>
                  </a:cubicBezTo>
                  <a:cubicBezTo>
                    <a:pt x="3" y="657"/>
                    <a:pt x="4" y="658"/>
                    <a:pt x="4" y="659"/>
                  </a:cubicBezTo>
                  <a:cubicBezTo>
                    <a:pt x="4" y="660"/>
                    <a:pt x="3" y="661"/>
                    <a:pt x="2" y="661"/>
                  </a:cubicBezTo>
                  <a:cubicBezTo>
                    <a:pt x="1" y="661"/>
                    <a:pt x="0" y="660"/>
                    <a:pt x="0" y="659"/>
                  </a:cubicBezTo>
                  <a:close/>
                  <a:moveTo>
                    <a:pt x="0" y="651"/>
                  </a:moveTo>
                  <a:lnTo>
                    <a:pt x="0" y="651"/>
                  </a:lnTo>
                  <a:cubicBezTo>
                    <a:pt x="0" y="650"/>
                    <a:pt x="1" y="649"/>
                    <a:pt x="2" y="649"/>
                  </a:cubicBezTo>
                  <a:cubicBezTo>
                    <a:pt x="3" y="649"/>
                    <a:pt x="4" y="650"/>
                    <a:pt x="4" y="651"/>
                  </a:cubicBezTo>
                  <a:cubicBezTo>
                    <a:pt x="4" y="652"/>
                    <a:pt x="3" y="653"/>
                    <a:pt x="2" y="653"/>
                  </a:cubicBezTo>
                  <a:cubicBezTo>
                    <a:pt x="1" y="653"/>
                    <a:pt x="0" y="652"/>
                    <a:pt x="0" y="651"/>
                  </a:cubicBezTo>
                  <a:close/>
                  <a:moveTo>
                    <a:pt x="0" y="643"/>
                  </a:moveTo>
                  <a:lnTo>
                    <a:pt x="0" y="643"/>
                  </a:lnTo>
                  <a:cubicBezTo>
                    <a:pt x="0" y="642"/>
                    <a:pt x="1" y="641"/>
                    <a:pt x="2" y="641"/>
                  </a:cubicBezTo>
                  <a:cubicBezTo>
                    <a:pt x="3" y="641"/>
                    <a:pt x="4" y="642"/>
                    <a:pt x="4" y="643"/>
                  </a:cubicBezTo>
                  <a:cubicBezTo>
                    <a:pt x="4" y="644"/>
                    <a:pt x="3" y="645"/>
                    <a:pt x="2" y="645"/>
                  </a:cubicBezTo>
                  <a:cubicBezTo>
                    <a:pt x="1" y="645"/>
                    <a:pt x="0" y="644"/>
                    <a:pt x="0" y="643"/>
                  </a:cubicBezTo>
                  <a:close/>
                  <a:moveTo>
                    <a:pt x="0" y="635"/>
                  </a:moveTo>
                  <a:lnTo>
                    <a:pt x="0" y="635"/>
                  </a:lnTo>
                  <a:cubicBezTo>
                    <a:pt x="0" y="634"/>
                    <a:pt x="1" y="633"/>
                    <a:pt x="2" y="633"/>
                  </a:cubicBezTo>
                  <a:cubicBezTo>
                    <a:pt x="3" y="633"/>
                    <a:pt x="4" y="634"/>
                    <a:pt x="4" y="635"/>
                  </a:cubicBezTo>
                  <a:cubicBezTo>
                    <a:pt x="4" y="636"/>
                    <a:pt x="3" y="637"/>
                    <a:pt x="2" y="637"/>
                  </a:cubicBezTo>
                  <a:cubicBezTo>
                    <a:pt x="1" y="637"/>
                    <a:pt x="0" y="636"/>
                    <a:pt x="0" y="635"/>
                  </a:cubicBezTo>
                  <a:close/>
                  <a:moveTo>
                    <a:pt x="0" y="627"/>
                  </a:moveTo>
                  <a:lnTo>
                    <a:pt x="0" y="627"/>
                  </a:lnTo>
                  <a:cubicBezTo>
                    <a:pt x="0" y="625"/>
                    <a:pt x="1" y="625"/>
                    <a:pt x="2" y="625"/>
                  </a:cubicBezTo>
                  <a:cubicBezTo>
                    <a:pt x="3" y="625"/>
                    <a:pt x="4" y="625"/>
                    <a:pt x="4" y="627"/>
                  </a:cubicBezTo>
                  <a:cubicBezTo>
                    <a:pt x="4" y="628"/>
                    <a:pt x="3" y="629"/>
                    <a:pt x="2" y="629"/>
                  </a:cubicBezTo>
                  <a:cubicBezTo>
                    <a:pt x="1" y="629"/>
                    <a:pt x="0" y="628"/>
                    <a:pt x="0" y="627"/>
                  </a:cubicBezTo>
                  <a:close/>
                  <a:moveTo>
                    <a:pt x="0" y="619"/>
                  </a:moveTo>
                  <a:lnTo>
                    <a:pt x="0" y="619"/>
                  </a:lnTo>
                  <a:cubicBezTo>
                    <a:pt x="0" y="617"/>
                    <a:pt x="1" y="617"/>
                    <a:pt x="2" y="617"/>
                  </a:cubicBezTo>
                  <a:cubicBezTo>
                    <a:pt x="3" y="617"/>
                    <a:pt x="4" y="617"/>
                    <a:pt x="4" y="619"/>
                  </a:cubicBezTo>
                  <a:cubicBezTo>
                    <a:pt x="4" y="620"/>
                    <a:pt x="3" y="621"/>
                    <a:pt x="2" y="621"/>
                  </a:cubicBezTo>
                  <a:cubicBezTo>
                    <a:pt x="1" y="621"/>
                    <a:pt x="0" y="620"/>
                    <a:pt x="0" y="619"/>
                  </a:cubicBezTo>
                  <a:close/>
                  <a:moveTo>
                    <a:pt x="0" y="611"/>
                  </a:moveTo>
                  <a:lnTo>
                    <a:pt x="0" y="611"/>
                  </a:lnTo>
                  <a:cubicBezTo>
                    <a:pt x="0" y="609"/>
                    <a:pt x="1" y="609"/>
                    <a:pt x="2" y="609"/>
                  </a:cubicBezTo>
                  <a:cubicBezTo>
                    <a:pt x="3" y="609"/>
                    <a:pt x="4" y="609"/>
                    <a:pt x="4" y="611"/>
                  </a:cubicBezTo>
                  <a:cubicBezTo>
                    <a:pt x="4" y="612"/>
                    <a:pt x="3" y="613"/>
                    <a:pt x="2" y="613"/>
                  </a:cubicBezTo>
                  <a:cubicBezTo>
                    <a:pt x="1" y="613"/>
                    <a:pt x="0" y="612"/>
                    <a:pt x="0" y="611"/>
                  </a:cubicBezTo>
                  <a:close/>
                  <a:moveTo>
                    <a:pt x="0" y="603"/>
                  </a:moveTo>
                  <a:lnTo>
                    <a:pt x="0" y="603"/>
                  </a:lnTo>
                  <a:cubicBezTo>
                    <a:pt x="0" y="601"/>
                    <a:pt x="1" y="601"/>
                    <a:pt x="2" y="601"/>
                  </a:cubicBezTo>
                  <a:cubicBezTo>
                    <a:pt x="3" y="601"/>
                    <a:pt x="4" y="601"/>
                    <a:pt x="4" y="603"/>
                  </a:cubicBezTo>
                  <a:cubicBezTo>
                    <a:pt x="4" y="604"/>
                    <a:pt x="3" y="605"/>
                    <a:pt x="2" y="605"/>
                  </a:cubicBezTo>
                  <a:cubicBezTo>
                    <a:pt x="1" y="605"/>
                    <a:pt x="0" y="604"/>
                    <a:pt x="0" y="603"/>
                  </a:cubicBezTo>
                  <a:close/>
                  <a:moveTo>
                    <a:pt x="0" y="595"/>
                  </a:moveTo>
                  <a:lnTo>
                    <a:pt x="0" y="595"/>
                  </a:lnTo>
                  <a:cubicBezTo>
                    <a:pt x="0" y="593"/>
                    <a:pt x="1" y="593"/>
                    <a:pt x="2" y="593"/>
                  </a:cubicBezTo>
                  <a:cubicBezTo>
                    <a:pt x="3" y="593"/>
                    <a:pt x="4" y="593"/>
                    <a:pt x="4" y="595"/>
                  </a:cubicBezTo>
                  <a:cubicBezTo>
                    <a:pt x="4" y="596"/>
                    <a:pt x="3" y="597"/>
                    <a:pt x="2" y="597"/>
                  </a:cubicBezTo>
                  <a:cubicBezTo>
                    <a:pt x="1" y="597"/>
                    <a:pt x="0" y="596"/>
                    <a:pt x="0" y="595"/>
                  </a:cubicBezTo>
                  <a:close/>
                  <a:moveTo>
                    <a:pt x="0" y="587"/>
                  </a:moveTo>
                  <a:lnTo>
                    <a:pt x="0" y="587"/>
                  </a:lnTo>
                  <a:cubicBezTo>
                    <a:pt x="0" y="585"/>
                    <a:pt x="1" y="585"/>
                    <a:pt x="2" y="585"/>
                  </a:cubicBezTo>
                  <a:cubicBezTo>
                    <a:pt x="3" y="585"/>
                    <a:pt x="4" y="585"/>
                    <a:pt x="4" y="587"/>
                  </a:cubicBezTo>
                  <a:cubicBezTo>
                    <a:pt x="4" y="588"/>
                    <a:pt x="3" y="589"/>
                    <a:pt x="2" y="589"/>
                  </a:cubicBezTo>
                  <a:cubicBezTo>
                    <a:pt x="1" y="589"/>
                    <a:pt x="0" y="588"/>
                    <a:pt x="0" y="587"/>
                  </a:cubicBezTo>
                  <a:close/>
                  <a:moveTo>
                    <a:pt x="0" y="579"/>
                  </a:moveTo>
                  <a:lnTo>
                    <a:pt x="0" y="579"/>
                  </a:lnTo>
                  <a:cubicBezTo>
                    <a:pt x="0" y="577"/>
                    <a:pt x="1" y="577"/>
                    <a:pt x="2" y="577"/>
                  </a:cubicBezTo>
                  <a:cubicBezTo>
                    <a:pt x="3" y="577"/>
                    <a:pt x="4" y="577"/>
                    <a:pt x="4" y="579"/>
                  </a:cubicBezTo>
                  <a:cubicBezTo>
                    <a:pt x="4" y="580"/>
                    <a:pt x="3" y="581"/>
                    <a:pt x="2" y="581"/>
                  </a:cubicBezTo>
                  <a:cubicBezTo>
                    <a:pt x="1" y="581"/>
                    <a:pt x="0" y="580"/>
                    <a:pt x="0" y="579"/>
                  </a:cubicBezTo>
                  <a:close/>
                  <a:moveTo>
                    <a:pt x="0" y="571"/>
                  </a:moveTo>
                  <a:lnTo>
                    <a:pt x="0" y="571"/>
                  </a:lnTo>
                  <a:cubicBezTo>
                    <a:pt x="0" y="569"/>
                    <a:pt x="1" y="569"/>
                    <a:pt x="2" y="569"/>
                  </a:cubicBezTo>
                  <a:cubicBezTo>
                    <a:pt x="3" y="569"/>
                    <a:pt x="4" y="569"/>
                    <a:pt x="4" y="571"/>
                  </a:cubicBezTo>
                  <a:cubicBezTo>
                    <a:pt x="4" y="572"/>
                    <a:pt x="3" y="573"/>
                    <a:pt x="2" y="573"/>
                  </a:cubicBezTo>
                  <a:cubicBezTo>
                    <a:pt x="1" y="573"/>
                    <a:pt x="0" y="572"/>
                    <a:pt x="0" y="571"/>
                  </a:cubicBezTo>
                  <a:close/>
                  <a:moveTo>
                    <a:pt x="0" y="563"/>
                  </a:moveTo>
                  <a:lnTo>
                    <a:pt x="0" y="563"/>
                  </a:lnTo>
                  <a:cubicBezTo>
                    <a:pt x="0" y="561"/>
                    <a:pt x="1" y="561"/>
                    <a:pt x="2" y="561"/>
                  </a:cubicBezTo>
                  <a:cubicBezTo>
                    <a:pt x="3" y="561"/>
                    <a:pt x="4" y="561"/>
                    <a:pt x="4" y="563"/>
                  </a:cubicBezTo>
                  <a:cubicBezTo>
                    <a:pt x="4" y="564"/>
                    <a:pt x="3" y="565"/>
                    <a:pt x="2" y="565"/>
                  </a:cubicBezTo>
                  <a:cubicBezTo>
                    <a:pt x="1" y="565"/>
                    <a:pt x="0" y="564"/>
                    <a:pt x="0" y="563"/>
                  </a:cubicBezTo>
                  <a:close/>
                  <a:moveTo>
                    <a:pt x="0" y="555"/>
                  </a:moveTo>
                  <a:lnTo>
                    <a:pt x="0" y="555"/>
                  </a:lnTo>
                  <a:cubicBezTo>
                    <a:pt x="0" y="553"/>
                    <a:pt x="1" y="553"/>
                    <a:pt x="2" y="553"/>
                  </a:cubicBezTo>
                  <a:cubicBezTo>
                    <a:pt x="3" y="553"/>
                    <a:pt x="4" y="553"/>
                    <a:pt x="4" y="555"/>
                  </a:cubicBezTo>
                  <a:cubicBezTo>
                    <a:pt x="4" y="556"/>
                    <a:pt x="3" y="557"/>
                    <a:pt x="2" y="557"/>
                  </a:cubicBezTo>
                  <a:cubicBezTo>
                    <a:pt x="1" y="557"/>
                    <a:pt x="0" y="556"/>
                    <a:pt x="0" y="555"/>
                  </a:cubicBezTo>
                  <a:close/>
                  <a:moveTo>
                    <a:pt x="0" y="547"/>
                  </a:moveTo>
                  <a:lnTo>
                    <a:pt x="0" y="547"/>
                  </a:lnTo>
                  <a:cubicBezTo>
                    <a:pt x="0" y="545"/>
                    <a:pt x="1" y="545"/>
                    <a:pt x="2" y="545"/>
                  </a:cubicBezTo>
                  <a:cubicBezTo>
                    <a:pt x="4" y="545"/>
                    <a:pt x="4" y="545"/>
                    <a:pt x="4" y="547"/>
                  </a:cubicBezTo>
                  <a:cubicBezTo>
                    <a:pt x="4" y="548"/>
                    <a:pt x="4" y="549"/>
                    <a:pt x="2" y="549"/>
                  </a:cubicBezTo>
                  <a:cubicBezTo>
                    <a:pt x="1" y="549"/>
                    <a:pt x="0" y="548"/>
                    <a:pt x="0" y="547"/>
                  </a:cubicBezTo>
                  <a:close/>
                  <a:moveTo>
                    <a:pt x="0" y="539"/>
                  </a:moveTo>
                  <a:lnTo>
                    <a:pt x="0" y="539"/>
                  </a:lnTo>
                  <a:cubicBezTo>
                    <a:pt x="0" y="537"/>
                    <a:pt x="1" y="537"/>
                    <a:pt x="2" y="537"/>
                  </a:cubicBezTo>
                  <a:cubicBezTo>
                    <a:pt x="4" y="537"/>
                    <a:pt x="4" y="537"/>
                    <a:pt x="4" y="539"/>
                  </a:cubicBezTo>
                  <a:cubicBezTo>
                    <a:pt x="4" y="540"/>
                    <a:pt x="4" y="541"/>
                    <a:pt x="2" y="541"/>
                  </a:cubicBezTo>
                  <a:cubicBezTo>
                    <a:pt x="1" y="541"/>
                    <a:pt x="0" y="540"/>
                    <a:pt x="0" y="539"/>
                  </a:cubicBezTo>
                  <a:close/>
                  <a:moveTo>
                    <a:pt x="1" y="531"/>
                  </a:moveTo>
                  <a:lnTo>
                    <a:pt x="1" y="531"/>
                  </a:lnTo>
                  <a:cubicBezTo>
                    <a:pt x="1" y="529"/>
                    <a:pt x="1" y="529"/>
                    <a:pt x="3" y="529"/>
                  </a:cubicBezTo>
                  <a:cubicBezTo>
                    <a:pt x="4" y="529"/>
                    <a:pt x="5" y="529"/>
                    <a:pt x="5" y="531"/>
                  </a:cubicBezTo>
                  <a:cubicBezTo>
                    <a:pt x="5" y="532"/>
                    <a:pt x="4" y="533"/>
                    <a:pt x="3" y="533"/>
                  </a:cubicBezTo>
                  <a:cubicBezTo>
                    <a:pt x="1" y="533"/>
                    <a:pt x="1" y="532"/>
                    <a:pt x="1" y="531"/>
                  </a:cubicBezTo>
                  <a:close/>
                  <a:moveTo>
                    <a:pt x="1" y="523"/>
                  </a:moveTo>
                  <a:lnTo>
                    <a:pt x="1" y="523"/>
                  </a:lnTo>
                  <a:cubicBezTo>
                    <a:pt x="1" y="521"/>
                    <a:pt x="1" y="521"/>
                    <a:pt x="3" y="521"/>
                  </a:cubicBezTo>
                  <a:cubicBezTo>
                    <a:pt x="4" y="521"/>
                    <a:pt x="5" y="521"/>
                    <a:pt x="5" y="523"/>
                  </a:cubicBezTo>
                  <a:cubicBezTo>
                    <a:pt x="5" y="524"/>
                    <a:pt x="4" y="525"/>
                    <a:pt x="3" y="525"/>
                  </a:cubicBezTo>
                  <a:cubicBezTo>
                    <a:pt x="1" y="525"/>
                    <a:pt x="1" y="524"/>
                    <a:pt x="1" y="523"/>
                  </a:cubicBezTo>
                  <a:close/>
                  <a:moveTo>
                    <a:pt x="1" y="515"/>
                  </a:moveTo>
                  <a:lnTo>
                    <a:pt x="1" y="515"/>
                  </a:lnTo>
                  <a:cubicBezTo>
                    <a:pt x="1" y="513"/>
                    <a:pt x="2" y="513"/>
                    <a:pt x="3" y="513"/>
                  </a:cubicBezTo>
                  <a:cubicBezTo>
                    <a:pt x="4" y="513"/>
                    <a:pt x="5" y="513"/>
                    <a:pt x="5" y="515"/>
                  </a:cubicBezTo>
                  <a:cubicBezTo>
                    <a:pt x="5" y="516"/>
                    <a:pt x="4" y="517"/>
                    <a:pt x="3" y="517"/>
                  </a:cubicBezTo>
                  <a:cubicBezTo>
                    <a:pt x="2" y="517"/>
                    <a:pt x="1" y="516"/>
                    <a:pt x="1" y="515"/>
                  </a:cubicBezTo>
                  <a:close/>
                  <a:moveTo>
                    <a:pt x="1" y="507"/>
                  </a:moveTo>
                  <a:lnTo>
                    <a:pt x="1" y="507"/>
                  </a:lnTo>
                  <a:cubicBezTo>
                    <a:pt x="1" y="505"/>
                    <a:pt x="2" y="505"/>
                    <a:pt x="3" y="505"/>
                  </a:cubicBezTo>
                  <a:cubicBezTo>
                    <a:pt x="4" y="505"/>
                    <a:pt x="5" y="505"/>
                    <a:pt x="5" y="507"/>
                  </a:cubicBezTo>
                  <a:cubicBezTo>
                    <a:pt x="5" y="508"/>
                    <a:pt x="4" y="509"/>
                    <a:pt x="3" y="509"/>
                  </a:cubicBezTo>
                  <a:cubicBezTo>
                    <a:pt x="2" y="509"/>
                    <a:pt x="1" y="508"/>
                    <a:pt x="1" y="507"/>
                  </a:cubicBezTo>
                  <a:close/>
                  <a:moveTo>
                    <a:pt x="1" y="499"/>
                  </a:moveTo>
                  <a:lnTo>
                    <a:pt x="1" y="499"/>
                  </a:lnTo>
                  <a:cubicBezTo>
                    <a:pt x="1" y="497"/>
                    <a:pt x="2" y="497"/>
                    <a:pt x="3" y="497"/>
                  </a:cubicBezTo>
                  <a:cubicBezTo>
                    <a:pt x="4" y="497"/>
                    <a:pt x="5" y="497"/>
                    <a:pt x="5" y="499"/>
                  </a:cubicBezTo>
                  <a:cubicBezTo>
                    <a:pt x="5" y="500"/>
                    <a:pt x="4" y="501"/>
                    <a:pt x="3" y="501"/>
                  </a:cubicBezTo>
                  <a:cubicBezTo>
                    <a:pt x="2" y="501"/>
                    <a:pt x="1" y="500"/>
                    <a:pt x="1" y="499"/>
                  </a:cubicBezTo>
                  <a:close/>
                  <a:moveTo>
                    <a:pt x="1" y="491"/>
                  </a:moveTo>
                  <a:lnTo>
                    <a:pt x="1" y="491"/>
                  </a:lnTo>
                  <a:cubicBezTo>
                    <a:pt x="1" y="489"/>
                    <a:pt x="2" y="489"/>
                    <a:pt x="3" y="489"/>
                  </a:cubicBezTo>
                  <a:cubicBezTo>
                    <a:pt x="4" y="489"/>
                    <a:pt x="5" y="489"/>
                    <a:pt x="5" y="491"/>
                  </a:cubicBezTo>
                  <a:cubicBezTo>
                    <a:pt x="5" y="492"/>
                    <a:pt x="4" y="493"/>
                    <a:pt x="3" y="493"/>
                  </a:cubicBezTo>
                  <a:cubicBezTo>
                    <a:pt x="2" y="493"/>
                    <a:pt x="1" y="492"/>
                    <a:pt x="1" y="491"/>
                  </a:cubicBezTo>
                  <a:close/>
                  <a:moveTo>
                    <a:pt x="1" y="483"/>
                  </a:moveTo>
                  <a:lnTo>
                    <a:pt x="1" y="483"/>
                  </a:lnTo>
                  <a:cubicBezTo>
                    <a:pt x="1" y="481"/>
                    <a:pt x="2" y="481"/>
                    <a:pt x="3" y="481"/>
                  </a:cubicBezTo>
                  <a:cubicBezTo>
                    <a:pt x="4" y="481"/>
                    <a:pt x="5" y="481"/>
                    <a:pt x="5" y="483"/>
                  </a:cubicBezTo>
                  <a:cubicBezTo>
                    <a:pt x="5" y="484"/>
                    <a:pt x="4" y="485"/>
                    <a:pt x="3" y="485"/>
                  </a:cubicBezTo>
                  <a:cubicBezTo>
                    <a:pt x="2" y="485"/>
                    <a:pt x="1" y="484"/>
                    <a:pt x="1" y="483"/>
                  </a:cubicBezTo>
                  <a:close/>
                  <a:moveTo>
                    <a:pt x="1" y="475"/>
                  </a:moveTo>
                  <a:lnTo>
                    <a:pt x="1" y="475"/>
                  </a:lnTo>
                  <a:cubicBezTo>
                    <a:pt x="1" y="473"/>
                    <a:pt x="2" y="473"/>
                    <a:pt x="3" y="473"/>
                  </a:cubicBezTo>
                  <a:cubicBezTo>
                    <a:pt x="4" y="473"/>
                    <a:pt x="5" y="473"/>
                    <a:pt x="5" y="475"/>
                  </a:cubicBezTo>
                  <a:cubicBezTo>
                    <a:pt x="5" y="476"/>
                    <a:pt x="4" y="477"/>
                    <a:pt x="3" y="477"/>
                  </a:cubicBezTo>
                  <a:cubicBezTo>
                    <a:pt x="2" y="477"/>
                    <a:pt x="1" y="476"/>
                    <a:pt x="1" y="475"/>
                  </a:cubicBezTo>
                  <a:close/>
                  <a:moveTo>
                    <a:pt x="1" y="467"/>
                  </a:moveTo>
                  <a:lnTo>
                    <a:pt x="1" y="467"/>
                  </a:lnTo>
                  <a:cubicBezTo>
                    <a:pt x="1" y="465"/>
                    <a:pt x="2" y="465"/>
                    <a:pt x="3" y="465"/>
                  </a:cubicBezTo>
                  <a:cubicBezTo>
                    <a:pt x="4" y="465"/>
                    <a:pt x="5" y="465"/>
                    <a:pt x="5" y="467"/>
                  </a:cubicBezTo>
                  <a:cubicBezTo>
                    <a:pt x="5" y="468"/>
                    <a:pt x="4" y="469"/>
                    <a:pt x="3" y="469"/>
                  </a:cubicBezTo>
                  <a:cubicBezTo>
                    <a:pt x="2" y="469"/>
                    <a:pt x="1" y="468"/>
                    <a:pt x="1" y="467"/>
                  </a:cubicBezTo>
                  <a:close/>
                  <a:moveTo>
                    <a:pt x="1" y="459"/>
                  </a:moveTo>
                  <a:lnTo>
                    <a:pt x="1" y="458"/>
                  </a:lnTo>
                  <a:cubicBezTo>
                    <a:pt x="1" y="457"/>
                    <a:pt x="2" y="456"/>
                    <a:pt x="3" y="456"/>
                  </a:cubicBezTo>
                  <a:cubicBezTo>
                    <a:pt x="4" y="456"/>
                    <a:pt x="5" y="457"/>
                    <a:pt x="5" y="458"/>
                  </a:cubicBezTo>
                  <a:lnTo>
                    <a:pt x="5" y="459"/>
                  </a:lnTo>
                  <a:cubicBezTo>
                    <a:pt x="5" y="460"/>
                    <a:pt x="4" y="461"/>
                    <a:pt x="3" y="461"/>
                  </a:cubicBezTo>
                  <a:cubicBezTo>
                    <a:pt x="2" y="461"/>
                    <a:pt x="1" y="460"/>
                    <a:pt x="1" y="459"/>
                  </a:cubicBezTo>
                  <a:close/>
                  <a:moveTo>
                    <a:pt x="1" y="450"/>
                  </a:moveTo>
                  <a:lnTo>
                    <a:pt x="1" y="450"/>
                  </a:lnTo>
                  <a:cubicBezTo>
                    <a:pt x="1" y="449"/>
                    <a:pt x="2" y="448"/>
                    <a:pt x="3" y="448"/>
                  </a:cubicBezTo>
                  <a:cubicBezTo>
                    <a:pt x="4" y="448"/>
                    <a:pt x="5" y="449"/>
                    <a:pt x="5" y="450"/>
                  </a:cubicBezTo>
                  <a:cubicBezTo>
                    <a:pt x="5" y="452"/>
                    <a:pt x="4" y="452"/>
                    <a:pt x="3" y="452"/>
                  </a:cubicBezTo>
                  <a:cubicBezTo>
                    <a:pt x="2" y="452"/>
                    <a:pt x="1" y="452"/>
                    <a:pt x="1" y="450"/>
                  </a:cubicBezTo>
                  <a:close/>
                  <a:moveTo>
                    <a:pt x="1" y="442"/>
                  </a:moveTo>
                  <a:lnTo>
                    <a:pt x="1" y="442"/>
                  </a:lnTo>
                  <a:cubicBezTo>
                    <a:pt x="1" y="441"/>
                    <a:pt x="2" y="440"/>
                    <a:pt x="3" y="440"/>
                  </a:cubicBezTo>
                  <a:cubicBezTo>
                    <a:pt x="4" y="440"/>
                    <a:pt x="5" y="441"/>
                    <a:pt x="5" y="442"/>
                  </a:cubicBezTo>
                  <a:cubicBezTo>
                    <a:pt x="5" y="444"/>
                    <a:pt x="4" y="444"/>
                    <a:pt x="3" y="444"/>
                  </a:cubicBezTo>
                  <a:cubicBezTo>
                    <a:pt x="2" y="444"/>
                    <a:pt x="1" y="444"/>
                    <a:pt x="1" y="442"/>
                  </a:cubicBezTo>
                  <a:close/>
                  <a:moveTo>
                    <a:pt x="1" y="434"/>
                  </a:moveTo>
                  <a:lnTo>
                    <a:pt x="1" y="434"/>
                  </a:lnTo>
                  <a:cubicBezTo>
                    <a:pt x="1" y="433"/>
                    <a:pt x="2" y="432"/>
                    <a:pt x="3" y="432"/>
                  </a:cubicBezTo>
                  <a:cubicBezTo>
                    <a:pt x="4" y="432"/>
                    <a:pt x="5" y="433"/>
                    <a:pt x="5" y="434"/>
                  </a:cubicBezTo>
                  <a:cubicBezTo>
                    <a:pt x="5" y="436"/>
                    <a:pt x="4" y="436"/>
                    <a:pt x="3" y="436"/>
                  </a:cubicBezTo>
                  <a:cubicBezTo>
                    <a:pt x="2" y="436"/>
                    <a:pt x="1" y="436"/>
                    <a:pt x="1" y="434"/>
                  </a:cubicBezTo>
                  <a:close/>
                  <a:moveTo>
                    <a:pt x="1" y="426"/>
                  </a:moveTo>
                  <a:lnTo>
                    <a:pt x="1" y="426"/>
                  </a:lnTo>
                  <a:cubicBezTo>
                    <a:pt x="1" y="425"/>
                    <a:pt x="2" y="424"/>
                    <a:pt x="3" y="424"/>
                  </a:cubicBezTo>
                  <a:cubicBezTo>
                    <a:pt x="4" y="424"/>
                    <a:pt x="5" y="425"/>
                    <a:pt x="5" y="426"/>
                  </a:cubicBezTo>
                  <a:cubicBezTo>
                    <a:pt x="5" y="428"/>
                    <a:pt x="4" y="428"/>
                    <a:pt x="3" y="428"/>
                  </a:cubicBezTo>
                  <a:cubicBezTo>
                    <a:pt x="2" y="428"/>
                    <a:pt x="1" y="428"/>
                    <a:pt x="1" y="426"/>
                  </a:cubicBezTo>
                  <a:close/>
                  <a:moveTo>
                    <a:pt x="1" y="418"/>
                  </a:moveTo>
                  <a:lnTo>
                    <a:pt x="1" y="418"/>
                  </a:lnTo>
                  <a:cubicBezTo>
                    <a:pt x="1" y="417"/>
                    <a:pt x="2" y="416"/>
                    <a:pt x="3" y="416"/>
                  </a:cubicBezTo>
                  <a:cubicBezTo>
                    <a:pt x="4" y="416"/>
                    <a:pt x="5" y="417"/>
                    <a:pt x="5" y="418"/>
                  </a:cubicBezTo>
                  <a:cubicBezTo>
                    <a:pt x="5" y="420"/>
                    <a:pt x="4" y="420"/>
                    <a:pt x="3" y="420"/>
                  </a:cubicBezTo>
                  <a:cubicBezTo>
                    <a:pt x="2" y="420"/>
                    <a:pt x="1" y="420"/>
                    <a:pt x="1" y="418"/>
                  </a:cubicBezTo>
                  <a:close/>
                  <a:moveTo>
                    <a:pt x="1" y="410"/>
                  </a:moveTo>
                  <a:lnTo>
                    <a:pt x="1" y="410"/>
                  </a:lnTo>
                  <a:cubicBezTo>
                    <a:pt x="1" y="409"/>
                    <a:pt x="2" y="408"/>
                    <a:pt x="3" y="408"/>
                  </a:cubicBezTo>
                  <a:cubicBezTo>
                    <a:pt x="4" y="408"/>
                    <a:pt x="5" y="409"/>
                    <a:pt x="5" y="410"/>
                  </a:cubicBezTo>
                  <a:cubicBezTo>
                    <a:pt x="5" y="412"/>
                    <a:pt x="4" y="412"/>
                    <a:pt x="3" y="412"/>
                  </a:cubicBezTo>
                  <a:cubicBezTo>
                    <a:pt x="2" y="412"/>
                    <a:pt x="1" y="412"/>
                    <a:pt x="1" y="410"/>
                  </a:cubicBezTo>
                  <a:close/>
                  <a:moveTo>
                    <a:pt x="1" y="402"/>
                  </a:moveTo>
                  <a:lnTo>
                    <a:pt x="1" y="402"/>
                  </a:lnTo>
                  <a:cubicBezTo>
                    <a:pt x="1" y="401"/>
                    <a:pt x="2" y="400"/>
                    <a:pt x="3" y="400"/>
                  </a:cubicBezTo>
                  <a:cubicBezTo>
                    <a:pt x="4" y="400"/>
                    <a:pt x="5" y="401"/>
                    <a:pt x="5" y="402"/>
                  </a:cubicBezTo>
                  <a:cubicBezTo>
                    <a:pt x="5" y="404"/>
                    <a:pt x="4" y="404"/>
                    <a:pt x="3" y="404"/>
                  </a:cubicBezTo>
                  <a:cubicBezTo>
                    <a:pt x="2" y="404"/>
                    <a:pt x="1" y="404"/>
                    <a:pt x="1" y="402"/>
                  </a:cubicBezTo>
                  <a:close/>
                  <a:moveTo>
                    <a:pt x="1" y="394"/>
                  </a:moveTo>
                  <a:lnTo>
                    <a:pt x="1" y="394"/>
                  </a:lnTo>
                  <a:cubicBezTo>
                    <a:pt x="1" y="393"/>
                    <a:pt x="2" y="392"/>
                    <a:pt x="3" y="392"/>
                  </a:cubicBezTo>
                  <a:cubicBezTo>
                    <a:pt x="4" y="392"/>
                    <a:pt x="5" y="393"/>
                    <a:pt x="5" y="394"/>
                  </a:cubicBezTo>
                  <a:cubicBezTo>
                    <a:pt x="5" y="396"/>
                    <a:pt x="4" y="396"/>
                    <a:pt x="3" y="396"/>
                  </a:cubicBezTo>
                  <a:cubicBezTo>
                    <a:pt x="2" y="396"/>
                    <a:pt x="1" y="396"/>
                    <a:pt x="1" y="394"/>
                  </a:cubicBezTo>
                  <a:close/>
                  <a:moveTo>
                    <a:pt x="1" y="386"/>
                  </a:moveTo>
                  <a:lnTo>
                    <a:pt x="1" y="386"/>
                  </a:lnTo>
                  <a:cubicBezTo>
                    <a:pt x="1" y="385"/>
                    <a:pt x="2" y="384"/>
                    <a:pt x="3" y="384"/>
                  </a:cubicBezTo>
                  <a:cubicBezTo>
                    <a:pt x="4" y="384"/>
                    <a:pt x="5" y="385"/>
                    <a:pt x="5" y="386"/>
                  </a:cubicBezTo>
                  <a:cubicBezTo>
                    <a:pt x="5" y="388"/>
                    <a:pt x="4" y="388"/>
                    <a:pt x="3" y="388"/>
                  </a:cubicBezTo>
                  <a:cubicBezTo>
                    <a:pt x="2" y="388"/>
                    <a:pt x="1" y="388"/>
                    <a:pt x="1" y="386"/>
                  </a:cubicBezTo>
                  <a:close/>
                  <a:moveTo>
                    <a:pt x="1" y="378"/>
                  </a:moveTo>
                  <a:lnTo>
                    <a:pt x="1" y="378"/>
                  </a:lnTo>
                  <a:cubicBezTo>
                    <a:pt x="1" y="377"/>
                    <a:pt x="2" y="376"/>
                    <a:pt x="3" y="376"/>
                  </a:cubicBezTo>
                  <a:cubicBezTo>
                    <a:pt x="5" y="376"/>
                    <a:pt x="5" y="377"/>
                    <a:pt x="5" y="378"/>
                  </a:cubicBezTo>
                  <a:cubicBezTo>
                    <a:pt x="5" y="380"/>
                    <a:pt x="5" y="380"/>
                    <a:pt x="3" y="380"/>
                  </a:cubicBezTo>
                  <a:cubicBezTo>
                    <a:pt x="2" y="380"/>
                    <a:pt x="1" y="380"/>
                    <a:pt x="1" y="378"/>
                  </a:cubicBezTo>
                  <a:close/>
                  <a:moveTo>
                    <a:pt x="1" y="370"/>
                  </a:moveTo>
                  <a:lnTo>
                    <a:pt x="1" y="370"/>
                  </a:lnTo>
                  <a:cubicBezTo>
                    <a:pt x="1" y="369"/>
                    <a:pt x="2" y="368"/>
                    <a:pt x="3" y="368"/>
                  </a:cubicBezTo>
                  <a:cubicBezTo>
                    <a:pt x="5" y="368"/>
                    <a:pt x="5" y="369"/>
                    <a:pt x="5" y="370"/>
                  </a:cubicBezTo>
                  <a:cubicBezTo>
                    <a:pt x="5" y="372"/>
                    <a:pt x="5" y="372"/>
                    <a:pt x="3" y="372"/>
                  </a:cubicBezTo>
                  <a:cubicBezTo>
                    <a:pt x="2" y="372"/>
                    <a:pt x="1" y="372"/>
                    <a:pt x="1" y="370"/>
                  </a:cubicBezTo>
                  <a:close/>
                  <a:moveTo>
                    <a:pt x="2" y="362"/>
                  </a:moveTo>
                  <a:lnTo>
                    <a:pt x="2" y="362"/>
                  </a:lnTo>
                  <a:cubicBezTo>
                    <a:pt x="2" y="361"/>
                    <a:pt x="2" y="360"/>
                    <a:pt x="4" y="360"/>
                  </a:cubicBezTo>
                  <a:cubicBezTo>
                    <a:pt x="5" y="360"/>
                    <a:pt x="6" y="361"/>
                    <a:pt x="6" y="362"/>
                  </a:cubicBezTo>
                  <a:cubicBezTo>
                    <a:pt x="6" y="364"/>
                    <a:pt x="5" y="364"/>
                    <a:pt x="4" y="364"/>
                  </a:cubicBezTo>
                  <a:cubicBezTo>
                    <a:pt x="2" y="364"/>
                    <a:pt x="2" y="364"/>
                    <a:pt x="2" y="362"/>
                  </a:cubicBezTo>
                  <a:close/>
                  <a:moveTo>
                    <a:pt x="2" y="354"/>
                  </a:moveTo>
                  <a:lnTo>
                    <a:pt x="2" y="354"/>
                  </a:lnTo>
                  <a:cubicBezTo>
                    <a:pt x="2" y="353"/>
                    <a:pt x="2" y="352"/>
                    <a:pt x="4" y="352"/>
                  </a:cubicBezTo>
                  <a:cubicBezTo>
                    <a:pt x="5" y="352"/>
                    <a:pt x="6" y="353"/>
                    <a:pt x="6" y="354"/>
                  </a:cubicBezTo>
                  <a:cubicBezTo>
                    <a:pt x="6" y="356"/>
                    <a:pt x="5" y="356"/>
                    <a:pt x="4" y="356"/>
                  </a:cubicBezTo>
                  <a:cubicBezTo>
                    <a:pt x="2" y="356"/>
                    <a:pt x="2" y="356"/>
                    <a:pt x="2" y="354"/>
                  </a:cubicBezTo>
                  <a:close/>
                  <a:moveTo>
                    <a:pt x="2" y="346"/>
                  </a:moveTo>
                  <a:lnTo>
                    <a:pt x="2" y="346"/>
                  </a:lnTo>
                  <a:cubicBezTo>
                    <a:pt x="2" y="345"/>
                    <a:pt x="3" y="344"/>
                    <a:pt x="4" y="344"/>
                  </a:cubicBezTo>
                  <a:cubicBezTo>
                    <a:pt x="5" y="344"/>
                    <a:pt x="6" y="345"/>
                    <a:pt x="6" y="346"/>
                  </a:cubicBezTo>
                  <a:cubicBezTo>
                    <a:pt x="6" y="348"/>
                    <a:pt x="5" y="348"/>
                    <a:pt x="4" y="348"/>
                  </a:cubicBezTo>
                  <a:cubicBezTo>
                    <a:pt x="3" y="348"/>
                    <a:pt x="2" y="348"/>
                    <a:pt x="2" y="346"/>
                  </a:cubicBezTo>
                  <a:close/>
                  <a:moveTo>
                    <a:pt x="2" y="338"/>
                  </a:moveTo>
                  <a:lnTo>
                    <a:pt x="2" y="338"/>
                  </a:lnTo>
                  <a:cubicBezTo>
                    <a:pt x="2" y="337"/>
                    <a:pt x="3" y="336"/>
                    <a:pt x="4" y="336"/>
                  </a:cubicBezTo>
                  <a:cubicBezTo>
                    <a:pt x="5" y="336"/>
                    <a:pt x="6" y="337"/>
                    <a:pt x="6" y="338"/>
                  </a:cubicBezTo>
                  <a:cubicBezTo>
                    <a:pt x="6" y="340"/>
                    <a:pt x="5" y="340"/>
                    <a:pt x="4" y="340"/>
                  </a:cubicBezTo>
                  <a:cubicBezTo>
                    <a:pt x="3" y="340"/>
                    <a:pt x="2" y="340"/>
                    <a:pt x="2" y="338"/>
                  </a:cubicBezTo>
                  <a:close/>
                  <a:moveTo>
                    <a:pt x="2" y="330"/>
                  </a:moveTo>
                  <a:lnTo>
                    <a:pt x="2" y="330"/>
                  </a:lnTo>
                  <a:cubicBezTo>
                    <a:pt x="2" y="329"/>
                    <a:pt x="3" y="328"/>
                    <a:pt x="4" y="328"/>
                  </a:cubicBezTo>
                  <a:cubicBezTo>
                    <a:pt x="5" y="328"/>
                    <a:pt x="6" y="329"/>
                    <a:pt x="6" y="330"/>
                  </a:cubicBezTo>
                  <a:cubicBezTo>
                    <a:pt x="6" y="332"/>
                    <a:pt x="5" y="332"/>
                    <a:pt x="4" y="332"/>
                  </a:cubicBezTo>
                  <a:cubicBezTo>
                    <a:pt x="3" y="332"/>
                    <a:pt x="2" y="332"/>
                    <a:pt x="2" y="330"/>
                  </a:cubicBezTo>
                  <a:close/>
                  <a:moveTo>
                    <a:pt x="2" y="322"/>
                  </a:moveTo>
                  <a:lnTo>
                    <a:pt x="2" y="322"/>
                  </a:lnTo>
                  <a:cubicBezTo>
                    <a:pt x="2" y="321"/>
                    <a:pt x="3" y="320"/>
                    <a:pt x="4" y="320"/>
                  </a:cubicBezTo>
                  <a:cubicBezTo>
                    <a:pt x="5" y="320"/>
                    <a:pt x="6" y="321"/>
                    <a:pt x="6" y="322"/>
                  </a:cubicBezTo>
                  <a:cubicBezTo>
                    <a:pt x="6" y="324"/>
                    <a:pt x="5" y="324"/>
                    <a:pt x="4" y="324"/>
                  </a:cubicBezTo>
                  <a:cubicBezTo>
                    <a:pt x="3" y="324"/>
                    <a:pt x="2" y="324"/>
                    <a:pt x="2" y="322"/>
                  </a:cubicBezTo>
                  <a:close/>
                  <a:moveTo>
                    <a:pt x="2" y="314"/>
                  </a:moveTo>
                  <a:lnTo>
                    <a:pt x="2" y="314"/>
                  </a:lnTo>
                  <a:cubicBezTo>
                    <a:pt x="2" y="313"/>
                    <a:pt x="3" y="312"/>
                    <a:pt x="4" y="312"/>
                  </a:cubicBezTo>
                  <a:cubicBezTo>
                    <a:pt x="5" y="312"/>
                    <a:pt x="6" y="313"/>
                    <a:pt x="6" y="314"/>
                  </a:cubicBezTo>
                  <a:cubicBezTo>
                    <a:pt x="6" y="316"/>
                    <a:pt x="5" y="316"/>
                    <a:pt x="4" y="316"/>
                  </a:cubicBezTo>
                  <a:cubicBezTo>
                    <a:pt x="3" y="316"/>
                    <a:pt x="2" y="316"/>
                    <a:pt x="2" y="314"/>
                  </a:cubicBezTo>
                  <a:close/>
                  <a:moveTo>
                    <a:pt x="2" y="306"/>
                  </a:moveTo>
                  <a:lnTo>
                    <a:pt x="2" y="306"/>
                  </a:lnTo>
                  <a:cubicBezTo>
                    <a:pt x="2" y="305"/>
                    <a:pt x="3" y="304"/>
                    <a:pt x="4" y="304"/>
                  </a:cubicBezTo>
                  <a:cubicBezTo>
                    <a:pt x="5" y="304"/>
                    <a:pt x="6" y="305"/>
                    <a:pt x="6" y="306"/>
                  </a:cubicBezTo>
                  <a:cubicBezTo>
                    <a:pt x="6" y="308"/>
                    <a:pt x="5" y="308"/>
                    <a:pt x="4" y="308"/>
                  </a:cubicBezTo>
                  <a:cubicBezTo>
                    <a:pt x="3" y="308"/>
                    <a:pt x="2" y="308"/>
                    <a:pt x="2" y="306"/>
                  </a:cubicBezTo>
                  <a:close/>
                  <a:moveTo>
                    <a:pt x="2" y="298"/>
                  </a:moveTo>
                  <a:lnTo>
                    <a:pt x="2" y="298"/>
                  </a:lnTo>
                  <a:cubicBezTo>
                    <a:pt x="2" y="297"/>
                    <a:pt x="3" y="296"/>
                    <a:pt x="4" y="296"/>
                  </a:cubicBezTo>
                  <a:cubicBezTo>
                    <a:pt x="5" y="296"/>
                    <a:pt x="6" y="297"/>
                    <a:pt x="6" y="298"/>
                  </a:cubicBezTo>
                  <a:cubicBezTo>
                    <a:pt x="6" y="300"/>
                    <a:pt x="5" y="300"/>
                    <a:pt x="4" y="300"/>
                  </a:cubicBezTo>
                  <a:cubicBezTo>
                    <a:pt x="3" y="300"/>
                    <a:pt x="2" y="300"/>
                    <a:pt x="2" y="298"/>
                  </a:cubicBezTo>
                  <a:close/>
                  <a:moveTo>
                    <a:pt x="2" y="290"/>
                  </a:moveTo>
                  <a:lnTo>
                    <a:pt x="2" y="290"/>
                  </a:lnTo>
                  <a:cubicBezTo>
                    <a:pt x="2" y="289"/>
                    <a:pt x="3" y="288"/>
                    <a:pt x="4" y="288"/>
                  </a:cubicBezTo>
                  <a:cubicBezTo>
                    <a:pt x="5" y="288"/>
                    <a:pt x="6" y="289"/>
                    <a:pt x="6" y="290"/>
                  </a:cubicBezTo>
                  <a:cubicBezTo>
                    <a:pt x="6" y="292"/>
                    <a:pt x="5" y="292"/>
                    <a:pt x="4" y="292"/>
                  </a:cubicBezTo>
                  <a:cubicBezTo>
                    <a:pt x="3" y="292"/>
                    <a:pt x="2" y="292"/>
                    <a:pt x="2" y="290"/>
                  </a:cubicBezTo>
                  <a:close/>
                  <a:moveTo>
                    <a:pt x="2" y="282"/>
                  </a:moveTo>
                  <a:lnTo>
                    <a:pt x="2" y="282"/>
                  </a:lnTo>
                  <a:cubicBezTo>
                    <a:pt x="2" y="281"/>
                    <a:pt x="3" y="280"/>
                    <a:pt x="4" y="280"/>
                  </a:cubicBezTo>
                  <a:cubicBezTo>
                    <a:pt x="5" y="280"/>
                    <a:pt x="6" y="281"/>
                    <a:pt x="6" y="282"/>
                  </a:cubicBezTo>
                  <a:cubicBezTo>
                    <a:pt x="6" y="284"/>
                    <a:pt x="5" y="284"/>
                    <a:pt x="4" y="284"/>
                  </a:cubicBezTo>
                  <a:cubicBezTo>
                    <a:pt x="3" y="284"/>
                    <a:pt x="2" y="284"/>
                    <a:pt x="2" y="282"/>
                  </a:cubicBezTo>
                  <a:close/>
                  <a:moveTo>
                    <a:pt x="2" y="274"/>
                  </a:moveTo>
                  <a:lnTo>
                    <a:pt x="2" y="274"/>
                  </a:lnTo>
                  <a:cubicBezTo>
                    <a:pt x="2" y="273"/>
                    <a:pt x="3" y="272"/>
                    <a:pt x="4" y="272"/>
                  </a:cubicBezTo>
                  <a:cubicBezTo>
                    <a:pt x="5" y="272"/>
                    <a:pt x="6" y="273"/>
                    <a:pt x="6" y="274"/>
                  </a:cubicBezTo>
                  <a:cubicBezTo>
                    <a:pt x="6" y="276"/>
                    <a:pt x="5" y="276"/>
                    <a:pt x="4" y="276"/>
                  </a:cubicBezTo>
                  <a:cubicBezTo>
                    <a:pt x="3" y="276"/>
                    <a:pt x="2" y="276"/>
                    <a:pt x="2" y="274"/>
                  </a:cubicBezTo>
                  <a:close/>
                  <a:moveTo>
                    <a:pt x="2" y="266"/>
                  </a:moveTo>
                  <a:lnTo>
                    <a:pt x="2" y="266"/>
                  </a:lnTo>
                  <a:cubicBezTo>
                    <a:pt x="2" y="265"/>
                    <a:pt x="3" y="264"/>
                    <a:pt x="4" y="264"/>
                  </a:cubicBezTo>
                  <a:cubicBezTo>
                    <a:pt x="5" y="264"/>
                    <a:pt x="6" y="265"/>
                    <a:pt x="6" y="266"/>
                  </a:cubicBezTo>
                  <a:cubicBezTo>
                    <a:pt x="6" y="268"/>
                    <a:pt x="5" y="268"/>
                    <a:pt x="4" y="268"/>
                  </a:cubicBezTo>
                  <a:cubicBezTo>
                    <a:pt x="3" y="268"/>
                    <a:pt x="2" y="268"/>
                    <a:pt x="2" y="266"/>
                  </a:cubicBezTo>
                  <a:close/>
                  <a:moveTo>
                    <a:pt x="2" y="258"/>
                  </a:moveTo>
                  <a:lnTo>
                    <a:pt x="2" y="258"/>
                  </a:lnTo>
                  <a:cubicBezTo>
                    <a:pt x="2" y="257"/>
                    <a:pt x="3" y="256"/>
                    <a:pt x="4" y="256"/>
                  </a:cubicBezTo>
                  <a:cubicBezTo>
                    <a:pt x="5" y="256"/>
                    <a:pt x="6" y="257"/>
                    <a:pt x="6" y="258"/>
                  </a:cubicBezTo>
                  <a:cubicBezTo>
                    <a:pt x="6" y="260"/>
                    <a:pt x="5" y="260"/>
                    <a:pt x="4" y="260"/>
                  </a:cubicBezTo>
                  <a:cubicBezTo>
                    <a:pt x="3" y="260"/>
                    <a:pt x="2" y="260"/>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6" y="216"/>
                    <a:pt x="6" y="217"/>
                    <a:pt x="6" y="218"/>
                  </a:cubicBezTo>
                  <a:cubicBezTo>
                    <a:pt x="6" y="219"/>
                    <a:pt x="6"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7" y="56"/>
                    <a:pt x="7" y="57"/>
                    <a:pt x="7" y="58"/>
                  </a:cubicBezTo>
                  <a:cubicBezTo>
                    <a:pt x="7" y="59"/>
                    <a:pt x="7" y="60"/>
                    <a:pt x="5" y="60"/>
                  </a:cubicBezTo>
                  <a:cubicBezTo>
                    <a:pt x="4" y="60"/>
                    <a:pt x="3" y="59"/>
                    <a:pt x="3" y="58"/>
                  </a:cubicBezTo>
                  <a:close/>
                  <a:moveTo>
                    <a:pt x="3" y="50"/>
                  </a:moveTo>
                  <a:lnTo>
                    <a:pt x="3" y="50"/>
                  </a:lnTo>
                  <a:cubicBezTo>
                    <a:pt x="3" y="49"/>
                    <a:pt x="4" y="48"/>
                    <a:pt x="5" y="48"/>
                  </a:cubicBezTo>
                  <a:cubicBezTo>
                    <a:pt x="7" y="48"/>
                    <a:pt x="7" y="49"/>
                    <a:pt x="7" y="50"/>
                  </a:cubicBezTo>
                  <a:cubicBezTo>
                    <a:pt x="7" y="51"/>
                    <a:pt x="7" y="52"/>
                    <a:pt x="5" y="52"/>
                  </a:cubicBezTo>
                  <a:cubicBezTo>
                    <a:pt x="4" y="52"/>
                    <a:pt x="3" y="51"/>
                    <a:pt x="3"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4" y="32"/>
                    <a:pt x="6" y="32"/>
                  </a:cubicBezTo>
                  <a:cubicBezTo>
                    <a:pt x="7" y="32"/>
                    <a:pt x="8" y="33"/>
                    <a:pt x="8" y="34"/>
                  </a:cubicBezTo>
                  <a:cubicBezTo>
                    <a:pt x="8" y="35"/>
                    <a:pt x="7" y="36"/>
                    <a:pt x="6" y="36"/>
                  </a:cubicBezTo>
                  <a:cubicBezTo>
                    <a:pt x="4"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0" name="Freeform 59"/>
            <p:cNvSpPr>
              <a:spLocks noEditPoints="1"/>
            </p:cNvSpPr>
            <p:nvPr/>
          </p:nvSpPr>
          <p:spPr bwMode="auto">
            <a:xfrm>
              <a:off x="4652" y="3247"/>
              <a:ext cx="2" cy="96"/>
            </a:xfrm>
            <a:custGeom>
              <a:avLst/>
              <a:gdLst>
                <a:gd name="T0" fmla="*/ 0 w 8"/>
                <a:gd name="T1" fmla="*/ 0 h 308"/>
                <a:gd name="T2" fmla="*/ 0 w 8"/>
                <a:gd name="T3" fmla="*/ 0 h 308"/>
                <a:gd name="T4" fmla="*/ 0 w 8"/>
                <a:gd name="T5" fmla="*/ 0 h 308"/>
                <a:gd name="T6" fmla="*/ 0 w 8"/>
                <a:gd name="T7" fmla="*/ 0 h 308"/>
                <a:gd name="T8" fmla="*/ 0 w 8"/>
                <a:gd name="T9" fmla="*/ 0 h 308"/>
                <a:gd name="T10" fmla="*/ 0 w 8"/>
                <a:gd name="T11" fmla="*/ 0 h 308"/>
                <a:gd name="T12" fmla="*/ 0 w 8"/>
                <a:gd name="T13" fmla="*/ 0 h 308"/>
                <a:gd name="T14" fmla="*/ 0 w 8"/>
                <a:gd name="T15" fmla="*/ 0 h 308"/>
                <a:gd name="T16" fmla="*/ 0 w 8"/>
                <a:gd name="T17" fmla="*/ 0 h 308"/>
                <a:gd name="T18" fmla="*/ 0 w 8"/>
                <a:gd name="T19" fmla="*/ 0 h 308"/>
                <a:gd name="T20" fmla="*/ 0 w 8"/>
                <a:gd name="T21" fmla="*/ 0 h 308"/>
                <a:gd name="T22" fmla="*/ 0 w 8"/>
                <a:gd name="T23" fmla="*/ 0 h 308"/>
                <a:gd name="T24" fmla="*/ 0 w 8"/>
                <a:gd name="T25" fmla="*/ 0 h 308"/>
                <a:gd name="T26" fmla="*/ 0 w 8"/>
                <a:gd name="T27" fmla="*/ 0 h 308"/>
                <a:gd name="T28" fmla="*/ 0 w 8"/>
                <a:gd name="T29" fmla="*/ 0 h 308"/>
                <a:gd name="T30" fmla="*/ 0 w 8"/>
                <a:gd name="T31" fmla="*/ 0 h 308"/>
                <a:gd name="T32" fmla="*/ 0 w 8"/>
                <a:gd name="T33" fmla="*/ 0 h 308"/>
                <a:gd name="T34" fmla="*/ 0 w 8"/>
                <a:gd name="T35" fmla="*/ 0 h 308"/>
                <a:gd name="T36" fmla="*/ 0 w 8"/>
                <a:gd name="T37" fmla="*/ 0 h 308"/>
                <a:gd name="T38" fmla="*/ 0 w 8"/>
                <a:gd name="T39" fmla="*/ 0 h 308"/>
                <a:gd name="T40" fmla="*/ 0 w 8"/>
                <a:gd name="T41" fmla="*/ 0 h 308"/>
                <a:gd name="T42" fmla="*/ 0 w 8"/>
                <a:gd name="T43" fmla="*/ 0 h 308"/>
                <a:gd name="T44" fmla="*/ 0 w 8"/>
                <a:gd name="T45" fmla="*/ 0 h 308"/>
                <a:gd name="T46" fmla="*/ 0 w 8"/>
                <a:gd name="T47" fmla="*/ 0 h 308"/>
                <a:gd name="T48" fmla="*/ 0 w 8"/>
                <a:gd name="T49" fmla="*/ 0 h 308"/>
                <a:gd name="T50" fmla="*/ 0 w 8"/>
                <a:gd name="T51" fmla="*/ 0 h 308"/>
                <a:gd name="T52" fmla="*/ 0 w 8"/>
                <a:gd name="T53" fmla="*/ 0 h 308"/>
                <a:gd name="T54" fmla="*/ 0 w 8"/>
                <a:gd name="T55" fmla="*/ 0 h 308"/>
                <a:gd name="T56" fmla="*/ 0 w 8"/>
                <a:gd name="T57" fmla="*/ 0 h 308"/>
                <a:gd name="T58" fmla="*/ 0 w 8"/>
                <a:gd name="T59" fmla="*/ 0 h 308"/>
                <a:gd name="T60" fmla="*/ 0 w 8"/>
                <a:gd name="T61" fmla="*/ 0 h 308"/>
                <a:gd name="T62" fmla="*/ 0 w 8"/>
                <a:gd name="T63" fmla="*/ 0 h 308"/>
                <a:gd name="T64" fmla="*/ 0 w 8"/>
                <a:gd name="T65" fmla="*/ 0 h 308"/>
                <a:gd name="T66" fmla="*/ 0 w 8"/>
                <a:gd name="T67" fmla="*/ 0 h 308"/>
                <a:gd name="T68" fmla="*/ 0 w 8"/>
                <a:gd name="T69" fmla="*/ 0 h 308"/>
                <a:gd name="T70" fmla="*/ 0 w 8"/>
                <a:gd name="T71" fmla="*/ 0 h 308"/>
                <a:gd name="T72" fmla="*/ 0 w 8"/>
                <a:gd name="T73" fmla="*/ 0 h 308"/>
                <a:gd name="T74" fmla="*/ 0 w 8"/>
                <a:gd name="T75" fmla="*/ 0 h 308"/>
                <a:gd name="T76" fmla="*/ 0 w 8"/>
                <a:gd name="T77" fmla="*/ 0 h 308"/>
                <a:gd name="T78" fmla="*/ 0 w 8"/>
                <a:gd name="T79" fmla="*/ 0 h 308"/>
                <a:gd name="T80" fmla="*/ 0 w 8"/>
                <a:gd name="T81" fmla="*/ 0 h 308"/>
                <a:gd name="T82" fmla="*/ 0 w 8"/>
                <a:gd name="T83" fmla="*/ 0 h 308"/>
                <a:gd name="T84" fmla="*/ 0 w 8"/>
                <a:gd name="T85" fmla="*/ 0 h 308"/>
                <a:gd name="T86" fmla="*/ 0 w 8"/>
                <a:gd name="T87" fmla="*/ 0 h 308"/>
                <a:gd name="T88" fmla="*/ 0 w 8"/>
                <a:gd name="T89" fmla="*/ 0 h 308"/>
                <a:gd name="T90" fmla="*/ 0 w 8"/>
                <a:gd name="T91" fmla="*/ 0 h 308"/>
                <a:gd name="T92" fmla="*/ 0 w 8"/>
                <a:gd name="T93" fmla="*/ 0 h 308"/>
                <a:gd name="T94" fmla="*/ 0 w 8"/>
                <a:gd name="T95" fmla="*/ 0 h 308"/>
                <a:gd name="T96" fmla="*/ 0 w 8"/>
                <a:gd name="T97" fmla="*/ 0 h 308"/>
                <a:gd name="T98" fmla="*/ 0 w 8"/>
                <a:gd name="T99" fmla="*/ 0 h 308"/>
                <a:gd name="T100" fmla="*/ 0 w 8"/>
                <a:gd name="T101" fmla="*/ 0 h 308"/>
                <a:gd name="T102" fmla="*/ 0 w 8"/>
                <a:gd name="T103" fmla="*/ 0 h 308"/>
                <a:gd name="T104" fmla="*/ 0 w 8"/>
                <a:gd name="T105" fmla="*/ 0 h 308"/>
                <a:gd name="T106" fmla="*/ 0 w 8"/>
                <a:gd name="T107" fmla="*/ 0 h 3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308"/>
                <a:gd name="T164" fmla="*/ 8 w 8"/>
                <a:gd name="T165" fmla="*/ 308 h 3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308">
                  <a:moveTo>
                    <a:pt x="0" y="306"/>
                  </a:moveTo>
                  <a:lnTo>
                    <a:pt x="0" y="306"/>
                  </a:lnTo>
                  <a:cubicBezTo>
                    <a:pt x="0" y="305"/>
                    <a:pt x="1" y="304"/>
                    <a:pt x="2" y="304"/>
                  </a:cubicBezTo>
                  <a:cubicBezTo>
                    <a:pt x="3" y="304"/>
                    <a:pt x="4" y="305"/>
                    <a:pt x="4" y="306"/>
                  </a:cubicBezTo>
                  <a:cubicBezTo>
                    <a:pt x="4" y="308"/>
                    <a:pt x="3" y="308"/>
                    <a:pt x="2" y="308"/>
                  </a:cubicBezTo>
                  <a:cubicBezTo>
                    <a:pt x="1" y="308"/>
                    <a:pt x="0" y="308"/>
                    <a:pt x="0" y="306"/>
                  </a:cubicBezTo>
                  <a:close/>
                  <a:moveTo>
                    <a:pt x="0" y="298"/>
                  </a:moveTo>
                  <a:lnTo>
                    <a:pt x="0" y="298"/>
                  </a:lnTo>
                  <a:cubicBezTo>
                    <a:pt x="0" y="297"/>
                    <a:pt x="1" y="296"/>
                    <a:pt x="2" y="296"/>
                  </a:cubicBezTo>
                  <a:cubicBezTo>
                    <a:pt x="3" y="296"/>
                    <a:pt x="4" y="297"/>
                    <a:pt x="4" y="298"/>
                  </a:cubicBezTo>
                  <a:cubicBezTo>
                    <a:pt x="4" y="300"/>
                    <a:pt x="3" y="300"/>
                    <a:pt x="2" y="300"/>
                  </a:cubicBezTo>
                  <a:cubicBezTo>
                    <a:pt x="1" y="300"/>
                    <a:pt x="0" y="300"/>
                    <a:pt x="0" y="298"/>
                  </a:cubicBezTo>
                  <a:close/>
                  <a:moveTo>
                    <a:pt x="0" y="290"/>
                  </a:moveTo>
                  <a:lnTo>
                    <a:pt x="0" y="290"/>
                  </a:lnTo>
                  <a:cubicBezTo>
                    <a:pt x="0" y="289"/>
                    <a:pt x="1" y="288"/>
                    <a:pt x="2" y="288"/>
                  </a:cubicBezTo>
                  <a:cubicBezTo>
                    <a:pt x="3" y="288"/>
                    <a:pt x="4" y="289"/>
                    <a:pt x="4" y="290"/>
                  </a:cubicBezTo>
                  <a:cubicBezTo>
                    <a:pt x="4" y="292"/>
                    <a:pt x="3" y="292"/>
                    <a:pt x="2" y="292"/>
                  </a:cubicBezTo>
                  <a:cubicBezTo>
                    <a:pt x="1" y="292"/>
                    <a:pt x="0" y="292"/>
                    <a:pt x="0" y="290"/>
                  </a:cubicBezTo>
                  <a:close/>
                  <a:moveTo>
                    <a:pt x="0" y="282"/>
                  </a:moveTo>
                  <a:lnTo>
                    <a:pt x="0" y="282"/>
                  </a:lnTo>
                  <a:cubicBezTo>
                    <a:pt x="0" y="281"/>
                    <a:pt x="1" y="280"/>
                    <a:pt x="2" y="280"/>
                  </a:cubicBezTo>
                  <a:cubicBezTo>
                    <a:pt x="4" y="280"/>
                    <a:pt x="4" y="281"/>
                    <a:pt x="4" y="282"/>
                  </a:cubicBezTo>
                  <a:cubicBezTo>
                    <a:pt x="4" y="284"/>
                    <a:pt x="4" y="284"/>
                    <a:pt x="2" y="284"/>
                  </a:cubicBezTo>
                  <a:cubicBezTo>
                    <a:pt x="1" y="284"/>
                    <a:pt x="0" y="284"/>
                    <a:pt x="0" y="282"/>
                  </a:cubicBezTo>
                  <a:close/>
                  <a:moveTo>
                    <a:pt x="1" y="274"/>
                  </a:moveTo>
                  <a:lnTo>
                    <a:pt x="1" y="274"/>
                  </a:lnTo>
                  <a:cubicBezTo>
                    <a:pt x="1" y="273"/>
                    <a:pt x="1" y="272"/>
                    <a:pt x="3" y="272"/>
                  </a:cubicBezTo>
                  <a:cubicBezTo>
                    <a:pt x="4" y="272"/>
                    <a:pt x="5" y="273"/>
                    <a:pt x="5" y="274"/>
                  </a:cubicBezTo>
                  <a:cubicBezTo>
                    <a:pt x="5" y="276"/>
                    <a:pt x="4" y="276"/>
                    <a:pt x="3" y="276"/>
                  </a:cubicBezTo>
                  <a:cubicBezTo>
                    <a:pt x="1" y="276"/>
                    <a:pt x="1" y="276"/>
                    <a:pt x="1" y="274"/>
                  </a:cubicBezTo>
                  <a:close/>
                  <a:moveTo>
                    <a:pt x="1" y="266"/>
                  </a:moveTo>
                  <a:lnTo>
                    <a:pt x="1" y="266"/>
                  </a:lnTo>
                  <a:cubicBezTo>
                    <a:pt x="1" y="265"/>
                    <a:pt x="2" y="264"/>
                    <a:pt x="3" y="264"/>
                  </a:cubicBezTo>
                  <a:cubicBezTo>
                    <a:pt x="4" y="264"/>
                    <a:pt x="5" y="265"/>
                    <a:pt x="5" y="266"/>
                  </a:cubicBezTo>
                  <a:cubicBezTo>
                    <a:pt x="5" y="268"/>
                    <a:pt x="4" y="268"/>
                    <a:pt x="3" y="268"/>
                  </a:cubicBezTo>
                  <a:cubicBezTo>
                    <a:pt x="2" y="268"/>
                    <a:pt x="1" y="268"/>
                    <a:pt x="1" y="266"/>
                  </a:cubicBezTo>
                  <a:close/>
                  <a:moveTo>
                    <a:pt x="1" y="258"/>
                  </a:moveTo>
                  <a:lnTo>
                    <a:pt x="1" y="258"/>
                  </a:lnTo>
                  <a:cubicBezTo>
                    <a:pt x="1" y="257"/>
                    <a:pt x="2" y="256"/>
                    <a:pt x="3" y="256"/>
                  </a:cubicBezTo>
                  <a:cubicBezTo>
                    <a:pt x="4" y="256"/>
                    <a:pt x="5" y="257"/>
                    <a:pt x="5" y="258"/>
                  </a:cubicBezTo>
                  <a:cubicBezTo>
                    <a:pt x="5" y="260"/>
                    <a:pt x="4" y="260"/>
                    <a:pt x="3" y="260"/>
                  </a:cubicBezTo>
                  <a:cubicBezTo>
                    <a:pt x="2" y="260"/>
                    <a:pt x="1" y="260"/>
                    <a:pt x="1" y="258"/>
                  </a:cubicBezTo>
                  <a:close/>
                  <a:moveTo>
                    <a:pt x="1" y="250"/>
                  </a:moveTo>
                  <a:lnTo>
                    <a:pt x="1" y="250"/>
                  </a:lnTo>
                  <a:cubicBezTo>
                    <a:pt x="1" y="249"/>
                    <a:pt x="2" y="248"/>
                    <a:pt x="3" y="248"/>
                  </a:cubicBezTo>
                  <a:cubicBezTo>
                    <a:pt x="4" y="248"/>
                    <a:pt x="5" y="249"/>
                    <a:pt x="5" y="250"/>
                  </a:cubicBezTo>
                  <a:cubicBezTo>
                    <a:pt x="5" y="252"/>
                    <a:pt x="4" y="252"/>
                    <a:pt x="3" y="252"/>
                  </a:cubicBezTo>
                  <a:cubicBezTo>
                    <a:pt x="2" y="252"/>
                    <a:pt x="1" y="252"/>
                    <a:pt x="1" y="250"/>
                  </a:cubicBezTo>
                  <a:close/>
                  <a:moveTo>
                    <a:pt x="1" y="242"/>
                  </a:moveTo>
                  <a:lnTo>
                    <a:pt x="1" y="242"/>
                  </a:lnTo>
                  <a:cubicBezTo>
                    <a:pt x="1" y="241"/>
                    <a:pt x="2" y="240"/>
                    <a:pt x="3" y="240"/>
                  </a:cubicBezTo>
                  <a:cubicBezTo>
                    <a:pt x="4" y="240"/>
                    <a:pt x="5" y="241"/>
                    <a:pt x="5" y="242"/>
                  </a:cubicBezTo>
                  <a:cubicBezTo>
                    <a:pt x="5" y="244"/>
                    <a:pt x="4" y="244"/>
                    <a:pt x="3" y="244"/>
                  </a:cubicBezTo>
                  <a:cubicBezTo>
                    <a:pt x="2" y="244"/>
                    <a:pt x="1" y="244"/>
                    <a:pt x="1" y="242"/>
                  </a:cubicBezTo>
                  <a:close/>
                  <a:moveTo>
                    <a:pt x="1" y="234"/>
                  </a:moveTo>
                  <a:lnTo>
                    <a:pt x="1" y="234"/>
                  </a:lnTo>
                  <a:cubicBezTo>
                    <a:pt x="1" y="233"/>
                    <a:pt x="2" y="232"/>
                    <a:pt x="3" y="232"/>
                  </a:cubicBezTo>
                  <a:cubicBezTo>
                    <a:pt x="4" y="232"/>
                    <a:pt x="5" y="233"/>
                    <a:pt x="5" y="234"/>
                  </a:cubicBezTo>
                  <a:cubicBezTo>
                    <a:pt x="5" y="236"/>
                    <a:pt x="4" y="236"/>
                    <a:pt x="3" y="236"/>
                  </a:cubicBezTo>
                  <a:cubicBezTo>
                    <a:pt x="2" y="236"/>
                    <a:pt x="1" y="236"/>
                    <a:pt x="1" y="234"/>
                  </a:cubicBezTo>
                  <a:close/>
                  <a:moveTo>
                    <a:pt x="1" y="226"/>
                  </a:moveTo>
                  <a:lnTo>
                    <a:pt x="1" y="226"/>
                  </a:lnTo>
                  <a:cubicBezTo>
                    <a:pt x="1" y="225"/>
                    <a:pt x="2" y="224"/>
                    <a:pt x="3" y="224"/>
                  </a:cubicBezTo>
                  <a:cubicBezTo>
                    <a:pt x="4" y="224"/>
                    <a:pt x="5" y="225"/>
                    <a:pt x="5" y="226"/>
                  </a:cubicBezTo>
                  <a:cubicBezTo>
                    <a:pt x="5" y="228"/>
                    <a:pt x="4" y="228"/>
                    <a:pt x="3" y="228"/>
                  </a:cubicBezTo>
                  <a:cubicBezTo>
                    <a:pt x="2" y="228"/>
                    <a:pt x="1" y="228"/>
                    <a:pt x="1" y="226"/>
                  </a:cubicBezTo>
                  <a:close/>
                  <a:moveTo>
                    <a:pt x="1" y="218"/>
                  </a:moveTo>
                  <a:lnTo>
                    <a:pt x="1" y="218"/>
                  </a:lnTo>
                  <a:cubicBezTo>
                    <a:pt x="1" y="217"/>
                    <a:pt x="2" y="216"/>
                    <a:pt x="3" y="216"/>
                  </a:cubicBezTo>
                  <a:cubicBezTo>
                    <a:pt x="4" y="216"/>
                    <a:pt x="5" y="217"/>
                    <a:pt x="5" y="218"/>
                  </a:cubicBezTo>
                  <a:cubicBezTo>
                    <a:pt x="5" y="220"/>
                    <a:pt x="4" y="220"/>
                    <a:pt x="3" y="220"/>
                  </a:cubicBezTo>
                  <a:cubicBezTo>
                    <a:pt x="2" y="220"/>
                    <a:pt x="1" y="220"/>
                    <a:pt x="1" y="218"/>
                  </a:cubicBezTo>
                  <a:close/>
                  <a:moveTo>
                    <a:pt x="1" y="210"/>
                  </a:moveTo>
                  <a:lnTo>
                    <a:pt x="1" y="210"/>
                  </a:lnTo>
                  <a:cubicBezTo>
                    <a:pt x="1" y="209"/>
                    <a:pt x="2" y="208"/>
                    <a:pt x="3" y="208"/>
                  </a:cubicBezTo>
                  <a:cubicBezTo>
                    <a:pt x="5" y="208"/>
                    <a:pt x="5" y="209"/>
                    <a:pt x="5" y="210"/>
                  </a:cubicBezTo>
                  <a:cubicBezTo>
                    <a:pt x="5" y="212"/>
                    <a:pt x="5" y="212"/>
                    <a:pt x="3" y="212"/>
                  </a:cubicBezTo>
                  <a:cubicBezTo>
                    <a:pt x="2" y="212"/>
                    <a:pt x="1" y="212"/>
                    <a:pt x="1" y="210"/>
                  </a:cubicBezTo>
                  <a:close/>
                  <a:moveTo>
                    <a:pt x="2" y="202"/>
                  </a:moveTo>
                  <a:lnTo>
                    <a:pt x="2" y="202"/>
                  </a:lnTo>
                  <a:cubicBezTo>
                    <a:pt x="2" y="201"/>
                    <a:pt x="2" y="200"/>
                    <a:pt x="4" y="200"/>
                  </a:cubicBezTo>
                  <a:cubicBezTo>
                    <a:pt x="5" y="200"/>
                    <a:pt x="6" y="201"/>
                    <a:pt x="6" y="202"/>
                  </a:cubicBezTo>
                  <a:cubicBezTo>
                    <a:pt x="6" y="204"/>
                    <a:pt x="5" y="204"/>
                    <a:pt x="4" y="204"/>
                  </a:cubicBezTo>
                  <a:cubicBezTo>
                    <a:pt x="2" y="204"/>
                    <a:pt x="2" y="204"/>
                    <a:pt x="2" y="202"/>
                  </a:cubicBezTo>
                  <a:close/>
                  <a:moveTo>
                    <a:pt x="2" y="194"/>
                  </a:moveTo>
                  <a:lnTo>
                    <a:pt x="2" y="194"/>
                  </a:lnTo>
                  <a:cubicBezTo>
                    <a:pt x="2" y="193"/>
                    <a:pt x="3" y="192"/>
                    <a:pt x="4" y="192"/>
                  </a:cubicBezTo>
                  <a:cubicBezTo>
                    <a:pt x="5" y="192"/>
                    <a:pt x="6" y="193"/>
                    <a:pt x="6" y="194"/>
                  </a:cubicBezTo>
                  <a:cubicBezTo>
                    <a:pt x="6" y="196"/>
                    <a:pt x="5" y="196"/>
                    <a:pt x="4" y="196"/>
                  </a:cubicBezTo>
                  <a:cubicBezTo>
                    <a:pt x="3" y="196"/>
                    <a:pt x="2" y="196"/>
                    <a:pt x="2" y="194"/>
                  </a:cubicBezTo>
                  <a:close/>
                  <a:moveTo>
                    <a:pt x="2" y="186"/>
                  </a:moveTo>
                  <a:lnTo>
                    <a:pt x="2" y="186"/>
                  </a:lnTo>
                  <a:cubicBezTo>
                    <a:pt x="2" y="185"/>
                    <a:pt x="3" y="184"/>
                    <a:pt x="4" y="184"/>
                  </a:cubicBezTo>
                  <a:cubicBezTo>
                    <a:pt x="5" y="184"/>
                    <a:pt x="6" y="185"/>
                    <a:pt x="6" y="186"/>
                  </a:cubicBezTo>
                  <a:cubicBezTo>
                    <a:pt x="6" y="188"/>
                    <a:pt x="5" y="188"/>
                    <a:pt x="4" y="188"/>
                  </a:cubicBezTo>
                  <a:cubicBezTo>
                    <a:pt x="3" y="188"/>
                    <a:pt x="2" y="188"/>
                    <a:pt x="2" y="186"/>
                  </a:cubicBezTo>
                  <a:close/>
                  <a:moveTo>
                    <a:pt x="2" y="178"/>
                  </a:moveTo>
                  <a:lnTo>
                    <a:pt x="2" y="178"/>
                  </a:lnTo>
                  <a:cubicBezTo>
                    <a:pt x="2" y="177"/>
                    <a:pt x="3" y="176"/>
                    <a:pt x="4" y="176"/>
                  </a:cubicBezTo>
                  <a:cubicBezTo>
                    <a:pt x="5" y="176"/>
                    <a:pt x="6" y="177"/>
                    <a:pt x="6" y="178"/>
                  </a:cubicBezTo>
                  <a:cubicBezTo>
                    <a:pt x="6" y="180"/>
                    <a:pt x="5" y="180"/>
                    <a:pt x="4" y="180"/>
                  </a:cubicBezTo>
                  <a:cubicBezTo>
                    <a:pt x="3" y="180"/>
                    <a:pt x="2" y="180"/>
                    <a:pt x="2" y="178"/>
                  </a:cubicBezTo>
                  <a:close/>
                  <a:moveTo>
                    <a:pt x="2" y="170"/>
                  </a:moveTo>
                  <a:lnTo>
                    <a:pt x="2" y="170"/>
                  </a:lnTo>
                  <a:cubicBezTo>
                    <a:pt x="2" y="169"/>
                    <a:pt x="3" y="168"/>
                    <a:pt x="4" y="168"/>
                  </a:cubicBezTo>
                  <a:cubicBezTo>
                    <a:pt x="5" y="168"/>
                    <a:pt x="6" y="169"/>
                    <a:pt x="6" y="170"/>
                  </a:cubicBezTo>
                  <a:cubicBezTo>
                    <a:pt x="6" y="172"/>
                    <a:pt x="5" y="172"/>
                    <a:pt x="4" y="172"/>
                  </a:cubicBezTo>
                  <a:cubicBezTo>
                    <a:pt x="3" y="172"/>
                    <a:pt x="2" y="172"/>
                    <a:pt x="2" y="170"/>
                  </a:cubicBezTo>
                  <a:close/>
                  <a:moveTo>
                    <a:pt x="2" y="162"/>
                  </a:moveTo>
                  <a:lnTo>
                    <a:pt x="2" y="162"/>
                  </a:lnTo>
                  <a:cubicBezTo>
                    <a:pt x="2" y="161"/>
                    <a:pt x="3" y="160"/>
                    <a:pt x="4" y="160"/>
                  </a:cubicBezTo>
                  <a:cubicBezTo>
                    <a:pt x="5" y="160"/>
                    <a:pt x="6" y="161"/>
                    <a:pt x="6" y="162"/>
                  </a:cubicBezTo>
                  <a:cubicBezTo>
                    <a:pt x="6" y="163"/>
                    <a:pt x="5" y="164"/>
                    <a:pt x="4" y="164"/>
                  </a:cubicBezTo>
                  <a:cubicBezTo>
                    <a:pt x="3" y="164"/>
                    <a:pt x="2" y="163"/>
                    <a:pt x="2" y="162"/>
                  </a:cubicBezTo>
                  <a:close/>
                  <a:moveTo>
                    <a:pt x="2" y="154"/>
                  </a:moveTo>
                  <a:lnTo>
                    <a:pt x="2" y="154"/>
                  </a:lnTo>
                  <a:cubicBezTo>
                    <a:pt x="2" y="153"/>
                    <a:pt x="3" y="152"/>
                    <a:pt x="4" y="152"/>
                  </a:cubicBezTo>
                  <a:cubicBezTo>
                    <a:pt x="5" y="152"/>
                    <a:pt x="6" y="153"/>
                    <a:pt x="6" y="154"/>
                  </a:cubicBezTo>
                  <a:cubicBezTo>
                    <a:pt x="6" y="155"/>
                    <a:pt x="5" y="156"/>
                    <a:pt x="4" y="156"/>
                  </a:cubicBezTo>
                  <a:cubicBezTo>
                    <a:pt x="3" y="156"/>
                    <a:pt x="2" y="155"/>
                    <a:pt x="2" y="154"/>
                  </a:cubicBezTo>
                  <a:close/>
                  <a:moveTo>
                    <a:pt x="2" y="146"/>
                  </a:moveTo>
                  <a:lnTo>
                    <a:pt x="2" y="146"/>
                  </a:lnTo>
                  <a:cubicBezTo>
                    <a:pt x="2" y="145"/>
                    <a:pt x="3" y="144"/>
                    <a:pt x="4" y="144"/>
                  </a:cubicBezTo>
                  <a:cubicBezTo>
                    <a:pt x="5" y="144"/>
                    <a:pt x="6" y="145"/>
                    <a:pt x="6" y="146"/>
                  </a:cubicBezTo>
                  <a:cubicBezTo>
                    <a:pt x="6" y="147"/>
                    <a:pt x="5" y="148"/>
                    <a:pt x="4" y="148"/>
                  </a:cubicBezTo>
                  <a:cubicBezTo>
                    <a:pt x="3" y="148"/>
                    <a:pt x="2" y="147"/>
                    <a:pt x="2" y="146"/>
                  </a:cubicBezTo>
                  <a:close/>
                  <a:moveTo>
                    <a:pt x="2" y="138"/>
                  </a:moveTo>
                  <a:lnTo>
                    <a:pt x="2" y="138"/>
                  </a:lnTo>
                  <a:cubicBezTo>
                    <a:pt x="2" y="137"/>
                    <a:pt x="3" y="136"/>
                    <a:pt x="4" y="136"/>
                  </a:cubicBezTo>
                  <a:cubicBezTo>
                    <a:pt x="5" y="136"/>
                    <a:pt x="6" y="137"/>
                    <a:pt x="6" y="138"/>
                  </a:cubicBezTo>
                  <a:cubicBezTo>
                    <a:pt x="6" y="139"/>
                    <a:pt x="5" y="140"/>
                    <a:pt x="4" y="140"/>
                  </a:cubicBezTo>
                  <a:cubicBezTo>
                    <a:pt x="3" y="140"/>
                    <a:pt x="2" y="139"/>
                    <a:pt x="2" y="138"/>
                  </a:cubicBezTo>
                  <a:close/>
                  <a:moveTo>
                    <a:pt x="2" y="130"/>
                  </a:moveTo>
                  <a:lnTo>
                    <a:pt x="2" y="130"/>
                  </a:lnTo>
                  <a:cubicBezTo>
                    <a:pt x="2" y="129"/>
                    <a:pt x="3" y="128"/>
                    <a:pt x="4" y="128"/>
                  </a:cubicBezTo>
                  <a:cubicBezTo>
                    <a:pt x="6" y="128"/>
                    <a:pt x="6" y="129"/>
                    <a:pt x="6" y="130"/>
                  </a:cubicBezTo>
                  <a:cubicBezTo>
                    <a:pt x="6" y="131"/>
                    <a:pt x="6" y="132"/>
                    <a:pt x="4" y="132"/>
                  </a:cubicBezTo>
                  <a:cubicBezTo>
                    <a:pt x="3" y="132"/>
                    <a:pt x="2" y="131"/>
                    <a:pt x="2"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7" y="56"/>
                    <a:pt x="7" y="57"/>
                    <a:pt x="7" y="58"/>
                  </a:cubicBezTo>
                  <a:cubicBezTo>
                    <a:pt x="7" y="59"/>
                    <a:pt x="7" y="60"/>
                    <a:pt x="5" y="60"/>
                  </a:cubicBezTo>
                  <a:cubicBezTo>
                    <a:pt x="4" y="60"/>
                    <a:pt x="3" y="59"/>
                    <a:pt x="3" y="58"/>
                  </a:cubicBezTo>
                  <a:close/>
                  <a:moveTo>
                    <a:pt x="4" y="50"/>
                  </a:moveTo>
                  <a:lnTo>
                    <a:pt x="4" y="50"/>
                  </a:lnTo>
                  <a:cubicBezTo>
                    <a:pt x="4" y="49"/>
                    <a:pt x="4" y="48"/>
                    <a:pt x="6" y="48"/>
                  </a:cubicBezTo>
                  <a:cubicBezTo>
                    <a:pt x="7" y="48"/>
                    <a:pt x="8" y="49"/>
                    <a:pt x="8" y="50"/>
                  </a:cubicBezTo>
                  <a:cubicBezTo>
                    <a:pt x="8" y="51"/>
                    <a:pt x="7" y="52"/>
                    <a:pt x="6" y="52"/>
                  </a:cubicBezTo>
                  <a:cubicBezTo>
                    <a:pt x="4"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1" name="Freeform 60"/>
            <p:cNvSpPr>
              <a:spLocks noEditPoints="1"/>
            </p:cNvSpPr>
            <p:nvPr/>
          </p:nvSpPr>
          <p:spPr bwMode="auto">
            <a:xfrm>
              <a:off x="4760" y="3211"/>
              <a:ext cx="2" cy="36"/>
            </a:xfrm>
            <a:custGeom>
              <a:avLst/>
              <a:gdLst>
                <a:gd name="T0" fmla="*/ 0 w 8"/>
                <a:gd name="T1" fmla="*/ 0 h 116"/>
                <a:gd name="T2" fmla="*/ 0 w 8"/>
                <a:gd name="T3" fmla="*/ 0 h 116"/>
                <a:gd name="T4" fmla="*/ 0 w 8"/>
                <a:gd name="T5" fmla="*/ 0 h 116"/>
                <a:gd name="T6" fmla="*/ 0 w 8"/>
                <a:gd name="T7" fmla="*/ 0 h 116"/>
                <a:gd name="T8" fmla="*/ 0 w 8"/>
                <a:gd name="T9" fmla="*/ 0 h 116"/>
                <a:gd name="T10" fmla="*/ 0 w 8"/>
                <a:gd name="T11" fmla="*/ 0 h 116"/>
                <a:gd name="T12" fmla="*/ 0 w 8"/>
                <a:gd name="T13" fmla="*/ 0 h 116"/>
                <a:gd name="T14" fmla="*/ 0 w 8"/>
                <a:gd name="T15" fmla="*/ 0 h 116"/>
                <a:gd name="T16" fmla="*/ 0 w 8"/>
                <a:gd name="T17" fmla="*/ 0 h 116"/>
                <a:gd name="T18" fmla="*/ 0 w 8"/>
                <a:gd name="T19" fmla="*/ 0 h 116"/>
                <a:gd name="T20" fmla="*/ 0 w 8"/>
                <a:gd name="T21" fmla="*/ 0 h 116"/>
                <a:gd name="T22" fmla="*/ 0 w 8"/>
                <a:gd name="T23" fmla="*/ 0 h 116"/>
                <a:gd name="T24" fmla="*/ 0 w 8"/>
                <a:gd name="T25" fmla="*/ 0 h 116"/>
                <a:gd name="T26" fmla="*/ 0 w 8"/>
                <a:gd name="T27" fmla="*/ 0 h 116"/>
                <a:gd name="T28" fmla="*/ 0 w 8"/>
                <a:gd name="T29" fmla="*/ 0 h 116"/>
                <a:gd name="T30" fmla="*/ 0 w 8"/>
                <a:gd name="T31" fmla="*/ 0 h 116"/>
                <a:gd name="T32" fmla="*/ 0 w 8"/>
                <a:gd name="T33" fmla="*/ 0 h 116"/>
                <a:gd name="T34" fmla="*/ 0 w 8"/>
                <a:gd name="T35" fmla="*/ 0 h 116"/>
                <a:gd name="T36" fmla="*/ 0 w 8"/>
                <a:gd name="T37" fmla="*/ 0 h 116"/>
                <a:gd name="T38" fmla="*/ 0 w 8"/>
                <a:gd name="T39" fmla="*/ 0 h 116"/>
                <a:gd name="T40" fmla="*/ 0 w 8"/>
                <a:gd name="T41" fmla="*/ 0 h 116"/>
                <a:gd name="T42" fmla="*/ 0 w 8"/>
                <a:gd name="T43" fmla="*/ 0 h 116"/>
                <a:gd name="T44" fmla="*/ 0 w 8"/>
                <a:gd name="T45" fmla="*/ 0 h 116"/>
                <a:gd name="T46" fmla="*/ 0 w 8"/>
                <a:gd name="T47" fmla="*/ 0 h 116"/>
                <a:gd name="T48" fmla="*/ 0 w 8"/>
                <a:gd name="T49" fmla="*/ 0 h 116"/>
                <a:gd name="T50" fmla="*/ 0 w 8"/>
                <a:gd name="T51" fmla="*/ 0 h 116"/>
                <a:gd name="T52" fmla="*/ 0 w 8"/>
                <a:gd name="T53" fmla="*/ 0 h 116"/>
                <a:gd name="T54" fmla="*/ 0 w 8"/>
                <a:gd name="T55" fmla="*/ 0 h 116"/>
                <a:gd name="T56" fmla="*/ 0 w 8"/>
                <a:gd name="T57" fmla="*/ 0 h 116"/>
                <a:gd name="T58" fmla="*/ 0 w 8"/>
                <a:gd name="T59" fmla="*/ 0 h 116"/>
                <a:gd name="T60" fmla="*/ 0 w 8"/>
                <a:gd name="T61" fmla="*/ 0 h 116"/>
                <a:gd name="T62" fmla="*/ 0 w 8"/>
                <a:gd name="T63" fmla="*/ 0 h 116"/>
                <a:gd name="T64" fmla="*/ 0 w 8"/>
                <a:gd name="T65" fmla="*/ 0 h 116"/>
                <a:gd name="T66" fmla="*/ 0 w 8"/>
                <a:gd name="T67" fmla="*/ 0 h 116"/>
                <a:gd name="T68" fmla="*/ 0 w 8"/>
                <a:gd name="T69" fmla="*/ 0 h 116"/>
                <a:gd name="T70" fmla="*/ 0 w 8"/>
                <a:gd name="T71" fmla="*/ 0 h 116"/>
                <a:gd name="T72" fmla="*/ 0 w 8"/>
                <a:gd name="T73" fmla="*/ 0 h 116"/>
                <a:gd name="T74" fmla="*/ 0 w 8"/>
                <a:gd name="T75" fmla="*/ 0 h 116"/>
                <a:gd name="T76" fmla="*/ 0 w 8"/>
                <a:gd name="T77" fmla="*/ 0 h 116"/>
                <a:gd name="T78" fmla="*/ 0 w 8"/>
                <a:gd name="T79" fmla="*/ 0 h 116"/>
                <a:gd name="T80" fmla="*/ 0 w 8"/>
                <a:gd name="T81" fmla="*/ 0 h 116"/>
                <a:gd name="T82" fmla="*/ 0 w 8"/>
                <a:gd name="T83" fmla="*/ 0 h 116"/>
                <a:gd name="T84" fmla="*/ 0 w 8"/>
                <a:gd name="T85" fmla="*/ 0 h 116"/>
                <a:gd name="T86" fmla="*/ 0 w 8"/>
                <a:gd name="T87" fmla="*/ 0 h 116"/>
                <a:gd name="T88" fmla="*/ 0 w 8"/>
                <a:gd name="T89" fmla="*/ 0 h 116"/>
                <a:gd name="T90" fmla="*/ 0 w 8"/>
                <a:gd name="T91" fmla="*/ 0 h 116"/>
                <a:gd name="T92" fmla="*/ 0 w 8"/>
                <a:gd name="T93" fmla="*/ 0 h 116"/>
                <a:gd name="T94" fmla="*/ 0 w 8"/>
                <a:gd name="T95" fmla="*/ 0 h 116"/>
                <a:gd name="T96" fmla="*/ 0 w 8"/>
                <a:gd name="T97" fmla="*/ 0 h 116"/>
                <a:gd name="T98" fmla="*/ 0 w 8"/>
                <a:gd name="T99" fmla="*/ 0 h 116"/>
                <a:gd name="T100" fmla="*/ 0 w 8"/>
                <a:gd name="T101" fmla="*/ 0 h 116"/>
                <a:gd name="T102" fmla="*/ 0 w 8"/>
                <a:gd name="T103" fmla="*/ 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
                <a:gd name="T157" fmla="*/ 0 h 116"/>
                <a:gd name="T158" fmla="*/ 8 w 8"/>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 h="116">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5" y="44"/>
                    <a:pt x="3" y="44"/>
                  </a:cubicBezTo>
                  <a:cubicBezTo>
                    <a:pt x="2" y="44"/>
                    <a:pt x="1" y="43"/>
                    <a:pt x="1" y="42"/>
                  </a:cubicBezTo>
                  <a:cubicBezTo>
                    <a:pt x="1" y="41"/>
                    <a:pt x="2" y="40"/>
                    <a:pt x="3" y="40"/>
                  </a:cubicBezTo>
                  <a:cubicBezTo>
                    <a:pt x="5" y="40"/>
                    <a:pt x="5" y="41"/>
                    <a:pt x="5" y="42"/>
                  </a:cubicBezTo>
                  <a:close/>
                  <a:moveTo>
                    <a:pt x="6" y="50"/>
                  </a:moveTo>
                  <a:lnTo>
                    <a:pt x="6" y="50"/>
                  </a:lnTo>
                  <a:cubicBezTo>
                    <a:pt x="6" y="51"/>
                    <a:pt x="5" y="52"/>
                    <a:pt x="4" y="52"/>
                  </a:cubicBezTo>
                  <a:cubicBezTo>
                    <a:pt x="3" y="52"/>
                    <a:pt x="2" y="51"/>
                    <a:pt x="2" y="50"/>
                  </a:cubicBezTo>
                  <a:cubicBezTo>
                    <a:pt x="2" y="49"/>
                    <a:pt x="3" y="48"/>
                    <a:pt x="4" y="48"/>
                  </a:cubicBezTo>
                  <a:cubicBezTo>
                    <a:pt x="5" y="48"/>
                    <a:pt x="6" y="49"/>
                    <a:pt x="6" y="50"/>
                  </a:cubicBezTo>
                  <a:close/>
                  <a:moveTo>
                    <a:pt x="6" y="58"/>
                  </a:moveTo>
                  <a:lnTo>
                    <a:pt x="6" y="58"/>
                  </a:lnTo>
                  <a:cubicBezTo>
                    <a:pt x="6" y="59"/>
                    <a:pt x="5" y="60"/>
                    <a:pt x="4" y="60"/>
                  </a:cubicBezTo>
                  <a:cubicBezTo>
                    <a:pt x="3" y="60"/>
                    <a:pt x="2" y="59"/>
                    <a:pt x="2" y="58"/>
                  </a:cubicBezTo>
                  <a:cubicBezTo>
                    <a:pt x="2" y="57"/>
                    <a:pt x="3" y="56"/>
                    <a:pt x="4" y="56"/>
                  </a:cubicBezTo>
                  <a:cubicBezTo>
                    <a:pt x="5" y="56"/>
                    <a:pt x="6" y="57"/>
                    <a:pt x="6" y="58"/>
                  </a:cubicBezTo>
                  <a:close/>
                  <a:moveTo>
                    <a:pt x="6" y="66"/>
                  </a:moveTo>
                  <a:lnTo>
                    <a:pt x="6" y="66"/>
                  </a:lnTo>
                  <a:cubicBezTo>
                    <a:pt x="6" y="67"/>
                    <a:pt x="5" y="68"/>
                    <a:pt x="4" y="68"/>
                  </a:cubicBezTo>
                  <a:cubicBezTo>
                    <a:pt x="3" y="68"/>
                    <a:pt x="2" y="67"/>
                    <a:pt x="2" y="66"/>
                  </a:cubicBezTo>
                  <a:cubicBezTo>
                    <a:pt x="2" y="65"/>
                    <a:pt x="3" y="64"/>
                    <a:pt x="4" y="64"/>
                  </a:cubicBezTo>
                  <a:cubicBezTo>
                    <a:pt x="5" y="64"/>
                    <a:pt x="6" y="65"/>
                    <a:pt x="6" y="66"/>
                  </a:cubicBezTo>
                  <a:close/>
                  <a:moveTo>
                    <a:pt x="7" y="74"/>
                  </a:moveTo>
                  <a:lnTo>
                    <a:pt x="7" y="74"/>
                  </a:lnTo>
                  <a:cubicBezTo>
                    <a:pt x="7" y="75"/>
                    <a:pt x="6" y="76"/>
                    <a:pt x="5" y="76"/>
                  </a:cubicBezTo>
                  <a:cubicBezTo>
                    <a:pt x="4" y="76"/>
                    <a:pt x="3" y="75"/>
                    <a:pt x="3" y="74"/>
                  </a:cubicBezTo>
                  <a:cubicBezTo>
                    <a:pt x="3" y="73"/>
                    <a:pt x="4" y="72"/>
                    <a:pt x="5" y="72"/>
                  </a:cubicBezTo>
                  <a:cubicBezTo>
                    <a:pt x="6" y="72"/>
                    <a:pt x="7" y="73"/>
                    <a:pt x="7" y="74"/>
                  </a:cubicBezTo>
                  <a:close/>
                  <a:moveTo>
                    <a:pt x="7" y="82"/>
                  </a:moveTo>
                  <a:lnTo>
                    <a:pt x="7" y="82"/>
                  </a:lnTo>
                  <a:cubicBezTo>
                    <a:pt x="7" y="83"/>
                    <a:pt x="6" y="84"/>
                    <a:pt x="5" y="84"/>
                  </a:cubicBezTo>
                  <a:cubicBezTo>
                    <a:pt x="4" y="84"/>
                    <a:pt x="3" y="83"/>
                    <a:pt x="3" y="82"/>
                  </a:cubicBezTo>
                  <a:cubicBezTo>
                    <a:pt x="3" y="81"/>
                    <a:pt x="4" y="80"/>
                    <a:pt x="5" y="80"/>
                  </a:cubicBezTo>
                  <a:cubicBezTo>
                    <a:pt x="6" y="80"/>
                    <a:pt x="7" y="81"/>
                    <a:pt x="7" y="82"/>
                  </a:cubicBezTo>
                  <a:close/>
                  <a:moveTo>
                    <a:pt x="7" y="90"/>
                  </a:moveTo>
                  <a:lnTo>
                    <a:pt x="7" y="90"/>
                  </a:lnTo>
                  <a:cubicBezTo>
                    <a:pt x="7" y="91"/>
                    <a:pt x="6" y="92"/>
                    <a:pt x="5" y="92"/>
                  </a:cubicBezTo>
                  <a:cubicBezTo>
                    <a:pt x="4" y="92"/>
                    <a:pt x="3" y="91"/>
                    <a:pt x="3" y="90"/>
                  </a:cubicBezTo>
                  <a:cubicBezTo>
                    <a:pt x="3" y="89"/>
                    <a:pt x="4" y="88"/>
                    <a:pt x="5" y="88"/>
                  </a:cubicBezTo>
                  <a:cubicBezTo>
                    <a:pt x="6" y="88"/>
                    <a:pt x="7" y="89"/>
                    <a:pt x="7" y="90"/>
                  </a:cubicBezTo>
                  <a:close/>
                  <a:moveTo>
                    <a:pt x="8" y="98"/>
                  </a:moveTo>
                  <a:lnTo>
                    <a:pt x="8" y="98"/>
                  </a:lnTo>
                  <a:cubicBezTo>
                    <a:pt x="8" y="99"/>
                    <a:pt x="7" y="100"/>
                    <a:pt x="6" y="100"/>
                  </a:cubicBezTo>
                  <a:cubicBezTo>
                    <a:pt x="4" y="100"/>
                    <a:pt x="4" y="99"/>
                    <a:pt x="4" y="98"/>
                  </a:cubicBezTo>
                  <a:cubicBezTo>
                    <a:pt x="4" y="97"/>
                    <a:pt x="4" y="96"/>
                    <a:pt x="6" y="96"/>
                  </a:cubicBezTo>
                  <a:cubicBezTo>
                    <a:pt x="7" y="96"/>
                    <a:pt x="8" y="97"/>
                    <a:pt x="8" y="98"/>
                  </a:cubicBezTo>
                  <a:close/>
                  <a:moveTo>
                    <a:pt x="8" y="106"/>
                  </a:moveTo>
                  <a:lnTo>
                    <a:pt x="8" y="106"/>
                  </a:lnTo>
                  <a:cubicBezTo>
                    <a:pt x="8" y="107"/>
                    <a:pt x="7" y="108"/>
                    <a:pt x="6" y="108"/>
                  </a:cubicBezTo>
                  <a:cubicBezTo>
                    <a:pt x="5" y="108"/>
                    <a:pt x="4" y="107"/>
                    <a:pt x="4" y="106"/>
                  </a:cubicBezTo>
                  <a:cubicBezTo>
                    <a:pt x="4" y="105"/>
                    <a:pt x="5" y="104"/>
                    <a:pt x="6" y="104"/>
                  </a:cubicBezTo>
                  <a:cubicBezTo>
                    <a:pt x="7" y="104"/>
                    <a:pt x="8" y="105"/>
                    <a:pt x="8" y="106"/>
                  </a:cubicBezTo>
                  <a:close/>
                  <a:moveTo>
                    <a:pt x="8" y="114"/>
                  </a:moveTo>
                  <a:lnTo>
                    <a:pt x="8" y="114"/>
                  </a:lnTo>
                  <a:cubicBezTo>
                    <a:pt x="8" y="115"/>
                    <a:pt x="7" y="116"/>
                    <a:pt x="6" y="116"/>
                  </a:cubicBezTo>
                  <a:cubicBezTo>
                    <a:pt x="5" y="116"/>
                    <a:pt x="4" y="115"/>
                    <a:pt x="4" y="114"/>
                  </a:cubicBezTo>
                  <a:cubicBezTo>
                    <a:pt x="4" y="113"/>
                    <a:pt x="5" y="112"/>
                    <a:pt x="6" y="112"/>
                  </a:cubicBezTo>
                  <a:cubicBezTo>
                    <a:pt x="7" y="112"/>
                    <a:pt x="8" y="113"/>
                    <a:pt x="8" y="11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2" name="Freeform 61"/>
            <p:cNvSpPr>
              <a:spLocks noEditPoints="1"/>
            </p:cNvSpPr>
            <p:nvPr/>
          </p:nvSpPr>
          <p:spPr bwMode="auto">
            <a:xfrm>
              <a:off x="4920" y="2802"/>
              <a:ext cx="3" cy="194"/>
            </a:xfrm>
            <a:custGeom>
              <a:avLst/>
              <a:gdLst>
                <a:gd name="T0" fmla="*/ 0 w 9"/>
                <a:gd name="T1" fmla="*/ 1 h 620"/>
                <a:gd name="T2" fmla="*/ 0 w 9"/>
                <a:gd name="T3" fmla="*/ 1 h 620"/>
                <a:gd name="T4" fmla="*/ 0 w 9"/>
                <a:gd name="T5" fmla="*/ 1 h 620"/>
                <a:gd name="T6" fmla="*/ 0 w 9"/>
                <a:gd name="T7" fmla="*/ 1 h 620"/>
                <a:gd name="T8" fmla="*/ 0 w 9"/>
                <a:gd name="T9" fmla="*/ 1 h 620"/>
                <a:gd name="T10" fmla="*/ 0 w 9"/>
                <a:gd name="T11" fmla="*/ 1 h 620"/>
                <a:gd name="T12" fmla="*/ 0 w 9"/>
                <a:gd name="T13" fmla="*/ 1 h 620"/>
                <a:gd name="T14" fmla="*/ 0 w 9"/>
                <a:gd name="T15" fmla="*/ 1 h 620"/>
                <a:gd name="T16" fmla="*/ 0 w 9"/>
                <a:gd name="T17" fmla="*/ 1 h 620"/>
                <a:gd name="T18" fmla="*/ 0 w 9"/>
                <a:gd name="T19" fmla="*/ 1 h 620"/>
                <a:gd name="T20" fmla="*/ 0 w 9"/>
                <a:gd name="T21" fmla="*/ 1 h 620"/>
                <a:gd name="T22" fmla="*/ 0 w 9"/>
                <a:gd name="T23" fmla="*/ 1 h 620"/>
                <a:gd name="T24" fmla="*/ 0 w 9"/>
                <a:gd name="T25" fmla="*/ 1 h 620"/>
                <a:gd name="T26" fmla="*/ 0 w 9"/>
                <a:gd name="T27" fmla="*/ 1 h 620"/>
                <a:gd name="T28" fmla="*/ 0 w 9"/>
                <a:gd name="T29" fmla="*/ 0 h 620"/>
                <a:gd name="T30" fmla="*/ 0 w 9"/>
                <a:gd name="T31" fmla="*/ 0 h 620"/>
                <a:gd name="T32" fmla="*/ 0 w 9"/>
                <a:gd name="T33" fmla="*/ 0 h 620"/>
                <a:gd name="T34" fmla="*/ 0 w 9"/>
                <a:gd name="T35" fmla="*/ 0 h 620"/>
                <a:gd name="T36" fmla="*/ 0 w 9"/>
                <a:gd name="T37" fmla="*/ 0 h 620"/>
                <a:gd name="T38" fmla="*/ 0 w 9"/>
                <a:gd name="T39" fmla="*/ 0 h 620"/>
                <a:gd name="T40" fmla="*/ 0 w 9"/>
                <a:gd name="T41" fmla="*/ 0 h 620"/>
                <a:gd name="T42" fmla="*/ 0 w 9"/>
                <a:gd name="T43" fmla="*/ 0 h 620"/>
                <a:gd name="T44" fmla="*/ 0 w 9"/>
                <a:gd name="T45" fmla="*/ 0 h 620"/>
                <a:gd name="T46" fmla="*/ 0 w 9"/>
                <a:gd name="T47" fmla="*/ 0 h 620"/>
                <a:gd name="T48" fmla="*/ 0 w 9"/>
                <a:gd name="T49" fmla="*/ 0 h 620"/>
                <a:gd name="T50" fmla="*/ 0 w 9"/>
                <a:gd name="T51" fmla="*/ 0 h 620"/>
                <a:gd name="T52" fmla="*/ 0 w 9"/>
                <a:gd name="T53" fmla="*/ 0 h 620"/>
                <a:gd name="T54" fmla="*/ 0 w 9"/>
                <a:gd name="T55" fmla="*/ 0 h 620"/>
                <a:gd name="T56" fmla="*/ 0 w 9"/>
                <a:gd name="T57" fmla="*/ 0 h 620"/>
                <a:gd name="T58" fmla="*/ 0 w 9"/>
                <a:gd name="T59" fmla="*/ 0 h 620"/>
                <a:gd name="T60" fmla="*/ 0 w 9"/>
                <a:gd name="T61" fmla="*/ 0 h 620"/>
                <a:gd name="T62" fmla="*/ 0 w 9"/>
                <a:gd name="T63" fmla="*/ 0 h 620"/>
                <a:gd name="T64" fmla="*/ 0 w 9"/>
                <a:gd name="T65" fmla="*/ 0 h 620"/>
                <a:gd name="T66" fmla="*/ 0 w 9"/>
                <a:gd name="T67" fmla="*/ 0 h 620"/>
                <a:gd name="T68" fmla="*/ 0 w 9"/>
                <a:gd name="T69" fmla="*/ 0 h 620"/>
                <a:gd name="T70" fmla="*/ 0 w 9"/>
                <a:gd name="T71" fmla="*/ 0 h 620"/>
                <a:gd name="T72" fmla="*/ 0 w 9"/>
                <a:gd name="T73" fmla="*/ 0 h 620"/>
                <a:gd name="T74" fmla="*/ 0 w 9"/>
                <a:gd name="T75" fmla="*/ 0 h 620"/>
                <a:gd name="T76" fmla="*/ 0 w 9"/>
                <a:gd name="T77" fmla="*/ 0 h 620"/>
                <a:gd name="T78" fmla="*/ 0 w 9"/>
                <a:gd name="T79" fmla="*/ 0 h 620"/>
                <a:gd name="T80" fmla="*/ 0 w 9"/>
                <a:gd name="T81" fmla="*/ 0 h 620"/>
                <a:gd name="T82" fmla="*/ 0 w 9"/>
                <a:gd name="T83" fmla="*/ 0 h 620"/>
                <a:gd name="T84" fmla="*/ 0 w 9"/>
                <a:gd name="T85" fmla="*/ 0 h 620"/>
                <a:gd name="T86" fmla="*/ 0 w 9"/>
                <a:gd name="T87" fmla="*/ 0 h 620"/>
                <a:gd name="T88" fmla="*/ 0 w 9"/>
                <a:gd name="T89" fmla="*/ 0 h 620"/>
                <a:gd name="T90" fmla="*/ 0 w 9"/>
                <a:gd name="T91" fmla="*/ 0 h 620"/>
                <a:gd name="T92" fmla="*/ 0 w 9"/>
                <a:gd name="T93" fmla="*/ 0 h 620"/>
                <a:gd name="T94" fmla="*/ 0 w 9"/>
                <a:gd name="T95" fmla="*/ 0 h 620"/>
                <a:gd name="T96" fmla="*/ 0 w 9"/>
                <a:gd name="T97" fmla="*/ 0 h 620"/>
                <a:gd name="T98" fmla="*/ 0 w 9"/>
                <a:gd name="T99" fmla="*/ 0 h 620"/>
                <a:gd name="T100" fmla="*/ 0 w 9"/>
                <a:gd name="T101" fmla="*/ 0 h 620"/>
                <a:gd name="T102" fmla="*/ 0 w 9"/>
                <a:gd name="T103" fmla="*/ 0 h 620"/>
                <a:gd name="T104" fmla="*/ 0 w 9"/>
                <a:gd name="T105" fmla="*/ 0 h 620"/>
                <a:gd name="T106" fmla="*/ 0 w 9"/>
                <a:gd name="T107" fmla="*/ 0 h 620"/>
                <a:gd name="T108" fmla="*/ 0 w 9"/>
                <a:gd name="T109" fmla="*/ 0 h 620"/>
                <a:gd name="T110" fmla="*/ 0 w 9"/>
                <a:gd name="T111" fmla="*/ 0 h 620"/>
                <a:gd name="T112" fmla="*/ 0 w 9"/>
                <a:gd name="T113" fmla="*/ 0 h 620"/>
                <a:gd name="T114" fmla="*/ 0 w 9"/>
                <a:gd name="T115" fmla="*/ 0 h 620"/>
                <a:gd name="T116" fmla="*/ 0 w 9"/>
                <a:gd name="T117" fmla="*/ 0 h 620"/>
                <a:gd name="T118" fmla="*/ 0 w 9"/>
                <a:gd name="T119" fmla="*/ 0 h 6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
                <a:gd name="T181" fmla="*/ 0 h 620"/>
                <a:gd name="T182" fmla="*/ 9 w 9"/>
                <a:gd name="T183" fmla="*/ 620 h 6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 h="620">
                  <a:moveTo>
                    <a:pt x="0" y="618"/>
                  </a:moveTo>
                  <a:lnTo>
                    <a:pt x="0" y="618"/>
                  </a:lnTo>
                  <a:cubicBezTo>
                    <a:pt x="0" y="617"/>
                    <a:pt x="1" y="616"/>
                    <a:pt x="2" y="616"/>
                  </a:cubicBezTo>
                  <a:cubicBezTo>
                    <a:pt x="4" y="616"/>
                    <a:pt x="4" y="617"/>
                    <a:pt x="4" y="618"/>
                  </a:cubicBezTo>
                  <a:cubicBezTo>
                    <a:pt x="4" y="619"/>
                    <a:pt x="4" y="620"/>
                    <a:pt x="2" y="620"/>
                  </a:cubicBezTo>
                  <a:cubicBezTo>
                    <a:pt x="1" y="620"/>
                    <a:pt x="0" y="619"/>
                    <a:pt x="0" y="618"/>
                  </a:cubicBezTo>
                  <a:close/>
                  <a:moveTo>
                    <a:pt x="1" y="610"/>
                  </a:moveTo>
                  <a:lnTo>
                    <a:pt x="1" y="610"/>
                  </a:lnTo>
                  <a:cubicBezTo>
                    <a:pt x="1" y="609"/>
                    <a:pt x="1" y="608"/>
                    <a:pt x="3" y="608"/>
                  </a:cubicBezTo>
                  <a:cubicBezTo>
                    <a:pt x="4" y="608"/>
                    <a:pt x="5" y="609"/>
                    <a:pt x="5" y="610"/>
                  </a:cubicBezTo>
                  <a:cubicBezTo>
                    <a:pt x="5" y="611"/>
                    <a:pt x="4" y="612"/>
                    <a:pt x="3" y="612"/>
                  </a:cubicBezTo>
                  <a:cubicBezTo>
                    <a:pt x="1" y="612"/>
                    <a:pt x="1" y="611"/>
                    <a:pt x="1" y="610"/>
                  </a:cubicBezTo>
                  <a:close/>
                  <a:moveTo>
                    <a:pt x="1" y="602"/>
                  </a:moveTo>
                  <a:lnTo>
                    <a:pt x="1" y="602"/>
                  </a:lnTo>
                  <a:cubicBezTo>
                    <a:pt x="1" y="601"/>
                    <a:pt x="1" y="600"/>
                    <a:pt x="3" y="600"/>
                  </a:cubicBezTo>
                  <a:cubicBezTo>
                    <a:pt x="4" y="600"/>
                    <a:pt x="5" y="601"/>
                    <a:pt x="5" y="602"/>
                  </a:cubicBezTo>
                  <a:cubicBezTo>
                    <a:pt x="5" y="603"/>
                    <a:pt x="4" y="604"/>
                    <a:pt x="3" y="604"/>
                  </a:cubicBezTo>
                  <a:cubicBezTo>
                    <a:pt x="1" y="604"/>
                    <a:pt x="1" y="603"/>
                    <a:pt x="1" y="602"/>
                  </a:cubicBezTo>
                  <a:close/>
                  <a:moveTo>
                    <a:pt x="1" y="594"/>
                  </a:moveTo>
                  <a:lnTo>
                    <a:pt x="1" y="594"/>
                  </a:lnTo>
                  <a:cubicBezTo>
                    <a:pt x="1" y="593"/>
                    <a:pt x="2" y="592"/>
                    <a:pt x="3" y="592"/>
                  </a:cubicBezTo>
                  <a:cubicBezTo>
                    <a:pt x="4" y="592"/>
                    <a:pt x="5" y="593"/>
                    <a:pt x="5" y="594"/>
                  </a:cubicBezTo>
                  <a:cubicBezTo>
                    <a:pt x="5" y="595"/>
                    <a:pt x="4" y="596"/>
                    <a:pt x="3" y="596"/>
                  </a:cubicBezTo>
                  <a:cubicBezTo>
                    <a:pt x="2" y="596"/>
                    <a:pt x="1" y="595"/>
                    <a:pt x="1" y="594"/>
                  </a:cubicBezTo>
                  <a:close/>
                  <a:moveTo>
                    <a:pt x="1" y="586"/>
                  </a:moveTo>
                  <a:lnTo>
                    <a:pt x="1" y="586"/>
                  </a:lnTo>
                  <a:cubicBezTo>
                    <a:pt x="1" y="585"/>
                    <a:pt x="2" y="584"/>
                    <a:pt x="3" y="584"/>
                  </a:cubicBezTo>
                  <a:cubicBezTo>
                    <a:pt x="4" y="584"/>
                    <a:pt x="5" y="585"/>
                    <a:pt x="5" y="586"/>
                  </a:cubicBezTo>
                  <a:cubicBezTo>
                    <a:pt x="5" y="587"/>
                    <a:pt x="4" y="588"/>
                    <a:pt x="3" y="588"/>
                  </a:cubicBezTo>
                  <a:cubicBezTo>
                    <a:pt x="2" y="588"/>
                    <a:pt x="1" y="587"/>
                    <a:pt x="1" y="586"/>
                  </a:cubicBezTo>
                  <a:close/>
                  <a:moveTo>
                    <a:pt x="1" y="578"/>
                  </a:moveTo>
                  <a:lnTo>
                    <a:pt x="1" y="578"/>
                  </a:lnTo>
                  <a:cubicBezTo>
                    <a:pt x="1" y="577"/>
                    <a:pt x="2" y="576"/>
                    <a:pt x="3" y="576"/>
                  </a:cubicBezTo>
                  <a:cubicBezTo>
                    <a:pt x="4" y="576"/>
                    <a:pt x="5" y="577"/>
                    <a:pt x="5" y="578"/>
                  </a:cubicBezTo>
                  <a:cubicBezTo>
                    <a:pt x="5" y="579"/>
                    <a:pt x="4" y="580"/>
                    <a:pt x="3" y="580"/>
                  </a:cubicBezTo>
                  <a:cubicBezTo>
                    <a:pt x="2" y="580"/>
                    <a:pt x="1" y="579"/>
                    <a:pt x="1" y="578"/>
                  </a:cubicBezTo>
                  <a:close/>
                  <a:moveTo>
                    <a:pt x="1" y="570"/>
                  </a:moveTo>
                  <a:lnTo>
                    <a:pt x="1" y="570"/>
                  </a:lnTo>
                  <a:cubicBezTo>
                    <a:pt x="1" y="569"/>
                    <a:pt x="2" y="568"/>
                    <a:pt x="3" y="568"/>
                  </a:cubicBezTo>
                  <a:cubicBezTo>
                    <a:pt x="4" y="568"/>
                    <a:pt x="5" y="569"/>
                    <a:pt x="5" y="570"/>
                  </a:cubicBezTo>
                  <a:cubicBezTo>
                    <a:pt x="5" y="571"/>
                    <a:pt x="4" y="572"/>
                    <a:pt x="3" y="572"/>
                  </a:cubicBezTo>
                  <a:cubicBezTo>
                    <a:pt x="2" y="572"/>
                    <a:pt x="1" y="571"/>
                    <a:pt x="1" y="570"/>
                  </a:cubicBezTo>
                  <a:close/>
                  <a:moveTo>
                    <a:pt x="1" y="562"/>
                  </a:moveTo>
                  <a:lnTo>
                    <a:pt x="1" y="562"/>
                  </a:lnTo>
                  <a:cubicBezTo>
                    <a:pt x="1" y="561"/>
                    <a:pt x="2" y="560"/>
                    <a:pt x="3" y="560"/>
                  </a:cubicBezTo>
                  <a:cubicBezTo>
                    <a:pt x="4" y="560"/>
                    <a:pt x="5" y="561"/>
                    <a:pt x="5" y="562"/>
                  </a:cubicBezTo>
                  <a:cubicBezTo>
                    <a:pt x="5" y="563"/>
                    <a:pt x="4" y="564"/>
                    <a:pt x="3" y="564"/>
                  </a:cubicBezTo>
                  <a:cubicBezTo>
                    <a:pt x="2" y="564"/>
                    <a:pt x="1" y="563"/>
                    <a:pt x="1" y="562"/>
                  </a:cubicBezTo>
                  <a:close/>
                  <a:moveTo>
                    <a:pt x="1" y="554"/>
                  </a:moveTo>
                  <a:lnTo>
                    <a:pt x="1" y="554"/>
                  </a:lnTo>
                  <a:cubicBezTo>
                    <a:pt x="1" y="553"/>
                    <a:pt x="2" y="552"/>
                    <a:pt x="3" y="552"/>
                  </a:cubicBezTo>
                  <a:cubicBezTo>
                    <a:pt x="4" y="552"/>
                    <a:pt x="5" y="553"/>
                    <a:pt x="5" y="554"/>
                  </a:cubicBezTo>
                  <a:cubicBezTo>
                    <a:pt x="5" y="555"/>
                    <a:pt x="4" y="556"/>
                    <a:pt x="3" y="556"/>
                  </a:cubicBezTo>
                  <a:cubicBezTo>
                    <a:pt x="2" y="556"/>
                    <a:pt x="1" y="555"/>
                    <a:pt x="1" y="554"/>
                  </a:cubicBezTo>
                  <a:close/>
                  <a:moveTo>
                    <a:pt x="1" y="546"/>
                  </a:moveTo>
                  <a:lnTo>
                    <a:pt x="1" y="546"/>
                  </a:lnTo>
                  <a:cubicBezTo>
                    <a:pt x="1" y="545"/>
                    <a:pt x="2" y="544"/>
                    <a:pt x="3" y="544"/>
                  </a:cubicBezTo>
                  <a:cubicBezTo>
                    <a:pt x="4" y="544"/>
                    <a:pt x="5" y="545"/>
                    <a:pt x="5" y="546"/>
                  </a:cubicBezTo>
                  <a:cubicBezTo>
                    <a:pt x="5" y="547"/>
                    <a:pt x="4" y="548"/>
                    <a:pt x="3" y="548"/>
                  </a:cubicBezTo>
                  <a:cubicBezTo>
                    <a:pt x="2" y="548"/>
                    <a:pt x="1" y="547"/>
                    <a:pt x="1" y="546"/>
                  </a:cubicBezTo>
                  <a:close/>
                  <a:moveTo>
                    <a:pt x="1" y="538"/>
                  </a:moveTo>
                  <a:lnTo>
                    <a:pt x="1" y="538"/>
                  </a:lnTo>
                  <a:cubicBezTo>
                    <a:pt x="1" y="537"/>
                    <a:pt x="2" y="536"/>
                    <a:pt x="3" y="536"/>
                  </a:cubicBezTo>
                  <a:cubicBezTo>
                    <a:pt x="4" y="536"/>
                    <a:pt x="5" y="537"/>
                    <a:pt x="5" y="538"/>
                  </a:cubicBezTo>
                  <a:cubicBezTo>
                    <a:pt x="5" y="539"/>
                    <a:pt x="4" y="540"/>
                    <a:pt x="3" y="540"/>
                  </a:cubicBezTo>
                  <a:cubicBezTo>
                    <a:pt x="2" y="540"/>
                    <a:pt x="1" y="539"/>
                    <a:pt x="1" y="538"/>
                  </a:cubicBezTo>
                  <a:close/>
                  <a:moveTo>
                    <a:pt x="1" y="530"/>
                  </a:moveTo>
                  <a:lnTo>
                    <a:pt x="1" y="530"/>
                  </a:lnTo>
                  <a:cubicBezTo>
                    <a:pt x="1" y="529"/>
                    <a:pt x="2" y="528"/>
                    <a:pt x="3" y="528"/>
                  </a:cubicBezTo>
                  <a:cubicBezTo>
                    <a:pt x="4" y="528"/>
                    <a:pt x="5" y="529"/>
                    <a:pt x="5" y="530"/>
                  </a:cubicBezTo>
                  <a:cubicBezTo>
                    <a:pt x="5" y="531"/>
                    <a:pt x="4" y="532"/>
                    <a:pt x="3" y="532"/>
                  </a:cubicBezTo>
                  <a:cubicBezTo>
                    <a:pt x="2" y="532"/>
                    <a:pt x="1" y="531"/>
                    <a:pt x="1" y="530"/>
                  </a:cubicBezTo>
                  <a:close/>
                  <a:moveTo>
                    <a:pt x="1" y="522"/>
                  </a:moveTo>
                  <a:lnTo>
                    <a:pt x="1" y="522"/>
                  </a:lnTo>
                  <a:cubicBezTo>
                    <a:pt x="1" y="521"/>
                    <a:pt x="2" y="520"/>
                    <a:pt x="3" y="520"/>
                  </a:cubicBezTo>
                  <a:cubicBezTo>
                    <a:pt x="4" y="520"/>
                    <a:pt x="5" y="521"/>
                    <a:pt x="5" y="522"/>
                  </a:cubicBezTo>
                  <a:cubicBezTo>
                    <a:pt x="5" y="523"/>
                    <a:pt x="4" y="524"/>
                    <a:pt x="3" y="524"/>
                  </a:cubicBezTo>
                  <a:cubicBezTo>
                    <a:pt x="2" y="524"/>
                    <a:pt x="1" y="523"/>
                    <a:pt x="1" y="522"/>
                  </a:cubicBezTo>
                  <a:close/>
                  <a:moveTo>
                    <a:pt x="1" y="514"/>
                  </a:moveTo>
                  <a:lnTo>
                    <a:pt x="1" y="514"/>
                  </a:lnTo>
                  <a:cubicBezTo>
                    <a:pt x="1" y="513"/>
                    <a:pt x="2" y="512"/>
                    <a:pt x="3" y="512"/>
                  </a:cubicBezTo>
                  <a:cubicBezTo>
                    <a:pt x="4" y="512"/>
                    <a:pt x="5" y="513"/>
                    <a:pt x="5" y="514"/>
                  </a:cubicBezTo>
                  <a:cubicBezTo>
                    <a:pt x="5" y="515"/>
                    <a:pt x="4" y="516"/>
                    <a:pt x="3" y="516"/>
                  </a:cubicBezTo>
                  <a:cubicBezTo>
                    <a:pt x="2" y="516"/>
                    <a:pt x="1" y="515"/>
                    <a:pt x="1" y="514"/>
                  </a:cubicBezTo>
                  <a:close/>
                  <a:moveTo>
                    <a:pt x="1" y="506"/>
                  </a:moveTo>
                  <a:lnTo>
                    <a:pt x="1" y="506"/>
                  </a:lnTo>
                  <a:cubicBezTo>
                    <a:pt x="1" y="505"/>
                    <a:pt x="2" y="504"/>
                    <a:pt x="3" y="504"/>
                  </a:cubicBezTo>
                  <a:cubicBezTo>
                    <a:pt x="4" y="504"/>
                    <a:pt x="5" y="505"/>
                    <a:pt x="5" y="506"/>
                  </a:cubicBezTo>
                  <a:cubicBezTo>
                    <a:pt x="5" y="507"/>
                    <a:pt x="4" y="508"/>
                    <a:pt x="3" y="508"/>
                  </a:cubicBezTo>
                  <a:cubicBezTo>
                    <a:pt x="2" y="508"/>
                    <a:pt x="1" y="507"/>
                    <a:pt x="1" y="506"/>
                  </a:cubicBezTo>
                  <a:close/>
                  <a:moveTo>
                    <a:pt x="1" y="498"/>
                  </a:moveTo>
                  <a:lnTo>
                    <a:pt x="1" y="498"/>
                  </a:lnTo>
                  <a:cubicBezTo>
                    <a:pt x="1" y="497"/>
                    <a:pt x="2" y="496"/>
                    <a:pt x="3" y="496"/>
                  </a:cubicBezTo>
                  <a:cubicBezTo>
                    <a:pt x="4" y="496"/>
                    <a:pt x="5" y="497"/>
                    <a:pt x="5" y="498"/>
                  </a:cubicBezTo>
                  <a:cubicBezTo>
                    <a:pt x="5" y="499"/>
                    <a:pt x="4" y="500"/>
                    <a:pt x="3" y="500"/>
                  </a:cubicBezTo>
                  <a:cubicBezTo>
                    <a:pt x="2" y="500"/>
                    <a:pt x="1" y="499"/>
                    <a:pt x="1" y="498"/>
                  </a:cubicBezTo>
                  <a:close/>
                  <a:moveTo>
                    <a:pt x="1" y="490"/>
                  </a:moveTo>
                  <a:lnTo>
                    <a:pt x="1" y="490"/>
                  </a:lnTo>
                  <a:cubicBezTo>
                    <a:pt x="1" y="489"/>
                    <a:pt x="2" y="488"/>
                    <a:pt x="3" y="488"/>
                  </a:cubicBezTo>
                  <a:cubicBezTo>
                    <a:pt x="4" y="488"/>
                    <a:pt x="5" y="489"/>
                    <a:pt x="5" y="490"/>
                  </a:cubicBezTo>
                  <a:cubicBezTo>
                    <a:pt x="5" y="491"/>
                    <a:pt x="4" y="492"/>
                    <a:pt x="3" y="492"/>
                  </a:cubicBezTo>
                  <a:cubicBezTo>
                    <a:pt x="2" y="492"/>
                    <a:pt x="1" y="491"/>
                    <a:pt x="1" y="490"/>
                  </a:cubicBezTo>
                  <a:close/>
                  <a:moveTo>
                    <a:pt x="1" y="482"/>
                  </a:moveTo>
                  <a:lnTo>
                    <a:pt x="1" y="482"/>
                  </a:lnTo>
                  <a:cubicBezTo>
                    <a:pt x="1" y="481"/>
                    <a:pt x="2" y="480"/>
                    <a:pt x="3" y="480"/>
                  </a:cubicBezTo>
                  <a:cubicBezTo>
                    <a:pt x="4" y="480"/>
                    <a:pt x="5" y="481"/>
                    <a:pt x="5" y="482"/>
                  </a:cubicBezTo>
                  <a:cubicBezTo>
                    <a:pt x="5" y="483"/>
                    <a:pt x="4" y="484"/>
                    <a:pt x="3" y="484"/>
                  </a:cubicBezTo>
                  <a:cubicBezTo>
                    <a:pt x="2" y="484"/>
                    <a:pt x="1" y="483"/>
                    <a:pt x="1" y="482"/>
                  </a:cubicBezTo>
                  <a:close/>
                  <a:moveTo>
                    <a:pt x="1" y="474"/>
                  </a:moveTo>
                  <a:lnTo>
                    <a:pt x="1" y="474"/>
                  </a:lnTo>
                  <a:cubicBezTo>
                    <a:pt x="1" y="473"/>
                    <a:pt x="2" y="472"/>
                    <a:pt x="3" y="472"/>
                  </a:cubicBezTo>
                  <a:cubicBezTo>
                    <a:pt x="5" y="472"/>
                    <a:pt x="5" y="473"/>
                    <a:pt x="5" y="474"/>
                  </a:cubicBezTo>
                  <a:cubicBezTo>
                    <a:pt x="5" y="475"/>
                    <a:pt x="5" y="476"/>
                    <a:pt x="3" y="476"/>
                  </a:cubicBezTo>
                  <a:cubicBezTo>
                    <a:pt x="2" y="476"/>
                    <a:pt x="1" y="475"/>
                    <a:pt x="1" y="474"/>
                  </a:cubicBezTo>
                  <a:close/>
                  <a:moveTo>
                    <a:pt x="1" y="466"/>
                  </a:moveTo>
                  <a:lnTo>
                    <a:pt x="1" y="466"/>
                  </a:lnTo>
                  <a:cubicBezTo>
                    <a:pt x="1" y="465"/>
                    <a:pt x="2" y="464"/>
                    <a:pt x="3" y="464"/>
                  </a:cubicBezTo>
                  <a:cubicBezTo>
                    <a:pt x="5" y="464"/>
                    <a:pt x="5" y="465"/>
                    <a:pt x="5" y="466"/>
                  </a:cubicBezTo>
                  <a:cubicBezTo>
                    <a:pt x="5" y="467"/>
                    <a:pt x="5" y="468"/>
                    <a:pt x="3" y="468"/>
                  </a:cubicBezTo>
                  <a:cubicBezTo>
                    <a:pt x="2" y="468"/>
                    <a:pt x="1" y="467"/>
                    <a:pt x="1" y="466"/>
                  </a:cubicBezTo>
                  <a:close/>
                  <a:moveTo>
                    <a:pt x="2" y="458"/>
                  </a:moveTo>
                  <a:lnTo>
                    <a:pt x="2" y="458"/>
                  </a:lnTo>
                  <a:cubicBezTo>
                    <a:pt x="2" y="457"/>
                    <a:pt x="2" y="456"/>
                    <a:pt x="4" y="456"/>
                  </a:cubicBezTo>
                  <a:cubicBezTo>
                    <a:pt x="5" y="456"/>
                    <a:pt x="6" y="457"/>
                    <a:pt x="6" y="458"/>
                  </a:cubicBezTo>
                  <a:cubicBezTo>
                    <a:pt x="6" y="459"/>
                    <a:pt x="5" y="460"/>
                    <a:pt x="4" y="460"/>
                  </a:cubicBezTo>
                  <a:cubicBezTo>
                    <a:pt x="2" y="460"/>
                    <a:pt x="2" y="459"/>
                    <a:pt x="2" y="458"/>
                  </a:cubicBezTo>
                  <a:close/>
                  <a:moveTo>
                    <a:pt x="2" y="450"/>
                  </a:moveTo>
                  <a:lnTo>
                    <a:pt x="2" y="450"/>
                  </a:lnTo>
                  <a:cubicBezTo>
                    <a:pt x="2" y="449"/>
                    <a:pt x="2" y="448"/>
                    <a:pt x="4" y="448"/>
                  </a:cubicBezTo>
                  <a:cubicBezTo>
                    <a:pt x="5" y="448"/>
                    <a:pt x="6" y="449"/>
                    <a:pt x="6" y="450"/>
                  </a:cubicBezTo>
                  <a:cubicBezTo>
                    <a:pt x="6" y="451"/>
                    <a:pt x="5" y="452"/>
                    <a:pt x="4" y="452"/>
                  </a:cubicBezTo>
                  <a:cubicBezTo>
                    <a:pt x="2" y="452"/>
                    <a:pt x="2" y="451"/>
                    <a:pt x="2" y="450"/>
                  </a:cubicBezTo>
                  <a:close/>
                  <a:moveTo>
                    <a:pt x="2" y="442"/>
                  </a:moveTo>
                  <a:lnTo>
                    <a:pt x="2" y="442"/>
                  </a:lnTo>
                  <a:cubicBezTo>
                    <a:pt x="2" y="441"/>
                    <a:pt x="3" y="440"/>
                    <a:pt x="4" y="440"/>
                  </a:cubicBezTo>
                  <a:cubicBezTo>
                    <a:pt x="5" y="440"/>
                    <a:pt x="6" y="441"/>
                    <a:pt x="6" y="442"/>
                  </a:cubicBezTo>
                  <a:cubicBezTo>
                    <a:pt x="6" y="443"/>
                    <a:pt x="5" y="444"/>
                    <a:pt x="4" y="444"/>
                  </a:cubicBezTo>
                  <a:cubicBezTo>
                    <a:pt x="3" y="444"/>
                    <a:pt x="2" y="443"/>
                    <a:pt x="2" y="442"/>
                  </a:cubicBezTo>
                  <a:close/>
                  <a:moveTo>
                    <a:pt x="2" y="434"/>
                  </a:moveTo>
                  <a:lnTo>
                    <a:pt x="2" y="434"/>
                  </a:lnTo>
                  <a:cubicBezTo>
                    <a:pt x="2" y="433"/>
                    <a:pt x="3" y="432"/>
                    <a:pt x="4" y="432"/>
                  </a:cubicBezTo>
                  <a:cubicBezTo>
                    <a:pt x="5" y="432"/>
                    <a:pt x="6" y="433"/>
                    <a:pt x="6" y="434"/>
                  </a:cubicBezTo>
                  <a:cubicBezTo>
                    <a:pt x="6" y="435"/>
                    <a:pt x="5" y="436"/>
                    <a:pt x="4" y="436"/>
                  </a:cubicBezTo>
                  <a:cubicBezTo>
                    <a:pt x="3"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5" y="392"/>
                    <a:pt x="6" y="393"/>
                    <a:pt x="6" y="394"/>
                  </a:cubicBezTo>
                  <a:cubicBezTo>
                    <a:pt x="6" y="395"/>
                    <a:pt x="5" y="396"/>
                    <a:pt x="4" y="396"/>
                  </a:cubicBezTo>
                  <a:cubicBezTo>
                    <a:pt x="3" y="396"/>
                    <a:pt x="2" y="395"/>
                    <a:pt x="2" y="394"/>
                  </a:cubicBezTo>
                  <a:close/>
                  <a:moveTo>
                    <a:pt x="2" y="386"/>
                  </a:moveTo>
                  <a:lnTo>
                    <a:pt x="2" y="386"/>
                  </a:lnTo>
                  <a:cubicBezTo>
                    <a:pt x="2" y="385"/>
                    <a:pt x="3" y="384"/>
                    <a:pt x="4" y="384"/>
                  </a:cubicBezTo>
                  <a:cubicBezTo>
                    <a:pt x="5" y="384"/>
                    <a:pt x="6" y="385"/>
                    <a:pt x="6" y="386"/>
                  </a:cubicBezTo>
                  <a:cubicBezTo>
                    <a:pt x="6" y="387"/>
                    <a:pt x="5" y="388"/>
                    <a:pt x="4" y="388"/>
                  </a:cubicBezTo>
                  <a:cubicBezTo>
                    <a:pt x="3" y="388"/>
                    <a:pt x="2" y="387"/>
                    <a:pt x="2" y="386"/>
                  </a:cubicBezTo>
                  <a:close/>
                  <a:moveTo>
                    <a:pt x="2" y="378"/>
                  </a:moveTo>
                  <a:lnTo>
                    <a:pt x="2" y="378"/>
                  </a:lnTo>
                  <a:cubicBezTo>
                    <a:pt x="2" y="377"/>
                    <a:pt x="3" y="376"/>
                    <a:pt x="4" y="376"/>
                  </a:cubicBezTo>
                  <a:cubicBezTo>
                    <a:pt x="5" y="376"/>
                    <a:pt x="6" y="377"/>
                    <a:pt x="6" y="378"/>
                  </a:cubicBezTo>
                  <a:cubicBezTo>
                    <a:pt x="6" y="379"/>
                    <a:pt x="5" y="380"/>
                    <a:pt x="4" y="380"/>
                  </a:cubicBezTo>
                  <a:cubicBezTo>
                    <a:pt x="3" y="380"/>
                    <a:pt x="2" y="379"/>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6" y="320"/>
                    <a:pt x="6" y="321"/>
                    <a:pt x="6" y="322"/>
                  </a:cubicBezTo>
                  <a:cubicBezTo>
                    <a:pt x="6" y="323"/>
                    <a:pt x="6" y="324"/>
                    <a:pt x="4" y="324"/>
                  </a:cubicBezTo>
                  <a:cubicBezTo>
                    <a:pt x="3" y="324"/>
                    <a:pt x="2" y="323"/>
                    <a:pt x="2" y="322"/>
                  </a:cubicBezTo>
                  <a:close/>
                  <a:moveTo>
                    <a:pt x="2" y="314"/>
                  </a:moveTo>
                  <a:lnTo>
                    <a:pt x="2" y="314"/>
                  </a:lnTo>
                  <a:cubicBezTo>
                    <a:pt x="2" y="313"/>
                    <a:pt x="3" y="312"/>
                    <a:pt x="4" y="312"/>
                  </a:cubicBezTo>
                  <a:cubicBezTo>
                    <a:pt x="6" y="312"/>
                    <a:pt x="6" y="313"/>
                    <a:pt x="6" y="314"/>
                  </a:cubicBezTo>
                  <a:cubicBezTo>
                    <a:pt x="6" y="315"/>
                    <a:pt x="6" y="316"/>
                    <a:pt x="4" y="316"/>
                  </a:cubicBezTo>
                  <a:cubicBezTo>
                    <a:pt x="3" y="316"/>
                    <a:pt x="2" y="315"/>
                    <a:pt x="2" y="314"/>
                  </a:cubicBezTo>
                  <a:close/>
                  <a:moveTo>
                    <a:pt x="3" y="306"/>
                  </a:moveTo>
                  <a:lnTo>
                    <a:pt x="3" y="306"/>
                  </a:lnTo>
                  <a:cubicBezTo>
                    <a:pt x="3" y="305"/>
                    <a:pt x="3" y="304"/>
                    <a:pt x="5" y="304"/>
                  </a:cubicBezTo>
                  <a:cubicBezTo>
                    <a:pt x="6" y="304"/>
                    <a:pt x="7" y="305"/>
                    <a:pt x="7" y="306"/>
                  </a:cubicBezTo>
                  <a:cubicBezTo>
                    <a:pt x="7" y="307"/>
                    <a:pt x="6" y="308"/>
                    <a:pt x="5" y="308"/>
                  </a:cubicBezTo>
                  <a:cubicBezTo>
                    <a:pt x="3" y="308"/>
                    <a:pt x="3" y="307"/>
                    <a:pt x="3" y="306"/>
                  </a:cubicBezTo>
                  <a:close/>
                  <a:moveTo>
                    <a:pt x="3" y="298"/>
                  </a:moveTo>
                  <a:lnTo>
                    <a:pt x="3" y="298"/>
                  </a:lnTo>
                  <a:cubicBezTo>
                    <a:pt x="3" y="297"/>
                    <a:pt x="3" y="296"/>
                    <a:pt x="5" y="296"/>
                  </a:cubicBezTo>
                  <a:cubicBezTo>
                    <a:pt x="6" y="296"/>
                    <a:pt x="7" y="297"/>
                    <a:pt x="7" y="298"/>
                  </a:cubicBezTo>
                  <a:cubicBezTo>
                    <a:pt x="7" y="299"/>
                    <a:pt x="6" y="300"/>
                    <a:pt x="5" y="300"/>
                  </a:cubicBezTo>
                  <a:cubicBezTo>
                    <a:pt x="3" y="300"/>
                    <a:pt x="3" y="299"/>
                    <a:pt x="3" y="298"/>
                  </a:cubicBezTo>
                  <a:close/>
                  <a:moveTo>
                    <a:pt x="3" y="290"/>
                  </a:moveTo>
                  <a:lnTo>
                    <a:pt x="3" y="290"/>
                  </a:lnTo>
                  <a:cubicBezTo>
                    <a:pt x="3" y="289"/>
                    <a:pt x="4" y="288"/>
                    <a:pt x="5" y="288"/>
                  </a:cubicBezTo>
                  <a:cubicBezTo>
                    <a:pt x="6" y="288"/>
                    <a:pt x="7" y="289"/>
                    <a:pt x="7" y="290"/>
                  </a:cubicBezTo>
                  <a:cubicBezTo>
                    <a:pt x="7" y="291"/>
                    <a:pt x="6" y="292"/>
                    <a:pt x="5" y="292"/>
                  </a:cubicBezTo>
                  <a:cubicBezTo>
                    <a:pt x="4" y="292"/>
                    <a:pt x="3" y="291"/>
                    <a:pt x="3" y="290"/>
                  </a:cubicBezTo>
                  <a:close/>
                  <a:moveTo>
                    <a:pt x="3" y="282"/>
                  </a:moveTo>
                  <a:lnTo>
                    <a:pt x="3" y="282"/>
                  </a:lnTo>
                  <a:cubicBezTo>
                    <a:pt x="3" y="281"/>
                    <a:pt x="4" y="280"/>
                    <a:pt x="5" y="280"/>
                  </a:cubicBezTo>
                  <a:cubicBezTo>
                    <a:pt x="6" y="280"/>
                    <a:pt x="7" y="281"/>
                    <a:pt x="7" y="282"/>
                  </a:cubicBezTo>
                  <a:cubicBezTo>
                    <a:pt x="7" y="283"/>
                    <a:pt x="6" y="284"/>
                    <a:pt x="5" y="284"/>
                  </a:cubicBezTo>
                  <a:cubicBezTo>
                    <a:pt x="4" y="284"/>
                    <a:pt x="3" y="283"/>
                    <a:pt x="3" y="282"/>
                  </a:cubicBezTo>
                  <a:close/>
                  <a:moveTo>
                    <a:pt x="3" y="274"/>
                  </a:moveTo>
                  <a:lnTo>
                    <a:pt x="3" y="274"/>
                  </a:lnTo>
                  <a:cubicBezTo>
                    <a:pt x="3" y="273"/>
                    <a:pt x="4" y="272"/>
                    <a:pt x="5" y="272"/>
                  </a:cubicBezTo>
                  <a:cubicBezTo>
                    <a:pt x="6" y="272"/>
                    <a:pt x="7" y="273"/>
                    <a:pt x="7" y="274"/>
                  </a:cubicBezTo>
                  <a:cubicBezTo>
                    <a:pt x="7" y="275"/>
                    <a:pt x="6" y="276"/>
                    <a:pt x="5" y="276"/>
                  </a:cubicBezTo>
                  <a:cubicBezTo>
                    <a:pt x="4"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7" y="176"/>
                    <a:pt x="7" y="177"/>
                    <a:pt x="7" y="178"/>
                  </a:cubicBezTo>
                  <a:cubicBezTo>
                    <a:pt x="7" y="179"/>
                    <a:pt x="7" y="180"/>
                    <a:pt x="5" y="180"/>
                  </a:cubicBezTo>
                  <a:cubicBezTo>
                    <a:pt x="4" y="180"/>
                    <a:pt x="3" y="179"/>
                    <a:pt x="3" y="178"/>
                  </a:cubicBezTo>
                  <a:close/>
                  <a:moveTo>
                    <a:pt x="3" y="170"/>
                  </a:moveTo>
                  <a:lnTo>
                    <a:pt x="3" y="170"/>
                  </a:lnTo>
                  <a:cubicBezTo>
                    <a:pt x="3" y="169"/>
                    <a:pt x="4" y="168"/>
                    <a:pt x="5" y="168"/>
                  </a:cubicBezTo>
                  <a:cubicBezTo>
                    <a:pt x="7" y="168"/>
                    <a:pt x="7" y="169"/>
                    <a:pt x="7" y="170"/>
                  </a:cubicBezTo>
                  <a:cubicBezTo>
                    <a:pt x="7" y="171"/>
                    <a:pt x="7" y="172"/>
                    <a:pt x="5" y="172"/>
                  </a:cubicBezTo>
                  <a:cubicBezTo>
                    <a:pt x="4" y="172"/>
                    <a:pt x="3" y="171"/>
                    <a:pt x="3" y="170"/>
                  </a:cubicBezTo>
                  <a:close/>
                  <a:moveTo>
                    <a:pt x="4" y="162"/>
                  </a:moveTo>
                  <a:lnTo>
                    <a:pt x="4" y="162"/>
                  </a:lnTo>
                  <a:cubicBezTo>
                    <a:pt x="4" y="161"/>
                    <a:pt x="4" y="160"/>
                    <a:pt x="6" y="160"/>
                  </a:cubicBezTo>
                  <a:cubicBezTo>
                    <a:pt x="7" y="160"/>
                    <a:pt x="8" y="161"/>
                    <a:pt x="8" y="162"/>
                  </a:cubicBezTo>
                  <a:cubicBezTo>
                    <a:pt x="8" y="163"/>
                    <a:pt x="7" y="164"/>
                    <a:pt x="6" y="164"/>
                  </a:cubicBezTo>
                  <a:cubicBezTo>
                    <a:pt x="4" y="164"/>
                    <a:pt x="4" y="163"/>
                    <a:pt x="4" y="162"/>
                  </a:cubicBezTo>
                  <a:close/>
                  <a:moveTo>
                    <a:pt x="4" y="154"/>
                  </a:moveTo>
                  <a:lnTo>
                    <a:pt x="4" y="154"/>
                  </a:lnTo>
                  <a:cubicBezTo>
                    <a:pt x="4" y="153"/>
                    <a:pt x="4" y="152"/>
                    <a:pt x="6" y="152"/>
                  </a:cubicBezTo>
                  <a:cubicBezTo>
                    <a:pt x="7" y="152"/>
                    <a:pt x="8" y="153"/>
                    <a:pt x="8" y="154"/>
                  </a:cubicBezTo>
                  <a:cubicBezTo>
                    <a:pt x="8" y="155"/>
                    <a:pt x="7" y="156"/>
                    <a:pt x="6" y="156"/>
                  </a:cubicBezTo>
                  <a:cubicBezTo>
                    <a:pt x="4" y="156"/>
                    <a:pt x="4" y="155"/>
                    <a:pt x="4" y="154"/>
                  </a:cubicBezTo>
                  <a:close/>
                  <a:moveTo>
                    <a:pt x="4" y="146"/>
                  </a:moveTo>
                  <a:lnTo>
                    <a:pt x="4" y="146"/>
                  </a:lnTo>
                  <a:cubicBezTo>
                    <a:pt x="4" y="145"/>
                    <a:pt x="5" y="144"/>
                    <a:pt x="6" y="144"/>
                  </a:cubicBezTo>
                  <a:cubicBezTo>
                    <a:pt x="7" y="144"/>
                    <a:pt x="8" y="145"/>
                    <a:pt x="8" y="146"/>
                  </a:cubicBezTo>
                  <a:cubicBezTo>
                    <a:pt x="8" y="147"/>
                    <a:pt x="7" y="148"/>
                    <a:pt x="6" y="148"/>
                  </a:cubicBezTo>
                  <a:cubicBezTo>
                    <a:pt x="5" y="148"/>
                    <a:pt x="4" y="147"/>
                    <a:pt x="4" y="146"/>
                  </a:cubicBezTo>
                  <a:close/>
                  <a:moveTo>
                    <a:pt x="4" y="138"/>
                  </a:moveTo>
                  <a:lnTo>
                    <a:pt x="4" y="138"/>
                  </a:lnTo>
                  <a:cubicBezTo>
                    <a:pt x="4" y="137"/>
                    <a:pt x="5" y="136"/>
                    <a:pt x="6" y="136"/>
                  </a:cubicBezTo>
                  <a:cubicBezTo>
                    <a:pt x="7" y="136"/>
                    <a:pt x="8" y="137"/>
                    <a:pt x="8" y="138"/>
                  </a:cubicBezTo>
                  <a:cubicBezTo>
                    <a:pt x="8" y="139"/>
                    <a:pt x="7" y="140"/>
                    <a:pt x="6" y="140"/>
                  </a:cubicBezTo>
                  <a:cubicBezTo>
                    <a:pt x="5" y="140"/>
                    <a:pt x="4" y="139"/>
                    <a:pt x="4" y="138"/>
                  </a:cubicBezTo>
                  <a:close/>
                  <a:moveTo>
                    <a:pt x="4" y="130"/>
                  </a:moveTo>
                  <a:lnTo>
                    <a:pt x="4" y="130"/>
                  </a:lnTo>
                  <a:cubicBezTo>
                    <a:pt x="4" y="129"/>
                    <a:pt x="5" y="128"/>
                    <a:pt x="6" y="128"/>
                  </a:cubicBezTo>
                  <a:cubicBezTo>
                    <a:pt x="7" y="128"/>
                    <a:pt x="8" y="129"/>
                    <a:pt x="8" y="130"/>
                  </a:cubicBezTo>
                  <a:cubicBezTo>
                    <a:pt x="8" y="131"/>
                    <a:pt x="7" y="132"/>
                    <a:pt x="6" y="132"/>
                  </a:cubicBezTo>
                  <a:cubicBezTo>
                    <a:pt x="5" y="132"/>
                    <a:pt x="4" y="131"/>
                    <a:pt x="4" y="130"/>
                  </a:cubicBezTo>
                  <a:close/>
                  <a:moveTo>
                    <a:pt x="4" y="122"/>
                  </a:moveTo>
                  <a:lnTo>
                    <a:pt x="4" y="122"/>
                  </a:lnTo>
                  <a:cubicBezTo>
                    <a:pt x="4" y="121"/>
                    <a:pt x="5" y="120"/>
                    <a:pt x="6" y="120"/>
                  </a:cubicBezTo>
                  <a:cubicBezTo>
                    <a:pt x="7" y="120"/>
                    <a:pt x="8" y="121"/>
                    <a:pt x="8" y="122"/>
                  </a:cubicBezTo>
                  <a:cubicBezTo>
                    <a:pt x="8" y="123"/>
                    <a:pt x="7" y="124"/>
                    <a:pt x="6" y="124"/>
                  </a:cubicBezTo>
                  <a:cubicBezTo>
                    <a:pt x="5" y="124"/>
                    <a:pt x="4" y="123"/>
                    <a:pt x="4" y="122"/>
                  </a:cubicBezTo>
                  <a:close/>
                  <a:moveTo>
                    <a:pt x="4" y="114"/>
                  </a:moveTo>
                  <a:lnTo>
                    <a:pt x="4" y="114"/>
                  </a:lnTo>
                  <a:cubicBezTo>
                    <a:pt x="4" y="113"/>
                    <a:pt x="5" y="112"/>
                    <a:pt x="6" y="112"/>
                  </a:cubicBezTo>
                  <a:cubicBezTo>
                    <a:pt x="7" y="112"/>
                    <a:pt x="8" y="113"/>
                    <a:pt x="8" y="114"/>
                  </a:cubicBezTo>
                  <a:cubicBezTo>
                    <a:pt x="8" y="115"/>
                    <a:pt x="7" y="116"/>
                    <a:pt x="6" y="116"/>
                  </a:cubicBezTo>
                  <a:cubicBezTo>
                    <a:pt x="5" y="116"/>
                    <a:pt x="4" y="115"/>
                    <a:pt x="4" y="114"/>
                  </a:cubicBezTo>
                  <a:close/>
                  <a:moveTo>
                    <a:pt x="4" y="106"/>
                  </a:moveTo>
                  <a:lnTo>
                    <a:pt x="4" y="106"/>
                  </a:lnTo>
                  <a:cubicBezTo>
                    <a:pt x="4" y="105"/>
                    <a:pt x="5" y="104"/>
                    <a:pt x="6" y="104"/>
                  </a:cubicBezTo>
                  <a:cubicBezTo>
                    <a:pt x="7" y="104"/>
                    <a:pt x="8" y="105"/>
                    <a:pt x="8" y="106"/>
                  </a:cubicBezTo>
                  <a:cubicBezTo>
                    <a:pt x="8" y="107"/>
                    <a:pt x="7" y="108"/>
                    <a:pt x="6" y="108"/>
                  </a:cubicBezTo>
                  <a:cubicBezTo>
                    <a:pt x="5" y="108"/>
                    <a:pt x="4" y="107"/>
                    <a:pt x="4" y="106"/>
                  </a:cubicBezTo>
                  <a:close/>
                  <a:moveTo>
                    <a:pt x="4" y="98"/>
                  </a:moveTo>
                  <a:lnTo>
                    <a:pt x="4" y="98"/>
                  </a:lnTo>
                  <a:cubicBezTo>
                    <a:pt x="4" y="97"/>
                    <a:pt x="5" y="96"/>
                    <a:pt x="6" y="96"/>
                  </a:cubicBezTo>
                  <a:cubicBezTo>
                    <a:pt x="7" y="96"/>
                    <a:pt x="8" y="97"/>
                    <a:pt x="8" y="98"/>
                  </a:cubicBezTo>
                  <a:cubicBezTo>
                    <a:pt x="8" y="99"/>
                    <a:pt x="7" y="100"/>
                    <a:pt x="6" y="100"/>
                  </a:cubicBezTo>
                  <a:cubicBezTo>
                    <a:pt x="5"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8" y="24"/>
                    <a:pt x="8" y="25"/>
                    <a:pt x="8" y="26"/>
                  </a:cubicBezTo>
                  <a:cubicBezTo>
                    <a:pt x="8" y="27"/>
                    <a:pt x="8" y="28"/>
                    <a:pt x="6" y="28"/>
                  </a:cubicBezTo>
                  <a:cubicBezTo>
                    <a:pt x="5" y="28"/>
                    <a:pt x="4" y="27"/>
                    <a:pt x="4" y="26"/>
                  </a:cubicBezTo>
                  <a:close/>
                  <a:moveTo>
                    <a:pt x="4" y="18"/>
                  </a:moveTo>
                  <a:lnTo>
                    <a:pt x="4" y="18"/>
                  </a:lnTo>
                  <a:cubicBezTo>
                    <a:pt x="4" y="17"/>
                    <a:pt x="5" y="16"/>
                    <a:pt x="6" y="16"/>
                  </a:cubicBezTo>
                  <a:cubicBezTo>
                    <a:pt x="8" y="16"/>
                    <a:pt x="8" y="17"/>
                    <a:pt x="8" y="18"/>
                  </a:cubicBezTo>
                  <a:cubicBezTo>
                    <a:pt x="8" y="19"/>
                    <a:pt x="8" y="20"/>
                    <a:pt x="6" y="20"/>
                  </a:cubicBezTo>
                  <a:cubicBezTo>
                    <a:pt x="5" y="20"/>
                    <a:pt x="4" y="19"/>
                    <a:pt x="4" y="18"/>
                  </a:cubicBezTo>
                  <a:close/>
                  <a:moveTo>
                    <a:pt x="5" y="10"/>
                  </a:moveTo>
                  <a:lnTo>
                    <a:pt x="5" y="10"/>
                  </a:lnTo>
                  <a:cubicBezTo>
                    <a:pt x="5" y="9"/>
                    <a:pt x="5" y="8"/>
                    <a:pt x="7" y="8"/>
                  </a:cubicBezTo>
                  <a:cubicBezTo>
                    <a:pt x="8" y="8"/>
                    <a:pt x="9" y="9"/>
                    <a:pt x="9" y="10"/>
                  </a:cubicBezTo>
                  <a:cubicBezTo>
                    <a:pt x="9" y="11"/>
                    <a:pt x="8" y="12"/>
                    <a:pt x="7" y="12"/>
                  </a:cubicBezTo>
                  <a:cubicBezTo>
                    <a:pt x="5" y="12"/>
                    <a:pt x="5" y="11"/>
                    <a:pt x="5"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3" name="Freeform 62"/>
            <p:cNvSpPr>
              <a:spLocks noEditPoints="1"/>
            </p:cNvSpPr>
            <p:nvPr/>
          </p:nvSpPr>
          <p:spPr bwMode="auto">
            <a:xfrm>
              <a:off x="5028" y="2693"/>
              <a:ext cx="2" cy="148"/>
            </a:xfrm>
            <a:custGeom>
              <a:avLst/>
              <a:gdLst>
                <a:gd name="T0" fmla="*/ 0 w 8"/>
                <a:gd name="T1" fmla="*/ 0 h 476"/>
                <a:gd name="T2" fmla="*/ 0 w 8"/>
                <a:gd name="T3" fmla="*/ 0 h 476"/>
                <a:gd name="T4" fmla="*/ 0 w 8"/>
                <a:gd name="T5" fmla="*/ 0 h 476"/>
                <a:gd name="T6" fmla="*/ 0 w 8"/>
                <a:gd name="T7" fmla="*/ 0 h 476"/>
                <a:gd name="T8" fmla="*/ 0 w 8"/>
                <a:gd name="T9" fmla="*/ 0 h 476"/>
                <a:gd name="T10" fmla="*/ 0 w 8"/>
                <a:gd name="T11" fmla="*/ 0 h 476"/>
                <a:gd name="T12" fmla="*/ 0 w 8"/>
                <a:gd name="T13" fmla="*/ 0 h 476"/>
                <a:gd name="T14" fmla="*/ 0 w 8"/>
                <a:gd name="T15" fmla="*/ 0 h 476"/>
                <a:gd name="T16" fmla="*/ 0 w 8"/>
                <a:gd name="T17" fmla="*/ 0 h 476"/>
                <a:gd name="T18" fmla="*/ 0 w 8"/>
                <a:gd name="T19" fmla="*/ 0 h 476"/>
                <a:gd name="T20" fmla="*/ 0 w 8"/>
                <a:gd name="T21" fmla="*/ 0 h 476"/>
                <a:gd name="T22" fmla="*/ 0 w 8"/>
                <a:gd name="T23" fmla="*/ 0 h 476"/>
                <a:gd name="T24" fmla="*/ 0 w 8"/>
                <a:gd name="T25" fmla="*/ 0 h 476"/>
                <a:gd name="T26" fmla="*/ 0 w 8"/>
                <a:gd name="T27" fmla="*/ 0 h 476"/>
                <a:gd name="T28" fmla="*/ 0 w 8"/>
                <a:gd name="T29" fmla="*/ 0 h 476"/>
                <a:gd name="T30" fmla="*/ 0 w 8"/>
                <a:gd name="T31" fmla="*/ 0 h 476"/>
                <a:gd name="T32" fmla="*/ 0 w 8"/>
                <a:gd name="T33" fmla="*/ 0 h 476"/>
                <a:gd name="T34" fmla="*/ 0 w 8"/>
                <a:gd name="T35" fmla="*/ 0 h 476"/>
                <a:gd name="T36" fmla="*/ 0 w 8"/>
                <a:gd name="T37" fmla="*/ 0 h 476"/>
                <a:gd name="T38" fmla="*/ 0 w 8"/>
                <a:gd name="T39" fmla="*/ 0 h 476"/>
                <a:gd name="T40" fmla="*/ 0 w 8"/>
                <a:gd name="T41" fmla="*/ 0 h 476"/>
                <a:gd name="T42" fmla="*/ 0 w 8"/>
                <a:gd name="T43" fmla="*/ 0 h 476"/>
                <a:gd name="T44" fmla="*/ 0 w 8"/>
                <a:gd name="T45" fmla="*/ 0 h 476"/>
                <a:gd name="T46" fmla="*/ 0 w 8"/>
                <a:gd name="T47" fmla="*/ 0 h 476"/>
                <a:gd name="T48" fmla="*/ 0 w 8"/>
                <a:gd name="T49" fmla="*/ 0 h 476"/>
                <a:gd name="T50" fmla="*/ 0 w 8"/>
                <a:gd name="T51" fmla="*/ 0 h 476"/>
                <a:gd name="T52" fmla="*/ 0 w 8"/>
                <a:gd name="T53" fmla="*/ 0 h 476"/>
                <a:gd name="T54" fmla="*/ 0 w 8"/>
                <a:gd name="T55" fmla="*/ 0 h 476"/>
                <a:gd name="T56" fmla="*/ 0 w 8"/>
                <a:gd name="T57" fmla="*/ 0 h 476"/>
                <a:gd name="T58" fmla="*/ 0 w 8"/>
                <a:gd name="T59" fmla="*/ 0 h 476"/>
                <a:gd name="T60" fmla="*/ 0 w 8"/>
                <a:gd name="T61" fmla="*/ 0 h 476"/>
                <a:gd name="T62" fmla="*/ 0 w 8"/>
                <a:gd name="T63" fmla="*/ 0 h 476"/>
                <a:gd name="T64" fmla="*/ 0 w 8"/>
                <a:gd name="T65" fmla="*/ 0 h 476"/>
                <a:gd name="T66" fmla="*/ 0 w 8"/>
                <a:gd name="T67" fmla="*/ 0 h 476"/>
                <a:gd name="T68" fmla="*/ 0 w 8"/>
                <a:gd name="T69" fmla="*/ 0 h 476"/>
                <a:gd name="T70" fmla="*/ 0 w 8"/>
                <a:gd name="T71" fmla="*/ 0 h 476"/>
                <a:gd name="T72" fmla="*/ 0 w 8"/>
                <a:gd name="T73" fmla="*/ 0 h 476"/>
                <a:gd name="T74" fmla="*/ 0 w 8"/>
                <a:gd name="T75" fmla="*/ 0 h 476"/>
                <a:gd name="T76" fmla="*/ 0 w 8"/>
                <a:gd name="T77" fmla="*/ 0 h 476"/>
                <a:gd name="T78" fmla="*/ 0 w 8"/>
                <a:gd name="T79" fmla="*/ 0 h 476"/>
                <a:gd name="T80" fmla="*/ 0 w 8"/>
                <a:gd name="T81" fmla="*/ 0 h 476"/>
                <a:gd name="T82" fmla="*/ 0 w 8"/>
                <a:gd name="T83" fmla="*/ 0 h 476"/>
                <a:gd name="T84" fmla="*/ 0 w 8"/>
                <a:gd name="T85" fmla="*/ 0 h 476"/>
                <a:gd name="T86" fmla="*/ 0 w 8"/>
                <a:gd name="T87" fmla="*/ 0 h 476"/>
                <a:gd name="T88" fmla="*/ 0 w 8"/>
                <a:gd name="T89" fmla="*/ 0 h 476"/>
                <a:gd name="T90" fmla="*/ 0 w 8"/>
                <a:gd name="T91" fmla="*/ 0 h 476"/>
                <a:gd name="T92" fmla="*/ 0 w 8"/>
                <a:gd name="T93" fmla="*/ 0 h 476"/>
                <a:gd name="T94" fmla="*/ 0 w 8"/>
                <a:gd name="T95" fmla="*/ 0 h 476"/>
                <a:gd name="T96" fmla="*/ 0 w 8"/>
                <a:gd name="T97" fmla="*/ 0 h 476"/>
                <a:gd name="T98" fmla="*/ 0 w 8"/>
                <a:gd name="T99" fmla="*/ 0 h 476"/>
                <a:gd name="T100" fmla="*/ 0 w 8"/>
                <a:gd name="T101" fmla="*/ 0 h 476"/>
                <a:gd name="T102" fmla="*/ 0 w 8"/>
                <a:gd name="T103" fmla="*/ 0 h 476"/>
                <a:gd name="T104" fmla="*/ 0 w 8"/>
                <a:gd name="T105" fmla="*/ 0 h 476"/>
                <a:gd name="T106" fmla="*/ 0 w 8"/>
                <a:gd name="T107" fmla="*/ 0 h 476"/>
                <a:gd name="T108" fmla="*/ 0 w 8"/>
                <a:gd name="T109" fmla="*/ 0 h 476"/>
                <a:gd name="T110" fmla="*/ 0 w 8"/>
                <a:gd name="T111" fmla="*/ 0 h 476"/>
                <a:gd name="T112" fmla="*/ 0 w 8"/>
                <a:gd name="T113" fmla="*/ 0 h 476"/>
                <a:gd name="T114" fmla="*/ 0 w 8"/>
                <a:gd name="T115" fmla="*/ 0 h 476"/>
                <a:gd name="T116" fmla="*/ 0 w 8"/>
                <a:gd name="T117" fmla="*/ 0 h 476"/>
                <a:gd name="T118" fmla="*/ 0 w 8"/>
                <a:gd name="T119" fmla="*/ 0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476"/>
                <a:gd name="T182" fmla="*/ 8 w 8"/>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476">
                  <a:moveTo>
                    <a:pt x="0" y="474"/>
                  </a:moveTo>
                  <a:lnTo>
                    <a:pt x="0" y="474"/>
                  </a:lnTo>
                  <a:cubicBezTo>
                    <a:pt x="0" y="473"/>
                    <a:pt x="1" y="472"/>
                    <a:pt x="2" y="472"/>
                  </a:cubicBezTo>
                  <a:cubicBezTo>
                    <a:pt x="3" y="472"/>
                    <a:pt x="4" y="473"/>
                    <a:pt x="4" y="474"/>
                  </a:cubicBezTo>
                  <a:cubicBezTo>
                    <a:pt x="4" y="475"/>
                    <a:pt x="3" y="476"/>
                    <a:pt x="2" y="476"/>
                  </a:cubicBezTo>
                  <a:cubicBezTo>
                    <a:pt x="1" y="476"/>
                    <a:pt x="0" y="475"/>
                    <a:pt x="0" y="474"/>
                  </a:cubicBezTo>
                  <a:close/>
                  <a:moveTo>
                    <a:pt x="0" y="466"/>
                  </a:moveTo>
                  <a:lnTo>
                    <a:pt x="0" y="466"/>
                  </a:lnTo>
                  <a:cubicBezTo>
                    <a:pt x="0" y="465"/>
                    <a:pt x="1" y="464"/>
                    <a:pt x="2" y="464"/>
                  </a:cubicBezTo>
                  <a:cubicBezTo>
                    <a:pt x="3" y="464"/>
                    <a:pt x="4" y="465"/>
                    <a:pt x="4" y="466"/>
                  </a:cubicBezTo>
                  <a:cubicBezTo>
                    <a:pt x="4" y="467"/>
                    <a:pt x="3" y="468"/>
                    <a:pt x="2" y="468"/>
                  </a:cubicBezTo>
                  <a:cubicBezTo>
                    <a:pt x="1" y="468"/>
                    <a:pt x="0" y="467"/>
                    <a:pt x="0" y="466"/>
                  </a:cubicBezTo>
                  <a:close/>
                  <a:moveTo>
                    <a:pt x="0" y="458"/>
                  </a:moveTo>
                  <a:lnTo>
                    <a:pt x="0" y="458"/>
                  </a:lnTo>
                  <a:cubicBezTo>
                    <a:pt x="0" y="457"/>
                    <a:pt x="1" y="456"/>
                    <a:pt x="2" y="456"/>
                  </a:cubicBezTo>
                  <a:cubicBezTo>
                    <a:pt x="4" y="456"/>
                    <a:pt x="4" y="457"/>
                    <a:pt x="4" y="458"/>
                  </a:cubicBezTo>
                  <a:cubicBezTo>
                    <a:pt x="4" y="459"/>
                    <a:pt x="4" y="460"/>
                    <a:pt x="2" y="460"/>
                  </a:cubicBezTo>
                  <a:cubicBezTo>
                    <a:pt x="1" y="460"/>
                    <a:pt x="0" y="459"/>
                    <a:pt x="0" y="458"/>
                  </a:cubicBezTo>
                  <a:close/>
                  <a:moveTo>
                    <a:pt x="1" y="450"/>
                  </a:moveTo>
                  <a:lnTo>
                    <a:pt x="1" y="450"/>
                  </a:lnTo>
                  <a:cubicBezTo>
                    <a:pt x="1" y="449"/>
                    <a:pt x="1" y="448"/>
                    <a:pt x="3" y="448"/>
                  </a:cubicBezTo>
                  <a:cubicBezTo>
                    <a:pt x="4" y="448"/>
                    <a:pt x="5" y="449"/>
                    <a:pt x="5" y="450"/>
                  </a:cubicBezTo>
                  <a:cubicBezTo>
                    <a:pt x="5" y="451"/>
                    <a:pt x="4" y="452"/>
                    <a:pt x="3" y="452"/>
                  </a:cubicBezTo>
                  <a:cubicBezTo>
                    <a:pt x="1" y="452"/>
                    <a:pt x="1" y="451"/>
                    <a:pt x="1" y="450"/>
                  </a:cubicBezTo>
                  <a:close/>
                  <a:moveTo>
                    <a:pt x="1" y="442"/>
                  </a:moveTo>
                  <a:lnTo>
                    <a:pt x="1" y="442"/>
                  </a:lnTo>
                  <a:cubicBezTo>
                    <a:pt x="1" y="441"/>
                    <a:pt x="1" y="440"/>
                    <a:pt x="3" y="440"/>
                  </a:cubicBezTo>
                  <a:cubicBezTo>
                    <a:pt x="4" y="440"/>
                    <a:pt x="5" y="441"/>
                    <a:pt x="5" y="442"/>
                  </a:cubicBezTo>
                  <a:cubicBezTo>
                    <a:pt x="5" y="443"/>
                    <a:pt x="4" y="444"/>
                    <a:pt x="3" y="444"/>
                  </a:cubicBezTo>
                  <a:cubicBezTo>
                    <a:pt x="1" y="444"/>
                    <a:pt x="1" y="443"/>
                    <a:pt x="1" y="442"/>
                  </a:cubicBezTo>
                  <a:close/>
                  <a:moveTo>
                    <a:pt x="1" y="434"/>
                  </a:moveTo>
                  <a:lnTo>
                    <a:pt x="1" y="434"/>
                  </a:lnTo>
                  <a:cubicBezTo>
                    <a:pt x="1" y="433"/>
                    <a:pt x="2" y="432"/>
                    <a:pt x="3" y="432"/>
                  </a:cubicBezTo>
                  <a:cubicBezTo>
                    <a:pt x="4" y="432"/>
                    <a:pt x="5" y="433"/>
                    <a:pt x="5" y="434"/>
                  </a:cubicBezTo>
                  <a:cubicBezTo>
                    <a:pt x="5" y="435"/>
                    <a:pt x="4" y="436"/>
                    <a:pt x="3" y="436"/>
                  </a:cubicBezTo>
                  <a:cubicBezTo>
                    <a:pt x="2" y="436"/>
                    <a:pt x="1" y="435"/>
                    <a:pt x="1" y="434"/>
                  </a:cubicBezTo>
                  <a:close/>
                  <a:moveTo>
                    <a:pt x="1" y="426"/>
                  </a:moveTo>
                  <a:lnTo>
                    <a:pt x="1" y="426"/>
                  </a:lnTo>
                  <a:cubicBezTo>
                    <a:pt x="1" y="425"/>
                    <a:pt x="2" y="424"/>
                    <a:pt x="3" y="424"/>
                  </a:cubicBezTo>
                  <a:cubicBezTo>
                    <a:pt x="4" y="424"/>
                    <a:pt x="5" y="425"/>
                    <a:pt x="5" y="426"/>
                  </a:cubicBezTo>
                  <a:cubicBezTo>
                    <a:pt x="5" y="427"/>
                    <a:pt x="4" y="428"/>
                    <a:pt x="3" y="428"/>
                  </a:cubicBezTo>
                  <a:cubicBezTo>
                    <a:pt x="2" y="428"/>
                    <a:pt x="1" y="427"/>
                    <a:pt x="1" y="426"/>
                  </a:cubicBezTo>
                  <a:close/>
                  <a:moveTo>
                    <a:pt x="1" y="418"/>
                  </a:moveTo>
                  <a:lnTo>
                    <a:pt x="1" y="418"/>
                  </a:lnTo>
                  <a:cubicBezTo>
                    <a:pt x="1" y="417"/>
                    <a:pt x="2" y="416"/>
                    <a:pt x="3" y="416"/>
                  </a:cubicBezTo>
                  <a:cubicBezTo>
                    <a:pt x="4" y="416"/>
                    <a:pt x="5" y="417"/>
                    <a:pt x="5" y="418"/>
                  </a:cubicBezTo>
                  <a:cubicBezTo>
                    <a:pt x="5" y="419"/>
                    <a:pt x="4" y="420"/>
                    <a:pt x="3" y="420"/>
                  </a:cubicBezTo>
                  <a:cubicBezTo>
                    <a:pt x="2" y="420"/>
                    <a:pt x="1" y="419"/>
                    <a:pt x="1" y="418"/>
                  </a:cubicBezTo>
                  <a:close/>
                  <a:moveTo>
                    <a:pt x="1" y="410"/>
                  </a:moveTo>
                  <a:lnTo>
                    <a:pt x="1" y="410"/>
                  </a:lnTo>
                  <a:cubicBezTo>
                    <a:pt x="1" y="409"/>
                    <a:pt x="2" y="408"/>
                    <a:pt x="3" y="408"/>
                  </a:cubicBezTo>
                  <a:cubicBezTo>
                    <a:pt x="4" y="408"/>
                    <a:pt x="5" y="409"/>
                    <a:pt x="5" y="410"/>
                  </a:cubicBezTo>
                  <a:cubicBezTo>
                    <a:pt x="5" y="411"/>
                    <a:pt x="4" y="412"/>
                    <a:pt x="3" y="412"/>
                  </a:cubicBezTo>
                  <a:cubicBezTo>
                    <a:pt x="2" y="412"/>
                    <a:pt x="1" y="411"/>
                    <a:pt x="1" y="410"/>
                  </a:cubicBezTo>
                  <a:close/>
                  <a:moveTo>
                    <a:pt x="1" y="402"/>
                  </a:moveTo>
                  <a:lnTo>
                    <a:pt x="1" y="402"/>
                  </a:lnTo>
                  <a:cubicBezTo>
                    <a:pt x="1" y="401"/>
                    <a:pt x="2" y="400"/>
                    <a:pt x="3" y="400"/>
                  </a:cubicBezTo>
                  <a:cubicBezTo>
                    <a:pt x="4" y="400"/>
                    <a:pt x="5" y="401"/>
                    <a:pt x="5" y="402"/>
                  </a:cubicBezTo>
                  <a:cubicBezTo>
                    <a:pt x="5" y="403"/>
                    <a:pt x="4" y="404"/>
                    <a:pt x="3" y="404"/>
                  </a:cubicBezTo>
                  <a:cubicBezTo>
                    <a:pt x="2" y="404"/>
                    <a:pt x="1" y="403"/>
                    <a:pt x="1" y="402"/>
                  </a:cubicBezTo>
                  <a:close/>
                  <a:moveTo>
                    <a:pt x="1" y="394"/>
                  </a:moveTo>
                  <a:lnTo>
                    <a:pt x="1" y="394"/>
                  </a:lnTo>
                  <a:cubicBezTo>
                    <a:pt x="1" y="393"/>
                    <a:pt x="2" y="392"/>
                    <a:pt x="3" y="392"/>
                  </a:cubicBezTo>
                  <a:cubicBezTo>
                    <a:pt x="4" y="392"/>
                    <a:pt x="5" y="393"/>
                    <a:pt x="5" y="394"/>
                  </a:cubicBezTo>
                  <a:cubicBezTo>
                    <a:pt x="5" y="395"/>
                    <a:pt x="4" y="396"/>
                    <a:pt x="3" y="396"/>
                  </a:cubicBezTo>
                  <a:cubicBezTo>
                    <a:pt x="2" y="396"/>
                    <a:pt x="1" y="395"/>
                    <a:pt x="1" y="394"/>
                  </a:cubicBezTo>
                  <a:close/>
                  <a:moveTo>
                    <a:pt x="1" y="386"/>
                  </a:moveTo>
                  <a:lnTo>
                    <a:pt x="1" y="386"/>
                  </a:lnTo>
                  <a:cubicBezTo>
                    <a:pt x="1" y="385"/>
                    <a:pt x="2" y="384"/>
                    <a:pt x="3" y="384"/>
                  </a:cubicBezTo>
                  <a:cubicBezTo>
                    <a:pt x="4" y="384"/>
                    <a:pt x="5" y="385"/>
                    <a:pt x="5" y="386"/>
                  </a:cubicBezTo>
                  <a:cubicBezTo>
                    <a:pt x="5" y="387"/>
                    <a:pt x="4" y="388"/>
                    <a:pt x="3" y="388"/>
                  </a:cubicBezTo>
                  <a:cubicBezTo>
                    <a:pt x="2" y="388"/>
                    <a:pt x="1" y="387"/>
                    <a:pt x="1" y="386"/>
                  </a:cubicBezTo>
                  <a:close/>
                  <a:moveTo>
                    <a:pt x="1" y="378"/>
                  </a:moveTo>
                  <a:lnTo>
                    <a:pt x="1" y="378"/>
                  </a:lnTo>
                  <a:cubicBezTo>
                    <a:pt x="1" y="377"/>
                    <a:pt x="2" y="376"/>
                    <a:pt x="3" y="376"/>
                  </a:cubicBezTo>
                  <a:cubicBezTo>
                    <a:pt x="4" y="376"/>
                    <a:pt x="5" y="377"/>
                    <a:pt x="5" y="378"/>
                  </a:cubicBezTo>
                  <a:cubicBezTo>
                    <a:pt x="5" y="379"/>
                    <a:pt x="4" y="380"/>
                    <a:pt x="3" y="380"/>
                  </a:cubicBezTo>
                  <a:cubicBezTo>
                    <a:pt x="2" y="380"/>
                    <a:pt x="1" y="379"/>
                    <a:pt x="1" y="378"/>
                  </a:cubicBezTo>
                  <a:close/>
                  <a:moveTo>
                    <a:pt x="1" y="370"/>
                  </a:moveTo>
                  <a:lnTo>
                    <a:pt x="1" y="370"/>
                  </a:lnTo>
                  <a:cubicBezTo>
                    <a:pt x="1" y="369"/>
                    <a:pt x="2" y="368"/>
                    <a:pt x="3" y="368"/>
                  </a:cubicBezTo>
                  <a:cubicBezTo>
                    <a:pt x="4" y="368"/>
                    <a:pt x="5" y="369"/>
                    <a:pt x="5" y="370"/>
                  </a:cubicBezTo>
                  <a:cubicBezTo>
                    <a:pt x="5" y="371"/>
                    <a:pt x="4" y="372"/>
                    <a:pt x="3" y="372"/>
                  </a:cubicBezTo>
                  <a:cubicBezTo>
                    <a:pt x="2" y="372"/>
                    <a:pt x="1" y="371"/>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5" y="344"/>
                    <a:pt x="5" y="345"/>
                    <a:pt x="5" y="346"/>
                  </a:cubicBezTo>
                  <a:cubicBezTo>
                    <a:pt x="5" y="347"/>
                    <a:pt x="5" y="348"/>
                    <a:pt x="3" y="348"/>
                  </a:cubicBezTo>
                  <a:cubicBezTo>
                    <a:pt x="2" y="348"/>
                    <a:pt x="1" y="347"/>
                    <a:pt x="1" y="346"/>
                  </a:cubicBezTo>
                  <a:close/>
                  <a:moveTo>
                    <a:pt x="1" y="338"/>
                  </a:moveTo>
                  <a:lnTo>
                    <a:pt x="1" y="338"/>
                  </a:lnTo>
                  <a:cubicBezTo>
                    <a:pt x="1" y="337"/>
                    <a:pt x="2" y="336"/>
                    <a:pt x="3" y="336"/>
                  </a:cubicBezTo>
                  <a:cubicBezTo>
                    <a:pt x="5" y="336"/>
                    <a:pt x="5" y="337"/>
                    <a:pt x="5" y="338"/>
                  </a:cubicBezTo>
                  <a:cubicBezTo>
                    <a:pt x="5" y="339"/>
                    <a:pt x="5" y="340"/>
                    <a:pt x="3" y="340"/>
                  </a:cubicBezTo>
                  <a:cubicBezTo>
                    <a:pt x="2" y="340"/>
                    <a:pt x="1" y="339"/>
                    <a:pt x="1" y="338"/>
                  </a:cubicBezTo>
                  <a:close/>
                  <a:moveTo>
                    <a:pt x="2" y="330"/>
                  </a:moveTo>
                  <a:lnTo>
                    <a:pt x="2" y="330"/>
                  </a:lnTo>
                  <a:cubicBezTo>
                    <a:pt x="2" y="329"/>
                    <a:pt x="2" y="328"/>
                    <a:pt x="4" y="328"/>
                  </a:cubicBezTo>
                  <a:cubicBezTo>
                    <a:pt x="5" y="328"/>
                    <a:pt x="6" y="329"/>
                    <a:pt x="6" y="330"/>
                  </a:cubicBezTo>
                  <a:cubicBezTo>
                    <a:pt x="6" y="331"/>
                    <a:pt x="5" y="332"/>
                    <a:pt x="4" y="332"/>
                  </a:cubicBezTo>
                  <a:cubicBezTo>
                    <a:pt x="2"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5" y="312"/>
                    <a:pt x="6" y="313"/>
                    <a:pt x="6" y="314"/>
                  </a:cubicBezTo>
                  <a:cubicBezTo>
                    <a:pt x="6" y="315"/>
                    <a:pt x="5" y="316"/>
                    <a:pt x="4" y="316"/>
                  </a:cubicBezTo>
                  <a:cubicBezTo>
                    <a:pt x="3" y="316"/>
                    <a:pt x="2" y="315"/>
                    <a:pt x="2" y="314"/>
                  </a:cubicBezTo>
                  <a:close/>
                  <a:moveTo>
                    <a:pt x="2" y="306"/>
                  </a:moveTo>
                  <a:lnTo>
                    <a:pt x="2" y="306"/>
                  </a:lnTo>
                  <a:cubicBezTo>
                    <a:pt x="2" y="305"/>
                    <a:pt x="3" y="304"/>
                    <a:pt x="4" y="304"/>
                  </a:cubicBezTo>
                  <a:cubicBezTo>
                    <a:pt x="5" y="304"/>
                    <a:pt x="6" y="305"/>
                    <a:pt x="6" y="306"/>
                  </a:cubicBezTo>
                  <a:cubicBezTo>
                    <a:pt x="6" y="307"/>
                    <a:pt x="5" y="308"/>
                    <a:pt x="4" y="308"/>
                  </a:cubicBezTo>
                  <a:cubicBezTo>
                    <a:pt x="3"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6" y="232"/>
                    <a:pt x="6" y="233"/>
                    <a:pt x="6" y="234"/>
                  </a:cubicBezTo>
                  <a:cubicBezTo>
                    <a:pt x="6" y="235"/>
                    <a:pt x="6" y="236"/>
                    <a:pt x="4" y="236"/>
                  </a:cubicBezTo>
                  <a:cubicBezTo>
                    <a:pt x="3" y="236"/>
                    <a:pt x="2" y="235"/>
                    <a:pt x="2" y="234"/>
                  </a:cubicBezTo>
                  <a:close/>
                  <a:moveTo>
                    <a:pt x="2" y="226"/>
                  </a:moveTo>
                  <a:lnTo>
                    <a:pt x="2" y="226"/>
                  </a:lnTo>
                  <a:cubicBezTo>
                    <a:pt x="2" y="225"/>
                    <a:pt x="3" y="224"/>
                    <a:pt x="4" y="224"/>
                  </a:cubicBezTo>
                  <a:cubicBezTo>
                    <a:pt x="6" y="224"/>
                    <a:pt x="6" y="225"/>
                    <a:pt x="6" y="226"/>
                  </a:cubicBezTo>
                  <a:cubicBezTo>
                    <a:pt x="6" y="227"/>
                    <a:pt x="6" y="228"/>
                    <a:pt x="4" y="228"/>
                  </a:cubicBezTo>
                  <a:cubicBezTo>
                    <a:pt x="3" y="228"/>
                    <a:pt x="2" y="227"/>
                    <a:pt x="2" y="226"/>
                  </a:cubicBezTo>
                  <a:close/>
                  <a:moveTo>
                    <a:pt x="3" y="218"/>
                  </a:moveTo>
                  <a:lnTo>
                    <a:pt x="3" y="218"/>
                  </a:lnTo>
                  <a:cubicBezTo>
                    <a:pt x="3" y="217"/>
                    <a:pt x="3" y="216"/>
                    <a:pt x="5" y="216"/>
                  </a:cubicBezTo>
                  <a:cubicBezTo>
                    <a:pt x="6" y="216"/>
                    <a:pt x="7" y="217"/>
                    <a:pt x="7" y="218"/>
                  </a:cubicBezTo>
                  <a:cubicBezTo>
                    <a:pt x="7" y="219"/>
                    <a:pt x="6" y="220"/>
                    <a:pt x="5" y="220"/>
                  </a:cubicBezTo>
                  <a:cubicBezTo>
                    <a:pt x="3"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7" y="112"/>
                    <a:pt x="7" y="113"/>
                    <a:pt x="7" y="114"/>
                  </a:cubicBezTo>
                  <a:cubicBezTo>
                    <a:pt x="7" y="115"/>
                    <a:pt x="7" y="116"/>
                    <a:pt x="5" y="116"/>
                  </a:cubicBezTo>
                  <a:cubicBezTo>
                    <a:pt x="4" y="116"/>
                    <a:pt x="3" y="115"/>
                    <a:pt x="3" y="114"/>
                  </a:cubicBezTo>
                  <a:close/>
                  <a:moveTo>
                    <a:pt x="4" y="106"/>
                  </a:moveTo>
                  <a:lnTo>
                    <a:pt x="4" y="106"/>
                  </a:lnTo>
                  <a:cubicBezTo>
                    <a:pt x="4" y="105"/>
                    <a:pt x="4" y="104"/>
                    <a:pt x="6" y="104"/>
                  </a:cubicBezTo>
                  <a:cubicBezTo>
                    <a:pt x="7" y="104"/>
                    <a:pt x="8" y="105"/>
                    <a:pt x="8" y="106"/>
                  </a:cubicBezTo>
                  <a:cubicBezTo>
                    <a:pt x="8" y="107"/>
                    <a:pt x="7" y="108"/>
                    <a:pt x="6" y="108"/>
                  </a:cubicBezTo>
                  <a:cubicBezTo>
                    <a:pt x="4" y="108"/>
                    <a:pt x="4" y="107"/>
                    <a:pt x="4" y="106"/>
                  </a:cubicBezTo>
                  <a:close/>
                  <a:moveTo>
                    <a:pt x="4" y="98"/>
                  </a:moveTo>
                  <a:lnTo>
                    <a:pt x="4" y="98"/>
                  </a:lnTo>
                  <a:cubicBezTo>
                    <a:pt x="4" y="97"/>
                    <a:pt x="4" y="96"/>
                    <a:pt x="6" y="96"/>
                  </a:cubicBezTo>
                  <a:cubicBezTo>
                    <a:pt x="7" y="96"/>
                    <a:pt x="8" y="97"/>
                    <a:pt x="8" y="98"/>
                  </a:cubicBezTo>
                  <a:cubicBezTo>
                    <a:pt x="8" y="99"/>
                    <a:pt x="7" y="100"/>
                    <a:pt x="6" y="100"/>
                  </a:cubicBezTo>
                  <a:cubicBezTo>
                    <a:pt x="4"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4" name="Freeform 63"/>
            <p:cNvSpPr>
              <a:spLocks noEditPoints="1"/>
            </p:cNvSpPr>
            <p:nvPr/>
          </p:nvSpPr>
          <p:spPr bwMode="auto">
            <a:xfrm>
              <a:off x="5137" y="2675"/>
              <a:ext cx="3" cy="16"/>
            </a:xfrm>
            <a:custGeom>
              <a:avLst/>
              <a:gdLst>
                <a:gd name="T0" fmla="*/ 0 w 8"/>
                <a:gd name="T1" fmla="*/ 0 h 52"/>
                <a:gd name="T2" fmla="*/ 0 w 8"/>
                <a:gd name="T3" fmla="*/ 0 h 52"/>
                <a:gd name="T4" fmla="*/ 0 w 8"/>
                <a:gd name="T5" fmla="*/ 0 h 52"/>
                <a:gd name="T6" fmla="*/ 0 w 8"/>
                <a:gd name="T7" fmla="*/ 0 h 52"/>
                <a:gd name="T8" fmla="*/ 0 w 8"/>
                <a:gd name="T9" fmla="*/ 0 h 52"/>
                <a:gd name="T10" fmla="*/ 0 w 8"/>
                <a:gd name="T11" fmla="*/ 0 h 52"/>
                <a:gd name="T12" fmla="*/ 0 w 8"/>
                <a:gd name="T13" fmla="*/ 0 h 52"/>
                <a:gd name="T14" fmla="*/ 0 w 8"/>
                <a:gd name="T15" fmla="*/ 0 h 52"/>
                <a:gd name="T16" fmla="*/ 0 w 8"/>
                <a:gd name="T17" fmla="*/ 0 h 52"/>
                <a:gd name="T18" fmla="*/ 0 w 8"/>
                <a:gd name="T19" fmla="*/ 0 h 52"/>
                <a:gd name="T20" fmla="*/ 0 w 8"/>
                <a:gd name="T21" fmla="*/ 0 h 52"/>
                <a:gd name="T22" fmla="*/ 0 w 8"/>
                <a:gd name="T23" fmla="*/ 0 h 52"/>
                <a:gd name="T24" fmla="*/ 0 w 8"/>
                <a:gd name="T25" fmla="*/ 0 h 52"/>
                <a:gd name="T26" fmla="*/ 0 w 8"/>
                <a:gd name="T27" fmla="*/ 0 h 52"/>
                <a:gd name="T28" fmla="*/ 0 w 8"/>
                <a:gd name="T29" fmla="*/ 0 h 52"/>
                <a:gd name="T30" fmla="*/ 0 w 8"/>
                <a:gd name="T31" fmla="*/ 0 h 52"/>
                <a:gd name="T32" fmla="*/ 0 w 8"/>
                <a:gd name="T33" fmla="*/ 0 h 52"/>
                <a:gd name="T34" fmla="*/ 0 w 8"/>
                <a:gd name="T35" fmla="*/ 0 h 52"/>
                <a:gd name="T36" fmla="*/ 0 w 8"/>
                <a:gd name="T37" fmla="*/ 0 h 52"/>
                <a:gd name="T38" fmla="*/ 0 w 8"/>
                <a:gd name="T39" fmla="*/ 0 h 52"/>
                <a:gd name="T40" fmla="*/ 0 w 8"/>
                <a:gd name="T41" fmla="*/ 0 h 52"/>
                <a:gd name="T42" fmla="*/ 0 w 8"/>
                <a:gd name="T43" fmla="*/ 0 h 52"/>
                <a:gd name="T44" fmla="*/ 0 w 8"/>
                <a:gd name="T45" fmla="*/ 0 h 52"/>
                <a:gd name="T46" fmla="*/ 0 w 8"/>
                <a:gd name="T47" fmla="*/ 0 h 52"/>
                <a:gd name="T48" fmla="*/ 0 w 8"/>
                <a:gd name="T49" fmla="*/ 0 h 52"/>
                <a:gd name="T50" fmla="*/ 0 w 8"/>
                <a:gd name="T51" fmla="*/ 0 h 52"/>
                <a:gd name="T52" fmla="*/ 0 w 8"/>
                <a:gd name="T53" fmla="*/ 0 h 52"/>
                <a:gd name="T54" fmla="*/ 0 w 8"/>
                <a:gd name="T55" fmla="*/ 0 h 52"/>
                <a:gd name="T56" fmla="*/ 0 w 8"/>
                <a:gd name="T57" fmla="*/ 0 h 52"/>
                <a:gd name="T58" fmla="*/ 0 w 8"/>
                <a:gd name="T59" fmla="*/ 0 h 52"/>
                <a:gd name="T60" fmla="*/ 0 w 8"/>
                <a:gd name="T61" fmla="*/ 0 h 52"/>
                <a:gd name="T62" fmla="*/ 0 w 8"/>
                <a:gd name="T63" fmla="*/ 0 h 52"/>
                <a:gd name="T64" fmla="*/ 0 w 8"/>
                <a:gd name="T65" fmla="*/ 0 h 52"/>
                <a:gd name="T66" fmla="*/ 0 w 8"/>
                <a:gd name="T67" fmla="*/ 0 h 52"/>
                <a:gd name="T68" fmla="*/ 0 w 8"/>
                <a:gd name="T69" fmla="*/ 0 h 52"/>
                <a:gd name="T70" fmla="*/ 0 w 8"/>
                <a:gd name="T71" fmla="*/ 0 h 52"/>
                <a:gd name="T72" fmla="*/ 0 w 8"/>
                <a:gd name="T73" fmla="*/ 0 h 52"/>
                <a:gd name="T74" fmla="*/ 0 w 8"/>
                <a:gd name="T75" fmla="*/ 0 h 52"/>
                <a:gd name="T76" fmla="*/ 0 w 8"/>
                <a:gd name="T77" fmla="*/ 0 h 52"/>
                <a:gd name="T78" fmla="*/ 0 w 8"/>
                <a:gd name="T79" fmla="*/ 0 h 52"/>
                <a:gd name="T80" fmla="*/ 0 w 8"/>
                <a:gd name="T81" fmla="*/ 0 h 52"/>
                <a:gd name="T82" fmla="*/ 0 w 8"/>
                <a:gd name="T83" fmla="*/ 0 h 52"/>
                <a:gd name="T84" fmla="*/ 0 w 8"/>
                <a:gd name="T85" fmla="*/ 0 h 52"/>
                <a:gd name="T86" fmla="*/ 0 w 8"/>
                <a:gd name="T87" fmla="*/ 0 h 52"/>
                <a:gd name="T88" fmla="*/ 0 w 8"/>
                <a:gd name="T89" fmla="*/ 0 h 52"/>
                <a:gd name="T90" fmla="*/ 0 w 8"/>
                <a:gd name="T91" fmla="*/ 0 h 52"/>
                <a:gd name="T92" fmla="*/ 0 w 8"/>
                <a:gd name="T93" fmla="*/ 0 h 52"/>
                <a:gd name="T94" fmla="*/ 0 w 8"/>
                <a:gd name="T95" fmla="*/ 0 h 52"/>
                <a:gd name="T96" fmla="*/ 0 w 8"/>
                <a:gd name="T97" fmla="*/ 0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52"/>
                <a:gd name="T149" fmla="*/ 8 w 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52">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6" y="18"/>
                  </a:moveTo>
                  <a:lnTo>
                    <a:pt x="6" y="18"/>
                  </a:lnTo>
                  <a:cubicBezTo>
                    <a:pt x="6" y="19"/>
                    <a:pt x="5" y="20"/>
                    <a:pt x="4" y="20"/>
                  </a:cubicBezTo>
                  <a:cubicBezTo>
                    <a:pt x="2" y="20"/>
                    <a:pt x="2" y="19"/>
                    <a:pt x="2" y="18"/>
                  </a:cubicBezTo>
                  <a:cubicBezTo>
                    <a:pt x="2" y="17"/>
                    <a:pt x="2" y="16"/>
                    <a:pt x="4" y="16"/>
                  </a:cubicBezTo>
                  <a:cubicBezTo>
                    <a:pt x="5" y="16"/>
                    <a:pt x="6" y="17"/>
                    <a:pt x="6" y="18"/>
                  </a:cubicBezTo>
                  <a:close/>
                  <a:moveTo>
                    <a:pt x="6" y="26"/>
                  </a:moveTo>
                  <a:lnTo>
                    <a:pt x="6" y="26"/>
                  </a:lnTo>
                  <a:cubicBezTo>
                    <a:pt x="6" y="27"/>
                    <a:pt x="5" y="28"/>
                    <a:pt x="4" y="28"/>
                  </a:cubicBezTo>
                  <a:cubicBezTo>
                    <a:pt x="3" y="28"/>
                    <a:pt x="2" y="27"/>
                    <a:pt x="2" y="26"/>
                  </a:cubicBezTo>
                  <a:cubicBezTo>
                    <a:pt x="2" y="25"/>
                    <a:pt x="3" y="24"/>
                    <a:pt x="4" y="24"/>
                  </a:cubicBezTo>
                  <a:cubicBezTo>
                    <a:pt x="5" y="24"/>
                    <a:pt x="6" y="25"/>
                    <a:pt x="6" y="26"/>
                  </a:cubicBezTo>
                  <a:close/>
                  <a:moveTo>
                    <a:pt x="7" y="34"/>
                  </a:moveTo>
                  <a:lnTo>
                    <a:pt x="7" y="34"/>
                  </a:lnTo>
                  <a:cubicBezTo>
                    <a:pt x="7" y="35"/>
                    <a:pt x="6" y="36"/>
                    <a:pt x="5" y="36"/>
                  </a:cubicBezTo>
                  <a:cubicBezTo>
                    <a:pt x="4" y="36"/>
                    <a:pt x="3" y="35"/>
                    <a:pt x="3" y="34"/>
                  </a:cubicBezTo>
                  <a:cubicBezTo>
                    <a:pt x="3" y="33"/>
                    <a:pt x="4" y="32"/>
                    <a:pt x="5" y="32"/>
                  </a:cubicBezTo>
                  <a:cubicBezTo>
                    <a:pt x="6" y="32"/>
                    <a:pt x="7" y="33"/>
                    <a:pt x="7" y="34"/>
                  </a:cubicBezTo>
                  <a:close/>
                  <a:moveTo>
                    <a:pt x="7" y="42"/>
                  </a:moveTo>
                  <a:lnTo>
                    <a:pt x="7" y="42"/>
                  </a:lnTo>
                  <a:cubicBezTo>
                    <a:pt x="7" y="43"/>
                    <a:pt x="6" y="44"/>
                    <a:pt x="5" y="44"/>
                  </a:cubicBezTo>
                  <a:cubicBezTo>
                    <a:pt x="4" y="44"/>
                    <a:pt x="3" y="43"/>
                    <a:pt x="3" y="42"/>
                  </a:cubicBezTo>
                  <a:cubicBezTo>
                    <a:pt x="3" y="41"/>
                    <a:pt x="4" y="40"/>
                    <a:pt x="5" y="40"/>
                  </a:cubicBezTo>
                  <a:cubicBezTo>
                    <a:pt x="6" y="40"/>
                    <a:pt x="7" y="41"/>
                    <a:pt x="7" y="42"/>
                  </a:cubicBezTo>
                  <a:close/>
                  <a:moveTo>
                    <a:pt x="8" y="50"/>
                  </a:moveTo>
                  <a:lnTo>
                    <a:pt x="8" y="50"/>
                  </a:lnTo>
                  <a:cubicBezTo>
                    <a:pt x="8" y="51"/>
                    <a:pt x="7" y="52"/>
                    <a:pt x="6" y="52"/>
                  </a:cubicBezTo>
                  <a:cubicBezTo>
                    <a:pt x="5" y="52"/>
                    <a:pt x="4" y="51"/>
                    <a:pt x="4" y="50"/>
                  </a:cubicBezTo>
                  <a:cubicBezTo>
                    <a:pt x="4" y="49"/>
                    <a:pt x="5" y="48"/>
                    <a:pt x="6" y="48"/>
                  </a:cubicBezTo>
                  <a:cubicBezTo>
                    <a:pt x="7" y="48"/>
                    <a:pt x="8" y="49"/>
                    <a:pt x="8" y="5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5" name="Freeform 64"/>
            <p:cNvSpPr>
              <a:spLocks noEditPoints="1"/>
            </p:cNvSpPr>
            <p:nvPr/>
          </p:nvSpPr>
          <p:spPr bwMode="auto">
            <a:xfrm>
              <a:off x="5245" y="2498"/>
              <a:ext cx="3" cy="194"/>
            </a:xfrm>
            <a:custGeom>
              <a:avLst/>
              <a:gdLst>
                <a:gd name="T0" fmla="*/ 0 w 8"/>
                <a:gd name="T1" fmla="*/ 0 h 621"/>
                <a:gd name="T2" fmla="*/ 0 w 8"/>
                <a:gd name="T3" fmla="*/ 0 h 621"/>
                <a:gd name="T4" fmla="*/ 0 w 8"/>
                <a:gd name="T5" fmla="*/ 0 h 621"/>
                <a:gd name="T6" fmla="*/ 0 w 8"/>
                <a:gd name="T7" fmla="*/ 0 h 621"/>
                <a:gd name="T8" fmla="*/ 0 w 8"/>
                <a:gd name="T9" fmla="*/ 0 h 621"/>
                <a:gd name="T10" fmla="*/ 0 w 8"/>
                <a:gd name="T11" fmla="*/ 0 h 621"/>
                <a:gd name="T12" fmla="*/ 0 w 8"/>
                <a:gd name="T13" fmla="*/ 0 h 621"/>
                <a:gd name="T14" fmla="*/ 0 w 8"/>
                <a:gd name="T15" fmla="*/ 0 h 621"/>
                <a:gd name="T16" fmla="*/ 0 w 8"/>
                <a:gd name="T17" fmla="*/ 0 h 621"/>
                <a:gd name="T18" fmla="*/ 0 w 8"/>
                <a:gd name="T19" fmla="*/ 0 h 621"/>
                <a:gd name="T20" fmla="*/ 0 w 8"/>
                <a:gd name="T21" fmla="*/ 0 h 621"/>
                <a:gd name="T22" fmla="*/ 0 w 8"/>
                <a:gd name="T23" fmla="*/ 0 h 621"/>
                <a:gd name="T24" fmla="*/ 0 w 8"/>
                <a:gd name="T25" fmla="*/ 0 h 621"/>
                <a:gd name="T26" fmla="*/ 0 w 8"/>
                <a:gd name="T27" fmla="*/ 0 h 621"/>
                <a:gd name="T28" fmla="*/ 0 w 8"/>
                <a:gd name="T29" fmla="*/ 0 h 621"/>
                <a:gd name="T30" fmla="*/ 0 w 8"/>
                <a:gd name="T31" fmla="*/ 0 h 621"/>
                <a:gd name="T32" fmla="*/ 0 w 8"/>
                <a:gd name="T33" fmla="*/ 0 h 621"/>
                <a:gd name="T34" fmla="*/ 0 w 8"/>
                <a:gd name="T35" fmla="*/ 0 h 621"/>
                <a:gd name="T36" fmla="*/ 0 w 8"/>
                <a:gd name="T37" fmla="*/ 0 h 621"/>
                <a:gd name="T38" fmla="*/ 0 w 8"/>
                <a:gd name="T39" fmla="*/ 0 h 621"/>
                <a:gd name="T40" fmla="*/ 0 w 8"/>
                <a:gd name="T41" fmla="*/ 0 h 621"/>
                <a:gd name="T42" fmla="*/ 0 w 8"/>
                <a:gd name="T43" fmla="*/ 0 h 621"/>
                <a:gd name="T44" fmla="*/ 0 w 8"/>
                <a:gd name="T45" fmla="*/ 0 h 621"/>
                <a:gd name="T46" fmla="*/ 0 w 8"/>
                <a:gd name="T47" fmla="*/ 0 h 621"/>
                <a:gd name="T48" fmla="*/ 0 w 8"/>
                <a:gd name="T49" fmla="*/ 0 h 621"/>
                <a:gd name="T50" fmla="*/ 0 w 8"/>
                <a:gd name="T51" fmla="*/ 0 h 621"/>
                <a:gd name="T52" fmla="*/ 0 w 8"/>
                <a:gd name="T53" fmla="*/ 0 h 621"/>
                <a:gd name="T54" fmla="*/ 0 w 8"/>
                <a:gd name="T55" fmla="*/ 0 h 621"/>
                <a:gd name="T56" fmla="*/ 0 w 8"/>
                <a:gd name="T57" fmla="*/ 0 h 621"/>
                <a:gd name="T58" fmla="*/ 0 w 8"/>
                <a:gd name="T59" fmla="*/ 0 h 621"/>
                <a:gd name="T60" fmla="*/ 0 w 8"/>
                <a:gd name="T61" fmla="*/ 0 h 621"/>
                <a:gd name="T62" fmla="*/ 0 w 8"/>
                <a:gd name="T63" fmla="*/ 0 h 621"/>
                <a:gd name="T64" fmla="*/ 0 w 8"/>
                <a:gd name="T65" fmla="*/ 0 h 621"/>
                <a:gd name="T66" fmla="*/ 0 w 8"/>
                <a:gd name="T67" fmla="*/ 0 h 621"/>
                <a:gd name="T68" fmla="*/ 0 w 8"/>
                <a:gd name="T69" fmla="*/ 0 h 621"/>
                <a:gd name="T70" fmla="*/ 0 w 8"/>
                <a:gd name="T71" fmla="*/ 0 h 621"/>
                <a:gd name="T72" fmla="*/ 0 w 8"/>
                <a:gd name="T73" fmla="*/ 0 h 621"/>
                <a:gd name="T74" fmla="*/ 0 w 8"/>
                <a:gd name="T75" fmla="*/ 0 h 621"/>
                <a:gd name="T76" fmla="*/ 0 w 8"/>
                <a:gd name="T77" fmla="*/ 0 h 621"/>
                <a:gd name="T78" fmla="*/ 0 w 8"/>
                <a:gd name="T79" fmla="*/ 0 h 621"/>
                <a:gd name="T80" fmla="*/ 0 w 8"/>
                <a:gd name="T81" fmla="*/ 0 h 621"/>
                <a:gd name="T82" fmla="*/ 0 w 8"/>
                <a:gd name="T83" fmla="*/ 0 h 621"/>
                <a:gd name="T84" fmla="*/ 0 w 8"/>
                <a:gd name="T85" fmla="*/ 0 h 621"/>
                <a:gd name="T86" fmla="*/ 0 w 8"/>
                <a:gd name="T87" fmla="*/ 0 h 621"/>
                <a:gd name="T88" fmla="*/ 0 w 8"/>
                <a:gd name="T89" fmla="*/ 0 h 621"/>
                <a:gd name="T90" fmla="*/ 0 w 8"/>
                <a:gd name="T91" fmla="*/ 0 h 621"/>
                <a:gd name="T92" fmla="*/ 0 w 8"/>
                <a:gd name="T93" fmla="*/ 1 h 621"/>
                <a:gd name="T94" fmla="*/ 0 w 8"/>
                <a:gd name="T95" fmla="*/ 1 h 621"/>
                <a:gd name="T96" fmla="*/ 0 w 8"/>
                <a:gd name="T97" fmla="*/ 1 h 621"/>
                <a:gd name="T98" fmla="*/ 0 w 8"/>
                <a:gd name="T99" fmla="*/ 1 h 621"/>
                <a:gd name="T100" fmla="*/ 0 w 8"/>
                <a:gd name="T101" fmla="*/ 1 h 621"/>
                <a:gd name="T102" fmla="*/ 0 w 8"/>
                <a:gd name="T103" fmla="*/ 1 h 621"/>
                <a:gd name="T104" fmla="*/ 0 w 8"/>
                <a:gd name="T105" fmla="*/ 1 h 621"/>
                <a:gd name="T106" fmla="*/ 0 w 8"/>
                <a:gd name="T107" fmla="*/ 1 h 621"/>
                <a:gd name="T108" fmla="*/ 0 w 8"/>
                <a:gd name="T109" fmla="*/ 1 h 621"/>
                <a:gd name="T110" fmla="*/ 0 w 8"/>
                <a:gd name="T111" fmla="*/ 1 h 621"/>
                <a:gd name="T112" fmla="*/ 0 w 8"/>
                <a:gd name="T113" fmla="*/ 1 h 621"/>
                <a:gd name="T114" fmla="*/ 0 w 8"/>
                <a:gd name="T115" fmla="*/ 1 h 621"/>
                <a:gd name="T116" fmla="*/ 0 w 8"/>
                <a:gd name="T117" fmla="*/ 1 h 621"/>
                <a:gd name="T118" fmla="*/ 0 w 8"/>
                <a:gd name="T119" fmla="*/ 1 h 6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621"/>
                <a:gd name="T182" fmla="*/ 8 w 8"/>
                <a:gd name="T183" fmla="*/ 621 h 6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621">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4" y="44"/>
                    <a:pt x="2" y="44"/>
                  </a:cubicBezTo>
                  <a:cubicBezTo>
                    <a:pt x="1" y="44"/>
                    <a:pt x="0" y="43"/>
                    <a:pt x="0" y="42"/>
                  </a:cubicBezTo>
                  <a:cubicBezTo>
                    <a:pt x="0" y="41"/>
                    <a:pt x="1" y="40"/>
                    <a:pt x="2" y="40"/>
                  </a:cubicBezTo>
                  <a:cubicBezTo>
                    <a:pt x="4" y="40"/>
                    <a:pt x="4" y="41"/>
                    <a:pt x="4" y="42"/>
                  </a:cubicBezTo>
                  <a:close/>
                  <a:moveTo>
                    <a:pt x="4" y="50"/>
                  </a:moveTo>
                  <a:lnTo>
                    <a:pt x="4" y="50"/>
                  </a:lnTo>
                  <a:cubicBezTo>
                    <a:pt x="4" y="51"/>
                    <a:pt x="4" y="52"/>
                    <a:pt x="2" y="52"/>
                  </a:cubicBezTo>
                  <a:cubicBezTo>
                    <a:pt x="1" y="52"/>
                    <a:pt x="0" y="51"/>
                    <a:pt x="0" y="50"/>
                  </a:cubicBezTo>
                  <a:cubicBezTo>
                    <a:pt x="0" y="49"/>
                    <a:pt x="1" y="48"/>
                    <a:pt x="2" y="48"/>
                  </a:cubicBezTo>
                  <a:cubicBezTo>
                    <a:pt x="4" y="48"/>
                    <a:pt x="4" y="49"/>
                    <a:pt x="4" y="50"/>
                  </a:cubicBezTo>
                  <a:close/>
                  <a:moveTo>
                    <a:pt x="5" y="58"/>
                  </a:moveTo>
                  <a:lnTo>
                    <a:pt x="5" y="58"/>
                  </a:lnTo>
                  <a:cubicBezTo>
                    <a:pt x="5" y="59"/>
                    <a:pt x="4" y="60"/>
                    <a:pt x="3" y="60"/>
                  </a:cubicBezTo>
                  <a:cubicBezTo>
                    <a:pt x="1" y="60"/>
                    <a:pt x="1" y="59"/>
                    <a:pt x="1" y="58"/>
                  </a:cubicBezTo>
                  <a:cubicBezTo>
                    <a:pt x="1" y="57"/>
                    <a:pt x="1" y="56"/>
                    <a:pt x="3" y="56"/>
                  </a:cubicBezTo>
                  <a:cubicBezTo>
                    <a:pt x="4" y="56"/>
                    <a:pt x="5" y="57"/>
                    <a:pt x="5" y="58"/>
                  </a:cubicBezTo>
                  <a:close/>
                  <a:moveTo>
                    <a:pt x="5" y="66"/>
                  </a:moveTo>
                  <a:lnTo>
                    <a:pt x="5" y="66"/>
                  </a:lnTo>
                  <a:cubicBezTo>
                    <a:pt x="5" y="67"/>
                    <a:pt x="4" y="68"/>
                    <a:pt x="3" y="68"/>
                  </a:cubicBezTo>
                  <a:cubicBezTo>
                    <a:pt x="1" y="68"/>
                    <a:pt x="1" y="67"/>
                    <a:pt x="1" y="66"/>
                  </a:cubicBezTo>
                  <a:cubicBezTo>
                    <a:pt x="1" y="65"/>
                    <a:pt x="1"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4" y="188"/>
                    <a:pt x="3" y="188"/>
                  </a:cubicBezTo>
                  <a:cubicBezTo>
                    <a:pt x="2" y="188"/>
                    <a:pt x="1" y="187"/>
                    <a:pt x="1" y="186"/>
                  </a:cubicBezTo>
                  <a:cubicBezTo>
                    <a:pt x="1" y="185"/>
                    <a:pt x="2" y="184"/>
                    <a:pt x="3" y="184"/>
                  </a:cubicBezTo>
                  <a:cubicBezTo>
                    <a:pt x="4" y="184"/>
                    <a:pt x="5" y="185"/>
                    <a:pt x="5" y="186"/>
                  </a:cubicBezTo>
                  <a:close/>
                  <a:moveTo>
                    <a:pt x="5" y="194"/>
                  </a:moveTo>
                  <a:lnTo>
                    <a:pt x="5" y="194"/>
                  </a:lnTo>
                  <a:cubicBezTo>
                    <a:pt x="5" y="195"/>
                    <a:pt x="5" y="196"/>
                    <a:pt x="3" y="196"/>
                  </a:cubicBezTo>
                  <a:cubicBezTo>
                    <a:pt x="2" y="196"/>
                    <a:pt x="1" y="195"/>
                    <a:pt x="1" y="194"/>
                  </a:cubicBezTo>
                  <a:cubicBezTo>
                    <a:pt x="1" y="193"/>
                    <a:pt x="2" y="192"/>
                    <a:pt x="3" y="192"/>
                  </a:cubicBezTo>
                  <a:cubicBezTo>
                    <a:pt x="5" y="192"/>
                    <a:pt x="5" y="193"/>
                    <a:pt x="5" y="194"/>
                  </a:cubicBezTo>
                  <a:close/>
                  <a:moveTo>
                    <a:pt x="5" y="202"/>
                  </a:moveTo>
                  <a:lnTo>
                    <a:pt x="5" y="202"/>
                  </a:lnTo>
                  <a:cubicBezTo>
                    <a:pt x="5" y="203"/>
                    <a:pt x="5" y="204"/>
                    <a:pt x="3" y="204"/>
                  </a:cubicBezTo>
                  <a:cubicBezTo>
                    <a:pt x="2" y="204"/>
                    <a:pt x="1" y="203"/>
                    <a:pt x="1" y="202"/>
                  </a:cubicBezTo>
                  <a:cubicBezTo>
                    <a:pt x="1" y="201"/>
                    <a:pt x="2" y="200"/>
                    <a:pt x="3" y="200"/>
                  </a:cubicBezTo>
                  <a:cubicBezTo>
                    <a:pt x="5" y="200"/>
                    <a:pt x="5" y="201"/>
                    <a:pt x="5" y="202"/>
                  </a:cubicBezTo>
                  <a:close/>
                  <a:moveTo>
                    <a:pt x="6" y="210"/>
                  </a:moveTo>
                  <a:lnTo>
                    <a:pt x="6" y="210"/>
                  </a:lnTo>
                  <a:cubicBezTo>
                    <a:pt x="6" y="211"/>
                    <a:pt x="5" y="212"/>
                    <a:pt x="4" y="212"/>
                  </a:cubicBezTo>
                  <a:cubicBezTo>
                    <a:pt x="2" y="212"/>
                    <a:pt x="2" y="211"/>
                    <a:pt x="2" y="210"/>
                  </a:cubicBezTo>
                  <a:cubicBezTo>
                    <a:pt x="2" y="209"/>
                    <a:pt x="2" y="208"/>
                    <a:pt x="4" y="208"/>
                  </a:cubicBezTo>
                  <a:cubicBezTo>
                    <a:pt x="5" y="208"/>
                    <a:pt x="6" y="209"/>
                    <a:pt x="6" y="210"/>
                  </a:cubicBezTo>
                  <a:close/>
                  <a:moveTo>
                    <a:pt x="6" y="218"/>
                  </a:moveTo>
                  <a:lnTo>
                    <a:pt x="6" y="218"/>
                  </a:lnTo>
                  <a:cubicBezTo>
                    <a:pt x="6" y="220"/>
                    <a:pt x="5" y="220"/>
                    <a:pt x="4" y="220"/>
                  </a:cubicBezTo>
                  <a:cubicBezTo>
                    <a:pt x="2" y="220"/>
                    <a:pt x="2" y="220"/>
                    <a:pt x="2" y="218"/>
                  </a:cubicBezTo>
                  <a:cubicBezTo>
                    <a:pt x="2" y="217"/>
                    <a:pt x="2" y="216"/>
                    <a:pt x="4" y="216"/>
                  </a:cubicBezTo>
                  <a:cubicBezTo>
                    <a:pt x="5" y="216"/>
                    <a:pt x="6" y="217"/>
                    <a:pt x="6" y="218"/>
                  </a:cubicBezTo>
                  <a:close/>
                  <a:moveTo>
                    <a:pt x="6" y="226"/>
                  </a:moveTo>
                  <a:lnTo>
                    <a:pt x="6" y="226"/>
                  </a:lnTo>
                  <a:cubicBezTo>
                    <a:pt x="6" y="228"/>
                    <a:pt x="5" y="228"/>
                    <a:pt x="4" y="228"/>
                  </a:cubicBezTo>
                  <a:cubicBezTo>
                    <a:pt x="3" y="228"/>
                    <a:pt x="2" y="228"/>
                    <a:pt x="2" y="226"/>
                  </a:cubicBezTo>
                  <a:cubicBezTo>
                    <a:pt x="2" y="225"/>
                    <a:pt x="3" y="224"/>
                    <a:pt x="4" y="224"/>
                  </a:cubicBezTo>
                  <a:cubicBezTo>
                    <a:pt x="5" y="224"/>
                    <a:pt x="6" y="225"/>
                    <a:pt x="6" y="226"/>
                  </a:cubicBezTo>
                  <a:close/>
                  <a:moveTo>
                    <a:pt x="6" y="234"/>
                  </a:moveTo>
                  <a:lnTo>
                    <a:pt x="6" y="234"/>
                  </a:lnTo>
                  <a:cubicBezTo>
                    <a:pt x="6" y="236"/>
                    <a:pt x="5" y="236"/>
                    <a:pt x="4" y="236"/>
                  </a:cubicBezTo>
                  <a:cubicBezTo>
                    <a:pt x="3" y="236"/>
                    <a:pt x="2" y="236"/>
                    <a:pt x="2" y="234"/>
                  </a:cubicBezTo>
                  <a:cubicBezTo>
                    <a:pt x="2" y="233"/>
                    <a:pt x="3" y="232"/>
                    <a:pt x="4" y="232"/>
                  </a:cubicBezTo>
                  <a:cubicBezTo>
                    <a:pt x="5" y="232"/>
                    <a:pt x="6" y="233"/>
                    <a:pt x="6" y="234"/>
                  </a:cubicBezTo>
                  <a:close/>
                  <a:moveTo>
                    <a:pt x="6" y="242"/>
                  </a:moveTo>
                  <a:lnTo>
                    <a:pt x="6" y="242"/>
                  </a:lnTo>
                  <a:cubicBezTo>
                    <a:pt x="6" y="244"/>
                    <a:pt x="5" y="244"/>
                    <a:pt x="4" y="244"/>
                  </a:cubicBezTo>
                  <a:cubicBezTo>
                    <a:pt x="3" y="244"/>
                    <a:pt x="2" y="244"/>
                    <a:pt x="2" y="242"/>
                  </a:cubicBezTo>
                  <a:cubicBezTo>
                    <a:pt x="2" y="241"/>
                    <a:pt x="3" y="240"/>
                    <a:pt x="4" y="240"/>
                  </a:cubicBezTo>
                  <a:cubicBezTo>
                    <a:pt x="5" y="240"/>
                    <a:pt x="6" y="241"/>
                    <a:pt x="6" y="242"/>
                  </a:cubicBezTo>
                  <a:close/>
                  <a:moveTo>
                    <a:pt x="6" y="250"/>
                  </a:moveTo>
                  <a:lnTo>
                    <a:pt x="6" y="250"/>
                  </a:lnTo>
                  <a:cubicBezTo>
                    <a:pt x="6" y="252"/>
                    <a:pt x="5" y="252"/>
                    <a:pt x="4" y="252"/>
                  </a:cubicBezTo>
                  <a:cubicBezTo>
                    <a:pt x="3" y="252"/>
                    <a:pt x="2" y="252"/>
                    <a:pt x="2" y="250"/>
                  </a:cubicBezTo>
                  <a:cubicBezTo>
                    <a:pt x="2" y="249"/>
                    <a:pt x="3" y="248"/>
                    <a:pt x="4" y="248"/>
                  </a:cubicBezTo>
                  <a:cubicBezTo>
                    <a:pt x="5" y="248"/>
                    <a:pt x="6" y="249"/>
                    <a:pt x="6" y="250"/>
                  </a:cubicBezTo>
                  <a:close/>
                  <a:moveTo>
                    <a:pt x="6" y="258"/>
                  </a:moveTo>
                  <a:lnTo>
                    <a:pt x="6" y="258"/>
                  </a:lnTo>
                  <a:cubicBezTo>
                    <a:pt x="6" y="260"/>
                    <a:pt x="5" y="260"/>
                    <a:pt x="4" y="260"/>
                  </a:cubicBezTo>
                  <a:cubicBezTo>
                    <a:pt x="3" y="260"/>
                    <a:pt x="2" y="260"/>
                    <a:pt x="2" y="258"/>
                  </a:cubicBezTo>
                  <a:cubicBezTo>
                    <a:pt x="2" y="257"/>
                    <a:pt x="3" y="256"/>
                    <a:pt x="4" y="256"/>
                  </a:cubicBezTo>
                  <a:cubicBezTo>
                    <a:pt x="5" y="256"/>
                    <a:pt x="6" y="257"/>
                    <a:pt x="6" y="258"/>
                  </a:cubicBezTo>
                  <a:close/>
                  <a:moveTo>
                    <a:pt x="6" y="266"/>
                  </a:moveTo>
                  <a:lnTo>
                    <a:pt x="6" y="266"/>
                  </a:lnTo>
                  <a:cubicBezTo>
                    <a:pt x="6" y="268"/>
                    <a:pt x="5" y="268"/>
                    <a:pt x="4" y="268"/>
                  </a:cubicBezTo>
                  <a:cubicBezTo>
                    <a:pt x="3" y="268"/>
                    <a:pt x="2" y="268"/>
                    <a:pt x="2" y="266"/>
                  </a:cubicBezTo>
                  <a:cubicBezTo>
                    <a:pt x="2" y="265"/>
                    <a:pt x="3" y="264"/>
                    <a:pt x="4" y="264"/>
                  </a:cubicBezTo>
                  <a:cubicBezTo>
                    <a:pt x="5" y="264"/>
                    <a:pt x="6" y="265"/>
                    <a:pt x="6" y="266"/>
                  </a:cubicBezTo>
                  <a:close/>
                  <a:moveTo>
                    <a:pt x="6" y="274"/>
                  </a:moveTo>
                  <a:lnTo>
                    <a:pt x="6" y="274"/>
                  </a:lnTo>
                  <a:cubicBezTo>
                    <a:pt x="6" y="276"/>
                    <a:pt x="5" y="276"/>
                    <a:pt x="4" y="276"/>
                  </a:cubicBezTo>
                  <a:cubicBezTo>
                    <a:pt x="3" y="276"/>
                    <a:pt x="2" y="276"/>
                    <a:pt x="2" y="274"/>
                  </a:cubicBezTo>
                  <a:cubicBezTo>
                    <a:pt x="2" y="273"/>
                    <a:pt x="3" y="272"/>
                    <a:pt x="4" y="272"/>
                  </a:cubicBezTo>
                  <a:cubicBezTo>
                    <a:pt x="5" y="272"/>
                    <a:pt x="6" y="273"/>
                    <a:pt x="6" y="274"/>
                  </a:cubicBezTo>
                  <a:close/>
                  <a:moveTo>
                    <a:pt x="6" y="282"/>
                  </a:moveTo>
                  <a:lnTo>
                    <a:pt x="6" y="282"/>
                  </a:lnTo>
                  <a:cubicBezTo>
                    <a:pt x="6" y="284"/>
                    <a:pt x="5" y="284"/>
                    <a:pt x="4" y="284"/>
                  </a:cubicBezTo>
                  <a:cubicBezTo>
                    <a:pt x="3" y="284"/>
                    <a:pt x="2" y="284"/>
                    <a:pt x="2" y="282"/>
                  </a:cubicBezTo>
                  <a:cubicBezTo>
                    <a:pt x="2" y="281"/>
                    <a:pt x="3" y="280"/>
                    <a:pt x="4" y="280"/>
                  </a:cubicBezTo>
                  <a:cubicBezTo>
                    <a:pt x="5" y="280"/>
                    <a:pt x="6" y="281"/>
                    <a:pt x="6" y="282"/>
                  </a:cubicBezTo>
                  <a:close/>
                  <a:moveTo>
                    <a:pt x="6" y="290"/>
                  </a:moveTo>
                  <a:lnTo>
                    <a:pt x="6" y="290"/>
                  </a:lnTo>
                  <a:cubicBezTo>
                    <a:pt x="6" y="292"/>
                    <a:pt x="5" y="292"/>
                    <a:pt x="4" y="292"/>
                  </a:cubicBezTo>
                  <a:cubicBezTo>
                    <a:pt x="3" y="292"/>
                    <a:pt x="2" y="292"/>
                    <a:pt x="2" y="290"/>
                  </a:cubicBezTo>
                  <a:cubicBezTo>
                    <a:pt x="2" y="289"/>
                    <a:pt x="3" y="288"/>
                    <a:pt x="4" y="288"/>
                  </a:cubicBezTo>
                  <a:cubicBezTo>
                    <a:pt x="5" y="288"/>
                    <a:pt x="6" y="289"/>
                    <a:pt x="6" y="290"/>
                  </a:cubicBezTo>
                  <a:close/>
                  <a:moveTo>
                    <a:pt x="6" y="298"/>
                  </a:moveTo>
                  <a:lnTo>
                    <a:pt x="6" y="298"/>
                  </a:lnTo>
                  <a:cubicBezTo>
                    <a:pt x="6" y="300"/>
                    <a:pt x="5" y="300"/>
                    <a:pt x="4" y="300"/>
                  </a:cubicBezTo>
                  <a:cubicBezTo>
                    <a:pt x="3" y="300"/>
                    <a:pt x="2" y="300"/>
                    <a:pt x="2" y="298"/>
                  </a:cubicBezTo>
                  <a:cubicBezTo>
                    <a:pt x="2" y="297"/>
                    <a:pt x="3" y="296"/>
                    <a:pt x="4" y="296"/>
                  </a:cubicBezTo>
                  <a:cubicBezTo>
                    <a:pt x="5" y="296"/>
                    <a:pt x="6" y="297"/>
                    <a:pt x="6" y="298"/>
                  </a:cubicBezTo>
                  <a:close/>
                  <a:moveTo>
                    <a:pt x="6" y="306"/>
                  </a:moveTo>
                  <a:lnTo>
                    <a:pt x="6" y="306"/>
                  </a:lnTo>
                  <a:cubicBezTo>
                    <a:pt x="6" y="308"/>
                    <a:pt x="5" y="308"/>
                    <a:pt x="4" y="308"/>
                  </a:cubicBezTo>
                  <a:cubicBezTo>
                    <a:pt x="3" y="308"/>
                    <a:pt x="2" y="308"/>
                    <a:pt x="2" y="306"/>
                  </a:cubicBezTo>
                  <a:cubicBezTo>
                    <a:pt x="2" y="305"/>
                    <a:pt x="3" y="304"/>
                    <a:pt x="4" y="304"/>
                  </a:cubicBezTo>
                  <a:cubicBezTo>
                    <a:pt x="5" y="304"/>
                    <a:pt x="6" y="305"/>
                    <a:pt x="6" y="306"/>
                  </a:cubicBezTo>
                  <a:close/>
                  <a:moveTo>
                    <a:pt x="6" y="314"/>
                  </a:moveTo>
                  <a:lnTo>
                    <a:pt x="6" y="314"/>
                  </a:lnTo>
                  <a:cubicBezTo>
                    <a:pt x="6" y="316"/>
                    <a:pt x="5" y="316"/>
                    <a:pt x="4" y="316"/>
                  </a:cubicBezTo>
                  <a:cubicBezTo>
                    <a:pt x="3" y="316"/>
                    <a:pt x="2" y="316"/>
                    <a:pt x="2" y="314"/>
                  </a:cubicBezTo>
                  <a:cubicBezTo>
                    <a:pt x="2" y="313"/>
                    <a:pt x="3" y="312"/>
                    <a:pt x="4" y="312"/>
                  </a:cubicBezTo>
                  <a:cubicBezTo>
                    <a:pt x="5" y="312"/>
                    <a:pt x="6" y="313"/>
                    <a:pt x="6" y="314"/>
                  </a:cubicBezTo>
                  <a:close/>
                  <a:moveTo>
                    <a:pt x="6" y="322"/>
                  </a:moveTo>
                  <a:lnTo>
                    <a:pt x="6" y="322"/>
                  </a:lnTo>
                  <a:cubicBezTo>
                    <a:pt x="6" y="324"/>
                    <a:pt x="5" y="324"/>
                    <a:pt x="4" y="324"/>
                  </a:cubicBezTo>
                  <a:cubicBezTo>
                    <a:pt x="3" y="324"/>
                    <a:pt x="2" y="324"/>
                    <a:pt x="2" y="322"/>
                  </a:cubicBezTo>
                  <a:cubicBezTo>
                    <a:pt x="2" y="321"/>
                    <a:pt x="3" y="320"/>
                    <a:pt x="4" y="320"/>
                  </a:cubicBezTo>
                  <a:cubicBezTo>
                    <a:pt x="5" y="320"/>
                    <a:pt x="6" y="321"/>
                    <a:pt x="6" y="322"/>
                  </a:cubicBezTo>
                  <a:close/>
                  <a:moveTo>
                    <a:pt x="6" y="330"/>
                  </a:moveTo>
                  <a:lnTo>
                    <a:pt x="6" y="330"/>
                  </a:lnTo>
                  <a:cubicBezTo>
                    <a:pt x="6" y="332"/>
                    <a:pt x="5" y="332"/>
                    <a:pt x="4" y="332"/>
                  </a:cubicBezTo>
                  <a:cubicBezTo>
                    <a:pt x="3" y="332"/>
                    <a:pt x="2" y="332"/>
                    <a:pt x="2" y="330"/>
                  </a:cubicBezTo>
                  <a:cubicBezTo>
                    <a:pt x="2" y="329"/>
                    <a:pt x="3" y="328"/>
                    <a:pt x="4" y="328"/>
                  </a:cubicBezTo>
                  <a:cubicBezTo>
                    <a:pt x="5" y="328"/>
                    <a:pt x="6" y="329"/>
                    <a:pt x="6" y="330"/>
                  </a:cubicBezTo>
                  <a:close/>
                  <a:moveTo>
                    <a:pt x="6" y="338"/>
                  </a:moveTo>
                  <a:lnTo>
                    <a:pt x="6" y="338"/>
                  </a:lnTo>
                  <a:cubicBezTo>
                    <a:pt x="6" y="340"/>
                    <a:pt x="5" y="340"/>
                    <a:pt x="4" y="340"/>
                  </a:cubicBezTo>
                  <a:cubicBezTo>
                    <a:pt x="3" y="340"/>
                    <a:pt x="2" y="340"/>
                    <a:pt x="2" y="338"/>
                  </a:cubicBezTo>
                  <a:cubicBezTo>
                    <a:pt x="2" y="337"/>
                    <a:pt x="3" y="336"/>
                    <a:pt x="4" y="336"/>
                  </a:cubicBezTo>
                  <a:cubicBezTo>
                    <a:pt x="5" y="336"/>
                    <a:pt x="6" y="337"/>
                    <a:pt x="6" y="338"/>
                  </a:cubicBezTo>
                  <a:close/>
                  <a:moveTo>
                    <a:pt x="6" y="346"/>
                  </a:moveTo>
                  <a:lnTo>
                    <a:pt x="6" y="346"/>
                  </a:lnTo>
                  <a:cubicBezTo>
                    <a:pt x="6" y="348"/>
                    <a:pt x="6" y="348"/>
                    <a:pt x="4" y="348"/>
                  </a:cubicBezTo>
                  <a:cubicBezTo>
                    <a:pt x="3" y="348"/>
                    <a:pt x="2" y="348"/>
                    <a:pt x="2" y="346"/>
                  </a:cubicBezTo>
                  <a:cubicBezTo>
                    <a:pt x="2" y="345"/>
                    <a:pt x="3" y="344"/>
                    <a:pt x="4" y="344"/>
                  </a:cubicBezTo>
                  <a:cubicBezTo>
                    <a:pt x="6" y="344"/>
                    <a:pt x="6" y="345"/>
                    <a:pt x="6" y="346"/>
                  </a:cubicBezTo>
                  <a:close/>
                  <a:moveTo>
                    <a:pt x="6" y="354"/>
                  </a:moveTo>
                  <a:lnTo>
                    <a:pt x="6" y="354"/>
                  </a:lnTo>
                  <a:cubicBezTo>
                    <a:pt x="6" y="356"/>
                    <a:pt x="6" y="356"/>
                    <a:pt x="4" y="356"/>
                  </a:cubicBezTo>
                  <a:cubicBezTo>
                    <a:pt x="3" y="356"/>
                    <a:pt x="2" y="356"/>
                    <a:pt x="2" y="354"/>
                  </a:cubicBezTo>
                  <a:cubicBezTo>
                    <a:pt x="2" y="353"/>
                    <a:pt x="3" y="352"/>
                    <a:pt x="4" y="352"/>
                  </a:cubicBezTo>
                  <a:cubicBezTo>
                    <a:pt x="6" y="352"/>
                    <a:pt x="6" y="353"/>
                    <a:pt x="6" y="354"/>
                  </a:cubicBezTo>
                  <a:close/>
                  <a:moveTo>
                    <a:pt x="7" y="362"/>
                  </a:moveTo>
                  <a:lnTo>
                    <a:pt x="7" y="362"/>
                  </a:lnTo>
                  <a:cubicBezTo>
                    <a:pt x="7" y="364"/>
                    <a:pt x="6" y="364"/>
                    <a:pt x="5" y="364"/>
                  </a:cubicBezTo>
                  <a:cubicBezTo>
                    <a:pt x="3" y="364"/>
                    <a:pt x="3" y="364"/>
                    <a:pt x="3" y="362"/>
                  </a:cubicBezTo>
                  <a:cubicBezTo>
                    <a:pt x="3" y="361"/>
                    <a:pt x="3" y="360"/>
                    <a:pt x="5" y="360"/>
                  </a:cubicBezTo>
                  <a:cubicBezTo>
                    <a:pt x="6" y="360"/>
                    <a:pt x="7" y="361"/>
                    <a:pt x="7" y="362"/>
                  </a:cubicBezTo>
                  <a:close/>
                  <a:moveTo>
                    <a:pt x="7" y="370"/>
                  </a:moveTo>
                  <a:lnTo>
                    <a:pt x="7" y="370"/>
                  </a:lnTo>
                  <a:cubicBezTo>
                    <a:pt x="7" y="372"/>
                    <a:pt x="6" y="372"/>
                    <a:pt x="5" y="372"/>
                  </a:cubicBezTo>
                  <a:cubicBezTo>
                    <a:pt x="3" y="372"/>
                    <a:pt x="3" y="372"/>
                    <a:pt x="3" y="370"/>
                  </a:cubicBezTo>
                  <a:cubicBezTo>
                    <a:pt x="3" y="369"/>
                    <a:pt x="3" y="368"/>
                    <a:pt x="5" y="368"/>
                  </a:cubicBezTo>
                  <a:cubicBezTo>
                    <a:pt x="6" y="368"/>
                    <a:pt x="7" y="369"/>
                    <a:pt x="7" y="370"/>
                  </a:cubicBezTo>
                  <a:close/>
                  <a:moveTo>
                    <a:pt x="7" y="378"/>
                  </a:moveTo>
                  <a:lnTo>
                    <a:pt x="7" y="378"/>
                  </a:lnTo>
                  <a:cubicBezTo>
                    <a:pt x="7" y="380"/>
                    <a:pt x="6" y="380"/>
                    <a:pt x="5" y="380"/>
                  </a:cubicBezTo>
                  <a:cubicBezTo>
                    <a:pt x="4" y="380"/>
                    <a:pt x="3" y="380"/>
                    <a:pt x="3" y="378"/>
                  </a:cubicBezTo>
                  <a:cubicBezTo>
                    <a:pt x="3" y="377"/>
                    <a:pt x="4" y="376"/>
                    <a:pt x="5" y="376"/>
                  </a:cubicBezTo>
                  <a:cubicBezTo>
                    <a:pt x="6" y="376"/>
                    <a:pt x="7" y="377"/>
                    <a:pt x="7" y="378"/>
                  </a:cubicBezTo>
                  <a:close/>
                  <a:moveTo>
                    <a:pt x="7" y="386"/>
                  </a:moveTo>
                  <a:lnTo>
                    <a:pt x="7" y="386"/>
                  </a:lnTo>
                  <a:cubicBezTo>
                    <a:pt x="7" y="388"/>
                    <a:pt x="6" y="388"/>
                    <a:pt x="5" y="388"/>
                  </a:cubicBezTo>
                  <a:cubicBezTo>
                    <a:pt x="4" y="388"/>
                    <a:pt x="3" y="388"/>
                    <a:pt x="3" y="386"/>
                  </a:cubicBezTo>
                  <a:cubicBezTo>
                    <a:pt x="3" y="385"/>
                    <a:pt x="4" y="384"/>
                    <a:pt x="5" y="384"/>
                  </a:cubicBezTo>
                  <a:cubicBezTo>
                    <a:pt x="6" y="384"/>
                    <a:pt x="7" y="385"/>
                    <a:pt x="7" y="386"/>
                  </a:cubicBezTo>
                  <a:close/>
                  <a:moveTo>
                    <a:pt x="7" y="394"/>
                  </a:moveTo>
                  <a:lnTo>
                    <a:pt x="7" y="394"/>
                  </a:lnTo>
                  <a:cubicBezTo>
                    <a:pt x="7" y="396"/>
                    <a:pt x="6" y="396"/>
                    <a:pt x="5" y="396"/>
                  </a:cubicBezTo>
                  <a:cubicBezTo>
                    <a:pt x="4" y="396"/>
                    <a:pt x="3" y="396"/>
                    <a:pt x="3" y="394"/>
                  </a:cubicBezTo>
                  <a:cubicBezTo>
                    <a:pt x="3" y="393"/>
                    <a:pt x="4" y="392"/>
                    <a:pt x="5" y="392"/>
                  </a:cubicBezTo>
                  <a:cubicBezTo>
                    <a:pt x="6" y="392"/>
                    <a:pt x="7" y="393"/>
                    <a:pt x="7" y="394"/>
                  </a:cubicBezTo>
                  <a:close/>
                  <a:moveTo>
                    <a:pt x="7" y="402"/>
                  </a:moveTo>
                  <a:lnTo>
                    <a:pt x="7" y="402"/>
                  </a:lnTo>
                  <a:cubicBezTo>
                    <a:pt x="7" y="404"/>
                    <a:pt x="6" y="404"/>
                    <a:pt x="5" y="404"/>
                  </a:cubicBezTo>
                  <a:cubicBezTo>
                    <a:pt x="4" y="404"/>
                    <a:pt x="3" y="404"/>
                    <a:pt x="3" y="402"/>
                  </a:cubicBezTo>
                  <a:cubicBezTo>
                    <a:pt x="3" y="401"/>
                    <a:pt x="4" y="400"/>
                    <a:pt x="5" y="400"/>
                  </a:cubicBezTo>
                  <a:cubicBezTo>
                    <a:pt x="6" y="400"/>
                    <a:pt x="7" y="401"/>
                    <a:pt x="7" y="402"/>
                  </a:cubicBezTo>
                  <a:close/>
                  <a:moveTo>
                    <a:pt x="7" y="410"/>
                  </a:moveTo>
                  <a:lnTo>
                    <a:pt x="7" y="410"/>
                  </a:lnTo>
                  <a:cubicBezTo>
                    <a:pt x="7" y="412"/>
                    <a:pt x="6" y="412"/>
                    <a:pt x="5" y="412"/>
                  </a:cubicBezTo>
                  <a:cubicBezTo>
                    <a:pt x="4" y="412"/>
                    <a:pt x="3" y="412"/>
                    <a:pt x="3" y="410"/>
                  </a:cubicBezTo>
                  <a:cubicBezTo>
                    <a:pt x="3" y="409"/>
                    <a:pt x="4" y="408"/>
                    <a:pt x="5" y="408"/>
                  </a:cubicBezTo>
                  <a:cubicBezTo>
                    <a:pt x="6" y="408"/>
                    <a:pt x="7" y="409"/>
                    <a:pt x="7" y="410"/>
                  </a:cubicBezTo>
                  <a:close/>
                  <a:moveTo>
                    <a:pt x="7" y="418"/>
                  </a:moveTo>
                  <a:lnTo>
                    <a:pt x="7" y="418"/>
                  </a:lnTo>
                  <a:cubicBezTo>
                    <a:pt x="7" y="420"/>
                    <a:pt x="6" y="420"/>
                    <a:pt x="5" y="420"/>
                  </a:cubicBezTo>
                  <a:cubicBezTo>
                    <a:pt x="4" y="420"/>
                    <a:pt x="3" y="420"/>
                    <a:pt x="3" y="418"/>
                  </a:cubicBezTo>
                  <a:cubicBezTo>
                    <a:pt x="3" y="417"/>
                    <a:pt x="4" y="416"/>
                    <a:pt x="5" y="416"/>
                  </a:cubicBezTo>
                  <a:cubicBezTo>
                    <a:pt x="6" y="416"/>
                    <a:pt x="7" y="417"/>
                    <a:pt x="7" y="418"/>
                  </a:cubicBezTo>
                  <a:close/>
                  <a:moveTo>
                    <a:pt x="7" y="426"/>
                  </a:moveTo>
                  <a:lnTo>
                    <a:pt x="7" y="427"/>
                  </a:lnTo>
                  <a:cubicBezTo>
                    <a:pt x="7" y="428"/>
                    <a:pt x="6" y="429"/>
                    <a:pt x="5" y="429"/>
                  </a:cubicBezTo>
                  <a:cubicBezTo>
                    <a:pt x="4" y="429"/>
                    <a:pt x="3" y="428"/>
                    <a:pt x="3" y="427"/>
                  </a:cubicBezTo>
                  <a:lnTo>
                    <a:pt x="3" y="426"/>
                  </a:lnTo>
                  <a:cubicBezTo>
                    <a:pt x="3" y="425"/>
                    <a:pt x="4" y="424"/>
                    <a:pt x="5" y="424"/>
                  </a:cubicBezTo>
                  <a:cubicBezTo>
                    <a:pt x="6" y="424"/>
                    <a:pt x="7" y="425"/>
                    <a:pt x="7" y="426"/>
                  </a:cubicBezTo>
                  <a:close/>
                  <a:moveTo>
                    <a:pt x="7" y="435"/>
                  </a:moveTo>
                  <a:lnTo>
                    <a:pt x="7" y="435"/>
                  </a:lnTo>
                  <a:cubicBezTo>
                    <a:pt x="7" y="436"/>
                    <a:pt x="6" y="437"/>
                    <a:pt x="5" y="437"/>
                  </a:cubicBezTo>
                  <a:cubicBezTo>
                    <a:pt x="4" y="437"/>
                    <a:pt x="3" y="436"/>
                    <a:pt x="3" y="435"/>
                  </a:cubicBezTo>
                  <a:cubicBezTo>
                    <a:pt x="3" y="433"/>
                    <a:pt x="4" y="432"/>
                    <a:pt x="5" y="432"/>
                  </a:cubicBezTo>
                  <a:cubicBezTo>
                    <a:pt x="6" y="432"/>
                    <a:pt x="7" y="433"/>
                    <a:pt x="7" y="435"/>
                  </a:cubicBezTo>
                  <a:close/>
                  <a:moveTo>
                    <a:pt x="7" y="443"/>
                  </a:moveTo>
                  <a:lnTo>
                    <a:pt x="7" y="443"/>
                  </a:lnTo>
                  <a:cubicBezTo>
                    <a:pt x="7" y="444"/>
                    <a:pt x="6" y="445"/>
                    <a:pt x="5" y="445"/>
                  </a:cubicBezTo>
                  <a:cubicBezTo>
                    <a:pt x="4" y="445"/>
                    <a:pt x="3" y="444"/>
                    <a:pt x="3" y="443"/>
                  </a:cubicBezTo>
                  <a:cubicBezTo>
                    <a:pt x="3" y="441"/>
                    <a:pt x="4" y="441"/>
                    <a:pt x="5" y="441"/>
                  </a:cubicBezTo>
                  <a:cubicBezTo>
                    <a:pt x="6" y="441"/>
                    <a:pt x="7" y="441"/>
                    <a:pt x="7" y="443"/>
                  </a:cubicBezTo>
                  <a:close/>
                  <a:moveTo>
                    <a:pt x="7" y="451"/>
                  </a:moveTo>
                  <a:lnTo>
                    <a:pt x="7" y="451"/>
                  </a:lnTo>
                  <a:cubicBezTo>
                    <a:pt x="7" y="452"/>
                    <a:pt x="6" y="453"/>
                    <a:pt x="5" y="453"/>
                  </a:cubicBezTo>
                  <a:cubicBezTo>
                    <a:pt x="4" y="453"/>
                    <a:pt x="3" y="452"/>
                    <a:pt x="3" y="451"/>
                  </a:cubicBezTo>
                  <a:cubicBezTo>
                    <a:pt x="3" y="449"/>
                    <a:pt x="4" y="449"/>
                    <a:pt x="5" y="449"/>
                  </a:cubicBezTo>
                  <a:cubicBezTo>
                    <a:pt x="6" y="449"/>
                    <a:pt x="7" y="449"/>
                    <a:pt x="7" y="451"/>
                  </a:cubicBezTo>
                  <a:close/>
                  <a:moveTo>
                    <a:pt x="7" y="459"/>
                  </a:moveTo>
                  <a:lnTo>
                    <a:pt x="7" y="459"/>
                  </a:lnTo>
                  <a:cubicBezTo>
                    <a:pt x="7" y="460"/>
                    <a:pt x="6" y="461"/>
                    <a:pt x="5" y="461"/>
                  </a:cubicBezTo>
                  <a:cubicBezTo>
                    <a:pt x="4" y="461"/>
                    <a:pt x="3" y="460"/>
                    <a:pt x="3" y="459"/>
                  </a:cubicBezTo>
                  <a:cubicBezTo>
                    <a:pt x="3" y="457"/>
                    <a:pt x="4" y="457"/>
                    <a:pt x="5" y="457"/>
                  </a:cubicBezTo>
                  <a:cubicBezTo>
                    <a:pt x="6" y="457"/>
                    <a:pt x="7" y="457"/>
                    <a:pt x="7" y="459"/>
                  </a:cubicBezTo>
                  <a:close/>
                  <a:moveTo>
                    <a:pt x="7" y="467"/>
                  </a:moveTo>
                  <a:lnTo>
                    <a:pt x="7" y="467"/>
                  </a:lnTo>
                  <a:cubicBezTo>
                    <a:pt x="7" y="468"/>
                    <a:pt x="6" y="469"/>
                    <a:pt x="5" y="469"/>
                  </a:cubicBezTo>
                  <a:cubicBezTo>
                    <a:pt x="4" y="469"/>
                    <a:pt x="3" y="468"/>
                    <a:pt x="3" y="467"/>
                  </a:cubicBezTo>
                  <a:cubicBezTo>
                    <a:pt x="3" y="465"/>
                    <a:pt x="4" y="465"/>
                    <a:pt x="5" y="465"/>
                  </a:cubicBezTo>
                  <a:cubicBezTo>
                    <a:pt x="6" y="465"/>
                    <a:pt x="7" y="465"/>
                    <a:pt x="7" y="467"/>
                  </a:cubicBezTo>
                  <a:close/>
                  <a:moveTo>
                    <a:pt x="7" y="475"/>
                  </a:moveTo>
                  <a:lnTo>
                    <a:pt x="7" y="475"/>
                  </a:lnTo>
                  <a:cubicBezTo>
                    <a:pt x="7" y="476"/>
                    <a:pt x="6" y="477"/>
                    <a:pt x="5" y="477"/>
                  </a:cubicBezTo>
                  <a:cubicBezTo>
                    <a:pt x="4" y="477"/>
                    <a:pt x="3" y="476"/>
                    <a:pt x="3" y="475"/>
                  </a:cubicBezTo>
                  <a:cubicBezTo>
                    <a:pt x="3" y="473"/>
                    <a:pt x="4" y="473"/>
                    <a:pt x="5" y="473"/>
                  </a:cubicBezTo>
                  <a:cubicBezTo>
                    <a:pt x="6" y="473"/>
                    <a:pt x="7" y="473"/>
                    <a:pt x="7" y="475"/>
                  </a:cubicBezTo>
                  <a:close/>
                  <a:moveTo>
                    <a:pt x="7" y="483"/>
                  </a:moveTo>
                  <a:lnTo>
                    <a:pt x="7" y="483"/>
                  </a:lnTo>
                  <a:cubicBezTo>
                    <a:pt x="7" y="484"/>
                    <a:pt x="6" y="485"/>
                    <a:pt x="5" y="485"/>
                  </a:cubicBezTo>
                  <a:cubicBezTo>
                    <a:pt x="4" y="485"/>
                    <a:pt x="3" y="484"/>
                    <a:pt x="3" y="483"/>
                  </a:cubicBezTo>
                  <a:cubicBezTo>
                    <a:pt x="3" y="481"/>
                    <a:pt x="4" y="481"/>
                    <a:pt x="5" y="481"/>
                  </a:cubicBezTo>
                  <a:cubicBezTo>
                    <a:pt x="6" y="481"/>
                    <a:pt x="7" y="481"/>
                    <a:pt x="7" y="483"/>
                  </a:cubicBezTo>
                  <a:close/>
                  <a:moveTo>
                    <a:pt x="7" y="491"/>
                  </a:moveTo>
                  <a:lnTo>
                    <a:pt x="7" y="491"/>
                  </a:lnTo>
                  <a:cubicBezTo>
                    <a:pt x="7" y="492"/>
                    <a:pt x="6" y="493"/>
                    <a:pt x="5" y="493"/>
                  </a:cubicBezTo>
                  <a:cubicBezTo>
                    <a:pt x="4" y="493"/>
                    <a:pt x="3" y="492"/>
                    <a:pt x="3" y="491"/>
                  </a:cubicBezTo>
                  <a:cubicBezTo>
                    <a:pt x="3" y="489"/>
                    <a:pt x="4" y="489"/>
                    <a:pt x="5" y="489"/>
                  </a:cubicBezTo>
                  <a:cubicBezTo>
                    <a:pt x="6" y="489"/>
                    <a:pt x="7" y="489"/>
                    <a:pt x="7" y="491"/>
                  </a:cubicBezTo>
                  <a:close/>
                  <a:moveTo>
                    <a:pt x="7" y="499"/>
                  </a:moveTo>
                  <a:lnTo>
                    <a:pt x="7" y="499"/>
                  </a:lnTo>
                  <a:cubicBezTo>
                    <a:pt x="7" y="500"/>
                    <a:pt x="7" y="501"/>
                    <a:pt x="5" y="501"/>
                  </a:cubicBezTo>
                  <a:cubicBezTo>
                    <a:pt x="4" y="501"/>
                    <a:pt x="3" y="500"/>
                    <a:pt x="3" y="499"/>
                  </a:cubicBezTo>
                  <a:cubicBezTo>
                    <a:pt x="3" y="497"/>
                    <a:pt x="4" y="497"/>
                    <a:pt x="5" y="497"/>
                  </a:cubicBezTo>
                  <a:cubicBezTo>
                    <a:pt x="7" y="497"/>
                    <a:pt x="7" y="497"/>
                    <a:pt x="7" y="499"/>
                  </a:cubicBezTo>
                  <a:close/>
                  <a:moveTo>
                    <a:pt x="8" y="507"/>
                  </a:moveTo>
                  <a:lnTo>
                    <a:pt x="8" y="507"/>
                  </a:lnTo>
                  <a:cubicBezTo>
                    <a:pt x="8" y="508"/>
                    <a:pt x="7" y="509"/>
                    <a:pt x="6" y="509"/>
                  </a:cubicBezTo>
                  <a:cubicBezTo>
                    <a:pt x="4" y="509"/>
                    <a:pt x="4" y="508"/>
                    <a:pt x="4" y="507"/>
                  </a:cubicBezTo>
                  <a:cubicBezTo>
                    <a:pt x="4" y="505"/>
                    <a:pt x="4" y="505"/>
                    <a:pt x="6" y="505"/>
                  </a:cubicBezTo>
                  <a:cubicBezTo>
                    <a:pt x="7" y="505"/>
                    <a:pt x="8" y="505"/>
                    <a:pt x="8" y="507"/>
                  </a:cubicBezTo>
                  <a:close/>
                  <a:moveTo>
                    <a:pt x="8" y="515"/>
                  </a:moveTo>
                  <a:lnTo>
                    <a:pt x="8" y="515"/>
                  </a:lnTo>
                  <a:cubicBezTo>
                    <a:pt x="8" y="516"/>
                    <a:pt x="7" y="517"/>
                    <a:pt x="6" y="517"/>
                  </a:cubicBezTo>
                  <a:cubicBezTo>
                    <a:pt x="4" y="517"/>
                    <a:pt x="4" y="516"/>
                    <a:pt x="4" y="515"/>
                  </a:cubicBezTo>
                  <a:cubicBezTo>
                    <a:pt x="4" y="513"/>
                    <a:pt x="4" y="513"/>
                    <a:pt x="6" y="513"/>
                  </a:cubicBezTo>
                  <a:cubicBezTo>
                    <a:pt x="7" y="513"/>
                    <a:pt x="8" y="513"/>
                    <a:pt x="8" y="515"/>
                  </a:cubicBezTo>
                  <a:close/>
                  <a:moveTo>
                    <a:pt x="8" y="523"/>
                  </a:moveTo>
                  <a:lnTo>
                    <a:pt x="8" y="523"/>
                  </a:lnTo>
                  <a:cubicBezTo>
                    <a:pt x="8" y="524"/>
                    <a:pt x="7" y="525"/>
                    <a:pt x="6" y="525"/>
                  </a:cubicBezTo>
                  <a:cubicBezTo>
                    <a:pt x="5" y="525"/>
                    <a:pt x="4" y="524"/>
                    <a:pt x="4" y="523"/>
                  </a:cubicBezTo>
                  <a:cubicBezTo>
                    <a:pt x="4" y="521"/>
                    <a:pt x="5" y="521"/>
                    <a:pt x="6" y="521"/>
                  </a:cubicBezTo>
                  <a:cubicBezTo>
                    <a:pt x="7" y="521"/>
                    <a:pt x="8" y="521"/>
                    <a:pt x="8" y="523"/>
                  </a:cubicBezTo>
                  <a:close/>
                  <a:moveTo>
                    <a:pt x="8" y="531"/>
                  </a:moveTo>
                  <a:lnTo>
                    <a:pt x="8" y="531"/>
                  </a:lnTo>
                  <a:cubicBezTo>
                    <a:pt x="8" y="532"/>
                    <a:pt x="7" y="533"/>
                    <a:pt x="6" y="533"/>
                  </a:cubicBezTo>
                  <a:cubicBezTo>
                    <a:pt x="5" y="533"/>
                    <a:pt x="4" y="532"/>
                    <a:pt x="4" y="531"/>
                  </a:cubicBezTo>
                  <a:cubicBezTo>
                    <a:pt x="4" y="529"/>
                    <a:pt x="5" y="529"/>
                    <a:pt x="6" y="529"/>
                  </a:cubicBezTo>
                  <a:cubicBezTo>
                    <a:pt x="7" y="529"/>
                    <a:pt x="8" y="529"/>
                    <a:pt x="8" y="531"/>
                  </a:cubicBezTo>
                  <a:close/>
                  <a:moveTo>
                    <a:pt x="8" y="539"/>
                  </a:moveTo>
                  <a:lnTo>
                    <a:pt x="8" y="539"/>
                  </a:lnTo>
                  <a:cubicBezTo>
                    <a:pt x="8" y="540"/>
                    <a:pt x="7" y="541"/>
                    <a:pt x="6" y="541"/>
                  </a:cubicBezTo>
                  <a:cubicBezTo>
                    <a:pt x="5" y="541"/>
                    <a:pt x="4" y="540"/>
                    <a:pt x="4" y="539"/>
                  </a:cubicBezTo>
                  <a:cubicBezTo>
                    <a:pt x="4" y="537"/>
                    <a:pt x="5" y="537"/>
                    <a:pt x="6" y="537"/>
                  </a:cubicBezTo>
                  <a:cubicBezTo>
                    <a:pt x="7" y="537"/>
                    <a:pt x="8" y="537"/>
                    <a:pt x="8" y="539"/>
                  </a:cubicBezTo>
                  <a:close/>
                  <a:moveTo>
                    <a:pt x="8" y="547"/>
                  </a:moveTo>
                  <a:lnTo>
                    <a:pt x="8" y="547"/>
                  </a:lnTo>
                  <a:cubicBezTo>
                    <a:pt x="8" y="548"/>
                    <a:pt x="7" y="549"/>
                    <a:pt x="6" y="549"/>
                  </a:cubicBezTo>
                  <a:cubicBezTo>
                    <a:pt x="5" y="549"/>
                    <a:pt x="4" y="548"/>
                    <a:pt x="4" y="547"/>
                  </a:cubicBezTo>
                  <a:cubicBezTo>
                    <a:pt x="4" y="545"/>
                    <a:pt x="5" y="545"/>
                    <a:pt x="6" y="545"/>
                  </a:cubicBezTo>
                  <a:cubicBezTo>
                    <a:pt x="7" y="545"/>
                    <a:pt x="8" y="545"/>
                    <a:pt x="8" y="547"/>
                  </a:cubicBezTo>
                  <a:close/>
                  <a:moveTo>
                    <a:pt x="8" y="555"/>
                  </a:moveTo>
                  <a:lnTo>
                    <a:pt x="8" y="555"/>
                  </a:lnTo>
                  <a:cubicBezTo>
                    <a:pt x="8" y="556"/>
                    <a:pt x="7" y="557"/>
                    <a:pt x="6" y="557"/>
                  </a:cubicBezTo>
                  <a:cubicBezTo>
                    <a:pt x="5" y="557"/>
                    <a:pt x="4" y="556"/>
                    <a:pt x="4" y="555"/>
                  </a:cubicBezTo>
                  <a:cubicBezTo>
                    <a:pt x="4" y="553"/>
                    <a:pt x="5" y="553"/>
                    <a:pt x="6" y="553"/>
                  </a:cubicBezTo>
                  <a:cubicBezTo>
                    <a:pt x="7" y="553"/>
                    <a:pt x="8" y="553"/>
                    <a:pt x="8" y="555"/>
                  </a:cubicBezTo>
                  <a:close/>
                  <a:moveTo>
                    <a:pt x="8" y="563"/>
                  </a:moveTo>
                  <a:lnTo>
                    <a:pt x="8" y="563"/>
                  </a:lnTo>
                  <a:cubicBezTo>
                    <a:pt x="8" y="564"/>
                    <a:pt x="7" y="565"/>
                    <a:pt x="6" y="565"/>
                  </a:cubicBezTo>
                  <a:cubicBezTo>
                    <a:pt x="5" y="565"/>
                    <a:pt x="4" y="564"/>
                    <a:pt x="4" y="563"/>
                  </a:cubicBezTo>
                  <a:cubicBezTo>
                    <a:pt x="4" y="561"/>
                    <a:pt x="5" y="561"/>
                    <a:pt x="6" y="561"/>
                  </a:cubicBezTo>
                  <a:cubicBezTo>
                    <a:pt x="7" y="561"/>
                    <a:pt x="8" y="561"/>
                    <a:pt x="8" y="563"/>
                  </a:cubicBezTo>
                  <a:close/>
                  <a:moveTo>
                    <a:pt x="8" y="571"/>
                  </a:moveTo>
                  <a:lnTo>
                    <a:pt x="8" y="571"/>
                  </a:lnTo>
                  <a:cubicBezTo>
                    <a:pt x="8" y="572"/>
                    <a:pt x="7" y="573"/>
                    <a:pt x="6" y="573"/>
                  </a:cubicBezTo>
                  <a:cubicBezTo>
                    <a:pt x="5" y="573"/>
                    <a:pt x="4" y="572"/>
                    <a:pt x="4" y="571"/>
                  </a:cubicBezTo>
                  <a:cubicBezTo>
                    <a:pt x="4" y="569"/>
                    <a:pt x="5" y="569"/>
                    <a:pt x="6" y="569"/>
                  </a:cubicBezTo>
                  <a:cubicBezTo>
                    <a:pt x="7" y="569"/>
                    <a:pt x="8" y="569"/>
                    <a:pt x="8" y="571"/>
                  </a:cubicBezTo>
                  <a:close/>
                  <a:moveTo>
                    <a:pt x="8" y="579"/>
                  </a:moveTo>
                  <a:lnTo>
                    <a:pt x="8" y="579"/>
                  </a:lnTo>
                  <a:cubicBezTo>
                    <a:pt x="8" y="580"/>
                    <a:pt x="7" y="581"/>
                    <a:pt x="6" y="581"/>
                  </a:cubicBezTo>
                  <a:cubicBezTo>
                    <a:pt x="5" y="581"/>
                    <a:pt x="4" y="580"/>
                    <a:pt x="4" y="579"/>
                  </a:cubicBezTo>
                  <a:cubicBezTo>
                    <a:pt x="4" y="577"/>
                    <a:pt x="5" y="577"/>
                    <a:pt x="6" y="577"/>
                  </a:cubicBezTo>
                  <a:cubicBezTo>
                    <a:pt x="7" y="577"/>
                    <a:pt x="8" y="577"/>
                    <a:pt x="8" y="579"/>
                  </a:cubicBezTo>
                  <a:close/>
                  <a:moveTo>
                    <a:pt x="8" y="587"/>
                  </a:moveTo>
                  <a:lnTo>
                    <a:pt x="8" y="587"/>
                  </a:lnTo>
                  <a:cubicBezTo>
                    <a:pt x="8" y="588"/>
                    <a:pt x="7" y="589"/>
                    <a:pt x="6" y="589"/>
                  </a:cubicBezTo>
                  <a:cubicBezTo>
                    <a:pt x="5" y="589"/>
                    <a:pt x="4" y="588"/>
                    <a:pt x="4" y="587"/>
                  </a:cubicBezTo>
                  <a:cubicBezTo>
                    <a:pt x="4" y="585"/>
                    <a:pt x="5" y="585"/>
                    <a:pt x="6" y="585"/>
                  </a:cubicBezTo>
                  <a:cubicBezTo>
                    <a:pt x="7" y="585"/>
                    <a:pt x="8" y="585"/>
                    <a:pt x="8" y="587"/>
                  </a:cubicBezTo>
                  <a:close/>
                  <a:moveTo>
                    <a:pt x="8" y="595"/>
                  </a:moveTo>
                  <a:lnTo>
                    <a:pt x="8" y="595"/>
                  </a:lnTo>
                  <a:cubicBezTo>
                    <a:pt x="8" y="596"/>
                    <a:pt x="7" y="597"/>
                    <a:pt x="6" y="597"/>
                  </a:cubicBezTo>
                  <a:cubicBezTo>
                    <a:pt x="5" y="597"/>
                    <a:pt x="4" y="596"/>
                    <a:pt x="4" y="595"/>
                  </a:cubicBezTo>
                  <a:cubicBezTo>
                    <a:pt x="4" y="593"/>
                    <a:pt x="5" y="593"/>
                    <a:pt x="6" y="593"/>
                  </a:cubicBezTo>
                  <a:cubicBezTo>
                    <a:pt x="7" y="593"/>
                    <a:pt x="8" y="593"/>
                    <a:pt x="8" y="595"/>
                  </a:cubicBezTo>
                  <a:close/>
                  <a:moveTo>
                    <a:pt x="8" y="603"/>
                  </a:moveTo>
                  <a:lnTo>
                    <a:pt x="8" y="603"/>
                  </a:lnTo>
                  <a:cubicBezTo>
                    <a:pt x="8" y="604"/>
                    <a:pt x="7" y="605"/>
                    <a:pt x="6" y="605"/>
                  </a:cubicBezTo>
                  <a:cubicBezTo>
                    <a:pt x="5" y="605"/>
                    <a:pt x="4" y="604"/>
                    <a:pt x="4" y="603"/>
                  </a:cubicBezTo>
                  <a:cubicBezTo>
                    <a:pt x="4" y="601"/>
                    <a:pt x="5" y="601"/>
                    <a:pt x="6" y="601"/>
                  </a:cubicBezTo>
                  <a:cubicBezTo>
                    <a:pt x="7" y="601"/>
                    <a:pt x="8" y="601"/>
                    <a:pt x="8" y="603"/>
                  </a:cubicBezTo>
                  <a:close/>
                  <a:moveTo>
                    <a:pt x="8" y="611"/>
                  </a:moveTo>
                  <a:lnTo>
                    <a:pt x="8" y="611"/>
                  </a:lnTo>
                  <a:cubicBezTo>
                    <a:pt x="8" y="612"/>
                    <a:pt x="7" y="613"/>
                    <a:pt x="6" y="613"/>
                  </a:cubicBezTo>
                  <a:cubicBezTo>
                    <a:pt x="5" y="613"/>
                    <a:pt x="4" y="612"/>
                    <a:pt x="4" y="611"/>
                  </a:cubicBezTo>
                  <a:cubicBezTo>
                    <a:pt x="4" y="609"/>
                    <a:pt x="5" y="609"/>
                    <a:pt x="6" y="609"/>
                  </a:cubicBezTo>
                  <a:cubicBezTo>
                    <a:pt x="7" y="609"/>
                    <a:pt x="8" y="609"/>
                    <a:pt x="8" y="611"/>
                  </a:cubicBezTo>
                  <a:close/>
                  <a:moveTo>
                    <a:pt x="8" y="619"/>
                  </a:moveTo>
                  <a:lnTo>
                    <a:pt x="8" y="619"/>
                  </a:lnTo>
                  <a:cubicBezTo>
                    <a:pt x="8" y="620"/>
                    <a:pt x="7" y="621"/>
                    <a:pt x="6" y="621"/>
                  </a:cubicBezTo>
                  <a:cubicBezTo>
                    <a:pt x="5" y="621"/>
                    <a:pt x="4" y="620"/>
                    <a:pt x="4" y="619"/>
                  </a:cubicBezTo>
                  <a:cubicBezTo>
                    <a:pt x="4" y="617"/>
                    <a:pt x="5" y="617"/>
                    <a:pt x="6" y="617"/>
                  </a:cubicBezTo>
                  <a:cubicBezTo>
                    <a:pt x="7" y="617"/>
                    <a:pt x="8" y="617"/>
                    <a:pt x="8" y="619"/>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6" name="Freeform 65"/>
            <p:cNvSpPr>
              <a:spLocks noEditPoints="1"/>
            </p:cNvSpPr>
            <p:nvPr/>
          </p:nvSpPr>
          <p:spPr bwMode="auto">
            <a:xfrm>
              <a:off x="5406" y="2219"/>
              <a:ext cx="2" cy="249"/>
            </a:xfrm>
            <a:custGeom>
              <a:avLst/>
              <a:gdLst>
                <a:gd name="T0" fmla="*/ 0 w 8"/>
                <a:gd name="T1" fmla="*/ 0 h 796"/>
                <a:gd name="T2" fmla="*/ 0 w 8"/>
                <a:gd name="T3" fmla="*/ 0 h 796"/>
                <a:gd name="T4" fmla="*/ 0 w 8"/>
                <a:gd name="T5" fmla="*/ 0 h 796"/>
                <a:gd name="T6" fmla="*/ 0 w 8"/>
                <a:gd name="T7" fmla="*/ 0 h 796"/>
                <a:gd name="T8" fmla="*/ 0 w 8"/>
                <a:gd name="T9" fmla="*/ 0 h 796"/>
                <a:gd name="T10" fmla="*/ 0 w 8"/>
                <a:gd name="T11" fmla="*/ 0 h 796"/>
                <a:gd name="T12" fmla="*/ 0 w 8"/>
                <a:gd name="T13" fmla="*/ 0 h 796"/>
                <a:gd name="T14" fmla="*/ 0 w 8"/>
                <a:gd name="T15" fmla="*/ 0 h 796"/>
                <a:gd name="T16" fmla="*/ 0 w 8"/>
                <a:gd name="T17" fmla="*/ 0 h 796"/>
                <a:gd name="T18" fmla="*/ 0 w 8"/>
                <a:gd name="T19" fmla="*/ 0 h 796"/>
                <a:gd name="T20" fmla="*/ 0 w 8"/>
                <a:gd name="T21" fmla="*/ 0 h 796"/>
                <a:gd name="T22" fmla="*/ 0 w 8"/>
                <a:gd name="T23" fmla="*/ 0 h 796"/>
                <a:gd name="T24" fmla="*/ 0 w 8"/>
                <a:gd name="T25" fmla="*/ 0 h 796"/>
                <a:gd name="T26" fmla="*/ 0 w 8"/>
                <a:gd name="T27" fmla="*/ 0 h 796"/>
                <a:gd name="T28" fmla="*/ 0 w 8"/>
                <a:gd name="T29" fmla="*/ 0 h 796"/>
                <a:gd name="T30" fmla="*/ 0 w 8"/>
                <a:gd name="T31" fmla="*/ 0 h 796"/>
                <a:gd name="T32" fmla="*/ 0 w 8"/>
                <a:gd name="T33" fmla="*/ 0 h 796"/>
                <a:gd name="T34" fmla="*/ 0 w 8"/>
                <a:gd name="T35" fmla="*/ 0 h 796"/>
                <a:gd name="T36" fmla="*/ 0 w 8"/>
                <a:gd name="T37" fmla="*/ 0 h 796"/>
                <a:gd name="T38" fmla="*/ 0 w 8"/>
                <a:gd name="T39" fmla="*/ 0 h 796"/>
                <a:gd name="T40" fmla="*/ 0 w 8"/>
                <a:gd name="T41" fmla="*/ 0 h 796"/>
                <a:gd name="T42" fmla="*/ 0 w 8"/>
                <a:gd name="T43" fmla="*/ 0 h 796"/>
                <a:gd name="T44" fmla="*/ 0 w 8"/>
                <a:gd name="T45" fmla="*/ 0 h 796"/>
                <a:gd name="T46" fmla="*/ 0 w 8"/>
                <a:gd name="T47" fmla="*/ 0 h 796"/>
                <a:gd name="T48" fmla="*/ 0 w 8"/>
                <a:gd name="T49" fmla="*/ 0 h 796"/>
                <a:gd name="T50" fmla="*/ 0 w 8"/>
                <a:gd name="T51" fmla="*/ 0 h 796"/>
                <a:gd name="T52" fmla="*/ 0 w 8"/>
                <a:gd name="T53" fmla="*/ 0 h 796"/>
                <a:gd name="T54" fmla="*/ 0 w 8"/>
                <a:gd name="T55" fmla="*/ 0 h 796"/>
                <a:gd name="T56" fmla="*/ 0 w 8"/>
                <a:gd name="T57" fmla="*/ 0 h 796"/>
                <a:gd name="T58" fmla="*/ 0 w 8"/>
                <a:gd name="T59" fmla="*/ 0 h 796"/>
                <a:gd name="T60" fmla="*/ 0 w 8"/>
                <a:gd name="T61" fmla="*/ 0 h 796"/>
                <a:gd name="T62" fmla="*/ 0 w 8"/>
                <a:gd name="T63" fmla="*/ 0 h 796"/>
                <a:gd name="T64" fmla="*/ 0 w 8"/>
                <a:gd name="T65" fmla="*/ 0 h 796"/>
                <a:gd name="T66" fmla="*/ 0 w 8"/>
                <a:gd name="T67" fmla="*/ 0 h 796"/>
                <a:gd name="T68" fmla="*/ 0 w 8"/>
                <a:gd name="T69" fmla="*/ 0 h 796"/>
                <a:gd name="T70" fmla="*/ 0 w 8"/>
                <a:gd name="T71" fmla="*/ 0 h 796"/>
                <a:gd name="T72" fmla="*/ 0 w 8"/>
                <a:gd name="T73" fmla="*/ 0 h 796"/>
                <a:gd name="T74" fmla="*/ 0 w 8"/>
                <a:gd name="T75" fmla="*/ 0 h 796"/>
                <a:gd name="T76" fmla="*/ 0 w 8"/>
                <a:gd name="T77" fmla="*/ 1 h 796"/>
                <a:gd name="T78" fmla="*/ 0 w 8"/>
                <a:gd name="T79" fmla="*/ 1 h 796"/>
                <a:gd name="T80" fmla="*/ 0 w 8"/>
                <a:gd name="T81" fmla="*/ 1 h 796"/>
                <a:gd name="T82" fmla="*/ 0 w 8"/>
                <a:gd name="T83" fmla="*/ 1 h 796"/>
                <a:gd name="T84" fmla="*/ 0 w 8"/>
                <a:gd name="T85" fmla="*/ 1 h 796"/>
                <a:gd name="T86" fmla="*/ 0 w 8"/>
                <a:gd name="T87" fmla="*/ 1 h 796"/>
                <a:gd name="T88" fmla="*/ 0 w 8"/>
                <a:gd name="T89" fmla="*/ 1 h 796"/>
                <a:gd name="T90" fmla="*/ 0 w 8"/>
                <a:gd name="T91" fmla="*/ 1 h 796"/>
                <a:gd name="T92" fmla="*/ 0 w 8"/>
                <a:gd name="T93" fmla="*/ 1 h 796"/>
                <a:gd name="T94" fmla="*/ 0 w 8"/>
                <a:gd name="T95" fmla="*/ 1 h 796"/>
                <a:gd name="T96" fmla="*/ 0 w 8"/>
                <a:gd name="T97" fmla="*/ 1 h 796"/>
                <a:gd name="T98" fmla="*/ 0 w 8"/>
                <a:gd name="T99" fmla="*/ 1 h 796"/>
                <a:gd name="T100" fmla="*/ 0 w 8"/>
                <a:gd name="T101" fmla="*/ 1 h 796"/>
                <a:gd name="T102" fmla="*/ 0 w 8"/>
                <a:gd name="T103" fmla="*/ 1 h 796"/>
                <a:gd name="T104" fmla="*/ 0 w 8"/>
                <a:gd name="T105" fmla="*/ 1 h 796"/>
                <a:gd name="T106" fmla="*/ 0 w 8"/>
                <a:gd name="T107" fmla="*/ 1 h 796"/>
                <a:gd name="T108" fmla="*/ 0 w 8"/>
                <a:gd name="T109" fmla="*/ 1 h 796"/>
                <a:gd name="T110" fmla="*/ 0 w 8"/>
                <a:gd name="T111" fmla="*/ 1 h 796"/>
                <a:gd name="T112" fmla="*/ 0 w 8"/>
                <a:gd name="T113" fmla="*/ 1 h 796"/>
                <a:gd name="T114" fmla="*/ 0 w 8"/>
                <a:gd name="T115" fmla="*/ 1 h 796"/>
                <a:gd name="T116" fmla="*/ 0 w 8"/>
                <a:gd name="T117" fmla="*/ 1 h 796"/>
                <a:gd name="T118" fmla="*/ 0 w 8"/>
                <a:gd name="T119" fmla="*/ 1 h 796"/>
                <a:gd name="T120" fmla="*/ 0 w 8"/>
                <a:gd name="T121" fmla="*/ 1 h 796"/>
                <a:gd name="T122" fmla="*/ 0 w 8"/>
                <a:gd name="T123" fmla="*/ 1 h 796"/>
                <a:gd name="T124" fmla="*/ 0 w 8"/>
                <a:gd name="T125" fmla="*/ 1 h 7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
                <a:gd name="T190" fmla="*/ 0 h 796"/>
                <a:gd name="T191" fmla="*/ 8 w 8"/>
                <a:gd name="T192" fmla="*/ 796 h 7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 h="796">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3" y="68"/>
                    <a:pt x="2" y="68"/>
                  </a:cubicBezTo>
                  <a:cubicBezTo>
                    <a:pt x="1" y="68"/>
                    <a:pt x="0" y="67"/>
                    <a:pt x="0" y="66"/>
                  </a:cubicBezTo>
                  <a:cubicBezTo>
                    <a:pt x="0" y="65"/>
                    <a:pt x="1" y="64"/>
                    <a:pt x="2" y="64"/>
                  </a:cubicBezTo>
                  <a:cubicBezTo>
                    <a:pt x="3" y="64"/>
                    <a:pt x="4" y="65"/>
                    <a:pt x="4" y="66"/>
                  </a:cubicBezTo>
                  <a:close/>
                  <a:moveTo>
                    <a:pt x="4" y="74"/>
                  </a:moveTo>
                  <a:lnTo>
                    <a:pt x="4" y="74"/>
                  </a:lnTo>
                  <a:cubicBezTo>
                    <a:pt x="4" y="75"/>
                    <a:pt x="3" y="76"/>
                    <a:pt x="2" y="76"/>
                  </a:cubicBezTo>
                  <a:cubicBezTo>
                    <a:pt x="1" y="76"/>
                    <a:pt x="0" y="75"/>
                    <a:pt x="0" y="74"/>
                  </a:cubicBezTo>
                  <a:cubicBezTo>
                    <a:pt x="0" y="73"/>
                    <a:pt x="1" y="72"/>
                    <a:pt x="2" y="72"/>
                  </a:cubicBezTo>
                  <a:cubicBezTo>
                    <a:pt x="3" y="72"/>
                    <a:pt x="4" y="73"/>
                    <a:pt x="4" y="74"/>
                  </a:cubicBezTo>
                  <a:close/>
                  <a:moveTo>
                    <a:pt x="4" y="82"/>
                  </a:moveTo>
                  <a:lnTo>
                    <a:pt x="4" y="82"/>
                  </a:lnTo>
                  <a:cubicBezTo>
                    <a:pt x="4" y="83"/>
                    <a:pt x="3" y="84"/>
                    <a:pt x="2" y="84"/>
                  </a:cubicBezTo>
                  <a:cubicBezTo>
                    <a:pt x="1" y="84"/>
                    <a:pt x="0" y="83"/>
                    <a:pt x="0" y="82"/>
                  </a:cubicBezTo>
                  <a:cubicBezTo>
                    <a:pt x="0" y="81"/>
                    <a:pt x="1" y="80"/>
                    <a:pt x="2" y="80"/>
                  </a:cubicBezTo>
                  <a:cubicBezTo>
                    <a:pt x="3" y="80"/>
                    <a:pt x="4" y="81"/>
                    <a:pt x="4" y="82"/>
                  </a:cubicBezTo>
                  <a:close/>
                  <a:moveTo>
                    <a:pt x="4" y="90"/>
                  </a:moveTo>
                  <a:lnTo>
                    <a:pt x="4" y="90"/>
                  </a:lnTo>
                  <a:cubicBezTo>
                    <a:pt x="4" y="91"/>
                    <a:pt x="3" y="92"/>
                    <a:pt x="2" y="92"/>
                  </a:cubicBezTo>
                  <a:cubicBezTo>
                    <a:pt x="1" y="92"/>
                    <a:pt x="0" y="91"/>
                    <a:pt x="0" y="90"/>
                  </a:cubicBezTo>
                  <a:cubicBezTo>
                    <a:pt x="0" y="89"/>
                    <a:pt x="1" y="88"/>
                    <a:pt x="2" y="88"/>
                  </a:cubicBezTo>
                  <a:cubicBezTo>
                    <a:pt x="3" y="88"/>
                    <a:pt x="4" y="89"/>
                    <a:pt x="4" y="90"/>
                  </a:cubicBezTo>
                  <a:close/>
                  <a:moveTo>
                    <a:pt x="4" y="98"/>
                  </a:moveTo>
                  <a:lnTo>
                    <a:pt x="4" y="98"/>
                  </a:lnTo>
                  <a:cubicBezTo>
                    <a:pt x="4" y="99"/>
                    <a:pt x="3" y="100"/>
                    <a:pt x="2" y="100"/>
                  </a:cubicBezTo>
                  <a:cubicBezTo>
                    <a:pt x="1" y="100"/>
                    <a:pt x="0" y="99"/>
                    <a:pt x="0" y="98"/>
                  </a:cubicBezTo>
                  <a:cubicBezTo>
                    <a:pt x="0" y="97"/>
                    <a:pt x="1" y="96"/>
                    <a:pt x="2" y="96"/>
                  </a:cubicBezTo>
                  <a:cubicBezTo>
                    <a:pt x="3" y="96"/>
                    <a:pt x="4" y="97"/>
                    <a:pt x="4" y="98"/>
                  </a:cubicBezTo>
                  <a:close/>
                  <a:moveTo>
                    <a:pt x="4" y="106"/>
                  </a:moveTo>
                  <a:lnTo>
                    <a:pt x="4" y="106"/>
                  </a:lnTo>
                  <a:cubicBezTo>
                    <a:pt x="4" y="107"/>
                    <a:pt x="3" y="108"/>
                    <a:pt x="2" y="108"/>
                  </a:cubicBezTo>
                  <a:cubicBezTo>
                    <a:pt x="1" y="108"/>
                    <a:pt x="0" y="107"/>
                    <a:pt x="0" y="106"/>
                  </a:cubicBezTo>
                  <a:cubicBezTo>
                    <a:pt x="0" y="105"/>
                    <a:pt x="1" y="104"/>
                    <a:pt x="2" y="104"/>
                  </a:cubicBezTo>
                  <a:cubicBezTo>
                    <a:pt x="3" y="104"/>
                    <a:pt x="4" y="105"/>
                    <a:pt x="4" y="106"/>
                  </a:cubicBezTo>
                  <a:close/>
                  <a:moveTo>
                    <a:pt x="4" y="114"/>
                  </a:moveTo>
                  <a:lnTo>
                    <a:pt x="4" y="114"/>
                  </a:lnTo>
                  <a:cubicBezTo>
                    <a:pt x="4" y="115"/>
                    <a:pt x="3" y="116"/>
                    <a:pt x="2" y="116"/>
                  </a:cubicBezTo>
                  <a:cubicBezTo>
                    <a:pt x="1" y="116"/>
                    <a:pt x="0" y="115"/>
                    <a:pt x="0" y="114"/>
                  </a:cubicBezTo>
                  <a:cubicBezTo>
                    <a:pt x="0" y="113"/>
                    <a:pt x="1" y="112"/>
                    <a:pt x="2" y="112"/>
                  </a:cubicBezTo>
                  <a:cubicBezTo>
                    <a:pt x="3" y="112"/>
                    <a:pt x="4" y="113"/>
                    <a:pt x="4" y="114"/>
                  </a:cubicBezTo>
                  <a:close/>
                  <a:moveTo>
                    <a:pt x="4" y="122"/>
                  </a:moveTo>
                  <a:lnTo>
                    <a:pt x="4" y="122"/>
                  </a:lnTo>
                  <a:cubicBezTo>
                    <a:pt x="4" y="123"/>
                    <a:pt x="3" y="124"/>
                    <a:pt x="2" y="124"/>
                  </a:cubicBezTo>
                  <a:cubicBezTo>
                    <a:pt x="1" y="124"/>
                    <a:pt x="0" y="123"/>
                    <a:pt x="0" y="122"/>
                  </a:cubicBezTo>
                  <a:cubicBezTo>
                    <a:pt x="0" y="121"/>
                    <a:pt x="1" y="120"/>
                    <a:pt x="2" y="120"/>
                  </a:cubicBezTo>
                  <a:cubicBezTo>
                    <a:pt x="3" y="120"/>
                    <a:pt x="4" y="121"/>
                    <a:pt x="4" y="122"/>
                  </a:cubicBezTo>
                  <a:close/>
                  <a:moveTo>
                    <a:pt x="4" y="130"/>
                  </a:moveTo>
                  <a:lnTo>
                    <a:pt x="4" y="130"/>
                  </a:lnTo>
                  <a:cubicBezTo>
                    <a:pt x="4" y="131"/>
                    <a:pt x="3" y="132"/>
                    <a:pt x="2" y="132"/>
                  </a:cubicBezTo>
                  <a:cubicBezTo>
                    <a:pt x="1" y="132"/>
                    <a:pt x="0" y="131"/>
                    <a:pt x="0" y="130"/>
                  </a:cubicBezTo>
                  <a:cubicBezTo>
                    <a:pt x="0" y="129"/>
                    <a:pt x="1" y="128"/>
                    <a:pt x="2" y="128"/>
                  </a:cubicBezTo>
                  <a:cubicBezTo>
                    <a:pt x="3" y="128"/>
                    <a:pt x="4" y="129"/>
                    <a:pt x="4" y="130"/>
                  </a:cubicBezTo>
                  <a:close/>
                  <a:moveTo>
                    <a:pt x="4" y="138"/>
                  </a:moveTo>
                  <a:lnTo>
                    <a:pt x="4" y="138"/>
                  </a:lnTo>
                  <a:cubicBezTo>
                    <a:pt x="4" y="139"/>
                    <a:pt x="3" y="140"/>
                    <a:pt x="2" y="140"/>
                  </a:cubicBezTo>
                  <a:cubicBezTo>
                    <a:pt x="1" y="140"/>
                    <a:pt x="0" y="139"/>
                    <a:pt x="0" y="138"/>
                  </a:cubicBezTo>
                  <a:cubicBezTo>
                    <a:pt x="0" y="137"/>
                    <a:pt x="1" y="136"/>
                    <a:pt x="2" y="136"/>
                  </a:cubicBezTo>
                  <a:cubicBezTo>
                    <a:pt x="3" y="136"/>
                    <a:pt x="4" y="137"/>
                    <a:pt x="4" y="138"/>
                  </a:cubicBezTo>
                  <a:close/>
                  <a:moveTo>
                    <a:pt x="4" y="146"/>
                  </a:moveTo>
                  <a:lnTo>
                    <a:pt x="4" y="146"/>
                  </a:lnTo>
                  <a:cubicBezTo>
                    <a:pt x="4" y="147"/>
                    <a:pt x="3" y="148"/>
                    <a:pt x="2" y="148"/>
                  </a:cubicBezTo>
                  <a:cubicBezTo>
                    <a:pt x="1" y="148"/>
                    <a:pt x="0" y="147"/>
                    <a:pt x="0" y="146"/>
                  </a:cubicBezTo>
                  <a:cubicBezTo>
                    <a:pt x="0" y="145"/>
                    <a:pt x="1" y="144"/>
                    <a:pt x="2" y="144"/>
                  </a:cubicBezTo>
                  <a:cubicBezTo>
                    <a:pt x="3" y="144"/>
                    <a:pt x="4" y="145"/>
                    <a:pt x="4" y="146"/>
                  </a:cubicBezTo>
                  <a:close/>
                  <a:moveTo>
                    <a:pt x="4" y="154"/>
                  </a:moveTo>
                  <a:lnTo>
                    <a:pt x="4" y="154"/>
                  </a:lnTo>
                  <a:cubicBezTo>
                    <a:pt x="4" y="155"/>
                    <a:pt x="4" y="156"/>
                    <a:pt x="2" y="156"/>
                  </a:cubicBezTo>
                  <a:cubicBezTo>
                    <a:pt x="1" y="156"/>
                    <a:pt x="0" y="155"/>
                    <a:pt x="0" y="154"/>
                  </a:cubicBezTo>
                  <a:cubicBezTo>
                    <a:pt x="0" y="153"/>
                    <a:pt x="1" y="152"/>
                    <a:pt x="2" y="152"/>
                  </a:cubicBezTo>
                  <a:cubicBezTo>
                    <a:pt x="4" y="152"/>
                    <a:pt x="4" y="153"/>
                    <a:pt x="4" y="154"/>
                  </a:cubicBezTo>
                  <a:close/>
                  <a:moveTo>
                    <a:pt x="4" y="162"/>
                  </a:moveTo>
                  <a:lnTo>
                    <a:pt x="4" y="162"/>
                  </a:lnTo>
                  <a:cubicBezTo>
                    <a:pt x="4" y="163"/>
                    <a:pt x="4" y="164"/>
                    <a:pt x="2" y="164"/>
                  </a:cubicBezTo>
                  <a:cubicBezTo>
                    <a:pt x="1" y="164"/>
                    <a:pt x="0" y="163"/>
                    <a:pt x="0" y="162"/>
                  </a:cubicBezTo>
                  <a:cubicBezTo>
                    <a:pt x="0" y="161"/>
                    <a:pt x="1" y="160"/>
                    <a:pt x="2" y="160"/>
                  </a:cubicBezTo>
                  <a:cubicBezTo>
                    <a:pt x="4" y="160"/>
                    <a:pt x="4" y="161"/>
                    <a:pt x="4" y="162"/>
                  </a:cubicBezTo>
                  <a:close/>
                  <a:moveTo>
                    <a:pt x="4" y="170"/>
                  </a:moveTo>
                  <a:lnTo>
                    <a:pt x="4" y="170"/>
                  </a:lnTo>
                  <a:cubicBezTo>
                    <a:pt x="4" y="171"/>
                    <a:pt x="4" y="172"/>
                    <a:pt x="2" y="172"/>
                  </a:cubicBezTo>
                  <a:cubicBezTo>
                    <a:pt x="1" y="172"/>
                    <a:pt x="0" y="171"/>
                    <a:pt x="0" y="170"/>
                  </a:cubicBezTo>
                  <a:cubicBezTo>
                    <a:pt x="0" y="169"/>
                    <a:pt x="1" y="168"/>
                    <a:pt x="2" y="168"/>
                  </a:cubicBezTo>
                  <a:cubicBezTo>
                    <a:pt x="4" y="168"/>
                    <a:pt x="4" y="169"/>
                    <a:pt x="4" y="170"/>
                  </a:cubicBezTo>
                  <a:close/>
                  <a:moveTo>
                    <a:pt x="5" y="178"/>
                  </a:moveTo>
                  <a:lnTo>
                    <a:pt x="5" y="178"/>
                  </a:lnTo>
                  <a:cubicBezTo>
                    <a:pt x="5" y="179"/>
                    <a:pt x="4" y="180"/>
                    <a:pt x="3" y="180"/>
                  </a:cubicBezTo>
                  <a:cubicBezTo>
                    <a:pt x="1" y="180"/>
                    <a:pt x="1" y="179"/>
                    <a:pt x="1" y="178"/>
                  </a:cubicBezTo>
                  <a:cubicBezTo>
                    <a:pt x="1" y="177"/>
                    <a:pt x="1" y="176"/>
                    <a:pt x="3" y="176"/>
                  </a:cubicBezTo>
                  <a:cubicBezTo>
                    <a:pt x="4" y="176"/>
                    <a:pt x="5" y="177"/>
                    <a:pt x="5" y="178"/>
                  </a:cubicBezTo>
                  <a:close/>
                  <a:moveTo>
                    <a:pt x="5" y="186"/>
                  </a:moveTo>
                  <a:lnTo>
                    <a:pt x="5" y="186"/>
                  </a:lnTo>
                  <a:cubicBezTo>
                    <a:pt x="5" y="187"/>
                    <a:pt x="4" y="188"/>
                    <a:pt x="3" y="188"/>
                  </a:cubicBezTo>
                  <a:cubicBezTo>
                    <a:pt x="1" y="188"/>
                    <a:pt x="1" y="187"/>
                    <a:pt x="1" y="186"/>
                  </a:cubicBezTo>
                  <a:cubicBezTo>
                    <a:pt x="1" y="185"/>
                    <a:pt x="1" y="184"/>
                    <a:pt x="3" y="184"/>
                  </a:cubicBezTo>
                  <a:cubicBezTo>
                    <a:pt x="4" y="184"/>
                    <a:pt x="5" y="185"/>
                    <a:pt x="5" y="186"/>
                  </a:cubicBezTo>
                  <a:close/>
                  <a:moveTo>
                    <a:pt x="5" y="194"/>
                  </a:moveTo>
                  <a:lnTo>
                    <a:pt x="5" y="194"/>
                  </a:lnTo>
                  <a:cubicBezTo>
                    <a:pt x="5" y="195"/>
                    <a:pt x="4" y="196"/>
                    <a:pt x="3" y="196"/>
                  </a:cubicBezTo>
                  <a:cubicBezTo>
                    <a:pt x="2" y="196"/>
                    <a:pt x="1" y="195"/>
                    <a:pt x="1" y="194"/>
                  </a:cubicBezTo>
                  <a:cubicBezTo>
                    <a:pt x="1" y="193"/>
                    <a:pt x="2" y="192"/>
                    <a:pt x="3" y="192"/>
                  </a:cubicBezTo>
                  <a:cubicBezTo>
                    <a:pt x="4" y="192"/>
                    <a:pt x="5" y="193"/>
                    <a:pt x="5" y="194"/>
                  </a:cubicBezTo>
                  <a:close/>
                  <a:moveTo>
                    <a:pt x="5" y="202"/>
                  </a:moveTo>
                  <a:lnTo>
                    <a:pt x="5" y="202"/>
                  </a:lnTo>
                  <a:cubicBezTo>
                    <a:pt x="5" y="203"/>
                    <a:pt x="4" y="204"/>
                    <a:pt x="3" y="204"/>
                  </a:cubicBezTo>
                  <a:cubicBezTo>
                    <a:pt x="2" y="204"/>
                    <a:pt x="1" y="203"/>
                    <a:pt x="1" y="202"/>
                  </a:cubicBezTo>
                  <a:cubicBezTo>
                    <a:pt x="1" y="201"/>
                    <a:pt x="2" y="200"/>
                    <a:pt x="3" y="200"/>
                  </a:cubicBezTo>
                  <a:cubicBezTo>
                    <a:pt x="4" y="200"/>
                    <a:pt x="5" y="201"/>
                    <a:pt x="5" y="202"/>
                  </a:cubicBezTo>
                  <a:close/>
                  <a:moveTo>
                    <a:pt x="5" y="210"/>
                  </a:moveTo>
                  <a:lnTo>
                    <a:pt x="5" y="210"/>
                  </a:lnTo>
                  <a:cubicBezTo>
                    <a:pt x="5" y="211"/>
                    <a:pt x="4" y="212"/>
                    <a:pt x="3" y="212"/>
                  </a:cubicBezTo>
                  <a:cubicBezTo>
                    <a:pt x="2" y="212"/>
                    <a:pt x="1" y="211"/>
                    <a:pt x="1" y="210"/>
                  </a:cubicBezTo>
                  <a:cubicBezTo>
                    <a:pt x="1" y="209"/>
                    <a:pt x="2" y="208"/>
                    <a:pt x="3" y="208"/>
                  </a:cubicBezTo>
                  <a:cubicBezTo>
                    <a:pt x="4" y="208"/>
                    <a:pt x="5" y="209"/>
                    <a:pt x="5" y="210"/>
                  </a:cubicBezTo>
                  <a:close/>
                  <a:moveTo>
                    <a:pt x="5" y="218"/>
                  </a:moveTo>
                  <a:lnTo>
                    <a:pt x="5" y="218"/>
                  </a:lnTo>
                  <a:cubicBezTo>
                    <a:pt x="5" y="219"/>
                    <a:pt x="4" y="220"/>
                    <a:pt x="3" y="220"/>
                  </a:cubicBezTo>
                  <a:cubicBezTo>
                    <a:pt x="2" y="220"/>
                    <a:pt x="1" y="219"/>
                    <a:pt x="1" y="218"/>
                  </a:cubicBezTo>
                  <a:cubicBezTo>
                    <a:pt x="1" y="217"/>
                    <a:pt x="2" y="216"/>
                    <a:pt x="3" y="216"/>
                  </a:cubicBezTo>
                  <a:cubicBezTo>
                    <a:pt x="4" y="216"/>
                    <a:pt x="5" y="217"/>
                    <a:pt x="5" y="218"/>
                  </a:cubicBezTo>
                  <a:close/>
                  <a:moveTo>
                    <a:pt x="5" y="226"/>
                  </a:moveTo>
                  <a:lnTo>
                    <a:pt x="5" y="226"/>
                  </a:lnTo>
                  <a:cubicBezTo>
                    <a:pt x="5" y="227"/>
                    <a:pt x="4" y="228"/>
                    <a:pt x="3" y="228"/>
                  </a:cubicBezTo>
                  <a:cubicBezTo>
                    <a:pt x="2" y="228"/>
                    <a:pt x="1" y="227"/>
                    <a:pt x="1" y="226"/>
                  </a:cubicBezTo>
                  <a:cubicBezTo>
                    <a:pt x="1" y="225"/>
                    <a:pt x="2" y="224"/>
                    <a:pt x="3" y="224"/>
                  </a:cubicBezTo>
                  <a:cubicBezTo>
                    <a:pt x="4" y="224"/>
                    <a:pt x="5" y="225"/>
                    <a:pt x="5" y="226"/>
                  </a:cubicBezTo>
                  <a:close/>
                  <a:moveTo>
                    <a:pt x="5" y="234"/>
                  </a:moveTo>
                  <a:lnTo>
                    <a:pt x="5" y="234"/>
                  </a:lnTo>
                  <a:cubicBezTo>
                    <a:pt x="5" y="235"/>
                    <a:pt x="4" y="236"/>
                    <a:pt x="3" y="236"/>
                  </a:cubicBezTo>
                  <a:cubicBezTo>
                    <a:pt x="2" y="236"/>
                    <a:pt x="1" y="235"/>
                    <a:pt x="1" y="234"/>
                  </a:cubicBezTo>
                  <a:cubicBezTo>
                    <a:pt x="1" y="233"/>
                    <a:pt x="2" y="232"/>
                    <a:pt x="3" y="232"/>
                  </a:cubicBezTo>
                  <a:cubicBezTo>
                    <a:pt x="4" y="232"/>
                    <a:pt x="5" y="233"/>
                    <a:pt x="5" y="234"/>
                  </a:cubicBezTo>
                  <a:close/>
                  <a:moveTo>
                    <a:pt x="5" y="242"/>
                  </a:moveTo>
                  <a:lnTo>
                    <a:pt x="5" y="242"/>
                  </a:lnTo>
                  <a:cubicBezTo>
                    <a:pt x="5" y="243"/>
                    <a:pt x="4" y="244"/>
                    <a:pt x="3" y="244"/>
                  </a:cubicBezTo>
                  <a:cubicBezTo>
                    <a:pt x="2" y="244"/>
                    <a:pt x="1" y="243"/>
                    <a:pt x="1" y="242"/>
                  </a:cubicBezTo>
                  <a:cubicBezTo>
                    <a:pt x="1" y="241"/>
                    <a:pt x="2" y="240"/>
                    <a:pt x="3" y="240"/>
                  </a:cubicBezTo>
                  <a:cubicBezTo>
                    <a:pt x="4" y="240"/>
                    <a:pt x="5" y="241"/>
                    <a:pt x="5" y="242"/>
                  </a:cubicBezTo>
                  <a:close/>
                  <a:moveTo>
                    <a:pt x="5" y="250"/>
                  </a:moveTo>
                  <a:lnTo>
                    <a:pt x="5" y="250"/>
                  </a:lnTo>
                  <a:cubicBezTo>
                    <a:pt x="5" y="251"/>
                    <a:pt x="4" y="252"/>
                    <a:pt x="3" y="252"/>
                  </a:cubicBezTo>
                  <a:cubicBezTo>
                    <a:pt x="2" y="252"/>
                    <a:pt x="1" y="251"/>
                    <a:pt x="1" y="250"/>
                  </a:cubicBezTo>
                  <a:cubicBezTo>
                    <a:pt x="1" y="249"/>
                    <a:pt x="2" y="248"/>
                    <a:pt x="3" y="248"/>
                  </a:cubicBezTo>
                  <a:cubicBezTo>
                    <a:pt x="4" y="248"/>
                    <a:pt x="5" y="249"/>
                    <a:pt x="5" y="250"/>
                  </a:cubicBezTo>
                  <a:close/>
                  <a:moveTo>
                    <a:pt x="5" y="258"/>
                  </a:moveTo>
                  <a:lnTo>
                    <a:pt x="5" y="258"/>
                  </a:lnTo>
                  <a:cubicBezTo>
                    <a:pt x="5" y="259"/>
                    <a:pt x="4" y="260"/>
                    <a:pt x="3" y="260"/>
                  </a:cubicBezTo>
                  <a:cubicBezTo>
                    <a:pt x="2" y="260"/>
                    <a:pt x="1" y="259"/>
                    <a:pt x="1" y="258"/>
                  </a:cubicBezTo>
                  <a:cubicBezTo>
                    <a:pt x="1" y="257"/>
                    <a:pt x="2" y="256"/>
                    <a:pt x="3" y="256"/>
                  </a:cubicBezTo>
                  <a:cubicBezTo>
                    <a:pt x="4" y="256"/>
                    <a:pt x="5" y="257"/>
                    <a:pt x="5" y="258"/>
                  </a:cubicBezTo>
                  <a:close/>
                  <a:moveTo>
                    <a:pt x="5" y="266"/>
                  </a:moveTo>
                  <a:lnTo>
                    <a:pt x="5" y="266"/>
                  </a:lnTo>
                  <a:cubicBezTo>
                    <a:pt x="5" y="267"/>
                    <a:pt x="4" y="268"/>
                    <a:pt x="3" y="268"/>
                  </a:cubicBezTo>
                  <a:cubicBezTo>
                    <a:pt x="2" y="268"/>
                    <a:pt x="1" y="267"/>
                    <a:pt x="1" y="266"/>
                  </a:cubicBezTo>
                  <a:cubicBezTo>
                    <a:pt x="1" y="265"/>
                    <a:pt x="2" y="264"/>
                    <a:pt x="3" y="264"/>
                  </a:cubicBezTo>
                  <a:cubicBezTo>
                    <a:pt x="4" y="264"/>
                    <a:pt x="5" y="265"/>
                    <a:pt x="5" y="266"/>
                  </a:cubicBezTo>
                  <a:close/>
                  <a:moveTo>
                    <a:pt x="5" y="274"/>
                  </a:moveTo>
                  <a:lnTo>
                    <a:pt x="5" y="274"/>
                  </a:lnTo>
                  <a:cubicBezTo>
                    <a:pt x="5" y="275"/>
                    <a:pt x="4" y="276"/>
                    <a:pt x="3" y="276"/>
                  </a:cubicBezTo>
                  <a:cubicBezTo>
                    <a:pt x="2" y="276"/>
                    <a:pt x="1" y="275"/>
                    <a:pt x="1" y="274"/>
                  </a:cubicBezTo>
                  <a:cubicBezTo>
                    <a:pt x="1" y="273"/>
                    <a:pt x="2" y="272"/>
                    <a:pt x="3" y="272"/>
                  </a:cubicBezTo>
                  <a:cubicBezTo>
                    <a:pt x="4" y="272"/>
                    <a:pt x="5" y="273"/>
                    <a:pt x="5" y="274"/>
                  </a:cubicBezTo>
                  <a:close/>
                  <a:moveTo>
                    <a:pt x="5" y="282"/>
                  </a:moveTo>
                  <a:lnTo>
                    <a:pt x="5" y="282"/>
                  </a:lnTo>
                  <a:cubicBezTo>
                    <a:pt x="5" y="283"/>
                    <a:pt x="4" y="284"/>
                    <a:pt x="3" y="284"/>
                  </a:cubicBezTo>
                  <a:cubicBezTo>
                    <a:pt x="2" y="284"/>
                    <a:pt x="1" y="283"/>
                    <a:pt x="1" y="282"/>
                  </a:cubicBezTo>
                  <a:cubicBezTo>
                    <a:pt x="1" y="281"/>
                    <a:pt x="2" y="280"/>
                    <a:pt x="3" y="280"/>
                  </a:cubicBezTo>
                  <a:cubicBezTo>
                    <a:pt x="4" y="280"/>
                    <a:pt x="5" y="281"/>
                    <a:pt x="5" y="282"/>
                  </a:cubicBezTo>
                  <a:close/>
                  <a:moveTo>
                    <a:pt x="5" y="290"/>
                  </a:moveTo>
                  <a:lnTo>
                    <a:pt x="5" y="290"/>
                  </a:lnTo>
                  <a:cubicBezTo>
                    <a:pt x="5" y="291"/>
                    <a:pt x="4" y="292"/>
                    <a:pt x="3" y="292"/>
                  </a:cubicBezTo>
                  <a:cubicBezTo>
                    <a:pt x="2" y="292"/>
                    <a:pt x="1" y="291"/>
                    <a:pt x="1" y="290"/>
                  </a:cubicBezTo>
                  <a:cubicBezTo>
                    <a:pt x="1" y="289"/>
                    <a:pt x="2" y="288"/>
                    <a:pt x="3" y="288"/>
                  </a:cubicBezTo>
                  <a:cubicBezTo>
                    <a:pt x="4" y="288"/>
                    <a:pt x="5" y="289"/>
                    <a:pt x="5" y="290"/>
                  </a:cubicBezTo>
                  <a:close/>
                  <a:moveTo>
                    <a:pt x="5" y="298"/>
                  </a:moveTo>
                  <a:lnTo>
                    <a:pt x="5" y="298"/>
                  </a:lnTo>
                  <a:cubicBezTo>
                    <a:pt x="5" y="299"/>
                    <a:pt x="4" y="300"/>
                    <a:pt x="3" y="300"/>
                  </a:cubicBezTo>
                  <a:cubicBezTo>
                    <a:pt x="2" y="300"/>
                    <a:pt x="1" y="299"/>
                    <a:pt x="1" y="298"/>
                  </a:cubicBezTo>
                  <a:cubicBezTo>
                    <a:pt x="1" y="297"/>
                    <a:pt x="2" y="296"/>
                    <a:pt x="3" y="296"/>
                  </a:cubicBezTo>
                  <a:cubicBezTo>
                    <a:pt x="4" y="296"/>
                    <a:pt x="5" y="297"/>
                    <a:pt x="5" y="298"/>
                  </a:cubicBezTo>
                  <a:close/>
                  <a:moveTo>
                    <a:pt x="5" y="306"/>
                  </a:moveTo>
                  <a:lnTo>
                    <a:pt x="5" y="306"/>
                  </a:lnTo>
                  <a:cubicBezTo>
                    <a:pt x="5" y="307"/>
                    <a:pt x="4" y="308"/>
                    <a:pt x="3" y="308"/>
                  </a:cubicBezTo>
                  <a:cubicBezTo>
                    <a:pt x="2" y="308"/>
                    <a:pt x="1" y="307"/>
                    <a:pt x="1" y="306"/>
                  </a:cubicBezTo>
                  <a:cubicBezTo>
                    <a:pt x="1" y="305"/>
                    <a:pt x="2" y="304"/>
                    <a:pt x="3" y="304"/>
                  </a:cubicBezTo>
                  <a:cubicBezTo>
                    <a:pt x="4" y="304"/>
                    <a:pt x="5" y="305"/>
                    <a:pt x="5" y="306"/>
                  </a:cubicBezTo>
                  <a:close/>
                  <a:moveTo>
                    <a:pt x="5" y="314"/>
                  </a:moveTo>
                  <a:lnTo>
                    <a:pt x="5" y="314"/>
                  </a:lnTo>
                  <a:cubicBezTo>
                    <a:pt x="5" y="315"/>
                    <a:pt x="4" y="316"/>
                    <a:pt x="3" y="316"/>
                  </a:cubicBezTo>
                  <a:cubicBezTo>
                    <a:pt x="2" y="316"/>
                    <a:pt x="1" y="315"/>
                    <a:pt x="1" y="314"/>
                  </a:cubicBezTo>
                  <a:cubicBezTo>
                    <a:pt x="1" y="313"/>
                    <a:pt x="2" y="312"/>
                    <a:pt x="3" y="312"/>
                  </a:cubicBezTo>
                  <a:cubicBezTo>
                    <a:pt x="4" y="312"/>
                    <a:pt x="5" y="313"/>
                    <a:pt x="5" y="314"/>
                  </a:cubicBezTo>
                  <a:close/>
                  <a:moveTo>
                    <a:pt x="5" y="322"/>
                  </a:moveTo>
                  <a:lnTo>
                    <a:pt x="5" y="322"/>
                  </a:lnTo>
                  <a:cubicBezTo>
                    <a:pt x="5" y="323"/>
                    <a:pt x="4" y="324"/>
                    <a:pt x="3" y="324"/>
                  </a:cubicBezTo>
                  <a:cubicBezTo>
                    <a:pt x="2" y="324"/>
                    <a:pt x="1" y="323"/>
                    <a:pt x="1" y="322"/>
                  </a:cubicBezTo>
                  <a:cubicBezTo>
                    <a:pt x="1" y="321"/>
                    <a:pt x="2" y="320"/>
                    <a:pt x="3" y="320"/>
                  </a:cubicBezTo>
                  <a:cubicBezTo>
                    <a:pt x="4" y="320"/>
                    <a:pt x="5" y="321"/>
                    <a:pt x="5" y="322"/>
                  </a:cubicBezTo>
                  <a:close/>
                  <a:moveTo>
                    <a:pt x="5" y="330"/>
                  </a:moveTo>
                  <a:lnTo>
                    <a:pt x="5" y="330"/>
                  </a:lnTo>
                  <a:cubicBezTo>
                    <a:pt x="5" y="331"/>
                    <a:pt x="4" y="332"/>
                    <a:pt x="3" y="332"/>
                  </a:cubicBezTo>
                  <a:cubicBezTo>
                    <a:pt x="2" y="332"/>
                    <a:pt x="1" y="331"/>
                    <a:pt x="1" y="330"/>
                  </a:cubicBezTo>
                  <a:cubicBezTo>
                    <a:pt x="1" y="329"/>
                    <a:pt x="2" y="328"/>
                    <a:pt x="3" y="328"/>
                  </a:cubicBezTo>
                  <a:cubicBezTo>
                    <a:pt x="4" y="328"/>
                    <a:pt x="5" y="329"/>
                    <a:pt x="5" y="330"/>
                  </a:cubicBezTo>
                  <a:close/>
                  <a:moveTo>
                    <a:pt x="5" y="338"/>
                  </a:moveTo>
                  <a:lnTo>
                    <a:pt x="5" y="338"/>
                  </a:lnTo>
                  <a:cubicBezTo>
                    <a:pt x="5" y="339"/>
                    <a:pt x="4" y="340"/>
                    <a:pt x="3" y="340"/>
                  </a:cubicBezTo>
                  <a:cubicBezTo>
                    <a:pt x="2" y="340"/>
                    <a:pt x="1" y="339"/>
                    <a:pt x="1" y="338"/>
                  </a:cubicBezTo>
                  <a:cubicBezTo>
                    <a:pt x="1" y="337"/>
                    <a:pt x="2" y="336"/>
                    <a:pt x="3" y="336"/>
                  </a:cubicBezTo>
                  <a:cubicBezTo>
                    <a:pt x="4" y="336"/>
                    <a:pt x="5" y="337"/>
                    <a:pt x="5" y="338"/>
                  </a:cubicBezTo>
                  <a:close/>
                  <a:moveTo>
                    <a:pt x="5" y="346"/>
                  </a:moveTo>
                  <a:lnTo>
                    <a:pt x="5" y="346"/>
                  </a:lnTo>
                  <a:cubicBezTo>
                    <a:pt x="5" y="347"/>
                    <a:pt x="5" y="348"/>
                    <a:pt x="3" y="348"/>
                  </a:cubicBezTo>
                  <a:cubicBezTo>
                    <a:pt x="2" y="348"/>
                    <a:pt x="1" y="347"/>
                    <a:pt x="1" y="346"/>
                  </a:cubicBezTo>
                  <a:cubicBezTo>
                    <a:pt x="1" y="345"/>
                    <a:pt x="2" y="344"/>
                    <a:pt x="3" y="344"/>
                  </a:cubicBezTo>
                  <a:cubicBezTo>
                    <a:pt x="5" y="344"/>
                    <a:pt x="5" y="345"/>
                    <a:pt x="5" y="346"/>
                  </a:cubicBezTo>
                  <a:close/>
                  <a:moveTo>
                    <a:pt x="5" y="354"/>
                  </a:moveTo>
                  <a:lnTo>
                    <a:pt x="5" y="354"/>
                  </a:lnTo>
                  <a:cubicBezTo>
                    <a:pt x="5" y="355"/>
                    <a:pt x="5" y="356"/>
                    <a:pt x="3" y="356"/>
                  </a:cubicBezTo>
                  <a:cubicBezTo>
                    <a:pt x="2" y="356"/>
                    <a:pt x="1" y="355"/>
                    <a:pt x="1" y="354"/>
                  </a:cubicBezTo>
                  <a:cubicBezTo>
                    <a:pt x="1" y="353"/>
                    <a:pt x="2" y="352"/>
                    <a:pt x="3" y="352"/>
                  </a:cubicBezTo>
                  <a:cubicBezTo>
                    <a:pt x="5" y="352"/>
                    <a:pt x="5" y="353"/>
                    <a:pt x="5" y="354"/>
                  </a:cubicBezTo>
                  <a:close/>
                  <a:moveTo>
                    <a:pt x="5" y="362"/>
                  </a:moveTo>
                  <a:lnTo>
                    <a:pt x="5" y="362"/>
                  </a:lnTo>
                  <a:cubicBezTo>
                    <a:pt x="5" y="363"/>
                    <a:pt x="5" y="364"/>
                    <a:pt x="3" y="364"/>
                  </a:cubicBezTo>
                  <a:cubicBezTo>
                    <a:pt x="2" y="364"/>
                    <a:pt x="1" y="363"/>
                    <a:pt x="1" y="362"/>
                  </a:cubicBezTo>
                  <a:cubicBezTo>
                    <a:pt x="1" y="361"/>
                    <a:pt x="2" y="360"/>
                    <a:pt x="3" y="360"/>
                  </a:cubicBezTo>
                  <a:cubicBezTo>
                    <a:pt x="5" y="360"/>
                    <a:pt x="5" y="361"/>
                    <a:pt x="5" y="362"/>
                  </a:cubicBezTo>
                  <a:close/>
                  <a:moveTo>
                    <a:pt x="6" y="370"/>
                  </a:moveTo>
                  <a:lnTo>
                    <a:pt x="6" y="370"/>
                  </a:lnTo>
                  <a:cubicBezTo>
                    <a:pt x="6" y="371"/>
                    <a:pt x="5" y="372"/>
                    <a:pt x="4" y="372"/>
                  </a:cubicBezTo>
                  <a:cubicBezTo>
                    <a:pt x="2" y="372"/>
                    <a:pt x="2" y="371"/>
                    <a:pt x="2" y="370"/>
                  </a:cubicBezTo>
                  <a:cubicBezTo>
                    <a:pt x="2" y="369"/>
                    <a:pt x="2" y="368"/>
                    <a:pt x="4" y="368"/>
                  </a:cubicBezTo>
                  <a:cubicBezTo>
                    <a:pt x="5" y="368"/>
                    <a:pt x="6" y="369"/>
                    <a:pt x="6" y="370"/>
                  </a:cubicBezTo>
                  <a:close/>
                  <a:moveTo>
                    <a:pt x="6" y="378"/>
                  </a:moveTo>
                  <a:lnTo>
                    <a:pt x="6" y="378"/>
                  </a:lnTo>
                  <a:cubicBezTo>
                    <a:pt x="6" y="379"/>
                    <a:pt x="5" y="380"/>
                    <a:pt x="4" y="380"/>
                  </a:cubicBezTo>
                  <a:cubicBezTo>
                    <a:pt x="2" y="380"/>
                    <a:pt x="2" y="379"/>
                    <a:pt x="2" y="378"/>
                  </a:cubicBezTo>
                  <a:cubicBezTo>
                    <a:pt x="2" y="377"/>
                    <a:pt x="2" y="376"/>
                    <a:pt x="4" y="376"/>
                  </a:cubicBezTo>
                  <a:cubicBezTo>
                    <a:pt x="5" y="376"/>
                    <a:pt x="6" y="377"/>
                    <a:pt x="6" y="378"/>
                  </a:cubicBezTo>
                  <a:close/>
                  <a:moveTo>
                    <a:pt x="6" y="386"/>
                  </a:moveTo>
                  <a:lnTo>
                    <a:pt x="6" y="386"/>
                  </a:lnTo>
                  <a:cubicBezTo>
                    <a:pt x="6" y="387"/>
                    <a:pt x="5" y="388"/>
                    <a:pt x="4" y="388"/>
                  </a:cubicBezTo>
                  <a:cubicBezTo>
                    <a:pt x="2" y="388"/>
                    <a:pt x="2" y="387"/>
                    <a:pt x="2" y="386"/>
                  </a:cubicBezTo>
                  <a:cubicBezTo>
                    <a:pt x="2" y="385"/>
                    <a:pt x="2" y="384"/>
                    <a:pt x="4" y="384"/>
                  </a:cubicBezTo>
                  <a:cubicBezTo>
                    <a:pt x="5" y="384"/>
                    <a:pt x="6" y="385"/>
                    <a:pt x="6" y="386"/>
                  </a:cubicBezTo>
                  <a:close/>
                  <a:moveTo>
                    <a:pt x="6" y="394"/>
                  </a:moveTo>
                  <a:lnTo>
                    <a:pt x="6" y="394"/>
                  </a:lnTo>
                  <a:cubicBezTo>
                    <a:pt x="6" y="395"/>
                    <a:pt x="5" y="396"/>
                    <a:pt x="4" y="396"/>
                  </a:cubicBezTo>
                  <a:cubicBezTo>
                    <a:pt x="3" y="396"/>
                    <a:pt x="2" y="395"/>
                    <a:pt x="2" y="394"/>
                  </a:cubicBezTo>
                  <a:cubicBezTo>
                    <a:pt x="2" y="393"/>
                    <a:pt x="3" y="392"/>
                    <a:pt x="4" y="392"/>
                  </a:cubicBezTo>
                  <a:cubicBezTo>
                    <a:pt x="5" y="392"/>
                    <a:pt x="6" y="393"/>
                    <a:pt x="6" y="394"/>
                  </a:cubicBezTo>
                  <a:close/>
                  <a:moveTo>
                    <a:pt x="6" y="402"/>
                  </a:moveTo>
                  <a:lnTo>
                    <a:pt x="6" y="402"/>
                  </a:lnTo>
                  <a:cubicBezTo>
                    <a:pt x="6" y="403"/>
                    <a:pt x="5" y="404"/>
                    <a:pt x="4" y="404"/>
                  </a:cubicBezTo>
                  <a:cubicBezTo>
                    <a:pt x="3" y="404"/>
                    <a:pt x="2" y="403"/>
                    <a:pt x="2" y="402"/>
                  </a:cubicBezTo>
                  <a:cubicBezTo>
                    <a:pt x="2" y="401"/>
                    <a:pt x="3" y="400"/>
                    <a:pt x="4" y="400"/>
                  </a:cubicBezTo>
                  <a:cubicBezTo>
                    <a:pt x="5" y="400"/>
                    <a:pt x="6" y="401"/>
                    <a:pt x="6" y="402"/>
                  </a:cubicBezTo>
                  <a:close/>
                  <a:moveTo>
                    <a:pt x="6" y="410"/>
                  </a:moveTo>
                  <a:lnTo>
                    <a:pt x="6" y="410"/>
                  </a:lnTo>
                  <a:cubicBezTo>
                    <a:pt x="6" y="411"/>
                    <a:pt x="5" y="412"/>
                    <a:pt x="4" y="412"/>
                  </a:cubicBezTo>
                  <a:cubicBezTo>
                    <a:pt x="3" y="412"/>
                    <a:pt x="2" y="411"/>
                    <a:pt x="2" y="410"/>
                  </a:cubicBezTo>
                  <a:cubicBezTo>
                    <a:pt x="2" y="409"/>
                    <a:pt x="3" y="408"/>
                    <a:pt x="4" y="408"/>
                  </a:cubicBezTo>
                  <a:cubicBezTo>
                    <a:pt x="5" y="408"/>
                    <a:pt x="6" y="409"/>
                    <a:pt x="6" y="410"/>
                  </a:cubicBezTo>
                  <a:close/>
                  <a:moveTo>
                    <a:pt x="6" y="418"/>
                  </a:moveTo>
                  <a:lnTo>
                    <a:pt x="6" y="418"/>
                  </a:lnTo>
                  <a:cubicBezTo>
                    <a:pt x="6" y="419"/>
                    <a:pt x="5" y="420"/>
                    <a:pt x="4" y="420"/>
                  </a:cubicBezTo>
                  <a:cubicBezTo>
                    <a:pt x="3" y="420"/>
                    <a:pt x="2" y="419"/>
                    <a:pt x="2" y="418"/>
                  </a:cubicBezTo>
                  <a:cubicBezTo>
                    <a:pt x="2" y="417"/>
                    <a:pt x="3" y="416"/>
                    <a:pt x="4" y="416"/>
                  </a:cubicBezTo>
                  <a:cubicBezTo>
                    <a:pt x="5" y="416"/>
                    <a:pt x="6" y="417"/>
                    <a:pt x="6" y="418"/>
                  </a:cubicBezTo>
                  <a:close/>
                  <a:moveTo>
                    <a:pt x="6" y="426"/>
                  </a:moveTo>
                  <a:lnTo>
                    <a:pt x="6" y="426"/>
                  </a:lnTo>
                  <a:cubicBezTo>
                    <a:pt x="6" y="427"/>
                    <a:pt x="5" y="428"/>
                    <a:pt x="4" y="428"/>
                  </a:cubicBezTo>
                  <a:cubicBezTo>
                    <a:pt x="3" y="428"/>
                    <a:pt x="2" y="427"/>
                    <a:pt x="2" y="426"/>
                  </a:cubicBezTo>
                  <a:cubicBezTo>
                    <a:pt x="2" y="425"/>
                    <a:pt x="3" y="424"/>
                    <a:pt x="4" y="424"/>
                  </a:cubicBezTo>
                  <a:cubicBezTo>
                    <a:pt x="5" y="424"/>
                    <a:pt x="6" y="425"/>
                    <a:pt x="6" y="426"/>
                  </a:cubicBezTo>
                  <a:close/>
                  <a:moveTo>
                    <a:pt x="6" y="434"/>
                  </a:moveTo>
                  <a:lnTo>
                    <a:pt x="6" y="434"/>
                  </a:lnTo>
                  <a:cubicBezTo>
                    <a:pt x="6" y="435"/>
                    <a:pt x="5" y="436"/>
                    <a:pt x="4" y="436"/>
                  </a:cubicBezTo>
                  <a:cubicBezTo>
                    <a:pt x="3" y="436"/>
                    <a:pt x="2" y="435"/>
                    <a:pt x="2" y="434"/>
                  </a:cubicBezTo>
                  <a:cubicBezTo>
                    <a:pt x="2" y="433"/>
                    <a:pt x="3" y="432"/>
                    <a:pt x="4" y="432"/>
                  </a:cubicBezTo>
                  <a:cubicBezTo>
                    <a:pt x="5" y="432"/>
                    <a:pt x="6" y="433"/>
                    <a:pt x="6" y="434"/>
                  </a:cubicBezTo>
                  <a:close/>
                  <a:moveTo>
                    <a:pt x="6" y="442"/>
                  </a:moveTo>
                  <a:lnTo>
                    <a:pt x="6" y="442"/>
                  </a:lnTo>
                  <a:cubicBezTo>
                    <a:pt x="6" y="443"/>
                    <a:pt x="5" y="444"/>
                    <a:pt x="4" y="444"/>
                  </a:cubicBezTo>
                  <a:cubicBezTo>
                    <a:pt x="3" y="444"/>
                    <a:pt x="2" y="443"/>
                    <a:pt x="2" y="442"/>
                  </a:cubicBezTo>
                  <a:cubicBezTo>
                    <a:pt x="2" y="441"/>
                    <a:pt x="3" y="440"/>
                    <a:pt x="4" y="440"/>
                  </a:cubicBezTo>
                  <a:cubicBezTo>
                    <a:pt x="5" y="440"/>
                    <a:pt x="6" y="441"/>
                    <a:pt x="6" y="442"/>
                  </a:cubicBezTo>
                  <a:close/>
                  <a:moveTo>
                    <a:pt x="6" y="450"/>
                  </a:moveTo>
                  <a:lnTo>
                    <a:pt x="6" y="450"/>
                  </a:lnTo>
                  <a:cubicBezTo>
                    <a:pt x="6" y="451"/>
                    <a:pt x="5" y="452"/>
                    <a:pt x="4" y="452"/>
                  </a:cubicBezTo>
                  <a:cubicBezTo>
                    <a:pt x="3" y="452"/>
                    <a:pt x="2" y="451"/>
                    <a:pt x="2" y="450"/>
                  </a:cubicBezTo>
                  <a:cubicBezTo>
                    <a:pt x="2" y="449"/>
                    <a:pt x="3" y="448"/>
                    <a:pt x="4" y="448"/>
                  </a:cubicBezTo>
                  <a:cubicBezTo>
                    <a:pt x="5" y="448"/>
                    <a:pt x="6" y="449"/>
                    <a:pt x="6" y="450"/>
                  </a:cubicBezTo>
                  <a:close/>
                  <a:moveTo>
                    <a:pt x="6" y="458"/>
                  </a:moveTo>
                  <a:lnTo>
                    <a:pt x="6" y="458"/>
                  </a:lnTo>
                  <a:cubicBezTo>
                    <a:pt x="6" y="459"/>
                    <a:pt x="5" y="460"/>
                    <a:pt x="4" y="460"/>
                  </a:cubicBezTo>
                  <a:cubicBezTo>
                    <a:pt x="3" y="460"/>
                    <a:pt x="2" y="459"/>
                    <a:pt x="2" y="458"/>
                  </a:cubicBezTo>
                  <a:cubicBezTo>
                    <a:pt x="2" y="457"/>
                    <a:pt x="3" y="456"/>
                    <a:pt x="4" y="456"/>
                  </a:cubicBezTo>
                  <a:cubicBezTo>
                    <a:pt x="5" y="456"/>
                    <a:pt x="6" y="457"/>
                    <a:pt x="6" y="458"/>
                  </a:cubicBezTo>
                  <a:close/>
                  <a:moveTo>
                    <a:pt x="6" y="466"/>
                  </a:moveTo>
                  <a:lnTo>
                    <a:pt x="6" y="466"/>
                  </a:lnTo>
                  <a:cubicBezTo>
                    <a:pt x="6" y="467"/>
                    <a:pt x="5" y="468"/>
                    <a:pt x="4" y="468"/>
                  </a:cubicBezTo>
                  <a:cubicBezTo>
                    <a:pt x="3" y="468"/>
                    <a:pt x="2" y="467"/>
                    <a:pt x="2" y="466"/>
                  </a:cubicBezTo>
                  <a:cubicBezTo>
                    <a:pt x="2" y="465"/>
                    <a:pt x="3" y="464"/>
                    <a:pt x="4" y="464"/>
                  </a:cubicBezTo>
                  <a:cubicBezTo>
                    <a:pt x="5" y="464"/>
                    <a:pt x="6" y="465"/>
                    <a:pt x="6" y="466"/>
                  </a:cubicBezTo>
                  <a:close/>
                  <a:moveTo>
                    <a:pt x="6" y="474"/>
                  </a:moveTo>
                  <a:lnTo>
                    <a:pt x="6" y="474"/>
                  </a:lnTo>
                  <a:cubicBezTo>
                    <a:pt x="6" y="475"/>
                    <a:pt x="5" y="476"/>
                    <a:pt x="4" y="476"/>
                  </a:cubicBezTo>
                  <a:cubicBezTo>
                    <a:pt x="3" y="476"/>
                    <a:pt x="2" y="475"/>
                    <a:pt x="2" y="474"/>
                  </a:cubicBezTo>
                  <a:cubicBezTo>
                    <a:pt x="2" y="473"/>
                    <a:pt x="3" y="472"/>
                    <a:pt x="4" y="472"/>
                  </a:cubicBezTo>
                  <a:cubicBezTo>
                    <a:pt x="5" y="472"/>
                    <a:pt x="6" y="473"/>
                    <a:pt x="6" y="474"/>
                  </a:cubicBezTo>
                  <a:close/>
                  <a:moveTo>
                    <a:pt x="6" y="482"/>
                  </a:moveTo>
                  <a:lnTo>
                    <a:pt x="6" y="482"/>
                  </a:lnTo>
                  <a:cubicBezTo>
                    <a:pt x="6" y="483"/>
                    <a:pt x="5" y="484"/>
                    <a:pt x="4" y="484"/>
                  </a:cubicBezTo>
                  <a:cubicBezTo>
                    <a:pt x="3" y="484"/>
                    <a:pt x="2" y="483"/>
                    <a:pt x="2" y="482"/>
                  </a:cubicBezTo>
                  <a:cubicBezTo>
                    <a:pt x="2" y="481"/>
                    <a:pt x="3" y="480"/>
                    <a:pt x="4" y="480"/>
                  </a:cubicBezTo>
                  <a:cubicBezTo>
                    <a:pt x="5" y="480"/>
                    <a:pt x="6" y="481"/>
                    <a:pt x="6" y="482"/>
                  </a:cubicBezTo>
                  <a:close/>
                  <a:moveTo>
                    <a:pt x="6" y="490"/>
                  </a:moveTo>
                  <a:lnTo>
                    <a:pt x="6" y="490"/>
                  </a:lnTo>
                  <a:cubicBezTo>
                    <a:pt x="6" y="491"/>
                    <a:pt x="5" y="492"/>
                    <a:pt x="4" y="492"/>
                  </a:cubicBezTo>
                  <a:cubicBezTo>
                    <a:pt x="3" y="492"/>
                    <a:pt x="2" y="491"/>
                    <a:pt x="2" y="490"/>
                  </a:cubicBezTo>
                  <a:cubicBezTo>
                    <a:pt x="2" y="489"/>
                    <a:pt x="3" y="488"/>
                    <a:pt x="4" y="488"/>
                  </a:cubicBezTo>
                  <a:cubicBezTo>
                    <a:pt x="5" y="488"/>
                    <a:pt x="6" y="489"/>
                    <a:pt x="6" y="490"/>
                  </a:cubicBezTo>
                  <a:close/>
                  <a:moveTo>
                    <a:pt x="6" y="498"/>
                  </a:moveTo>
                  <a:lnTo>
                    <a:pt x="6" y="498"/>
                  </a:lnTo>
                  <a:cubicBezTo>
                    <a:pt x="6" y="499"/>
                    <a:pt x="5" y="500"/>
                    <a:pt x="4" y="500"/>
                  </a:cubicBezTo>
                  <a:cubicBezTo>
                    <a:pt x="3" y="500"/>
                    <a:pt x="2" y="499"/>
                    <a:pt x="2" y="498"/>
                  </a:cubicBezTo>
                  <a:cubicBezTo>
                    <a:pt x="2" y="497"/>
                    <a:pt x="3" y="496"/>
                    <a:pt x="4" y="496"/>
                  </a:cubicBezTo>
                  <a:cubicBezTo>
                    <a:pt x="5" y="496"/>
                    <a:pt x="6" y="497"/>
                    <a:pt x="6" y="498"/>
                  </a:cubicBezTo>
                  <a:close/>
                  <a:moveTo>
                    <a:pt x="6" y="506"/>
                  </a:moveTo>
                  <a:lnTo>
                    <a:pt x="6" y="506"/>
                  </a:lnTo>
                  <a:cubicBezTo>
                    <a:pt x="6" y="507"/>
                    <a:pt x="5" y="508"/>
                    <a:pt x="4" y="508"/>
                  </a:cubicBezTo>
                  <a:cubicBezTo>
                    <a:pt x="3" y="508"/>
                    <a:pt x="2" y="507"/>
                    <a:pt x="2" y="506"/>
                  </a:cubicBezTo>
                  <a:cubicBezTo>
                    <a:pt x="2" y="505"/>
                    <a:pt x="3" y="504"/>
                    <a:pt x="4" y="504"/>
                  </a:cubicBezTo>
                  <a:cubicBezTo>
                    <a:pt x="5" y="504"/>
                    <a:pt x="6" y="505"/>
                    <a:pt x="6" y="506"/>
                  </a:cubicBezTo>
                  <a:close/>
                  <a:moveTo>
                    <a:pt x="6" y="514"/>
                  </a:moveTo>
                  <a:lnTo>
                    <a:pt x="6" y="514"/>
                  </a:lnTo>
                  <a:cubicBezTo>
                    <a:pt x="6" y="515"/>
                    <a:pt x="5" y="516"/>
                    <a:pt x="4" y="516"/>
                  </a:cubicBezTo>
                  <a:cubicBezTo>
                    <a:pt x="3" y="516"/>
                    <a:pt x="2" y="515"/>
                    <a:pt x="2" y="514"/>
                  </a:cubicBezTo>
                  <a:cubicBezTo>
                    <a:pt x="2" y="513"/>
                    <a:pt x="3" y="512"/>
                    <a:pt x="4" y="512"/>
                  </a:cubicBezTo>
                  <a:cubicBezTo>
                    <a:pt x="5" y="512"/>
                    <a:pt x="6" y="513"/>
                    <a:pt x="6" y="514"/>
                  </a:cubicBezTo>
                  <a:close/>
                  <a:moveTo>
                    <a:pt x="6" y="522"/>
                  </a:moveTo>
                  <a:lnTo>
                    <a:pt x="6" y="522"/>
                  </a:lnTo>
                  <a:cubicBezTo>
                    <a:pt x="6" y="523"/>
                    <a:pt x="5" y="524"/>
                    <a:pt x="4" y="524"/>
                  </a:cubicBezTo>
                  <a:cubicBezTo>
                    <a:pt x="3" y="524"/>
                    <a:pt x="2" y="523"/>
                    <a:pt x="2" y="522"/>
                  </a:cubicBezTo>
                  <a:cubicBezTo>
                    <a:pt x="2" y="521"/>
                    <a:pt x="3" y="520"/>
                    <a:pt x="4" y="520"/>
                  </a:cubicBezTo>
                  <a:cubicBezTo>
                    <a:pt x="5" y="520"/>
                    <a:pt x="6" y="521"/>
                    <a:pt x="6" y="522"/>
                  </a:cubicBezTo>
                  <a:close/>
                  <a:moveTo>
                    <a:pt x="6" y="530"/>
                  </a:moveTo>
                  <a:lnTo>
                    <a:pt x="6" y="530"/>
                  </a:lnTo>
                  <a:cubicBezTo>
                    <a:pt x="6" y="531"/>
                    <a:pt x="5" y="532"/>
                    <a:pt x="4" y="532"/>
                  </a:cubicBezTo>
                  <a:cubicBezTo>
                    <a:pt x="3" y="532"/>
                    <a:pt x="2" y="531"/>
                    <a:pt x="2" y="530"/>
                  </a:cubicBezTo>
                  <a:cubicBezTo>
                    <a:pt x="2" y="529"/>
                    <a:pt x="3" y="528"/>
                    <a:pt x="4" y="528"/>
                  </a:cubicBezTo>
                  <a:cubicBezTo>
                    <a:pt x="5" y="528"/>
                    <a:pt x="6" y="529"/>
                    <a:pt x="6" y="530"/>
                  </a:cubicBezTo>
                  <a:close/>
                  <a:moveTo>
                    <a:pt x="6" y="538"/>
                  </a:moveTo>
                  <a:lnTo>
                    <a:pt x="6" y="538"/>
                  </a:lnTo>
                  <a:cubicBezTo>
                    <a:pt x="6" y="539"/>
                    <a:pt x="5" y="540"/>
                    <a:pt x="4" y="540"/>
                  </a:cubicBezTo>
                  <a:cubicBezTo>
                    <a:pt x="3" y="540"/>
                    <a:pt x="2" y="539"/>
                    <a:pt x="2" y="538"/>
                  </a:cubicBezTo>
                  <a:cubicBezTo>
                    <a:pt x="2" y="537"/>
                    <a:pt x="3" y="536"/>
                    <a:pt x="4" y="536"/>
                  </a:cubicBezTo>
                  <a:cubicBezTo>
                    <a:pt x="5" y="536"/>
                    <a:pt x="6" y="537"/>
                    <a:pt x="6" y="538"/>
                  </a:cubicBezTo>
                  <a:close/>
                  <a:moveTo>
                    <a:pt x="6" y="546"/>
                  </a:moveTo>
                  <a:lnTo>
                    <a:pt x="6" y="546"/>
                  </a:lnTo>
                  <a:cubicBezTo>
                    <a:pt x="6" y="547"/>
                    <a:pt x="6" y="548"/>
                    <a:pt x="4" y="548"/>
                  </a:cubicBezTo>
                  <a:cubicBezTo>
                    <a:pt x="3" y="548"/>
                    <a:pt x="2" y="547"/>
                    <a:pt x="2" y="546"/>
                  </a:cubicBezTo>
                  <a:cubicBezTo>
                    <a:pt x="2" y="545"/>
                    <a:pt x="3" y="544"/>
                    <a:pt x="4" y="544"/>
                  </a:cubicBezTo>
                  <a:cubicBezTo>
                    <a:pt x="6" y="544"/>
                    <a:pt x="6" y="545"/>
                    <a:pt x="6" y="546"/>
                  </a:cubicBezTo>
                  <a:close/>
                  <a:moveTo>
                    <a:pt x="6" y="554"/>
                  </a:moveTo>
                  <a:lnTo>
                    <a:pt x="6" y="554"/>
                  </a:lnTo>
                  <a:cubicBezTo>
                    <a:pt x="6" y="555"/>
                    <a:pt x="6" y="556"/>
                    <a:pt x="4" y="556"/>
                  </a:cubicBezTo>
                  <a:cubicBezTo>
                    <a:pt x="3" y="556"/>
                    <a:pt x="2" y="555"/>
                    <a:pt x="2" y="554"/>
                  </a:cubicBezTo>
                  <a:cubicBezTo>
                    <a:pt x="2" y="553"/>
                    <a:pt x="3" y="552"/>
                    <a:pt x="4" y="552"/>
                  </a:cubicBezTo>
                  <a:cubicBezTo>
                    <a:pt x="6" y="552"/>
                    <a:pt x="6" y="553"/>
                    <a:pt x="6" y="554"/>
                  </a:cubicBezTo>
                  <a:close/>
                  <a:moveTo>
                    <a:pt x="7" y="562"/>
                  </a:moveTo>
                  <a:lnTo>
                    <a:pt x="7" y="562"/>
                  </a:lnTo>
                  <a:cubicBezTo>
                    <a:pt x="7" y="563"/>
                    <a:pt x="6" y="564"/>
                    <a:pt x="5" y="564"/>
                  </a:cubicBezTo>
                  <a:cubicBezTo>
                    <a:pt x="3" y="564"/>
                    <a:pt x="3" y="563"/>
                    <a:pt x="3" y="562"/>
                  </a:cubicBezTo>
                  <a:cubicBezTo>
                    <a:pt x="3" y="561"/>
                    <a:pt x="3" y="560"/>
                    <a:pt x="5" y="560"/>
                  </a:cubicBezTo>
                  <a:cubicBezTo>
                    <a:pt x="6" y="560"/>
                    <a:pt x="7" y="561"/>
                    <a:pt x="7" y="562"/>
                  </a:cubicBezTo>
                  <a:close/>
                  <a:moveTo>
                    <a:pt x="7" y="570"/>
                  </a:moveTo>
                  <a:lnTo>
                    <a:pt x="7" y="570"/>
                  </a:lnTo>
                  <a:cubicBezTo>
                    <a:pt x="7" y="571"/>
                    <a:pt x="6" y="572"/>
                    <a:pt x="5" y="572"/>
                  </a:cubicBezTo>
                  <a:cubicBezTo>
                    <a:pt x="3" y="572"/>
                    <a:pt x="3" y="571"/>
                    <a:pt x="3" y="570"/>
                  </a:cubicBezTo>
                  <a:cubicBezTo>
                    <a:pt x="3" y="569"/>
                    <a:pt x="3" y="568"/>
                    <a:pt x="5" y="568"/>
                  </a:cubicBezTo>
                  <a:cubicBezTo>
                    <a:pt x="6" y="568"/>
                    <a:pt x="7" y="569"/>
                    <a:pt x="7" y="570"/>
                  </a:cubicBezTo>
                  <a:close/>
                  <a:moveTo>
                    <a:pt x="7" y="578"/>
                  </a:moveTo>
                  <a:lnTo>
                    <a:pt x="7" y="578"/>
                  </a:lnTo>
                  <a:cubicBezTo>
                    <a:pt x="7" y="579"/>
                    <a:pt x="6" y="580"/>
                    <a:pt x="5" y="580"/>
                  </a:cubicBezTo>
                  <a:cubicBezTo>
                    <a:pt x="3" y="580"/>
                    <a:pt x="3" y="579"/>
                    <a:pt x="3" y="578"/>
                  </a:cubicBezTo>
                  <a:cubicBezTo>
                    <a:pt x="3" y="577"/>
                    <a:pt x="3" y="576"/>
                    <a:pt x="5" y="576"/>
                  </a:cubicBezTo>
                  <a:cubicBezTo>
                    <a:pt x="6" y="576"/>
                    <a:pt x="7" y="577"/>
                    <a:pt x="7" y="578"/>
                  </a:cubicBezTo>
                  <a:close/>
                  <a:moveTo>
                    <a:pt x="7" y="586"/>
                  </a:moveTo>
                  <a:lnTo>
                    <a:pt x="7" y="586"/>
                  </a:lnTo>
                  <a:cubicBezTo>
                    <a:pt x="7" y="587"/>
                    <a:pt x="6" y="588"/>
                    <a:pt x="5" y="588"/>
                  </a:cubicBezTo>
                  <a:cubicBezTo>
                    <a:pt x="4" y="588"/>
                    <a:pt x="3" y="587"/>
                    <a:pt x="3" y="586"/>
                  </a:cubicBezTo>
                  <a:cubicBezTo>
                    <a:pt x="3" y="585"/>
                    <a:pt x="4" y="584"/>
                    <a:pt x="5" y="584"/>
                  </a:cubicBezTo>
                  <a:cubicBezTo>
                    <a:pt x="6" y="584"/>
                    <a:pt x="7" y="585"/>
                    <a:pt x="7" y="586"/>
                  </a:cubicBezTo>
                  <a:close/>
                  <a:moveTo>
                    <a:pt x="7" y="594"/>
                  </a:moveTo>
                  <a:lnTo>
                    <a:pt x="7" y="594"/>
                  </a:lnTo>
                  <a:cubicBezTo>
                    <a:pt x="7" y="595"/>
                    <a:pt x="6" y="596"/>
                    <a:pt x="5" y="596"/>
                  </a:cubicBezTo>
                  <a:cubicBezTo>
                    <a:pt x="4" y="596"/>
                    <a:pt x="3" y="595"/>
                    <a:pt x="3" y="594"/>
                  </a:cubicBezTo>
                  <a:cubicBezTo>
                    <a:pt x="3" y="593"/>
                    <a:pt x="4" y="592"/>
                    <a:pt x="5" y="592"/>
                  </a:cubicBezTo>
                  <a:cubicBezTo>
                    <a:pt x="6" y="592"/>
                    <a:pt x="7" y="593"/>
                    <a:pt x="7" y="594"/>
                  </a:cubicBezTo>
                  <a:close/>
                  <a:moveTo>
                    <a:pt x="7" y="602"/>
                  </a:moveTo>
                  <a:lnTo>
                    <a:pt x="7" y="602"/>
                  </a:lnTo>
                  <a:cubicBezTo>
                    <a:pt x="7" y="603"/>
                    <a:pt x="6" y="604"/>
                    <a:pt x="5" y="604"/>
                  </a:cubicBezTo>
                  <a:cubicBezTo>
                    <a:pt x="4" y="604"/>
                    <a:pt x="3" y="603"/>
                    <a:pt x="3" y="602"/>
                  </a:cubicBezTo>
                  <a:cubicBezTo>
                    <a:pt x="3" y="601"/>
                    <a:pt x="4" y="600"/>
                    <a:pt x="5" y="600"/>
                  </a:cubicBezTo>
                  <a:cubicBezTo>
                    <a:pt x="6" y="600"/>
                    <a:pt x="7" y="601"/>
                    <a:pt x="7" y="602"/>
                  </a:cubicBezTo>
                  <a:close/>
                  <a:moveTo>
                    <a:pt x="7" y="610"/>
                  </a:moveTo>
                  <a:lnTo>
                    <a:pt x="7" y="610"/>
                  </a:lnTo>
                  <a:cubicBezTo>
                    <a:pt x="7" y="611"/>
                    <a:pt x="6" y="612"/>
                    <a:pt x="5" y="612"/>
                  </a:cubicBezTo>
                  <a:cubicBezTo>
                    <a:pt x="4" y="612"/>
                    <a:pt x="3" y="611"/>
                    <a:pt x="3" y="610"/>
                  </a:cubicBezTo>
                  <a:cubicBezTo>
                    <a:pt x="3" y="609"/>
                    <a:pt x="4" y="608"/>
                    <a:pt x="5" y="608"/>
                  </a:cubicBezTo>
                  <a:cubicBezTo>
                    <a:pt x="6" y="608"/>
                    <a:pt x="7" y="609"/>
                    <a:pt x="7" y="610"/>
                  </a:cubicBezTo>
                  <a:close/>
                  <a:moveTo>
                    <a:pt x="7" y="618"/>
                  </a:moveTo>
                  <a:lnTo>
                    <a:pt x="7" y="618"/>
                  </a:lnTo>
                  <a:cubicBezTo>
                    <a:pt x="7" y="619"/>
                    <a:pt x="6" y="620"/>
                    <a:pt x="5" y="620"/>
                  </a:cubicBezTo>
                  <a:cubicBezTo>
                    <a:pt x="4" y="620"/>
                    <a:pt x="3" y="619"/>
                    <a:pt x="3" y="618"/>
                  </a:cubicBezTo>
                  <a:cubicBezTo>
                    <a:pt x="3" y="617"/>
                    <a:pt x="4" y="616"/>
                    <a:pt x="5" y="616"/>
                  </a:cubicBezTo>
                  <a:cubicBezTo>
                    <a:pt x="6" y="616"/>
                    <a:pt x="7" y="617"/>
                    <a:pt x="7" y="618"/>
                  </a:cubicBezTo>
                  <a:close/>
                  <a:moveTo>
                    <a:pt x="7" y="626"/>
                  </a:moveTo>
                  <a:lnTo>
                    <a:pt x="7" y="626"/>
                  </a:lnTo>
                  <a:cubicBezTo>
                    <a:pt x="7" y="627"/>
                    <a:pt x="6" y="628"/>
                    <a:pt x="5" y="628"/>
                  </a:cubicBezTo>
                  <a:cubicBezTo>
                    <a:pt x="4" y="628"/>
                    <a:pt x="3" y="627"/>
                    <a:pt x="3" y="626"/>
                  </a:cubicBezTo>
                  <a:cubicBezTo>
                    <a:pt x="3" y="625"/>
                    <a:pt x="4" y="624"/>
                    <a:pt x="5" y="624"/>
                  </a:cubicBezTo>
                  <a:cubicBezTo>
                    <a:pt x="6" y="624"/>
                    <a:pt x="7" y="625"/>
                    <a:pt x="7" y="626"/>
                  </a:cubicBezTo>
                  <a:close/>
                  <a:moveTo>
                    <a:pt x="7" y="634"/>
                  </a:moveTo>
                  <a:lnTo>
                    <a:pt x="7" y="634"/>
                  </a:lnTo>
                  <a:cubicBezTo>
                    <a:pt x="7" y="635"/>
                    <a:pt x="6" y="636"/>
                    <a:pt x="5" y="636"/>
                  </a:cubicBezTo>
                  <a:cubicBezTo>
                    <a:pt x="4" y="636"/>
                    <a:pt x="3" y="635"/>
                    <a:pt x="3" y="634"/>
                  </a:cubicBezTo>
                  <a:cubicBezTo>
                    <a:pt x="3" y="633"/>
                    <a:pt x="4" y="632"/>
                    <a:pt x="5" y="632"/>
                  </a:cubicBezTo>
                  <a:cubicBezTo>
                    <a:pt x="6" y="632"/>
                    <a:pt x="7" y="633"/>
                    <a:pt x="7" y="634"/>
                  </a:cubicBezTo>
                  <a:close/>
                  <a:moveTo>
                    <a:pt x="7" y="642"/>
                  </a:moveTo>
                  <a:lnTo>
                    <a:pt x="7" y="642"/>
                  </a:lnTo>
                  <a:cubicBezTo>
                    <a:pt x="7" y="643"/>
                    <a:pt x="6" y="644"/>
                    <a:pt x="5" y="644"/>
                  </a:cubicBezTo>
                  <a:cubicBezTo>
                    <a:pt x="4" y="644"/>
                    <a:pt x="3" y="643"/>
                    <a:pt x="3" y="642"/>
                  </a:cubicBezTo>
                  <a:cubicBezTo>
                    <a:pt x="3" y="641"/>
                    <a:pt x="4" y="640"/>
                    <a:pt x="5" y="640"/>
                  </a:cubicBezTo>
                  <a:cubicBezTo>
                    <a:pt x="6" y="640"/>
                    <a:pt x="7" y="641"/>
                    <a:pt x="7" y="642"/>
                  </a:cubicBezTo>
                  <a:close/>
                  <a:moveTo>
                    <a:pt x="7" y="650"/>
                  </a:moveTo>
                  <a:lnTo>
                    <a:pt x="7" y="650"/>
                  </a:lnTo>
                  <a:cubicBezTo>
                    <a:pt x="7" y="651"/>
                    <a:pt x="6" y="652"/>
                    <a:pt x="5" y="652"/>
                  </a:cubicBezTo>
                  <a:cubicBezTo>
                    <a:pt x="4" y="652"/>
                    <a:pt x="3" y="651"/>
                    <a:pt x="3" y="650"/>
                  </a:cubicBezTo>
                  <a:cubicBezTo>
                    <a:pt x="3" y="649"/>
                    <a:pt x="4" y="648"/>
                    <a:pt x="5" y="648"/>
                  </a:cubicBezTo>
                  <a:cubicBezTo>
                    <a:pt x="6" y="648"/>
                    <a:pt x="7" y="649"/>
                    <a:pt x="7" y="650"/>
                  </a:cubicBezTo>
                  <a:close/>
                  <a:moveTo>
                    <a:pt x="7" y="658"/>
                  </a:moveTo>
                  <a:lnTo>
                    <a:pt x="7" y="658"/>
                  </a:lnTo>
                  <a:cubicBezTo>
                    <a:pt x="7" y="659"/>
                    <a:pt x="6" y="660"/>
                    <a:pt x="5" y="660"/>
                  </a:cubicBezTo>
                  <a:cubicBezTo>
                    <a:pt x="4" y="660"/>
                    <a:pt x="3" y="659"/>
                    <a:pt x="3" y="658"/>
                  </a:cubicBezTo>
                  <a:cubicBezTo>
                    <a:pt x="3" y="657"/>
                    <a:pt x="4" y="656"/>
                    <a:pt x="5" y="656"/>
                  </a:cubicBezTo>
                  <a:cubicBezTo>
                    <a:pt x="6" y="656"/>
                    <a:pt x="7" y="657"/>
                    <a:pt x="7" y="658"/>
                  </a:cubicBezTo>
                  <a:close/>
                  <a:moveTo>
                    <a:pt x="7" y="666"/>
                  </a:moveTo>
                  <a:lnTo>
                    <a:pt x="7" y="666"/>
                  </a:lnTo>
                  <a:cubicBezTo>
                    <a:pt x="7" y="667"/>
                    <a:pt x="6" y="668"/>
                    <a:pt x="5" y="668"/>
                  </a:cubicBezTo>
                  <a:cubicBezTo>
                    <a:pt x="4" y="668"/>
                    <a:pt x="3" y="667"/>
                    <a:pt x="3" y="666"/>
                  </a:cubicBezTo>
                  <a:cubicBezTo>
                    <a:pt x="3" y="665"/>
                    <a:pt x="4" y="664"/>
                    <a:pt x="5" y="664"/>
                  </a:cubicBezTo>
                  <a:cubicBezTo>
                    <a:pt x="6" y="664"/>
                    <a:pt x="7" y="665"/>
                    <a:pt x="7" y="666"/>
                  </a:cubicBezTo>
                  <a:close/>
                  <a:moveTo>
                    <a:pt x="7" y="674"/>
                  </a:moveTo>
                  <a:lnTo>
                    <a:pt x="7" y="674"/>
                  </a:lnTo>
                  <a:cubicBezTo>
                    <a:pt x="7" y="675"/>
                    <a:pt x="6" y="676"/>
                    <a:pt x="5" y="676"/>
                  </a:cubicBezTo>
                  <a:cubicBezTo>
                    <a:pt x="4" y="676"/>
                    <a:pt x="3" y="675"/>
                    <a:pt x="3" y="674"/>
                  </a:cubicBezTo>
                  <a:cubicBezTo>
                    <a:pt x="3" y="673"/>
                    <a:pt x="4" y="672"/>
                    <a:pt x="5" y="672"/>
                  </a:cubicBezTo>
                  <a:cubicBezTo>
                    <a:pt x="6" y="672"/>
                    <a:pt x="7" y="673"/>
                    <a:pt x="7" y="674"/>
                  </a:cubicBezTo>
                  <a:close/>
                  <a:moveTo>
                    <a:pt x="7" y="682"/>
                  </a:moveTo>
                  <a:lnTo>
                    <a:pt x="7" y="682"/>
                  </a:lnTo>
                  <a:cubicBezTo>
                    <a:pt x="7" y="683"/>
                    <a:pt x="6" y="684"/>
                    <a:pt x="5" y="684"/>
                  </a:cubicBezTo>
                  <a:cubicBezTo>
                    <a:pt x="4" y="684"/>
                    <a:pt x="3" y="683"/>
                    <a:pt x="3" y="682"/>
                  </a:cubicBezTo>
                  <a:cubicBezTo>
                    <a:pt x="3" y="681"/>
                    <a:pt x="4" y="680"/>
                    <a:pt x="5" y="680"/>
                  </a:cubicBezTo>
                  <a:cubicBezTo>
                    <a:pt x="6" y="680"/>
                    <a:pt x="7" y="681"/>
                    <a:pt x="7" y="682"/>
                  </a:cubicBezTo>
                  <a:close/>
                  <a:moveTo>
                    <a:pt x="7" y="690"/>
                  </a:moveTo>
                  <a:lnTo>
                    <a:pt x="7" y="690"/>
                  </a:lnTo>
                  <a:cubicBezTo>
                    <a:pt x="7" y="691"/>
                    <a:pt x="6" y="692"/>
                    <a:pt x="5" y="692"/>
                  </a:cubicBezTo>
                  <a:cubicBezTo>
                    <a:pt x="4" y="692"/>
                    <a:pt x="3" y="691"/>
                    <a:pt x="3" y="690"/>
                  </a:cubicBezTo>
                  <a:cubicBezTo>
                    <a:pt x="3" y="689"/>
                    <a:pt x="4" y="688"/>
                    <a:pt x="5" y="688"/>
                  </a:cubicBezTo>
                  <a:cubicBezTo>
                    <a:pt x="6" y="688"/>
                    <a:pt x="7" y="689"/>
                    <a:pt x="7" y="690"/>
                  </a:cubicBezTo>
                  <a:close/>
                  <a:moveTo>
                    <a:pt x="7" y="698"/>
                  </a:moveTo>
                  <a:lnTo>
                    <a:pt x="7" y="698"/>
                  </a:lnTo>
                  <a:cubicBezTo>
                    <a:pt x="7" y="699"/>
                    <a:pt x="6" y="700"/>
                    <a:pt x="5" y="700"/>
                  </a:cubicBezTo>
                  <a:cubicBezTo>
                    <a:pt x="4" y="700"/>
                    <a:pt x="3" y="699"/>
                    <a:pt x="3" y="698"/>
                  </a:cubicBezTo>
                  <a:cubicBezTo>
                    <a:pt x="3" y="697"/>
                    <a:pt x="4" y="696"/>
                    <a:pt x="5" y="696"/>
                  </a:cubicBezTo>
                  <a:cubicBezTo>
                    <a:pt x="6" y="696"/>
                    <a:pt x="7" y="697"/>
                    <a:pt x="7" y="698"/>
                  </a:cubicBezTo>
                  <a:close/>
                  <a:moveTo>
                    <a:pt x="7" y="706"/>
                  </a:moveTo>
                  <a:lnTo>
                    <a:pt x="7" y="706"/>
                  </a:lnTo>
                  <a:cubicBezTo>
                    <a:pt x="7" y="707"/>
                    <a:pt x="6" y="708"/>
                    <a:pt x="5" y="708"/>
                  </a:cubicBezTo>
                  <a:cubicBezTo>
                    <a:pt x="4" y="708"/>
                    <a:pt x="3" y="707"/>
                    <a:pt x="3" y="706"/>
                  </a:cubicBezTo>
                  <a:cubicBezTo>
                    <a:pt x="3" y="705"/>
                    <a:pt x="4" y="704"/>
                    <a:pt x="5" y="704"/>
                  </a:cubicBezTo>
                  <a:cubicBezTo>
                    <a:pt x="6" y="704"/>
                    <a:pt x="7" y="705"/>
                    <a:pt x="7" y="706"/>
                  </a:cubicBezTo>
                  <a:close/>
                  <a:moveTo>
                    <a:pt x="7" y="714"/>
                  </a:moveTo>
                  <a:lnTo>
                    <a:pt x="7" y="714"/>
                  </a:lnTo>
                  <a:cubicBezTo>
                    <a:pt x="7" y="715"/>
                    <a:pt x="6" y="716"/>
                    <a:pt x="5" y="716"/>
                  </a:cubicBezTo>
                  <a:cubicBezTo>
                    <a:pt x="4" y="716"/>
                    <a:pt x="3" y="715"/>
                    <a:pt x="3" y="714"/>
                  </a:cubicBezTo>
                  <a:cubicBezTo>
                    <a:pt x="3" y="713"/>
                    <a:pt x="4" y="712"/>
                    <a:pt x="5" y="712"/>
                  </a:cubicBezTo>
                  <a:cubicBezTo>
                    <a:pt x="6" y="712"/>
                    <a:pt x="7" y="713"/>
                    <a:pt x="7" y="714"/>
                  </a:cubicBezTo>
                  <a:close/>
                  <a:moveTo>
                    <a:pt x="7" y="722"/>
                  </a:moveTo>
                  <a:lnTo>
                    <a:pt x="7" y="722"/>
                  </a:lnTo>
                  <a:cubicBezTo>
                    <a:pt x="7" y="723"/>
                    <a:pt x="6" y="724"/>
                    <a:pt x="5" y="724"/>
                  </a:cubicBezTo>
                  <a:cubicBezTo>
                    <a:pt x="4" y="724"/>
                    <a:pt x="3" y="723"/>
                    <a:pt x="3" y="722"/>
                  </a:cubicBezTo>
                  <a:cubicBezTo>
                    <a:pt x="3" y="721"/>
                    <a:pt x="4" y="720"/>
                    <a:pt x="5" y="720"/>
                  </a:cubicBezTo>
                  <a:cubicBezTo>
                    <a:pt x="6" y="720"/>
                    <a:pt x="7" y="721"/>
                    <a:pt x="7" y="722"/>
                  </a:cubicBezTo>
                  <a:close/>
                  <a:moveTo>
                    <a:pt x="7" y="730"/>
                  </a:moveTo>
                  <a:lnTo>
                    <a:pt x="7" y="730"/>
                  </a:lnTo>
                  <a:cubicBezTo>
                    <a:pt x="7" y="731"/>
                    <a:pt x="7" y="732"/>
                    <a:pt x="5" y="732"/>
                  </a:cubicBezTo>
                  <a:cubicBezTo>
                    <a:pt x="4" y="732"/>
                    <a:pt x="3" y="731"/>
                    <a:pt x="3" y="730"/>
                  </a:cubicBezTo>
                  <a:cubicBezTo>
                    <a:pt x="3" y="729"/>
                    <a:pt x="4" y="728"/>
                    <a:pt x="5" y="728"/>
                  </a:cubicBezTo>
                  <a:cubicBezTo>
                    <a:pt x="7" y="728"/>
                    <a:pt x="7" y="729"/>
                    <a:pt x="7" y="730"/>
                  </a:cubicBezTo>
                  <a:close/>
                  <a:moveTo>
                    <a:pt x="7" y="738"/>
                  </a:moveTo>
                  <a:lnTo>
                    <a:pt x="7" y="738"/>
                  </a:lnTo>
                  <a:cubicBezTo>
                    <a:pt x="7" y="739"/>
                    <a:pt x="7" y="740"/>
                    <a:pt x="5" y="740"/>
                  </a:cubicBezTo>
                  <a:cubicBezTo>
                    <a:pt x="4" y="740"/>
                    <a:pt x="3" y="739"/>
                    <a:pt x="3" y="738"/>
                  </a:cubicBezTo>
                  <a:cubicBezTo>
                    <a:pt x="3" y="737"/>
                    <a:pt x="4" y="736"/>
                    <a:pt x="5" y="736"/>
                  </a:cubicBezTo>
                  <a:cubicBezTo>
                    <a:pt x="7" y="736"/>
                    <a:pt x="7" y="737"/>
                    <a:pt x="7" y="738"/>
                  </a:cubicBezTo>
                  <a:close/>
                  <a:moveTo>
                    <a:pt x="8" y="746"/>
                  </a:moveTo>
                  <a:lnTo>
                    <a:pt x="8" y="746"/>
                  </a:lnTo>
                  <a:cubicBezTo>
                    <a:pt x="8" y="747"/>
                    <a:pt x="7" y="748"/>
                    <a:pt x="6" y="748"/>
                  </a:cubicBezTo>
                  <a:cubicBezTo>
                    <a:pt x="4" y="748"/>
                    <a:pt x="3" y="747"/>
                    <a:pt x="3" y="746"/>
                  </a:cubicBezTo>
                  <a:cubicBezTo>
                    <a:pt x="3" y="745"/>
                    <a:pt x="4" y="744"/>
                    <a:pt x="6" y="744"/>
                  </a:cubicBezTo>
                  <a:cubicBezTo>
                    <a:pt x="7" y="744"/>
                    <a:pt x="8" y="745"/>
                    <a:pt x="8" y="746"/>
                  </a:cubicBezTo>
                  <a:close/>
                  <a:moveTo>
                    <a:pt x="8" y="754"/>
                  </a:moveTo>
                  <a:lnTo>
                    <a:pt x="8" y="754"/>
                  </a:lnTo>
                  <a:cubicBezTo>
                    <a:pt x="8" y="755"/>
                    <a:pt x="7" y="756"/>
                    <a:pt x="6" y="756"/>
                  </a:cubicBezTo>
                  <a:cubicBezTo>
                    <a:pt x="4" y="756"/>
                    <a:pt x="4" y="755"/>
                    <a:pt x="4" y="754"/>
                  </a:cubicBezTo>
                  <a:cubicBezTo>
                    <a:pt x="4" y="753"/>
                    <a:pt x="4" y="752"/>
                    <a:pt x="6" y="752"/>
                  </a:cubicBezTo>
                  <a:cubicBezTo>
                    <a:pt x="7" y="752"/>
                    <a:pt x="8" y="753"/>
                    <a:pt x="8" y="754"/>
                  </a:cubicBezTo>
                  <a:close/>
                  <a:moveTo>
                    <a:pt x="8" y="762"/>
                  </a:moveTo>
                  <a:lnTo>
                    <a:pt x="8" y="762"/>
                  </a:lnTo>
                  <a:cubicBezTo>
                    <a:pt x="8" y="763"/>
                    <a:pt x="7" y="764"/>
                    <a:pt x="6" y="764"/>
                  </a:cubicBezTo>
                  <a:cubicBezTo>
                    <a:pt x="4" y="764"/>
                    <a:pt x="4" y="763"/>
                    <a:pt x="4" y="762"/>
                  </a:cubicBezTo>
                  <a:cubicBezTo>
                    <a:pt x="4" y="761"/>
                    <a:pt x="4" y="760"/>
                    <a:pt x="6" y="760"/>
                  </a:cubicBezTo>
                  <a:cubicBezTo>
                    <a:pt x="7" y="760"/>
                    <a:pt x="8" y="761"/>
                    <a:pt x="8" y="762"/>
                  </a:cubicBezTo>
                  <a:close/>
                  <a:moveTo>
                    <a:pt x="8" y="770"/>
                  </a:moveTo>
                  <a:lnTo>
                    <a:pt x="8" y="770"/>
                  </a:lnTo>
                  <a:cubicBezTo>
                    <a:pt x="8" y="771"/>
                    <a:pt x="7" y="772"/>
                    <a:pt x="6" y="772"/>
                  </a:cubicBezTo>
                  <a:cubicBezTo>
                    <a:pt x="5" y="772"/>
                    <a:pt x="4" y="771"/>
                    <a:pt x="4" y="770"/>
                  </a:cubicBezTo>
                  <a:cubicBezTo>
                    <a:pt x="4" y="769"/>
                    <a:pt x="5" y="768"/>
                    <a:pt x="6" y="768"/>
                  </a:cubicBezTo>
                  <a:cubicBezTo>
                    <a:pt x="7" y="768"/>
                    <a:pt x="8" y="769"/>
                    <a:pt x="8" y="770"/>
                  </a:cubicBezTo>
                  <a:close/>
                  <a:moveTo>
                    <a:pt x="8" y="778"/>
                  </a:moveTo>
                  <a:lnTo>
                    <a:pt x="8" y="778"/>
                  </a:lnTo>
                  <a:cubicBezTo>
                    <a:pt x="8" y="779"/>
                    <a:pt x="7" y="780"/>
                    <a:pt x="6" y="780"/>
                  </a:cubicBezTo>
                  <a:cubicBezTo>
                    <a:pt x="5" y="780"/>
                    <a:pt x="4" y="779"/>
                    <a:pt x="4" y="778"/>
                  </a:cubicBezTo>
                  <a:cubicBezTo>
                    <a:pt x="4" y="777"/>
                    <a:pt x="5" y="776"/>
                    <a:pt x="6" y="776"/>
                  </a:cubicBezTo>
                  <a:cubicBezTo>
                    <a:pt x="7" y="776"/>
                    <a:pt x="8" y="777"/>
                    <a:pt x="8" y="778"/>
                  </a:cubicBezTo>
                  <a:close/>
                  <a:moveTo>
                    <a:pt x="8" y="786"/>
                  </a:moveTo>
                  <a:lnTo>
                    <a:pt x="8" y="786"/>
                  </a:lnTo>
                  <a:cubicBezTo>
                    <a:pt x="8" y="787"/>
                    <a:pt x="7" y="788"/>
                    <a:pt x="6" y="788"/>
                  </a:cubicBezTo>
                  <a:cubicBezTo>
                    <a:pt x="5" y="788"/>
                    <a:pt x="4" y="787"/>
                    <a:pt x="4" y="786"/>
                  </a:cubicBezTo>
                  <a:cubicBezTo>
                    <a:pt x="4" y="785"/>
                    <a:pt x="5" y="784"/>
                    <a:pt x="6" y="784"/>
                  </a:cubicBezTo>
                  <a:cubicBezTo>
                    <a:pt x="7" y="784"/>
                    <a:pt x="8" y="785"/>
                    <a:pt x="8" y="786"/>
                  </a:cubicBezTo>
                  <a:close/>
                  <a:moveTo>
                    <a:pt x="8" y="794"/>
                  </a:moveTo>
                  <a:lnTo>
                    <a:pt x="8" y="794"/>
                  </a:lnTo>
                  <a:cubicBezTo>
                    <a:pt x="8" y="795"/>
                    <a:pt x="7" y="796"/>
                    <a:pt x="6" y="796"/>
                  </a:cubicBezTo>
                  <a:cubicBezTo>
                    <a:pt x="5" y="796"/>
                    <a:pt x="4" y="795"/>
                    <a:pt x="4" y="794"/>
                  </a:cubicBezTo>
                  <a:cubicBezTo>
                    <a:pt x="4" y="793"/>
                    <a:pt x="5" y="792"/>
                    <a:pt x="6" y="792"/>
                  </a:cubicBezTo>
                  <a:cubicBezTo>
                    <a:pt x="7" y="792"/>
                    <a:pt x="8" y="793"/>
                    <a:pt x="8" y="79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7" name="Freeform 66"/>
            <p:cNvSpPr>
              <a:spLocks noEditPoints="1"/>
            </p:cNvSpPr>
            <p:nvPr/>
          </p:nvSpPr>
          <p:spPr bwMode="auto">
            <a:xfrm>
              <a:off x="5513" y="2026"/>
              <a:ext cx="3" cy="148"/>
            </a:xfrm>
            <a:custGeom>
              <a:avLst/>
              <a:gdLst>
                <a:gd name="T0" fmla="*/ 0 w 9"/>
                <a:gd name="T1" fmla="*/ 0 h 476"/>
                <a:gd name="T2" fmla="*/ 0 w 9"/>
                <a:gd name="T3" fmla="*/ 0 h 476"/>
                <a:gd name="T4" fmla="*/ 0 w 9"/>
                <a:gd name="T5" fmla="*/ 0 h 476"/>
                <a:gd name="T6" fmla="*/ 0 w 9"/>
                <a:gd name="T7" fmla="*/ 0 h 476"/>
                <a:gd name="T8" fmla="*/ 0 w 9"/>
                <a:gd name="T9" fmla="*/ 0 h 476"/>
                <a:gd name="T10" fmla="*/ 0 w 9"/>
                <a:gd name="T11" fmla="*/ 0 h 476"/>
                <a:gd name="T12" fmla="*/ 0 w 9"/>
                <a:gd name="T13" fmla="*/ 0 h 476"/>
                <a:gd name="T14" fmla="*/ 0 w 9"/>
                <a:gd name="T15" fmla="*/ 0 h 476"/>
                <a:gd name="T16" fmla="*/ 0 w 9"/>
                <a:gd name="T17" fmla="*/ 0 h 476"/>
                <a:gd name="T18" fmla="*/ 0 w 9"/>
                <a:gd name="T19" fmla="*/ 0 h 476"/>
                <a:gd name="T20" fmla="*/ 0 w 9"/>
                <a:gd name="T21" fmla="*/ 0 h 476"/>
                <a:gd name="T22" fmla="*/ 0 w 9"/>
                <a:gd name="T23" fmla="*/ 0 h 476"/>
                <a:gd name="T24" fmla="*/ 0 w 9"/>
                <a:gd name="T25" fmla="*/ 0 h 476"/>
                <a:gd name="T26" fmla="*/ 0 w 9"/>
                <a:gd name="T27" fmla="*/ 0 h 476"/>
                <a:gd name="T28" fmla="*/ 0 w 9"/>
                <a:gd name="T29" fmla="*/ 0 h 476"/>
                <a:gd name="T30" fmla="*/ 0 w 9"/>
                <a:gd name="T31" fmla="*/ 0 h 476"/>
                <a:gd name="T32" fmla="*/ 0 w 9"/>
                <a:gd name="T33" fmla="*/ 0 h 476"/>
                <a:gd name="T34" fmla="*/ 0 w 9"/>
                <a:gd name="T35" fmla="*/ 0 h 476"/>
                <a:gd name="T36" fmla="*/ 0 w 9"/>
                <a:gd name="T37" fmla="*/ 0 h 476"/>
                <a:gd name="T38" fmla="*/ 0 w 9"/>
                <a:gd name="T39" fmla="*/ 0 h 476"/>
                <a:gd name="T40" fmla="*/ 0 w 9"/>
                <a:gd name="T41" fmla="*/ 0 h 476"/>
                <a:gd name="T42" fmla="*/ 0 w 9"/>
                <a:gd name="T43" fmla="*/ 0 h 476"/>
                <a:gd name="T44" fmla="*/ 0 w 9"/>
                <a:gd name="T45" fmla="*/ 0 h 476"/>
                <a:gd name="T46" fmla="*/ 0 w 9"/>
                <a:gd name="T47" fmla="*/ 0 h 476"/>
                <a:gd name="T48" fmla="*/ 0 w 9"/>
                <a:gd name="T49" fmla="*/ 0 h 476"/>
                <a:gd name="T50" fmla="*/ 0 w 9"/>
                <a:gd name="T51" fmla="*/ 0 h 476"/>
                <a:gd name="T52" fmla="*/ 0 w 9"/>
                <a:gd name="T53" fmla="*/ 0 h 476"/>
                <a:gd name="T54" fmla="*/ 0 w 9"/>
                <a:gd name="T55" fmla="*/ 0 h 476"/>
                <a:gd name="T56" fmla="*/ 0 w 9"/>
                <a:gd name="T57" fmla="*/ 0 h 476"/>
                <a:gd name="T58" fmla="*/ 0 w 9"/>
                <a:gd name="T59" fmla="*/ 0 h 476"/>
                <a:gd name="T60" fmla="*/ 0 w 9"/>
                <a:gd name="T61" fmla="*/ 0 h 476"/>
                <a:gd name="T62" fmla="*/ 0 w 9"/>
                <a:gd name="T63" fmla="*/ 0 h 476"/>
                <a:gd name="T64" fmla="*/ 0 w 9"/>
                <a:gd name="T65" fmla="*/ 0 h 476"/>
                <a:gd name="T66" fmla="*/ 0 w 9"/>
                <a:gd name="T67" fmla="*/ 0 h 476"/>
                <a:gd name="T68" fmla="*/ 0 w 9"/>
                <a:gd name="T69" fmla="*/ 0 h 476"/>
                <a:gd name="T70" fmla="*/ 0 w 9"/>
                <a:gd name="T71" fmla="*/ 0 h 476"/>
                <a:gd name="T72" fmla="*/ 0 w 9"/>
                <a:gd name="T73" fmla="*/ 0 h 476"/>
                <a:gd name="T74" fmla="*/ 0 w 9"/>
                <a:gd name="T75" fmla="*/ 0 h 476"/>
                <a:gd name="T76" fmla="*/ 0 w 9"/>
                <a:gd name="T77" fmla="*/ 0 h 476"/>
                <a:gd name="T78" fmla="*/ 0 w 9"/>
                <a:gd name="T79" fmla="*/ 0 h 476"/>
                <a:gd name="T80" fmla="*/ 0 w 9"/>
                <a:gd name="T81" fmla="*/ 0 h 476"/>
                <a:gd name="T82" fmla="*/ 0 w 9"/>
                <a:gd name="T83" fmla="*/ 0 h 476"/>
                <a:gd name="T84" fmla="*/ 0 w 9"/>
                <a:gd name="T85" fmla="*/ 0 h 476"/>
                <a:gd name="T86" fmla="*/ 0 w 9"/>
                <a:gd name="T87" fmla="*/ 0 h 476"/>
                <a:gd name="T88" fmla="*/ 0 w 9"/>
                <a:gd name="T89" fmla="*/ 0 h 476"/>
                <a:gd name="T90" fmla="*/ 0 w 9"/>
                <a:gd name="T91" fmla="*/ 0 h 476"/>
                <a:gd name="T92" fmla="*/ 0 w 9"/>
                <a:gd name="T93" fmla="*/ 0 h 476"/>
                <a:gd name="T94" fmla="*/ 0 w 9"/>
                <a:gd name="T95" fmla="*/ 0 h 476"/>
                <a:gd name="T96" fmla="*/ 0 w 9"/>
                <a:gd name="T97" fmla="*/ 0 h 476"/>
                <a:gd name="T98" fmla="*/ 0 w 9"/>
                <a:gd name="T99" fmla="*/ 0 h 476"/>
                <a:gd name="T100" fmla="*/ 0 w 9"/>
                <a:gd name="T101" fmla="*/ 0 h 476"/>
                <a:gd name="T102" fmla="*/ 0 w 9"/>
                <a:gd name="T103" fmla="*/ 0 h 476"/>
                <a:gd name="T104" fmla="*/ 0 w 9"/>
                <a:gd name="T105" fmla="*/ 0 h 476"/>
                <a:gd name="T106" fmla="*/ 0 w 9"/>
                <a:gd name="T107" fmla="*/ 0 h 476"/>
                <a:gd name="T108" fmla="*/ 0 w 9"/>
                <a:gd name="T109" fmla="*/ 0 h 476"/>
                <a:gd name="T110" fmla="*/ 0 w 9"/>
                <a:gd name="T111" fmla="*/ 0 h 476"/>
                <a:gd name="T112" fmla="*/ 0 w 9"/>
                <a:gd name="T113" fmla="*/ 0 h 476"/>
                <a:gd name="T114" fmla="*/ 0 w 9"/>
                <a:gd name="T115" fmla="*/ 0 h 476"/>
                <a:gd name="T116" fmla="*/ 0 w 9"/>
                <a:gd name="T117" fmla="*/ 0 h 476"/>
                <a:gd name="T118" fmla="*/ 0 w 9"/>
                <a:gd name="T119" fmla="*/ 0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
                <a:gd name="T181" fmla="*/ 0 h 476"/>
                <a:gd name="T182" fmla="*/ 9 w 9"/>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 h="476">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2" y="20"/>
                    <a:pt x="1" y="19"/>
                    <a:pt x="1" y="18"/>
                  </a:cubicBezTo>
                  <a:cubicBezTo>
                    <a:pt x="1" y="17"/>
                    <a:pt x="2"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5" y="116"/>
                    <a:pt x="3" y="116"/>
                  </a:cubicBezTo>
                  <a:cubicBezTo>
                    <a:pt x="2" y="116"/>
                    <a:pt x="1" y="115"/>
                    <a:pt x="1" y="114"/>
                  </a:cubicBezTo>
                  <a:cubicBezTo>
                    <a:pt x="1" y="113"/>
                    <a:pt x="2" y="112"/>
                    <a:pt x="3" y="112"/>
                  </a:cubicBezTo>
                  <a:cubicBezTo>
                    <a:pt x="5" y="112"/>
                    <a:pt x="5" y="113"/>
                    <a:pt x="5" y="114"/>
                  </a:cubicBezTo>
                  <a:close/>
                  <a:moveTo>
                    <a:pt x="6" y="122"/>
                  </a:moveTo>
                  <a:lnTo>
                    <a:pt x="6" y="122"/>
                  </a:lnTo>
                  <a:cubicBezTo>
                    <a:pt x="6" y="123"/>
                    <a:pt x="5" y="124"/>
                    <a:pt x="4" y="124"/>
                  </a:cubicBezTo>
                  <a:cubicBezTo>
                    <a:pt x="2" y="124"/>
                    <a:pt x="2" y="123"/>
                    <a:pt x="2" y="122"/>
                  </a:cubicBezTo>
                  <a:cubicBezTo>
                    <a:pt x="2" y="121"/>
                    <a:pt x="2" y="120"/>
                    <a:pt x="4" y="120"/>
                  </a:cubicBezTo>
                  <a:cubicBezTo>
                    <a:pt x="5" y="120"/>
                    <a:pt x="6" y="121"/>
                    <a:pt x="6" y="122"/>
                  </a:cubicBezTo>
                  <a:close/>
                  <a:moveTo>
                    <a:pt x="6" y="130"/>
                  </a:moveTo>
                  <a:lnTo>
                    <a:pt x="6" y="130"/>
                  </a:lnTo>
                  <a:cubicBezTo>
                    <a:pt x="6" y="131"/>
                    <a:pt x="5" y="132"/>
                    <a:pt x="4" y="132"/>
                  </a:cubicBezTo>
                  <a:cubicBezTo>
                    <a:pt x="2" y="132"/>
                    <a:pt x="2" y="131"/>
                    <a:pt x="2" y="130"/>
                  </a:cubicBezTo>
                  <a:cubicBezTo>
                    <a:pt x="2" y="129"/>
                    <a:pt x="2"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5" y="156"/>
                    <a:pt x="4" y="156"/>
                  </a:cubicBezTo>
                  <a:cubicBezTo>
                    <a:pt x="3" y="156"/>
                    <a:pt x="2" y="155"/>
                    <a:pt x="2" y="154"/>
                  </a:cubicBezTo>
                  <a:cubicBezTo>
                    <a:pt x="2" y="153"/>
                    <a:pt x="3"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6" y="228"/>
                    <a:pt x="4" y="228"/>
                  </a:cubicBezTo>
                  <a:cubicBezTo>
                    <a:pt x="3" y="228"/>
                    <a:pt x="2" y="227"/>
                    <a:pt x="2" y="226"/>
                  </a:cubicBezTo>
                  <a:cubicBezTo>
                    <a:pt x="2" y="225"/>
                    <a:pt x="3" y="224"/>
                    <a:pt x="4" y="224"/>
                  </a:cubicBezTo>
                  <a:cubicBezTo>
                    <a:pt x="6" y="224"/>
                    <a:pt x="6" y="225"/>
                    <a:pt x="6" y="226"/>
                  </a:cubicBezTo>
                  <a:close/>
                  <a:moveTo>
                    <a:pt x="6" y="234"/>
                  </a:moveTo>
                  <a:lnTo>
                    <a:pt x="6" y="234"/>
                  </a:lnTo>
                  <a:cubicBezTo>
                    <a:pt x="6" y="235"/>
                    <a:pt x="6" y="236"/>
                    <a:pt x="4" y="236"/>
                  </a:cubicBezTo>
                  <a:cubicBezTo>
                    <a:pt x="3" y="236"/>
                    <a:pt x="2" y="235"/>
                    <a:pt x="2" y="234"/>
                  </a:cubicBezTo>
                  <a:cubicBezTo>
                    <a:pt x="2" y="233"/>
                    <a:pt x="3" y="232"/>
                    <a:pt x="4" y="232"/>
                  </a:cubicBezTo>
                  <a:cubicBezTo>
                    <a:pt x="6" y="232"/>
                    <a:pt x="6" y="233"/>
                    <a:pt x="6" y="234"/>
                  </a:cubicBezTo>
                  <a:close/>
                  <a:moveTo>
                    <a:pt x="7" y="242"/>
                  </a:moveTo>
                  <a:lnTo>
                    <a:pt x="7" y="242"/>
                  </a:lnTo>
                  <a:cubicBezTo>
                    <a:pt x="7" y="243"/>
                    <a:pt x="6" y="244"/>
                    <a:pt x="5" y="244"/>
                  </a:cubicBezTo>
                  <a:cubicBezTo>
                    <a:pt x="3" y="244"/>
                    <a:pt x="3" y="243"/>
                    <a:pt x="3" y="242"/>
                  </a:cubicBezTo>
                  <a:cubicBezTo>
                    <a:pt x="3" y="241"/>
                    <a:pt x="3" y="240"/>
                    <a:pt x="5" y="240"/>
                  </a:cubicBezTo>
                  <a:cubicBezTo>
                    <a:pt x="6" y="240"/>
                    <a:pt x="7" y="241"/>
                    <a:pt x="7" y="242"/>
                  </a:cubicBezTo>
                  <a:close/>
                  <a:moveTo>
                    <a:pt x="7" y="250"/>
                  </a:moveTo>
                  <a:lnTo>
                    <a:pt x="7" y="250"/>
                  </a:lnTo>
                  <a:cubicBezTo>
                    <a:pt x="7" y="251"/>
                    <a:pt x="6" y="252"/>
                    <a:pt x="5" y="252"/>
                  </a:cubicBezTo>
                  <a:cubicBezTo>
                    <a:pt x="4" y="252"/>
                    <a:pt x="3" y="251"/>
                    <a:pt x="3" y="250"/>
                  </a:cubicBezTo>
                  <a:cubicBezTo>
                    <a:pt x="3" y="249"/>
                    <a:pt x="4" y="248"/>
                    <a:pt x="5" y="248"/>
                  </a:cubicBezTo>
                  <a:cubicBezTo>
                    <a:pt x="6" y="248"/>
                    <a:pt x="7" y="249"/>
                    <a:pt x="7" y="250"/>
                  </a:cubicBezTo>
                  <a:close/>
                  <a:moveTo>
                    <a:pt x="7" y="258"/>
                  </a:moveTo>
                  <a:lnTo>
                    <a:pt x="7" y="258"/>
                  </a:lnTo>
                  <a:cubicBezTo>
                    <a:pt x="7" y="259"/>
                    <a:pt x="6" y="260"/>
                    <a:pt x="5" y="260"/>
                  </a:cubicBezTo>
                  <a:cubicBezTo>
                    <a:pt x="4" y="260"/>
                    <a:pt x="3" y="259"/>
                    <a:pt x="3" y="258"/>
                  </a:cubicBezTo>
                  <a:cubicBezTo>
                    <a:pt x="3" y="257"/>
                    <a:pt x="4" y="256"/>
                    <a:pt x="5" y="256"/>
                  </a:cubicBezTo>
                  <a:cubicBezTo>
                    <a:pt x="6" y="256"/>
                    <a:pt x="7" y="257"/>
                    <a:pt x="7" y="258"/>
                  </a:cubicBezTo>
                  <a:close/>
                  <a:moveTo>
                    <a:pt x="7" y="266"/>
                  </a:moveTo>
                  <a:lnTo>
                    <a:pt x="7" y="266"/>
                  </a:lnTo>
                  <a:cubicBezTo>
                    <a:pt x="7" y="267"/>
                    <a:pt x="6" y="268"/>
                    <a:pt x="5" y="268"/>
                  </a:cubicBezTo>
                  <a:cubicBezTo>
                    <a:pt x="4" y="268"/>
                    <a:pt x="3" y="267"/>
                    <a:pt x="3" y="266"/>
                  </a:cubicBezTo>
                  <a:cubicBezTo>
                    <a:pt x="3" y="265"/>
                    <a:pt x="4" y="264"/>
                    <a:pt x="5" y="264"/>
                  </a:cubicBezTo>
                  <a:cubicBezTo>
                    <a:pt x="6" y="264"/>
                    <a:pt x="7" y="265"/>
                    <a:pt x="7" y="266"/>
                  </a:cubicBezTo>
                  <a:close/>
                  <a:moveTo>
                    <a:pt x="7" y="274"/>
                  </a:moveTo>
                  <a:lnTo>
                    <a:pt x="7" y="274"/>
                  </a:lnTo>
                  <a:cubicBezTo>
                    <a:pt x="7" y="275"/>
                    <a:pt x="6" y="276"/>
                    <a:pt x="5" y="276"/>
                  </a:cubicBezTo>
                  <a:cubicBezTo>
                    <a:pt x="4" y="276"/>
                    <a:pt x="3" y="275"/>
                    <a:pt x="3" y="274"/>
                  </a:cubicBezTo>
                  <a:cubicBezTo>
                    <a:pt x="3" y="273"/>
                    <a:pt x="4" y="272"/>
                    <a:pt x="5" y="272"/>
                  </a:cubicBezTo>
                  <a:cubicBezTo>
                    <a:pt x="6" y="272"/>
                    <a:pt x="7" y="273"/>
                    <a:pt x="7" y="274"/>
                  </a:cubicBezTo>
                  <a:close/>
                  <a:moveTo>
                    <a:pt x="7" y="282"/>
                  </a:moveTo>
                  <a:lnTo>
                    <a:pt x="7" y="282"/>
                  </a:lnTo>
                  <a:cubicBezTo>
                    <a:pt x="7" y="283"/>
                    <a:pt x="6" y="284"/>
                    <a:pt x="5" y="284"/>
                  </a:cubicBezTo>
                  <a:cubicBezTo>
                    <a:pt x="4" y="284"/>
                    <a:pt x="3" y="283"/>
                    <a:pt x="3" y="282"/>
                  </a:cubicBezTo>
                  <a:cubicBezTo>
                    <a:pt x="3" y="281"/>
                    <a:pt x="4" y="280"/>
                    <a:pt x="5" y="280"/>
                  </a:cubicBezTo>
                  <a:cubicBezTo>
                    <a:pt x="6" y="280"/>
                    <a:pt x="7" y="281"/>
                    <a:pt x="7" y="282"/>
                  </a:cubicBezTo>
                  <a:close/>
                  <a:moveTo>
                    <a:pt x="7" y="290"/>
                  </a:moveTo>
                  <a:lnTo>
                    <a:pt x="7" y="290"/>
                  </a:lnTo>
                  <a:cubicBezTo>
                    <a:pt x="7" y="291"/>
                    <a:pt x="6" y="292"/>
                    <a:pt x="5" y="292"/>
                  </a:cubicBezTo>
                  <a:cubicBezTo>
                    <a:pt x="4" y="292"/>
                    <a:pt x="3" y="291"/>
                    <a:pt x="3" y="290"/>
                  </a:cubicBezTo>
                  <a:cubicBezTo>
                    <a:pt x="3" y="289"/>
                    <a:pt x="4" y="288"/>
                    <a:pt x="5" y="288"/>
                  </a:cubicBezTo>
                  <a:cubicBezTo>
                    <a:pt x="6" y="288"/>
                    <a:pt x="7" y="289"/>
                    <a:pt x="7" y="290"/>
                  </a:cubicBezTo>
                  <a:close/>
                  <a:moveTo>
                    <a:pt x="7" y="298"/>
                  </a:moveTo>
                  <a:lnTo>
                    <a:pt x="7" y="298"/>
                  </a:lnTo>
                  <a:cubicBezTo>
                    <a:pt x="7" y="299"/>
                    <a:pt x="6" y="300"/>
                    <a:pt x="5" y="300"/>
                  </a:cubicBezTo>
                  <a:cubicBezTo>
                    <a:pt x="4" y="300"/>
                    <a:pt x="3" y="299"/>
                    <a:pt x="3" y="298"/>
                  </a:cubicBezTo>
                  <a:cubicBezTo>
                    <a:pt x="3" y="297"/>
                    <a:pt x="4"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7" y="340"/>
                    <a:pt x="5" y="340"/>
                  </a:cubicBezTo>
                  <a:cubicBezTo>
                    <a:pt x="4" y="340"/>
                    <a:pt x="3" y="339"/>
                    <a:pt x="3" y="338"/>
                  </a:cubicBezTo>
                  <a:cubicBezTo>
                    <a:pt x="3" y="337"/>
                    <a:pt x="4" y="336"/>
                    <a:pt x="5" y="336"/>
                  </a:cubicBezTo>
                  <a:cubicBezTo>
                    <a:pt x="7" y="336"/>
                    <a:pt x="7" y="337"/>
                    <a:pt x="7" y="338"/>
                  </a:cubicBezTo>
                  <a:close/>
                  <a:moveTo>
                    <a:pt x="7" y="346"/>
                  </a:moveTo>
                  <a:lnTo>
                    <a:pt x="7" y="346"/>
                  </a:lnTo>
                  <a:cubicBezTo>
                    <a:pt x="7" y="347"/>
                    <a:pt x="7" y="348"/>
                    <a:pt x="5" y="348"/>
                  </a:cubicBezTo>
                  <a:cubicBezTo>
                    <a:pt x="4" y="348"/>
                    <a:pt x="3" y="347"/>
                    <a:pt x="3" y="346"/>
                  </a:cubicBezTo>
                  <a:cubicBezTo>
                    <a:pt x="3" y="345"/>
                    <a:pt x="4" y="344"/>
                    <a:pt x="5" y="344"/>
                  </a:cubicBezTo>
                  <a:cubicBezTo>
                    <a:pt x="7" y="344"/>
                    <a:pt x="7" y="345"/>
                    <a:pt x="7" y="346"/>
                  </a:cubicBezTo>
                  <a:close/>
                  <a:moveTo>
                    <a:pt x="8" y="354"/>
                  </a:moveTo>
                  <a:lnTo>
                    <a:pt x="8" y="354"/>
                  </a:lnTo>
                  <a:cubicBezTo>
                    <a:pt x="8" y="355"/>
                    <a:pt x="7" y="356"/>
                    <a:pt x="6" y="356"/>
                  </a:cubicBezTo>
                  <a:cubicBezTo>
                    <a:pt x="4" y="356"/>
                    <a:pt x="4" y="355"/>
                    <a:pt x="4" y="354"/>
                  </a:cubicBezTo>
                  <a:cubicBezTo>
                    <a:pt x="4" y="353"/>
                    <a:pt x="4" y="352"/>
                    <a:pt x="6" y="352"/>
                  </a:cubicBezTo>
                  <a:cubicBezTo>
                    <a:pt x="7" y="352"/>
                    <a:pt x="8" y="353"/>
                    <a:pt x="8" y="354"/>
                  </a:cubicBezTo>
                  <a:close/>
                  <a:moveTo>
                    <a:pt x="8" y="362"/>
                  </a:moveTo>
                  <a:lnTo>
                    <a:pt x="8" y="362"/>
                  </a:lnTo>
                  <a:cubicBezTo>
                    <a:pt x="8" y="363"/>
                    <a:pt x="7" y="364"/>
                    <a:pt x="6" y="364"/>
                  </a:cubicBezTo>
                  <a:cubicBezTo>
                    <a:pt x="5" y="364"/>
                    <a:pt x="4" y="363"/>
                    <a:pt x="4" y="362"/>
                  </a:cubicBezTo>
                  <a:cubicBezTo>
                    <a:pt x="4" y="361"/>
                    <a:pt x="5" y="360"/>
                    <a:pt x="6" y="360"/>
                  </a:cubicBezTo>
                  <a:cubicBezTo>
                    <a:pt x="7" y="360"/>
                    <a:pt x="8" y="361"/>
                    <a:pt x="8" y="362"/>
                  </a:cubicBezTo>
                  <a:close/>
                  <a:moveTo>
                    <a:pt x="8" y="370"/>
                  </a:moveTo>
                  <a:lnTo>
                    <a:pt x="8" y="370"/>
                  </a:lnTo>
                  <a:cubicBezTo>
                    <a:pt x="8" y="371"/>
                    <a:pt x="7" y="372"/>
                    <a:pt x="6" y="372"/>
                  </a:cubicBezTo>
                  <a:cubicBezTo>
                    <a:pt x="5" y="372"/>
                    <a:pt x="4" y="371"/>
                    <a:pt x="4" y="370"/>
                  </a:cubicBezTo>
                  <a:cubicBezTo>
                    <a:pt x="4" y="369"/>
                    <a:pt x="5" y="368"/>
                    <a:pt x="6" y="368"/>
                  </a:cubicBezTo>
                  <a:cubicBezTo>
                    <a:pt x="7" y="368"/>
                    <a:pt x="8" y="369"/>
                    <a:pt x="8" y="370"/>
                  </a:cubicBezTo>
                  <a:close/>
                  <a:moveTo>
                    <a:pt x="8" y="378"/>
                  </a:moveTo>
                  <a:lnTo>
                    <a:pt x="8" y="378"/>
                  </a:lnTo>
                  <a:cubicBezTo>
                    <a:pt x="8" y="379"/>
                    <a:pt x="7" y="380"/>
                    <a:pt x="6" y="380"/>
                  </a:cubicBezTo>
                  <a:cubicBezTo>
                    <a:pt x="5" y="380"/>
                    <a:pt x="4" y="379"/>
                    <a:pt x="4" y="378"/>
                  </a:cubicBezTo>
                  <a:cubicBezTo>
                    <a:pt x="4" y="377"/>
                    <a:pt x="5" y="376"/>
                    <a:pt x="6" y="376"/>
                  </a:cubicBezTo>
                  <a:cubicBezTo>
                    <a:pt x="7" y="376"/>
                    <a:pt x="8" y="377"/>
                    <a:pt x="8" y="378"/>
                  </a:cubicBezTo>
                  <a:close/>
                  <a:moveTo>
                    <a:pt x="8" y="386"/>
                  </a:moveTo>
                  <a:lnTo>
                    <a:pt x="8" y="386"/>
                  </a:lnTo>
                  <a:cubicBezTo>
                    <a:pt x="8" y="387"/>
                    <a:pt x="7" y="388"/>
                    <a:pt x="6" y="388"/>
                  </a:cubicBezTo>
                  <a:cubicBezTo>
                    <a:pt x="5" y="388"/>
                    <a:pt x="4" y="387"/>
                    <a:pt x="4" y="386"/>
                  </a:cubicBezTo>
                  <a:cubicBezTo>
                    <a:pt x="4" y="385"/>
                    <a:pt x="5" y="384"/>
                    <a:pt x="6" y="384"/>
                  </a:cubicBezTo>
                  <a:cubicBezTo>
                    <a:pt x="7" y="384"/>
                    <a:pt x="8" y="385"/>
                    <a:pt x="8" y="386"/>
                  </a:cubicBezTo>
                  <a:close/>
                  <a:moveTo>
                    <a:pt x="8" y="394"/>
                  </a:moveTo>
                  <a:lnTo>
                    <a:pt x="8" y="394"/>
                  </a:lnTo>
                  <a:cubicBezTo>
                    <a:pt x="8" y="395"/>
                    <a:pt x="7" y="396"/>
                    <a:pt x="6" y="396"/>
                  </a:cubicBezTo>
                  <a:cubicBezTo>
                    <a:pt x="5" y="396"/>
                    <a:pt x="4" y="395"/>
                    <a:pt x="4" y="394"/>
                  </a:cubicBezTo>
                  <a:cubicBezTo>
                    <a:pt x="4" y="393"/>
                    <a:pt x="5" y="392"/>
                    <a:pt x="6" y="392"/>
                  </a:cubicBezTo>
                  <a:cubicBezTo>
                    <a:pt x="7" y="392"/>
                    <a:pt x="8" y="393"/>
                    <a:pt x="8" y="394"/>
                  </a:cubicBezTo>
                  <a:close/>
                  <a:moveTo>
                    <a:pt x="8" y="402"/>
                  </a:moveTo>
                  <a:lnTo>
                    <a:pt x="8" y="402"/>
                  </a:lnTo>
                  <a:cubicBezTo>
                    <a:pt x="8" y="403"/>
                    <a:pt x="7" y="404"/>
                    <a:pt x="6" y="404"/>
                  </a:cubicBezTo>
                  <a:cubicBezTo>
                    <a:pt x="5" y="404"/>
                    <a:pt x="4" y="403"/>
                    <a:pt x="4" y="402"/>
                  </a:cubicBezTo>
                  <a:cubicBezTo>
                    <a:pt x="4" y="401"/>
                    <a:pt x="5" y="400"/>
                    <a:pt x="6" y="400"/>
                  </a:cubicBezTo>
                  <a:cubicBezTo>
                    <a:pt x="7" y="400"/>
                    <a:pt x="8" y="401"/>
                    <a:pt x="8" y="402"/>
                  </a:cubicBezTo>
                  <a:close/>
                  <a:moveTo>
                    <a:pt x="8" y="410"/>
                  </a:moveTo>
                  <a:lnTo>
                    <a:pt x="8" y="410"/>
                  </a:lnTo>
                  <a:cubicBezTo>
                    <a:pt x="8" y="411"/>
                    <a:pt x="7" y="412"/>
                    <a:pt x="6" y="412"/>
                  </a:cubicBezTo>
                  <a:cubicBezTo>
                    <a:pt x="5" y="412"/>
                    <a:pt x="4" y="411"/>
                    <a:pt x="4" y="410"/>
                  </a:cubicBezTo>
                  <a:cubicBezTo>
                    <a:pt x="4" y="409"/>
                    <a:pt x="5" y="408"/>
                    <a:pt x="6" y="408"/>
                  </a:cubicBezTo>
                  <a:cubicBezTo>
                    <a:pt x="7" y="408"/>
                    <a:pt x="8" y="409"/>
                    <a:pt x="8" y="410"/>
                  </a:cubicBezTo>
                  <a:close/>
                  <a:moveTo>
                    <a:pt x="8" y="418"/>
                  </a:moveTo>
                  <a:lnTo>
                    <a:pt x="8" y="418"/>
                  </a:lnTo>
                  <a:cubicBezTo>
                    <a:pt x="8" y="419"/>
                    <a:pt x="7" y="420"/>
                    <a:pt x="6" y="420"/>
                  </a:cubicBezTo>
                  <a:cubicBezTo>
                    <a:pt x="5" y="420"/>
                    <a:pt x="4" y="419"/>
                    <a:pt x="4" y="418"/>
                  </a:cubicBezTo>
                  <a:cubicBezTo>
                    <a:pt x="4" y="417"/>
                    <a:pt x="5" y="416"/>
                    <a:pt x="6" y="416"/>
                  </a:cubicBezTo>
                  <a:cubicBezTo>
                    <a:pt x="7" y="416"/>
                    <a:pt x="8" y="417"/>
                    <a:pt x="8" y="418"/>
                  </a:cubicBezTo>
                  <a:close/>
                  <a:moveTo>
                    <a:pt x="8" y="426"/>
                  </a:moveTo>
                  <a:lnTo>
                    <a:pt x="8" y="426"/>
                  </a:lnTo>
                  <a:cubicBezTo>
                    <a:pt x="8" y="427"/>
                    <a:pt x="7" y="428"/>
                    <a:pt x="6" y="428"/>
                  </a:cubicBezTo>
                  <a:cubicBezTo>
                    <a:pt x="5" y="428"/>
                    <a:pt x="4" y="427"/>
                    <a:pt x="4" y="426"/>
                  </a:cubicBezTo>
                  <a:cubicBezTo>
                    <a:pt x="4" y="425"/>
                    <a:pt x="5" y="424"/>
                    <a:pt x="6" y="424"/>
                  </a:cubicBezTo>
                  <a:cubicBezTo>
                    <a:pt x="7" y="424"/>
                    <a:pt x="8" y="425"/>
                    <a:pt x="8" y="426"/>
                  </a:cubicBezTo>
                  <a:close/>
                  <a:moveTo>
                    <a:pt x="8" y="434"/>
                  </a:moveTo>
                  <a:lnTo>
                    <a:pt x="8" y="434"/>
                  </a:lnTo>
                  <a:cubicBezTo>
                    <a:pt x="8" y="435"/>
                    <a:pt x="7" y="436"/>
                    <a:pt x="6" y="436"/>
                  </a:cubicBezTo>
                  <a:cubicBezTo>
                    <a:pt x="5" y="436"/>
                    <a:pt x="4" y="435"/>
                    <a:pt x="4" y="434"/>
                  </a:cubicBezTo>
                  <a:cubicBezTo>
                    <a:pt x="4" y="433"/>
                    <a:pt x="5" y="432"/>
                    <a:pt x="6" y="432"/>
                  </a:cubicBezTo>
                  <a:cubicBezTo>
                    <a:pt x="7" y="432"/>
                    <a:pt x="8" y="433"/>
                    <a:pt x="8" y="434"/>
                  </a:cubicBezTo>
                  <a:close/>
                  <a:moveTo>
                    <a:pt x="8" y="442"/>
                  </a:moveTo>
                  <a:lnTo>
                    <a:pt x="8" y="442"/>
                  </a:lnTo>
                  <a:cubicBezTo>
                    <a:pt x="8" y="443"/>
                    <a:pt x="7" y="444"/>
                    <a:pt x="6" y="444"/>
                  </a:cubicBezTo>
                  <a:cubicBezTo>
                    <a:pt x="5" y="444"/>
                    <a:pt x="4" y="443"/>
                    <a:pt x="4" y="442"/>
                  </a:cubicBezTo>
                  <a:cubicBezTo>
                    <a:pt x="4" y="441"/>
                    <a:pt x="5" y="440"/>
                    <a:pt x="6" y="440"/>
                  </a:cubicBezTo>
                  <a:cubicBezTo>
                    <a:pt x="7" y="440"/>
                    <a:pt x="8" y="441"/>
                    <a:pt x="8" y="442"/>
                  </a:cubicBezTo>
                  <a:close/>
                  <a:moveTo>
                    <a:pt x="8" y="450"/>
                  </a:moveTo>
                  <a:lnTo>
                    <a:pt x="8" y="450"/>
                  </a:lnTo>
                  <a:cubicBezTo>
                    <a:pt x="8" y="451"/>
                    <a:pt x="8" y="452"/>
                    <a:pt x="6" y="452"/>
                  </a:cubicBezTo>
                  <a:cubicBezTo>
                    <a:pt x="5" y="452"/>
                    <a:pt x="4" y="451"/>
                    <a:pt x="4" y="450"/>
                  </a:cubicBezTo>
                  <a:cubicBezTo>
                    <a:pt x="4" y="449"/>
                    <a:pt x="5" y="448"/>
                    <a:pt x="6" y="448"/>
                  </a:cubicBezTo>
                  <a:cubicBezTo>
                    <a:pt x="8" y="448"/>
                    <a:pt x="8" y="449"/>
                    <a:pt x="8" y="450"/>
                  </a:cubicBezTo>
                  <a:close/>
                  <a:moveTo>
                    <a:pt x="8" y="458"/>
                  </a:moveTo>
                  <a:lnTo>
                    <a:pt x="8" y="458"/>
                  </a:lnTo>
                  <a:cubicBezTo>
                    <a:pt x="8" y="459"/>
                    <a:pt x="8" y="460"/>
                    <a:pt x="6" y="460"/>
                  </a:cubicBezTo>
                  <a:cubicBezTo>
                    <a:pt x="5" y="460"/>
                    <a:pt x="4" y="459"/>
                    <a:pt x="4" y="458"/>
                  </a:cubicBezTo>
                  <a:cubicBezTo>
                    <a:pt x="4" y="457"/>
                    <a:pt x="5" y="456"/>
                    <a:pt x="6" y="456"/>
                  </a:cubicBezTo>
                  <a:cubicBezTo>
                    <a:pt x="8" y="456"/>
                    <a:pt x="8" y="457"/>
                    <a:pt x="8" y="458"/>
                  </a:cubicBezTo>
                  <a:close/>
                  <a:moveTo>
                    <a:pt x="9" y="466"/>
                  </a:moveTo>
                  <a:lnTo>
                    <a:pt x="9" y="466"/>
                  </a:lnTo>
                  <a:cubicBezTo>
                    <a:pt x="9" y="467"/>
                    <a:pt x="8" y="468"/>
                    <a:pt x="7" y="468"/>
                  </a:cubicBezTo>
                  <a:cubicBezTo>
                    <a:pt x="5" y="468"/>
                    <a:pt x="5" y="467"/>
                    <a:pt x="5" y="466"/>
                  </a:cubicBezTo>
                  <a:cubicBezTo>
                    <a:pt x="5" y="465"/>
                    <a:pt x="5" y="464"/>
                    <a:pt x="7" y="464"/>
                  </a:cubicBezTo>
                  <a:cubicBezTo>
                    <a:pt x="8" y="464"/>
                    <a:pt x="9" y="465"/>
                    <a:pt x="9" y="466"/>
                  </a:cubicBezTo>
                  <a:close/>
                  <a:moveTo>
                    <a:pt x="9" y="474"/>
                  </a:moveTo>
                  <a:lnTo>
                    <a:pt x="9" y="474"/>
                  </a:lnTo>
                  <a:cubicBezTo>
                    <a:pt x="9" y="475"/>
                    <a:pt x="8" y="476"/>
                    <a:pt x="7" y="476"/>
                  </a:cubicBezTo>
                  <a:cubicBezTo>
                    <a:pt x="6" y="476"/>
                    <a:pt x="5" y="475"/>
                    <a:pt x="5" y="474"/>
                  </a:cubicBezTo>
                  <a:cubicBezTo>
                    <a:pt x="5" y="473"/>
                    <a:pt x="6" y="472"/>
                    <a:pt x="7" y="472"/>
                  </a:cubicBezTo>
                  <a:cubicBezTo>
                    <a:pt x="8" y="472"/>
                    <a:pt x="9" y="473"/>
                    <a:pt x="9" y="47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58" name="Freeform 67"/>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359" name="Oval 68"/>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60" name="Oval 69"/>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61" name="Oval 70"/>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362" name="Freeform 71"/>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63" name="Freeform 72"/>
            <p:cNvSpPr>
              <a:spLocks noEditPoints="1"/>
            </p:cNvSpPr>
            <p:nvPr/>
          </p:nvSpPr>
          <p:spPr bwMode="auto">
            <a:xfrm>
              <a:off x="4008" y="3799"/>
              <a:ext cx="2" cy="21"/>
            </a:xfrm>
            <a:custGeom>
              <a:avLst/>
              <a:gdLst>
                <a:gd name="T0" fmla="*/ 0 w 15"/>
                <a:gd name="T1" fmla="*/ 0 h 136"/>
                <a:gd name="T2" fmla="*/ 0 w 15"/>
                <a:gd name="T3" fmla="*/ 0 h 136"/>
                <a:gd name="T4" fmla="*/ 0 w 15"/>
                <a:gd name="T5" fmla="*/ 0 h 136"/>
                <a:gd name="T6" fmla="*/ 0 w 15"/>
                <a:gd name="T7" fmla="*/ 0 h 136"/>
                <a:gd name="T8" fmla="*/ 0 w 15"/>
                <a:gd name="T9" fmla="*/ 0 h 136"/>
                <a:gd name="T10" fmla="*/ 0 w 15"/>
                <a:gd name="T11" fmla="*/ 0 h 136"/>
                <a:gd name="T12" fmla="*/ 0 w 15"/>
                <a:gd name="T13" fmla="*/ 0 h 136"/>
                <a:gd name="T14" fmla="*/ 0 w 15"/>
                <a:gd name="T15" fmla="*/ 0 h 136"/>
                <a:gd name="T16" fmla="*/ 0 w 15"/>
                <a:gd name="T17" fmla="*/ 0 h 136"/>
                <a:gd name="T18" fmla="*/ 0 w 15"/>
                <a:gd name="T19" fmla="*/ 0 h 136"/>
                <a:gd name="T20" fmla="*/ 0 w 15"/>
                <a:gd name="T21" fmla="*/ 0 h 136"/>
                <a:gd name="T22" fmla="*/ 0 w 15"/>
                <a:gd name="T23" fmla="*/ 0 h 136"/>
                <a:gd name="T24" fmla="*/ 0 w 15"/>
                <a:gd name="T25" fmla="*/ 0 h 136"/>
                <a:gd name="T26" fmla="*/ 0 w 15"/>
                <a:gd name="T27" fmla="*/ 0 h 136"/>
                <a:gd name="T28" fmla="*/ 0 w 15"/>
                <a:gd name="T29" fmla="*/ 0 h 136"/>
                <a:gd name="T30" fmla="*/ 0 w 15"/>
                <a:gd name="T31" fmla="*/ 0 h 136"/>
                <a:gd name="T32" fmla="*/ 0 w 15"/>
                <a:gd name="T33" fmla="*/ 0 h 136"/>
                <a:gd name="T34" fmla="*/ 0 w 15"/>
                <a:gd name="T35" fmla="*/ 0 h 136"/>
                <a:gd name="T36" fmla="*/ 0 w 15"/>
                <a:gd name="T37" fmla="*/ 0 h 136"/>
                <a:gd name="T38" fmla="*/ 0 w 15"/>
                <a:gd name="T39" fmla="*/ 0 h 136"/>
                <a:gd name="T40" fmla="*/ 0 w 15"/>
                <a:gd name="T41" fmla="*/ 0 h 136"/>
                <a:gd name="T42" fmla="*/ 0 w 15"/>
                <a:gd name="T43" fmla="*/ 0 h 136"/>
                <a:gd name="T44" fmla="*/ 0 w 15"/>
                <a:gd name="T45" fmla="*/ 0 h 136"/>
                <a:gd name="T46" fmla="*/ 0 w 15"/>
                <a:gd name="T47" fmla="*/ 0 h 136"/>
                <a:gd name="T48" fmla="*/ 0 w 15"/>
                <a:gd name="T49" fmla="*/ 0 h 136"/>
                <a:gd name="T50" fmla="*/ 0 w 15"/>
                <a:gd name="T51" fmla="*/ 0 h 136"/>
                <a:gd name="T52" fmla="*/ 0 w 15"/>
                <a:gd name="T53" fmla="*/ 0 h 136"/>
                <a:gd name="T54" fmla="*/ 0 w 15"/>
                <a:gd name="T55" fmla="*/ 0 h 136"/>
                <a:gd name="T56" fmla="*/ 0 w 15"/>
                <a:gd name="T57" fmla="*/ 0 h 136"/>
                <a:gd name="T58" fmla="*/ 0 w 15"/>
                <a:gd name="T59" fmla="*/ 0 h 136"/>
                <a:gd name="T60" fmla="*/ 0 w 15"/>
                <a:gd name="T61" fmla="*/ 0 h 136"/>
                <a:gd name="T62" fmla="*/ 0 w 15"/>
                <a:gd name="T63" fmla="*/ 0 h 136"/>
                <a:gd name="T64" fmla="*/ 0 w 15"/>
                <a:gd name="T65" fmla="*/ 0 h 136"/>
                <a:gd name="T66" fmla="*/ 0 w 15"/>
                <a:gd name="T67" fmla="*/ 0 h 136"/>
                <a:gd name="T68" fmla="*/ 0 w 15"/>
                <a:gd name="T69" fmla="*/ 0 h 136"/>
                <a:gd name="T70" fmla="*/ 0 w 15"/>
                <a:gd name="T71" fmla="*/ 0 h 136"/>
                <a:gd name="T72" fmla="*/ 0 w 15"/>
                <a:gd name="T73" fmla="*/ 0 h 136"/>
                <a:gd name="T74" fmla="*/ 0 w 15"/>
                <a:gd name="T75" fmla="*/ 0 h 136"/>
                <a:gd name="T76" fmla="*/ 0 w 15"/>
                <a:gd name="T77" fmla="*/ 0 h 136"/>
                <a:gd name="T78" fmla="*/ 0 w 15"/>
                <a:gd name="T79" fmla="*/ 0 h 136"/>
                <a:gd name="T80" fmla="*/ 0 w 15"/>
                <a:gd name="T81" fmla="*/ 0 h 136"/>
                <a:gd name="T82" fmla="*/ 0 w 15"/>
                <a:gd name="T83" fmla="*/ 0 h 136"/>
                <a:gd name="T84" fmla="*/ 0 w 15"/>
                <a:gd name="T85" fmla="*/ 0 h 136"/>
                <a:gd name="T86" fmla="*/ 0 w 15"/>
                <a:gd name="T87" fmla="*/ 0 h 136"/>
                <a:gd name="T88" fmla="*/ 0 w 15"/>
                <a:gd name="T89" fmla="*/ 0 h 136"/>
                <a:gd name="T90" fmla="*/ 0 w 15"/>
                <a:gd name="T91" fmla="*/ 0 h 136"/>
                <a:gd name="T92" fmla="*/ 0 w 15"/>
                <a:gd name="T93" fmla="*/ 0 h 136"/>
                <a:gd name="T94" fmla="*/ 0 w 15"/>
                <a:gd name="T95" fmla="*/ 0 h 136"/>
                <a:gd name="T96" fmla="*/ 0 w 15"/>
                <a:gd name="T97" fmla="*/ 0 h 136"/>
                <a:gd name="T98" fmla="*/ 0 w 15"/>
                <a:gd name="T99" fmla="*/ 0 h 136"/>
                <a:gd name="T100" fmla="*/ 0 w 15"/>
                <a:gd name="T101" fmla="*/ 0 h 136"/>
                <a:gd name="T102" fmla="*/ 0 w 15"/>
                <a:gd name="T103" fmla="*/ 0 h 136"/>
                <a:gd name="T104" fmla="*/ 0 w 15"/>
                <a:gd name="T105" fmla="*/ 0 h 136"/>
                <a:gd name="T106" fmla="*/ 0 w 15"/>
                <a:gd name="T107" fmla="*/ 0 h 136"/>
                <a:gd name="T108" fmla="*/ 0 w 15"/>
                <a:gd name="T109" fmla="*/ 0 h 136"/>
                <a:gd name="T110" fmla="*/ 0 w 15"/>
                <a:gd name="T111" fmla="*/ 0 h 136"/>
                <a:gd name="T112" fmla="*/ 0 w 15"/>
                <a:gd name="T113" fmla="*/ 0 h 136"/>
                <a:gd name="T114" fmla="*/ 0 w 15"/>
                <a:gd name="T115" fmla="*/ 0 h 136"/>
                <a:gd name="T116" fmla="*/ 0 w 15"/>
                <a:gd name="T117" fmla="*/ 0 h 136"/>
                <a:gd name="T118" fmla="*/ 0 w 15"/>
                <a:gd name="T119" fmla="*/ 0 h 136"/>
                <a:gd name="T120" fmla="*/ 0 w 15"/>
                <a:gd name="T121" fmla="*/ 0 h 136"/>
                <a:gd name="T122" fmla="*/ 0 w 15"/>
                <a:gd name="T123" fmla="*/ 0 h 136"/>
                <a:gd name="T124" fmla="*/ 0 w 15"/>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
                <a:gd name="T190" fmla="*/ 0 h 136"/>
                <a:gd name="T191" fmla="*/ 15 w 15"/>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 h="136">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3" y="40"/>
                    <a:pt x="2" y="39"/>
                    <a:pt x="2" y="36"/>
                  </a:cubicBezTo>
                  <a:cubicBezTo>
                    <a:pt x="2" y="34"/>
                    <a:pt x="3" y="32"/>
                    <a:pt x="6" y="32"/>
                  </a:cubicBezTo>
                  <a:cubicBezTo>
                    <a:pt x="8" y="32"/>
                    <a:pt x="10" y="34"/>
                    <a:pt x="10" y="36"/>
                  </a:cubicBezTo>
                  <a:close/>
                  <a:moveTo>
                    <a:pt x="11" y="52"/>
                  </a:moveTo>
                  <a:lnTo>
                    <a:pt x="11" y="52"/>
                  </a:lnTo>
                  <a:cubicBezTo>
                    <a:pt x="11" y="55"/>
                    <a:pt x="9" y="56"/>
                    <a:pt x="7" y="56"/>
                  </a:cubicBezTo>
                  <a:cubicBezTo>
                    <a:pt x="4" y="56"/>
                    <a:pt x="3" y="55"/>
                    <a:pt x="3" y="52"/>
                  </a:cubicBezTo>
                  <a:cubicBezTo>
                    <a:pt x="3" y="50"/>
                    <a:pt x="4" y="48"/>
                    <a:pt x="7" y="48"/>
                  </a:cubicBezTo>
                  <a:cubicBezTo>
                    <a:pt x="9" y="48"/>
                    <a:pt x="11" y="50"/>
                    <a:pt x="11" y="52"/>
                  </a:cubicBezTo>
                  <a:close/>
                  <a:moveTo>
                    <a:pt x="12" y="68"/>
                  </a:moveTo>
                  <a:lnTo>
                    <a:pt x="12" y="68"/>
                  </a:lnTo>
                  <a:cubicBezTo>
                    <a:pt x="12" y="71"/>
                    <a:pt x="10" y="72"/>
                    <a:pt x="8" y="72"/>
                  </a:cubicBezTo>
                  <a:cubicBezTo>
                    <a:pt x="5" y="72"/>
                    <a:pt x="4" y="71"/>
                    <a:pt x="4" y="68"/>
                  </a:cubicBezTo>
                  <a:cubicBezTo>
                    <a:pt x="4" y="66"/>
                    <a:pt x="5" y="64"/>
                    <a:pt x="8" y="64"/>
                  </a:cubicBezTo>
                  <a:cubicBezTo>
                    <a:pt x="10" y="64"/>
                    <a:pt x="12" y="66"/>
                    <a:pt x="12" y="68"/>
                  </a:cubicBezTo>
                  <a:close/>
                  <a:moveTo>
                    <a:pt x="13" y="84"/>
                  </a:moveTo>
                  <a:lnTo>
                    <a:pt x="13" y="84"/>
                  </a:lnTo>
                  <a:cubicBezTo>
                    <a:pt x="13" y="87"/>
                    <a:pt x="11" y="88"/>
                    <a:pt x="9" y="88"/>
                  </a:cubicBezTo>
                  <a:cubicBezTo>
                    <a:pt x="6" y="88"/>
                    <a:pt x="4" y="87"/>
                    <a:pt x="4" y="84"/>
                  </a:cubicBezTo>
                  <a:cubicBezTo>
                    <a:pt x="4" y="82"/>
                    <a:pt x="6" y="80"/>
                    <a:pt x="9" y="80"/>
                  </a:cubicBezTo>
                  <a:cubicBezTo>
                    <a:pt x="11" y="80"/>
                    <a:pt x="13" y="82"/>
                    <a:pt x="13" y="84"/>
                  </a:cubicBezTo>
                  <a:close/>
                  <a:moveTo>
                    <a:pt x="13" y="100"/>
                  </a:moveTo>
                  <a:lnTo>
                    <a:pt x="13" y="100"/>
                  </a:lnTo>
                  <a:cubicBezTo>
                    <a:pt x="13" y="103"/>
                    <a:pt x="12" y="104"/>
                    <a:pt x="9" y="104"/>
                  </a:cubicBezTo>
                  <a:cubicBezTo>
                    <a:pt x="7" y="104"/>
                    <a:pt x="5" y="103"/>
                    <a:pt x="5" y="100"/>
                  </a:cubicBezTo>
                  <a:cubicBezTo>
                    <a:pt x="5" y="98"/>
                    <a:pt x="7" y="96"/>
                    <a:pt x="9" y="96"/>
                  </a:cubicBezTo>
                  <a:cubicBezTo>
                    <a:pt x="12" y="96"/>
                    <a:pt x="13" y="98"/>
                    <a:pt x="13" y="100"/>
                  </a:cubicBezTo>
                  <a:close/>
                  <a:moveTo>
                    <a:pt x="14" y="116"/>
                  </a:moveTo>
                  <a:lnTo>
                    <a:pt x="14" y="116"/>
                  </a:lnTo>
                  <a:cubicBezTo>
                    <a:pt x="14" y="119"/>
                    <a:pt x="13" y="120"/>
                    <a:pt x="10" y="120"/>
                  </a:cubicBezTo>
                  <a:cubicBezTo>
                    <a:pt x="8" y="120"/>
                    <a:pt x="6" y="119"/>
                    <a:pt x="6" y="116"/>
                  </a:cubicBezTo>
                  <a:cubicBezTo>
                    <a:pt x="6" y="114"/>
                    <a:pt x="8" y="112"/>
                    <a:pt x="10" y="112"/>
                  </a:cubicBezTo>
                  <a:cubicBezTo>
                    <a:pt x="13" y="112"/>
                    <a:pt x="14" y="114"/>
                    <a:pt x="14" y="116"/>
                  </a:cubicBezTo>
                  <a:close/>
                  <a:moveTo>
                    <a:pt x="15" y="132"/>
                  </a:moveTo>
                  <a:lnTo>
                    <a:pt x="15" y="132"/>
                  </a:lnTo>
                  <a:cubicBezTo>
                    <a:pt x="15" y="135"/>
                    <a:pt x="14" y="136"/>
                    <a:pt x="11" y="136"/>
                  </a:cubicBezTo>
                  <a:cubicBezTo>
                    <a:pt x="9" y="136"/>
                    <a:pt x="7" y="135"/>
                    <a:pt x="7" y="132"/>
                  </a:cubicBezTo>
                  <a:cubicBezTo>
                    <a:pt x="7" y="130"/>
                    <a:pt x="9" y="128"/>
                    <a:pt x="11" y="128"/>
                  </a:cubicBezTo>
                  <a:cubicBezTo>
                    <a:pt x="14" y="128"/>
                    <a:pt x="15" y="130"/>
                    <a:pt x="15" y="13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64" name="Freeform 73"/>
            <p:cNvSpPr>
              <a:spLocks noEditPoints="1"/>
            </p:cNvSpPr>
            <p:nvPr/>
          </p:nvSpPr>
          <p:spPr bwMode="auto">
            <a:xfrm>
              <a:off x="4116" y="3749"/>
              <a:ext cx="2" cy="16"/>
            </a:xfrm>
            <a:custGeom>
              <a:avLst/>
              <a:gdLst>
                <a:gd name="T0" fmla="*/ 0 w 16"/>
                <a:gd name="T1" fmla="*/ 0 h 103"/>
                <a:gd name="T2" fmla="*/ 0 w 16"/>
                <a:gd name="T3" fmla="*/ 0 h 103"/>
                <a:gd name="T4" fmla="*/ 0 w 16"/>
                <a:gd name="T5" fmla="*/ 0 h 103"/>
                <a:gd name="T6" fmla="*/ 0 w 16"/>
                <a:gd name="T7" fmla="*/ 0 h 103"/>
                <a:gd name="T8" fmla="*/ 0 w 16"/>
                <a:gd name="T9" fmla="*/ 0 h 103"/>
                <a:gd name="T10" fmla="*/ 0 w 16"/>
                <a:gd name="T11" fmla="*/ 0 h 103"/>
                <a:gd name="T12" fmla="*/ 0 w 16"/>
                <a:gd name="T13" fmla="*/ 0 h 103"/>
                <a:gd name="T14" fmla="*/ 0 w 16"/>
                <a:gd name="T15" fmla="*/ 0 h 103"/>
                <a:gd name="T16" fmla="*/ 0 w 16"/>
                <a:gd name="T17" fmla="*/ 0 h 103"/>
                <a:gd name="T18" fmla="*/ 0 w 16"/>
                <a:gd name="T19" fmla="*/ 0 h 103"/>
                <a:gd name="T20" fmla="*/ 0 w 16"/>
                <a:gd name="T21" fmla="*/ 0 h 103"/>
                <a:gd name="T22" fmla="*/ 0 w 16"/>
                <a:gd name="T23" fmla="*/ 0 h 103"/>
                <a:gd name="T24" fmla="*/ 0 w 16"/>
                <a:gd name="T25" fmla="*/ 0 h 103"/>
                <a:gd name="T26" fmla="*/ 0 w 16"/>
                <a:gd name="T27" fmla="*/ 0 h 103"/>
                <a:gd name="T28" fmla="*/ 0 w 16"/>
                <a:gd name="T29" fmla="*/ 0 h 103"/>
                <a:gd name="T30" fmla="*/ 0 w 16"/>
                <a:gd name="T31" fmla="*/ 0 h 103"/>
                <a:gd name="T32" fmla="*/ 0 w 16"/>
                <a:gd name="T33" fmla="*/ 0 h 103"/>
                <a:gd name="T34" fmla="*/ 0 w 16"/>
                <a:gd name="T35" fmla="*/ 0 h 103"/>
                <a:gd name="T36" fmla="*/ 0 w 16"/>
                <a:gd name="T37" fmla="*/ 0 h 103"/>
                <a:gd name="T38" fmla="*/ 0 w 16"/>
                <a:gd name="T39" fmla="*/ 0 h 103"/>
                <a:gd name="T40" fmla="*/ 0 w 16"/>
                <a:gd name="T41" fmla="*/ 0 h 103"/>
                <a:gd name="T42" fmla="*/ 0 w 16"/>
                <a:gd name="T43" fmla="*/ 0 h 103"/>
                <a:gd name="T44" fmla="*/ 0 w 16"/>
                <a:gd name="T45" fmla="*/ 0 h 103"/>
                <a:gd name="T46" fmla="*/ 0 w 16"/>
                <a:gd name="T47" fmla="*/ 0 h 103"/>
                <a:gd name="T48" fmla="*/ 0 w 16"/>
                <a:gd name="T49" fmla="*/ 0 h 103"/>
                <a:gd name="T50" fmla="*/ 0 w 16"/>
                <a:gd name="T51" fmla="*/ 0 h 103"/>
                <a:gd name="T52" fmla="*/ 0 w 16"/>
                <a:gd name="T53" fmla="*/ 0 h 103"/>
                <a:gd name="T54" fmla="*/ 0 w 16"/>
                <a:gd name="T55" fmla="*/ 0 h 103"/>
                <a:gd name="T56" fmla="*/ 0 w 16"/>
                <a:gd name="T57" fmla="*/ 0 h 103"/>
                <a:gd name="T58" fmla="*/ 0 w 16"/>
                <a:gd name="T59" fmla="*/ 0 h 103"/>
                <a:gd name="T60" fmla="*/ 0 w 16"/>
                <a:gd name="T61" fmla="*/ 0 h 103"/>
                <a:gd name="T62" fmla="*/ 0 w 16"/>
                <a:gd name="T63" fmla="*/ 0 h 103"/>
                <a:gd name="T64" fmla="*/ 0 w 16"/>
                <a:gd name="T65" fmla="*/ 0 h 103"/>
                <a:gd name="T66" fmla="*/ 0 w 16"/>
                <a:gd name="T67" fmla="*/ 0 h 103"/>
                <a:gd name="T68" fmla="*/ 0 w 16"/>
                <a:gd name="T69" fmla="*/ 0 h 103"/>
                <a:gd name="T70" fmla="*/ 0 w 16"/>
                <a:gd name="T71" fmla="*/ 0 h 103"/>
                <a:gd name="T72" fmla="*/ 0 w 16"/>
                <a:gd name="T73" fmla="*/ 0 h 103"/>
                <a:gd name="T74" fmla="*/ 0 w 16"/>
                <a:gd name="T75" fmla="*/ 0 h 103"/>
                <a:gd name="T76" fmla="*/ 0 w 16"/>
                <a:gd name="T77" fmla="*/ 0 h 103"/>
                <a:gd name="T78" fmla="*/ 0 w 16"/>
                <a:gd name="T79" fmla="*/ 0 h 103"/>
                <a:gd name="T80" fmla="*/ 0 w 16"/>
                <a:gd name="T81" fmla="*/ 0 h 103"/>
                <a:gd name="T82" fmla="*/ 0 w 16"/>
                <a:gd name="T83" fmla="*/ 0 h 103"/>
                <a:gd name="T84" fmla="*/ 0 w 16"/>
                <a:gd name="T85" fmla="*/ 0 h 103"/>
                <a:gd name="T86" fmla="*/ 0 w 16"/>
                <a:gd name="T87" fmla="*/ 0 h 103"/>
                <a:gd name="T88" fmla="*/ 0 w 16"/>
                <a:gd name="T89" fmla="*/ 0 h 103"/>
                <a:gd name="T90" fmla="*/ 0 w 16"/>
                <a:gd name="T91" fmla="*/ 0 h 103"/>
                <a:gd name="T92" fmla="*/ 0 w 16"/>
                <a:gd name="T93" fmla="*/ 0 h 103"/>
                <a:gd name="T94" fmla="*/ 0 w 16"/>
                <a:gd name="T95" fmla="*/ 0 h 103"/>
                <a:gd name="T96" fmla="*/ 0 w 16"/>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03"/>
                <a:gd name="T149" fmla="*/ 16 w 16"/>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03">
                  <a:moveTo>
                    <a:pt x="0" y="99"/>
                  </a:moveTo>
                  <a:lnTo>
                    <a:pt x="0" y="99"/>
                  </a:lnTo>
                  <a:cubicBezTo>
                    <a:pt x="0" y="97"/>
                    <a:pt x="2" y="95"/>
                    <a:pt x="4" y="95"/>
                  </a:cubicBezTo>
                  <a:cubicBezTo>
                    <a:pt x="7" y="95"/>
                    <a:pt x="8" y="97"/>
                    <a:pt x="8" y="99"/>
                  </a:cubicBezTo>
                  <a:cubicBezTo>
                    <a:pt x="8" y="102"/>
                    <a:pt x="7" y="103"/>
                    <a:pt x="4" y="103"/>
                  </a:cubicBezTo>
                  <a:cubicBezTo>
                    <a:pt x="2" y="103"/>
                    <a:pt x="0" y="102"/>
                    <a:pt x="0" y="99"/>
                  </a:cubicBezTo>
                  <a:close/>
                  <a:moveTo>
                    <a:pt x="2" y="84"/>
                  </a:moveTo>
                  <a:lnTo>
                    <a:pt x="2" y="83"/>
                  </a:lnTo>
                  <a:cubicBezTo>
                    <a:pt x="2" y="81"/>
                    <a:pt x="3" y="79"/>
                    <a:pt x="6" y="79"/>
                  </a:cubicBezTo>
                  <a:cubicBezTo>
                    <a:pt x="8" y="79"/>
                    <a:pt x="10" y="81"/>
                    <a:pt x="10" y="83"/>
                  </a:cubicBezTo>
                  <a:lnTo>
                    <a:pt x="10" y="84"/>
                  </a:lnTo>
                  <a:cubicBezTo>
                    <a:pt x="10" y="86"/>
                    <a:pt x="8" y="88"/>
                    <a:pt x="6" y="88"/>
                  </a:cubicBezTo>
                  <a:cubicBezTo>
                    <a:pt x="3" y="88"/>
                    <a:pt x="2" y="86"/>
                    <a:pt x="2" y="84"/>
                  </a:cubicBezTo>
                  <a:close/>
                  <a:moveTo>
                    <a:pt x="3" y="68"/>
                  </a:moveTo>
                  <a:lnTo>
                    <a:pt x="3" y="68"/>
                  </a:lnTo>
                  <a:cubicBezTo>
                    <a:pt x="3" y="65"/>
                    <a:pt x="5" y="64"/>
                    <a:pt x="7" y="64"/>
                  </a:cubicBezTo>
                  <a:cubicBezTo>
                    <a:pt x="9" y="64"/>
                    <a:pt x="11" y="65"/>
                    <a:pt x="11" y="68"/>
                  </a:cubicBezTo>
                  <a:cubicBezTo>
                    <a:pt x="11" y="70"/>
                    <a:pt x="9" y="72"/>
                    <a:pt x="7" y="72"/>
                  </a:cubicBezTo>
                  <a:cubicBezTo>
                    <a:pt x="5" y="72"/>
                    <a:pt x="3" y="70"/>
                    <a:pt x="3" y="68"/>
                  </a:cubicBezTo>
                  <a:close/>
                  <a:moveTo>
                    <a:pt x="4" y="52"/>
                  </a:moveTo>
                  <a:lnTo>
                    <a:pt x="4" y="52"/>
                  </a:lnTo>
                  <a:cubicBezTo>
                    <a:pt x="4" y="49"/>
                    <a:pt x="6" y="48"/>
                    <a:pt x="8" y="48"/>
                  </a:cubicBezTo>
                  <a:cubicBezTo>
                    <a:pt x="10" y="48"/>
                    <a:pt x="12" y="49"/>
                    <a:pt x="12" y="52"/>
                  </a:cubicBezTo>
                  <a:cubicBezTo>
                    <a:pt x="12" y="54"/>
                    <a:pt x="10" y="56"/>
                    <a:pt x="8" y="56"/>
                  </a:cubicBezTo>
                  <a:cubicBezTo>
                    <a:pt x="6" y="56"/>
                    <a:pt x="4" y="54"/>
                    <a:pt x="4" y="52"/>
                  </a:cubicBezTo>
                  <a:close/>
                  <a:moveTo>
                    <a:pt x="5" y="36"/>
                  </a:moveTo>
                  <a:lnTo>
                    <a:pt x="5" y="36"/>
                  </a:lnTo>
                  <a:cubicBezTo>
                    <a:pt x="5" y="33"/>
                    <a:pt x="7" y="32"/>
                    <a:pt x="9" y="32"/>
                  </a:cubicBezTo>
                  <a:cubicBezTo>
                    <a:pt x="12" y="32"/>
                    <a:pt x="13" y="33"/>
                    <a:pt x="13" y="36"/>
                  </a:cubicBezTo>
                  <a:cubicBezTo>
                    <a:pt x="13" y="38"/>
                    <a:pt x="12" y="40"/>
                    <a:pt x="9" y="40"/>
                  </a:cubicBezTo>
                  <a:cubicBezTo>
                    <a:pt x="7" y="40"/>
                    <a:pt x="5" y="38"/>
                    <a:pt x="5" y="36"/>
                  </a:cubicBezTo>
                  <a:close/>
                  <a:moveTo>
                    <a:pt x="7" y="20"/>
                  </a:moveTo>
                  <a:lnTo>
                    <a:pt x="7" y="20"/>
                  </a:lnTo>
                  <a:cubicBezTo>
                    <a:pt x="7" y="17"/>
                    <a:pt x="8" y="16"/>
                    <a:pt x="11" y="16"/>
                  </a:cubicBezTo>
                  <a:cubicBezTo>
                    <a:pt x="13" y="16"/>
                    <a:pt x="15" y="17"/>
                    <a:pt x="15" y="20"/>
                  </a:cubicBezTo>
                  <a:cubicBezTo>
                    <a:pt x="15" y="22"/>
                    <a:pt x="13" y="24"/>
                    <a:pt x="11" y="24"/>
                  </a:cubicBezTo>
                  <a:cubicBezTo>
                    <a:pt x="8" y="24"/>
                    <a:pt x="7" y="22"/>
                    <a:pt x="7" y="20"/>
                  </a:cubicBezTo>
                  <a:close/>
                  <a:moveTo>
                    <a:pt x="8" y="4"/>
                  </a:moveTo>
                  <a:lnTo>
                    <a:pt x="8" y="4"/>
                  </a:lnTo>
                  <a:cubicBezTo>
                    <a:pt x="8" y="1"/>
                    <a:pt x="10" y="0"/>
                    <a:pt x="12" y="0"/>
                  </a:cubicBezTo>
                  <a:cubicBezTo>
                    <a:pt x="14" y="0"/>
                    <a:pt x="16" y="1"/>
                    <a:pt x="16" y="4"/>
                  </a:cubicBezTo>
                  <a:cubicBezTo>
                    <a:pt x="16" y="6"/>
                    <a:pt x="14" y="8"/>
                    <a:pt x="12" y="8"/>
                  </a:cubicBezTo>
                  <a:cubicBezTo>
                    <a:pt x="10" y="8"/>
                    <a:pt x="8" y="6"/>
                    <a:pt x="8"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65" name="Freeform 74"/>
            <p:cNvSpPr>
              <a:spLocks noEditPoints="1"/>
            </p:cNvSpPr>
            <p:nvPr/>
          </p:nvSpPr>
          <p:spPr bwMode="auto">
            <a:xfrm>
              <a:off x="4276" y="3679"/>
              <a:ext cx="2" cy="46"/>
            </a:xfrm>
            <a:custGeom>
              <a:avLst/>
              <a:gdLst>
                <a:gd name="T0" fmla="*/ 0 w 17"/>
                <a:gd name="T1" fmla="*/ 0 h 296"/>
                <a:gd name="T2" fmla="*/ 0 w 17"/>
                <a:gd name="T3" fmla="*/ 0 h 296"/>
                <a:gd name="T4" fmla="*/ 0 w 17"/>
                <a:gd name="T5" fmla="*/ 0 h 296"/>
                <a:gd name="T6" fmla="*/ 0 w 17"/>
                <a:gd name="T7" fmla="*/ 0 h 296"/>
                <a:gd name="T8" fmla="*/ 0 w 17"/>
                <a:gd name="T9" fmla="*/ 0 h 296"/>
                <a:gd name="T10" fmla="*/ 0 w 17"/>
                <a:gd name="T11" fmla="*/ 0 h 296"/>
                <a:gd name="T12" fmla="*/ 0 w 17"/>
                <a:gd name="T13" fmla="*/ 0 h 296"/>
                <a:gd name="T14" fmla="*/ 0 w 17"/>
                <a:gd name="T15" fmla="*/ 0 h 296"/>
                <a:gd name="T16" fmla="*/ 0 w 17"/>
                <a:gd name="T17" fmla="*/ 0 h 296"/>
                <a:gd name="T18" fmla="*/ 0 w 17"/>
                <a:gd name="T19" fmla="*/ 0 h 296"/>
                <a:gd name="T20" fmla="*/ 0 w 17"/>
                <a:gd name="T21" fmla="*/ 0 h 296"/>
                <a:gd name="T22" fmla="*/ 0 w 17"/>
                <a:gd name="T23" fmla="*/ 0 h 296"/>
                <a:gd name="T24" fmla="*/ 0 w 17"/>
                <a:gd name="T25" fmla="*/ 0 h 296"/>
                <a:gd name="T26" fmla="*/ 0 w 17"/>
                <a:gd name="T27" fmla="*/ 0 h 296"/>
                <a:gd name="T28" fmla="*/ 0 w 17"/>
                <a:gd name="T29" fmla="*/ 0 h 296"/>
                <a:gd name="T30" fmla="*/ 0 w 17"/>
                <a:gd name="T31" fmla="*/ 0 h 296"/>
                <a:gd name="T32" fmla="*/ 0 w 17"/>
                <a:gd name="T33" fmla="*/ 0 h 296"/>
                <a:gd name="T34" fmla="*/ 0 w 17"/>
                <a:gd name="T35" fmla="*/ 0 h 296"/>
                <a:gd name="T36" fmla="*/ 0 w 17"/>
                <a:gd name="T37" fmla="*/ 0 h 296"/>
                <a:gd name="T38" fmla="*/ 0 w 17"/>
                <a:gd name="T39" fmla="*/ 0 h 296"/>
                <a:gd name="T40" fmla="*/ 0 w 17"/>
                <a:gd name="T41" fmla="*/ 0 h 296"/>
                <a:gd name="T42" fmla="*/ 0 w 17"/>
                <a:gd name="T43" fmla="*/ 0 h 296"/>
                <a:gd name="T44" fmla="*/ 0 w 17"/>
                <a:gd name="T45" fmla="*/ 0 h 296"/>
                <a:gd name="T46" fmla="*/ 0 w 17"/>
                <a:gd name="T47" fmla="*/ 0 h 296"/>
                <a:gd name="T48" fmla="*/ 0 w 17"/>
                <a:gd name="T49" fmla="*/ 0 h 296"/>
                <a:gd name="T50" fmla="*/ 0 w 17"/>
                <a:gd name="T51" fmla="*/ 0 h 296"/>
                <a:gd name="T52" fmla="*/ 0 w 17"/>
                <a:gd name="T53" fmla="*/ 0 h 296"/>
                <a:gd name="T54" fmla="*/ 0 w 17"/>
                <a:gd name="T55" fmla="*/ 0 h 296"/>
                <a:gd name="T56" fmla="*/ 0 w 17"/>
                <a:gd name="T57" fmla="*/ 0 h 296"/>
                <a:gd name="T58" fmla="*/ 0 w 17"/>
                <a:gd name="T59" fmla="*/ 0 h 296"/>
                <a:gd name="T60" fmla="*/ 0 w 17"/>
                <a:gd name="T61" fmla="*/ 0 h 296"/>
                <a:gd name="T62" fmla="*/ 0 w 17"/>
                <a:gd name="T63" fmla="*/ 0 h 296"/>
                <a:gd name="T64" fmla="*/ 0 w 17"/>
                <a:gd name="T65" fmla="*/ 0 h 296"/>
                <a:gd name="T66" fmla="*/ 0 w 17"/>
                <a:gd name="T67" fmla="*/ 0 h 296"/>
                <a:gd name="T68" fmla="*/ 0 w 17"/>
                <a:gd name="T69" fmla="*/ 0 h 296"/>
                <a:gd name="T70" fmla="*/ 0 w 17"/>
                <a:gd name="T71" fmla="*/ 0 h 296"/>
                <a:gd name="T72" fmla="*/ 0 w 17"/>
                <a:gd name="T73" fmla="*/ 0 h 296"/>
                <a:gd name="T74" fmla="*/ 0 w 17"/>
                <a:gd name="T75" fmla="*/ 0 h 296"/>
                <a:gd name="T76" fmla="*/ 0 w 17"/>
                <a:gd name="T77" fmla="*/ 0 h 296"/>
                <a:gd name="T78" fmla="*/ 0 w 17"/>
                <a:gd name="T79" fmla="*/ 0 h 296"/>
                <a:gd name="T80" fmla="*/ 0 w 17"/>
                <a:gd name="T81" fmla="*/ 0 h 296"/>
                <a:gd name="T82" fmla="*/ 0 w 17"/>
                <a:gd name="T83" fmla="*/ 0 h 296"/>
                <a:gd name="T84" fmla="*/ 0 w 17"/>
                <a:gd name="T85" fmla="*/ 0 h 296"/>
                <a:gd name="T86" fmla="*/ 0 w 17"/>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6"/>
                <a:gd name="T134" fmla="*/ 17 w 17"/>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6">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9" y="36"/>
                  </a:moveTo>
                  <a:lnTo>
                    <a:pt x="9" y="36"/>
                  </a:lnTo>
                  <a:cubicBezTo>
                    <a:pt x="9" y="38"/>
                    <a:pt x="8" y="40"/>
                    <a:pt x="5" y="40"/>
                  </a:cubicBezTo>
                  <a:cubicBezTo>
                    <a:pt x="3" y="40"/>
                    <a:pt x="1" y="38"/>
                    <a:pt x="1" y="36"/>
                  </a:cubicBezTo>
                  <a:cubicBezTo>
                    <a:pt x="1" y="34"/>
                    <a:pt x="3" y="32"/>
                    <a:pt x="5" y="32"/>
                  </a:cubicBezTo>
                  <a:cubicBezTo>
                    <a:pt x="8"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0" y="68"/>
                  </a:moveTo>
                  <a:lnTo>
                    <a:pt x="10" y="68"/>
                  </a:lnTo>
                  <a:cubicBezTo>
                    <a:pt x="10" y="70"/>
                    <a:pt x="9" y="72"/>
                    <a:pt x="6" y="72"/>
                  </a:cubicBezTo>
                  <a:cubicBezTo>
                    <a:pt x="4" y="72"/>
                    <a:pt x="2" y="70"/>
                    <a:pt x="2" y="68"/>
                  </a:cubicBezTo>
                  <a:cubicBezTo>
                    <a:pt x="2" y="66"/>
                    <a:pt x="4" y="64"/>
                    <a:pt x="6" y="64"/>
                  </a:cubicBezTo>
                  <a:cubicBezTo>
                    <a:pt x="9" y="64"/>
                    <a:pt x="10" y="66"/>
                    <a:pt x="10"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1" y="100"/>
                  </a:moveTo>
                  <a:lnTo>
                    <a:pt x="11" y="100"/>
                  </a:lnTo>
                  <a:cubicBezTo>
                    <a:pt x="11" y="102"/>
                    <a:pt x="9" y="104"/>
                    <a:pt x="7" y="104"/>
                  </a:cubicBezTo>
                  <a:cubicBezTo>
                    <a:pt x="5" y="104"/>
                    <a:pt x="3" y="102"/>
                    <a:pt x="3" y="100"/>
                  </a:cubicBezTo>
                  <a:cubicBezTo>
                    <a:pt x="3" y="98"/>
                    <a:pt x="5" y="96"/>
                    <a:pt x="7" y="96"/>
                  </a:cubicBezTo>
                  <a:cubicBezTo>
                    <a:pt x="9" y="96"/>
                    <a:pt x="11" y="98"/>
                    <a:pt x="11" y="100"/>
                  </a:cubicBezTo>
                  <a:close/>
                  <a:moveTo>
                    <a:pt x="12" y="116"/>
                  </a:moveTo>
                  <a:lnTo>
                    <a:pt x="12" y="116"/>
                  </a:lnTo>
                  <a:cubicBezTo>
                    <a:pt x="12" y="118"/>
                    <a:pt x="10" y="120"/>
                    <a:pt x="8" y="120"/>
                  </a:cubicBezTo>
                  <a:cubicBezTo>
                    <a:pt x="5" y="120"/>
                    <a:pt x="4" y="118"/>
                    <a:pt x="4" y="116"/>
                  </a:cubicBezTo>
                  <a:cubicBezTo>
                    <a:pt x="4" y="114"/>
                    <a:pt x="5" y="112"/>
                    <a:pt x="8" y="112"/>
                  </a:cubicBezTo>
                  <a:cubicBezTo>
                    <a:pt x="10" y="112"/>
                    <a:pt x="12" y="114"/>
                    <a:pt x="12" y="116"/>
                  </a:cubicBezTo>
                  <a:close/>
                  <a:moveTo>
                    <a:pt x="12" y="132"/>
                  </a:moveTo>
                  <a:lnTo>
                    <a:pt x="12" y="132"/>
                  </a:lnTo>
                  <a:cubicBezTo>
                    <a:pt x="12" y="134"/>
                    <a:pt x="10" y="136"/>
                    <a:pt x="8" y="136"/>
                  </a:cubicBezTo>
                  <a:cubicBezTo>
                    <a:pt x="6" y="136"/>
                    <a:pt x="4" y="134"/>
                    <a:pt x="4" y="132"/>
                  </a:cubicBezTo>
                  <a:cubicBezTo>
                    <a:pt x="4" y="130"/>
                    <a:pt x="6" y="128"/>
                    <a:pt x="8" y="128"/>
                  </a:cubicBezTo>
                  <a:cubicBezTo>
                    <a:pt x="10" y="128"/>
                    <a:pt x="12" y="130"/>
                    <a:pt x="12" y="132"/>
                  </a:cubicBezTo>
                  <a:close/>
                  <a:moveTo>
                    <a:pt x="13" y="148"/>
                  </a:moveTo>
                  <a:lnTo>
                    <a:pt x="13" y="148"/>
                  </a:lnTo>
                  <a:cubicBezTo>
                    <a:pt x="13" y="150"/>
                    <a:pt x="11" y="152"/>
                    <a:pt x="9" y="152"/>
                  </a:cubicBezTo>
                  <a:cubicBezTo>
                    <a:pt x="6" y="152"/>
                    <a:pt x="5" y="150"/>
                    <a:pt x="5" y="148"/>
                  </a:cubicBezTo>
                  <a:cubicBezTo>
                    <a:pt x="5" y="146"/>
                    <a:pt x="6" y="144"/>
                    <a:pt x="9" y="144"/>
                  </a:cubicBezTo>
                  <a:cubicBezTo>
                    <a:pt x="11" y="144"/>
                    <a:pt x="13" y="146"/>
                    <a:pt x="13" y="148"/>
                  </a:cubicBezTo>
                  <a:close/>
                  <a:moveTo>
                    <a:pt x="13" y="164"/>
                  </a:moveTo>
                  <a:lnTo>
                    <a:pt x="13" y="164"/>
                  </a:lnTo>
                  <a:cubicBezTo>
                    <a:pt x="13" y="166"/>
                    <a:pt x="11" y="168"/>
                    <a:pt x="9" y="168"/>
                  </a:cubicBezTo>
                  <a:cubicBezTo>
                    <a:pt x="7" y="168"/>
                    <a:pt x="5" y="166"/>
                    <a:pt x="5" y="164"/>
                  </a:cubicBezTo>
                  <a:cubicBezTo>
                    <a:pt x="5" y="162"/>
                    <a:pt x="7" y="160"/>
                    <a:pt x="9" y="160"/>
                  </a:cubicBezTo>
                  <a:cubicBezTo>
                    <a:pt x="11" y="160"/>
                    <a:pt x="13" y="162"/>
                    <a:pt x="13" y="164"/>
                  </a:cubicBezTo>
                  <a:close/>
                  <a:moveTo>
                    <a:pt x="13" y="180"/>
                  </a:moveTo>
                  <a:lnTo>
                    <a:pt x="13" y="180"/>
                  </a:lnTo>
                  <a:cubicBezTo>
                    <a:pt x="13" y="182"/>
                    <a:pt x="12" y="184"/>
                    <a:pt x="9" y="184"/>
                  </a:cubicBezTo>
                  <a:cubicBezTo>
                    <a:pt x="7" y="184"/>
                    <a:pt x="5" y="182"/>
                    <a:pt x="5" y="180"/>
                  </a:cubicBezTo>
                  <a:cubicBezTo>
                    <a:pt x="5" y="178"/>
                    <a:pt x="7" y="176"/>
                    <a:pt x="9" y="176"/>
                  </a:cubicBezTo>
                  <a:cubicBezTo>
                    <a:pt x="12" y="176"/>
                    <a:pt x="13" y="178"/>
                    <a:pt x="13" y="180"/>
                  </a:cubicBezTo>
                  <a:close/>
                  <a:moveTo>
                    <a:pt x="14" y="196"/>
                  </a:moveTo>
                  <a:lnTo>
                    <a:pt x="14" y="196"/>
                  </a:lnTo>
                  <a:cubicBezTo>
                    <a:pt x="14" y="198"/>
                    <a:pt x="12" y="200"/>
                    <a:pt x="10" y="200"/>
                  </a:cubicBezTo>
                  <a:cubicBezTo>
                    <a:pt x="8" y="200"/>
                    <a:pt x="6" y="198"/>
                    <a:pt x="6" y="196"/>
                  </a:cubicBezTo>
                  <a:cubicBezTo>
                    <a:pt x="6" y="194"/>
                    <a:pt x="8" y="192"/>
                    <a:pt x="10" y="192"/>
                  </a:cubicBezTo>
                  <a:cubicBezTo>
                    <a:pt x="12" y="192"/>
                    <a:pt x="14" y="194"/>
                    <a:pt x="14" y="196"/>
                  </a:cubicBezTo>
                  <a:close/>
                  <a:moveTo>
                    <a:pt x="14" y="212"/>
                  </a:moveTo>
                  <a:lnTo>
                    <a:pt x="14" y="212"/>
                  </a:lnTo>
                  <a:cubicBezTo>
                    <a:pt x="14" y="214"/>
                    <a:pt x="13" y="216"/>
                    <a:pt x="10" y="216"/>
                  </a:cubicBezTo>
                  <a:cubicBezTo>
                    <a:pt x="8" y="216"/>
                    <a:pt x="6" y="214"/>
                    <a:pt x="6" y="212"/>
                  </a:cubicBezTo>
                  <a:cubicBezTo>
                    <a:pt x="6" y="210"/>
                    <a:pt x="8" y="208"/>
                    <a:pt x="10" y="208"/>
                  </a:cubicBezTo>
                  <a:cubicBezTo>
                    <a:pt x="13" y="208"/>
                    <a:pt x="14" y="210"/>
                    <a:pt x="14" y="212"/>
                  </a:cubicBezTo>
                  <a:close/>
                  <a:moveTo>
                    <a:pt x="15" y="228"/>
                  </a:moveTo>
                  <a:lnTo>
                    <a:pt x="15" y="228"/>
                  </a:lnTo>
                  <a:cubicBezTo>
                    <a:pt x="15" y="230"/>
                    <a:pt x="13" y="232"/>
                    <a:pt x="11" y="232"/>
                  </a:cubicBezTo>
                  <a:cubicBezTo>
                    <a:pt x="9" y="232"/>
                    <a:pt x="7" y="230"/>
                    <a:pt x="7" y="228"/>
                  </a:cubicBezTo>
                  <a:cubicBezTo>
                    <a:pt x="7" y="226"/>
                    <a:pt x="9" y="224"/>
                    <a:pt x="11" y="224"/>
                  </a:cubicBezTo>
                  <a:cubicBezTo>
                    <a:pt x="13" y="224"/>
                    <a:pt x="15" y="226"/>
                    <a:pt x="15" y="228"/>
                  </a:cubicBezTo>
                  <a:close/>
                  <a:moveTo>
                    <a:pt x="15" y="244"/>
                  </a:moveTo>
                  <a:lnTo>
                    <a:pt x="15" y="244"/>
                  </a:lnTo>
                  <a:cubicBezTo>
                    <a:pt x="15" y="246"/>
                    <a:pt x="14" y="248"/>
                    <a:pt x="11" y="248"/>
                  </a:cubicBezTo>
                  <a:cubicBezTo>
                    <a:pt x="9" y="248"/>
                    <a:pt x="7" y="246"/>
                    <a:pt x="7" y="244"/>
                  </a:cubicBezTo>
                  <a:cubicBezTo>
                    <a:pt x="7" y="242"/>
                    <a:pt x="9" y="240"/>
                    <a:pt x="11" y="240"/>
                  </a:cubicBezTo>
                  <a:cubicBezTo>
                    <a:pt x="14" y="240"/>
                    <a:pt x="15" y="242"/>
                    <a:pt x="15" y="244"/>
                  </a:cubicBezTo>
                  <a:close/>
                  <a:moveTo>
                    <a:pt x="16" y="260"/>
                  </a:moveTo>
                  <a:lnTo>
                    <a:pt x="16" y="260"/>
                  </a:lnTo>
                  <a:cubicBezTo>
                    <a:pt x="16" y="262"/>
                    <a:pt x="14" y="264"/>
                    <a:pt x="12" y="264"/>
                  </a:cubicBezTo>
                  <a:cubicBezTo>
                    <a:pt x="10" y="264"/>
                    <a:pt x="8" y="262"/>
                    <a:pt x="8" y="260"/>
                  </a:cubicBezTo>
                  <a:cubicBezTo>
                    <a:pt x="8" y="258"/>
                    <a:pt x="10" y="256"/>
                    <a:pt x="12" y="256"/>
                  </a:cubicBezTo>
                  <a:cubicBezTo>
                    <a:pt x="14" y="256"/>
                    <a:pt x="16" y="258"/>
                    <a:pt x="16" y="260"/>
                  </a:cubicBezTo>
                  <a:close/>
                  <a:moveTo>
                    <a:pt x="16" y="276"/>
                  </a:moveTo>
                  <a:lnTo>
                    <a:pt x="16" y="276"/>
                  </a:lnTo>
                  <a:cubicBezTo>
                    <a:pt x="16" y="278"/>
                    <a:pt x="14" y="280"/>
                    <a:pt x="12" y="280"/>
                  </a:cubicBezTo>
                  <a:cubicBezTo>
                    <a:pt x="10" y="280"/>
                    <a:pt x="8" y="278"/>
                    <a:pt x="8" y="276"/>
                  </a:cubicBezTo>
                  <a:cubicBezTo>
                    <a:pt x="8" y="274"/>
                    <a:pt x="10" y="272"/>
                    <a:pt x="12" y="272"/>
                  </a:cubicBezTo>
                  <a:cubicBezTo>
                    <a:pt x="14" y="272"/>
                    <a:pt x="16" y="274"/>
                    <a:pt x="16" y="276"/>
                  </a:cubicBezTo>
                  <a:close/>
                  <a:moveTo>
                    <a:pt x="17" y="292"/>
                  </a:moveTo>
                  <a:lnTo>
                    <a:pt x="17" y="292"/>
                  </a:lnTo>
                  <a:cubicBezTo>
                    <a:pt x="17" y="294"/>
                    <a:pt x="15" y="296"/>
                    <a:pt x="13" y="296"/>
                  </a:cubicBezTo>
                  <a:cubicBezTo>
                    <a:pt x="10" y="296"/>
                    <a:pt x="9" y="294"/>
                    <a:pt x="9" y="292"/>
                  </a:cubicBezTo>
                  <a:cubicBezTo>
                    <a:pt x="9" y="290"/>
                    <a:pt x="10" y="288"/>
                    <a:pt x="13" y="288"/>
                  </a:cubicBezTo>
                  <a:cubicBezTo>
                    <a:pt x="15" y="288"/>
                    <a:pt x="17" y="290"/>
                    <a:pt x="17" y="29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66" name="Freeform 75"/>
            <p:cNvSpPr>
              <a:spLocks noEditPoints="1"/>
            </p:cNvSpPr>
            <p:nvPr/>
          </p:nvSpPr>
          <p:spPr bwMode="auto">
            <a:xfrm>
              <a:off x="4384" y="3605"/>
              <a:ext cx="2" cy="91"/>
            </a:xfrm>
            <a:custGeom>
              <a:avLst/>
              <a:gdLst>
                <a:gd name="T0" fmla="*/ 0 w 8"/>
                <a:gd name="T1" fmla="*/ 0 h 292"/>
                <a:gd name="T2" fmla="*/ 0 w 8"/>
                <a:gd name="T3" fmla="*/ 0 h 292"/>
                <a:gd name="T4" fmla="*/ 0 w 8"/>
                <a:gd name="T5" fmla="*/ 0 h 292"/>
                <a:gd name="T6" fmla="*/ 0 w 8"/>
                <a:gd name="T7" fmla="*/ 0 h 292"/>
                <a:gd name="T8" fmla="*/ 0 w 8"/>
                <a:gd name="T9" fmla="*/ 0 h 292"/>
                <a:gd name="T10" fmla="*/ 0 w 8"/>
                <a:gd name="T11" fmla="*/ 0 h 292"/>
                <a:gd name="T12" fmla="*/ 0 w 8"/>
                <a:gd name="T13" fmla="*/ 0 h 292"/>
                <a:gd name="T14" fmla="*/ 0 w 8"/>
                <a:gd name="T15" fmla="*/ 0 h 292"/>
                <a:gd name="T16" fmla="*/ 0 w 8"/>
                <a:gd name="T17" fmla="*/ 0 h 292"/>
                <a:gd name="T18" fmla="*/ 0 w 8"/>
                <a:gd name="T19" fmla="*/ 0 h 292"/>
                <a:gd name="T20" fmla="*/ 0 w 8"/>
                <a:gd name="T21" fmla="*/ 0 h 292"/>
                <a:gd name="T22" fmla="*/ 0 w 8"/>
                <a:gd name="T23" fmla="*/ 0 h 292"/>
                <a:gd name="T24" fmla="*/ 0 w 8"/>
                <a:gd name="T25" fmla="*/ 0 h 292"/>
                <a:gd name="T26" fmla="*/ 0 w 8"/>
                <a:gd name="T27" fmla="*/ 0 h 292"/>
                <a:gd name="T28" fmla="*/ 0 w 8"/>
                <a:gd name="T29" fmla="*/ 0 h 292"/>
                <a:gd name="T30" fmla="*/ 0 w 8"/>
                <a:gd name="T31" fmla="*/ 0 h 292"/>
                <a:gd name="T32" fmla="*/ 0 w 8"/>
                <a:gd name="T33" fmla="*/ 0 h 292"/>
                <a:gd name="T34" fmla="*/ 0 w 8"/>
                <a:gd name="T35" fmla="*/ 0 h 292"/>
                <a:gd name="T36" fmla="*/ 0 w 8"/>
                <a:gd name="T37" fmla="*/ 0 h 292"/>
                <a:gd name="T38" fmla="*/ 0 w 8"/>
                <a:gd name="T39" fmla="*/ 0 h 292"/>
                <a:gd name="T40" fmla="*/ 0 w 8"/>
                <a:gd name="T41" fmla="*/ 0 h 292"/>
                <a:gd name="T42" fmla="*/ 0 w 8"/>
                <a:gd name="T43" fmla="*/ 0 h 292"/>
                <a:gd name="T44" fmla="*/ 0 w 8"/>
                <a:gd name="T45" fmla="*/ 0 h 292"/>
                <a:gd name="T46" fmla="*/ 0 w 8"/>
                <a:gd name="T47" fmla="*/ 0 h 292"/>
                <a:gd name="T48" fmla="*/ 0 w 8"/>
                <a:gd name="T49" fmla="*/ 0 h 292"/>
                <a:gd name="T50" fmla="*/ 0 w 8"/>
                <a:gd name="T51" fmla="*/ 0 h 292"/>
                <a:gd name="T52" fmla="*/ 0 w 8"/>
                <a:gd name="T53" fmla="*/ 0 h 292"/>
                <a:gd name="T54" fmla="*/ 0 w 8"/>
                <a:gd name="T55" fmla="*/ 0 h 292"/>
                <a:gd name="T56" fmla="*/ 0 w 8"/>
                <a:gd name="T57" fmla="*/ 0 h 292"/>
                <a:gd name="T58" fmla="*/ 0 w 8"/>
                <a:gd name="T59" fmla="*/ 0 h 292"/>
                <a:gd name="T60" fmla="*/ 0 w 8"/>
                <a:gd name="T61" fmla="*/ 0 h 292"/>
                <a:gd name="T62" fmla="*/ 0 w 8"/>
                <a:gd name="T63" fmla="*/ 0 h 292"/>
                <a:gd name="T64" fmla="*/ 0 w 8"/>
                <a:gd name="T65" fmla="*/ 0 h 292"/>
                <a:gd name="T66" fmla="*/ 0 w 8"/>
                <a:gd name="T67" fmla="*/ 0 h 292"/>
                <a:gd name="T68" fmla="*/ 0 w 8"/>
                <a:gd name="T69" fmla="*/ 0 h 292"/>
                <a:gd name="T70" fmla="*/ 0 w 8"/>
                <a:gd name="T71" fmla="*/ 0 h 292"/>
                <a:gd name="T72" fmla="*/ 0 w 8"/>
                <a:gd name="T73" fmla="*/ 0 h 292"/>
                <a:gd name="T74" fmla="*/ 0 w 8"/>
                <a:gd name="T75" fmla="*/ 0 h 292"/>
                <a:gd name="T76" fmla="*/ 0 w 8"/>
                <a:gd name="T77" fmla="*/ 0 h 292"/>
                <a:gd name="T78" fmla="*/ 0 w 8"/>
                <a:gd name="T79" fmla="*/ 0 h 292"/>
                <a:gd name="T80" fmla="*/ 0 w 8"/>
                <a:gd name="T81" fmla="*/ 0 h 292"/>
                <a:gd name="T82" fmla="*/ 0 w 8"/>
                <a:gd name="T83" fmla="*/ 0 h 292"/>
                <a:gd name="T84" fmla="*/ 0 w 8"/>
                <a:gd name="T85" fmla="*/ 0 h 292"/>
                <a:gd name="T86" fmla="*/ 0 w 8"/>
                <a:gd name="T87" fmla="*/ 0 h 292"/>
                <a:gd name="T88" fmla="*/ 0 w 8"/>
                <a:gd name="T89" fmla="*/ 0 h 292"/>
                <a:gd name="T90" fmla="*/ 0 w 8"/>
                <a:gd name="T91" fmla="*/ 0 h 292"/>
                <a:gd name="T92" fmla="*/ 0 w 8"/>
                <a:gd name="T93" fmla="*/ 0 h 292"/>
                <a:gd name="T94" fmla="*/ 0 w 8"/>
                <a:gd name="T95" fmla="*/ 0 h 292"/>
                <a:gd name="T96" fmla="*/ 0 w 8"/>
                <a:gd name="T97" fmla="*/ 0 h 292"/>
                <a:gd name="T98" fmla="*/ 0 w 8"/>
                <a:gd name="T99" fmla="*/ 0 h 292"/>
                <a:gd name="T100" fmla="*/ 0 w 8"/>
                <a:gd name="T101" fmla="*/ 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292"/>
                <a:gd name="T155" fmla="*/ 8 w 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292">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4" y="52"/>
                    <a:pt x="2" y="52"/>
                  </a:cubicBezTo>
                  <a:cubicBezTo>
                    <a:pt x="1" y="52"/>
                    <a:pt x="0" y="51"/>
                    <a:pt x="0" y="50"/>
                  </a:cubicBezTo>
                  <a:cubicBezTo>
                    <a:pt x="0" y="49"/>
                    <a:pt x="1" y="48"/>
                    <a:pt x="2" y="48"/>
                  </a:cubicBezTo>
                  <a:cubicBezTo>
                    <a:pt x="4" y="48"/>
                    <a:pt x="4" y="49"/>
                    <a:pt x="4" y="50"/>
                  </a:cubicBezTo>
                  <a:close/>
                  <a:moveTo>
                    <a:pt x="5" y="58"/>
                  </a:moveTo>
                  <a:lnTo>
                    <a:pt x="5" y="58"/>
                  </a:lnTo>
                  <a:cubicBezTo>
                    <a:pt x="5" y="59"/>
                    <a:pt x="4" y="60"/>
                    <a:pt x="3" y="60"/>
                  </a:cubicBezTo>
                  <a:cubicBezTo>
                    <a:pt x="1" y="60"/>
                    <a:pt x="1" y="59"/>
                    <a:pt x="1" y="58"/>
                  </a:cubicBezTo>
                  <a:cubicBezTo>
                    <a:pt x="1" y="57"/>
                    <a:pt x="1"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6" y="122"/>
                  </a:moveTo>
                  <a:lnTo>
                    <a:pt x="6" y="122"/>
                  </a:lnTo>
                  <a:cubicBezTo>
                    <a:pt x="6" y="123"/>
                    <a:pt x="5" y="124"/>
                    <a:pt x="4" y="124"/>
                  </a:cubicBezTo>
                  <a:cubicBezTo>
                    <a:pt x="2" y="124"/>
                    <a:pt x="2" y="123"/>
                    <a:pt x="2" y="122"/>
                  </a:cubicBezTo>
                  <a:cubicBezTo>
                    <a:pt x="2" y="121"/>
                    <a:pt x="2" y="120"/>
                    <a:pt x="4" y="120"/>
                  </a:cubicBezTo>
                  <a:cubicBezTo>
                    <a:pt x="5" y="120"/>
                    <a:pt x="6" y="121"/>
                    <a:pt x="6" y="122"/>
                  </a:cubicBezTo>
                  <a:close/>
                  <a:moveTo>
                    <a:pt x="6" y="130"/>
                  </a:moveTo>
                  <a:lnTo>
                    <a:pt x="6" y="130"/>
                  </a:lnTo>
                  <a:cubicBezTo>
                    <a:pt x="6" y="131"/>
                    <a:pt x="5" y="132"/>
                    <a:pt x="4" y="132"/>
                  </a:cubicBezTo>
                  <a:cubicBezTo>
                    <a:pt x="3" y="132"/>
                    <a:pt x="2" y="131"/>
                    <a:pt x="2" y="130"/>
                  </a:cubicBezTo>
                  <a:cubicBezTo>
                    <a:pt x="2" y="129"/>
                    <a:pt x="3"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5" y="156"/>
                    <a:pt x="4" y="156"/>
                  </a:cubicBezTo>
                  <a:cubicBezTo>
                    <a:pt x="3" y="156"/>
                    <a:pt x="2" y="155"/>
                    <a:pt x="2" y="154"/>
                  </a:cubicBezTo>
                  <a:cubicBezTo>
                    <a:pt x="2" y="153"/>
                    <a:pt x="3"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6" y="188"/>
                    <a:pt x="4" y="188"/>
                  </a:cubicBezTo>
                  <a:cubicBezTo>
                    <a:pt x="3" y="188"/>
                    <a:pt x="2" y="187"/>
                    <a:pt x="2" y="186"/>
                  </a:cubicBezTo>
                  <a:cubicBezTo>
                    <a:pt x="2" y="185"/>
                    <a:pt x="3" y="184"/>
                    <a:pt x="4" y="184"/>
                  </a:cubicBezTo>
                  <a:cubicBezTo>
                    <a:pt x="6" y="184"/>
                    <a:pt x="6" y="185"/>
                    <a:pt x="6" y="186"/>
                  </a:cubicBezTo>
                  <a:close/>
                  <a:moveTo>
                    <a:pt x="7" y="194"/>
                  </a:moveTo>
                  <a:lnTo>
                    <a:pt x="7" y="194"/>
                  </a:lnTo>
                  <a:cubicBezTo>
                    <a:pt x="7" y="195"/>
                    <a:pt x="6" y="196"/>
                    <a:pt x="5" y="196"/>
                  </a:cubicBezTo>
                  <a:cubicBezTo>
                    <a:pt x="3" y="196"/>
                    <a:pt x="3" y="195"/>
                    <a:pt x="3" y="194"/>
                  </a:cubicBezTo>
                  <a:cubicBezTo>
                    <a:pt x="3" y="193"/>
                    <a:pt x="3" y="192"/>
                    <a:pt x="5" y="192"/>
                  </a:cubicBezTo>
                  <a:cubicBezTo>
                    <a:pt x="6" y="192"/>
                    <a:pt x="7" y="193"/>
                    <a:pt x="7" y="194"/>
                  </a:cubicBezTo>
                  <a:close/>
                  <a:moveTo>
                    <a:pt x="7" y="202"/>
                  </a:moveTo>
                  <a:lnTo>
                    <a:pt x="7" y="202"/>
                  </a:lnTo>
                  <a:cubicBezTo>
                    <a:pt x="7" y="203"/>
                    <a:pt x="6" y="204"/>
                    <a:pt x="5" y="204"/>
                  </a:cubicBezTo>
                  <a:cubicBezTo>
                    <a:pt x="4" y="204"/>
                    <a:pt x="3" y="203"/>
                    <a:pt x="3" y="202"/>
                  </a:cubicBezTo>
                  <a:cubicBezTo>
                    <a:pt x="3" y="201"/>
                    <a:pt x="4" y="200"/>
                    <a:pt x="5" y="200"/>
                  </a:cubicBezTo>
                  <a:cubicBezTo>
                    <a:pt x="6" y="200"/>
                    <a:pt x="7" y="201"/>
                    <a:pt x="7" y="202"/>
                  </a:cubicBezTo>
                  <a:close/>
                  <a:moveTo>
                    <a:pt x="7" y="210"/>
                  </a:moveTo>
                  <a:lnTo>
                    <a:pt x="7" y="210"/>
                  </a:lnTo>
                  <a:cubicBezTo>
                    <a:pt x="7" y="211"/>
                    <a:pt x="6" y="212"/>
                    <a:pt x="5" y="212"/>
                  </a:cubicBezTo>
                  <a:cubicBezTo>
                    <a:pt x="4" y="212"/>
                    <a:pt x="3" y="211"/>
                    <a:pt x="3" y="210"/>
                  </a:cubicBezTo>
                  <a:cubicBezTo>
                    <a:pt x="3" y="209"/>
                    <a:pt x="4" y="208"/>
                    <a:pt x="5" y="208"/>
                  </a:cubicBezTo>
                  <a:cubicBezTo>
                    <a:pt x="6" y="208"/>
                    <a:pt x="7" y="209"/>
                    <a:pt x="7" y="210"/>
                  </a:cubicBezTo>
                  <a:close/>
                  <a:moveTo>
                    <a:pt x="7" y="218"/>
                  </a:moveTo>
                  <a:lnTo>
                    <a:pt x="7" y="218"/>
                  </a:lnTo>
                  <a:cubicBezTo>
                    <a:pt x="7" y="219"/>
                    <a:pt x="6" y="220"/>
                    <a:pt x="5" y="220"/>
                  </a:cubicBezTo>
                  <a:cubicBezTo>
                    <a:pt x="4" y="220"/>
                    <a:pt x="3" y="219"/>
                    <a:pt x="3" y="218"/>
                  </a:cubicBezTo>
                  <a:cubicBezTo>
                    <a:pt x="3" y="217"/>
                    <a:pt x="4" y="216"/>
                    <a:pt x="5" y="216"/>
                  </a:cubicBezTo>
                  <a:cubicBezTo>
                    <a:pt x="6" y="216"/>
                    <a:pt x="7" y="217"/>
                    <a:pt x="7" y="218"/>
                  </a:cubicBezTo>
                  <a:close/>
                  <a:moveTo>
                    <a:pt x="7" y="226"/>
                  </a:moveTo>
                  <a:lnTo>
                    <a:pt x="7" y="226"/>
                  </a:lnTo>
                  <a:cubicBezTo>
                    <a:pt x="7" y="227"/>
                    <a:pt x="6" y="228"/>
                    <a:pt x="5" y="228"/>
                  </a:cubicBezTo>
                  <a:cubicBezTo>
                    <a:pt x="4" y="228"/>
                    <a:pt x="3" y="227"/>
                    <a:pt x="3" y="226"/>
                  </a:cubicBezTo>
                  <a:cubicBezTo>
                    <a:pt x="3" y="225"/>
                    <a:pt x="4" y="224"/>
                    <a:pt x="5" y="224"/>
                  </a:cubicBezTo>
                  <a:cubicBezTo>
                    <a:pt x="6" y="224"/>
                    <a:pt x="7" y="225"/>
                    <a:pt x="7" y="226"/>
                  </a:cubicBezTo>
                  <a:close/>
                  <a:moveTo>
                    <a:pt x="7" y="234"/>
                  </a:moveTo>
                  <a:lnTo>
                    <a:pt x="7" y="234"/>
                  </a:lnTo>
                  <a:cubicBezTo>
                    <a:pt x="7" y="235"/>
                    <a:pt x="6" y="236"/>
                    <a:pt x="5" y="236"/>
                  </a:cubicBezTo>
                  <a:cubicBezTo>
                    <a:pt x="4" y="236"/>
                    <a:pt x="3" y="235"/>
                    <a:pt x="3" y="234"/>
                  </a:cubicBezTo>
                  <a:cubicBezTo>
                    <a:pt x="3" y="233"/>
                    <a:pt x="4" y="232"/>
                    <a:pt x="5" y="232"/>
                  </a:cubicBezTo>
                  <a:cubicBezTo>
                    <a:pt x="6" y="232"/>
                    <a:pt x="7" y="233"/>
                    <a:pt x="7" y="234"/>
                  </a:cubicBezTo>
                  <a:close/>
                  <a:moveTo>
                    <a:pt x="7" y="242"/>
                  </a:moveTo>
                  <a:lnTo>
                    <a:pt x="7" y="242"/>
                  </a:lnTo>
                  <a:cubicBezTo>
                    <a:pt x="7" y="243"/>
                    <a:pt x="6" y="244"/>
                    <a:pt x="5" y="244"/>
                  </a:cubicBezTo>
                  <a:cubicBezTo>
                    <a:pt x="4" y="244"/>
                    <a:pt x="3" y="243"/>
                    <a:pt x="3" y="242"/>
                  </a:cubicBezTo>
                  <a:cubicBezTo>
                    <a:pt x="3" y="241"/>
                    <a:pt x="4" y="240"/>
                    <a:pt x="5" y="240"/>
                  </a:cubicBezTo>
                  <a:cubicBezTo>
                    <a:pt x="6" y="240"/>
                    <a:pt x="7" y="241"/>
                    <a:pt x="7" y="242"/>
                  </a:cubicBezTo>
                  <a:close/>
                  <a:moveTo>
                    <a:pt x="7" y="250"/>
                  </a:moveTo>
                  <a:lnTo>
                    <a:pt x="7" y="250"/>
                  </a:lnTo>
                  <a:cubicBezTo>
                    <a:pt x="7" y="251"/>
                    <a:pt x="6" y="252"/>
                    <a:pt x="5" y="252"/>
                  </a:cubicBezTo>
                  <a:cubicBezTo>
                    <a:pt x="4" y="252"/>
                    <a:pt x="3" y="251"/>
                    <a:pt x="3" y="250"/>
                  </a:cubicBezTo>
                  <a:cubicBezTo>
                    <a:pt x="3" y="249"/>
                    <a:pt x="4" y="248"/>
                    <a:pt x="5" y="248"/>
                  </a:cubicBezTo>
                  <a:cubicBezTo>
                    <a:pt x="6" y="248"/>
                    <a:pt x="7" y="249"/>
                    <a:pt x="7" y="250"/>
                  </a:cubicBezTo>
                  <a:close/>
                  <a:moveTo>
                    <a:pt x="7" y="258"/>
                  </a:moveTo>
                  <a:lnTo>
                    <a:pt x="7" y="258"/>
                  </a:lnTo>
                  <a:cubicBezTo>
                    <a:pt x="7" y="259"/>
                    <a:pt x="7" y="260"/>
                    <a:pt x="5" y="260"/>
                  </a:cubicBezTo>
                  <a:cubicBezTo>
                    <a:pt x="4" y="260"/>
                    <a:pt x="3" y="259"/>
                    <a:pt x="3" y="258"/>
                  </a:cubicBezTo>
                  <a:cubicBezTo>
                    <a:pt x="3" y="257"/>
                    <a:pt x="4" y="256"/>
                    <a:pt x="5" y="256"/>
                  </a:cubicBezTo>
                  <a:cubicBezTo>
                    <a:pt x="7" y="256"/>
                    <a:pt x="7" y="257"/>
                    <a:pt x="7" y="258"/>
                  </a:cubicBezTo>
                  <a:close/>
                  <a:moveTo>
                    <a:pt x="8" y="266"/>
                  </a:moveTo>
                  <a:lnTo>
                    <a:pt x="8" y="266"/>
                  </a:lnTo>
                  <a:cubicBezTo>
                    <a:pt x="8" y="267"/>
                    <a:pt x="7" y="268"/>
                    <a:pt x="6" y="268"/>
                  </a:cubicBezTo>
                  <a:cubicBezTo>
                    <a:pt x="4" y="268"/>
                    <a:pt x="4" y="267"/>
                    <a:pt x="4" y="266"/>
                  </a:cubicBezTo>
                  <a:cubicBezTo>
                    <a:pt x="4" y="265"/>
                    <a:pt x="4" y="264"/>
                    <a:pt x="6" y="264"/>
                  </a:cubicBezTo>
                  <a:cubicBezTo>
                    <a:pt x="7" y="264"/>
                    <a:pt x="8" y="265"/>
                    <a:pt x="8" y="266"/>
                  </a:cubicBezTo>
                  <a:close/>
                  <a:moveTo>
                    <a:pt x="8" y="274"/>
                  </a:moveTo>
                  <a:lnTo>
                    <a:pt x="8" y="274"/>
                  </a:lnTo>
                  <a:cubicBezTo>
                    <a:pt x="8" y="275"/>
                    <a:pt x="7" y="276"/>
                    <a:pt x="6" y="276"/>
                  </a:cubicBezTo>
                  <a:cubicBezTo>
                    <a:pt x="5" y="276"/>
                    <a:pt x="4" y="275"/>
                    <a:pt x="4" y="274"/>
                  </a:cubicBezTo>
                  <a:cubicBezTo>
                    <a:pt x="4" y="273"/>
                    <a:pt x="5" y="272"/>
                    <a:pt x="6" y="272"/>
                  </a:cubicBezTo>
                  <a:cubicBezTo>
                    <a:pt x="7" y="272"/>
                    <a:pt x="8" y="273"/>
                    <a:pt x="8" y="274"/>
                  </a:cubicBezTo>
                  <a:close/>
                  <a:moveTo>
                    <a:pt x="8" y="282"/>
                  </a:moveTo>
                  <a:lnTo>
                    <a:pt x="8" y="282"/>
                  </a:lnTo>
                  <a:cubicBezTo>
                    <a:pt x="8" y="283"/>
                    <a:pt x="7" y="284"/>
                    <a:pt x="6" y="284"/>
                  </a:cubicBezTo>
                  <a:cubicBezTo>
                    <a:pt x="5" y="284"/>
                    <a:pt x="4" y="283"/>
                    <a:pt x="4" y="282"/>
                  </a:cubicBezTo>
                  <a:cubicBezTo>
                    <a:pt x="4" y="281"/>
                    <a:pt x="5" y="280"/>
                    <a:pt x="6" y="280"/>
                  </a:cubicBezTo>
                  <a:cubicBezTo>
                    <a:pt x="7" y="280"/>
                    <a:pt x="8" y="281"/>
                    <a:pt x="8" y="282"/>
                  </a:cubicBezTo>
                  <a:close/>
                  <a:moveTo>
                    <a:pt x="8" y="290"/>
                  </a:moveTo>
                  <a:lnTo>
                    <a:pt x="8" y="290"/>
                  </a:lnTo>
                  <a:cubicBezTo>
                    <a:pt x="8" y="291"/>
                    <a:pt x="7" y="292"/>
                    <a:pt x="6" y="292"/>
                  </a:cubicBezTo>
                  <a:cubicBezTo>
                    <a:pt x="5" y="292"/>
                    <a:pt x="4" y="291"/>
                    <a:pt x="4" y="290"/>
                  </a:cubicBezTo>
                  <a:cubicBezTo>
                    <a:pt x="4" y="289"/>
                    <a:pt x="5" y="288"/>
                    <a:pt x="6" y="288"/>
                  </a:cubicBezTo>
                  <a:cubicBezTo>
                    <a:pt x="7" y="288"/>
                    <a:pt x="8" y="289"/>
                    <a:pt x="8" y="29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67" name="Freeform 76"/>
            <p:cNvSpPr>
              <a:spLocks noEditPoints="1"/>
            </p:cNvSpPr>
            <p:nvPr/>
          </p:nvSpPr>
          <p:spPr bwMode="auto">
            <a:xfrm>
              <a:off x="4492" y="3360"/>
              <a:ext cx="2" cy="149"/>
            </a:xfrm>
            <a:custGeom>
              <a:avLst/>
              <a:gdLst>
                <a:gd name="T0" fmla="*/ 0 w 8"/>
                <a:gd name="T1" fmla="*/ 0 h 477"/>
                <a:gd name="T2" fmla="*/ 0 w 8"/>
                <a:gd name="T3" fmla="*/ 0 h 477"/>
                <a:gd name="T4" fmla="*/ 0 w 8"/>
                <a:gd name="T5" fmla="*/ 0 h 477"/>
                <a:gd name="T6" fmla="*/ 0 w 8"/>
                <a:gd name="T7" fmla="*/ 0 h 477"/>
                <a:gd name="T8" fmla="*/ 0 w 8"/>
                <a:gd name="T9" fmla="*/ 0 h 477"/>
                <a:gd name="T10" fmla="*/ 0 w 8"/>
                <a:gd name="T11" fmla="*/ 0 h 477"/>
                <a:gd name="T12" fmla="*/ 0 w 8"/>
                <a:gd name="T13" fmla="*/ 0 h 477"/>
                <a:gd name="T14" fmla="*/ 0 w 8"/>
                <a:gd name="T15" fmla="*/ 0 h 477"/>
                <a:gd name="T16" fmla="*/ 0 w 8"/>
                <a:gd name="T17" fmla="*/ 0 h 477"/>
                <a:gd name="T18" fmla="*/ 0 w 8"/>
                <a:gd name="T19" fmla="*/ 0 h 477"/>
                <a:gd name="T20" fmla="*/ 0 w 8"/>
                <a:gd name="T21" fmla="*/ 0 h 477"/>
                <a:gd name="T22" fmla="*/ 0 w 8"/>
                <a:gd name="T23" fmla="*/ 0 h 477"/>
                <a:gd name="T24" fmla="*/ 0 w 8"/>
                <a:gd name="T25" fmla="*/ 0 h 477"/>
                <a:gd name="T26" fmla="*/ 0 w 8"/>
                <a:gd name="T27" fmla="*/ 0 h 477"/>
                <a:gd name="T28" fmla="*/ 0 w 8"/>
                <a:gd name="T29" fmla="*/ 0 h 477"/>
                <a:gd name="T30" fmla="*/ 0 w 8"/>
                <a:gd name="T31" fmla="*/ 0 h 477"/>
                <a:gd name="T32" fmla="*/ 0 w 8"/>
                <a:gd name="T33" fmla="*/ 0 h 477"/>
                <a:gd name="T34" fmla="*/ 0 w 8"/>
                <a:gd name="T35" fmla="*/ 0 h 477"/>
                <a:gd name="T36" fmla="*/ 0 w 8"/>
                <a:gd name="T37" fmla="*/ 0 h 477"/>
                <a:gd name="T38" fmla="*/ 0 w 8"/>
                <a:gd name="T39" fmla="*/ 0 h 477"/>
                <a:gd name="T40" fmla="*/ 0 w 8"/>
                <a:gd name="T41" fmla="*/ 0 h 477"/>
                <a:gd name="T42" fmla="*/ 0 w 8"/>
                <a:gd name="T43" fmla="*/ 0 h 477"/>
                <a:gd name="T44" fmla="*/ 0 w 8"/>
                <a:gd name="T45" fmla="*/ 0 h 477"/>
                <a:gd name="T46" fmla="*/ 0 w 8"/>
                <a:gd name="T47" fmla="*/ 0 h 477"/>
                <a:gd name="T48" fmla="*/ 0 w 8"/>
                <a:gd name="T49" fmla="*/ 0 h 477"/>
                <a:gd name="T50" fmla="*/ 0 w 8"/>
                <a:gd name="T51" fmla="*/ 0 h 477"/>
                <a:gd name="T52" fmla="*/ 0 w 8"/>
                <a:gd name="T53" fmla="*/ 0 h 477"/>
                <a:gd name="T54" fmla="*/ 0 w 8"/>
                <a:gd name="T55" fmla="*/ 0 h 477"/>
                <a:gd name="T56" fmla="*/ 0 w 8"/>
                <a:gd name="T57" fmla="*/ 0 h 477"/>
                <a:gd name="T58" fmla="*/ 0 w 8"/>
                <a:gd name="T59" fmla="*/ 0 h 477"/>
                <a:gd name="T60" fmla="*/ 0 w 8"/>
                <a:gd name="T61" fmla="*/ 0 h 477"/>
                <a:gd name="T62" fmla="*/ 0 w 8"/>
                <a:gd name="T63" fmla="*/ 0 h 477"/>
                <a:gd name="T64" fmla="*/ 0 w 8"/>
                <a:gd name="T65" fmla="*/ 0 h 477"/>
                <a:gd name="T66" fmla="*/ 0 w 8"/>
                <a:gd name="T67" fmla="*/ 0 h 477"/>
                <a:gd name="T68" fmla="*/ 0 w 8"/>
                <a:gd name="T69" fmla="*/ 0 h 477"/>
                <a:gd name="T70" fmla="*/ 0 w 8"/>
                <a:gd name="T71" fmla="*/ 0 h 477"/>
                <a:gd name="T72" fmla="*/ 0 w 8"/>
                <a:gd name="T73" fmla="*/ 0 h 477"/>
                <a:gd name="T74" fmla="*/ 0 w 8"/>
                <a:gd name="T75" fmla="*/ 0 h 477"/>
                <a:gd name="T76" fmla="*/ 0 w 8"/>
                <a:gd name="T77" fmla="*/ 0 h 477"/>
                <a:gd name="T78" fmla="*/ 0 w 8"/>
                <a:gd name="T79" fmla="*/ 0 h 477"/>
                <a:gd name="T80" fmla="*/ 0 w 8"/>
                <a:gd name="T81" fmla="*/ 0 h 477"/>
                <a:gd name="T82" fmla="*/ 0 w 8"/>
                <a:gd name="T83" fmla="*/ 0 h 477"/>
                <a:gd name="T84" fmla="*/ 0 w 8"/>
                <a:gd name="T85" fmla="*/ 0 h 477"/>
                <a:gd name="T86" fmla="*/ 0 w 8"/>
                <a:gd name="T87" fmla="*/ 0 h 477"/>
                <a:gd name="T88" fmla="*/ 0 w 8"/>
                <a:gd name="T89" fmla="*/ 0 h 477"/>
                <a:gd name="T90" fmla="*/ 0 w 8"/>
                <a:gd name="T91" fmla="*/ 0 h 477"/>
                <a:gd name="T92" fmla="*/ 0 w 8"/>
                <a:gd name="T93" fmla="*/ 0 h 477"/>
                <a:gd name="T94" fmla="*/ 0 w 8"/>
                <a:gd name="T95" fmla="*/ 0 h 477"/>
                <a:gd name="T96" fmla="*/ 0 w 8"/>
                <a:gd name="T97" fmla="*/ 0 h 477"/>
                <a:gd name="T98" fmla="*/ 0 w 8"/>
                <a:gd name="T99" fmla="*/ 0 h 477"/>
                <a:gd name="T100" fmla="*/ 0 w 8"/>
                <a:gd name="T101" fmla="*/ 0 h 477"/>
                <a:gd name="T102" fmla="*/ 0 w 8"/>
                <a:gd name="T103" fmla="*/ 0 h 477"/>
                <a:gd name="T104" fmla="*/ 0 w 8"/>
                <a:gd name="T105" fmla="*/ 0 h 477"/>
                <a:gd name="T106" fmla="*/ 0 w 8"/>
                <a:gd name="T107" fmla="*/ 0 h 477"/>
                <a:gd name="T108" fmla="*/ 0 w 8"/>
                <a:gd name="T109" fmla="*/ 0 h 477"/>
                <a:gd name="T110" fmla="*/ 0 w 8"/>
                <a:gd name="T111" fmla="*/ 0 h 477"/>
                <a:gd name="T112" fmla="*/ 0 w 8"/>
                <a:gd name="T113" fmla="*/ 0 h 477"/>
                <a:gd name="T114" fmla="*/ 0 w 8"/>
                <a:gd name="T115" fmla="*/ 0 h 477"/>
                <a:gd name="T116" fmla="*/ 0 w 8"/>
                <a:gd name="T117" fmla="*/ 0 h 477"/>
                <a:gd name="T118" fmla="*/ 0 w 8"/>
                <a:gd name="T119" fmla="*/ 0 h 4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477"/>
                <a:gd name="T182" fmla="*/ 8 w 8"/>
                <a:gd name="T183" fmla="*/ 477 h 4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477">
                  <a:moveTo>
                    <a:pt x="0" y="475"/>
                  </a:moveTo>
                  <a:lnTo>
                    <a:pt x="0" y="475"/>
                  </a:lnTo>
                  <a:cubicBezTo>
                    <a:pt x="0" y="474"/>
                    <a:pt x="1" y="473"/>
                    <a:pt x="2" y="473"/>
                  </a:cubicBezTo>
                  <a:cubicBezTo>
                    <a:pt x="3" y="473"/>
                    <a:pt x="4" y="474"/>
                    <a:pt x="4" y="475"/>
                  </a:cubicBezTo>
                  <a:cubicBezTo>
                    <a:pt x="4" y="476"/>
                    <a:pt x="3" y="477"/>
                    <a:pt x="2" y="477"/>
                  </a:cubicBezTo>
                  <a:cubicBezTo>
                    <a:pt x="1" y="477"/>
                    <a:pt x="0" y="476"/>
                    <a:pt x="0" y="475"/>
                  </a:cubicBezTo>
                  <a:close/>
                  <a:moveTo>
                    <a:pt x="0" y="467"/>
                  </a:moveTo>
                  <a:lnTo>
                    <a:pt x="0" y="467"/>
                  </a:lnTo>
                  <a:cubicBezTo>
                    <a:pt x="0" y="466"/>
                    <a:pt x="1" y="465"/>
                    <a:pt x="2" y="465"/>
                  </a:cubicBezTo>
                  <a:cubicBezTo>
                    <a:pt x="3" y="465"/>
                    <a:pt x="4" y="466"/>
                    <a:pt x="4" y="467"/>
                  </a:cubicBezTo>
                  <a:cubicBezTo>
                    <a:pt x="4" y="468"/>
                    <a:pt x="3" y="469"/>
                    <a:pt x="2" y="469"/>
                  </a:cubicBezTo>
                  <a:cubicBezTo>
                    <a:pt x="1" y="469"/>
                    <a:pt x="0" y="468"/>
                    <a:pt x="0" y="467"/>
                  </a:cubicBezTo>
                  <a:close/>
                  <a:moveTo>
                    <a:pt x="0" y="459"/>
                  </a:moveTo>
                  <a:lnTo>
                    <a:pt x="0" y="459"/>
                  </a:lnTo>
                  <a:cubicBezTo>
                    <a:pt x="0" y="458"/>
                    <a:pt x="1" y="457"/>
                    <a:pt x="2" y="457"/>
                  </a:cubicBezTo>
                  <a:cubicBezTo>
                    <a:pt x="3" y="457"/>
                    <a:pt x="4" y="458"/>
                    <a:pt x="4" y="459"/>
                  </a:cubicBezTo>
                  <a:cubicBezTo>
                    <a:pt x="4" y="460"/>
                    <a:pt x="3" y="461"/>
                    <a:pt x="2" y="461"/>
                  </a:cubicBezTo>
                  <a:cubicBezTo>
                    <a:pt x="1" y="461"/>
                    <a:pt x="0" y="460"/>
                    <a:pt x="0" y="459"/>
                  </a:cubicBezTo>
                  <a:close/>
                  <a:moveTo>
                    <a:pt x="0" y="451"/>
                  </a:moveTo>
                  <a:lnTo>
                    <a:pt x="0" y="451"/>
                  </a:lnTo>
                  <a:cubicBezTo>
                    <a:pt x="0" y="450"/>
                    <a:pt x="1" y="449"/>
                    <a:pt x="2" y="449"/>
                  </a:cubicBezTo>
                  <a:cubicBezTo>
                    <a:pt x="3" y="449"/>
                    <a:pt x="4" y="450"/>
                    <a:pt x="4" y="451"/>
                  </a:cubicBezTo>
                  <a:cubicBezTo>
                    <a:pt x="4" y="452"/>
                    <a:pt x="3" y="453"/>
                    <a:pt x="2" y="453"/>
                  </a:cubicBezTo>
                  <a:cubicBezTo>
                    <a:pt x="1" y="453"/>
                    <a:pt x="0" y="452"/>
                    <a:pt x="0" y="451"/>
                  </a:cubicBezTo>
                  <a:close/>
                  <a:moveTo>
                    <a:pt x="0" y="443"/>
                  </a:moveTo>
                  <a:lnTo>
                    <a:pt x="0" y="443"/>
                  </a:lnTo>
                  <a:cubicBezTo>
                    <a:pt x="0" y="442"/>
                    <a:pt x="1" y="441"/>
                    <a:pt x="2" y="441"/>
                  </a:cubicBezTo>
                  <a:cubicBezTo>
                    <a:pt x="3" y="441"/>
                    <a:pt x="4" y="442"/>
                    <a:pt x="4" y="443"/>
                  </a:cubicBezTo>
                  <a:cubicBezTo>
                    <a:pt x="4" y="444"/>
                    <a:pt x="3" y="445"/>
                    <a:pt x="2" y="445"/>
                  </a:cubicBezTo>
                  <a:cubicBezTo>
                    <a:pt x="1" y="445"/>
                    <a:pt x="0" y="444"/>
                    <a:pt x="0" y="443"/>
                  </a:cubicBezTo>
                  <a:close/>
                  <a:moveTo>
                    <a:pt x="0" y="435"/>
                  </a:moveTo>
                  <a:lnTo>
                    <a:pt x="0" y="435"/>
                  </a:lnTo>
                  <a:cubicBezTo>
                    <a:pt x="0" y="434"/>
                    <a:pt x="1" y="433"/>
                    <a:pt x="2" y="433"/>
                  </a:cubicBezTo>
                  <a:cubicBezTo>
                    <a:pt x="3" y="433"/>
                    <a:pt x="4" y="434"/>
                    <a:pt x="4" y="435"/>
                  </a:cubicBezTo>
                  <a:cubicBezTo>
                    <a:pt x="4" y="436"/>
                    <a:pt x="3" y="437"/>
                    <a:pt x="2" y="437"/>
                  </a:cubicBezTo>
                  <a:cubicBezTo>
                    <a:pt x="1" y="437"/>
                    <a:pt x="0" y="436"/>
                    <a:pt x="0" y="435"/>
                  </a:cubicBezTo>
                  <a:close/>
                  <a:moveTo>
                    <a:pt x="0" y="427"/>
                  </a:moveTo>
                  <a:lnTo>
                    <a:pt x="0" y="427"/>
                  </a:lnTo>
                  <a:cubicBezTo>
                    <a:pt x="0" y="425"/>
                    <a:pt x="1" y="425"/>
                    <a:pt x="2" y="425"/>
                  </a:cubicBezTo>
                  <a:cubicBezTo>
                    <a:pt x="3" y="425"/>
                    <a:pt x="4" y="425"/>
                    <a:pt x="4" y="427"/>
                  </a:cubicBezTo>
                  <a:cubicBezTo>
                    <a:pt x="4" y="428"/>
                    <a:pt x="3" y="429"/>
                    <a:pt x="2" y="429"/>
                  </a:cubicBezTo>
                  <a:cubicBezTo>
                    <a:pt x="1" y="429"/>
                    <a:pt x="0" y="428"/>
                    <a:pt x="0" y="427"/>
                  </a:cubicBezTo>
                  <a:close/>
                  <a:moveTo>
                    <a:pt x="0" y="419"/>
                  </a:moveTo>
                  <a:lnTo>
                    <a:pt x="0" y="419"/>
                  </a:lnTo>
                  <a:cubicBezTo>
                    <a:pt x="0" y="417"/>
                    <a:pt x="1" y="417"/>
                    <a:pt x="2" y="417"/>
                  </a:cubicBezTo>
                  <a:cubicBezTo>
                    <a:pt x="3" y="417"/>
                    <a:pt x="4" y="417"/>
                    <a:pt x="4" y="419"/>
                  </a:cubicBezTo>
                  <a:cubicBezTo>
                    <a:pt x="4" y="420"/>
                    <a:pt x="3" y="421"/>
                    <a:pt x="2" y="421"/>
                  </a:cubicBezTo>
                  <a:cubicBezTo>
                    <a:pt x="1" y="421"/>
                    <a:pt x="0" y="420"/>
                    <a:pt x="0" y="419"/>
                  </a:cubicBezTo>
                  <a:close/>
                  <a:moveTo>
                    <a:pt x="0" y="411"/>
                  </a:moveTo>
                  <a:lnTo>
                    <a:pt x="0" y="411"/>
                  </a:lnTo>
                  <a:cubicBezTo>
                    <a:pt x="0" y="409"/>
                    <a:pt x="1" y="409"/>
                    <a:pt x="2" y="409"/>
                  </a:cubicBezTo>
                  <a:cubicBezTo>
                    <a:pt x="3" y="409"/>
                    <a:pt x="4" y="409"/>
                    <a:pt x="4" y="411"/>
                  </a:cubicBezTo>
                  <a:cubicBezTo>
                    <a:pt x="4" y="412"/>
                    <a:pt x="3" y="413"/>
                    <a:pt x="2" y="413"/>
                  </a:cubicBezTo>
                  <a:cubicBezTo>
                    <a:pt x="1" y="413"/>
                    <a:pt x="0" y="412"/>
                    <a:pt x="0" y="411"/>
                  </a:cubicBezTo>
                  <a:close/>
                  <a:moveTo>
                    <a:pt x="0" y="403"/>
                  </a:moveTo>
                  <a:lnTo>
                    <a:pt x="0" y="403"/>
                  </a:lnTo>
                  <a:cubicBezTo>
                    <a:pt x="0" y="401"/>
                    <a:pt x="1" y="401"/>
                    <a:pt x="2" y="401"/>
                  </a:cubicBezTo>
                  <a:cubicBezTo>
                    <a:pt x="3" y="401"/>
                    <a:pt x="4" y="401"/>
                    <a:pt x="4" y="403"/>
                  </a:cubicBezTo>
                  <a:cubicBezTo>
                    <a:pt x="4" y="404"/>
                    <a:pt x="3" y="405"/>
                    <a:pt x="2" y="405"/>
                  </a:cubicBezTo>
                  <a:cubicBezTo>
                    <a:pt x="1" y="405"/>
                    <a:pt x="0" y="404"/>
                    <a:pt x="0" y="403"/>
                  </a:cubicBezTo>
                  <a:close/>
                  <a:moveTo>
                    <a:pt x="0" y="395"/>
                  </a:moveTo>
                  <a:lnTo>
                    <a:pt x="0" y="395"/>
                  </a:lnTo>
                  <a:cubicBezTo>
                    <a:pt x="0" y="393"/>
                    <a:pt x="1" y="393"/>
                    <a:pt x="2" y="393"/>
                  </a:cubicBezTo>
                  <a:cubicBezTo>
                    <a:pt x="3" y="393"/>
                    <a:pt x="4" y="393"/>
                    <a:pt x="4" y="395"/>
                  </a:cubicBezTo>
                  <a:cubicBezTo>
                    <a:pt x="4" y="396"/>
                    <a:pt x="3" y="397"/>
                    <a:pt x="2" y="397"/>
                  </a:cubicBezTo>
                  <a:cubicBezTo>
                    <a:pt x="1" y="397"/>
                    <a:pt x="0" y="396"/>
                    <a:pt x="0" y="395"/>
                  </a:cubicBezTo>
                  <a:close/>
                  <a:moveTo>
                    <a:pt x="0" y="387"/>
                  </a:moveTo>
                  <a:lnTo>
                    <a:pt x="0" y="387"/>
                  </a:lnTo>
                  <a:cubicBezTo>
                    <a:pt x="0" y="385"/>
                    <a:pt x="1" y="385"/>
                    <a:pt x="2" y="385"/>
                  </a:cubicBezTo>
                  <a:cubicBezTo>
                    <a:pt x="4" y="385"/>
                    <a:pt x="4" y="385"/>
                    <a:pt x="4" y="387"/>
                  </a:cubicBezTo>
                  <a:cubicBezTo>
                    <a:pt x="4" y="388"/>
                    <a:pt x="4" y="389"/>
                    <a:pt x="2" y="389"/>
                  </a:cubicBezTo>
                  <a:cubicBezTo>
                    <a:pt x="1" y="389"/>
                    <a:pt x="0" y="388"/>
                    <a:pt x="0" y="387"/>
                  </a:cubicBezTo>
                  <a:close/>
                  <a:moveTo>
                    <a:pt x="0" y="379"/>
                  </a:moveTo>
                  <a:lnTo>
                    <a:pt x="0" y="379"/>
                  </a:lnTo>
                  <a:cubicBezTo>
                    <a:pt x="0" y="377"/>
                    <a:pt x="1" y="377"/>
                    <a:pt x="2" y="377"/>
                  </a:cubicBezTo>
                  <a:cubicBezTo>
                    <a:pt x="4" y="377"/>
                    <a:pt x="4" y="377"/>
                    <a:pt x="4" y="379"/>
                  </a:cubicBezTo>
                  <a:cubicBezTo>
                    <a:pt x="4" y="380"/>
                    <a:pt x="4" y="381"/>
                    <a:pt x="2" y="381"/>
                  </a:cubicBezTo>
                  <a:cubicBezTo>
                    <a:pt x="1" y="381"/>
                    <a:pt x="0" y="380"/>
                    <a:pt x="0" y="379"/>
                  </a:cubicBezTo>
                  <a:close/>
                  <a:moveTo>
                    <a:pt x="1" y="371"/>
                  </a:moveTo>
                  <a:lnTo>
                    <a:pt x="1" y="371"/>
                  </a:lnTo>
                  <a:cubicBezTo>
                    <a:pt x="1" y="369"/>
                    <a:pt x="1" y="369"/>
                    <a:pt x="3" y="369"/>
                  </a:cubicBezTo>
                  <a:cubicBezTo>
                    <a:pt x="4" y="369"/>
                    <a:pt x="5" y="369"/>
                    <a:pt x="5" y="371"/>
                  </a:cubicBezTo>
                  <a:cubicBezTo>
                    <a:pt x="5" y="372"/>
                    <a:pt x="4" y="373"/>
                    <a:pt x="3" y="373"/>
                  </a:cubicBezTo>
                  <a:cubicBezTo>
                    <a:pt x="1" y="373"/>
                    <a:pt x="1" y="372"/>
                    <a:pt x="1" y="371"/>
                  </a:cubicBezTo>
                  <a:close/>
                  <a:moveTo>
                    <a:pt x="1" y="363"/>
                  </a:moveTo>
                  <a:lnTo>
                    <a:pt x="1" y="363"/>
                  </a:lnTo>
                  <a:cubicBezTo>
                    <a:pt x="1" y="361"/>
                    <a:pt x="2" y="361"/>
                    <a:pt x="3" y="361"/>
                  </a:cubicBezTo>
                  <a:cubicBezTo>
                    <a:pt x="4" y="361"/>
                    <a:pt x="5" y="361"/>
                    <a:pt x="5" y="363"/>
                  </a:cubicBezTo>
                  <a:cubicBezTo>
                    <a:pt x="5" y="364"/>
                    <a:pt x="4" y="365"/>
                    <a:pt x="3" y="365"/>
                  </a:cubicBezTo>
                  <a:cubicBezTo>
                    <a:pt x="2" y="365"/>
                    <a:pt x="1" y="364"/>
                    <a:pt x="1" y="363"/>
                  </a:cubicBezTo>
                  <a:close/>
                  <a:moveTo>
                    <a:pt x="1" y="355"/>
                  </a:moveTo>
                  <a:lnTo>
                    <a:pt x="1" y="355"/>
                  </a:lnTo>
                  <a:cubicBezTo>
                    <a:pt x="1" y="353"/>
                    <a:pt x="2" y="353"/>
                    <a:pt x="3" y="353"/>
                  </a:cubicBezTo>
                  <a:cubicBezTo>
                    <a:pt x="4" y="353"/>
                    <a:pt x="5" y="353"/>
                    <a:pt x="5" y="355"/>
                  </a:cubicBezTo>
                  <a:cubicBezTo>
                    <a:pt x="5" y="356"/>
                    <a:pt x="4" y="357"/>
                    <a:pt x="3" y="357"/>
                  </a:cubicBezTo>
                  <a:cubicBezTo>
                    <a:pt x="2" y="357"/>
                    <a:pt x="1" y="356"/>
                    <a:pt x="1" y="355"/>
                  </a:cubicBezTo>
                  <a:close/>
                  <a:moveTo>
                    <a:pt x="1" y="347"/>
                  </a:moveTo>
                  <a:lnTo>
                    <a:pt x="1" y="347"/>
                  </a:lnTo>
                  <a:cubicBezTo>
                    <a:pt x="1" y="345"/>
                    <a:pt x="2" y="345"/>
                    <a:pt x="3" y="345"/>
                  </a:cubicBezTo>
                  <a:cubicBezTo>
                    <a:pt x="4" y="345"/>
                    <a:pt x="5" y="345"/>
                    <a:pt x="5" y="347"/>
                  </a:cubicBezTo>
                  <a:cubicBezTo>
                    <a:pt x="5" y="348"/>
                    <a:pt x="4" y="349"/>
                    <a:pt x="3" y="349"/>
                  </a:cubicBezTo>
                  <a:cubicBezTo>
                    <a:pt x="2" y="349"/>
                    <a:pt x="1" y="348"/>
                    <a:pt x="1" y="347"/>
                  </a:cubicBezTo>
                  <a:close/>
                  <a:moveTo>
                    <a:pt x="1" y="339"/>
                  </a:moveTo>
                  <a:lnTo>
                    <a:pt x="1" y="339"/>
                  </a:lnTo>
                  <a:cubicBezTo>
                    <a:pt x="1" y="337"/>
                    <a:pt x="2" y="337"/>
                    <a:pt x="3" y="337"/>
                  </a:cubicBezTo>
                  <a:cubicBezTo>
                    <a:pt x="4" y="337"/>
                    <a:pt x="5" y="337"/>
                    <a:pt x="5" y="339"/>
                  </a:cubicBezTo>
                  <a:cubicBezTo>
                    <a:pt x="5" y="340"/>
                    <a:pt x="4" y="341"/>
                    <a:pt x="3" y="341"/>
                  </a:cubicBezTo>
                  <a:cubicBezTo>
                    <a:pt x="2" y="341"/>
                    <a:pt x="1" y="340"/>
                    <a:pt x="1" y="339"/>
                  </a:cubicBezTo>
                  <a:close/>
                  <a:moveTo>
                    <a:pt x="1" y="331"/>
                  </a:moveTo>
                  <a:lnTo>
                    <a:pt x="1" y="331"/>
                  </a:lnTo>
                  <a:cubicBezTo>
                    <a:pt x="1" y="329"/>
                    <a:pt x="2" y="329"/>
                    <a:pt x="3" y="329"/>
                  </a:cubicBezTo>
                  <a:cubicBezTo>
                    <a:pt x="4" y="329"/>
                    <a:pt x="5" y="329"/>
                    <a:pt x="5" y="331"/>
                  </a:cubicBezTo>
                  <a:cubicBezTo>
                    <a:pt x="5" y="332"/>
                    <a:pt x="4" y="333"/>
                    <a:pt x="3" y="333"/>
                  </a:cubicBezTo>
                  <a:cubicBezTo>
                    <a:pt x="2" y="333"/>
                    <a:pt x="1" y="332"/>
                    <a:pt x="1" y="331"/>
                  </a:cubicBezTo>
                  <a:close/>
                  <a:moveTo>
                    <a:pt x="1" y="323"/>
                  </a:moveTo>
                  <a:lnTo>
                    <a:pt x="1" y="323"/>
                  </a:lnTo>
                  <a:cubicBezTo>
                    <a:pt x="1" y="321"/>
                    <a:pt x="2" y="321"/>
                    <a:pt x="3" y="321"/>
                  </a:cubicBezTo>
                  <a:cubicBezTo>
                    <a:pt x="4" y="321"/>
                    <a:pt x="5" y="321"/>
                    <a:pt x="5" y="323"/>
                  </a:cubicBezTo>
                  <a:cubicBezTo>
                    <a:pt x="5" y="324"/>
                    <a:pt x="4" y="325"/>
                    <a:pt x="3" y="325"/>
                  </a:cubicBezTo>
                  <a:cubicBezTo>
                    <a:pt x="2" y="325"/>
                    <a:pt x="1" y="324"/>
                    <a:pt x="1" y="323"/>
                  </a:cubicBezTo>
                  <a:close/>
                  <a:moveTo>
                    <a:pt x="1" y="315"/>
                  </a:moveTo>
                  <a:lnTo>
                    <a:pt x="1" y="315"/>
                  </a:lnTo>
                  <a:cubicBezTo>
                    <a:pt x="1" y="313"/>
                    <a:pt x="2" y="313"/>
                    <a:pt x="3" y="313"/>
                  </a:cubicBezTo>
                  <a:cubicBezTo>
                    <a:pt x="4" y="313"/>
                    <a:pt x="5" y="313"/>
                    <a:pt x="5" y="315"/>
                  </a:cubicBezTo>
                  <a:cubicBezTo>
                    <a:pt x="5" y="316"/>
                    <a:pt x="4" y="317"/>
                    <a:pt x="3" y="317"/>
                  </a:cubicBezTo>
                  <a:cubicBezTo>
                    <a:pt x="2" y="317"/>
                    <a:pt x="1" y="316"/>
                    <a:pt x="1" y="315"/>
                  </a:cubicBezTo>
                  <a:close/>
                  <a:moveTo>
                    <a:pt x="1" y="307"/>
                  </a:moveTo>
                  <a:lnTo>
                    <a:pt x="1" y="307"/>
                  </a:lnTo>
                  <a:cubicBezTo>
                    <a:pt x="1" y="305"/>
                    <a:pt x="2" y="305"/>
                    <a:pt x="3" y="305"/>
                  </a:cubicBezTo>
                  <a:cubicBezTo>
                    <a:pt x="4" y="305"/>
                    <a:pt x="5" y="305"/>
                    <a:pt x="5" y="307"/>
                  </a:cubicBezTo>
                  <a:cubicBezTo>
                    <a:pt x="5" y="308"/>
                    <a:pt x="4" y="309"/>
                    <a:pt x="3" y="309"/>
                  </a:cubicBezTo>
                  <a:cubicBezTo>
                    <a:pt x="2" y="309"/>
                    <a:pt x="1" y="308"/>
                    <a:pt x="1" y="307"/>
                  </a:cubicBezTo>
                  <a:close/>
                  <a:moveTo>
                    <a:pt x="1" y="299"/>
                  </a:moveTo>
                  <a:lnTo>
                    <a:pt x="1" y="299"/>
                  </a:lnTo>
                  <a:cubicBezTo>
                    <a:pt x="1" y="297"/>
                    <a:pt x="2" y="297"/>
                    <a:pt x="3" y="297"/>
                  </a:cubicBezTo>
                  <a:cubicBezTo>
                    <a:pt x="4" y="297"/>
                    <a:pt x="5" y="297"/>
                    <a:pt x="5" y="299"/>
                  </a:cubicBezTo>
                  <a:cubicBezTo>
                    <a:pt x="5" y="300"/>
                    <a:pt x="4" y="301"/>
                    <a:pt x="3" y="301"/>
                  </a:cubicBezTo>
                  <a:cubicBezTo>
                    <a:pt x="2" y="301"/>
                    <a:pt x="1" y="300"/>
                    <a:pt x="1" y="299"/>
                  </a:cubicBezTo>
                  <a:close/>
                  <a:moveTo>
                    <a:pt x="1" y="291"/>
                  </a:moveTo>
                  <a:lnTo>
                    <a:pt x="1" y="291"/>
                  </a:lnTo>
                  <a:cubicBezTo>
                    <a:pt x="1" y="289"/>
                    <a:pt x="2" y="289"/>
                    <a:pt x="3" y="289"/>
                  </a:cubicBezTo>
                  <a:cubicBezTo>
                    <a:pt x="4" y="289"/>
                    <a:pt x="5" y="289"/>
                    <a:pt x="5" y="291"/>
                  </a:cubicBezTo>
                  <a:cubicBezTo>
                    <a:pt x="5" y="292"/>
                    <a:pt x="4" y="293"/>
                    <a:pt x="3" y="293"/>
                  </a:cubicBezTo>
                  <a:cubicBezTo>
                    <a:pt x="2" y="293"/>
                    <a:pt x="1" y="292"/>
                    <a:pt x="1" y="291"/>
                  </a:cubicBezTo>
                  <a:close/>
                  <a:moveTo>
                    <a:pt x="1" y="283"/>
                  </a:moveTo>
                  <a:lnTo>
                    <a:pt x="1" y="283"/>
                  </a:lnTo>
                  <a:cubicBezTo>
                    <a:pt x="1" y="281"/>
                    <a:pt x="2" y="281"/>
                    <a:pt x="3" y="281"/>
                  </a:cubicBezTo>
                  <a:cubicBezTo>
                    <a:pt x="4" y="281"/>
                    <a:pt x="5" y="281"/>
                    <a:pt x="5" y="283"/>
                  </a:cubicBezTo>
                  <a:cubicBezTo>
                    <a:pt x="5" y="284"/>
                    <a:pt x="4" y="285"/>
                    <a:pt x="3" y="285"/>
                  </a:cubicBezTo>
                  <a:cubicBezTo>
                    <a:pt x="2" y="285"/>
                    <a:pt x="1" y="284"/>
                    <a:pt x="1" y="283"/>
                  </a:cubicBezTo>
                  <a:close/>
                  <a:moveTo>
                    <a:pt x="1" y="275"/>
                  </a:moveTo>
                  <a:lnTo>
                    <a:pt x="1" y="275"/>
                  </a:lnTo>
                  <a:cubicBezTo>
                    <a:pt x="1" y="273"/>
                    <a:pt x="2" y="273"/>
                    <a:pt x="3" y="273"/>
                  </a:cubicBezTo>
                  <a:cubicBezTo>
                    <a:pt x="4" y="273"/>
                    <a:pt x="5" y="273"/>
                    <a:pt x="5" y="275"/>
                  </a:cubicBezTo>
                  <a:cubicBezTo>
                    <a:pt x="5" y="276"/>
                    <a:pt x="4" y="277"/>
                    <a:pt x="3" y="277"/>
                  </a:cubicBezTo>
                  <a:cubicBezTo>
                    <a:pt x="2" y="277"/>
                    <a:pt x="1" y="276"/>
                    <a:pt x="1" y="275"/>
                  </a:cubicBezTo>
                  <a:close/>
                  <a:moveTo>
                    <a:pt x="1" y="267"/>
                  </a:moveTo>
                  <a:lnTo>
                    <a:pt x="1" y="267"/>
                  </a:lnTo>
                  <a:cubicBezTo>
                    <a:pt x="1" y="265"/>
                    <a:pt x="2" y="265"/>
                    <a:pt x="3" y="265"/>
                  </a:cubicBezTo>
                  <a:cubicBezTo>
                    <a:pt x="5" y="265"/>
                    <a:pt x="5" y="265"/>
                    <a:pt x="5" y="267"/>
                  </a:cubicBezTo>
                  <a:cubicBezTo>
                    <a:pt x="5" y="268"/>
                    <a:pt x="5" y="269"/>
                    <a:pt x="3" y="269"/>
                  </a:cubicBezTo>
                  <a:cubicBezTo>
                    <a:pt x="2" y="269"/>
                    <a:pt x="1" y="268"/>
                    <a:pt x="1" y="267"/>
                  </a:cubicBezTo>
                  <a:close/>
                  <a:moveTo>
                    <a:pt x="2" y="259"/>
                  </a:moveTo>
                  <a:lnTo>
                    <a:pt x="2" y="259"/>
                  </a:lnTo>
                  <a:cubicBezTo>
                    <a:pt x="2" y="257"/>
                    <a:pt x="2" y="257"/>
                    <a:pt x="4" y="257"/>
                  </a:cubicBezTo>
                  <a:cubicBezTo>
                    <a:pt x="5" y="257"/>
                    <a:pt x="6" y="257"/>
                    <a:pt x="6" y="259"/>
                  </a:cubicBezTo>
                  <a:cubicBezTo>
                    <a:pt x="6" y="260"/>
                    <a:pt x="5" y="261"/>
                    <a:pt x="4" y="261"/>
                  </a:cubicBezTo>
                  <a:cubicBezTo>
                    <a:pt x="2" y="261"/>
                    <a:pt x="2" y="260"/>
                    <a:pt x="2" y="259"/>
                  </a:cubicBezTo>
                  <a:close/>
                  <a:moveTo>
                    <a:pt x="2" y="251"/>
                  </a:moveTo>
                  <a:lnTo>
                    <a:pt x="2" y="251"/>
                  </a:lnTo>
                  <a:cubicBezTo>
                    <a:pt x="2" y="249"/>
                    <a:pt x="2" y="248"/>
                    <a:pt x="4" y="248"/>
                  </a:cubicBezTo>
                  <a:cubicBezTo>
                    <a:pt x="5" y="248"/>
                    <a:pt x="6" y="249"/>
                    <a:pt x="6" y="251"/>
                  </a:cubicBezTo>
                  <a:cubicBezTo>
                    <a:pt x="6" y="252"/>
                    <a:pt x="5" y="253"/>
                    <a:pt x="4" y="253"/>
                  </a:cubicBezTo>
                  <a:cubicBezTo>
                    <a:pt x="2" y="253"/>
                    <a:pt x="2" y="252"/>
                    <a:pt x="2" y="251"/>
                  </a:cubicBezTo>
                  <a:close/>
                  <a:moveTo>
                    <a:pt x="2" y="243"/>
                  </a:moveTo>
                  <a:lnTo>
                    <a:pt x="2" y="242"/>
                  </a:lnTo>
                  <a:cubicBezTo>
                    <a:pt x="2" y="241"/>
                    <a:pt x="3" y="240"/>
                    <a:pt x="4" y="240"/>
                  </a:cubicBezTo>
                  <a:cubicBezTo>
                    <a:pt x="5" y="240"/>
                    <a:pt x="6" y="241"/>
                    <a:pt x="6" y="242"/>
                  </a:cubicBezTo>
                  <a:lnTo>
                    <a:pt x="6" y="243"/>
                  </a:lnTo>
                  <a:cubicBezTo>
                    <a:pt x="6" y="244"/>
                    <a:pt x="5" y="245"/>
                    <a:pt x="4" y="245"/>
                  </a:cubicBezTo>
                  <a:cubicBezTo>
                    <a:pt x="3" y="245"/>
                    <a:pt x="2" y="244"/>
                    <a:pt x="2" y="243"/>
                  </a:cubicBezTo>
                  <a:close/>
                  <a:moveTo>
                    <a:pt x="2" y="234"/>
                  </a:moveTo>
                  <a:lnTo>
                    <a:pt x="2" y="234"/>
                  </a:lnTo>
                  <a:cubicBezTo>
                    <a:pt x="2" y="233"/>
                    <a:pt x="3" y="232"/>
                    <a:pt x="4" y="232"/>
                  </a:cubicBezTo>
                  <a:cubicBezTo>
                    <a:pt x="5" y="232"/>
                    <a:pt x="6" y="233"/>
                    <a:pt x="6" y="234"/>
                  </a:cubicBezTo>
                  <a:cubicBezTo>
                    <a:pt x="6" y="236"/>
                    <a:pt x="5" y="236"/>
                    <a:pt x="4" y="236"/>
                  </a:cubicBezTo>
                  <a:cubicBezTo>
                    <a:pt x="3" y="236"/>
                    <a:pt x="2" y="236"/>
                    <a:pt x="2" y="234"/>
                  </a:cubicBezTo>
                  <a:close/>
                  <a:moveTo>
                    <a:pt x="2" y="226"/>
                  </a:moveTo>
                  <a:lnTo>
                    <a:pt x="2" y="226"/>
                  </a:lnTo>
                  <a:cubicBezTo>
                    <a:pt x="2" y="225"/>
                    <a:pt x="3" y="224"/>
                    <a:pt x="4" y="224"/>
                  </a:cubicBezTo>
                  <a:cubicBezTo>
                    <a:pt x="5" y="224"/>
                    <a:pt x="6" y="225"/>
                    <a:pt x="6" y="226"/>
                  </a:cubicBezTo>
                  <a:cubicBezTo>
                    <a:pt x="6" y="228"/>
                    <a:pt x="5" y="228"/>
                    <a:pt x="4" y="228"/>
                  </a:cubicBezTo>
                  <a:cubicBezTo>
                    <a:pt x="3" y="228"/>
                    <a:pt x="2" y="228"/>
                    <a:pt x="2" y="226"/>
                  </a:cubicBezTo>
                  <a:close/>
                  <a:moveTo>
                    <a:pt x="2" y="218"/>
                  </a:moveTo>
                  <a:lnTo>
                    <a:pt x="2" y="218"/>
                  </a:lnTo>
                  <a:cubicBezTo>
                    <a:pt x="2" y="217"/>
                    <a:pt x="3" y="216"/>
                    <a:pt x="4" y="216"/>
                  </a:cubicBezTo>
                  <a:cubicBezTo>
                    <a:pt x="5" y="216"/>
                    <a:pt x="6" y="217"/>
                    <a:pt x="6" y="218"/>
                  </a:cubicBezTo>
                  <a:cubicBezTo>
                    <a:pt x="6" y="220"/>
                    <a:pt x="5" y="220"/>
                    <a:pt x="4" y="220"/>
                  </a:cubicBezTo>
                  <a:cubicBezTo>
                    <a:pt x="3" y="220"/>
                    <a:pt x="2" y="220"/>
                    <a:pt x="2" y="218"/>
                  </a:cubicBezTo>
                  <a:close/>
                  <a:moveTo>
                    <a:pt x="2" y="210"/>
                  </a:moveTo>
                  <a:lnTo>
                    <a:pt x="2" y="210"/>
                  </a:lnTo>
                  <a:cubicBezTo>
                    <a:pt x="2" y="209"/>
                    <a:pt x="3" y="208"/>
                    <a:pt x="4" y="208"/>
                  </a:cubicBezTo>
                  <a:cubicBezTo>
                    <a:pt x="5" y="208"/>
                    <a:pt x="6" y="209"/>
                    <a:pt x="6" y="210"/>
                  </a:cubicBezTo>
                  <a:cubicBezTo>
                    <a:pt x="6" y="212"/>
                    <a:pt x="5" y="212"/>
                    <a:pt x="4" y="212"/>
                  </a:cubicBezTo>
                  <a:cubicBezTo>
                    <a:pt x="3" y="212"/>
                    <a:pt x="2" y="212"/>
                    <a:pt x="2" y="210"/>
                  </a:cubicBezTo>
                  <a:close/>
                  <a:moveTo>
                    <a:pt x="2" y="202"/>
                  </a:moveTo>
                  <a:lnTo>
                    <a:pt x="2" y="202"/>
                  </a:lnTo>
                  <a:cubicBezTo>
                    <a:pt x="2" y="201"/>
                    <a:pt x="3" y="200"/>
                    <a:pt x="4" y="200"/>
                  </a:cubicBezTo>
                  <a:cubicBezTo>
                    <a:pt x="5" y="200"/>
                    <a:pt x="6" y="201"/>
                    <a:pt x="6" y="202"/>
                  </a:cubicBezTo>
                  <a:cubicBezTo>
                    <a:pt x="6" y="204"/>
                    <a:pt x="5" y="204"/>
                    <a:pt x="4" y="204"/>
                  </a:cubicBezTo>
                  <a:cubicBezTo>
                    <a:pt x="3" y="204"/>
                    <a:pt x="2" y="204"/>
                    <a:pt x="2" y="202"/>
                  </a:cubicBezTo>
                  <a:close/>
                  <a:moveTo>
                    <a:pt x="2" y="194"/>
                  </a:moveTo>
                  <a:lnTo>
                    <a:pt x="2" y="194"/>
                  </a:lnTo>
                  <a:cubicBezTo>
                    <a:pt x="2" y="193"/>
                    <a:pt x="3" y="192"/>
                    <a:pt x="4" y="192"/>
                  </a:cubicBezTo>
                  <a:cubicBezTo>
                    <a:pt x="5" y="192"/>
                    <a:pt x="6" y="193"/>
                    <a:pt x="6" y="194"/>
                  </a:cubicBezTo>
                  <a:cubicBezTo>
                    <a:pt x="6" y="196"/>
                    <a:pt x="5" y="196"/>
                    <a:pt x="4" y="196"/>
                  </a:cubicBezTo>
                  <a:cubicBezTo>
                    <a:pt x="3" y="196"/>
                    <a:pt x="2" y="196"/>
                    <a:pt x="2" y="194"/>
                  </a:cubicBezTo>
                  <a:close/>
                  <a:moveTo>
                    <a:pt x="2" y="186"/>
                  </a:moveTo>
                  <a:lnTo>
                    <a:pt x="2" y="186"/>
                  </a:lnTo>
                  <a:cubicBezTo>
                    <a:pt x="2" y="185"/>
                    <a:pt x="3" y="184"/>
                    <a:pt x="4" y="184"/>
                  </a:cubicBezTo>
                  <a:cubicBezTo>
                    <a:pt x="5" y="184"/>
                    <a:pt x="6" y="185"/>
                    <a:pt x="6" y="186"/>
                  </a:cubicBezTo>
                  <a:cubicBezTo>
                    <a:pt x="6" y="188"/>
                    <a:pt x="5" y="188"/>
                    <a:pt x="4" y="188"/>
                  </a:cubicBezTo>
                  <a:cubicBezTo>
                    <a:pt x="3" y="188"/>
                    <a:pt x="2" y="188"/>
                    <a:pt x="2" y="186"/>
                  </a:cubicBezTo>
                  <a:close/>
                  <a:moveTo>
                    <a:pt x="2" y="178"/>
                  </a:moveTo>
                  <a:lnTo>
                    <a:pt x="2" y="178"/>
                  </a:lnTo>
                  <a:cubicBezTo>
                    <a:pt x="2" y="177"/>
                    <a:pt x="3" y="176"/>
                    <a:pt x="4" y="176"/>
                  </a:cubicBezTo>
                  <a:cubicBezTo>
                    <a:pt x="5" y="176"/>
                    <a:pt x="6" y="177"/>
                    <a:pt x="6" y="178"/>
                  </a:cubicBezTo>
                  <a:cubicBezTo>
                    <a:pt x="6" y="180"/>
                    <a:pt x="5" y="180"/>
                    <a:pt x="4" y="180"/>
                  </a:cubicBezTo>
                  <a:cubicBezTo>
                    <a:pt x="3" y="180"/>
                    <a:pt x="2" y="180"/>
                    <a:pt x="2" y="178"/>
                  </a:cubicBezTo>
                  <a:close/>
                  <a:moveTo>
                    <a:pt x="2" y="170"/>
                  </a:moveTo>
                  <a:lnTo>
                    <a:pt x="2" y="170"/>
                  </a:lnTo>
                  <a:cubicBezTo>
                    <a:pt x="2" y="169"/>
                    <a:pt x="3" y="168"/>
                    <a:pt x="4" y="168"/>
                  </a:cubicBezTo>
                  <a:cubicBezTo>
                    <a:pt x="5" y="168"/>
                    <a:pt x="6" y="169"/>
                    <a:pt x="6" y="170"/>
                  </a:cubicBezTo>
                  <a:cubicBezTo>
                    <a:pt x="6" y="172"/>
                    <a:pt x="5" y="172"/>
                    <a:pt x="4" y="172"/>
                  </a:cubicBezTo>
                  <a:cubicBezTo>
                    <a:pt x="3" y="172"/>
                    <a:pt x="2" y="172"/>
                    <a:pt x="2" y="170"/>
                  </a:cubicBezTo>
                  <a:close/>
                  <a:moveTo>
                    <a:pt x="2" y="162"/>
                  </a:moveTo>
                  <a:lnTo>
                    <a:pt x="2" y="162"/>
                  </a:lnTo>
                  <a:cubicBezTo>
                    <a:pt x="2" y="161"/>
                    <a:pt x="3" y="160"/>
                    <a:pt x="4" y="160"/>
                  </a:cubicBezTo>
                  <a:cubicBezTo>
                    <a:pt x="5" y="160"/>
                    <a:pt x="6" y="161"/>
                    <a:pt x="6" y="162"/>
                  </a:cubicBezTo>
                  <a:cubicBezTo>
                    <a:pt x="6" y="164"/>
                    <a:pt x="5" y="164"/>
                    <a:pt x="4" y="164"/>
                  </a:cubicBezTo>
                  <a:cubicBezTo>
                    <a:pt x="3" y="164"/>
                    <a:pt x="2" y="164"/>
                    <a:pt x="2" y="162"/>
                  </a:cubicBezTo>
                  <a:close/>
                  <a:moveTo>
                    <a:pt x="2" y="154"/>
                  </a:moveTo>
                  <a:lnTo>
                    <a:pt x="2" y="154"/>
                  </a:lnTo>
                  <a:cubicBezTo>
                    <a:pt x="2" y="153"/>
                    <a:pt x="3" y="152"/>
                    <a:pt x="4" y="152"/>
                  </a:cubicBezTo>
                  <a:cubicBezTo>
                    <a:pt x="6" y="152"/>
                    <a:pt x="6" y="153"/>
                    <a:pt x="6" y="154"/>
                  </a:cubicBezTo>
                  <a:cubicBezTo>
                    <a:pt x="6" y="156"/>
                    <a:pt x="6" y="156"/>
                    <a:pt x="4" y="156"/>
                  </a:cubicBezTo>
                  <a:cubicBezTo>
                    <a:pt x="3" y="156"/>
                    <a:pt x="2" y="156"/>
                    <a:pt x="2" y="154"/>
                  </a:cubicBezTo>
                  <a:close/>
                  <a:moveTo>
                    <a:pt x="3" y="146"/>
                  </a:moveTo>
                  <a:lnTo>
                    <a:pt x="3" y="146"/>
                  </a:lnTo>
                  <a:cubicBezTo>
                    <a:pt x="3" y="145"/>
                    <a:pt x="3" y="144"/>
                    <a:pt x="5" y="144"/>
                  </a:cubicBezTo>
                  <a:cubicBezTo>
                    <a:pt x="6" y="144"/>
                    <a:pt x="7" y="145"/>
                    <a:pt x="7" y="146"/>
                  </a:cubicBezTo>
                  <a:cubicBezTo>
                    <a:pt x="7" y="148"/>
                    <a:pt x="6" y="148"/>
                    <a:pt x="5" y="148"/>
                  </a:cubicBezTo>
                  <a:cubicBezTo>
                    <a:pt x="3" y="148"/>
                    <a:pt x="3" y="148"/>
                    <a:pt x="3" y="146"/>
                  </a:cubicBezTo>
                  <a:close/>
                  <a:moveTo>
                    <a:pt x="3" y="138"/>
                  </a:moveTo>
                  <a:lnTo>
                    <a:pt x="3" y="138"/>
                  </a:lnTo>
                  <a:cubicBezTo>
                    <a:pt x="3" y="137"/>
                    <a:pt x="3" y="136"/>
                    <a:pt x="5" y="136"/>
                  </a:cubicBezTo>
                  <a:cubicBezTo>
                    <a:pt x="6" y="136"/>
                    <a:pt x="7" y="137"/>
                    <a:pt x="7" y="138"/>
                  </a:cubicBezTo>
                  <a:cubicBezTo>
                    <a:pt x="7" y="140"/>
                    <a:pt x="6" y="140"/>
                    <a:pt x="5" y="140"/>
                  </a:cubicBezTo>
                  <a:cubicBezTo>
                    <a:pt x="3" y="140"/>
                    <a:pt x="3" y="140"/>
                    <a:pt x="3" y="138"/>
                  </a:cubicBezTo>
                  <a:close/>
                  <a:moveTo>
                    <a:pt x="3" y="130"/>
                  </a:moveTo>
                  <a:lnTo>
                    <a:pt x="3" y="130"/>
                  </a:lnTo>
                  <a:cubicBezTo>
                    <a:pt x="3" y="129"/>
                    <a:pt x="4" y="128"/>
                    <a:pt x="5" y="128"/>
                  </a:cubicBezTo>
                  <a:cubicBezTo>
                    <a:pt x="6" y="128"/>
                    <a:pt x="7" y="129"/>
                    <a:pt x="7" y="130"/>
                  </a:cubicBezTo>
                  <a:cubicBezTo>
                    <a:pt x="7" y="132"/>
                    <a:pt x="6" y="132"/>
                    <a:pt x="5" y="132"/>
                  </a:cubicBezTo>
                  <a:cubicBezTo>
                    <a:pt x="4" y="132"/>
                    <a:pt x="3" y="132"/>
                    <a:pt x="3" y="130"/>
                  </a:cubicBezTo>
                  <a:close/>
                  <a:moveTo>
                    <a:pt x="3" y="122"/>
                  </a:moveTo>
                  <a:lnTo>
                    <a:pt x="3" y="122"/>
                  </a:lnTo>
                  <a:cubicBezTo>
                    <a:pt x="3" y="121"/>
                    <a:pt x="4" y="120"/>
                    <a:pt x="5" y="120"/>
                  </a:cubicBezTo>
                  <a:cubicBezTo>
                    <a:pt x="6" y="120"/>
                    <a:pt x="7" y="121"/>
                    <a:pt x="7" y="122"/>
                  </a:cubicBezTo>
                  <a:cubicBezTo>
                    <a:pt x="7" y="124"/>
                    <a:pt x="6" y="124"/>
                    <a:pt x="5" y="124"/>
                  </a:cubicBezTo>
                  <a:cubicBezTo>
                    <a:pt x="4" y="124"/>
                    <a:pt x="3" y="124"/>
                    <a:pt x="3" y="122"/>
                  </a:cubicBezTo>
                  <a:close/>
                  <a:moveTo>
                    <a:pt x="3" y="114"/>
                  </a:moveTo>
                  <a:lnTo>
                    <a:pt x="3" y="114"/>
                  </a:lnTo>
                  <a:cubicBezTo>
                    <a:pt x="3" y="113"/>
                    <a:pt x="4" y="112"/>
                    <a:pt x="5" y="112"/>
                  </a:cubicBezTo>
                  <a:cubicBezTo>
                    <a:pt x="6" y="112"/>
                    <a:pt x="7" y="113"/>
                    <a:pt x="7" y="114"/>
                  </a:cubicBezTo>
                  <a:cubicBezTo>
                    <a:pt x="7" y="116"/>
                    <a:pt x="6" y="116"/>
                    <a:pt x="5" y="116"/>
                  </a:cubicBezTo>
                  <a:cubicBezTo>
                    <a:pt x="4" y="116"/>
                    <a:pt x="3" y="116"/>
                    <a:pt x="3" y="114"/>
                  </a:cubicBezTo>
                  <a:close/>
                  <a:moveTo>
                    <a:pt x="3" y="106"/>
                  </a:moveTo>
                  <a:lnTo>
                    <a:pt x="3" y="106"/>
                  </a:lnTo>
                  <a:cubicBezTo>
                    <a:pt x="3" y="105"/>
                    <a:pt x="4" y="104"/>
                    <a:pt x="5" y="104"/>
                  </a:cubicBezTo>
                  <a:cubicBezTo>
                    <a:pt x="6" y="104"/>
                    <a:pt x="7" y="105"/>
                    <a:pt x="7" y="106"/>
                  </a:cubicBezTo>
                  <a:cubicBezTo>
                    <a:pt x="7" y="108"/>
                    <a:pt x="6" y="108"/>
                    <a:pt x="5" y="108"/>
                  </a:cubicBezTo>
                  <a:cubicBezTo>
                    <a:pt x="4" y="108"/>
                    <a:pt x="3" y="108"/>
                    <a:pt x="3" y="106"/>
                  </a:cubicBezTo>
                  <a:close/>
                  <a:moveTo>
                    <a:pt x="3" y="98"/>
                  </a:moveTo>
                  <a:lnTo>
                    <a:pt x="3" y="98"/>
                  </a:lnTo>
                  <a:cubicBezTo>
                    <a:pt x="3" y="97"/>
                    <a:pt x="4" y="96"/>
                    <a:pt x="5" y="96"/>
                  </a:cubicBezTo>
                  <a:cubicBezTo>
                    <a:pt x="6" y="96"/>
                    <a:pt x="7" y="97"/>
                    <a:pt x="7" y="98"/>
                  </a:cubicBezTo>
                  <a:cubicBezTo>
                    <a:pt x="7" y="100"/>
                    <a:pt x="6" y="100"/>
                    <a:pt x="5" y="100"/>
                  </a:cubicBezTo>
                  <a:cubicBezTo>
                    <a:pt x="4" y="100"/>
                    <a:pt x="3" y="100"/>
                    <a:pt x="3" y="98"/>
                  </a:cubicBezTo>
                  <a:close/>
                  <a:moveTo>
                    <a:pt x="3" y="90"/>
                  </a:moveTo>
                  <a:lnTo>
                    <a:pt x="3" y="90"/>
                  </a:lnTo>
                  <a:cubicBezTo>
                    <a:pt x="3" y="89"/>
                    <a:pt x="4" y="88"/>
                    <a:pt x="5" y="88"/>
                  </a:cubicBezTo>
                  <a:cubicBezTo>
                    <a:pt x="6" y="88"/>
                    <a:pt x="7" y="89"/>
                    <a:pt x="7" y="90"/>
                  </a:cubicBezTo>
                  <a:cubicBezTo>
                    <a:pt x="7" y="92"/>
                    <a:pt x="6" y="92"/>
                    <a:pt x="5" y="92"/>
                  </a:cubicBezTo>
                  <a:cubicBezTo>
                    <a:pt x="4" y="92"/>
                    <a:pt x="3" y="92"/>
                    <a:pt x="3" y="90"/>
                  </a:cubicBezTo>
                  <a:close/>
                  <a:moveTo>
                    <a:pt x="3" y="82"/>
                  </a:moveTo>
                  <a:lnTo>
                    <a:pt x="3" y="82"/>
                  </a:lnTo>
                  <a:cubicBezTo>
                    <a:pt x="3" y="81"/>
                    <a:pt x="4" y="80"/>
                    <a:pt x="5" y="80"/>
                  </a:cubicBezTo>
                  <a:cubicBezTo>
                    <a:pt x="6" y="80"/>
                    <a:pt x="7" y="81"/>
                    <a:pt x="7" y="82"/>
                  </a:cubicBezTo>
                  <a:cubicBezTo>
                    <a:pt x="7" y="84"/>
                    <a:pt x="6" y="84"/>
                    <a:pt x="5" y="84"/>
                  </a:cubicBezTo>
                  <a:cubicBezTo>
                    <a:pt x="4" y="84"/>
                    <a:pt x="3" y="84"/>
                    <a:pt x="3" y="82"/>
                  </a:cubicBezTo>
                  <a:close/>
                  <a:moveTo>
                    <a:pt x="3" y="74"/>
                  </a:moveTo>
                  <a:lnTo>
                    <a:pt x="3" y="74"/>
                  </a:lnTo>
                  <a:cubicBezTo>
                    <a:pt x="3" y="73"/>
                    <a:pt x="4" y="72"/>
                    <a:pt x="5" y="72"/>
                  </a:cubicBezTo>
                  <a:cubicBezTo>
                    <a:pt x="6" y="72"/>
                    <a:pt x="7" y="73"/>
                    <a:pt x="7" y="74"/>
                  </a:cubicBezTo>
                  <a:cubicBezTo>
                    <a:pt x="7" y="76"/>
                    <a:pt x="6" y="76"/>
                    <a:pt x="5" y="76"/>
                  </a:cubicBezTo>
                  <a:cubicBezTo>
                    <a:pt x="4" y="76"/>
                    <a:pt x="3" y="76"/>
                    <a:pt x="3" y="74"/>
                  </a:cubicBezTo>
                  <a:close/>
                  <a:moveTo>
                    <a:pt x="3" y="66"/>
                  </a:moveTo>
                  <a:lnTo>
                    <a:pt x="3" y="66"/>
                  </a:lnTo>
                  <a:cubicBezTo>
                    <a:pt x="3" y="65"/>
                    <a:pt x="4" y="64"/>
                    <a:pt x="5" y="64"/>
                  </a:cubicBezTo>
                  <a:cubicBezTo>
                    <a:pt x="6" y="64"/>
                    <a:pt x="7" y="65"/>
                    <a:pt x="7" y="66"/>
                  </a:cubicBezTo>
                  <a:cubicBezTo>
                    <a:pt x="7" y="68"/>
                    <a:pt x="6" y="68"/>
                    <a:pt x="5" y="68"/>
                  </a:cubicBezTo>
                  <a:cubicBezTo>
                    <a:pt x="4" y="68"/>
                    <a:pt x="3" y="68"/>
                    <a:pt x="3" y="66"/>
                  </a:cubicBezTo>
                  <a:close/>
                  <a:moveTo>
                    <a:pt x="3" y="58"/>
                  </a:moveTo>
                  <a:lnTo>
                    <a:pt x="3" y="58"/>
                  </a:lnTo>
                  <a:cubicBezTo>
                    <a:pt x="3" y="57"/>
                    <a:pt x="4" y="56"/>
                    <a:pt x="5" y="56"/>
                  </a:cubicBezTo>
                  <a:cubicBezTo>
                    <a:pt x="6" y="56"/>
                    <a:pt x="7" y="57"/>
                    <a:pt x="7" y="58"/>
                  </a:cubicBezTo>
                  <a:cubicBezTo>
                    <a:pt x="7" y="60"/>
                    <a:pt x="6" y="60"/>
                    <a:pt x="5" y="60"/>
                  </a:cubicBezTo>
                  <a:cubicBezTo>
                    <a:pt x="4" y="60"/>
                    <a:pt x="3" y="60"/>
                    <a:pt x="3" y="58"/>
                  </a:cubicBezTo>
                  <a:close/>
                  <a:moveTo>
                    <a:pt x="3" y="50"/>
                  </a:moveTo>
                  <a:lnTo>
                    <a:pt x="3" y="50"/>
                  </a:lnTo>
                  <a:cubicBezTo>
                    <a:pt x="3" y="49"/>
                    <a:pt x="4" y="48"/>
                    <a:pt x="5" y="48"/>
                  </a:cubicBezTo>
                  <a:cubicBezTo>
                    <a:pt x="6" y="48"/>
                    <a:pt x="7" y="49"/>
                    <a:pt x="7" y="50"/>
                  </a:cubicBezTo>
                  <a:cubicBezTo>
                    <a:pt x="7" y="52"/>
                    <a:pt x="6" y="52"/>
                    <a:pt x="5" y="52"/>
                  </a:cubicBezTo>
                  <a:cubicBezTo>
                    <a:pt x="4" y="52"/>
                    <a:pt x="3" y="52"/>
                    <a:pt x="3" y="50"/>
                  </a:cubicBezTo>
                  <a:close/>
                  <a:moveTo>
                    <a:pt x="3" y="42"/>
                  </a:moveTo>
                  <a:lnTo>
                    <a:pt x="3" y="42"/>
                  </a:lnTo>
                  <a:cubicBezTo>
                    <a:pt x="3" y="41"/>
                    <a:pt x="4" y="40"/>
                    <a:pt x="5" y="40"/>
                  </a:cubicBezTo>
                  <a:cubicBezTo>
                    <a:pt x="7" y="40"/>
                    <a:pt x="7" y="41"/>
                    <a:pt x="7" y="42"/>
                  </a:cubicBezTo>
                  <a:cubicBezTo>
                    <a:pt x="7" y="44"/>
                    <a:pt x="7" y="44"/>
                    <a:pt x="5" y="44"/>
                  </a:cubicBezTo>
                  <a:cubicBezTo>
                    <a:pt x="4" y="44"/>
                    <a:pt x="3" y="44"/>
                    <a:pt x="3" y="42"/>
                  </a:cubicBezTo>
                  <a:close/>
                  <a:moveTo>
                    <a:pt x="3" y="34"/>
                  </a:moveTo>
                  <a:lnTo>
                    <a:pt x="3" y="34"/>
                  </a:lnTo>
                  <a:cubicBezTo>
                    <a:pt x="3" y="33"/>
                    <a:pt x="4" y="32"/>
                    <a:pt x="5" y="32"/>
                  </a:cubicBezTo>
                  <a:cubicBezTo>
                    <a:pt x="7" y="32"/>
                    <a:pt x="7" y="33"/>
                    <a:pt x="7" y="34"/>
                  </a:cubicBezTo>
                  <a:cubicBezTo>
                    <a:pt x="7" y="36"/>
                    <a:pt x="7" y="36"/>
                    <a:pt x="5" y="36"/>
                  </a:cubicBezTo>
                  <a:cubicBezTo>
                    <a:pt x="4" y="36"/>
                    <a:pt x="3" y="36"/>
                    <a:pt x="3" y="34"/>
                  </a:cubicBezTo>
                  <a:close/>
                  <a:moveTo>
                    <a:pt x="4" y="26"/>
                  </a:moveTo>
                  <a:lnTo>
                    <a:pt x="4" y="26"/>
                  </a:lnTo>
                  <a:cubicBezTo>
                    <a:pt x="4" y="25"/>
                    <a:pt x="4" y="24"/>
                    <a:pt x="6" y="24"/>
                  </a:cubicBezTo>
                  <a:cubicBezTo>
                    <a:pt x="7" y="24"/>
                    <a:pt x="8" y="25"/>
                    <a:pt x="8" y="26"/>
                  </a:cubicBezTo>
                  <a:cubicBezTo>
                    <a:pt x="8" y="28"/>
                    <a:pt x="7" y="28"/>
                    <a:pt x="6" y="28"/>
                  </a:cubicBezTo>
                  <a:cubicBezTo>
                    <a:pt x="4" y="28"/>
                    <a:pt x="4" y="28"/>
                    <a:pt x="4" y="26"/>
                  </a:cubicBezTo>
                  <a:close/>
                  <a:moveTo>
                    <a:pt x="4" y="18"/>
                  </a:moveTo>
                  <a:lnTo>
                    <a:pt x="4" y="18"/>
                  </a:lnTo>
                  <a:cubicBezTo>
                    <a:pt x="4" y="17"/>
                    <a:pt x="5" y="16"/>
                    <a:pt x="6" y="16"/>
                  </a:cubicBezTo>
                  <a:cubicBezTo>
                    <a:pt x="7" y="16"/>
                    <a:pt x="8" y="17"/>
                    <a:pt x="8" y="18"/>
                  </a:cubicBezTo>
                  <a:cubicBezTo>
                    <a:pt x="8" y="20"/>
                    <a:pt x="7" y="20"/>
                    <a:pt x="6" y="20"/>
                  </a:cubicBezTo>
                  <a:cubicBezTo>
                    <a:pt x="5" y="20"/>
                    <a:pt x="4" y="20"/>
                    <a:pt x="4" y="18"/>
                  </a:cubicBezTo>
                  <a:close/>
                  <a:moveTo>
                    <a:pt x="4" y="10"/>
                  </a:moveTo>
                  <a:lnTo>
                    <a:pt x="4" y="10"/>
                  </a:lnTo>
                  <a:cubicBezTo>
                    <a:pt x="4" y="9"/>
                    <a:pt x="5" y="8"/>
                    <a:pt x="6" y="8"/>
                  </a:cubicBezTo>
                  <a:cubicBezTo>
                    <a:pt x="7" y="8"/>
                    <a:pt x="8" y="9"/>
                    <a:pt x="8" y="10"/>
                  </a:cubicBezTo>
                  <a:cubicBezTo>
                    <a:pt x="8" y="12"/>
                    <a:pt x="7" y="12"/>
                    <a:pt x="6" y="12"/>
                  </a:cubicBezTo>
                  <a:cubicBezTo>
                    <a:pt x="5" y="12"/>
                    <a:pt x="4" y="12"/>
                    <a:pt x="4" y="10"/>
                  </a:cubicBezTo>
                  <a:close/>
                  <a:moveTo>
                    <a:pt x="4" y="2"/>
                  </a:moveTo>
                  <a:lnTo>
                    <a:pt x="4" y="2"/>
                  </a:lnTo>
                  <a:cubicBezTo>
                    <a:pt x="4" y="1"/>
                    <a:pt x="5" y="0"/>
                    <a:pt x="6" y="0"/>
                  </a:cubicBezTo>
                  <a:cubicBezTo>
                    <a:pt x="7" y="0"/>
                    <a:pt x="8" y="1"/>
                    <a:pt x="8" y="2"/>
                  </a:cubicBezTo>
                  <a:cubicBezTo>
                    <a:pt x="8" y="4"/>
                    <a:pt x="7" y="4"/>
                    <a:pt x="6" y="4"/>
                  </a:cubicBezTo>
                  <a:cubicBezTo>
                    <a:pt x="5" y="4"/>
                    <a:pt x="4" y="4"/>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68" name="Freeform 77"/>
            <p:cNvSpPr>
              <a:spLocks noEditPoints="1"/>
            </p:cNvSpPr>
            <p:nvPr/>
          </p:nvSpPr>
          <p:spPr bwMode="auto">
            <a:xfrm>
              <a:off x="4652" y="3297"/>
              <a:ext cx="2" cy="46"/>
            </a:xfrm>
            <a:custGeom>
              <a:avLst/>
              <a:gdLst>
                <a:gd name="T0" fmla="*/ 0 w 8"/>
                <a:gd name="T1" fmla="*/ 0 h 148"/>
                <a:gd name="T2" fmla="*/ 0 w 8"/>
                <a:gd name="T3" fmla="*/ 0 h 148"/>
                <a:gd name="T4" fmla="*/ 0 w 8"/>
                <a:gd name="T5" fmla="*/ 0 h 148"/>
                <a:gd name="T6" fmla="*/ 0 w 8"/>
                <a:gd name="T7" fmla="*/ 0 h 148"/>
                <a:gd name="T8" fmla="*/ 0 w 8"/>
                <a:gd name="T9" fmla="*/ 0 h 148"/>
                <a:gd name="T10" fmla="*/ 0 w 8"/>
                <a:gd name="T11" fmla="*/ 0 h 148"/>
                <a:gd name="T12" fmla="*/ 0 w 8"/>
                <a:gd name="T13" fmla="*/ 0 h 148"/>
                <a:gd name="T14" fmla="*/ 0 w 8"/>
                <a:gd name="T15" fmla="*/ 0 h 148"/>
                <a:gd name="T16" fmla="*/ 0 w 8"/>
                <a:gd name="T17" fmla="*/ 0 h 148"/>
                <a:gd name="T18" fmla="*/ 0 w 8"/>
                <a:gd name="T19" fmla="*/ 0 h 148"/>
                <a:gd name="T20" fmla="*/ 0 w 8"/>
                <a:gd name="T21" fmla="*/ 0 h 148"/>
                <a:gd name="T22" fmla="*/ 0 w 8"/>
                <a:gd name="T23" fmla="*/ 0 h 148"/>
                <a:gd name="T24" fmla="*/ 0 w 8"/>
                <a:gd name="T25" fmla="*/ 0 h 148"/>
                <a:gd name="T26" fmla="*/ 0 w 8"/>
                <a:gd name="T27" fmla="*/ 0 h 148"/>
                <a:gd name="T28" fmla="*/ 0 w 8"/>
                <a:gd name="T29" fmla="*/ 0 h 148"/>
                <a:gd name="T30" fmla="*/ 0 w 8"/>
                <a:gd name="T31" fmla="*/ 0 h 148"/>
                <a:gd name="T32" fmla="*/ 0 w 8"/>
                <a:gd name="T33" fmla="*/ 0 h 148"/>
                <a:gd name="T34" fmla="*/ 0 w 8"/>
                <a:gd name="T35" fmla="*/ 0 h 148"/>
                <a:gd name="T36" fmla="*/ 0 w 8"/>
                <a:gd name="T37" fmla="*/ 0 h 148"/>
                <a:gd name="T38" fmla="*/ 0 w 8"/>
                <a:gd name="T39" fmla="*/ 0 h 148"/>
                <a:gd name="T40" fmla="*/ 0 w 8"/>
                <a:gd name="T41" fmla="*/ 0 h 148"/>
                <a:gd name="T42" fmla="*/ 0 w 8"/>
                <a:gd name="T43" fmla="*/ 0 h 148"/>
                <a:gd name="T44" fmla="*/ 0 w 8"/>
                <a:gd name="T45" fmla="*/ 0 h 148"/>
                <a:gd name="T46" fmla="*/ 0 w 8"/>
                <a:gd name="T47" fmla="*/ 0 h 148"/>
                <a:gd name="T48" fmla="*/ 0 w 8"/>
                <a:gd name="T49" fmla="*/ 0 h 148"/>
                <a:gd name="T50" fmla="*/ 0 w 8"/>
                <a:gd name="T51" fmla="*/ 0 h 148"/>
                <a:gd name="T52" fmla="*/ 0 w 8"/>
                <a:gd name="T53" fmla="*/ 0 h 148"/>
                <a:gd name="T54" fmla="*/ 0 w 8"/>
                <a:gd name="T55" fmla="*/ 0 h 148"/>
                <a:gd name="T56" fmla="*/ 0 w 8"/>
                <a:gd name="T57" fmla="*/ 0 h 148"/>
                <a:gd name="T58" fmla="*/ 0 w 8"/>
                <a:gd name="T59" fmla="*/ 0 h 148"/>
                <a:gd name="T60" fmla="*/ 0 w 8"/>
                <a:gd name="T61" fmla="*/ 0 h 148"/>
                <a:gd name="T62" fmla="*/ 0 w 8"/>
                <a:gd name="T63" fmla="*/ 0 h 148"/>
                <a:gd name="T64" fmla="*/ 0 w 8"/>
                <a:gd name="T65" fmla="*/ 0 h 148"/>
                <a:gd name="T66" fmla="*/ 0 w 8"/>
                <a:gd name="T67" fmla="*/ 0 h 148"/>
                <a:gd name="T68" fmla="*/ 0 w 8"/>
                <a:gd name="T69" fmla="*/ 0 h 148"/>
                <a:gd name="T70" fmla="*/ 0 w 8"/>
                <a:gd name="T71" fmla="*/ 0 h 148"/>
                <a:gd name="T72" fmla="*/ 0 w 8"/>
                <a:gd name="T73" fmla="*/ 0 h 148"/>
                <a:gd name="T74" fmla="*/ 0 w 8"/>
                <a:gd name="T75" fmla="*/ 0 h 148"/>
                <a:gd name="T76" fmla="*/ 0 w 8"/>
                <a:gd name="T77" fmla="*/ 0 h 148"/>
                <a:gd name="T78" fmla="*/ 0 w 8"/>
                <a:gd name="T79" fmla="*/ 0 h 148"/>
                <a:gd name="T80" fmla="*/ 0 w 8"/>
                <a:gd name="T81" fmla="*/ 0 h 148"/>
                <a:gd name="T82" fmla="*/ 0 w 8"/>
                <a:gd name="T83" fmla="*/ 0 h 148"/>
                <a:gd name="T84" fmla="*/ 0 w 8"/>
                <a:gd name="T85" fmla="*/ 0 h 148"/>
                <a:gd name="T86" fmla="*/ 0 w 8"/>
                <a:gd name="T87" fmla="*/ 0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148"/>
                <a:gd name="T134" fmla="*/ 8 w 8"/>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148">
                  <a:moveTo>
                    <a:pt x="0" y="146"/>
                  </a:moveTo>
                  <a:lnTo>
                    <a:pt x="0" y="146"/>
                  </a:lnTo>
                  <a:cubicBezTo>
                    <a:pt x="0" y="145"/>
                    <a:pt x="1" y="144"/>
                    <a:pt x="2" y="144"/>
                  </a:cubicBezTo>
                  <a:cubicBezTo>
                    <a:pt x="3" y="144"/>
                    <a:pt x="4" y="145"/>
                    <a:pt x="4" y="146"/>
                  </a:cubicBezTo>
                  <a:cubicBezTo>
                    <a:pt x="4" y="148"/>
                    <a:pt x="3" y="148"/>
                    <a:pt x="2" y="148"/>
                  </a:cubicBezTo>
                  <a:cubicBezTo>
                    <a:pt x="1" y="148"/>
                    <a:pt x="0" y="148"/>
                    <a:pt x="0" y="146"/>
                  </a:cubicBezTo>
                  <a:close/>
                  <a:moveTo>
                    <a:pt x="0" y="138"/>
                  </a:moveTo>
                  <a:lnTo>
                    <a:pt x="0" y="138"/>
                  </a:lnTo>
                  <a:cubicBezTo>
                    <a:pt x="0" y="137"/>
                    <a:pt x="1" y="136"/>
                    <a:pt x="2" y="136"/>
                  </a:cubicBezTo>
                  <a:cubicBezTo>
                    <a:pt x="3" y="136"/>
                    <a:pt x="4" y="137"/>
                    <a:pt x="4" y="138"/>
                  </a:cubicBezTo>
                  <a:cubicBezTo>
                    <a:pt x="4" y="140"/>
                    <a:pt x="3" y="140"/>
                    <a:pt x="2" y="140"/>
                  </a:cubicBezTo>
                  <a:cubicBezTo>
                    <a:pt x="1" y="140"/>
                    <a:pt x="0" y="140"/>
                    <a:pt x="0" y="138"/>
                  </a:cubicBezTo>
                  <a:close/>
                  <a:moveTo>
                    <a:pt x="1" y="130"/>
                  </a:moveTo>
                  <a:lnTo>
                    <a:pt x="1" y="130"/>
                  </a:lnTo>
                  <a:cubicBezTo>
                    <a:pt x="1" y="129"/>
                    <a:pt x="1" y="128"/>
                    <a:pt x="3" y="128"/>
                  </a:cubicBezTo>
                  <a:cubicBezTo>
                    <a:pt x="4" y="128"/>
                    <a:pt x="5" y="129"/>
                    <a:pt x="5" y="130"/>
                  </a:cubicBezTo>
                  <a:cubicBezTo>
                    <a:pt x="5" y="132"/>
                    <a:pt x="4" y="132"/>
                    <a:pt x="3" y="132"/>
                  </a:cubicBezTo>
                  <a:cubicBezTo>
                    <a:pt x="1" y="132"/>
                    <a:pt x="1" y="132"/>
                    <a:pt x="1" y="130"/>
                  </a:cubicBezTo>
                  <a:close/>
                  <a:moveTo>
                    <a:pt x="1" y="122"/>
                  </a:moveTo>
                  <a:lnTo>
                    <a:pt x="1" y="122"/>
                  </a:lnTo>
                  <a:cubicBezTo>
                    <a:pt x="1" y="121"/>
                    <a:pt x="2" y="120"/>
                    <a:pt x="3" y="120"/>
                  </a:cubicBezTo>
                  <a:cubicBezTo>
                    <a:pt x="4" y="120"/>
                    <a:pt x="5" y="121"/>
                    <a:pt x="5" y="122"/>
                  </a:cubicBezTo>
                  <a:cubicBezTo>
                    <a:pt x="5" y="124"/>
                    <a:pt x="4" y="124"/>
                    <a:pt x="3" y="124"/>
                  </a:cubicBezTo>
                  <a:cubicBezTo>
                    <a:pt x="2" y="124"/>
                    <a:pt x="1" y="124"/>
                    <a:pt x="1" y="122"/>
                  </a:cubicBezTo>
                  <a:close/>
                  <a:moveTo>
                    <a:pt x="1" y="114"/>
                  </a:moveTo>
                  <a:lnTo>
                    <a:pt x="1" y="114"/>
                  </a:lnTo>
                  <a:cubicBezTo>
                    <a:pt x="1" y="113"/>
                    <a:pt x="2" y="112"/>
                    <a:pt x="3" y="112"/>
                  </a:cubicBezTo>
                  <a:cubicBezTo>
                    <a:pt x="4" y="112"/>
                    <a:pt x="5" y="113"/>
                    <a:pt x="5" y="114"/>
                  </a:cubicBezTo>
                  <a:cubicBezTo>
                    <a:pt x="5" y="116"/>
                    <a:pt x="4" y="116"/>
                    <a:pt x="3" y="116"/>
                  </a:cubicBezTo>
                  <a:cubicBezTo>
                    <a:pt x="2" y="116"/>
                    <a:pt x="1" y="116"/>
                    <a:pt x="1" y="114"/>
                  </a:cubicBezTo>
                  <a:close/>
                  <a:moveTo>
                    <a:pt x="1" y="106"/>
                  </a:moveTo>
                  <a:lnTo>
                    <a:pt x="1" y="106"/>
                  </a:lnTo>
                  <a:cubicBezTo>
                    <a:pt x="1" y="105"/>
                    <a:pt x="2" y="104"/>
                    <a:pt x="3" y="104"/>
                  </a:cubicBezTo>
                  <a:cubicBezTo>
                    <a:pt x="4" y="104"/>
                    <a:pt x="5" y="105"/>
                    <a:pt x="5" y="106"/>
                  </a:cubicBezTo>
                  <a:cubicBezTo>
                    <a:pt x="5" y="108"/>
                    <a:pt x="4" y="108"/>
                    <a:pt x="3" y="108"/>
                  </a:cubicBezTo>
                  <a:cubicBezTo>
                    <a:pt x="2" y="108"/>
                    <a:pt x="1" y="108"/>
                    <a:pt x="1" y="106"/>
                  </a:cubicBezTo>
                  <a:close/>
                  <a:moveTo>
                    <a:pt x="2" y="98"/>
                  </a:moveTo>
                  <a:lnTo>
                    <a:pt x="2" y="98"/>
                  </a:lnTo>
                  <a:cubicBezTo>
                    <a:pt x="2" y="97"/>
                    <a:pt x="2" y="96"/>
                    <a:pt x="4" y="96"/>
                  </a:cubicBezTo>
                  <a:cubicBezTo>
                    <a:pt x="5" y="96"/>
                    <a:pt x="6" y="97"/>
                    <a:pt x="6" y="98"/>
                  </a:cubicBezTo>
                  <a:cubicBezTo>
                    <a:pt x="6" y="100"/>
                    <a:pt x="5" y="100"/>
                    <a:pt x="4" y="100"/>
                  </a:cubicBezTo>
                  <a:cubicBezTo>
                    <a:pt x="2" y="100"/>
                    <a:pt x="2" y="100"/>
                    <a:pt x="2" y="98"/>
                  </a:cubicBezTo>
                  <a:close/>
                  <a:moveTo>
                    <a:pt x="2" y="90"/>
                  </a:moveTo>
                  <a:lnTo>
                    <a:pt x="2" y="90"/>
                  </a:lnTo>
                  <a:cubicBezTo>
                    <a:pt x="2" y="89"/>
                    <a:pt x="3" y="88"/>
                    <a:pt x="4" y="88"/>
                  </a:cubicBezTo>
                  <a:cubicBezTo>
                    <a:pt x="5" y="88"/>
                    <a:pt x="6" y="89"/>
                    <a:pt x="6" y="90"/>
                  </a:cubicBezTo>
                  <a:cubicBezTo>
                    <a:pt x="6" y="92"/>
                    <a:pt x="5" y="92"/>
                    <a:pt x="4" y="92"/>
                  </a:cubicBezTo>
                  <a:cubicBezTo>
                    <a:pt x="3" y="92"/>
                    <a:pt x="2" y="92"/>
                    <a:pt x="2" y="90"/>
                  </a:cubicBezTo>
                  <a:close/>
                  <a:moveTo>
                    <a:pt x="2" y="82"/>
                  </a:moveTo>
                  <a:lnTo>
                    <a:pt x="2" y="82"/>
                  </a:lnTo>
                  <a:cubicBezTo>
                    <a:pt x="2" y="81"/>
                    <a:pt x="3" y="80"/>
                    <a:pt x="4" y="80"/>
                  </a:cubicBezTo>
                  <a:cubicBezTo>
                    <a:pt x="5" y="80"/>
                    <a:pt x="6" y="81"/>
                    <a:pt x="6" y="82"/>
                  </a:cubicBezTo>
                  <a:cubicBezTo>
                    <a:pt x="6" y="84"/>
                    <a:pt x="5" y="84"/>
                    <a:pt x="4" y="84"/>
                  </a:cubicBezTo>
                  <a:cubicBezTo>
                    <a:pt x="3" y="84"/>
                    <a:pt x="2" y="84"/>
                    <a:pt x="2" y="82"/>
                  </a:cubicBezTo>
                  <a:close/>
                  <a:moveTo>
                    <a:pt x="2" y="74"/>
                  </a:moveTo>
                  <a:lnTo>
                    <a:pt x="2" y="74"/>
                  </a:lnTo>
                  <a:cubicBezTo>
                    <a:pt x="2" y="73"/>
                    <a:pt x="3" y="72"/>
                    <a:pt x="4" y="72"/>
                  </a:cubicBezTo>
                  <a:cubicBezTo>
                    <a:pt x="5" y="72"/>
                    <a:pt x="6" y="73"/>
                    <a:pt x="6" y="74"/>
                  </a:cubicBezTo>
                  <a:cubicBezTo>
                    <a:pt x="6" y="76"/>
                    <a:pt x="5" y="76"/>
                    <a:pt x="4" y="76"/>
                  </a:cubicBezTo>
                  <a:cubicBezTo>
                    <a:pt x="3" y="76"/>
                    <a:pt x="2" y="76"/>
                    <a:pt x="2" y="74"/>
                  </a:cubicBezTo>
                  <a:close/>
                  <a:moveTo>
                    <a:pt x="2" y="66"/>
                  </a:moveTo>
                  <a:lnTo>
                    <a:pt x="2" y="66"/>
                  </a:lnTo>
                  <a:cubicBezTo>
                    <a:pt x="2" y="65"/>
                    <a:pt x="3" y="64"/>
                    <a:pt x="4" y="64"/>
                  </a:cubicBezTo>
                  <a:cubicBezTo>
                    <a:pt x="6" y="64"/>
                    <a:pt x="6" y="65"/>
                    <a:pt x="6" y="66"/>
                  </a:cubicBezTo>
                  <a:cubicBezTo>
                    <a:pt x="6" y="68"/>
                    <a:pt x="6" y="68"/>
                    <a:pt x="4" y="68"/>
                  </a:cubicBezTo>
                  <a:cubicBezTo>
                    <a:pt x="3" y="68"/>
                    <a:pt x="2" y="68"/>
                    <a:pt x="2" y="66"/>
                  </a:cubicBezTo>
                  <a:close/>
                  <a:moveTo>
                    <a:pt x="3" y="58"/>
                  </a:moveTo>
                  <a:lnTo>
                    <a:pt x="3" y="58"/>
                  </a:lnTo>
                  <a:cubicBezTo>
                    <a:pt x="3" y="57"/>
                    <a:pt x="4" y="56"/>
                    <a:pt x="5" y="56"/>
                  </a:cubicBezTo>
                  <a:cubicBezTo>
                    <a:pt x="6" y="56"/>
                    <a:pt x="7" y="57"/>
                    <a:pt x="7" y="58"/>
                  </a:cubicBezTo>
                  <a:cubicBezTo>
                    <a:pt x="7" y="60"/>
                    <a:pt x="6" y="60"/>
                    <a:pt x="5" y="60"/>
                  </a:cubicBezTo>
                  <a:cubicBezTo>
                    <a:pt x="4" y="60"/>
                    <a:pt x="3" y="60"/>
                    <a:pt x="3" y="58"/>
                  </a:cubicBezTo>
                  <a:close/>
                  <a:moveTo>
                    <a:pt x="3" y="50"/>
                  </a:moveTo>
                  <a:lnTo>
                    <a:pt x="3" y="50"/>
                  </a:lnTo>
                  <a:cubicBezTo>
                    <a:pt x="3" y="49"/>
                    <a:pt x="4" y="48"/>
                    <a:pt x="5" y="48"/>
                  </a:cubicBezTo>
                  <a:cubicBezTo>
                    <a:pt x="6" y="48"/>
                    <a:pt x="7" y="49"/>
                    <a:pt x="7" y="50"/>
                  </a:cubicBezTo>
                  <a:cubicBezTo>
                    <a:pt x="7" y="52"/>
                    <a:pt x="6" y="52"/>
                    <a:pt x="5" y="52"/>
                  </a:cubicBezTo>
                  <a:cubicBezTo>
                    <a:pt x="4" y="52"/>
                    <a:pt x="3" y="52"/>
                    <a:pt x="3" y="50"/>
                  </a:cubicBezTo>
                  <a:close/>
                  <a:moveTo>
                    <a:pt x="3" y="42"/>
                  </a:moveTo>
                  <a:lnTo>
                    <a:pt x="3" y="42"/>
                  </a:lnTo>
                  <a:cubicBezTo>
                    <a:pt x="3" y="41"/>
                    <a:pt x="4" y="40"/>
                    <a:pt x="5" y="40"/>
                  </a:cubicBezTo>
                  <a:cubicBezTo>
                    <a:pt x="6" y="40"/>
                    <a:pt x="7" y="41"/>
                    <a:pt x="7" y="42"/>
                  </a:cubicBezTo>
                  <a:cubicBezTo>
                    <a:pt x="7" y="44"/>
                    <a:pt x="6" y="44"/>
                    <a:pt x="5" y="44"/>
                  </a:cubicBezTo>
                  <a:cubicBezTo>
                    <a:pt x="4" y="44"/>
                    <a:pt x="3" y="44"/>
                    <a:pt x="3" y="42"/>
                  </a:cubicBezTo>
                  <a:close/>
                  <a:moveTo>
                    <a:pt x="3" y="34"/>
                  </a:moveTo>
                  <a:lnTo>
                    <a:pt x="3" y="34"/>
                  </a:lnTo>
                  <a:cubicBezTo>
                    <a:pt x="3" y="33"/>
                    <a:pt x="4" y="32"/>
                    <a:pt x="5" y="32"/>
                  </a:cubicBezTo>
                  <a:cubicBezTo>
                    <a:pt x="6" y="32"/>
                    <a:pt x="7" y="33"/>
                    <a:pt x="7" y="34"/>
                  </a:cubicBezTo>
                  <a:cubicBezTo>
                    <a:pt x="7" y="36"/>
                    <a:pt x="6" y="36"/>
                    <a:pt x="5" y="36"/>
                  </a:cubicBezTo>
                  <a:cubicBezTo>
                    <a:pt x="4" y="36"/>
                    <a:pt x="3" y="36"/>
                    <a:pt x="3" y="34"/>
                  </a:cubicBezTo>
                  <a:close/>
                  <a:moveTo>
                    <a:pt x="4" y="26"/>
                  </a:moveTo>
                  <a:lnTo>
                    <a:pt x="4" y="26"/>
                  </a:lnTo>
                  <a:cubicBezTo>
                    <a:pt x="4" y="25"/>
                    <a:pt x="4" y="24"/>
                    <a:pt x="6" y="24"/>
                  </a:cubicBezTo>
                  <a:cubicBezTo>
                    <a:pt x="7" y="24"/>
                    <a:pt x="8" y="25"/>
                    <a:pt x="8" y="26"/>
                  </a:cubicBezTo>
                  <a:cubicBezTo>
                    <a:pt x="8" y="28"/>
                    <a:pt x="7" y="28"/>
                    <a:pt x="6" y="28"/>
                  </a:cubicBezTo>
                  <a:cubicBezTo>
                    <a:pt x="4" y="28"/>
                    <a:pt x="4" y="28"/>
                    <a:pt x="4" y="26"/>
                  </a:cubicBezTo>
                  <a:close/>
                  <a:moveTo>
                    <a:pt x="4" y="18"/>
                  </a:moveTo>
                  <a:lnTo>
                    <a:pt x="4" y="18"/>
                  </a:lnTo>
                  <a:cubicBezTo>
                    <a:pt x="4" y="17"/>
                    <a:pt x="5" y="16"/>
                    <a:pt x="6" y="16"/>
                  </a:cubicBezTo>
                  <a:cubicBezTo>
                    <a:pt x="7" y="16"/>
                    <a:pt x="8" y="17"/>
                    <a:pt x="8" y="18"/>
                  </a:cubicBezTo>
                  <a:cubicBezTo>
                    <a:pt x="8" y="20"/>
                    <a:pt x="7" y="20"/>
                    <a:pt x="6" y="20"/>
                  </a:cubicBezTo>
                  <a:cubicBezTo>
                    <a:pt x="5" y="20"/>
                    <a:pt x="4" y="20"/>
                    <a:pt x="4" y="18"/>
                  </a:cubicBezTo>
                  <a:close/>
                  <a:moveTo>
                    <a:pt x="4" y="10"/>
                  </a:moveTo>
                  <a:lnTo>
                    <a:pt x="4" y="10"/>
                  </a:lnTo>
                  <a:cubicBezTo>
                    <a:pt x="4" y="9"/>
                    <a:pt x="5" y="8"/>
                    <a:pt x="6" y="8"/>
                  </a:cubicBezTo>
                  <a:cubicBezTo>
                    <a:pt x="7" y="8"/>
                    <a:pt x="8" y="9"/>
                    <a:pt x="8" y="10"/>
                  </a:cubicBezTo>
                  <a:cubicBezTo>
                    <a:pt x="8" y="12"/>
                    <a:pt x="7" y="12"/>
                    <a:pt x="6" y="12"/>
                  </a:cubicBezTo>
                  <a:cubicBezTo>
                    <a:pt x="5" y="12"/>
                    <a:pt x="4" y="12"/>
                    <a:pt x="4" y="10"/>
                  </a:cubicBezTo>
                  <a:close/>
                  <a:moveTo>
                    <a:pt x="4" y="2"/>
                  </a:moveTo>
                  <a:lnTo>
                    <a:pt x="4" y="2"/>
                  </a:lnTo>
                  <a:cubicBezTo>
                    <a:pt x="4" y="1"/>
                    <a:pt x="5" y="0"/>
                    <a:pt x="6" y="0"/>
                  </a:cubicBezTo>
                  <a:cubicBezTo>
                    <a:pt x="7" y="0"/>
                    <a:pt x="8" y="1"/>
                    <a:pt x="8" y="2"/>
                  </a:cubicBezTo>
                  <a:cubicBezTo>
                    <a:pt x="8" y="4"/>
                    <a:pt x="7" y="4"/>
                    <a:pt x="6" y="4"/>
                  </a:cubicBezTo>
                  <a:cubicBezTo>
                    <a:pt x="5" y="4"/>
                    <a:pt x="4" y="4"/>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69" name="Freeform 78"/>
            <p:cNvSpPr>
              <a:spLocks noEditPoints="1"/>
            </p:cNvSpPr>
            <p:nvPr/>
          </p:nvSpPr>
          <p:spPr bwMode="auto">
            <a:xfrm>
              <a:off x="4760" y="3211"/>
              <a:ext cx="2" cy="81"/>
            </a:xfrm>
            <a:custGeom>
              <a:avLst/>
              <a:gdLst>
                <a:gd name="T0" fmla="*/ 0 w 8"/>
                <a:gd name="T1" fmla="*/ 0 h 260"/>
                <a:gd name="T2" fmla="*/ 0 w 8"/>
                <a:gd name="T3" fmla="*/ 0 h 260"/>
                <a:gd name="T4" fmla="*/ 0 w 8"/>
                <a:gd name="T5" fmla="*/ 0 h 260"/>
                <a:gd name="T6" fmla="*/ 0 w 8"/>
                <a:gd name="T7" fmla="*/ 0 h 260"/>
                <a:gd name="T8" fmla="*/ 0 w 8"/>
                <a:gd name="T9" fmla="*/ 0 h 260"/>
                <a:gd name="T10" fmla="*/ 0 w 8"/>
                <a:gd name="T11" fmla="*/ 0 h 260"/>
                <a:gd name="T12" fmla="*/ 0 w 8"/>
                <a:gd name="T13" fmla="*/ 0 h 260"/>
                <a:gd name="T14" fmla="*/ 0 w 8"/>
                <a:gd name="T15" fmla="*/ 0 h 260"/>
                <a:gd name="T16" fmla="*/ 0 w 8"/>
                <a:gd name="T17" fmla="*/ 0 h 260"/>
                <a:gd name="T18" fmla="*/ 0 w 8"/>
                <a:gd name="T19" fmla="*/ 0 h 260"/>
                <a:gd name="T20" fmla="*/ 0 w 8"/>
                <a:gd name="T21" fmla="*/ 0 h 260"/>
                <a:gd name="T22" fmla="*/ 0 w 8"/>
                <a:gd name="T23" fmla="*/ 0 h 260"/>
                <a:gd name="T24" fmla="*/ 0 w 8"/>
                <a:gd name="T25" fmla="*/ 0 h 260"/>
                <a:gd name="T26" fmla="*/ 0 w 8"/>
                <a:gd name="T27" fmla="*/ 0 h 260"/>
                <a:gd name="T28" fmla="*/ 0 w 8"/>
                <a:gd name="T29" fmla="*/ 0 h 260"/>
                <a:gd name="T30" fmla="*/ 0 w 8"/>
                <a:gd name="T31" fmla="*/ 0 h 260"/>
                <a:gd name="T32" fmla="*/ 0 w 8"/>
                <a:gd name="T33" fmla="*/ 0 h 260"/>
                <a:gd name="T34" fmla="*/ 0 w 8"/>
                <a:gd name="T35" fmla="*/ 0 h 260"/>
                <a:gd name="T36" fmla="*/ 0 w 8"/>
                <a:gd name="T37" fmla="*/ 0 h 260"/>
                <a:gd name="T38" fmla="*/ 0 w 8"/>
                <a:gd name="T39" fmla="*/ 0 h 260"/>
                <a:gd name="T40" fmla="*/ 0 w 8"/>
                <a:gd name="T41" fmla="*/ 0 h 260"/>
                <a:gd name="T42" fmla="*/ 0 w 8"/>
                <a:gd name="T43" fmla="*/ 0 h 260"/>
                <a:gd name="T44" fmla="*/ 0 w 8"/>
                <a:gd name="T45" fmla="*/ 0 h 260"/>
                <a:gd name="T46" fmla="*/ 0 w 8"/>
                <a:gd name="T47" fmla="*/ 0 h 260"/>
                <a:gd name="T48" fmla="*/ 0 w 8"/>
                <a:gd name="T49" fmla="*/ 0 h 260"/>
                <a:gd name="T50" fmla="*/ 0 w 8"/>
                <a:gd name="T51" fmla="*/ 0 h 260"/>
                <a:gd name="T52" fmla="*/ 0 w 8"/>
                <a:gd name="T53" fmla="*/ 0 h 260"/>
                <a:gd name="T54" fmla="*/ 0 w 8"/>
                <a:gd name="T55" fmla="*/ 0 h 260"/>
                <a:gd name="T56" fmla="*/ 0 w 8"/>
                <a:gd name="T57" fmla="*/ 0 h 260"/>
                <a:gd name="T58" fmla="*/ 0 w 8"/>
                <a:gd name="T59" fmla="*/ 0 h 260"/>
                <a:gd name="T60" fmla="*/ 0 w 8"/>
                <a:gd name="T61" fmla="*/ 0 h 260"/>
                <a:gd name="T62" fmla="*/ 0 w 8"/>
                <a:gd name="T63" fmla="*/ 0 h 260"/>
                <a:gd name="T64" fmla="*/ 0 w 8"/>
                <a:gd name="T65" fmla="*/ 0 h 260"/>
                <a:gd name="T66" fmla="*/ 0 w 8"/>
                <a:gd name="T67" fmla="*/ 0 h 260"/>
                <a:gd name="T68" fmla="*/ 0 w 8"/>
                <a:gd name="T69" fmla="*/ 0 h 260"/>
                <a:gd name="T70" fmla="*/ 0 w 8"/>
                <a:gd name="T71" fmla="*/ 0 h 260"/>
                <a:gd name="T72" fmla="*/ 0 w 8"/>
                <a:gd name="T73" fmla="*/ 0 h 260"/>
                <a:gd name="T74" fmla="*/ 0 w 8"/>
                <a:gd name="T75" fmla="*/ 0 h 260"/>
                <a:gd name="T76" fmla="*/ 0 w 8"/>
                <a:gd name="T77" fmla="*/ 0 h 260"/>
                <a:gd name="T78" fmla="*/ 0 w 8"/>
                <a:gd name="T79" fmla="*/ 0 h 260"/>
                <a:gd name="T80" fmla="*/ 0 w 8"/>
                <a:gd name="T81" fmla="*/ 0 h 260"/>
                <a:gd name="T82" fmla="*/ 0 w 8"/>
                <a:gd name="T83" fmla="*/ 0 h 260"/>
                <a:gd name="T84" fmla="*/ 0 w 8"/>
                <a:gd name="T85" fmla="*/ 0 h 260"/>
                <a:gd name="T86" fmla="*/ 0 w 8"/>
                <a:gd name="T87" fmla="*/ 0 h 260"/>
                <a:gd name="T88" fmla="*/ 0 w 8"/>
                <a:gd name="T89" fmla="*/ 0 h 260"/>
                <a:gd name="T90" fmla="*/ 0 w 8"/>
                <a:gd name="T91" fmla="*/ 0 h 260"/>
                <a:gd name="T92" fmla="*/ 0 w 8"/>
                <a:gd name="T93" fmla="*/ 0 h 260"/>
                <a:gd name="T94" fmla="*/ 0 w 8"/>
                <a:gd name="T95" fmla="*/ 0 h 260"/>
                <a:gd name="T96" fmla="*/ 0 w 8"/>
                <a:gd name="T97" fmla="*/ 0 h 260"/>
                <a:gd name="T98" fmla="*/ 0 w 8"/>
                <a:gd name="T99" fmla="*/ 0 h 260"/>
                <a:gd name="T100" fmla="*/ 0 w 8"/>
                <a:gd name="T101" fmla="*/ 0 h 260"/>
                <a:gd name="T102" fmla="*/ 0 w 8"/>
                <a:gd name="T103" fmla="*/ 0 h 260"/>
                <a:gd name="T104" fmla="*/ 0 w 8"/>
                <a:gd name="T105" fmla="*/ 0 h 260"/>
                <a:gd name="T106" fmla="*/ 0 w 8"/>
                <a:gd name="T107" fmla="*/ 0 h 260"/>
                <a:gd name="T108" fmla="*/ 0 w 8"/>
                <a:gd name="T109" fmla="*/ 0 h 260"/>
                <a:gd name="T110" fmla="*/ 0 w 8"/>
                <a:gd name="T111" fmla="*/ 0 h 260"/>
                <a:gd name="T112" fmla="*/ 0 w 8"/>
                <a:gd name="T113" fmla="*/ 0 h 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
                <a:gd name="T172" fmla="*/ 0 h 260"/>
                <a:gd name="T173" fmla="*/ 8 w 8"/>
                <a:gd name="T174" fmla="*/ 260 h 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 h="26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4" y="36"/>
                    <a:pt x="2" y="36"/>
                  </a:cubicBezTo>
                  <a:cubicBezTo>
                    <a:pt x="1" y="36"/>
                    <a:pt x="0" y="35"/>
                    <a:pt x="0" y="34"/>
                  </a:cubicBezTo>
                  <a:cubicBezTo>
                    <a:pt x="0" y="33"/>
                    <a:pt x="1" y="32"/>
                    <a:pt x="2" y="32"/>
                  </a:cubicBezTo>
                  <a:cubicBezTo>
                    <a:pt x="4" y="32"/>
                    <a:pt x="4" y="33"/>
                    <a:pt x="4"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6" y="98"/>
                  </a:moveTo>
                  <a:lnTo>
                    <a:pt x="6" y="98"/>
                  </a:lnTo>
                  <a:cubicBezTo>
                    <a:pt x="6" y="99"/>
                    <a:pt x="5" y="100"/>
                    <a:pt x="4" y="100"/>
                  </a:cubicBezTo>
                  <a:cubicBezTo>
                    <a:pt x="2" y="100"/>
                    <a:pt x="2" y="99"/>
                    <a:pt x="2" y="98"/>
                  </a:cubicBezTo>
                  <a:cubicBezTo>
                    <a:pt x="2" y="97"/>
                    <a:pt x="2" y="96"/>
                    <a:pt x="4" y="96"/>
                  </a:cubicBezTo>
                  <a:cubicBezTo>
                    <a:pt x="5" y="96"/>
                    <a:pt x="6" y="97"/>
                    <a:pt x="6" y="98"/>
                  </a:cubicBezTo>
                  <a:close/>
                  <a:moveTo>
                    <a:pt x="6" y="106"/>
                  </a:moveTo>
                  <a:lnTo>
                    <a:pt x="6" y="106"/>
                  </a:lnTo>
                  <a:cubicBezTo>
                    <a:pt x="6" y="107"/>
                    <a:pt x="5" y="108"/>
                    <a:pt x="4" y="108"/>
                  </a:cubicBezTo>
                  <a:cubicBezTo>
                    <a:pt x="3" y="108"/>
                    <a:pt x="2" y="107"/>
                    <a:pt x="2" y="106"/>
                  </a:cubicBezTo>
                  <a:cubicBezTo>
                    <a:pt x="2" y="105"/>
                    <a:pt x="3" y="104"/>
                    <a:pt x="4" y="104"/>
                  </a:cubicBezTo>
                  <a:cubicBezTo>
                    <a:pt x="5" y="104"/>
                    <a:pt x="6" y="105"/>
                    <a:pt x="6" y="106"/>
                  </a:cubicBezTo>
                  <a:close/>
                  <a:moveTo>
                    <a:pt x="6" y="114"/>
                  </a:moveTo>
                  <a:lnTo>
                    <a:pt x="6" y="114"/>
                  </a:lnTo>
                  <a:cubicBezTo>
                    <a:pt x="6" y="115"/>
                    <a:pt x="5" y="116"/>
                    <a:pt x="4" y="116"/>
                  </a:cubicBezTo>
                  <a:cubicBezTo>
                    <a:pt x="3" y="116"/>
                    <a:pt x="2" y="115"/>
                    <a:pt x="2" y="114"/>
                  </a:cubicBezTo>
                  <a:cubicBezTo>
                    <a:pt x="2" y="113"/>
                    <a:pt x="3" y="112"/>
                    <a:pt x="4" y="112"/>
                  </a:cubicBezTo>
                  <a:cubicBezTo>
                    <a:pt x="5" y="112"/>
                    <a:pt x="6" y="113"/>
                    <a:pt x="6" y="114"/>
                  </a:cubicBezTo>
                  <a:close/>
                  <a:moveTo>
                    <a:pt x="6" y="122"/>
                  </a:moveTo>
                  <a:lnTo>
                    <a:pt x="6" y="122"/>
                  </a:lnTo>
                  <a:cubicBezTo>
                    <a:pt x="6" y="123"/>
                    <a:pt x="5" y="124"/>
                    <a:pt x="4" y="124"/>
                  </a:cubicBezTo>
                  <a:cubicBezTo>
                    <a:pt x="3" y="124"/>
                    <a:pt x="2" y="123"/>
                    <a:pt x="2" y="122"/>
                  </a:cubicBezTo>
                  <a:cubicBezTo>
                    <a:pt x="2" y="121"/>
                    <a:pt x="3" y="120"/>
                    <a:pt x="4" y="120"/>
                  </a:cubicBezTo>
                  <a:cubicBezTo>
                    <a:pt x="5" y="120"/>
                    <a:pt x="6" y="121"/>
                    <a:pt x="6" y="122"/>
                  </a:cubicBezTo>
                  <a:close/>
                  <a:moveTo>
                    <a:pt x="6" y="130"/>
                  </a:moveTo>
                  <a:lnTo>
                    <a:pt x="6" y="130"/>
                  </a:lnTo>
                  <a:cubicBezTo>
                    <a:pt x="6" y="131"/>
                    <a:pt x="5" y="132"/>
                    <a:pt x="4" y="132"/>
                  </a:cubicBezTo>
                  <a:cubicBezTo>
                    <a:pt x="3" y="132"/>
                    <a:pt x="2" y="131"/>
                    <a:pt x="2" y="130"/>
                  </a:cubicBezTo>
                  <a:cubicBezTo>
                    <a:pt x="2" y="129"/>
                    <a:pt x="3"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6" y="156"/>
                    <a:pt x="4" y="156"/>
                  </a:cubicBezTo>
                  <a:cubicBezTo>
                    <a:pt x="3" y="156"/>
                    <a:pt x="2" y="155"/>
                    <a:pt x="2" y="154"/>
                  </a:cubicBezTo>
                  <a:cubicBezTo>
                    <a:pt x="2" y="153"/>
                    <a:pt x="3" y="152"/>
                    <a:pt x="4" y="152"/>
                  </a:cubicBezTo>
                  <a:cubicBezTo>
                    <a:pt x="6" y="152"/>
                    <a:pt x="6" y="153"/>
                    <a:pt x="6" y="154"/>
                  </a:cubicBezTo>
                  <a:close/>
                  <a:moveTo>
                    <a:pt x="7" y="162"/>
                  </a:moveTo>
                  <a:lnTo>
                    <a:pt x="7" y="162"/>
                  </a:lnTo>
                  <a:cubicBezTo>
                    <a:pt x="7" y="163"/>
                    <a:pt x="6" y="164"/>
                    <a:pt x="5" y="164"/>
                  </a:cubicBezTo>
                  <a:cubicBezTo>
                    <a:pt x="3" y="164"/>
                    <a:pt x="3" y="163"/>
                    <a:pt x="3" y="162"/>
                  </a:cubicBezTo>
                  <a:cubicBezTo>
                    <a:pt x="3" y="161"/>
                    <a:pt x="3" y="160"/>
                    <a:pt x="5" y="160"/>
                  </a:cubicBezTo>
                  <a:cubicBezTo>
                    <a:pt x="6" y="160"/>
                    <a:pt x="7" y="161"/>
                    <a:pt x="7" y="162"/>
                  </a:cubicBezTo>
                  <a:close/>
                  <a:moveTo>
                    <a:pt x="7" y="170"/>
                  </a:moveTo>
                  <a:lnTo>
                    <a:pt x="7" y="170"/>
                  </a:lnTo>
                  <a:cubicBezTo>
                    <a:pt x="7" y="171"/>
                    <a:pt x="6" y="172"/>
                    <a:pt x="5" y="172"/>
                  </a:cubicBezTo>
                  <a:cubicBezTo>
                    <a:pt x="4" y="172"/>
                    <a:pt x="3" y="171"/>
                    <a:pt x="3" y="170"/>
                  </a:cubicBezTo>
                  <a:cubicBezTo>
                    <a:pt x="3" y="169"/>
                    <a:pt x="4" y="168"/>
                    <a:pt x="5" y="168"/>
                  </a:cubicBezTo>
                  <a:cubicBezTo>
                    <a:pt x="6" y="168"/>
                    <a:pt x="7" y="169"/>
                    <a:pt x="7" y="170"/>
                  </a:cubicBezTo>
                  <a:close/>
                  <a:moveTo>
                    <a:pt x="7" y="178"/>
                  </a:moveTo>
                  <a:lnTo>
                    <a:pt x="7" y="178"/>
                  </a:lnTo>
                  <a:cubicBezTo>
                    <a:pt x="7" y="179"/>
                    <a:pt x="6" y="180"/>
                    <a:pt x="5" y="180"/>
                  </a:cubicBezTo>
                  <a:cubicBezTo>
                    <a:pt x="4" y="180"/>
                    <a:pt x="3" y="179"/>
                    <a:pt x="3" y="178"/>
                  </a:cubicBezTo>
                  <a:cubicBezTo>
                    <a:pt x="3" y="177"/>
                    <a:pt x="4" y="176"/>
                    <a:pt x="5" y="176"/>
                  </a:cubicBezTo>
                  <a:cubicBezTo>
                    <a:pt x="6" y="176"/>
                    <a:pt x="7" y="177"/>
                    <a:pt x="7" y="178"/>
                  </a:cubicBezTo>
                  <a:close/>
                  <a:moveTo>
                    <a:pt x="7" y="186"/>
                  </a:moveTo>
                  <a:lnTo>
                    <a:pt x="7" y="186"/>
                  </a:lnTo>
                  <a:cubicBezTo>
                    <a:pt x="7" y="187"/>
                    <a:pt x="6" y="188"/>
                    <a:pt x="5" y="188"/>
                  </a:cubicBezTo>
                  <a:cubicBezTo>
                    <a:pt x="4" y="188"/>
                    <a:pt x="3" y="187"/>
                    <a:pt x="3" y="186"/>
                  </a:cubicBezTo>
                  <a:cubicBezTo>
                    <a:pt x="3" y="185"/>
                    <a:pt x="4" y="184"/>
                    <a:pt x="5" y="184"/>
                  </a:cubicBezTo>
                  <a:cubicBezTo>
                    <a:pt x="6" y="184"/>
                    <a:pt x="7" y="185"/>
                    <a:pt x="7" y="186"/>
                  </a:cubicBezTo>
                  <a:close/>
                  <a:moveTo>
                    <a:pt x="7" y="194"/>
                  </a:moveTo>
                  <a:lnTo>
                    <a:pt x="7" y="194"/>
                  </a:lnTo>
                  <a:cubicBezTo>
                    <a:pt x="7" y="195"/>
                    <a:pt x="6" y="196"/>
                    <a:pt x="5" y="196"/>
                  </a:cubicBezTo>
                  <a:cubicBezTo>
                    <a:pt x="4" y="196"/>
                    <a:pt x="3" y="195"/>
                    <a:pt x="3" y="194"/>
                  </a:cubicBezTo>
                  <a:cubicBezTo>
                    <a:pt x="3" y="193"/>
                    <a:pt x="4" y="192"/>
                    <a:pt x="5" y="192"/>
                  </a:cubicBezTo>
                  <a:cubicBezTo>
                    <a:pt x="6" y="192"/>
                    <a:pt x="7" y="193"/>
                    <a:pt x="7" y="194"/>
                  </a:cubicBezTo>
                  <a:close/>
                  <a:moveTo>
                    <a:pt x="7" y="202"/>
                  </a:moveTo>
                  <a:lnTo>
                    <a:pt x="7" y="202"/>
                  </a:lnTo>
                  <a:cubicBezTo>
                    <a:pt x="7" y="203"/>
                    <a:pt x="6" y="204"/>
                    <a:pt x="5" y="204"/>
                  </a:cubicBezTo>
                  <a:cubicBezTo>
                    <a:pt x="4" y="204"/>
                    <a:pt x="3" y="203"/>
                    <a:pt x="3" y="202"/>
                  </a:cubicBezTo>
                  <a:cubicBezTo>
                    <a:pt x="3" y="201"/>
                    <a:pt x="4" y="200"/>
                    <a:pt x="5" y="200"/>
                  </a:cubicBezTo>
                  <a:cubicBezTo>
                    <a:pt x="6" y="200"/>
                    <a:pt x="7" y="201"/>
                    <a:pt x="7" y="202"/>
                  </a:cubicBezTo>
                  <a:close/>
                  <a:moveTo>
                    <a:pt x="7" y="210"/>
                  </a:moveTo>
                  <a:lnTo>
                    <a:pt x="7" y="210"/>
                  </a:lnTo>
                  <a:cubicBezTo>
                    <a:pt x="7" y="211"/>
                    <a:pt x="6" y="212"/>
                    <a:pt x="5" y="212"/>
                  </a:cubicBezTo>
                  <a:cubicBezTo>
                    <a:pt x="4" y="212"/>
                    <a:pt x="3" y="211"/>
                    <a:pt x="3" y="210"/>
                  </a:cubicBezTo>
                  <a:cubicBezTo>
                    <a:pt x="3" y="209"/>
                    <a:pt x="4" y="208"/>
                    <a:pt x="5" y="208"/>
                  </a:cubicBezTo>
                  <a:cubicBezTo>
                    <a:pt x="6" y="208"/>
                    <a:pt x="7" y="209"/>
                    <a:pt x="7" y="210"/>
                  </a:cubicBezTo>
                  <a:close/>
                  <a:moveTo>
                    <a:pt x="7" y="218"/>
                  </a:moveTo>
                  <a:lnTo>
                    <a:pt x="7" y="218"/>
                  </a:lnTo>
                  <a:cubicBezTo>
                    <a:pt x="7" y="219"/>
                    <a:pt x="7" y="220"/>
                    <a:pt x="5" y="220"/>
                  </a:cubicBezTo>
                  <a:cubicBezTo>
                    <a:pt x="4" y="220"/>
                    <a:pt x="3" y="219"/>
                    <a:pt x="3" y="218"/>
                  </a:cubicBezTo>
                  <a:cubicBezTo>
                    <a:pt x="3" y="217"/>
                    <a:pt x="4" y="216"/>
                    <a:pt x="5" y="216"/>
                  </a:cubicBezTo>
                  <a:cubicBezTo>
                    <a:pt x="7" y="216"/>
                    <a:pt x="7" y="217"/>
                    <a:pt x="7" y="218"/>
                  </a:cubicBezTo>
                  <a:close/>
                  <a:moveTo>
                    <a:pt x="8" y="226"/>
                  </a:moveTo>
                  <a:lnTo>
                    <a:pt x="8" y="226"/>
                  </a:lnTo>
                  <a:cubicBezTo>
                    <a:pt x="8" y="227"/>
                    <a:pt x="7" y="228"/>
                    <a:pt x="6" y="228"/>
                  </a:cubicBezTo>
                  <a:cubicBezTo>
                    <a:pt x="4" y="228"/>
                    <a:pt x="4" y="227"/>
                    <a:pt x="4" y="226"/>
                  </a:cubicBezTo>
                  <a:cubicBezTo>
                    <a:pt x="4" y="225"/>
                    <a:pt x="4" y="224"/>
                    <a:pt x="6" y="224"/>
                  </a:cubicBezTo>
                  <a:cubicBezTo>
                    <a:pt x="7" y="224"/>
                    <a:pt x="8" y="225"/>
                    <a:pt x="8" y="226"/>
                  </a:cubicBezTo>
                  <a:close/>
                  <a:moveTo>
                    <a:pt x="8" y="234"/>
                  </a:moveTo>
                  <a:lnTo>
                    <a:pt x="8" y="234"/>
                  </a:lnTo>
                  <a:cubicBezTo>
                    <a:pt x="8" y="235"/>
                    <a:pt x="7" y="236"/>
                    <a:pt x="6" y="236"/>
                  </a:cubicBezTo>
                  <a:cubicBezTo>
                    <a:pt x="5" y="236"/>
                    <a:pt x="4" y="235"/>
                    <a:pt x="4" y="234"/>
                  </a:cubicBezTo>
                  <a:cubicBezTo>
                    <a:pt x="4" y="233"/>
                    <a:pt x="5" y="232"/>
                    <a:pt x="6" y="232"/>
                  </a:cubicBezTo>
                  <a:cubicBezTo>
                    <a:pt x="7" y="232"/>
                    <a:pt x="8" y="233"/>
                    <a:pt x="8" y="234"/>
                  </a:cubicBezTo>
                  <a:close/>
                  <a:moveTo>
                    <a:pt x="8" y="242"/>
                  </a:moveTo>
                  <a:lnTo>
                    <a:pt x="8" y="242"/>
                  </a:lnTo>
                  <a:cubicBezTo>
                    <a:pt x="8" y="243"/>
                    <a:pt x="7" y="244"/>
                    <a:pt x="6" y="244"/>
                  </a:cubicBezTo>
                  <a:cubicBezTo>
                    <a:pt x="5" y="244"/>
                    <a:pt x="4" y="243"/>
                    <a:pt x="4" y="242"/>
                  </a:cubicBezTo>
                  <a:cubicBezTo>
                    <a:pt x="4" y="241"/>
                    <a:pt x="5" y="240"/>
                    <a:pt x="6" y="240"/>
                  </a:cubicBezTo>
                  <a:cubicBezTo>
                    <a:pt x="7" y="240"/>
                    <a:pt x="8" y="241"/>
                    <a:pt x="8" y="242"/>
                  </a:cubicBezTo>
                  <a:close/>
                  <a:moveTo>
                    <a:pt x="8" y="250"/>
                  </a:moveTo>
                  <a:lnTo>
                    <a:pt x="8" y="250"/>
                  </a:lnTo>
                  <a:cubicBezTo>
                    <a:pt x="8" y="251"/>
                    <a:pt x="7" y="252"/>
                    <a:pt x="6" y="252"/>
                  </a:cubicBezTo>
                  <a:cubicBezTo>
                    <a:pt x="5" y="252"/>
                    <a:pt x="4" y="251"/>
                    <a:pt x="4" y="250"/>
                  </a:cubicBezTo>
                  <a:cubicBezTo>
                    <a:pt x="4" y="249"/>
                    <a:pt x="5" y="248"/>
                    <a:pt x="6" y="248"/>
                  </a:cubicBezTo>
                  <a:cubicBezTo>
                    <a:pt x="7" y="248"/>
                    <a:pt x="8" y="249"/>
                    <a:pt x="8" y="250"/>
                  </a:cubicBezTo>
                  <a:close/>
                  <a:moveTo>
                    <a:pt x="8" y="258"/>
                  </a:moveTo>
                  <a:lnTo>
                    <a:pt x="8" y="258"/>
                  </a:lnTo>
                  <a:cubicBezTo>
                    <a:pt x="8" y="259"/>
                    <a:pt x="7" y="260"/>
                    <a:pt x="6" y="260"/>
                  </a:cubicBezTo>
                  <a:cubicBezTo>
                    <a:pt x="5" y="260"/>
                    <a:pt x="4" y="259"/>
                    <a:pt x="4" y="258"/>
                  </a:cubicBezTo>
                  <a:cubicBezTo>
                    <a:pt x="4" y="257"/>
                    <a:pt x="5" y="256"/>
                    <a:pt x="6" y="256"/>
                  </a:cubicBezTo>
                  <a:cubicBezTo>
                    <a:pt x="7" y="256"/>
                    <a:pt x="8" y="257"/>
                    <a:pt x="8" y="25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70" name="Freeform 79"/>
            <p:cNvSpPr>
              <a:spLocks noEditPoints="1"/>
            </p:cNvSpPr>
            <p:nvPr/>
          </p:nvSpPr>
          <p:spPr bwMode="auto">
            <a:xfrm>
              <a:off x="4920" y="2955"/>
              <a:ext cx="3" cy="41"/>
            </a:xfrm>
            <a:custGeom>
              <a:avLst/>
              <a:gdLst>
                <a:gd name="T0" fmla="*/ 0 w 9"/>
                <a:gd name="T1" fmla="*/ 0 h 132"/>
                <a:gd name="T2" fmla="*/ 0 w 9"/>
                <a:gd name="T3" fmla="*/ 0 h 132"/>
                <a:gd name="T4" fmla="*/ 0 w 9"/>
                <a:gd name="T5" fmla="*/ 0 h 132"/>
                <a:gd name="T6" fmla="*/ 0 w 9"/>
                <a:gd name="T7" fmla="*/ 0 h 132"/>
                <a:gd name="T8" fmla="*/ 0 w 9"/>
                <a:gd name="T9" fmla="*/ 0 h 132"/>
                <a:gd name="T10" fmla="*/ 0 w 9"/>
                <a:gd name="T11" fmla="*/ 0 h 132"/>
                <a:gd name="T12" fmla="*/ 0 w 9"/>
                <a:gd name="T13" fmla="*/ 0 h 132"/>
                <a:gd name="T14" fmla="*/ 0 w 9"/>
                <a:gd name="T15" fmla="*/ 0 h 132"/>
                <a:gd name="T16" fmla="*/ 0 w 9"/>
                <a:gd name="T17" fmla="*/ 0 h 132"/>
                <a:gd name="T18" fmla="*/ 0 w 9"/>
                <a:gd name="T19" fmla="*/ 0 h 132"/>
                <a:gd name="T20" fmla="*/ 0 w 9"/>
                <a:gd name="T21" fmla="*/ 0 h 132"/>
                <a:gd name="T22" fmla="*/ 0 w 9"/>
                <a:gd name="T23" fmla="*/ 0 h 132"/>
                <a:gd name="T24" fmla="*/ 0 w 9"/>
                <a:gd name="T25" fmla="*/ 0 h 132"/>
                <a:gd name="T26" fmla="*/ 0 w 9"/>
                <a:gd name="T27" fmla="*/ 0 h 132"/>
                <a:gd name="T28" fmla="*/ 0 w 9"/>
                <a:gd name="T29" fmla="*/ 0 h 132"/>
                <a:gd name="T30" fmla="*/ 0 w 9"/>
                <a:gd name="T31" fmla="*/ 0 h 132"/>
                <a:gd name="T32" fmla="*/ 0 w 9"/>
                <a:gd name="T33" fmla="*/ 0 h 132"/>
                <a:gd name="T34" fmla="*/ 0 w 9"/>
                <a:gd name="T35" fmla="*/ 0 h 132"/>
                <a:gd name="T36" fmla="*/ 0 w 9"/>
                <a:gd name="T37" fmla="*/ 0 h 132"/>
                <a:gd name="T38" fmla="*/ 0 w 9"/>
                <a:gd name="T39" fmla="*/ 0 h 132"/>
                <a:gd name="T40" fmla="*/ 0 w 9"/>
                <a:gd name="T41" fmla="*/ 0 h 132"/>
                <a:gd name="T42" fmla="*/ 0 w 9"/>
                <a:gd name="T43" fmla="*/ 0 h 132"/>
                <a:gd name="T44" fmla="*/ 0 w 9"/>
                <a:gd name="T45" fmla="*/ 0 h 132"/>
                <a:gd name="T46" fmla="*/ 0 w 9"/>
                <a:gd name="T47" fmla="*/ 0 h 132"/>
                <a:gd name="T48" fmla="*/ 0 w 9"/>
                <a:gd name="T49" fmla="*/ 0 h 132"/>
                <a:gd name="T50" fmla="*/ 0 w 9"/>
                <a:gd name="T51" fmla="*/ 0 h 132"/>
                <a:gd name="T52" fmla="*/ 0 w 9"/>
                <a:gd name="T53" fmla="*/ 0 h 132"/>
                <a:gd name="T54" fmla="*/ 0 w 9"/>
                <a:gd name="T55" fmla="*/ 0 h 132"/>
                <a:gd name="T56" fmla="*/ 0 w 9"/>
                <a:gd name="T57" fmla="*/ 0 h 132"/>
                <a:gd name="T58" fmla="*/ 0 w 9"/>
                <a:gd name="T59" fmla="*/ 0 h 132"/>
                <a:gd name="T60" fmla="*/ 0 w 9"/>
                <a:gd name="T61" fmla="*/ 0 h 132"/>
                <a:gd name="T62" fmla="*/ 0 w 9"/>
                <a:gd name="T63" fmla="*/ 0 h 132"/>
                <a:gd name="T64" fmla="*/ 0 w 9"/>
                <a:gd name="T65" fmla="*/ 0 h 132"/>
                <a:gd name="T66" fmla="*/ 0 w 9"/>
                <a:gd name="T67" fmla="*/ 0 h 132"/>
                <a:gd name="T68" fmla="*/ 0 w 9"/>
                <a:gd name="T69" fmla="*/ 0 h 132"/>
                <a:gd name="T70" fmla="*/ 0 w 9"/>
                <a:gd name="T71" fmla="*/ 0 h 132"/>
                <a:gd name="T72" fmla="*/ 0 w 9"/>
                <a:gd name="T73" fmla="*/ 0 h 132"/>
                <a:gd name="T74" fmla="*/ 0 w 9"/>
                <a:gd name="T75" fmla="*/ 0 h 132"/>
                <a:gd name="T76" fmla="*/ 0 w 9"/>
                <a:gd name="T77" fmla="*/ 0 h 132"/>
                <a:gd name="T78" fmla="*/ 0 w 9"/>
                <a:gd name="T79" fmla="*/ 0 h 132"/>
                <a:gd name="T80" fmla="*/ 0 w 9"/>
                <a:gd name="T81" fmla="*/ 0 h 132"/>
                <a:gd name="T82" fmla="*/ 0 w 9"/>
                <a:gd name="T83" fmla="*/ 0 h 132"/>
                <a:gd name="T84" fmla="*/ 0 w 9"/>
                <a:gd name="T85" fmla="*/ 0 h 132"/>
                <a:gd name="T86" fmla="*/ 0 w 9"/>
                <a:gd name="T87" fmla="*/ 0 h 132"/>
                <a:gd name="T88" fmla="*/ 0 w 9"/>
                <a:gd name="T89" fmla="*/ 0 h 132"/>
                <a:gd name="T90" fmla="*/ 0 w 9"/>
                <a:gd name="T91" fmla="*/ 0 h 132"/>
                <a:gd name="T92" fmla="*/ 0 w 9"/>
                <a:gd name="T93" fmla="*/ 0 h 132"/>
                <a:gd name="T94" fmla="*/ 0 w 9"/>
                <a:gd name="T95" fmla="*/ 0 h 132"/>
                <a:gd name="T96" fmla="*/ 0 w 9"/>
                <a:gd name="T97" fmla="*/ 0 h 132"/>
                <a:gd name="T98" fmla="*/ 0 w 9"/>
                <a:gd name="T99" fmla="*/ 0 h 132"/>
                <a:gd name="T100" fmla="*/ 0 w 9"/>
                <a:gd name="T101" fmla="*/ 0 h 132"/>
                <a:gd name="T102" fmla="*/ 0 w 9"/>
                <a:gd name="T103" fmla="*/ 0 h 132"/>
                <a:gd name="T104" fmla="*/ 0 w 9"/>
                <a:gd name="T105" fmla="*/ 0 h 132"/>
                <a:gd name="T106" fmla="*/ 0 w 9"/>
                <a:gd name="T107" fmla="*/ 0 h 132"/>
                <a:gd name="T108" fmla="*/ 0 w 9"/>
                <a:gd name="T109" fmla="*/ 0 h 132"/>
                <a:gd name="T110" fmla="*/ 0 w 9"/>
                <a:gd name="T111" fmla="*/ 0 h 132"/>
                <a:gd name="T112" fmla="*/ 0 w 9"/>
                <a:gd name="T113" fmla="*/ 0 h 132"/>
                <a:gd name="T114" fmla="*/ 0 w 9"/>
                <a:gd name="T115" fmla="*/ 0 h 132"/>
                <a:gd name="T116" fmla="*/ 0 w 9"/>
                <a:gd name="T117" fmla="*/ 0 h 1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
                <a:gd name="T178" fmla="*/ 0 h 132"/>
                <a:gd name="T179" fmla="*/ 9 w 9"/>
                <a:gd name="T180" fmla="*/ 132 h 1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 h="132">
                  <a:moveTo>
                    <a:pt x="0" y="130"/>
                  </a:moveTo>
                  <a:lnTo>
                    <a:pt x="0" y="130"/>
                  </a:lnTo>
                  <a:cubicBezTo>
                    <a:pt x="0" y="129"/>
                    <a:pt x="1" y="128"/>
                    <a:pt x="2" y="128"/>
                  </a:cubicBezTo>
                  <a:cubicBezTo>
                    <a:pt x="4" y="128"/>
                    <a:pt x="4" y="129"/>
                    <a:pt x="4" y="130"/>
                  </a:cubicBezTo>
                  <a:cubicBezTo>
                    <a:pt x="4" y="131"/>
                    <a:pt x="4" y="132"/>
                    <a:pt x="2" y="132"/>
                  </a:cubicBezTo>
                  <a:cubicBezTo>
                    <a:pt x="1" y="132"/>
                    <a:pt x="0" y="131"/>
                    <a:pt x="0" y="130"/>
                  </a:cubicBezTo>
                  <a:close/>
                  <a:moveTo>
                    <a:pt x="1" y="122"/>
                  </a:moveTo>
                  <a:lnTo>
                    <a:pt x="1" y="122"/>
                  </a:lnTo>
                  <a:cubicBezTo>
                    <a:pt x="1" y="121"/>
                    <a:pt x="2" y="120"/>
                    <a:pt x="3" y="120"/>
                  </a:cubicBezTo>
                  <a:cubicBezTo>
                    <a:pt x="4" y="120"/>
                    <a:pt x="5" y="121"/>
                    <a:pt x="5" y="122"/>
                  </a:cubicBezTo>
                  <a:cubicBezTo>
                    <a:pt x="5" y="123"/>
                    <a:pt x="4" y="124"/>
                    <a:pt x="3" y="124"/>
                  </a:cubicBezTo>
                  <a:cubicBezTo>
                    <a:pt x="2" y="124"/>
                    <a:pt x="1" y="123"/>
                    <a:pt x="1"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1" y="98"/>
                  </a:moveTo>
                  <a:lnTo>
                    <a:pt x="1" y="98"/>
                  </a:lnTo>
                  <a:cubicBezTo>
                    <a:pt x="1" y="97"/>
                    <a:pt x="2" y="96"/>
                    <a:pt x="4" y="96"/>
                  </a:cubicBezTo>
                  <a:cubicBezTo>
                    <a:pt x="5" y="96"/>
                    <a:pt x="6" y="97"/>
                    <a:pt x="6" y="98"/>
                  </a:cubicBezTo>
                  <a:cubicBezTo>
                    <a:pt x="6" y="99"/>
                    <a:pt x="5" y="100"/>
                    <a:pt x="4" y="100"/>
                  </a:cubicBezTo>
                  <a:cubicBezTo>
                    <a:pt x="2" y="100"/>
                    <a:pt x="1" y="99"/>
                    <a:pt x="1"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3" y="66"/>
                  </a:moveTo>
                  <a:lnTo>
                    <a:pt x="3" y="66"/>
                  </a:lnTo>
                  <a:cubicBezTo>
                    <a:pt x="3" y="65"/>
                    <a:pt x="3" y="64"/>
                    <a:pt x="5" y="64"/>
                  </a:cubicBezTo>
                  <a:cubicBezTo>
                    <a:pt x="6" y="64"/>
                    <a:pt x="7" y="65"/>
                    <a:pt x="7" y="66"/>
                  </a:cubicBezTo>
                  <a:cubicBezTo>
                    <a:pt x="7" y="67"/>
                    <a:pt x="6" y="68"/>
                    <a:pt x="5" y="68"/>
                  </a:cubicBezTo>
                  <a:cubicBezTo>
                    <a:pt x="3" y="68"/>
                    <a:pt x="3" y="67"/>
                    <a:pt x="3"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4" y="34"/>
                  </a:moveTo>
                  <a:lnTo>
                    <a:pt x="4" y="34"/>
                  </a:lnTo>
                  <a:cubicBezTo>
                    <a:pt x="4" y="33"/>
                    <a:pt x="4" y="32"/>
                    <a:pt x="6" y="32"/>
                  </a:cubicBezTo>
                  <a:cubicBezTo>
                    <a:pt x="7" y="32"/>
                    <a:pt x="8" y="33"/>
                    <a:pt x="8" y="34"/>
                  </a:cubicBezTo>
                  <a:cubicBezTo>
                    <a:pt x="8" y="35"/>
                    <a:pt x="7" y="36"/>
                    <a:pt x="6" y="36"/>
                  </a:cubicBezTo>
                  <a:cubicBezTo>
                    <a:pt x="4"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71" name="Freeform 80"/>
            <p:cNvSpPr>
              <a:spLocks noEditPoints="1"/>
            </p:cNvSpPr>
            <p:nvPr/>
          </p:nvSpPr>
          <p:spPr bwMode="auto">
            <a:xfrm>
              <a:off x="5028" y="2705"/>
              <a:ext cx="2" cy="136"/>
            </a:xfrm>
            <a:custGeom>
              <a:avLst/>
              <a:gdLst>
                <a:gd name="T0" fmla="*/ 0 w 8"/>
                <a:gd name="T1" fmla="*/ 0 h 436"/>
                <a:gd name="T2" fmla="*/ 0 w 8"/>
                <a:gd name="T3" fmla="*/ 0 h 436"/>
                <a:gd name="T4" fmla="*/ 0 w 8"/>
                <a:gd name="T5" fmla="*/ 0 h 436"/>
                <a:gd name="T6" fmla="*/ 0 w 8"/>
                <a:gd name="T7" fmla="*/ 0 h 436"/>
                <a:gd name="T8" fmla="*/ 0 w 8"/>
                <a:gd name="T9" fmla="*/ 0 h 436"/>
                <a:gd name="T10" fmla="*/ 0 w 8"/>
                <a:gd name="T11" fmla="*/ 0 h 436"/>
                <a:gd name="T12" fmla="*/ 0 w 8"/>
                <a:gd name="T13" fmla="*/ 0 h 436"/>
                <a:gd name="T14" fmla="*/ 0 w 8"/>
                <a:gd name="T15" fmla="*/ 0 h 436"/>
                <a:gd name="T16" fmla="*/ 0 w 8"/>
                <a:gd name="T17" fmla="*/ 0 h 436"/>
                <a:gd name="T18" fmla="*/ 0 w 8"/>
                <a:gd name="T19" fmla="*/ 0 h 436"/>
                <a:gd name="T20" fmla="*/ 0 w 8"/>
                <a:gd name="T21" fmla="*/ 0 h 436"/>
                <a:gd name="T22" fmla="*/ 0 w 8"/>
                <a:gd name="T23" fmla="*/ 0 h 436"/>
                <a:gd name="T24" fmla="*/ 0 w 8"/>
                <a:gd name="T25" fmla="*/ 0 h 436"/>
                <a:gd name="T26" fmla="*/ 0 w 8"/>
                <a:gd name="T27" fmla="*/ 0 h 436"/>
                <a:gd name="T28" fmla="*/ 0 w 8"/>
                <a:gd name="T29" fmla="*/ 0 h 436"/>
                <a:gd name="T30" fmla="*/ 0 w 8"/>
                <a:gd name="T31" fmla="*/ 0 h 436"/>
                <a:gd name="T32" fmla="*/ 0 w 8"/>
                <a:gd name="T33" fmla="*/ 0 h 436"/>
                <a:gd name="T34" fmla="*/ 0 w 8"/>
                <a:gd name="T35" fmla="*/ 0 h 436"/>
                <a:gd name="T36" fmla="*/ 0 w 8"/>
                <a:gd name="T37" fmla="*/ 0 h 436"/>
                <a:gd name="T38" fmla="*/ 0 w 8"/>
                <a:gd name="T39" fmla="*/ 0 h 436"/>
                <a:gd name="T40" fmla="*/ 0 w 8"/>
                <a:gd name="T41" fmla="*/ 0 h 436"/>
                <a:gd name="T42" fmla="*/ 0 w 8"/>
                <a:gd name="T43" fmla="*/ 0 h 436"/>
                <a:gd name="T44" fmla="*/ 0 w 8"/>
                <a:gd name="T45" fmla="*/ 0 h 436"/>
                <a:gd name="T46" fmla="*/ 0 w 8"/>
                <a:gd name="T47" fmla="*/ 0 h 436"/>
                <a:gd name="T48" fmla="*/ 0 w 8"/>
                <a:gd name="T49" fmla="*/ 0 h 436"/>
                <a:gd name="T50" fmla="*/ 0 w 8"/>
                <a:gd name="T51" fmla="*/ 0 h 436"/>
                <a:gd name="T52" fmla="*/ 0 w 8"/>
                <a:gd name="T53" fmla="*/ 0 h 436"/>
                <a:gd name="T54" fmla="*/ 0 w 8"/>
                <a:gd name="T55" fmla="*/ 0 h 436"/>
                <a:gd name="T56" fmla="*/ 0 w 8"/>
                <a:gd name="T57" fmla="*/ 0 h 436"/>
                <a:gd name="T58" fmla="*/ 0 w 8"/>
                <a:gd name="T59" fmla="*/ 0 h 436"/>
                <a:gd name="T60" fmla="*/ 0 w 8"/>
                <a:gd name="T61" fmla="*/ 0 h 436"/>
                <a:gd name="T62" fmla="*/ 0 w 8"/>
                <a:gd name="T63" fmla="*/ 0 h 436"/>
                <a:gd name="T64" fmla="*/ 0 w 8"/>
                <a:gd name="T65" fmla="*/ 0 h 436"/>
                <a:gd name="T66" fmla="*/ 0 w 8"/>
                <a:gd name="T67" fmla="*/ 0 h 436"/>
                <a:gd name="T68" fmla="*/ 0 w 8"/>
                <a:gd name="T69" fmla="*/ 0 h 436"/>
                <a:gd name="T70" fmla="*/ 0 w 8"/>
                <a:gd name="T71" fmla="*/ 0 h 436"/>
                <a:gd name="T72" fmla="*/ 0 w 8"/>
                <a:gd name="T73" fmla="*/ 0 h 436"/>
                <a:gd name="T74" fmla="*/ 0 w 8"/>
                <a:gd name="T75" fmla="*/ 0 h 436"/>
                <a:gd name="T76" fmla="*/ 0 w 8"/>
                <a:gd name="T77" fmla="*/ 0 h 436"/>
                <a:gd name="T78" fmla="*/ 0 w 8"/>
                <a:gd name="T79" fmla="*/ 0 h 436"/>
                <a:gd name="T80" fmla="*/ 0 w 8"/>
                <a:gd name="T81" fmla="*/ 0 h 436"/>
                <a:gd name="T82" fmla="*/ 0 w 8"/>
                <a:gd name="T83" fmla="*/ 0 h 436"/>
                <a:gd name="T84" fmla="*/ 0 w 8"/>
                <a:gd name="T85" fmla="*/ 0 h 436"/>
                <a:gd name="T86" fmla="*/ 0 w 8"/>
                <a:gd name="T87" fmla="*/ 0 h 436"/>
                <a:gd name="T88" fmla="*/ 0 w 8"/>
                <a:gd name="T89" fmla="*/ 0 h 436"/>
                <a:gd name="T90" fmla="*/ 0 w 8"/>
                <a:gd name="T91" fmla="*/ 0 h 436"/>
                <a:gd name="T92" fmla="*/ 0 w 8"/>
                <a:gd name="T93" fmla="*/ 0 h 436"/>
                <a:gd name="T94" fmla="*/ 0 w 8"/>
                <a:gd name="T95" fmla="*/ 0 h 436"/>
                <a:gd name="T96" fmla="*/ 0 w 8"/>
                <a:gd name="T97" fmla="*/ 0 h 436"/>
                <a:gd name="T98" fmla="*/ 0 w 8"/>
                <a:gd name="T99" fmla="*/ 0 h 436"/>
                <a:gd name="T100" fmla="*/ 0 w 8"/>
                <a:gd name="T101" fmla="*/ 0 h 436"/>
                <a:gd name="T102" fmla="*/ 0 w 8"/>
                <a:gd name="T103" fmla="*/ 0 h 436"/>
                <a:gd name="T104" fmla="*/ 0 w 8"/>
                <a:gd name="T105" fmla="*/ 0 h 436"/>
                <a:gd name="T106" fmla="*/ 0 w 8"/>
                <a:gd name="T107" fmla="*/ 0 h 436"/>
                <a:gd name="T108" fmla="*/ 0 w 8"/>
                <a:gd name="T109" fmla="*/ 0 h 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
                <a:gd name="T166" fmla="*/ 0 h 436"/>
                <a:gd name="T167" fmla="*/ 8 w 8"/>
                <a:gd name="T168" fmla="*/ 436 h 4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 h="436">
                  <a:moveTo>
                    <a:pt x="0" y="434"/>
                  </a:moveTo>
                  <a:lnTo>
                    <a:pt x="0" y="434"/>
                  </a:lnTo>
                  <a:cubicBezTo>
                    <a:pt x="0" y="433"/>
                    <a:pt x="1" y="432"/>
                    <a:pt x="2" y="432"/>
                  </a:cubicBezTo>
                  <a:cubicBezTo>
                    <a:pt x="3" y="432"/>
                    <a:pt x="4" y="433"/>
                    <a:pt x="4" y="434"/>
                  </a:cubicBezTo>
                  <a:cubicBezTo>
                    <a:pt x="4" y="435"/>
                    <a:pt x="3" y="436"/>
                    <a:pt x="2" y="436"/>
                  </a:cubicBezTo>
                  <a:cubicBezTo>
                    <a:pt x="1" y="436"/>
                    <a:pt x="0" y="435"/>
                    <a:pt x="0" y="434"/>
                  </a:cubicBezTo>
                  <a:close/>
                  <a:moveTo>
                    <a:pt x="0" y="426"/>
                  </a:moveTo>
                  <a:lnTo>
                    <a:pt x="0" y="426"/>
                  </a:lnTo>
                  <a:cubicBezTo>
                    <a:pt x="0" y="425"/>
                    <a:pt x="1" y="424"/>
                    <a:pt x="2" y="424"/>
                  </a:cubicBezTo>
                  <a:cubicBezTo>
                    <a:pt x="3" y="424"/>
                    <a:pt x="4" y="425"/>
                    <a:pt x="4" y="426"/>
                  </a:cubicBezTo>
                  <a:cubicBezTo>
                    <a:pt x="4" y="427"/>
                    <a:pt x="3" y="428"/>
                    <a:pt x="2" y="428"/>
                  </a:cubicBezTo>
                  <a:cubicBezTo>
                    <a:pt x="1" y="428"/>
                    <a:pt x="0" y="427"/>
                    <a:pt x="0" y="426"/>
                  </a:cubicBezTo>
                  <a:close/>
                  <a:moveTo>
                    <a:pt x="0" y="418"/>
                  </a:moveTo>
                  <a:lnTo>
                    <a:pt x="0" y="418"/>
                  </a:lnTo>
                  <a:cubicBezTo>
                    <a:pt x="0" y="417"/>
                    <a:pt x="1" y="416"/>
                    <a:pt x="2" y="416"/>
                  </a:cubicBezTo>
                  <a:cubicBezTo>
                    <a:pt x="4" y="416"/>
                    <a:pt x="4" y="417"/>
                    <a:pt x="4" y="418"/>
                  </a:cubicBezTo>
                  <a:cubicBezTo>
                    <a:pt x="4" y="419"/>
                    <a:pt x="4" y="420"/>
                    <a:pt x="2" y="420"/>
                  </a:cubicBezTo>
                  <a:cubicBezTo>
                    <a:pt x="1" y="420"/>
                    <a:pt x="0" y="419"/>
                    <a:pt x="0" y="418"/>
                  </a:cubicBezTo>
                  <a:close/>
                  <a:moveTo>
                    <a:pt x="1" y="410"/>
                  </a:moveTo>
                  <a:lnTo>
                    <a:pt x="1" y="410"/>
                  </a:lnTo>
                  <a:cubicBezTo>
                    <a:pt x="1" y="409"/>
                    <a:pt x="1" y="408"/>
                    <a:pt x="3" y="408"/>
                  </a:cubicBezTo>
                  <a:cubicBezTo>
                    <a:pt x="4" y="408"/>
                    <a:pt x="5" y="409"/>
                    <a:pt x="5" y="410"/>
                  </a:cubicBezTo>
                  <a:cubicBezTo>
                    <a:pt x="5" y="411"/>
                    <a:pt x="4" y="412"/>
                    <a:pt x="3" y="412"/>
                  </a:cubicBezTo>
                  <a:cubicBezTo>
                    <a:pt x="1" y="412"/>
                    <a:pt x="1" y="411"/>
                    <a:pt x="1" y="410"/>
                  </a:cubicBezTo>
                  <a:close/>
                  <a:moveTo>
                    <a:pt x="1" y="402"/>
                  </a:moveTo>
                  <a:lnTo>
                    <a:pt x="1" y="402"/>
                  </a:lnTo>
                  <a:cubicBezTo>
                    <a:pt x="1" y="401"/>
                    <a:pt x="2" y="400"/>
                    <a:pt x="3" y="400"/>
                  </a:cubicBezTo>
                  <a:cubicBezTo>
                    <a:pt x="4" y="400"/>
                    <a:pt x="5" y="401"/>
                    <a:pt x="5" y="402"/>
                  </a:cubicBezTo>
                  <a:cubicBezTo>
                    <a:pt x="5" y="403"/>
                    <a:pt x="4" y="404"/>
                    <a:pt x="3" y="404"/>
                  </a:cubicBezTo>
                  <a:cubicBezTo>
                    <a:pt x="2" y="404"/>
                    <a:pt x="1" y="403"/>
                    <a:pt x="1" y="402"/>
                  </a:cubicBezTo>
                  <a:close/>
                  <a:moveTo>
                    <a:pt x="1" y="394"/>
                  </a:moveTo>
                  <a:lnTo>
                    <a:pt x="1" y="394"/>
                  </a:lnTo>
                  <a:cubicBezTo>
                    <a:pt x="1" y="393"/>
                    <a:pt x="2" y="392"/>
                    <a:pt x="3" y="392"/>
                  </a:cubicBezTo>
                  <a:cubicBezTo>
                    <a:pt x="4" y="392"/>
                    <a:pt x="5" y="393"/>
                    <a:pt x="5" y="394"/>
                  </a:cubicBezTo>
                  <a:cubicBezTo>
                    <a:pt x="5" y="395"/>
                    <a:pt x="4" y="396"/>
                    <a:pt x="3" y="396"/>
                  </a:cubicBezTo>
                  <a:cubicBezTo>
                    <a:pt x="2" y="396"/>
                    <a:pt x="1" y="395"/>
                    <a:pt x="1" y="394"/>
                  </a:cubicBezTo>
                  <a:close/>
                  <a:moveTo>
                    <a:pt x="1" y="386"/>
                  </a:moveTo>
                  <a:lnTo>
                    <a:pt x="1" y="386"/>
                  </a:lnTo>
                  <a:cubicBezTo>
                    <a:pt x="1" y="385"/>
                    <a:pt x="2" y="384"/>
                    <a:pt x="3" y="384"/>
                  </a:cubicBezTo>
                  <a:cubicBezTo>
                    <a:pt x="4" y="384"/>
                    <a:pt x="5" y="385"/>
                    <a:pt x="5" y="386"/>
                  </a:cubicBezTo>
                  <a:cubicBezTo>
                    <a:pt x="5" y="387"/>
                    <a:pt x="4" y="388"/>
                    <a:pt x="3" y="388"/>
                  </a:cubicBezTo>
                  <a:cubicBezTo>
                    <a:pt x="2" y="388"/>
                    <a:pt x="1" y="387"/>
                    <a:pt x="1" y="386"/>
                  </a:cubicBezTo>
                  <a:close/>
                  <a:moveTo>
                    <a:pt x="1" y="378"/>
                  </a:moveTo>
                  <a:lnTo>
                    <a:pt x="1" y="378"/>
                  </a:lnTo>
                  <a:cubicBezTo>
                    <a:pt x="1" y="377"/>
                    <a:pt x="2" y="376"/>
                    <a:pt x="3" y="376"/>
                  </a:cubicBezTo>
                  <a:cubicBezTo>
                    <a:pt x="4" y="376"/>
                    <a:pt x="5" y="377"/>
                    <a:pt x="5" y="378"/>
                  </a:cubicBezTo>
                  <a:cubicBezTo>
                    <a:pt x="5" y="379"/>
                    <a:pt x="4" y="380"/>
                    <a:pt x="3" y="380"/>
                  </a:cubicBezTo>
                  <a:cubicBezTo>
                    <a:pt x="2" y="380"/>
                    <a:pt x="1" y="379"/>
                    <a:pt x="1" y="378"/>
                  </a:cubicBezTo>
                  <a:close/>
                  <a:moveTo>
                    <a:pt x="1" y="370"/>
                  </a:moveTo>
                  <a:lnTo>
                    <a:pt x="1" y="370"/>
                  </a:lnTo>
                  <a:cubicBezTo>
                    <a:pt x="1" y="369"/>
                    <a:pt x="2" y="368"/>
                    <a:pt x="3" y="368"/>
                  </a:cubicBezTo>
                  <a:cubicBezTo>
                    <a:pt x="4" y="368"/>
                    <a:pt x="5" y="369"/>
                    <a:pt x="5" y="370"/>
                  </a:cubicBezTo>
                  <a:cubicBezTo>
                    <a:pt x="5" y="371"/>
                    <a:pt x="4" y="372"/>
                    <a:pt x="3" y="372"/>
                  </a:cubicBezTo>
                  <a:cubicBezTo>
                    <a:pt x="2" y="372"/>
                    <a:pt x="1" y="371"/>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4" y="336"/>
                    <a:pt x="5" y="337"/>
                    <a:pt x="5" y="338"/>
                  </a:cubicBezTo>
                  <a:cubicBezTo>
                    <a:pt x="5" y="339"/>
                    <a:pt x="4" y="340"/>
                    <a:pt x="3" y="340"/>
                  </a:cubicBezTo>
                  <a:cubicBezTo>
                    <a:pt x="2" y="340"/>
                    <a:pt x="1" y="339"/>
                    <a:pt x="1" y="338"/>
                  </a:cubicBezTo>
                  <a:close/>
                  <a:moveTo>
                    <a:pt x="1" y="330"/>
                  </a:moveTo>
                  <a:lnTo>
                    <a:pt x="1" y="330"/>
                  </a:lnTo>
                  <a:cubicBezTo>
                    <a:pt x="1" y="329"/>
                    <a:pt x="2" y="328"/>
                    <a:pt x="3" y="328"/>
                  </a:cubicBezTo>
                  <a:cubicBezTo>
                    <a:pt x="4" y="328"/>
                    <a:pt x="5" y="329"/>
                    <a:pt x="5" y="330"/>
                  </a:cubicBezTo>
                  <a:cubicBezTo>
                    <a:pt x="5" y="331"/>
                    <a:pt x="4" y="332"/>
                    <a:pt x="3" y="332"/>
                  </a:cubicBezTo>
                  <a:cubicBezTo>
                    <a:pt x="2" y="332"/>
                    <a:pt x="1" y="331"/>
                    <a:pt x="1" y="330"/>
                  </a:cubicBezTo>
                  <a:close/>
                  <a:moveTo>
                    <a:pt x="1" y="322"/>
                  </a:moveTo>
                  <a:lnTo>
                    <a:pt x="1" y="322"/>
                  </a:lnTo>
                  <a:cubicBezTo>
                    <a:pt x="1" y="321"/>
                    <a:pt x="2" y="320"/>
                    <a:pt x="3" y="320"/>
                  </a:cubicBezTo>
                  <a:cubicBezTo>
                    <a:pt x="4" y="320"/>
                    <a:pt x="5" y="321"/>
                    <a:pt x="5" y="322"/>
                  </a:cubicBezTo>
                  <a:cubicBezTo>
                    <a:pt x="5" y="323"/>
                    <a:pt x="4" y="324"/>
                    <a:pt x="3" y="324"/>
                  </a:cubicBezTo>
                  <a:cubicBezTo>
                    <a:pt x="2" y="324"/>
                    <a:pt x="1" y="323"/>
                    <a:pt x="1" y="322"/>
                  </a:cubicBezTo>
                  <a:close/>
                  <a:moveTo>
                    <a:pt x="1" y="314"/>
                  </a:moveTo>
                  <a:lnTo>
                    <a:pt x="1" y="314"/>
                  </a:lnTo>
                  <a:cubicBezTo>
                    <a:pt x="1" y="313"/>
                    <a:pt x="2" y="312"/>
                    <a:pt x="3" y="312"/>
                  </a:cubicBezTo>
                  <a:cubicBezTo>
                    <a:pt x="5" y="312"/>
                    <a:pt x="5" y="313"/>
                    <a:pt x="5" y="314"/>
                  </a:cubicBezTo>
                  <a:cubicBezTo>
                    <a:pt x="5" y="315"/>
                    <a:pt x="5" y="316"/>
                    <a:pt x="3" y="316"/>
                  </a:cubicBezTo>
                  <a:cubicBezTo>
                    <a:pt x="2" y="316"/>
                    <a:pt x="1" y="315"/>
                    <a:pt x="1" y="314"/>
                  </a:cubicBezTo>
                  <a:close/>
                  <a:moveTo>
                    <a:pt x="2" y="306"/>
                  </a:moveTo>
                  <a:lnTo>
                    <a:pt x="2" y="306"/>
                  </a:lnTo>
                  <a:cubicBezTo>
                    <a:pt x="2" y="305"/>
                    <a:pt x="2" y="304"/>
                    <a:pt x="4" y="304"/>
                  </a:cubicBezTo>
                  <a:cubicBezTo>
                    <a:pt x="5" y="304"/>
                    <a:pt x="6" y="305"/>
                    <a:pt x="6" y="306"/>
                  </a:cubicBezTo>
                  <a:cubicBezTo>
                    <a:pt x="6" y="307"/>
                    <a:pt x="5" y="308"/>
                    <a:pt x="4" y="308"/>
                  </a:cubicBezTo>
                  <a:cubicBezTo>
                    <a:pt x="2" y="308"/>
                    <a:pt x="2" y="307"/>
                    <a:pt x="2" y="306"/>
                  </a:cubicBezTo>
                  <a:close/>
                  <a:moveTo>
                    <a:pt x="2" y="298"/>
                  </a:moveTo>
                  <a:lnTo>
                    <a:pt x="2" y="298"/>
                  </a:lnTo>
                  <a:cubicBezTo>
                    <a:pt x="2" y="297"/>
                    <a:pt x="2" y="296"/>
                    <a:pt x="4" y="296"/>
                  </a:cubicBezTo>
                  <a:cubicBezTo>
                    <a:pt x="5" y="296"/>
                    <a:pt x="6" y="297"/>
                    <a:pt x="6" y="298"/>
                  </a:cubicBezTo>
                  <a:cubicBezTo>
                    <a:pt x="6" y="299"/>
                    <a:pt x="5" y="300"/>
                    <a:pt x="4" y="300"/>
                  </a:cubicBezTo>
                  <a:cubicBezTo>
                    <a:pt x="2"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7" y="104"/>
                    <a:pt x="7" y="105"/>
                    <a:pt x="7" y="106"/>
                  </a:cubicBezTo>
                  <a:cubicBezTo>
                    <a:pt x="7" y="107"/>
                    <a:pt x="7" y="108"/>
                    <a:pt x="5" y="108"/>
                  </a:cubicBezTo>
                  <a:cubicBezTo>
                    <a:pt x="4" y="108"/>
                    <a:pt x="3" y="107"/>
                    <a:pt x="3" y="106"/>
                  </a:cubicBezTo>
                  <a:close/>
                  <a:moveTo>
                    <a:pt x="4" y="98"/>
                  </a:moveTo>
                  <a:lnTo>
                    <a:pt x="4" y="98"/>
                  </a:lnTo>
                  <a:cubicBezTo>
                    <a:pt x="4" y="97"/>
                    <a:pt x="4" y="96"/>
                    <a:pt x="6" y="96"/>
                  </a:cubicBezTo>
                  <a:cubicBezTo>
                    <a:pt x="7" y="96"/>
                    <a:pt x="8" y="97"/>
                    <a:pt x="8" y="98"/>
                  </a:cubicBezTo>
                  <a:cubicBezTo>
                    <a:pt x="8" y="99"/>
                    <a:pt x="7" y="100"/>
                    <a:pt x="6" y="100"/>
                  </a:cubicBezTo>
                  <a:cubicBezTo>
                    <a:pt x="4" y="100"/>
                    <a:pt x="4" y="99"/>
                    <a:pt x="4" y="98"/>
                  </a:cubicBezTo>
                  <a:close/>
                  <a:moveTo>
                    <a:pt x="4" y="90"/>
                  </a:moveTo>
                  <a:lnTo>
                    <a:pt x="4" y="90"/>
                  </a:lnTo>
                  <a:cubicBezTo>
                    <a:pt x="4" y="89"/>
                    <a:pt x="4" y="88"/>
                    <a:pt x="6" y="88"/>
                  </a:cubicBezTo>
                  <a:cubicBezTo>
                    <a:pt x="7" y="88"/>
                    <a:pt x="8" y="89"/>
                    <a:pt x="8" y="90"/>
                  </a:cubicBezTo>
                  <a:cubicBezTo>
                    <a:pt x="8" y="91"/>
                    <a:pt x="7" y="92"/>
                    <a:pt x="6" y="92"/>
                  </a:cubicBezTo>
                  <a:cubicBezTo>
                    <a:pt x="4"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72" name="Freeform 81"/>
            <p:cNvSpPr>
              <a:spLocks noEditPoints="1"/>
            </p:cNvSpPr>
            <p:nvPr/>
          </p:nvSpPr>
          <p:spPr bwMode="auto">
            <a:xfrm>
              <a:off x="5137" y="2675"/>
              <a:ext cx="3" cy="16"/>
            </a:xfrm>
            <a:custGeom>
              <a:avLst/>
              <a:gdLst>
                <a:gd name="T0" fmla="*/ 0 w 8"/>
                <a:gd name="T1" fmla="*/ 0 h 52"/>
                <a:gd name="T2" fmla="*/ 0 w 8"/>
                <a:gd name="T3" fmla="*/ 0 h 52"/>
                <a:gd name="T4" fmla="*/ 0 w 8"/>
                <a:gd name="T5" fmla="*/ 0 h 52"/>
                <a:gd name="T6" fmla="*/ 0 w 8"/>
                <a:gd name="T7" fmla="*/ 0 h 52"/>
                <a:gd name="T8" fmla="*/ 0 w 8"/>
                <a:gd name="T9" fmla="*/ 0 h 52"/>
                <a:gd name="T10" fmla="*/ 0 w 8"/>
                <a:gd name="T11" fmla="*/ 0 h 52"/>
                <a:gd name="T12" fmla="*/ 0 w 8"/>
                <a:gd name="T13" fmla="*/ 0 h 52"/>
                <a:gd name="T14" fmla="*/ 0 w 8"/>
                <a:gd name="T15" fmla="*/ 0 h 52"/>
                <a:gd name="T16" fmla="*/ 0 w 8"/>
                <a:gd name="T17" fmla="*/ 0 h 52"/>
                <a:gd name="T18" fmla="*/ 0 w 8"/>
                <a:gd name="T19" fmla="*/ 0 h 52"/>
                <a:gd name="T20" fmla="*/ 0 w 8"/>
                <a:gd name="T21" fmla="*/ 0 h 52"/>
                <a:gd name="T22" fmla="*/ 0 w 8"/>
                <a:gd name="T23" fmla="*/ 0 h 52"/>
                <a:gd name="T24" fmla="*/ 0 w 8"/>
                <a:gd name="T25" fmla="*/ 0 h 52"/>
                <a:gd name="T26" fmla="*/ 0 w 8"/>
                <a:gd name="T27" fmla="*/ 0 h 52"/>
                <a:gd name="T28" fmla="*/ 0 w 8"/>
                <a:gd name="T29" fmla="*/ 0 h 52"/>
                <a:gd name="T30" fmla="*/ 0 w 8"/>
                <a:gd name="T31" fmla="*/ 0 h 52"/>
                <a:gd name="T32" fmla="*/ 0 w 8"/>
                <a:gd name="T33" fmla="*/ 0 h 52"/>
                <a:gd name="T34" fmla="*/ 0 w 8"/>
                <a:gd name="T35" fmla="*/ 0 h 52"/>
                <a:gd name="T36" fmla="*/ 0 w 8"/>
                <a:gd name="T37" fmla="*/ 0 h 52"/>
                <a:gd name="T38" fmla="*/ 0 w 8"/>
                <a:gd name="T39" fmla="*/ 0 h 52"/>
                <a:gd name="T40" fmla="*/ 0 w 8"/>
                <a:gd name="T41" fmla="*/ 0 h 52"/>
                <a:gd name="T42" fmla="*/ 0 w 8"/>
                <a:gd name="T43" fmla="*/ 0 h 52"/>
                <a:gd name="T44" fmla="*/ 0 w 8"/>
                <a:gd name="T45" fmla="*/ 0 h 52"/>
                <a:gd name="T46" fmla="*/ 0 w 8"/>
                <a:gd name="T47" fmla="*/ 0 h 52"/>
                <a:gd name="T48" fmla="*/ 0 w 8"/>
                <a:gd name="T49" fmla="*/ 0 h 52"/>
                <a:gd name="T50" fmla="*/ 0 w 8"/>
                <a:gd name="T51" fmla="*/ 0 h 52"/>
                <a:gd name="T52" fmla="*/ 0 w 8"/>
                <a:gd name="T53" fmla="*/ 0 h 52"/>
                <a:gd name="T54" fmla="*/ 0 w 8"/>
                <a:gd name="T55" fmla="*/ 0 h 52"/>
                <a:gd name="T56" fmla="*/ 0 w 8"/>
                <a:gd name="T57" fmla="*/ 0 h 52"/>
                <a:gd name="T58" fmla="*/ 0 w 8"/>
                <a:gd name="T59" fmla="*/ 0 h 52"/>
                <a:gd name="T60" fmla="*/ 0 w 8"/>
                <a:gd name="T61" fmla="*/ 0 h 52"/>
                <a:gd name="T62" fmla="*/ 0 w 8"/>
                <a:gd name="T63" fmla="*/ 0 h 52"/>
                <a:gd name="T64" fmla="*/ 0 w 8"/>
                <a:gd name="T65" fmla="*/ 0 h 52"/>
                <a:gd name="T66" fmla="*/ 0 w 8"/>
                <a:gd name="T67" fmla="*/ 0 h 52"/>
                <a:gd name="T68" fmla="*/ 0 w 8"/>
                <a:gd name="T69" fmla="*/ 0 h 52"/>
                <a:gd name="T70" fmla="*/ 0 w 8"/>
                <a:gd name="T71" fmla="*/ 0 h 52"/>
                <a:gd name="T72" fmla="*/ 0 w 8"/>
                <a:gd name="T73" fmla="*/ 0 h 52"/>
                <a:gd name="T74" fmla="*/ 0 w 8"/>
                <a:gd name="T75" fmla="*/ 0 h 52"/>
                <a:gd name="T76" fmla="*/ 0 w 8"/>
                <a:gd name="T77" fmla="*/ 0 h 52"/>
                <a:gd name="T78" fmla="*/ 0 w 8"/>
                <a:gd name="T79" fmla="*/ 0 h 52"/>
                <a:gd name="T80" fmla="*/ 0 w 8"/>
                <a:gd name="T81" fmla="*/ 0 h 52"/>
                <a:gd name="T82" fmla="*/ 0 w 8"/>
                <a:gd name="T83" fmla="*/ 0 h 52"/>
                <a:gd name="T84" fmla="*/ 0 w 8"/>
                <a:gd name="T85" fmla="*/ 0 h 52"/>
                <a:gd name="T86" fmla="*/ 0 w 8"/>
                <a:gd name="T87" fmla="*/ 0 h 52"/>
                <a:gd name="T88" fmla="*/ 0 w 8"/>
                <a:gd name="T89" fmla="*/ 0 h 52"/>
                <a:gd name="T90" fmla="*/ 0 w 8"/>
                <a:gd name="T91" fmla="*/ 0 h 52"/>
                <a:gd name="T92" fmla="*/ 0 w 8"/>
                <a:gd name="T93" fmla="*/ 0 h 52"/>
                <a:gd name="T94" fmla="*/ 0 w 8"/>
                <a:gd name="T95" fmla="*/ 0 h 52"/>
                <a:gd name="T96" fmla="*/ 0 w 8"/>
                <a:gd name="T97" fmla="*/ 0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52"/>
                <a:gd name="T149" fmla="*/ 8 w 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52">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6" y="18"/>
                  </a:moveTo>
                  <a:lnTo>
                    <a:pt x="6" y="18"/>
                  </a:lnTo>
                  <a:cubicBezTo>
                    <a:pt x="6" y="19"/>
                    <a:pt x="5" y="20"/>
                    <a:pt x="4" y="20"/>
                  </a:cubicBezTo>
                  <a:cubicBezTo>
                    <a:pt x="2" y="20"/>
                    <a:pt x="2" y="19"/>
                    <a:pt x="2" y="18"/>
                  </a:cubicBezTo>
                  <a:cubicBezTo>
                    <a:pt x="2" y="17"/>
                    <a:pt x="2" y="16"/>
                    <a:pt x="4" y="16"/>
                  </a:cubicBezTo>
                  <a:cubicBezTo>
                    <a:pt x="5" y="16"/>
                    <a:pt x="6" y="17"/>
                    <a:pt x="6" y="18"/>
                  </a:cubicBezTo>
                  <a:close/>
                  <a:moveTo>
                    <a:pt x="6" y="26"/>
                  </a:moveTo>
                  <a:lnTo>
                    <a:pt x="6" y="26"/>
                  </a:lnTo>
                  <a:cubicBezTo>
                    <a:pt x="6" y="27"/>
                    <a:pt x="5" y="28"/>
                    <a:pt x="4" y="28"/>
                  </a:cubicBezTo>
                  <a:cubicBezTo>
                    <a:pt x="3" y="28"/>
                    <a:pt x="2" y="27"/>
                    <a:pt x="2" y="26"/>
                  </a:cubicBezTo>
                  <a:cubicBezTo>
                    <a:pt x="2" y="25"/>
                    <a:pt x="3" y="24"/>
                    <a:pt x="4" y="24"/>
                  </a:cubicBezTo>
                  <a:cubicBezTo>
                    <a:pt x="5" y="24"/>
                    <a:pt x="6" y="25"/>
                    <a:pt x="6" y="26"/>
                  </a:cubicBezTo>
                  <a:close/>
                  <a:moveTo>
                    <a:pt x="7" y="34"/>
                  </a:moveTo>
                  <a:lnTo>
                    <a:pt x="7" y="34"/>
                  </a:lnTo>
                  <a:cubicBezTo>
                    <a:pt x="7" y="35"/>
                    <a:pt x="6" y="36"/>
                    <a:pt x="5" y="36"/>
                  </a:cubicBezTo>
                  <a:cubicBezTo>
                    <a:pt x="4" y="36"/>
                    <a:pt x="3" y="35"/>
                    <a:pt x="3" y="34"/>
                  </a:cubicBezTo>
                  <a:cubicBezTo>
                    <a:pt x="3" y="33"/>
                    <a:pt x="4" y="32"/>
                    <a:pt x="5" y="32"/>
                  </a:cubicBezTo>
                  <a:cubicBezTo>
                    <a:pt x="6" y="32"/>
                    <a:pt x="7" y="33"/>
                    <a:pt x="7" y="34"/>
                  </a:cubicBezTo>
                  <a:close/>
                  <a:moveTo>
                    <a:pt x="7" y="42"/>
                  </a:moveTo>
                  <a:lnTo>
                    <a:pt x="7" y="42"/>
                  </a:lnTo>
                  <a:cubicBezTo>
                    <a:pt x="7" y="43"/>
                    <a:pt x="6" y="44"/>
                    <a:pt x="5" y="44"/>
                  </a:cubicBezTo>
                  <a:cubicBezTo>
                    <a:pt x="4" y="44"/>
                    <a:pt x="3" y="43"/>
                    <a:pt x="3" y="42"/>
                  </a:cubicBezTo>
                  <a:cubicBezTo>
                    <a:pt x="3" y="41"/>
                    <a:pt x="4" y="40"/>
                    <a:pt x="5" y="40"/>
                  </a:cubicBezTo>
                  <a:cubicBezTo>
                    <a:pt x="6" y="40"/>
                    <a:pt x="7" y="41"/>
                    <a:pt x="7" y="42"/>
                  </a:cubicBezTo>
                  <a:close/>
                  <a:moveTo>
                    <a:pt x="8" y="50"/>
                  </a:moveTo>
                  <a:lnTo>
                    <a:pt x="8" y="50"/>
                  </a:lnTo>
                  <a:cubicBezTo>
                    <a:pt x="8" y="51"/>
                    <a:pt x="7" y="52"/>
                    <a:pt x="6" y="52"/>
                  </a:cubicBezTo>
                  <a:cubicBezTo>
                    <a:pt x="5" y="52"/>
                    <a:pt x="4" y="51"/>
                    <a:pt x="4" y="50"/>
                  </a:cubicBezTo>
                  <a:cubicBezTo>
                    <a:pt x="4" y="49"/>
                    <a:pt x="5" y="48"/>
                    <a:pt x="6" y="48"/>
                  </a:cubicBezTo>
                  <a:cubicBezTo>
                    <a:pt x="7" y="48"/>
                    <a:pt x="8" y="49"/>
                    <a:pt x="8" y="5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73" name="Freeform 82"/>
            <p:cNvSpPr>
              <a:spLocks noEditPoints="1"/>
            </p:cNvSpPr>
            <p:nvPr/>
          </p:nvSpPr>
          <p:spPr bwMode="auto">
            <a:xfrm>
              <a:off x="5245" y="2498"/>
              <a:ext cx="3" cy="194"/>
            </a:xfrm>
            <a:custGeom>
              <a:avLst/>
              <a:gdLst>
                <a:gd name="T0" fmla="*/ 0 w 8"/>
                <a:gd name="T1" fmla="*/ 0 h 621"/>
                <a:gd name="T2" fmla="*/ 0 w 8"/>
                <a:gd name="T3" fmla="*/ 0 h 621"/>
                <a:gd name="T4" fmla="*/ 0 w 8"/>
                <a:gd name="T5" fmla="*/ 0 h 621"/>
                <a:gd name="T6" fmla="*/ 0 w 8"/>
                <a:gd name="T7" fmla="*/ 0 h 621"/>
                <a:gd name="T8" fmla="*/ 0 w 8"/>
                <a:gd name="T9" fmla="*/ 0 h 621"/>
                <a:gd name="T10" fmla="*/ 0 w 8"/>
                <a:gd name="T11" fmla="*/ 0 h 621"/>
                <a:gd name="T12" fmla="*/ 0 w 8"/>
                <a:gd name="T13" fmla="*/ 0 h 621"/>
                <a:gd name="T14" fmla="*/ 0 w 8"/>
                <a:gd name="T15" fmla="*/ 0 h 621"/>
                <a:gd name="T16" fmla="*/ 0 w 8"/>
                <a:gd name="T17" fmla="*/ 0 h 621"/>
                <a:gd name="T18" fmla="*/ 0 w 8"/>
                <a:gd name="T19" fmla="*/ 0 h 621"/>
                <a:gd name="T20" fmla="*/ 0 w 8"/>
                <a:gd name="T21" fmla="*/ 0 h 621"/>
                <a:gd name="T22" fmla="*/ 0 w 8"/>
                <a:gd name="T23" fmla="*/ 0 h 621"/>
                <a:gd name="T24" fmla="*/ 0 w 8"/>
                <a:gd name="T25" fmla="*/ 0 h 621"/>
                <a:gd name="T26" fmla="*/ 0 w 8"/>
                <a:gd name="T27" fmla="*/ 0 h 621"/>
                <a:gd name="T28" fmla="*/ 0 w 8"/>
                <a:gd name="T29" fmla="*/ 0 h 621"/>
                <a:gd name="T30" fmla="*/ 0 w 8"/>
                <a:gd name="T31" fmla="*/ 0 h 621"/>
                <a:gd name="T32" fmla="*/ 0 w 8"/>
                <a:gd name="T33" fmla="*/ 0 h 621"/>
                <a:gd name="T34" fmla="*/ 0 w 8"/>
                <a:gd name="T35" fmla="*/ 0 h 621"/>
                <a:gd name="T36" fmla="*/ 0 w 8"/>
                <a:gd name="T37" fmla="*/ 0 h 621"/>
                <a:gd name="T38" fmla="*/ 0 w 8"/>
                <a:gd name="T39" fmla="*/ 0 h 621"/>
                <a:gd name="T40" fmla="*/ 0 w 8"/>
                <a:gd name="T41" fmla="*/ 0 h 621"/>
                <a:gd name="T42" fmla="*/ 0 w 8"/>
                <a:gd name="T43" fmla="*/ 0 h 621"/>
                <a:gd name="T44" fmla="*/ 0 w 8"/>
                <a:gd name="T45" fmla="*/ 0 h 621"/>
                <a:gd name="T46" fmla="*/ 0 w 8"/>
                <a:gd name="T47" fmla="*/ 0 h 621"/>
                <a:gd name="T48" fmla="*/ 0 w 8"/>
                <a:gd name="T49" fmla="*/ 0 h 621"/>
                <a:gd name="T50" fmla="*/ 0 w 8"/>
                <a:gd name="T51" fmla="*/ 0 h 621"/>
                <a:gd name="T52" fmla="*/ 0 w 8"/>
                <a:gd name="T53" fmla="*/ 0 h 621"/>
                <a:gd name="T54" fmla="*/ 0 w 8"/>
                <a:gd name="T55" fmla="*/ 0 h 621"/>
                <a:gd name="T56" fmla="*/ 0 w 8"/>
                <a:gd name="T57" fmla="*/ 0 h 621"/>
                <a:gd name="T58" fmla="*/ 0 w 8"/>
                <a:gd name="T59" fmla="*/ 0 h 621"/>
                <a:gd name="T60" fmla="*/ 0 w 8"/>
                <a:gd name="T61" fmla="*/ 0 h 621"/>
                <a:gd name="T62" fmla="*/ 0 w 8"/>
                <a:gd name="T63" fmla="*/ 0 h 621"/>
                <a:gd name="T64" fmla="*/ 0 w 8"/>
                <a:gd name="T65" fmla="*/ 0 h 621"/>
                <a:gd name="T66" fmla="*/ 0 w 8"/>
                <a:gd name="T67" fmla="*/ 0 h 621"/>
                <a:gd name="T68" fmla="*/ 0 w 8"/>
                <a:gd name="T69" fmla="*/ 0 h 621"/>
                <a:gd name="T70" fmla="*/ 0 w 8"/>
                <a:gd name="T71" fmla="*/ 0 h 621"/>
                <a:gd name="T72" fmla="*/ 0 w 8"/>
                <a:gd name="T73" fmla="*/ 0 h 621"/>
                <a:gd name="T74" fmla="*/ 0 w 8"/>
                <a:gd name="T75" fmla="*/ 0 h 621"/>
                <a:gd name="T76" fmla="*/ 0 w 8"/>
                <a:gd name="T77" fmla="*/ 0 h 621"/>
                <a:gd name="T78" fmla="*/ 0 w 8"/>
                <a:gd name="T79" fmla="*/ 0 h 621"/>
                <a:gd name="T80" fmla="*/ 0 w 8"/>
                <a:gd name="T81" fmla="*/ 0 h 621"/>
                <a:gd name="T82" fmla="*/ 0 w 8"/>
                <a:gd name="T83" fmla="*/ 0 h 621"/>
                <a:gd name="T84" fmla="*/ 0 w 8"/>
                <a:gd name="T85" fmla="*/ 0 h 621"/>
                <a:gd name="T86" fmla="*/ 0 w 8"/>
                <a:gd name="T87" fmla="*/ 0 h 621"/>
                <a:gd name="T88" fmla="*/ 0 w 8"/>
                <a:gd name="T89" fmla="*/ 0 h 621"/>
                <a:gd name="T90" fmla="*/ 0 w 8"/>
                <a:gd name="T91" fmla="*/ 0 h 621"/>
                <a:gd name="T92" fmla="*/ 0 w 8"/>
                <a:gd name="T93" fmla="*/ 1 h 621"/>
                <a:gd name="T94" fmla="*/ 0 w 8"/>
                <a:gd name="T95" fmla="*/ 1 h 621"/>
                <a:gd name="T96" fmla="*/ 0 w 8"/>
                <a:gd name="T97" fmla="*/ 1 h 621"/>
                <a:gd name="T98" fmla="*/ 0 w 8"/>
                <a:gd name="T99" fmla="*/ 1 h 621"/>
                <a:gd name="T100" fmla="*/ 0 w 8"/>
                <a:gd name="T101" fmla="*/ 1 h 621"/>
                <a:gd name="T102" fmla="*/ 0 w 8"/>
                <a:gd name="T103" fmla="*/ 1 h 621"/>
                <a:gd name="T104" fmla="*/ 0 w 8"/>
                <a:gd name="T105" fmla="*/ 1 h 621"/>
                <a:gd name="T106" fmla="*/ 0 w 8"/>
                <a:gd name="T107" fmla="*/ 1 h 621"/>
                <a:gd name="T108" fmla="*/ 0 w 8"/>
                <a:gd name="T109" fmla="*/ 1 h 621"/>
                <a:gd name="T110" fmla="*/ 0 w 8"/>
                <a:gd name="T111" fmla="*/ 1 h 621"/>
                <a:gd name="T112" fmla="*/ 0 w 8"/>
                <a:gd name="T113" fmla="*/ 1 h 621"/>
                <a:gd name="T114" fmla="*/ 0 w 8"/>
                <a:gd name="T115" fmla="*/ 1 h 621"/>
                <a:gd name="T116" fmla="*/ 0 w 8"/>
                <a:gd name="T117" fmla="*/ 1 h 621"/>
                <a:gd name="T118" fmla="*/ 0 w 8"/>
                <a:gd name="T119" fmla="*/ 1 h 6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621"/>
                <a:gd name="T182" fmla="*/ 8 w 8"/>
                <a:gd name="T183" fmla="*/ 621 h 6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621">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4" y="44"/>
                    <a:pt x="2" y="44"/>
                  </a:cubicBezTo>
                  <a:cubicBezTo>
                    <a:pt x="1" y="44"/>
                    <a:pt x="0" y="43"/>
                    <a:pt x="0" y="42"/>
                  </a:cubicBezTo>
                  <a:cubicBezTo>
                    <a:pt x="0" y="41"/>
                    <a:pt x="1" y="40"/>
                    <a:pt x="2" y="40"/>
                  </a:cubicBezTo>
                  <a:cubicBezTo>
                    <a:pt x="4" y="40"/>
                    <a:pt x="4" y="41"/>
                    <a:pt x="4" y="42"/>
                  </a:cubicBezTo>
                  <a:close/>
                  <a:moveTo>
                    <a:pt x="4" y="50"/>
                  </a:moveTo>
                  <a:lnTo>
                    <a:pt x="4" y="50"/>
                  </a:lnTo>
                  <a:cubicBezTo>
                    <a:pt x="4" y="51"/>
                    <a:pt x="4" y="52"/>
                    <a:pt x="2" y="52"/>
                  </a:cubicBezTo>
                  <a:cubicBezTo>
                    <a:pt x="1" y="52"/>
                    <a:pt x="0" y="51"/>
                    <a:pt x="0" y="50"/>
                  </a:cubicBezTo>
                  <a:cubicBezTo>
                    <a:pt x="0" y="49"/>
                    <a:pt x="1" y="48"/>
                    <a:pt x="2" y="48"/>
                  </a:cubicBezTo>
                  <a:cubicBezTo>
                    <a:pt x="4" y="48"/>
                    <a:pt x="4" y="49"/>
                    <a:pt x="4" y="50"/>
                  </a:cubicBezTo>
                  <a:close/>
                  <a:moveTo>
                    <a:pt x="5" y="58"/>
                  </a:moveTo>
                  <a:lnTo>
                    <a:pt x="5" y="58"/>
                  </a:lnTo>
                  <a:cubicBezTo>
                    <a:pt x="5" y="59"/>
                    <a:pt x="4" y="60"/>
                    <a:pt x="3" y="60"/>
                  </a:cubicBezTo>
                  <a:cubicBezTo>
                    <a:pt x="1" y="60"/>
                    <a:pt x="1" y="59"/>
                    <a:pt x="1" y="58"/>
                  </a:cubicBezTo>
                  <a:cubicBezTo>
                    <a:pt x="1" y="57"/>
                    <a:pt x="1" y="56"/>
                    <a:pt x="3" y="56"/>
                  </a:cubicBezTo>
                  <a:cubicBezTo>
                    <a:pt x="4" y="56"/>
                    <a:pt x="5" y="57"/>
                    <a:pt x="5" y="58"/>
                  </a:cubicBezTo>
                  <a:close/>
                  <a:moveTo>
                    <a:pt x="5" y="66"/>
                  </a:moveTo>
                  <a:lnTo>
                    <a:pt x="5" y="66"/>
                  </a:lnTo>
                  <a:cubicBezTo>
                    <a:pt x="5" y="67"/>
                    <a:pt x="4" y="68"/>
                    <a:pt x="3" y="68"/>
                  </a:cubicBezTo>
                  <a:cubicBezTo>
                    <a:pt x="1" y="68"/>
                    <a:pt x="1" y="67"/>
                    <a:pt x="1" y="66"/>
                  </a:cubicBezTo>
                  <a:cubicBezTo>
                    <a:pt x="1" y="65"/>
                    <a:pt x="1"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4" y="188"/>
                    <a:pt x="3" y="188"/>
                  </a:cubicBezTo>
                  <a:cubicBezTo>
                    <a:pt x="2" y="188"/>
                    <a:pt x="1" y="187"/>
                    <a:pt x="1" y="186"/>
                  </a:cubicBezTo>
                  <a:cubicBezTo>
                    <a:pt x="1" y="185"/>
                    <a:pt x="2" y="184"/>
                    <a:pt x="3" y="184"/>
                  </a:cubicBezTo>
                  <a:cubicBezTo>
                    <a:pt x="4" y="184"/>
                    <a:pt x="5" y="185"/>
                    <a:pt x="5" y="186"/>
                  </a:cubicBezTo>
                  <a:close/>
                  <a:moveTo>
                    <a:pt x="5" y="194"/>
                  </a:moveTo>
                  <a:lnTo>
                    <a:pt x="5" y="194"/>
                  </a:lnTo>
                  <a:cubicBezTo>
                    <a:pt x="5" y="195"/>
                    <a:pt x="5" y="196"/>
                    <a:pt x="3" y="196"/>
                  </a:cubicBezTo>
                  <a:cubicBezTo>
                    <a:pt x="2" y="196"/>
                    <a:pt x="1" y="195"/>
                    <a:pt x="1" y="194"/>
                  </a:cubicBezTo>
                  <a:cubicBezTo>
                    <a:pt x="1" y="193"/>
                    <a:pt x="2" y="192"/>
                    <a:pt x="3" y="192"/>
                  </a:cubicBezTo>
                  <a:cubicBezTo>
                    <a:pt x="5" y="192"/>
                    <a:pt x="5" y="193"/>
                    <a:pt x="5" y="194"/>
                  </a:cubicBezTo>
                  <a:close/>
                  <a:moveTo>
                    <a:pt x="5" y="202"/>
                  </a:moveTo>
                  <a:lnTo>
                    <a:pt x="5" y="202"/>
                  </a:lnTo>
                  <a:cubicBezTo>
                    <a:pt x="5" y="203"/>
                    <a:pt x="5" y="204"/>
                    <a:pt x="3" y="204"/>
                  </a:cubicBezTo>
                  <a:cubicBezTo>
                    <a:pt x="2" y="204"/>
                    <a:pt x="1" y="203"/>
                    <a:pt x="1" y="202"/>
                  </a:cubicBezTo>
                  <a:cubicBezTo>
                    <a:pt x="1" y="201"/>
                    <a:pt x="2" y="200"/>
                    <a:pt x="3" y="200"/>
                  </a:cubicBezTo>
                  <a:cubicBezTo>
                    <a:pt x="5" y="200"/>
                    <a:pt x="5" y="201"/>
                    <a:pt x="5" y="202"/>
                  </a:cubicBezTo>
                  <a:close/>
                  <a:moveTo>
                    <a:pt x="6" y="210"/>
                  </a:moveTo>
                  <a:lnTo>
                    <a:pt x="6" y="210"/>
                  </a:lnTo>
                  <a:cubicBezTo>
                    <a:pt x="6" y="211"/>
                    <a:pt x="5" y="212"/>
                    <a:pt x="4" y="212"/>
                  </a:cubicBezTo>
                  <a:cubicBezTo>
                    <a:pt x="2" y="212"/>
                    <a:pt x="2" y="211"/>
                    <a:pt x="2" y="210"/>
                  </a:cubicBezTo>
                  <a:cubicBezTo>
                    <a:pt x="2" y="209"/>
                    <a:pt x="2" y="208"/>
                    <a:pt x="4" y="208"/>
                  </a:cubicBezTo>
                  <a:cubicBezTo>
                    <a:pt x="5" y="208"/>
                    <a:pt x="6" y="209"/>
                    <a:pt x="6" y="210"/>
                  </a:cubicBezTo>
                  <a:close/>
                  <a:moveTo>
                    <a:pt x="6" y="218"/>
                  </a:moveTo>
                  <a:lnTo>
                    <a:pt x="6" y="218"/>
                  </a:lnTo>
                  <a:cubicBezTo>
                    <a:pt x="6" y="220"/>
                    <a:pt x="5" y="220"/>
                    <a:pt x="4" y="220"/>
                  </a:cubicBezTo>
                  <a:cubicBezTo>
                    <a:pt x="2" y="220"/>
                    <a:pt x="2" y="220"/>
                    <a:pt x="2" y="218"/>
                  </a:cubicBezTo>
                  <a:cubicBezTo>
                    <a:pt x="2" y="217"/>
                    <a:pt x="2" y="216"/>
                    <a:pt x="4" y="216"/>
                  </a:cubicBezTo>
                  <a:cubicBezTo>
                    <a:pt x="5" y="216"/>
                    <a:pt x="6" y="217"/>
                    <a:pt x="6" y="218"/>
                  </a:cubicBezTo>
                  <a:close/>
                  <a:moveTo>
                    <a:pt x="6" y="226"/>
                  </a:moveTo>
                  <a:lnTo>
                    <a:pt x="6" y="226"/>
                  </a:lnTo>
                  <a:cubicBezTo>
                    <a:pt x="6" y="228"/>
                    <a:pt x="5" y="228"/>
                    <a:pt x="4" y="228"/>
                  </a:cubicBezTo>
                  <a:cubicBezTo>
                    <a:pt x="3" y="228"/>
                    <a:pt x="2" y="228"/>
                    <a:pt x="2" y="226"/>
                  </a:cubicBezTo>
                  <a:cubicBezTo>
                    <a:pt x="2" y="225"/>
                    <a:pt x="3" y="224"/>
                    <a:pt x="4" y="224"/>
                  </a:cubicBezTo>
                  <a:cubicBezTo>
                    <a:pt x="5" y="224"/>
                    <a:pt x="6" y="225"/>
                    <a:pt x="6" y="226"/>
                  </a:cubicBezTo>
                  <a:close/>
                  <a:moveTo>
                    <a:pt x="6" y="234"/>
                  </a:moveTo>
                  <a:lnTo>
                    <a:pt x="6" y="234"/>
                  </a:lnTo>
                  <a:cubicBezTo>
                    <a:pt x="6" y="236"/>
                    <a:pt x="5" y="236"/>
                    <a:pt x="4" y="236"/>
                  </a:cubicBezTo>
                  <a:cubicBezTo>
                    <a:pt x="3" y="236"/>
                    <a:pt x="2" y="236"/>
                    <a:pt x="2" y="234"/>
                  </a:cubicBezTo>
                  <a:cubicBezTo>
                    <a:pt x="2" y="233"/>
                    <a:pt x="3" y="232"/>
                    <a:pt x="4" y="232"/>
                  </a:cubicBezTo>
                  <a:cubicBezTo>
                    <a:pt x="5" y="232"/>
                    <a:pt x="6" y="233"/>
                    <a:pt x="6" y="234"/>
                  </a:cubicBezTo>
                  <a:close/>
                  <a:moveTo>
                    <a:pt x="6" y="242"/>
                  </a:moveTo>
                  <a:lnTo>
                    <a:pt x="6" y="242"/>
                  </a:lnTo>
                  <a:cubicBezTo>
                    <a:pt x="6" y="244"/>
                    <a:pt x="5" y="244"/>
                    <a:pt x="4" y="244"/>
                  </a:cubicBezTo>
                  <a:cubicBezTo>
                    <a:pt x="3" y="244"/>
                    <a:pt x="2" y="244"/>
                    <a:pt x="2" y="242"/>
                  </a:cubicBezTo>
                  <a:cubicBezTo>
                    <a:pt x="2" y="241"/>
                    <a:pt x="3" y="240"/>
                    <a:pt x="4" y="240"/>
                  </a:cubicBezTo>
                  <a:cubicBezTo>
                    <a:pt x="5" y="240"/>
                    <a:pt x="6" y="241"/>
                    <a:pt x="6" y="242"/>
                  </a:cubicBezTo>
                  <a:close/>
                  <a:moveTo>
                    <a:pt x="6" y="250"/>
                  </a:moveTo>
                  <a:lnTo>
                    <a:pt x="6" y="250"/>
                  </a:lnTo>
                  <a:cubicBezTo>
                    <a:pt x="6" y="252"/>
                    <a:pt x="5" y="252"/>
                    <a:pt x="4" y="252"/>
                  </a:cubicBezTo>
                  <a:cubicBezTo>
                    <a:pt x="3" y="252"/>
                    <a:pt x="2" y="252"/>
                    <a:pt x="2" y="250"/>
                  </a:cubicBezTo>
                  <a:cubicBezTo>
                    <a:pt x="2" y="249"/>
                    <a:pt x="3" y="248"/>
                    <a:pt x="4" y="248"/>
                  </a:cubicBezTo>
                  <a:cubicBezTo>
                    <a:pt x="5" y="248"/>
                    <a:pt x="6" y="249"/>
                    <a:pt x="6" y="250"/>
                  </a:cubicBezTo>
                  <a:close/>
                  <a:moveTo>
                    <a:pt x="6" y="258"/>
                  </a:moveTo>
                  <a:lnTo>
                    <a:pt x="6" y="258"/>
                  </a:lnTo>
                  <a:cubicBezTo>
                    <a:pt x="6" y="260"/>
                    <a:pt x="5" y="260"/>
                    <a:pt x="4" y="260"/>
                  </a:cubicBezTo>
                  <a:cubicBezTo>
                    <a:pt x="3" y="260"/>
                    <a:pt x="2" y="260"/>
                    <a:pt x="2" y="258"/>
                  </a:cubicBezTo>
                  <a:cubicBezTo>
                    <a:pt x="2" y="257"/>
                    <a:pt x="3" y="256"/>
                    <a:pt x="4" y="256"/>
                  </a:cubicBezTo>
                  <a:cubicBezTo>
                    <a:pt x="5" y="256"/>
                    <a:pt x="6" y="257"/>
                    <a:pt x="6" y="258"/>
                  </a:cubicBezTo>
                  <a:close/>
                  <a:moveTo>
                    <a:pt x="6" y="266"/>
                  </a:moveTo>
                  <a:lnTo>
                    <a:pt x="6" y="266"/>
                  </a:lnTo>
                  <a:cubicBezTo>
                    <a:pt x="6" y="268"/>
                    <a:pt x="5" y="268"/>
                    <a:pt x="4" y="268"/>
                  </a:cubicBezTo>
                  <a:cubicBezTo>
                    <a:pt x="3" y="268"/>
                    <a:pt x="2" y="268"/>
                    <a:pt x="2" y="266"/>
                  </a:cubicBezTo>
                  <a:cubicBezTo>
                    <a:pt x="2" y="265"/>
                    <a:pt x="3" y="264"/>
                    <a:pt x="4" y="264"/>
                  </a:cubicBezTo>
                  <a:cubicBezTo>
                    <a:pt x="5" y="264"/>
                    <a:pt x="6" y="265"/>
                    <a:pt x="6" y="266"/>
                  </a:cubicBezTo>
                  <a:close/>
                  <a:moveTo>
                    <a:pt x="6" y="274"/>
                  </a:moveTo>
                  <a:lnTo>
                    <a:pt x="6" y="274"/>
                  </a:lnTo>
                  <a:cubicBezTo>
                    <a:pt x="6" y="276"/>
                    <a:pt x="5" y="276"/>
                    <a:pt x="4" y="276"/>
                  </a:cubicBezTo>
                  <a:cubicBezTo>
                    <a:pt x="3" y="276"/>
                    <a:pt x="2" y="276"/>
                    <a:pt x="2" y="274"/>
                  </a:cubicBezTo>
                  <a:cubicBezTo>
                    <a:pt x="2" y="273"/>
                    <a:pt x="3" y="272"/>
                    <a:pt x="4" y="272"/>
                  </a:cubicBezTo>
                  <a:cubicBezTo>
                    <a:pt x="5" y="272"/>
                    <a:pt x="6" y="273"/>
                    <a:pt x="6" y="274"/>
                  </a:cubicBezTo>
                  <a:close/>
                  <a:moveTo>
                    <a:pt x="6" y="282"/>
                  </a:moveTo>
                  <a:lnTo>
                    <a:pt x="6" y="282"/>
                  </a:lnTo>
                  <a:cubicBezTo>
                    <a:pt x="6" y="284"/>
                    <a:pt x="5" y="284"/>
                    <a:pt x="4" y="284"/>
                  </a:cubicBezTo>
                  <a:cubicBezTo>
                    <a:pt x="3" y="284"/>
                    <a:pt x="2" y="284"/>
                    <a:pt x="2" y="282"/>
                  </a:cubicBezTo>
                  <a:cubicBezTo>
                    <a:pt x="2" y="281"/>
                    <a:pt x="3" y="280"/>
                    <a:pt x="4" y="280"/>
                  </a:cubicBezTo>
                  <a:cubicBezTo>
                    <a:pt x="5" y="280"/>
                    <a:pt x="6" y="281"/>
                    <a:pt x="6" y="282"/>
                  </a:cubicBezTo>
                  <a:close/>
                  <a:moveTo>
                    <a:pt x="6" y="290"/>
                  </a:moveTo>
                  <a:lnTo>
                    <a:pt x="6" y="290"/>
                  </a:lnTo>
                  <a:cubicBezTo>
                    <a:pt x="6" y="292"/>
                    <a:pt x="5" y="292"/>
                    <a:pt x="4" y="292"/>
                  </a:cubicBezTo>
                  <a:cubicBezTo>
                    <a:pt x="3" y="292"/>
                    <a:pt x="2" y="292"/>
                    <a:pt x="2" y="290"/>
                  </a:cubicBezTo>
                  <a:cubicBezTo>
                    <a:pt x="2" y="289"/>
                    <a:pt x="3" y="288"/>
                    <a:pt x="4" y="288"/>
                  </a:cubicBezTo>
                  <a:cubicBezTo>
                    <a:pt x="5" y="288"/>
                    <a:pt x="6" y="289"/>
                    <a:pt x="6" y="290"/>
                  </a:cubicBezTo>
                  <a:close/>
                  <a:moveTo>
                    <a:pt x="6" y="298"/>
                  </a:moveTo>
                  <a:lnTo>
                    <a:pt x="6" y="298"/>
                  </a:lnTo>
                  <a:cubicBezTo>
                    <a:pt x="6" y="300"/>
                    <a:pt x="5" y="300"/>
                    <a:pt x="4" y="300"/>
                  </a:cubicBezTo>
                  <a:cubicBezTo>
                    <a:pt x="3" y="300"/>
                    <a:pt x="2" y="300"/>
                    <a:pt x="2" y="298"/>
                  </a:cubicBezTo>
                  <a:cubicBezTo>
                    <a:pt x="2" y="297"/>
                    <a:pt x="3" y="296"/>
                    <a:pt x="4" y="296"/>
                  </a:cubicBezTo>
                  <a:cubicBezTo>
                    <a:pt x="5" y="296"/>
                    <a:pt x="6" y="297"/>
                    <a:pt x="6" y="298"/>
                  </a:cubicBezTo>
                  <a:close/>
                  <a:moveTo>
                    <a:pt x="6" y="306"/>
                  </a:moveTo>
                  <a:lnTo>
                    <a:pt x="6" y="306"/>
                  </a:lnTo>
                  <a:cubicBezTo>
                    <a:pt x="6" y="308"/>
                    <a:pt x="5" y="308"/>
                    <a:pt x="4" y="308"/>
                  </a:cubicBezTo>
                  <a:cubicBezTo>
                    <a:pt x="3" y="308"/>
                    <a:pt x="2" y="308"/>
                    <a:pt x="2" y="306"/>
                  </a:cubicBezTo>
                  <a:cubicBezTo>
                    <a:pt x="2" y="305"/>
                    <a:pt x="3" y="304"/>
                    <a:pt x="4" y="304"/>
                  </a:cubicBezTo>
                  <a:cubicBezTo>
                    <a:pt x="5" y="304"/>
                    <a:pt x="6" y="305"/>
                    <a:pt x="6" y="306"/>
                  </a:cubicBezTo>
                  <a:close/>
                  <a:moveTo>
                    <a:pt x="6" y="314"/>
                  </a:moveTo>
                  <a:lnTo>
                    <a:pt x="6" y="314"/>
                  </a:lnTo>
                  <a:cubicBezTo>
                    <a:pt x="6" y="316"/>
                    <a:pt x="5" y="316"/>
                    <a:pt x="4" y="316"/>
                  </a:cubicBezTo>
                  <a:cubicBezTo>
                    <a:pt x="3" y="316"/>
                    <a:pt x="2" y="316"/>
                    <a:pt x="2" y="314"/>
                  </a:cubicBezTo>
                  <a:cubicBezTo>
                    <a:pt x="2" y="313"/>
                    <a:pt x="3" y="312"/>
                    <a:pt x="4" y="312"/>
                  </a:cubicBezTo>
                  <a:cubicBezTo>
                    <a:pt x="5" y="312"/>
                    <a:pt x="6" y="313"/>
                    <a:pt x="6" y="314"/>
                  </a:cubicBezTo>
                  <a:close/>
                  <a:moveTo>
                    <a:pt x="6" y="322"/>
                  </a:moveTo>
                  <a:lnTo>
                    <a:pt x="6" y="322"/>
                  </a:lnTo>
                  <a:cubicBezTo>
                    <a:pt x="6" y="324"/>
                    <a:pt x="5" y="324"/>
                    <a:pt x="4" y="324"/>
                  </a:cubicBezTo>
                  <a:cubicBezTo>
                    <a:pt x="3" y="324"/>
                    <a:pt x="2" y="324"/>
                    <a:pt x="2" y="322"/>
                  </a:cubicBezTo>
                  <a:cubicBezTo>
                    <a:pt x="2" y="321"/>
                    <a:pt x="3" y="320"/>
                    <a:pt x="4" y="320"/>
                  </a:cubicBezTo>
                  <a:cubicBezTo>
                    <a:pt x="5" y="320"/>
                    <a:pt x="6" y="321"/>
                    <a:pt x="6" y="322"/>
                  </a:cubicBezTo>
                  <a:close/>
                  <a:moveTo>
                    <a:pt x="6" y="330"/>
                  </a:moveTo>
                  <a:lnTo>
                    <a:pt x="6" y="330"/>
                  </a:lnTo>
                  <a:cubicBezTo>
                    <a:pt x="6" y="332"/>
                    <a:pt x="5" y="332"/>
                    <a:pt x="4" y="332"/>
                  </a:cubicBezTo>
                  <a:cubicBezTo>
                    <a:pt x="3" y="332"/>
                    <a:pt x="2" y="332"/>
                    <a:pt x="2" y="330"/>
                  </a:cubicBezTo>
                  <a:cubicBezTo>
                    <a:pt x="2" y="329"/>
                    <a:pt x="3" y="328"/>
                    <a:pt x="4" y="328"/>
                  </a:cubicBezTo>
                  <a:cubicBezTo>
                    <a:pt x="5" y="328"/>
                    <a:pt x="6" y="329"/>
                    <a:pt x="6" y="330"/>
                  </a:cubicBezTo>
                  <a:close/>
                  <a:moveTo>
                    <a:pt x="6" y="338"/>
                  </a:moveTo>
                  <a:lnTo>
                    <a:pt x="6" y="338"/>
                  </a:lnTo>
                  <a:cubicBezTo>
                    <a:pt x="6" y="340"/>
                    <a:pt x="5" y="340"/>
                    <a:pt x="4" y="340"/>
                  </a:cubicBezTo>
                  <a:cubicBezTo>
                    <a:pt x="3" y="340"/>
                    <a:pt x="2" y="340"/>
                    <a:pt x="2" y="338"/>
                  </a:cubicBezTo>
                  <a:cubicBezTo>
                    <a:pt x="2" y="337"/>
                    <a:pt x="3" y="336"/>
                    <a:pt x="4" y="336"/>
                  </a:cubicBezTo>
                  <a:cubicBezTo>
                    <a:pt x="5" y="336"/>
                    <a:pt x="6" y="337"/>
                    <a:pt x="6" y="338"/>
                  </a:cubicBezTo>
                  <a:close/>
                  <a:moveTo>
                    <a:pt x="6" y="346"/>
                  </a:moveTo>
                  <a:lnTo>
                    <a:pt x="6" y="346"/>
                  </a:lnTo>
                  <a:cubicBezTo>
                    <a:pt x="6" y="348"/>
                    <a:pt x="6" y="348"/>
                    <a:pt x="4" y="348"/>
                  </a:cubicBezTo>
                  <a:cubicBezTo>
                    <a:pt x="3" y="348"/>
                    <a:pt x="2" y="348"/>
                    <a:pt x="2" y="346"/>
                  </a:cubicBezTo>
                  <a:cubicBezTo>
                    <a:pt x="2" y="345"/>
                    <a:pt x="3" y="344"/>
                    <a:pt x="4" y="344"/>
                  </a:cubicBezTo>
                  <a:cubicBezTo>
                    <a:pt x="6" y="344"/>
                    <a:pt x="6" y="345"/>
                    <a:pt x="6" y="346"/>
                  </a:cubicBezTo>
                  <a:close/>
                  <a:moveTo>
                    <a:pt x="6" y="354"/>
                  </a:moveTo>
                  <a:lnTo>
                    <a:pt x="6" y="354"/>
                  </a:lnTo>
                  <a:cubicBezTo>
                    <a:pt x="6" y="356"/>
                    <a:pt x="6" y="356"/>
                    <a:pt x="4" y="356"/>
                  </a:cubicBezTo>
                  <a:cubicBezTo>
                    <a:pt x="3" y="356"/>
                    <a:pt x="2" y="356"/>
                    <a:pt x="2" y="354"/>
                  </a:cubicBezTo>
                  <a:cubicBezTo>
                    <a:pt x="2" y="353"/>
                    <a:pt x="3" y="352"/>
                    <a:pt x="4" y="352"/>
                  </a:cubicBezTo>
                  <a:cubicBezTo>
                    <a:pt x="6" y="352"/>
                    <a:pt x="6" y="353"/>
                    <a:pt x="6" y="354"/>
                  </a:cubicBezTo>
                  <a:close/>
                  <a:moveTo>
                    <a:pt x="7" y="362"/>
                  </a:moveTo>
                  <a:lnTo>
                    <a:pt x="7" y="362"/>
                  </a:lnTo>
                  <a:cubicBezTo>
                    <a:pt x="7" y="364"/>
                    <a:pt x="6" y="364"/>
                    <a:pt x="5" y="364"/>
                  </a:cubicBezTo>
                  <a:cubicBezTo>
                    <a:pt x="3" y="364"/>
                    <a:pt x="3" y="364"/>
                    <a:pt x="3" y="362"/>
                  </a:cubicBezTo>
                  <a:cubicBezTo>
                    <a:pt x="3" y="361"/>
                    <a:pt x="3" y="360"/>
                    <a:pt x="5" y="360"/>
                  </a:cubicBezTo>
                  <a:cubicBezTo>
                    <a:pt x="6" y="360"/>
                    <a:pt x="7" y="361"/>
                    <a:pt x="7" y="362"/>
                  </a:cubicBezTo>
                  <a:close/>
                  <a:moveTo>
                    <a:pt x="7" y="370"/>
                  </a:moveTo>
                  <a:lnTo>
                    <a:pt x="7" y="370"/>
                  </a:lnTo>
                  <a:cubicBezTo>
                    <a:pt x="7" y="372"/>
                    <a:pt x="6" y="372"/>
                    <a:pt x="5" y="372"/>
                  </a:cubicBezTo>
                  <a:cubicBezTo>
                    <a:pt x="3" y="372"/>
                    <a:pt x="3" y="372"/>
                    <a:pt x="3" y="370"/>
                  </a:cubicBezTo>
                  <a:cubicBezTo>
                    <a:pt x="3" y="369"/>
                    <a:pt x="3" y="368"/>
                    <a:pt x="5" y="368"/>
                  </a:cubicBezTo>
                  <a:cubicBezTo>
                    <a:pt x="6" y="368"/>
                    <a:pt x="7" y="369"/>
                    <a:pt x="7" y="370"/>
                  </a:cubicBezTo>
                  <a:close/>
                  <a:moveTo>
                    <a:pt x="7" y="378"/>
                  </a:moveTo>
                  <a:lnTo>
                    <a:pt x="7" y="378"/>
                  </a:lnTo>
                  <a:cubicBezTo>
                    <a:pt x="7" y="380"/>
                    <a:pt x="6" y="380"/>
                    <a:pt x="5" y="380"/>
                  </a:cubicBezTo>
                  <a:cubicBezTo>
                    <a:pt x="4" y="380"/>
                    <a:pt x="3" y="380"/>
                    <a:pt x="3" y="378"/>
                  </a:cubicBezTo>
                  <a:cubicBezTo>
                    <a:pt x="3" y="377"/>
                    <a:pt x="4" y="376"/>
                    <a:pt x="5" y="376"/>
                  </a:cubicBezTo>
                  <a:cubicBezTo>
                    <a:pt x="6" y="376"/>
                    <a:pt x="7" y="377"/>
                    <a:pt x="7" y="378"/>
                  </a:cubicBezTo>
                  <a:close/>
                  <a:moveTo>
                    <a:pt x="7" y="386"/>
                  </a:moveTo>
                  <a:lnTo>
                    <a:pt x="7" y="386"/>
                  </a:lnTo>
                  <a:cubicBezTo>
                    <a:pt x="7" y="388"/>
                    <a:pt x="6" y="388"/>
                    <a:pt x="5" y="388"/>
                  </a:cubicBezTo>
                  <a:cubicBezTo>
                    <a:pt x="4" y="388"/>
                    <a:pt x="3" y="388"/>
                    <a:pt x="3" y="386"/>
                  </a:cubicBezTo>
                  <a:cubicBezTo>
                    <a:pt x="3" y="385"/>
                    <a:pt x="4" y="384"/>
                    <a:pt x="5" y="384"/>
                  </a:cubicBezTo>
                  <a:cubicBezTo>
                    <a:pt x="6" y="384"/>
                    <a:pt x="7" y="385"/>
                    <a:pt x="7" y="386"/>
                  </a:cubicBezTo>
                  <a:close/>
                  <a:moveTo>
                    <a:pt x="7" y="394"/>
                  </a:moveTo>
                  <a:lnTo>
                    <a:pt x="7" y="394"/>
                  </a:lnTo>
                  <a:cubicBezTo>
                    <a:pt x="7" y="396"/>
                    <a:pt x="6" y="396"/>
                    <a:pt x="5" y="396"/>
                  </a:cubicBezTo>
                  <a:cubicBezTo>
                    <a:pt x="4" y="396"/>
                    <a:pt x="3" y="396"/>
                    <a:pt x="3" y="394"/>
                  </a:cubicBezTo>
                  <a:cubicBezTo>
                    <a:pt x="3" y="393"/>
                    <a:pt x="4" y="392"/>
                    <a:pt x="5" y="392"/>
                  </a:cubicBezTo>
                  <a:cubicBezTo>
                    <a:pt x="6" y="392"/>
                    <a:pt x="7" y="393"/>
                    <a:pt x="7" y="394"/>
                  </a:cubicBezTo>
                  <a:close/>
                  <a:moveTo>
                    <a:pt x="7" y="402"/>
                  </a:moveTo>
                  <a:lnTo>
                    <a:pt x="7" y="402"/>
                  </a:lnTo>
                  <a:cubicBezTo>
                    <a:pt x="7" y="404"/>
                    <a:pt x="6" y="404"/>
                    <a:pt x="5" y="404"/>
                  </a:cubicBezTo>
                  <a:cubicBezTo>
                    <a:pt x="4" y="404"/>
                    <a:pt x="3" y="404"/>
                    <a:pt x="3" y="402"/>
                  </a:cubicBezTo>
                  <a:cubicBezTo>
                    <a:pt x="3" y="401"/>
                    <a:pt x="4" y="400"/>
                    <a:pt x="5" y="400"/>
                  </a:cubicBezTo>
                  <a:cubicBezTo>
                    <a:pt x="6" y="400"/>
                    <a:pt x="7" y="401"/>
                    <a:pt x="7" y="402"/>
                  </a:cubicBezTo>
                  <a:close/>
                  <a:moveTo>
                    <a:pt x="7" y="410"/>
                  </a:moveTo>
                  <a:lnTo>
                    <a:pt x="7" y="410"/>
                  </a:lnTo>
                  <a:cubicBezTo>
                    <a:pt x="7" y="412"/>
                    <a:pt x="6" y="412"/>
                    <a:pt x="5" y="412"/>
                  </a:cubicBezTo>
                  <a:cubicBezTo>
                    <a:pt x="4" y="412"/>
                    <a:pt x="3" y="412"/>
                    <a:pt x="3" y="410"/>
                  </a:cubicBezTo>
                  <a:cubicBezTo>
                    <a:pt x="3" y="409"/>
                    <a:pt x="4" y="408"/>
                    <a:pt x="5" y="408"/>
                  </a:cubicBezTo>
                  <a:cubicBezTo>
                    <a:pt x="6" y="408"/>
                    <a:pt x="7" y="409"/>
                    <a:pt x="7" y="410"/>
                  </a:cubicBezTo>
                  <a:close/>
                  <a:moveTo>
                    <a:pt x="7" y="418"/>
                  </a:moveTo>
                  <a:lnTo>
                    <a:pt x="7" y="418"/>
                  </a:lnTo>
                  <a:cubicBezTo>
                    <a:pt x="7" y="420"/>
                    <a:pt x="6" y="420"/>
                    <a:pt x="5" y="420"/>
                  </a:cubicBezTo>
                  <a:cubicBezTo>
                    <a:pt x="4" y="420"/>
                    <a:pt x="3" y="420"/>
                    <a:pt x="3" y="418"/>
                  </a:cubicBezTo>
                  <a:cubicBezTo>
                    <a:pt x="3" y="417"/>
                    <a:pt x="4" y="416"/>
                    <a:pt x="5" y="416"/>
                  </a:cubicBezTo>
                  <a:cubicBezTo>
                    <a:pt x="6" y="416"/>
                    <a:pt x="7" y="417"/>
                    <a:pt x="7" y="418"/>
                  </a:cubicBezTo>
                  <a:close/>
                  <a:moveTo>
                    <a:pt x="7" y="426"/>
                  </a:moveTo>
                  <a:lnTo>
                    <a:pt x="7" y="427"/>
                  </a:lnTo>
                  <a:cubicBezTo>
                    <a:pt x="7" y="428"/>
                    <a:pt x="6" y="429"/>
                    <a:pt x="5" y="429"/>
                  </a:cubicBezTo>
                  <a:cubicBezTo>
                    <a:pt x="4" y="429"/>
                    <a:pt x="3" y="428"/>
                    <a:pt x="3" y="427"/>
                  </a:cubicBezTo>
                  <a:lnTo>
                    <a:pt x="3" y="426"/>
                  </a:lnTo>
                  <a:cubicBezTo>
                    <a:pt x="3" y="425"/>
                    <a:pt x="4" y="424"/>
                    <a:pt x="5" y="424"/>
                  </a:cubicBezTo>
                  <a:cubicBezTo>
                    <a:pt x="6" y="424"/>
                    <a:pt x="7" y="425"/>
                    <a:pt x="7" y="426"/>
                  </a:cubicBezTo>
                  <a:close/>
                  <a:moveTo>
                    <a:pt x="7" y="435"/>
                  </a:moveTo>
                  <a:lnTo>
                    <a:pt x="7" y="435"/>
                  </a:lnTo>
                  <a:cubicBezTo>
                    <a:pt x="7" y="436"/>
                    <a:pt x="6" y="437"/>
                    <a:pt x="5" y="437"/>
                  </a:cubicBezTo>
                  <a:cubicBezTo>
                    <a:pt x="4" y="437"/>
                    <a:pt x="3" y="436"/>
                    <a:pt x="3" y="435"/>
                  </a:cubicBezTo>
                  <a:cubicBezTo>
                    <a:pt x="3" y="433"/>
                    <a:pt x="4" y="432"/>
                    <a:pt x="5" y="432"/>
                  </a:cubicBezTo>
                  <a:cubicBezTo>
                    <a:pt x="6" y="432"/>
                    <a:pt x="7" y="433"/>
                    <a:pt x="7" y="435"/>
                  </a:cubicBezTo>
                  <a:close/>
                  <a:moveTo>
                    <a:pt x="7" y="443"/>
                  </a:moveTo>
                  <a:lnTo>
                    <a:pt x="7" y="443"/>
                  </a:lnTo>
                  <a:cubicBezTo>
                    <a:pt x="7" y="444"/>
                    <a:pt x="6" y="445"/>
                    <a:pt x="5" y="445"/>
                  </a:cubicBezTo>
                  <a:cubicBezTo>
                    <a:pt x="4" y="445"/>
                    <a:pt x="3" y="444"/>
                    <a:pt x="3" y="443"/>
                  </a:cubicBezTo>
                  <a:cubicBezTo>
                    <a:pt x="3" y="441"/>
                    <a:pt x="4" y="441"/>
                    <a:pt x="5" y="441"/>
                  </a:cubicBezTo>
                  <a:cubicBezTo>
                    <a:pt x="6" y="441"/>
                    <a:pt x="7" y="441"/>
                    <a:pt x="7" y="443"/>
                  </a:cubicBezTo>
                  <a:close/>
                  <a:moveTo>
                    <a:pt x="7" y="451"/>
                  </a:moveTo>
                  <a:lnTo>
                    <a:pt x="7" y="451"/>
                  </a:lnTo>
                  <a:cubicBezTo>
                    <a:pt x="7" y="452"/>
                    <a:pt x="6" y="453"/>
                    <a:pt x="5" y="453"/>
                  </a:cubicBezTo>
                  <a:cubicBezTo>
                    <a:pt x="4" y="453"/>
                    <a:pt x="3" y="452"/>
                    <a:pt x="3" y="451"/>
                  </a:cubicBezTo>
                  <a:cubicBezTo>
                    <a:pt x="3" y="449"/>
                    <a:pt x="4" y="449"/>
                    <a:pt x="5" y="449"/>
                  </a:cubicBezTo>
                  <a:cubicBezTo>
                    <a:pt x="6" y="449"/>
                    <a:pt x="7" y="449"/>
                    <a:pt x="7" y="451"/>
                  </a:cubicBezTo>
                  <a:close/>
                  <a:moveTo>
                    <a:pt x="7" y="459"/>
                  </a:moveTo>
                  <a:lnTo>
                    <a:pt x="7" y="459"/>
                  </a:lnTo>
                  <a:cubicBezTo>
                    <a:pt x="7" y="460"/>
                    <a:pt x="6" y="461"/>
                    <a:pt x="5" y="461"/>
                  </a:cubicBezTo>
                  <a:cubicBezTo>
                    <a:pt x="4" y="461"/>
                    <a:pt x="3" y="460"/>
                    <a:pt x="3" y="459"/>
                  </a:cubicBezTo>
                  <a:cubicBezTo>
                    <a:pt x="3" y="457"/>
                    <a:pt x="4" y="457"/>
                    <a:pt x="5" y="457"/>
                  </a:cubicBezTo>
                  <a:cubicBezTo>
                    <a:pt x="6" y="457"/>
                    <a:pt x="7" y="457"/>
                    <a:pt x="7" y="459"/>
                  </a:cubicBezTo>
                  <a:close/>
                  <a:moveTo>
                    <a:pt x="7" y="467"/>
                  </a:moveTo>
                  <a:lnTo>
                    <a:pt x="7" y="467"/>
                  </a:lnTo>
                  <a:cubicBezTo>
                    <a:pt x="7" y="468"/>
                    <a:pt x="6" y="469"/>
                    <a:pt x="5" y="469"/>
                  </a:cubicBezTo>
                  <a:cubicBezTo>
                    <a:pt x="4" y="469"/>
                    <a:pt x="3" y="468"/>
                    <a:pt x="3" y="467"/>
                  </a:cubicBezTo>
                  <a:cubicBezTo>
                    <a:pt x="3" y="465"/>
                    <a:pt x="4" y="465"/>
                    <a:pt x="5" y="465"/>
                  </a:cubicBezTo>
                  <a:cubicBezTo>
                    <a:pt x="6" y="465"/>
                    <a:pt x="7" y="465"/>
                    <a:pt x="7" y="467"/>
                  </a:cubicBezTo>
                  <a:close/>
                  <a:moveTo>
                    <a:pt x="7" y="475"/>
                  </a:moveTo>
                  <a:lnTo>
                    <a:pt x="7" y="475"/>
                  </a:lnTo>
                  <a:cubicBezTo>
                    <a:pt x="7" y="476"/>
                    <a:pt x="6" y="477"/>
                    <a:pt x="5" y="477"/>
                  </a:cubicBezTo>
                  <a:cubicBezTo>
                    <a:pt x="4" y="477"/>
                    <a:pt x="3" y="476"/>
                    <a:pt x="3" y="475"/>
                  </a:cubicBezTo>
                  <a:cubicBezTo>
                    <a:pt x="3" y="473"/>
                    <a:pt x="4" y="473"/>
                    <a:pt x="5" y="473"/>
                  </a:cubicBezTo>
                  <a:cubicBezTo>
                    <a:pt x="6" y="473"/>
                    <a:pt x="7" y="473"/>
                    <a:pt x="7" y="475"/>
                  </a:cubicBezTo>
                  <a:close/>
                  <a:moveTo>
                    <a:pt x="7" y="483"/>
                  </a:moveTo>
                  <a:lnTo>
                    <a:pt x="7" y="483"/>
                  </a:lnTo>
                  <a:cubicBezTo>
                    <a:pt x="7" y="484"/>
                    <a:pt x="6" y="485"/>
                    <a:pt x="5" y="485"/>
                  </a:cubicBezTo>
                  <a:cubicBezTo>
                    <a:pt x="4" y="485"/>
                    <a:pt x="3" y="484"/>
                    <a:pt x="3" y="483"/>
                  </a:cubicBezTo>
                  <a:cubicBezTo>
                    <a:pt x="3" y="481"/>
                    <a:pt x="4" y="481"/>
                    <a:pt x="5" y="481"/>
                  </a:cubicBezTo>
                  <a:cubicBezTo>
                    <a:pt x="6" y="481"/>
                    <a:pt x="7" y="481"/>
                    <a:pt x="7" y="483"/>
                  </a:cubicBezTo>
                  <a:close/>
                  <a:moveTo>
                    <a:pt x="7" y="491"/>
                  </a:moveTo>
                  <a:lnTo>
                    <a:pt x="7" y="491"/>
                  </a:lnTo>
                  <a:cubicBezTo>
                    <a:pt x="7" y="492"/>
                    <a:pt x="6" y="493"/>
                    <a:pt x="5" y="493"/>
                  </a:cubicBezTo>
                  <a:cubicBezTo>
                    <a:pt x="4" y="493"/>
                    <a:pt x="3" y="492"/>
                    <a:pt x="3" y="491"/>
                  </a:cubicBezTo>
                  <a:cubicBezTo>
                    <a:pt x="3" y="489"/>
                    <a:pt x="4" y="489"/>
                    <a:pt x="5" y="489"/>
                  </a:cubicBezTo>
                  <a:cubicBezTo>
                    <a:pt x="6" y="489"/>
                    <a:pt x="7" y="489"/>
                    <a:pt x="7" y="491"/>
                  </a:cubicBezTo>
                  <a:close/>
                  <a:moveTo>
                    <a:pt x="7" y="499"/>
                  </a:moveTo>
                  <a:lnTo>
                    <a:pt x="7" y="499"/>
                  </a:lnTo>
                  <a:cubicBezTo>
                    <a:pt x="7" y="500"/>
                    <a:pt x="7" y="501"/>
                    <a:pt x="5" y="501"/>
                  </a:cubicBezTo>
                  <a:cubicBezTo>
                    <a:pt x="4" y="501"/>
                    <a:pt x="3" y="500"/>
                    <a:pt x="3" y="499"/>
                  </a:cubicBezTo>
                  <a:cubicBezTo>
                    <a:pt x="3" y="497"/>
                    <a:pt x="4" y="497"/>
                    <a:pt x="5" y="497"/>
                  </a:cubicBezTo>
                  <a:cubicBezTo>
                    <a:pt x="7" y="497"/>
                    <a:pt x="7" y="497"/>
                    <a:pt x="7" y="499"/>
                  </a:cubicBezTo>
                  <a:close/>
                  <a:moveTo>
                    <a:pt x="8" y="507"/>
                  </a:moveTo>
                  <a:lnTo>
                    <a:pt x="8" y="507"/>
                  </a:lnTo>
                  <a:cubicBezTo>
                    <a:pt x="8" y="508"/>
                    <a:pt x="7" y="509"/>
                    <a:pt x="6" y="509"/>
                  </a:cubicBezTo>
                  <a:cubicBezTo>
                    <a:pt x="4" y="509"/>
                    <a:pt x="4" y="508"/>
                    <a:pt x="4" y="507"/>
                  </a:cubicBezTo>
                  <a:cubicBezTo>
                    <a:pt x="4" y="505"/>
                    <a:pt x="4" y="505"/>
                    <a:pt x="6" y="505"/>
                  </a:cubicBezTo>
                  <a:cubicBezTo>
                    <a:pt x="7" y="505"/>
                    <a:pt x="8" y="505"/>
                    <a:pt x="8" y="507"/>
                  </a:cubicBezTo>
                  <a:close/>
                  <a:moveTo>
                    <a:pt x="8" y="515"/>
                  </a:moveTo>
                  <a:lnTo>
                    <a:pt x="8" y="515"/>
                  </a:lnTo>
                  <a:cubicBezTo>
                    <a:pt x="8" y="516"/>
                    <a:pt x="7" y="517"/>
                    <a:pt x="6" y="517"/>
                  </a:cubicBezTo>
                  <a:cubicBezTo>
                    <a:pt x="4" y="517"/>
                    <a:pt x="4" y="516"/>
                    <a:pt x="4" y="515"/>
                  </a:cubicBezTo>
                  <a:cubicBezTo>
                    <a:pt x="4" y="513"/>
                    <a:pt x="4" y="513"/>
                    <a:pt x="6" y="513"/>
                  </a:cubicBezTo>
                  <a:cubicBezTo>
                    <a:pt x="7" y="513"/>
                    <a:pt x="8" y="513"/>
                    <a:pt x="8" y="515"/>
                  </a:cubicBezTo>
                  <a:close/>
                  <a:moveTo>
                    <a:pt x="8" y="523"/>
                  </a:moveTo>
                  <a:lnTo>
                    <a:pt x="8" y="523"/>
                  </a:lnTo>
                  <a:cubicBezTo>
                    <a:pt x="8" y="524"/>
                    <a:pt x="7" y="525"/>
                    <a:pt x="6" y="525"/>
                  </a:cubicBezTo>
                  <a:cubicBezTo>
                    <a:pt x="5" y="525"/>
                    <a:pt x="4" y="524"/>
                    <a:pt x="4" y="523"/>
                  </a:cubicBezTo>
                  <a:cubicBezTo>
                    <a:pt x="4" y="521"/>
                    <a:pt x="5" y="521"/>
                    <a:pt x="6" y="521"/>
                  </a:cubicBezTo>
                  <a:cubicBezTo>
                    <a:pt x="7" y="521"/>
                    <a:pt x="8" y="521"/>
                    <a:pt x="8" y="523"/>
                  </a:cubicBezTo>
                  <a:close/>
                  <a:moveTo>
                    <a:pt x="8" y="531"/>
                  </a:moveTo>
                  <a:lnTo>
                    <a:pt x="8" y="531"/>
                  </a:lnTo>
                  <a:cubicBezTo>
                    <a:pt x="8" y="532"/>
                    <a:pt x="7" y="533"/>
                    <a:pt x="6" y="533"/>
                  </a:cubicBezTo>
                  <a:cubicBezTo>
                    <a:pt x="5" y="533"/>
                    <a:pt x="4" y="532"/>
                    <a:pt x="4" y="531"/>
                  </a:cubicBezTo>
                  <a:cubicBezTo>
                    <a:pt x="4" y="529"/>
                    <a:pt x="5" y="529"/>
                    <a:pt x="6" y="529"/>
                  </a:cubicBezTo>
                  <a:cubicBezTo>
                    <a:pt x="7" y="529"/>
                    <a:pt x="8" y="529"/>
                    <a:pt x="8" y="531"/>
                  </a:cubicBezTo>
                  <a:close/>
                  <a:moveTo>
                    <a:pt x="8" y="539"/>
                  </a:moveTo>
                  <a:lnTo>
                    <a:pt x="8" y="539"/>
                  </a:lnTo>
                  <a:cubicBezTo>
                    <a:pt x="8" y="540"/>
                    <a:pt x="7" y="541"/>
                    <a:pt x="6" y="541"/>
                  </a:cubicBezTo>
                  <a:cubicBezTo>
                    <a:pt x="5" y="541"/>
                    <a:pt x="4" y="540"/>
                    <a:pt x="4" y="539"/>
                  </a:cubicBezTo>
                  <a:cubicBezTo>
                    <a:pt x="4" y="537"/>
                    <a:pt x="5" y="537"/>
                    <a:pt x="6" y="537"/>
                  </a:cubicBezTo>
                  <a:cubicBezTo>
                    <a:pt x="7" y="537"/>
                    <a:pt x="8" y="537"/>
                    <a:pt x="8" y="539"/>
                  </a:cubicBezTo>
                  <a:close/>
                  <a:moveTo>
                    <a:pt x="8" y="547"/>
                  </a:moveTo>
                  <a:lnTo>
                    <a:pt x="8" y="547"/>
                  </a:lnTo>
                  <a:cubicBezTo>
                    <a:pt x="8" y="548"/>
                    <a:pt x="7" y="549"/>
                    <a:pt x="6" y="549"/>
                  </a:cubicBezTo>
                  <a:cubicBezTo>
                    <a:pt x="5" y="549"/>
                    <a:pt x="4" y="548"/>
                    <a:pt x="4" y="547"/>
                  </a:cubicBezTo>
                  <a:cubicBezTo>
                    <a:pt x="4" y="545"/>
                    <a:pt x="5" y="545"/>
                    <a:pt x="6" y="545"/>
                  </a:cubicBezTo>
                  <a:cubicBezTo>
                    <a:pt x="7" y="545"/>
                    <a:pt x="8" y="545"/>
                    <a:pt x="8" y="547"/>
                  </a:cubicBezTo>
                  <a:close/>
                  <a:moveTo>
                    <a:pt x="8" y="555"/>
                  </a:moveTo>
                  <a:lnTo>
                    <a:pt x="8" y="555"/>
                  </a:lnTo>
                  <a:cubicBezTo>
                    <a:pt x="8" y="556"/>
                    <a:pt x="7" y="557"/>
                    <a:pt x="6" y="557"/>
                  </a:cubicBezTo>
                  <a:cubicBezTo>
                    <a:pt x="5" y="557"/>
                    <a:pt x="4" y="556"/>
                    <a:pt x="4" y="555"/>
                  </a:cubicBezTo>
                  <a:cubicBezTo>
                    <a:pt x="4" y="553"/>
                    <a:pt x="5" y="553"/>
                    <a:pt x="6" y="553"/>
                  </a:cubicBezTo>
                  <a:cubicBezTo>
                    <a:pt x="7" y="553"/>
                    <a:pt x="8" y="553"/>
                    <a:pt x="8" y="555"/>
                  </a:cubicBezTo>
                  <a:close/>
                  <a:moveTo>
                    <a:pt x="8" y="563"/>
                  </a:moveTo>
                  <a:lnTo>
                    <a:pt x="8" y="563"/>
                  </a:lnTo>
                  <a:cubicBezTo>
                    <a:pt x="8" y="564"/>
                    <a:pt x="7" y="565"/>
                    <a:pt x="6" y="565"/>
                  </a:cubicBezTo>
                  <a:cubicBezTo>
                    <a:pt x="5" y="565"/>
                    <a:pt x="4" y="564"/>
                    <a:pt x="4" y="563"/>
                  </a:cubicBezTo>
                  <a:cubicBezTo>
                    <a:pt x="4" y="561"/>
                    <a:pt x="5" y="561"/>
                    <a:pt x="6" y="561"/>
                  </a:cubicBezTo>
                  <a:cubicBezTo>
                    <a:pt x="7" y="561"/>
                    <a:pt x="8" y="561"/>
                    <a:pt x="8" y="563"/>
                  </a:cubicBezTo>
                  <a:close/>
                  <a:moveTo>
                    <a:pt x="8" y="571"/>
                  </a:moveTo>
                  <a:lnTo>
                    <a:pt x="8" y="571"/>
                  </a:lnTo>
                  <a:cubicBezTo>
                    <a:pt x="8" y="572"/>
                    <a:pt x="7" y="573"/>
                    <a:pt x="6" y="573"/>
                  </a:cubicBezTo>
                  <a:cubicBezTo>
                    <a:pt x="5" y="573"/>
                    <a:pt x="4" y="572"/>
                    <a:pt x="4" y="571"/>
                  </a:cubicBezTo>
                  <a:cubicBezTo>
                    <a:pt x="4" y="569"/>
                    <a:pt x="5" y="569"/>
                    <a:pt x="6" y="569"/>
                  </a:cubicBezTo>
                  <a:cubicBezTo>
                    <a:pt x="7" y="569"/>
                    <a:pt x="8" y="569"/>
                    <a:pt x="8" y="571"/>
                  </a:cubicBezTo>
                  <a:close/>
                  <a:moveTo>
                    <a:pt x="8" y="579"/>
                  </a:moveTo>
                  <a:lnTo>
                    <a:pt x="8" y="579"/>
                  </a:lnTo>
                  <a:cubicBezTo>
                    <a:pt x="8" y="580"/>
                    <a:pt x="7" y="581"/>
                    <a:pt x="6" y="581"/>
                  </a:cubicBezTo>
                  <a:cubicBezTo>
                    <a:pt x="5" y="581"/>
                    <a:pt x="4" y="580"/>
                    <a:pt x="4" y="579"/>
                  </a:cubicBezTo>
                  <a:cubicBezTo>
                    <a:pt x="4" y="577"/>
                    <a:pt x="5" y="577"/>
                    <a:pt x="6" y="577"/>
                  </a:cubicBezTo>
                  <a:cubicBezTo>
                    <a:pt x="7" y="577"/>
                    <a:pt x="8" y="577"/>
                    <a:pt x="8" y="579"/>
                  </a:cubicBezTo>
                  <a:close/>
                  <a:moveTo>
                    <a:pt x="8" y="587"/>
                  </a:moveTo>
                  <a:lnTo>
                    <a:pt x="8" y="587"/>
                  </a:lnTo>
                  <a:cubicBezTo>
                    <a:pt x="8" y="588"/>
                    <a:pt x="7" y="589"/>
                    <a:pt x="6" y="589"/>
                  </a:cubicBezTo>
                  <a:cubicBezTo>
                    <a:pt x="5" y="589"/>
                    <a:pt x="4" y="588"/>
                    <a:pt x="4" y="587"/>
                  </a:cubicBezTo>
                  <a:cubicBezTo>
                    <a:pt x="4" y="585"/>
                    <a:pt x="5" y="585"/>
                    <a:pt x="6" y="585"/>
                  </a:cubicBezTo>
                  <a:cubicBezTo>
                    <a:pt x="7" y="585"/>
                    <a:pt x="8" y="585"/>
                    <a:pt x="8" y="587"/>
                  </a:cubicBezTo>
                  <a:close/>
                  <a:moveTo>
                    <a:pt x="8" y="595"/>
                  </a:moveTo>
                  <a:lnTo>
                    <a:pt x="8" y="595"/>
                  </a:lnTo>
                  <a:cubicBezTo>
                    <a:pt x="8" y="596"/>
                    <a:pt x="7" y="597"/>
                    <a:pt x="6" y="597"/>
                  </a:cubicBezTo>
                  <a:cubicBezTo>
                    <a:pt x="5" y="597"/>
                    <a:pt x="4" y="596"/>
                    <a:pt x="4" y="595"/>
                  </a:cubicBezTo>
                  <a:cubicBezTo>
                    <a:pt x="4" y="593"/>
                    <a:pt x="5" y="593"/>
                    <a:pt x="6" y="593"/>
                  </a:cubicBezTo>
                  <a:cubicBezTo>
                    <a:pt x="7" y="593"/>
                    <a:pt x="8" y="593"/>
                    <a:pt x="8" y="595"/>
                  </a:cubicBezTo>
                  <a:close/>
                  <a:moveTo>
                    <a:pt x="8" y="603"/>
                  </a:moveTo>
                  <a:lnTo>
                    <a:pt x="8" y="603"/>
                  </a:lnTo>
                  <a:cubicBezTo>
                    <a:pt x="8" y="604"/>
                    <a:pt x="7" y="605"/>
                    <a:pt x="6" y="605"/>
                  </a:cubicBezTo>
                  <a:cubicBezTo>
                    <a:pt x="5" y="605"/>
                    <a:pt x="4" y="604"/>
                    <a:pt x="4" y="603"/>
                  </a:cubicBezTo>
                  <a:cubicBezTo>
                    <a:pt x="4" y="601"/>
                    <a:pt x="5" y="601"/>
                    <a:pt x="6" y="601"/>
                  </a:cubicBezTo>
                  <a:cubicBezTo>
                    <a:pt x="7" y="601"/>
                    <a:pt x="8" y="601"/>
                    <a:pt x="8" y="603"/>
                  </a:cubicBezTo>
                  <a:close/>
                  <a:moveTo>
                    <a:pt x="8" y="611"/>
                  </a:moveTo>
                  <a:lnTo>
                    <a:pt x="8" y="611"/>
                  </a:lnTo>
                  <a:cubicBezTo>
                    <a:pt x="8" y="612"/>
                    <a:pt x="7" y="613"/>
                    <a:pt x="6" y="613"/>
                  </a:cubicBezTo>
                  <a:cubicBezTo>
                    <a:pt x="5" y="613"/>
                    <a:pt x="4" y="612"/>
                    <a:pt x="4" y="611"/>
                  </a:cubicBezTo>
                  <a:cubicBezTo>
                    <a:pt x="4" y="609"/>
                    <a:pt x="5" y="609"/>
                    <a:pt x="6" y="609"/>
                  </a:cubicBezTo>
                  <a:cubicBezTo>
                    <a:pt x="7" y="609"/>
                    <a:pt x="8" y="609"/>
                    <a:pt x="8" y="611"/>
                  </a:cubicBezTo>
                  <a:close/>
                  <a:moveTo>
                    <a:pt x="8" y="619"/>
                  </a:moveTo>
                  <a:lnTo>
                    <a:pt x="8" y="619"/>
                  </a:lnTo>
                  <a:cubicBezTo>
                    <a:pt x="8" y="620"/>
                    <a:pt x="7" y="621"/>
                    <a:pt x="6" y="621"/>
                  </a:cubicBezTo>
                  <a:cubicBezTo>
                    <a:pt x="5" y="621"/>
                    <a:pt x="4" y="620"/>
                    <a:pt x="4" y="619"/>
                  </a:cubicBezTo>
                  <a:cubicBezTo>
                    <a:pt x="4" y="617"/>
                    <a:pt x="5" y="617"/>
                    <a:pt x="6" y="617"/>
                  </a:cubicBezTo>
                  <a:cubicBezTo>
                    <a:pt x="7" y="617"/>
                    <a:pt x="8" y="617"/>
                    <a:pt x="8" y="619"/>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74" name="Freeform 83"/>
            <p:cNvSpPr>
              <a:spLocks noEditPoints="1"/>
            </p:cNvSpPr>
            <p:nvPr/>
          </p:nvSpPr>
          <p:spPr bwMode="auto">
            <a:xfrm>
              <a:off x="5406" y="2219"/>
              <a:ext cx="2" cy="172"/>
            </a:xfrm>
            <a:custGeom>
              <a:avLst/>
              <a:gdLst>
                <a:gd name="T0" fmla="*/ 0 w 8"/>
                <a:gd name="T1" fmla="*/ 0 h 548"/>
                <a:gd name="T2" fmla="*/ 0 w 8"/>
                <a:gd name="T3" fmla="*/ 0 h 548"/>
                <a:gd name="T4" fmla="*/ 0 w 8"/>
                <a:gd name="T5" fmla="*/ 0 h 548"/>
                <a:gd name="T6" fmla="*/ 0 w 8"/>
                <a:gd name="T7" fmla="*/ 0 h 548"/>
                <a:gd name="T8" fmla="*/ 0 w 8"/>
                <a:gd name="T9" fmla="*/ 0 h 548"/>
                <a:gd name="T10" fmla="*/ 0 w 8"/>
                <a:gd name="T11" fmla="*/ 0 h 548"/>
                <a:gd name="T12" fmla="*/ 0 w 8"/>
                <a:gd name="T13" fmla="*/ 0 h 548"/>
                <a:gd name="T14" fmla="*/ 0 w 8"/>
                <a:gd name="T15" fmla="*/ 0 h 548"/>
                <a:gd name="T16" fmla="*/ 0 w 8"/>
                <a:gd name="T17" fmla="*/ 0 h 548"/>
                <a:gd name="T18" fmla="*/ 0 w 8"/>
                <a:gd name="T19" fmla="*/ 0 h 548"/>
                <a:gd name="T20" fmla="*/ 0 w 8"/>
                <a:gd name="T21" fmla="*/ 0 h 548"/>
                <a:gd name="T22" fmla="*/ 0 w 8"/>
                <a:gd name="T23" fmla="*/ 0 h 548"/>
                <a:gd name="T24" fmla="*/ 0 w 8"/>
                <a:gd name="T25" fmla="*/ 0 h 548"/>
                <a:gd name="T26" fmla="*/ 0 w 8"/>
                <a:gd name="T27" fmla="*/ 0 h 548"/>
                <a:gd name="T28" fmla="*/ 0 w 8"/>
                <a:gd name="T29" fmla="*/ 0 h 548"/>
                <a:gd name="T30" fmla="*/ 0 w 8"/>
                <a:gd name="T31" fmla="*/ 0 h 548"/>
                <a:gd name="T32" fmla="*/ 0 w 8"/>
                <a:gd name="T33" fmla="*/ 0 h 548"/>
                <a:gd name="T34" fmla="*/ 0 w 8"/>
                <a:gd name="T35" fmla="*/ 0 h 548"/>
                <a:gd name="T36" fmla="*/ 0 w 8"/>
                <a:gd name="T37" fmla="*/ 0 h 548"/>
                <a:gd name="T38" fmla="*/ 0 w 8"/>
                <a:gd name="T39" fmla="*/ 0 h 548"/>
                <a:gd name="T40" fmla="*/ 0 w 8"/>
                <a:gd name="T41" fmla="*/ 0 h 548"/>
                <a:gd name="T42" fmla="*/ 0 w 8"/>
                <a:gd name="T43" fmla="*/ 0 h 548"/>
                <a:gd name="T44" fmla="*/ 0 w 8"/>
                <a:gd name="T45" fmla="*/ 0 h 548"/>
                <a:gd name="T46" fmla="*/ 0 w 8"/>
                <a:gd name="T47" fmla="*/ 0 h 548"/>
                <a:gd name="T48" fmla="*/ 0 w 8"/>
                <a:gd name="T49" fmla="*/ 0 h 548"/>
                <a:gd name="T50" fmla="*/ 0 w 8"/>
                <a:gd name="T51" fmla="*/ 0 h 548"/>
                <a:gd name="T52" fmla="*/ 0 w 8"/>
                <a:gd name="T53" fmla="*/ 0 h 548"/>
                <a:gd name="T54" fmla="*/ 0 w 8"/>
                <a:gd name="T55" fmla="*/ 0 h 548"/>
                <a:gd name="T56" fmla="*/ 0 w 8"/>
                <a:gd name="T57" fmla="*/ 0 h 548"/>
                <a:gd name="T58" fmla="*/ 0 w 8"/>
                <a:gd name="T59" fmla="*/ 0 h 548"/>
                <a:gd name="T60" fmla="*/ 0 w 8"/>
                <a:gd name="T61" fmla="*/ 0 h 548"/>
                <a:gd name="T62" fmla="*/ 0 w 8"/>
                <a:gd name="T63" fmla="*/ 0 h 548"/>
                <a:gd name="T64" fmla="*/ 0 w 8"/>
                <a:gd name="T65" fmla="*/ 0 h 548"/>
                <a:gd name="T66" fmla="*/ 0 w 8"/>
                <a:gd name="T67" fmla="*/ 0 h 548"/>
                <a:gd name="T68" fmla="*/ 0 w 8"/>
                <a:gd name="T69" fmla="*/ 0 h 548"/>
                <a:gd name="T70" fmla="*/ 0 w 8"/>
                <a:gd name="T71" fmla="*/ 0 h 548"/>
                <a:gd name="T72" fmla="*/ 0 w 8"/>
                <a:gd name="T73" fmla="*/ 0 h 548"/>
                <a:gd name="T74" fmla="*/ 0 w 8"/>
                <a:gd name="T75" fmla="*/ 0 h 548"/>
                <a:gd name="T76" fmla="*/ 0 w 8"/>
                <a:gd name="T77" fmla="*/ 0 h 548"/>
                <a:gd name="T78" fmla="*/ 0 w 8"/>
                <a:gd name="T79" fmla="*/ 0 h 548"/>
                <a:gd name="T80" fmla="*/ 0 w 8"/>
                <a:gd name="T81" fmla="*/ 0 h 548"/>
                <a:gd name="T82" fmla="*/ 0 w 8"/>
                <a:gd name="T83" fmla="*/ 0 h 548"/>
                <a:gd name="T84" fmla="*/ 0 w 8"/>
                <a:gd name="T85" fmla="*/ 0 h 548"/>
                <a:gd name="T86" fmla="*/ 0 w 8"/>
                <a:gd name="T87" fmla="*/ 0 h 548"/>
                <a:gd name="T88" fmla="*/ 0 w 8"/>
                <a:gd name="T89" fmla="*/ 0 h 548"/>
                <a:gd name="T90" fmla="*/ 0 w 8"/>
                <a:gd name="T91" fmla="*/ 0 h 548"/>
                <a:gd name="T92" fmla="*/ 0 w 8"/>
                <a:gd name="T93" fmla="*/ 0 h 548"/>
                <a:gd name="T94" fmla="*/ 0 w 8"/>
                <a:gd name="T95" fmla="*/ 0 h 548"/>
                <a:gd name="T96" fmla="*/ 0 w 8"/>
                <a:gd name="T97" fmla="*/ 0 h 548"/>
                <a:gd name="T98" fmla="*/ 0 w 8"/>
                <a:gd name="T99" fmla="*/ 0 h 548"/>
                <a:gd name="T100" fmla="*/ 0 w 8"/>
                <a:gd name="T101" fmla="*/ 0 h 548"/>
                <a:gd name="T102" fmla="*/ 0 w 8"/>
                <a:gd name="T103" fmla="*/ 1 h 548"/>
                <a:gd name="T104" fmla="*/ 0 w 8"/>
                <a:gd name="T105" fmla="*/ 1 h 548"/>
                <a:gd name="T106" fmla="*/ 0 w 8"/>
                <a:gd name="T107" fmla="*/ 1 h 548"/>
                <a:gd name="T108" fmla="*/ 0 w 8"/>
                <a:gd name="T109" fmla="*/ 1 h 548"/>
                <a:gd name="T110" fmla="*/ 0 w 8"/>
                <a:gd name="T111" fmla="*/ 1 h 548"/>
                <a:gd name="T112" fmla="*/ 0 w 8"/>
                <a:gd name="T113" fmla="*/ 1 h 548"/>
                <a:gd name="T114" fmla="*/ 0 w 8"/>
                <a:gd name="T115" fmla="*/ 1 h 548"/>
                <a:gd name="T116" fmla="*/ 0 w 8"/>
                <a:gd name="T117" fmla="*/ 1 h 548"/>
                <a:gd name="T118" fmla="*/ 0 w 8"/>
                <a:gd name="T119" fmla="*/ 1 h 5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548"/>
                <a:gd name="T182" fmla="*/ 8 w 8"/>
                <a:gd name="T183" fmla="*/ 548 h 5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548">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3" y="68"/>
                    <a:pt x="2" y="68"/>
                  </a:cubicBezTo>
                  <a:cubicBezTo>
                    <a:pt x="1" y="68"/>
                    <a:pt x="0" y="67"/>
                    <a:pt x="0" y="66"/>
                  </a:cubicBezTo>
                  <a:cubicBezTo>
                    <a:pt x="0" y="65"/>
                    <a:pt x="1" y="64"/>
                    <a:pt x="2" y="64"/>
                  </a:cubicBezTo>
                  <a:cubicBezTo>
                    <a:pt x="3" y="64"/>
                    <a:pt x="4" y="65"/>
                    <a:pt x="4" y="66"/>
                  </a:cubicBezTo>
                  <a:close/>
                  <a:moveTo>
                    <a:pt x="4" y="74"/>
                  </a:moveTo>
                  <a:lnTo>
                    <a:pt x="4" y="74"/>
                  </a:lnTo>
                  <a:cubicBezTo>
                    <a:pt x="4" y="75"/>
                    <a:pt x="3" y="76"/>
                    <a:pt x="2" y="76"/>
                  </a:cubicBezTo>
                  <a:cubicBezTo>
                    <a:pt x="1" y="76"/>
                    <a:pt x="0" y="75"/>
                    <a:pt x="0" y="74"/>
                  </a:cubicBezTo>
                  <a:cubicBezTo>
                    <a:pt x="0" y="73"/>
                    <a:pt x="1" y="72"/>
                    <a:pt x="2" y="72"/>
                  </a:cubicBezTo>
                  <a:cubicBezTo>
                    <a:pt x="3" y="72"/>
                    <a:pt x="4" y="73"/>
                    <a:pt x="4" y="74"/>
                  </a:cubicBezTo>
                  <a:close/>
                  <a:moveTo>
                    <a:pt x="4" y="82"/>
                  </a:moveTo>
                  <a:lnTo>
                    <a:pt x="4" y="82"/>
                  </a:lnTo>
                  <a:cubicBezTo>
                    <a:pt x="4" y="83"/>
                    <a:pt x="3" y="84"/>
                    <a:pt x="2" y="84"/>
                  </a:cubicBezTo>
                  <a:cubicBezTo>
                    <a:pt x="1" y="84"/>
                    <a:pt x="0" y="83"/>
                    <a:pt x="0" y="82"/>
                  </a:cubicBezTo>
                  <a:cubicBezTo>
                    <a:pt x="0" y="81"/>
                    <a:pt x="1" y="80"/>
                    <a:pt x="2" y="80"/>
                  </a:cubicBezTo>
                  <a:cubicBezTo>
                    <a:pt x="3" y="80"/>
                    <a:pt x="4" y="81"/>
                    <a:pt x="4" y="82"/>
                  </a:cubicBezTo>
                  <a:close/>
                  <a:moveTo>
                    <a:pt x="4" y="90"/>
                  </a:moveTo>
                  <a:lnTo>
                    <a:pt x="4" y="90"/>
                  </a:lnTo>
                  <a:cubicBezTo>
                    <a:pt x="4" y="91"/>
                    <a:pt x="3" y="92"/>
                    <a:pt x="2" y="92"/>
                  </a:cubicBezTo>
                  <a:cubicBezTo>
                    <a:pt x="1" y="92"/>
                    <a:pt x="0" y="91"/>
                    <a:pt x="0" y="90"/>
                  </a:cubicBezTo>
                  <a:cubicBezTo>
                    <a:pt x="0" y="89"/>
                    <a:pt x="1" y="88"/>
                    <a:pt x="2" y="88"/>
                  </a:cubicBezTo>
                  <a:cubicBezTo>
                    <a:pt x="3" y="88"/>
                    <a:pt x="4" y="89"/>
                    <a:pt x="4" y="90"/>
                  </a:cubicBezTo>
                  <a:close/>
                  <a:moveTo>
                    <a:pt x="4" y="98"/>
                  </a:moveTo>
                  <a:lnTo>
                    <a:pt x="4" y="98"/>
                  </a:lnTo>
                  <a:cubicBezTo>
                    <a:pt x="4" y="99"/>
                    <a:pt x="3" y="100"/>
                    <a:pt x="2" y="100"/>
                  </a:cubicBezTo>
                  <a:cubicBezTo>
                    <a:pt x="1" y="100"/>
                    <a:pt x="0" y="99"/>
                    <a:pt x="0" y="98"/>
                  </a:cubicBezTo>
                  <a:cubicBezTo>
                    <a:pt x="0" y="97"/>
                    <a:pt x="1" y="96"/>
                    <a:pt x="2" y="96"/>
                  </a:cubicBezTo>
                  <a:cubicBezTo>
                    <a:pt x="3" y="96"/>
                    <a:pt x="4" y="97"/>
                    <a:pt x="4" y="98"/>
                  </a:cubicBezTo>
                  <a:close/>
                  <a:moveTo>
                    <a:pt x="4" y="106"/>
                  </a:moveTo>
                  <a:lnTo>
                    <a:pt x="4" y="106"/>
                  </a:lnTo>
                  <a:cubicBezTo>
                    <a:pt x="4" y="107"/>
                    <a:pt x="4" y="108"/>
                    <a:pt x="2" y="108"/>
                  </a:cubicBezTo>
                  <a:cubicBezTo>
                    <a:pt x="1" y="108"/>
                    <a:pt x="0" y="107"/>
                    <a:pt x="0" y="106"/>
                  </a:cubicBezTo>
                  <a:cubicBezTo>
                    <a:pt x="0" y="105"/>
                    <a:pt x="1" y="104"/>
                    <a:pt x="2" y="104"/>
                  </a:cubicBezTo>
                  <a:cubicBezTo>
                    <a:pt x="4" y="104"/>
                    <a:pt x="4" y="105"/>
                    <a:pt x="4" y="106"/>
                  </a:cubicBezTo>
                  <a:close/>
                  <a:moveTo>
                    <a:pt x="4" y="114"/>
                  </a:moveTo>
                  <a:lnTo>
                    <a:pt x="4" y="114"/>
                  </a:lnTo>
                  <a:cubicBezTo>
                    <a:pt x="4" y="115"/>
                    <a:pt x="4" y="116"/>
                    <a:pt x="2" y="116"/>
                  </a:cubicBezTo>
                  <a:cubicBezTo>
                    <a:pt x="1" y="116"/>
                    <a:pt x="0" y="115"/>
                    <a:pt x="0" y="114"/>
                  </a:cubicBezTo>
                  <a:cubicBezTo>
                    <a:pt x="0" y="113"/>
                    <a:pt x="1" y="112"/>
                    <a:pt x="2" y="112"/>
                  </a:cubicBezTo>
                  <a:cubicBezTo>
                    <a:pt x="4" y="112"/>
                    <a:pt x="4" y="113"/>
                    <a:pt x="4" y="114"/>
                  </a:cubicBezTo>
                  <a:close/>
                  <a:moveTo>
                    <a:pt x="5" y="122"/>
                  </a:moveTo>
                  <a:lnTo>
                    <a:pt x="5" y="122"/>
                  </a:lnTo>
                  <a:cubicBezTo>
                    <a:pt x="5" y="123"/>
                    <a:pt x="4" y="124"/>
                    <a:pt x="3" y="124"/>
                  </a:cubicBezTo>
                  <a:cubicBezTo>
                    <a:pt x="1" y="124"/>
                    <a:pt x="1" y="123"/>
                    <a:pt x="1" y="122"/>
                  </a:cubicBezTo>
                  <a:cubicBezTo>
                    <a:pt x="1" y="121"/>
                    <a:pt x="1" y="120"/>
                    <a:pt x="3" y="120"/>
                  </a:cubicBezTo>
                  <a:cubicBezTo>
                    <a:pt x="4" y="120"/>
                    <a:pt x="5" y="121"/>
                    <a:pt x="5" y="122"/>
                  </a:cubicBezTo>
                  <a:close/>
                  <a:moveTo>
                    <a:pt x="5" y="130"/>
                  </a:moveTo>
                  <a:lnTo>
                    <a:pt x="5" y="130"/>
                  </a:lnTo>
                  <a:cubicBezTo>
                    <a:pt x="5" y="131"/>
                    <a:pt x="4" y="132"/>
                    <a:pt x="3" y="132"/>
                  </a:cubicBezTo>
                  <a:cubicBezTo>
                    <a:pt x="1" y="132"/>
                    <a:pt x="1" y="131"/>
                    <a:pt x="1" y="130"/>
                  </a:cubicBezTo>
                  <a:cubicBezTo>
                    <a:pt x="1" y="129"/>
                    <a:pt x="1"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4" y="188"/>
                    <a:pt x="3" y="188"/>
                  </a:cubicBezTo>
                  <a:cubicBezTo>
                    <a:pt x="2" y="188"/>
                    <a:pt x="1" y="187"/>
                    <a:pt x="1" y="186"/>
                  </a:cubicBezTo>
                  <a:cubicBezTo>
                    <a:pt x="1" y="185"/>
                    <a:pt x="2" y="184"/>
                    <a:pt x="3" y="184"/>
                  </a:cubicBezTo>
                  <a:cubicBezTo>
                    <a:pt x="4" y="184"/>
                    <a:pt x="5" y="185"/>
                    <a:pt x="5" y="186"/>
                  </a:cubicBezTo>
                  <a:close/>
                  <a:moveTo>
                    <a:pt x="5" y="194"/>
                  </a:moveTo>
                  <a:lnTo>
                    <a:pt x="5" y="194"/>
                  </a:lnTo>
                  <a:cubicBezTo>
                    <a:pt x="5" y="195"/>
                    <a:pt x="4" y="196"/>
                    <a:pt x="3" y="196"/>
                  </a:cubicBezTo>
                  <a:cubicBezTo>
                    <a:pt x="2" y="196"/>
                    <a:pt x="1" y="195"/>
                    <a:pt x="1" y="194"/>
                  </a:cubicBezTo>
                  <a:cubicBezTo>
                    <a:pt x="1" y="193"/>
                    <a:pt x="2" y="192"/>
                    <a:pt x="3" y="192"/>
                  </a:cubicBezTo>
                  <a:cubicBezTo>
                    <a:pt x="4" y="192"/>
                    <a:pt x="5" y="193"/>
                    <a:pt x="5" y="194"/>
                  </a:cubicBezTo>
                  <a:close/>
                  <a:moveTo>
                    <a:pt x="5" y="202"/>
                  </a:moveTo>
                  <a:lnTo>
                    <a:pt x="5" y="202"/>
                  </a:lnTo>
                  <a:cubicBezTo>
                    <a:pt x="5" y="203"/>
                    <a:pt x="4" y="204"/>
                    <a:pt x="3" y="204"/>
                  </a:cubicBezTo>
                  <a:cubicBezTo>
                    <a:pt x="2" y="204"/>
                    <a:pt x="1" y="203"/>
                    <a:pt x="1" y="202"/>
                  </a:cubicBezTo>
                  <a:cubicBezTo>
                    <a:pt x="1" y="201"/>
                    <a:pt x="2" y="200"/>
                    <a:pt x="3" y="200"/>
                  </a:cubicBezTo>
                  <a:cubicBezTo>
                    <a:pt x="4" y="200"/>
                    <a:pt x="5" y="201"/>
                    <a:pt x="5" y="202"/>
                  </a:cubicBezTo>
                  <a:close/>
                  <a:moveTo>
                    <a:pt x="5" y="210"/>
                  </a:moveTo>
                  <a:lnTo>
                    <a:pt x="5" y="210"/>
                  </a:lnTo>
                  <a:cubicBezTo>
                    <a:pt x="5" y="211"/>
                    <a:pt x="4" y="212"/>
                    <a:pt x="3" y="212"/>
                  </a:cubicBezTo>
                  <a:cubicBezTo>
                    <a:pt x="2" y="212"/>
                    <a:pt x="1" y="211"/>
                    <a:pt x="1" y="210"/>
                  </a:cubicBezTo>
                  <a:cubicBezTo>
                    <a:pt x="1" y="209"/>
                    <a:pt x="2" y="208"/>
                    <a:pt x="3" y="208"/>
                  </a:cubicBezTo>
                  <a:cubicBezTo>
                    <a:pt x="4" y="208"/>
                    <a:pt x="5" y="209"/>
                    <a:pt x="5" y="210"/>
                  </a:cubicBezTo>
                  <a:close/>
                  <a:moveTo>
                    <a:pt x="5" y="218"/>
                  </a:moveTo>
                  <a:lnTo>
                    <a:pt x="5" y="218"/>
                  </a:lnTo>
                  <a:cubicBezTo>
                    <a:pt x="5" y="219"/>
                    <a:pt x="4" y="220"/>
                    <a:pt x="3" y="220"/>
                  </a:cubicBezTo>
                  <a:cubicBezTo>
                    <a:pt x="2" y="220"/>
                    <a:pt x="1" y="219"/>
                    <a:pt x="1" y="218"/>
                  </a:cubicBezTo>
                  <a:cubicBezTo>
                    <a:pt x="1" y="217"/>
                    <a:pt x="2" y="216"/>
                    <a:pt x="3" y="216"/>
                  </a:cubicBezTo>
                  <a:cubicBezTo>
                    <a:pt x="4" y="216"/>
                    <a:pt x="5" y="217"/>
                    <a:pt x="5" y="218"/>
                  </a:cubicBezTo>
                  <a:close/>
                  <a:moveTo>
                    <a:pt x="5" y="226"/>
                  </a:moveTo>
                  <a:lnTo>
                    <a:pt x="5" y="226"/>
                  </a:lnTo>
                  <a:cubicBezTo>
                    <a:pt x="5" y="227"/>
                    <a:pt x="4" y="228"/>
                    <a:pt x="3" y="228"/>
                  </a:cubicBezTo>
                  <a:cubicBezTo>
                    <a:pt x="2" y="228"/>
                    <a:pt x="1" y="227"/>
                    <a:pt x="1" y="226"/>
                  </a:cubicBezTo>
                  <a:cubicBezTo>
                    <a:pt x="1" y="225"/>
                    <a:pt x="2" y="224"/>
                    <a:pt x="3" y="224"/>
                  </a:cubicBezTo>
                  <a:cubicBezTo>
                    <a:pt x="4" y="224"/>
                    <a:pt x="5" y="225"/>
                    <a:pt x="5" y="226"/>
                  </a:cubicBezTo>
                  <a:close/>
                  <a:moveTo>
                    <a:pt x="5" y="234"/>
                  </a:moveTo>
                  <a:lnTo>
                    <a:pt x="5" y="234"/>
                  </a:lnTo>
                  <a:cubicBezTo>
                    <a:pt x="5" y="235"/>
                    <a:pt x="4" y="236"/>
                    <a:pt x="3" y="236"/>
                  </a:cubicBezTo>
                  <a:cubicBezTo>
                    <a:pt x="2" y="236"/>
                    <a:pt x="1" y="235"/>
                    <a:pt x="1" y="234"/>
                  </a:cubicBezTo>
                  <a:cubicBezTo>
                    <a:pt x="1" y="233"/>
                    <a:pt x="2" y="232"/>
                    <a:pt x="3" y="232"/>
                  </a:cubicBezTo>
                  <a:cubicBezTo>
                    <a:pt x="4" y="232"/>
                    <a:pt x="5" y="233"/>
                    <a:pt x="5" y="234"/>
                  </a:cubicBezTo>
                  <a:close/>
                  <a:moveTo>
                    <a:pt x="5" y="242"/>
                  </a:moveTo>
                  <a:lnTo>
                    <a:pt x="5" y="242"/>
                  </a:lnTo>
                  <a:cubicBezTo>
                    <a:pt x="5" y="243"/>
                    <a:pt x="5" y="244"/>
                    <a:pt x="3" y="244"/>
                  </a:cubicBezTo>
                  <a:cubicBezTo>
                    <a:pt x="2" y="244"/>
                    <a:pt x="1" y="243"/>
                    <a:pt x="1" y="242"/>
                  </a:cubicBezTo>
                  <a:cubicBezTo>
                    <a:pt x="1" y="241"/>
                    <a:pt x="2" y="240"/>
                    <a:pt x="3" y="240"/>
                  </a:cubicBezTo>
                  <a:cubicBezTo>
                    <a:pt x="5" y="240"/>
                    <a:pt x="5" y="241"/>
                    <a:pt x="5" y="242"/>
                  </a:cubicBezTo>
                  <a:close/>
                  <a:moveTo>
                    <a:pt x="6" y="250"/>
                  </a:moveTo>
                  <a:lnTo>
                    <a:pt x="6" y="250"/>
                  </a:lnTo>
                  <a:cubicBezTo>
                    <a:pt x="6" y="251"/>
                    <a:pt x="5" y="252"/>
                    <a:pt x="4" y="252"/>
                  </a:cubicBezTo>
                  <a:cubicBezTo>
                    <a:pt x="2" y="252"/>
                    <a:pt x="2" y="251"/>
                    <a:pt x="2" y="250"/>
                  </a:cubicBezTo>
                  <a:cubicBezTo>
                    <a:pt x="2" y="249"/>
                    <a:pt x="2" y="248"/>
                    <a:pt x="4" y="248"/>
                  </a:cubicBezTo>
                  <a:cubicBezTo>
                    <a:pt x="5" y="248"/>
                    <a:pt x="6" y="249"/>
                    <a:pt x="6" y="250"/>
                  </a:cubicBezTo>
                  <a:close/>
                  <a:moveTo>
                    <a:pt x="6" y="258"/>
                  </a:moveTo>
                  <a:lnTo>
                    <a:pt x="6" y="258"/>
                  </a:lnTo>
                  <a:cubicBezTo>
                    <a:pt x="6" y="259"/>
                    <a:pt x="5" y="260"/>
                    <a:pt x="4" y="260"/>
                  </a:cubicBezTo>
                  <a:cubicBezTo>
                    <a:pt x="2" y="260"/>
                    <a:pt x="2" y="259"/>
                    <a:pt x="2" y="258"/>
                  </a:cubicBezTo>
                  <a:cubicBezTo>
                    <a:pt x="2" y="257"/>
                    <a:pt x="2"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5" y="284"/>
                    <a:pt x="4" y="284"/>
                  </a:cubicBezTo>
                  <a:cubicBezTo>
                    <a:pt x="3" y="284"/>
                    <a:pt x="2" y="283"/>
                    <a:pt x="2" y="282"/>
                  </a:cubicBezTo>
                  <a:cubicBezTo>
                    <a:pt x="2" y="281"/>
                    <a:pt x="3" y="280"/>
                    <a:pt x="4" y="280"/>
                  </a:cubicBezTo>
                  <a:cubicBezTo>
                    <a:pt x="5" y="280"/>
                    <a:pt x="6" y="281"/>
                    <a:pt x="6" y="282"/>
                  </a:cubicBezTo>
                  <a:close/>
                  <a:moveTo>
                    <a:pt x="6" y="290"/>
                  </a:moveTo>
                  <a:lnTo>
                    <a:pt x="6" y="290"/>
                  </a:lnTo>
                  <a:cubicBezTo>
                    <a:pt x="6" y="291"/>
                    <a:pt x="5" y="292"/>
                    <a:pt x="4" y="292"/>
                  </a:cubicBezTo>
                  <a:cubicBezTo>
                    <a:pt x="3" y="292"/>
                    <a:pt x="2" y="291"/>
                    <a:pt x="2" y="290"/>
                  </a:cubicBezTo>
                  <a:cubicBezTo>
                    <a:pt x="2" y="289"/>
                    <a:pt x="3" y="288"/>
                    <a:pt x="4" y="288"/>
                  </a:cubicBezTo>
                  <a:cubicBezTo>
                    <a:pt x="5" y="288"/>
                    <a:pt x="6" y="289"/>
                    <a:pt x="6" y="290"/>
                  </a:cubicBezTo>
                  <a:close/>
                  <a:moveTo>
                    <a:pt x="6" y="298"/>
                  </a:moveTo>
                  <a:lnTo>
                    <a:pt x="6" y="298"/>
                  </a:lnTo>
                  <a:cubicBezTo>
                    <a:pt x="6" y="299"/>
                    <a:pt x="5" y="300"/>
                    <a:pt x="4" y="300"/>
                  </a:cubicBezTo>
                  <a:cubicBezTo>
                    <a:pt x="3" y="300"/>
                    <a:pt x="2" y="299"/>
                    <a:pt x="2" y="298"/>
                  </a:cubicBezTo>
                  <a:cubicBezTo>
                    <a:pt x="2" y="297"/>
                    <a:pt x="3" y="296"/>
                    <a:pt x="4" y="296"/>
                  </a:cubicBezTo>
                  <a:cubicBezTo>
                    <a:pt x="5" y="296"/>
                    <a:pt x="6" y="297"/>
                    <a:pt x="6" y="298"/>
                  </a:cubicBezTo>
                  <a:close/>
                  <a:moveTo>
                    <a:pt x="6" y="306"/>
                  </a:moveTo>
                  <a:lnTo>
                    <a:pt x="6" y="306"/>
                  </a:lnTo>
                  <a:cubicBezTo>
                    <a:pt x="6" y="307"/>
                    <a:pt x="5" y="308"/>
                    <a:pt x="4" y="308"/>
                  </a:cubicBezTo>
                  <a:cubicBezTo>
                    <a:pt x="3" y="308"/>
                    <a:pt x="2" y="307"/>
                    <a:pt x="2" y="306"/>
                  </a:cubicBezTo>
                  <a:cubicBezTo>
                    <a:pt x="2" y="305"/>
                    <a:pt x="3" y="304"/>
                    <a:pt x="4" y="304"/>
                  </a:cubicBezTo>
                  <a:cubicBezTo>
                    <a:pt x="5" y="304"/>
                    <a:pt x="6" y="305"/>
                    <a:pt x="6" y="306"/>
                  </a:cubicBezTo>
                  <a:close/>
                  <a:moveTo>
                    <a:pt x="6" y="314"/>
                  </a:moveTo>
                  <a:lnTo>
                    <a:pt x="6" y="314"/>
                  </a:lnTo>
                  <a:cubicBezTo>
                    <a:pt x="6" y="315"/>
                    <a:pt x="5" y="316"/>
                    <a:pt x="4" y="316"/>
                  </a:cubicBezTo>
                  <a:cubicBezTo>
                    <a:pt x="3" y="316"/>
                    <a:pt x="2" y="315"/>
                    <a:pt x="2" y="314"/>
                  </a:cubicBezTo>
                  <a:cubicBezTo>
                    <a:pt x="2" y="313"/>
                    <a:pt x="3" y="312"/>
                    <a:pt x="4" y="312"/>
                  </a:cubicBezTo>
                  <a:cubicBezTo>
                    <a:pt x="5" y="312"/>
                    <a:pt x="6" y="313"/>
                    <a:pt x="6" y="314"/>
                  </a:cubicBezTo>
                  <a:close/>
                  <a:moveTo>
                    <a:pt x="6" y="322"/>
                  </a:moveTo>
                  <a:lnTo>
                    <a:pt x="6" y="322"/>
                  </a:lnTo>
                  <a:cubicBezTo>
                    <a:pt x="6" y="323"/>
                    <a:pt x="5" y="324"/>
                    <a:pt x="4" y="324"/>
                  </a:cubicBezTo>
                  <a:cubicBezTo>
                    <a:pt x="3" y="324"/>
                    <a:pt x="2" y="323"/>
                    <a:pt x="2" y="322"/>
                  </a:cubicBezTo>
                  <a:cubicBezTo>
                    <a:pt x="2" y="321"/>
                    <a:pt x="3" y="320"/>
                    <a:pt x="4" y="320"/>
                  </a:cubicBezTo>
                  <a:cubicBezTo>
                    <a:pt x="5" y="320"/>
                    <a:pt x="6" y="321"/>
                    <a:pt x="6" y="322"/>
                  </a:cubicBezTo>
                  <a:close/>
                  <a:moveTo>
                    <a:pt x="6" y="330"/>
                  </a:moveTo>
                  <a:lnTo>
                    <a:pt x="6" y="330"/>
                  </a:lnTo>
                  <a:cubicBezTo>
                    <a:pt x="6" y="331"/>
                    <a:pt x="5" y="332"/>
                    <a:pt x="4" y="332"/>
                  </a:cubicBezTo>
                  <a:cubicBezTo>
                    <a:pt x="3" y="332"/>
                    <a:pt x="2" y="331"/>
                    <a:pt x="2" y="330"/>
                  </a:cubicBezTo>
                  <a:cubicBezTo>
                    <a:pt x="2" y="329"/>
                    <a:pt x="3" y="328"/>
                    <a:pt x="4" y="328"/>
                  </a:cubicBezTo>
                  <a:cubicBezTo>
                    <a:pt x="5" y="328"/>
                    <a:pt x="6" y="329"/>
                    <a:pt x="6" y="330"/>
                  </a:cubicBezTo>
                  <a:close/>
                  <a:moveTo>
                    <a:pt x="6" y="338"/>
                  </a:moveTo>
                  <a:lnTo>
                    <a:pt x="6" y="338"/>
                  </a:lnTo>
                  <a:cubicBezTo>
                    <a:pt x="6" y="339"/>
                    <a:pt x="5" y="340"/>
                    <a:pt x="4" y="340"/>
                  </a:cubicBezTo>
                  <a:cubicBezTo>
                    <a:pt x="3" y="340"/>
                    <a:pt x="2" y="339"/>
                    <a:pt x="2" y="338"/>
                  </a:cubicBezTo>
                  <a:cubicBezTo>
                    <a:pt x="2" y="337"/>
                    <a:pt x="3" y="336"/>
                    <a:pt x="4" y="336"/>
                  </a:cubicBezTo>
                  <a:cubicBezTo>
                    <a:pt x="5" y="336"/>
                    <a:pt x="6" y="337"/>
                    <a:pt x="6" y="338"/>
                  </a:cubicBezTo>
                  <a:close/>
                  <a:moveTo>
                    <a:pt x="6" y="346"/>
                  </a:moveTo>
                  <a:lnTo>
                    <a:pt x="6" y="346"/>
                  </a:lnTo>
                  <a:cubicBezTo>
                    <a:pt x="6" y="347"/>
                    <a:pt x="5" y="348"/>
                    <a:pt x="4" y="348"/>
                  </a:cubicBezTo>
                  <a:cubicBezTo>
                    <a:pt x="3" y="348"/>
                    <a:pt x="2" y="347"/>
                    <a:pt x="2" y="346"/>
                  </a:cubicBezTo>
                  <a:cubicBezTo>
                    <a:pt x="2" y="345"/>
                    <a:pt x="3" y="344"/>
                    <a:pt x="4" y="344"/>
                  </a:cubicBezTo>
                  <a:cubicBezTo>
                    <a:pt x="5" y="344"/>
                    <a:pt x="6" y="345"/>
                    <a:pt x="6" y="346"/>
                  </a:cubicBezTo>
                  <a:close/>
                  <a:moveTo>
                    <a:pt x="6" y="354"/>
                  </a:moveTo>
                  <a:lnTo>
                    <a:pt x="6" y="354"/>
                  </a:lnTo>
                  <a:cubicBezTo>
                    <a:pt x="6" y="355"/>
                    <a:pt x="5" y="356"/>
                    <a:pt x="4" y="356"/>
                  </a:cubicBezTo>
                  <a:cubicBezTo>
                    <a:pt x="3" y="356"/>
                    <a:pt x="2" y="355"/>
                    <a:pt x="2" y="354"/>
                  </a:cubicBezTo>
                  <a:cubicBezTo>
                    <a:pt x="2" y="353"/>
                    <a:pt x="3" y="352"/>
                    <a:pt x="4" y="352"/>
                  </a:cubicBezTo>
                  <a:cubicBezTo>
                    <a:pt x="5" y="352"/>
                    <a:pt x="6" y="353"/>
                    <a:pt x="6" y="354"/>
                  </a:cubicBezTo>
                  <a:close/>
                  <a:moveTo>
                    <a:pt x="6" y="362"/>
                  </a:moveTo>
                  <a:lnTo>
                    <a:pt x="6" y="362"/>
                  </a:lnTo>
                  <a:cubicBezTo>
                    <a:pt x="6" y="363"/>
                    <a:pt x="5" y="364"/>
                    <a:pt x="4" y="364"/>
                  </a:cubicBezTo>
                  <a:cubicBezTo>
                    <a:pt x="3" y="364"/>
                    <a:pt x="2" y="363"/>
                    <a:pt x="2" y="362"/>
                  </a:cubicBezTo>
                  <a:cubicBezTo>
                    <a:pt x="2" y="361"/>
                    <a:pt x="3" y="360"/>
                    <a:pt x="4" y="360"/>
                  </a:cubicBezTo>
                  <a:cubicBezTo>
                    <a:pt x="5" y="360"/>
                    <a:pt x="6" y="361"/>
                    <a:pt x="6" y="362"/>
                  </a:cubicBezTo>
                  <a:close/>
                  <a:moveTo>
                    <a:pt x="6" y="370"/>
                  </a:moveTo>
                  <a:lnTo>
                    <a:pt x="6" y="370"/>
                  </a:lnTo>
                  <a:cubicBezTo>
                    <a:pt x="6" y="371"/>
                    <a:pt x="6" y="372"/>
                    <a:pt x="4" y="372"/>
                  </a:cubicBezTo>
                  <a:cubicBezTo>
                    <a:pt x="3" y="372"/>
                    <a:pt x="2" y="371"/>
                    <a:pt x="2" y="370"/>
                  </a:cubicBezTo>
                  <a:cubicBezTo>
                    <a:pt x="2" y="369"/>
                    <a:pt x="3" y="368"/>
                    <a:pt x="4" y="368"/>
                  </a:cubicBezTo>
                  <a:cubicBezTo>
                    <a:pt x="6" y="368"/>
                    <a:pt x="6" y="369"/>
                    <a:pt x="6" y="370"/>
                  </a:cubicBezTo>
                  <a:close/>
                  <a:moveTo>
                    <a:pt x="6" y="378"/>
                  </a:moveTo>
                  <a:lnTo>
                    <a:pt x="6" y="378"/>
                  </a:lnTo>
                  <a:cubicBezTo>
                    <a:pt x="6" y="379"/>
                    <a:pt x="6" y="380"/>
                    <a:pt x="4" y="380"/>
                  </a:cubicBezTo>
                  <a:cubicBezTo>
                    <a:pt x="3" y="380"/>
                    <a:pt x="2" y="379"/>
                    <a:pt x="2" y="378"/>
                  </a:cubicBezTo>
                  <a:cubicBezTo>
                    <a:pt x="2" y="377"/>
                    <a:pt x="3" y="376"/>
                    <a:pt x="4" y="376"/>
                  </a:cubicBezTo>
                  <a:cubicBezTo>
                    <a:pt x="6" y="376"/>
                    <a:pt x="6" y="377"/>
                    <a:pt x="6" y="378"/>
                  </a:cubicBezTo>
                  <a:close/>
                  <a:moveTo>
                    <a:pt x="7" y="386"/>
                  </a:moveTo>
                  <a:lnTo>
                    <a:pt x="7" y="386"/>
                  </a:lnTo>
                  <a:cubicBezTo>
                    <a:pt x="7" y="387"/>
                    <a:pt x="6" y="388"/>
                    <a:pt x="5" y="388"/>
                  </a:cubicBezTo>
                  <a:cubicBezTo>
                    <a:pt x="3" y="388"/>
                    <a:pt x="3" y="387"/>
                    <a:pt x="3" y="386"/>
                  </a:cubicBezTo>
                  <a:cubicBezTo>
                    <a:pt x="3" y="385"/>
                    <a:pt x="3" y="384"/>
                    <a:pt x="5" y="384"/>
                  </a:cubicBezTo>
                  <a:cubicBezTo>
                    <a:pt x="6" y="384"/>
                    <a:pt x="7" y="385"/>
                    <a:pt x="7" y="386"/>
                  </a:cubicBezTo>
                  <a:close/>
                  <a:moveTo>
                    <a:pt x="7" y="394"/>
                  </a:moveTo>
                  <a:lnTo>
                    <a:pt x="7" y="394"/>
                  </a:lnTo>
                  <a:cubicBezTo>
                    <a:pt x="7" y="395"/>
                    <a:pt x="6" y="396"/>
                    <a:pt x="5" y="396"/>
                  </a:cubicBezTo>
                  <a:cubicBezTo>
                    <a:pt x="3" y="396"/>
                    <a:pt x="3" y="395"/>
                    <a:pt x="3" y="394"/>
                  </a:cubicBezTo>
                  <a:cubicBezTo>
                    <a:pt x="3" y="393"/>
                    <a:pt x="3" y="392"/>
                    <a:pt x="5" y="392"/>
                  </a:cubicBezTo>
                  <a:cubicBezTo>
                    <a:pt x="6" y="392"/>
                    <a:pt x="7" y="393"/>
                    <a:pt x="7" y="394"/>
                  </a:cubicBezTo>
                  <a:close/>
                  <a:moveTo>
                    <a:pt x="7" y="402"/>
                  </a:moveTo>
                  <a:lnTo>
                    <a:pt x="7" y="402"/>
                  </a:lnTo>
                  <a:cubicBezTo>
                    <a:pt x="7" y="403"/>
                    <a:pt x="6" y="404"/>
                    <a:pt x="5" y="404"/>
                  </a:cubicBezTo>
                  <a:cubicBezTo>
                    <a:pt x="4" y="404"/>
                    <a:pt x="3" y="403"/>
                    <a:pt x="3" y="402"/>
                  </a:cubicBezTo>
                  <a:cubicBezTo>
                    <a:pt x="3" y="401"/>
                    <a:pt x="4" y="400"/>
                    <a:pt x="5" y="400"/>
                  </a:cubicBezTo>
                  <a:cubicBezTo>
                    <a:pt x="6" y="400"/>
                    <a:pt x="7" y="401"/>
                    <a:pt x="7" y="402"/>
                  </a:cubicBezTo>
                  <a:close/>
                  <a:moveTo>
                    <a:pt x="7" y="410"/>
                  </a:moveTo>
                  <a:lnTo>
                    <a:pt x="7" y="410"/>
                  </a:lnTo>
                  <a:cubicBezTo>
                    <a:pt x="7" y="411"/>
                    <a:pt x="6" y="412"/>
                    <a:pt x="5" y="412"/>
                  </a:cubicBezTo>
                  <a:cubicBezTo>
                    <a:pt x="4" y="412"/>
                    <a:pt x="3" y="411"/>
                    <a:pt x="3" y="410"/>
                  </a:cubicBezTo>
                  <a:cubicBezTo>
                    <a:pt x="3" y="409"/>
                    <a:pt x="4" y="408"/>
                    <a:pt x="5" y="408"/>
                  </a:cubicBezTo>
                  <a:cubicBezTo>
                    <a:pt x="6" y="408"/>
                    <a:pt x="7" y="409"/>
                    <a:pt x="7" y="410"/>
                  </a:cubicBezTo>
                  <a:close/>
                  <a:moveTo>
                    <a:pt x="7" y="418"/>
                  </a:moveTo>
                  <a:lnTo>
                    <a:pt x="7" y="418"/>
                  </a:lnTo>
                  <a:cubicBezTo>
                    <a:pt x="7" y="419"/>
                    <a:pt x="6" y="420"/>
                    <a:pt x="5" y="420"/>
                  </a:cubicBezTo>
                  <a:cubicBezTo>
                    <a:pt x="4" y="420"/>
                    <a:pt x="3" y="419"/>
                    <a:pt x="3" y="418"/>
                  </a:cubicBezTo>
                  <a:cubicBezTo>
                    <a:pt x="3" y="417"/>
                    <a:pt x="4" y="416"/>
                    <a:pt x="5" y="416"/>
                  </a:cubicBezTo>
                  <a:cubicBezTo>
                    <a:pt x="6" y="416"/>
                    <a:pt x="7" y="417"/>
                    <a:pt x="7" y="418"/>
                  </a:cubicBezTo>
                  <a:close/>
                  <a:moveTo>
                    <a:pt x="7" y="426"/>
                  </a:moveTo>
                  <a:lnTo>
                    <a:pt x="7" y="426"/>
                  </a:lnTo>
                  <a:cubicBezTo>
                    <a:pt x="7" y="427"/>
                    <a:pt x="6" y="428"/>
                    <a:pt x="5" y="428"/>
                  </a:cubicBezTo>
                  <a:cubicBezTo>
                    <a:pt x="4" y="428"/>
                    <a:pt x="3" y="427"/>
                    <a:pt x="3" y="426"/>
                  </a:cubicBezTo>
                  <a:cubicBezTo>
                    <a:pt x="3" y="425"/>
                    <a:pt x="4" y="424"/>
                    <a:pt x="5" y="424"/>
                  </a:cubicBezTo>
                  <a:cubicBezTo>
                    <a:pt x="6" y="424"/>
                    <a:pt x="7" y="425"/>
                    <a:pt x="7" y="426"/>
                  </a:cubicBezTo>
                  <a:close/>
                  <a:moveTo>
                    <a:pt x="7" y="434"/>
                  </a:moveTo>
                  <a:lnTo>
                    <a:pt x="7" y="434"/>
                  </a:lnTo>
                  <a:cubicBezTo>
                    <a:pt x="7" y="435"/>
                    <a:pt x="6" y="436"/>
                    <a:pt x="5" y="436"/>
                  </a:cubicBezTo>
                  <a:cubicBezTo>
                    <a:pt x="4" y="436"/>
                    <a:pt x="3" y="435"/>
                    <a:pt x="3" y="434"/>
                  </a:cubicBezTo>
                  <a:cubicBezTo>
                    <a:pt x="3" y="433"/>
                    <a:pt x="4" y="432"/>
                    <a:pt x="5" y="432"/>
                  </a:cubicBezTo>
                  <a:cubicBezTo>
                    <a:pt x="6" y="432"/>
                    <a:pt x="7" y="433"/>
                    <a:pt x="7" y="434"/>
                  </a:cubicBezTo>
                  <a:close/>
                  <a:moveTo>
                    <a:pt x="7" y="442"/>
                  </a:moveTo>
                  <a:lnTo>
                    <a:pt x="7" y="442"/>
                  </a:lnTo>
                  <a:cubicBezTo>
                    <a:pt x="7" y="443"/>
                    <a:pt x="6" y="444"/>
                    <a:pt x="5" y="444"/>
                  </a:cubicBezTo>
                  <a:cubicBezTo>
                    <a:pt x="4" y="444"/>
                    <a:pt x="3" y="443"/>
                    <a:pt x="3" y="442"/>
                  </a:cubicBezTo>
                  <a:cubicBezTo>
                    <a:pt x="3" y="441"/>
                    <a:pt x="4" y="440"/>
                    <a:pt x="5" y="440"/>
                  </a:cubicBezTo>
                  <a:cubicBezTo>
                    <a:pt x="6" y="440"/>
                    <a:pt x="7" y="441"/>
                    <a:pt x="7" y="442"/>
                  </a:cubicBezTo>
                  <a:close/>
                  <a:moveTo>
                    <a:pt x="7" y="450"/>
                  </a:moveTo>
                  <a:lnTo>
                    <a:pt x="7" y="450"/>
                  </a:lnTo>
                  <a:cubicBezTo>
                    <a:pt x="7" y="451"/>
                    <a:pt x="6" y="452"/>
                    <a:pt x="5" y="452"/>
                  </a:cubicBezTo>
                  <a:cubicBezTo>
                    <a:pt x="4" y="452"/>
                    <a:pt x="3" y="451"/>
                    <a:pt x="3" y="450"/>
                  </a:cubicBezTo>
                  <a:cubicBezTo>
                    <a:pt x="3" y="449"/>
                    <a:pt x="4" y="448"/>
                    <a:pt x="5" y="448"/>
                  </a:cubicBezTo>
                  <a:cubicBezTo>
                    <a:pt x="6" y="448"/>
                    <a:pt x="7" y="449"/>
                    <a:pt x="7" y="450"/>
                  </a:cubicBezTo>
                  <a:close/>
                  <a:moveTo>
                    <a:pt x="7" y="458"/>
                  </a:moveTo>
                  <a:lnTo>
                    <a:pt x="7" y="458"/>
                  </a:lnTo>
                  <a:cubicBezTo>
                    <a:pt x="7" y="459"/>
                    <a:pt x="6" y="460"/>
                    <a:pt x="5" y="460"/>
                  </a:cubicBezTo>
                  <a:cubicBezTo>
                    <a:pt x="4" y="460"/>
                    <a:pt x="3" y="459"/>
                    <a:pt x="3" y="458"/>
                  </a:cubicBezTo>
                  <a:cubicBezTo>
                    <a:pt x="3" y="457"/>
                    <a:pt x="4" y="456"/>
                    <a:pt x="5" y="456"/>
                  </a:cubicBezTo>
                  <a:cubicBezTo>
                    <a:pt x="6" y="456"/>
                    <a:pt x="7" y="457"/>
                    <a:pt x="7" y="458"/>
                  </a:cubicBezTo>
                  <a:close/>
                  <a:moveTo>
                    <a:pt x="7" y="466"/>
                  </a:moveTo>
                  <a:lnTo>
                    <a:pt x="7" y="466"/>
                  </a:lnTo>
                  <a:cubicBezTo>
                    <a:pt x="7" y="467"/>
                    <a:pt x="6" y="468"/>
                    <a:pt x="5" y="468"/>
                  </a:cubicBezTo>
                  <a:cubicBezTo>
                    <a:pt x="4" y="468"/>
                    <a:pt x="3" y="467"/>
                    <a:pt x="3" y="466"/>
                  </a:cubicBezTo>
                  <a:cubicBezTo>
                    <a:pt x="3" y="465"/>
                    <a:pt x="4" y="464"/>
                    <a:pt x="5" y="464"/>
                  </a:cubicBezTo>
                  <a:cubicBezTo>
                    <a:pt x="6" y="464"/>
                    <a:pt x="7" y="465"/>
                    <a:pt x="7" y="466"/>
                  </a:cubicBezTo>
                  <a:close/>
                  <a:moveTo>
                    <a:pt x="7" y="474"/>
                  </a:moveTo>
                  <a:lnTo>
                    <a:pt x="7" y="474"/>
                  </a:lnTo>
                  <a:cubicBezTo>
                    <a:pt x="7" y="475"/>
                    <a:pt x="6" y="476"/>
                    <a:pt x="5" y="476"/>
                  </a:cubicBezTo>
                  <a:cubicBezTo>
                    <a:pt x="4" y="476"/>
                    <a:pt x="3" y="475"/>
                    <a:pt x="3" y="474"/>
                  </a:cubicBezTo>
                  <a:cubicBezTo>
                    <a:pt x="3" y="473"/>
                    <a:pt x="4" y="472"/>
                    <a:pt x="5" y="472"/>
                  </a:cubicBezTo>
                  <a:cubicBezTo>
                    <a:pt x="6" y="472"/>
                    <a:pt x="7" y="473"/>
                    <a:pt x="7" y="474"/>
                  </a:cubicBezTo>
                  <a:close/>
                  <a:moveTo>
                    <a:pt x="7" y="482"/>
                  </a:moveTo>
                  <a:lnTo>
                    <a:pt x="7" y="482"/>
                  </a:lnTo>
                  <a:cubicBezTo>
                    <a:pt x="7" y="483"/>
                    <a:pt x="6" y="484"/>
                    <a:pt x="5" y="484"/>
                  </a:cubicBezTo>
                  <a:cubicBezTo>
                    <a:pt x="4" y="484"/>
                    <a:pt x="3" y="483"/>
                    <a:pt x="3" y="482"/>
                  </a:cubicBezTo>
                  <a:cubicBezTo>
                    <a:pt x="3" y="481"/>
                    <a:pt x="4" y="480"/>
                    <a:pt x="5" y="480"/>
                  </a:cubicBezTo>
                  <a:cubicBezTo>
                    <a:pt x="6" y="480"/>
                    <a:pt x="7" y="481"/>
                    <a:pt x="7" y="482"/>
                  </a:cubicBezTo>
                  <a:close/>
                  <a:moveTo>
                    <a:pt x="7" y="490"/>
                  </a:moveTo>
                  <a:lnTo>
                    <a:pt x="7" y="490"/>
                  </a:lnTo>
                  <a:cubicBezTo>
                    <a:pt x="7" y="491"/>
                    <a:pt x="6" y="492"/>
                    <a:pt x="5" y="492"/>
                  </a:cubicBezTo>
                  <a:cubicBezTo>
                    <a:pt x="4" y="492"/>
                    <a:pt x="3" y="491"/>
                    <a:pt x="3" y="490"/>
                  </a:cubicBezTo>
                  <a:cubicBezTo>
                    <a:pt x="3" y="489"/>
                    <a:pt x="4" y="488"/>
                    <a:pt x="5" y="488"/>
                  </a:cubicBezTo>
                  <a:cubicBezTo>
                    <a:pt x="6" y="488"/>
                    <a:pt x="7" y="489"/>
                    <a:pt x="7" y="490"/>
                  </a:cubicBezTo>
                  <a:close/>
                  <a:moveTo>
                    <a:pt x="7" y="498"/>
                  </a:moveTo>
                  <a:lnTo>
                    <a:pt x="7" y="498"/>
                  </a:lnTo>
                  <a:cubicBezTo>
                    <a:pt x="7" y="499"/>
                    <a:pt x="7" y="500"/>
                    <a:pt x="5" y="500"/>
                  </a:cubicBezTo>
                  <a:cubicBezTo>
                    <a:pt x="4" y="500"/>
                    <a:pt x="3" y="499"/>
                    <a:pt x="3" y="498"/>
                  </a:cubicBezTo>
                  <a:cubicBezTo>
                    <a:pt x="3" y="497"/>
                    <a:pt x="4" y="496"/>
                    <a:pt x="5" y="496"/>
                  </a:cubicBezTo>
                  <a:cubicBezTo>
                    <a:pt x="7" y="496"/>
                    <a:pt x="7" y="497"/>
                    <a:pt x="7" y="498"/>
                  </a:cubicBezTo>
                  <a:close/>
                  <a:moveTo>
                    <a:pt x="7" y="506"/>
                  </a:moveTo>
                  <a:lnTo>
                    <a:pt x="7" y="506"/>
                  </a:lnTo>
                  <a:cubicBezTo>
                    <a:pt x="7" y="507"/>
                    <a:pt x="7" y="508"/>
                    <a:pt x="5" y="508"/>
                  </a:cubicBezTo>
                  <a:cubicBezTo>
                    <a:pt x="4" y="508"/>
                    <a:pt x="3" y="507"/>
                    <a:pt x="3" y="506"/>
                  </a:cubicBezTo>
                  <a:cubicBezTo>
                    <a:pt x="3" y="505"/>
                    <a:pt x="4" y="504"/>
                    <a:pt x="5" y="504"/>
                  </a:cubicBezTo>
                  <a:cubicBezTo>
                    <a:pt x="7" y="504"/>
                    <a:pt x="7" y="505"/>
                    <a:pt x="7" y="506"/>
                  </a:cubicBezTo>
                  <a:close/>
                  <a:moveTo>
                    <a:pt x="8" y="514"/>
                  </a:moveTo>
                  <a:lnTo>
                    <a:pt x="8" y="514"/>
                  </a:lnTo>
                  <a:cubicBezTo>
                    <a:pt x="8" y="515"/>
                    <a:pt x="7" y="516"/>
                    <a:pt x="6" y="516"/>
                  </a:cubicBezTo>
                  <a:cubicBezTo>
                    <a:pt x="4" y="516"/>
                    <a:pt x="4" y="515"/>
                    <a:pt x="4" y="514"/>
                  </a:cubicBezTo>
                  <a:cubicBezTo>
                    <a:pt x="4" y="513"/>
                    <a:pt x="4" y="512"/>
                    <a:pt x="6" y="512"/>
                  </a:cubicBezTo>
                  <a:cubicBezTo>
                    <a:pt x="7" y="512"/>
                    <a:pt x="8" y="513"/>
                    <a:pt x="8" y="514"/>
                  </a:cubicBezTo>
                  <a:close/>
                  <a:moveTo>
                    <a:pt x="8" y="522"/>
                  </a:moveTo>
                  <a:lnTo>
                    <a:pt x="8" y="522"/>
                  </a:lnTo>
                  <a:cubicBezTo>
                    <a:pt x="8" y="523"/>
                    <a:pt x="7" y="524"/>
                    <a:pt x="6" y="524"/>
                  </a:cubicBezTo>
                  <a:cubicBezTo>
                    <a:pt x="4" y="524"/>
                    <a:pt x="4" y="523"/>
                    <a:pt x="4" y="522"/>
                  </a:cubicBezTo>
                  <a:cubicBezTo>
                    <a:pt x="4" y="521"/>
                    <a:pt x="4" y="520"/>
                    <a:pt x="6" y="520"/>
                  </a:cubicBezTo>
                  <a:cubicBezTo>
                    <a:pt x="7" y="520"/>
                    <a:pt x="8" y="521"/>
                    <a:pt x="8" y="522"/>
                  </a:cubicBezTo>
                  <a:close/>
                  <a:moveTo>
                    <a:pt x="8" y="530"/>
                  </a:moveTo>
                  <a:lnTo>
                    <a:pt x="8" y="530"/>
                  </a:lnTo>
                  <a:cubicBezTo>
                    <a:pt x="8" y="531"/>
                    <a:pt x="7" y="532"/>
                    <a:pt x="6" y="532"/>
                  </a:cubicBezTo>
                  <a:cubicBezTo>
                    <a:pt x="5" y="532"/>
                    <a:pt x="4" y="531"/>
                    <a:pt x="4" y="530"/>
                  </a:cubicBezTo>
                  <a:cubicBezTo>
                    <a:pt x="4" y="529"/>
                    <a:pt x="5" y="528"/>
                    <a:pt x="6" y="528"/>
                  </a:cubicBezTo>
                  <a:cubicBezTo>
                    <a:pt x="7" y="528"/>
                    <a:pt x="8" y="529"/>
                    <a:pt x="8" y="530"/>
                  </a:cubicBezTo>
                  <a:close/>
                  <a:moveTo>
                    <a:pt x="8" y="538"/>
                  </a:moveTo>
                  <a:lnTo>
                    <a:pt x="8" y="538"/>
                  </a:lnTo>
                  <a:cubicBezTo>
                    <a:pt x="8" y="539"/>
                    <a:pt x="7" y="540"/>
                    <a:pt x="6" y="540"/>
                  </a:cubicBezTo>
                  <a:cubicBezTo>
                    <a:pt x="5" y="540"/>
                    <a:pt x="4" y="539"/>
                    <a:pt x="4" y="538"/>
                  </a:cubicBezTo>
                  <a:cubicBezTo>
                    <a:pt x="4" y="537"/>
                    <a:pt x="5" y="536"/>
                    <a:pt x="6" y="536"/>
                  </a:cubicBezTo>
                  <a:cubicBezTo>
                    <a:pt x="7" y="536"/>
                    <a:pt x="8" y="537"/>
                    <a:pt x="8" y="538"/>
                  </a:cubicBezTo>
                  <a:close/>
                  <a:moveTo>
                    <a:pt x="8" y="546"/>
                  </a:moveTo>
                  <a:lnTo>
                    <a:pt x="8" y="546"/>
                  </a:lnTo>
                  <a:cubicBezTo>
                    <a:pt x="8" y="547"/>
                    <a:pt x="7" y="548"/>
                    <a:pt x="6" y="548"/>
                  </a:cubicBezTo>
                  <a:cubicBezTo>
                    <a:pt x="5" y="548"/>
                    <a:pt x="4" y="547"/>
                    <a:pt x="4" y="546"/>
                  </a:cubicBezTo>
                  <a:cubicBezTo>
                    <a:pt x="4" y="545"/>
                    <a:pt x="5" y="544"/>
                    <a:pt x="6" y="544"/>
                  </a:cubicBezTo>
                  <a:cubicBezTo>
                    <a:pt x="7" y="544"/>
                    <a:pt x="8" y="545"/>
                    <a:pt x="8" y="54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75" name="Freeform 84"/>
            <p:cNvSpPr>
              <a:spLocks noEditPoints="1"/>
            </p:cNvSpPr>
            <p:nvPr/>
          </p:nvSpPr>
          <p:spPr bwMode="auto">
            <a:xfrm>
              <a:off x="5513" y="2026"/>
              <a:ext cx="3" cy="186"/>
            </a:xfrm>
            <a:custGeom>
              <a:avLst/>
              <a:gdLst>
                <a:gd name="T0" fmla="*/ 0 w 9"/>
                <a:gd name="T1" fmla="*/ 0 h 596"/>
                <a:gd name="T2" fmla="*/ 0 w 9"/>
                <a:gd name="T3" fmla="*/ 0 h 596"/>
                <a:gd name="T4" fmla="*/ 0 w 9"/>
                <a:gd name="T5" fmla="*/ 0 h 596"/>
                <a:gd name="T6" fmla="*/ 0 w 9"/>
                <a:gd name="T7" fmla="*/ 0 h 596"/>
                <a:gd name="T8" fmla="*/ 0 w 9"/>
                <a:gd name="T9" fmla="*/ 0 h 596"/>
                <a:gd name="T10" fmla="*/ 0 w 9"/>
                <a:gd name="T11" fmla="*/ 0 h 596"/>
                <a:gd name="T12" fmla="*/ 0 w 9"/>
                <a:gd name="T13" fmla="*/ 0 h 596"/>
                <a:gd name="T14" fmla="*/ 0 w 9"/>
                <a:gd name="T15" fmla="*/ 0 h 596"/>
                <a:gd name="T16" fmla="*/ 0 w 9"/>
                <a:gd name="T17" fmla="*/ 0 h 596"/>
                <a:gd name="T18" fmla="*/ 0 w 9"/>
                <a:gd name="T19" fmla="*/ 0 h 596"/>
                <a:gd name="T20" fmla="*/ 0 w 9"/>
                <a:gd name="T21" fmla="*/ 0 h 596"/>
                <a:gd name="T22" fmla="*/ 0 w 9"/>
                <a:gd name="T23" fmla="*/ 0 h 596"/>
                <a:gd name="T24" fmla="*/ 0 w 9"/>
                <a:gd name="T25" fmla="*/ 0 h 596"/>
                <a:gd name="T26" fmla="*/ 0 w 9"/>
                <a:gd name="T27" fmla="*/ 0 h 596"/>
                <a:gd name="T28" fmla="*/ 0 w 9"/>
                <a:gd name="T29" fmla="*/ 0 h 596"/>
                <a:gd name="T30" fmla="*/ 0 w 9"/>
                <a:gd name="T31" fmla="*/ 0 h 596"/>
                <a:gd name="T32" fmla="*/ 0 w 9"/>
                <a:gd name="T33" fmla="*/ 0 h 596"/>
                <a:gd name="T34" fmla="*/ 0 w 9"/>
                <a:gd name="T35" fmla="*/ 0 h 596"/>
                <a:gd name="T36" fmla="*/ 0 w 9"/>
                <a:gd name="T37" fmla="*/ 0 h 596"/>
                <a:gd name="T38" fmla="*/ 0 w 9"/>
                <a:gd name="T39" fmla="*/ 0 h 596"/>
                <a:gd name="T40" fmla="*/ 0 w 9"/>
                <a:gd name="T41" fmla="*/ 0 h 596"/>
                <a:gd name="T42" fmla="*/ 0 w 9"/>
                <a:gd name="T43" fmla="*/ 0 h 596"/>
                <a:gd name="T44" fmla="*/ 0 w 9"/>
                <a:gd name="T45" fmla="*/ 0 h 596"/>
                <a:gd name="T46" fmla="*/ 0 w 9"/>
                <a:gd name="T47" fmla="*/ 0 h 596"/>
                <a:gd name="T48" fmla="*/ 0 w 9"/>
                <a:gd name="T49" fmla="*/ 0 h 596"/>
                <a:gd name="T50" fmla="*/ 0 w 9"/>
                <a:gd name="T51" fmla="*/ 0 h 596"/>
                <a:gd name="T52" fmla="*/ 0 w 9"/>
                <a:gd name="T53" fmla="*/ 0 h 596"/>
                <a:gd name="T54" fmla="*/ 0 w 9"/>
                <a:gd name="T55" fmla="*/ 0 h 596"/>
                <a:gd name="T56" fmla="*/ 0 w 9"/>
                <a:gd name="T57" fmla="*/ 0 h 596"/>
                <a:gd name="T58" fmla="*/ 0 w 9"/>
                <a:gd name="T59" fmla="*/ 0 h 596"/>
                <a:gd name="T60" fmla="*/ 0 w 9"/>
                <a:gd name="T61" fmla="*/ 0 h 596"/>
                <a:gd name="T62" fmla="*/ 0 w 9"/>
                <a:gd name="T63" fmla="*/ 0 h 596"/>
                <a:gd name="T64" fmla="*/ 0 w 9"/>
                <a:gd name="T65" fmla="*/ 0 h 596"/>
                <a:gd name="T66" fmla="*/ 0 w 9"/>
                <a:gd name="T67" fmla="*/ 0 h 596"/>
                <a:gd name="T68" fmla="*/ 0 w 9"/>
                <a:gd name="T69" fmla="*/ 0 h 596"/>
                <a:gd name="T70" fmla="*/ 0 w 9"/>
                <a:gd name="T71" fmla="*/ 0 h 596"/>
                <a:gd name="T72" fmla="*/ 0 w 9"/>
                <a:gd name="T73" fmla="*/ 0 h 596"/>
                <a:gd name="T74" fmla="*/ 0 w 9"/>
                <a:gd name="T75" fmla="*/ 0 h 596"/>
                <a:gd name="T76" fmla="*/ 0 w 9"/>
                <a:gd name="T77" fmla="*/ 0 h 596"/>
                <a:gd name="T78" fmla="*/ 0 w 9"/>
                <a:gd name="T79" fmla="*/ 0 h 596"/>
                <a:gd name="T80" fmla="*/ 0 w 9"/>
                <a:gd name="T81" fmla="*/ 0 h 596"/>
                <a:gd name="T82" fmla="*/ 0 w 9"/>
                <a:gd name="T83" fmla="*/ 0 h 596"/>
                <a:gd name="T84" fmla="*/ 0 w 9"/>
                <a:gd name="T85" fmla="*/ 0 h 596"/>
                <a:gd name="T86" fmla="*/ 0 w 9"/>
                <a:gd name="T87" fmla="*/ 0 h 596"/>
                <a:gd name="T88" fmla="*/ 0 w 9"/>
                <a:gd name="T89" fmla="*/ 0 h 596"/>
                <a:gd name="T90" fmla="*/ 0 w 9"/>
                <a:gd name="T91" fmla="*/ 0 h 596"/>
                <a:gd name="T92" fmla="*/ 0 w 9"/>
                <a:gd name="T93" fmla="*/ 1 h 596"/>
                <a:gd name="T94" fmla="*/ 0 w 9"/>
                <a:gd name="T95" fmla="*/ 1 h 596"/>
                <a:gd name="T96" fmla="*/ 0 w 9"/>
                <a:gd name="T97" fmla="*/ 1 h 596"/>
                <a:gd name="T98" fmla="*/ 0 w 9"/>
                <a:gd name="T99" fmla="*/ 1 h 596"/>
                <a:gd name="T100" fmla="*/ 0 w 9"/>
                <a:gd name="T101" fmla="*/ 1 h 596"/>
                <a:gd name="T102" fmla="*/ 0 w 9"/>
                <a:gd name="T103" fmla="*/ 1 h 596"/>
                <a:gd name="T104" fmla="*/ 0 w 9"/>
                <a:gd name="T105" fmla="*/ 1 h 596"/>
                <a:gd name="T106" fmla="*/ 0 w 9"/>
                <a:gd name="T107" fmla="*/ 1 h 596"/>
                <a:gd name="T108" fmla="*/ 0 w 9"/>
                <a:gd name="T109" fmla="*/ 1 h 596"/>
                <a:gd name="T110" fmla="*/ 0 w 9"/>
                <a:gd name="T111" fmla="*/ 1 h 596"/>
                <a:gd name="T112" fmla="*/ 0 w 9"/>
                <a:gd name="T113" fmla="*/ 1 h 596"/>
                <a:gd name="T114" fmla="*/ 0 w 9"/>
                <a:gd name="T115" fmla="*/ 1 h 5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
                <a:gd name="T175" fmla="*/ 0 h 596"/>
                <a:gd name="T176" fmla="*/ 9 w 9"/>
                <a:gd name="T177" fmla="*/ 596 h 5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 h="596">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5" y="140"/>
                    <a:pt x="3" y="140"/>
                  </a:cubicBezTo>
                  <a:cubicBezTo>
                    <a:pt x="2" y="140"/>
                    <a:pt x="1" y="139"/>
                    <a:pt x="1" y="138"/>
                  </a:cubicBezTo>
                  <a:cubicBezTo>
                    <a:pt x="1" y="137"/>
                    <a:pt x="2" y="136"/>
                    <a:pt x="3" y="136"/>
                  </a:cubicBezTo>
                  <a:cubicBezTo>
                    <a:pt x="5" y="136"/>
                    <a:pt x="5" y="137"/>
                    <a:pt x="5" y="138"/>
                  </a:cubicBezTo>
                  <a:close/>
                  <a:moveTo>
                    <a:pt x="5" y="146"/>
                  </a:moveTo>
                  <a:lnTo>
                    <a:pt x="5" y="146"/>
                  </a:lnTo>
                  <a:cubicBezTo>
                    <a:pt x="5" y="147"/>
                    <a:pt x="5" y="148"/>
                    <a:pt x="3" y="148"/>
                  </a:cubicBezTo>
                  <a:cubicBezTo>
                    <a:pt x="2" y="148"/>
                    <a:pt x="1" y="147"/>
                    <a:pt x="1" y="146"/>
                  </a:cubicBezTo>
                  <a:cubicBezTo>
                    <a:pt x="1" y="145"/>
                    <a:pt x="2" y="144"/>
                    <a:pt x="3" y="144"/>
                  </a:cubicBezTo>
                  <a:cubicBezTo>
                    <a:pt x="5" y="144"/>
                    <a:pt x="5" y="145"/>
                    <a:pt x="5" y="146"/>
                  </a:cubicBezTo>
                  <a:close/>
                  <a:moveTo>
                    <a:pt x="6" y="154"/>
                  </a:moveTo>
                  <a:lnTo>
                    <a:pt x="6" y="154"/>
                  </a:lnTo>
                  <a:cubicBezTo>
                    <a:pt x="6" y="155"/>
                    <a:pt x="5" y="156"/>
                    <a:pt x="4" y="156"/>
                  </a:cubicBezTo>
                  <a:cubicBezTo>
                    <a:pt x="2" y="156"/>
                    <a:pt x="2" y="155"/>
                    <a:pt x="2" y="154"/>
                  </a:cubicBezTo>
                  <a:cubicBezTo>
                    <a:pt x="2" y="153"/>
                    <a:pt x="2" y="152"/>
                    <a:pt x="4" y="152"/>
                  </a:cubicBezTo>
                  <a:cubicBezTo>
                    <a:pt x="5" y="152"/>
                    <a:pt x="6" y="153"/>
                    <a:pt x="6" y="154"/>
                  </a:cubicBezTo>
                  <a:close/>
                  <a:moveTo>
                    <a:pt x="6" y="162"/>
                  </a:moveTo>
                  <a:lnTo>
                    <a:pt x="6" y="162"/>
                  </a:lnTo>
                  <a:cubicBezTo>
                    <a:pt x="6" y="163"/>
                    <a:pt x="5" y="164"/>
                    <a:pt x="4" y="164"/>
                  </a:cubicBezTo>
                  <a:cubicBezTo>
                    <a:pt x="2" y="164"/>
                    <a:pt x="2" y="163"/>
                    <a:pt x="2" y="162"/>
                  </a:cubicBezTo>
                  <a:cubicBezTo>
                    <a:pt x="2" y="161"/>
                    <a:pt x="2"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5" y="244"/>
                    <a:pt x="4" y="244"/>
                  </a:cubicBezTo>
                  <a:cubicBezTo>
                    <a:pt x="3" y="244"/>
                    <a:pt x="2" y="243"/>
                    <a:pt x="2" y="242"/>
                  </a:cubicBezTo>
                  <a:cubicBezTo>
                    <a:pt x="2" y="241"/>
                    <a:pt x="3" y="240"/>
                    <a:pt x="4" y="240"/>
                  </a:cubicBezTo>
                  <a:cubicBezTo>
                    <a:pt x="5" y="240"/>
                    <a:pt x="6" y="241"/>
                    <a:pt x="6" y="242"/>
                  </a:cubicBezTo>
                  <a:close/>
                  <a:moveTo>
                    <a:pt x="6" y="250"/>
                  </a:moveTo>
                  <a:lnTo>
                    <a:pt x="6" y="250"/>
                  </a:lnTo>
                  <a:cubicBezTo>
                    <a:pt x="6" y="251"/>
                    <a:pt x="5" y="252"/>
                    <a:pt x="4" y="252"/>
                  </a:cubicBezTo>
                  <a:cubicBezTo>
                    <a:pt x="3" y="252"/>
                    <a:pt x="2" y="251"/>
                    <a:pt x="2" y="250"/>
                  </a:cubicBezTo>
                  <a:cubicBezTo>
                    <a:pt x="2" y="249"/>
                    <a:pt x="3" y="248"/>
                    <a:pt x="4" y="248"/>
                  </a:cubicBezTo>
                  <a:cubicBezTo>
                    <a:pt x="5" y="248"/>
                    <a:pt x="6" y="249"/>
                    <a:pt x="6" y="250"/>
                  </a:cubicBezTo>
                  <a:close/>
                  <a:moveTo>
                    <a:pt x="6" y="258"/>
                  </a:moveTo>
                  <a:lnTo>
                    <a:pt x="6" y="258"/>
                  </a:lnTo>
                  <a:cubicBezTo>
                    <a:pt x="6" y="259"/>
                    <a:pt x="5" y="260"/>
                    <a:pt x="4" y="260"/>
                  </a:cubicBezTo>
                  <a:cubicBezTo>
                    <a:pt x="3" y="260"/>
                    <a:pt x="2" y="259"/>
                    <a:pt x="2" y="258"/>
                  </a:cubicBezTo>
                  <a:cubicBezTo>
                    <a:pt x="2" y="257"/>
                    <a:pt x="3"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5" y="284"/>
                    <a:pt x="4" y="284"/>
                  </a:cubicBezTo>
                  <a:cubicBezTo>
                    <a:pt x="3" y="284"/>
                    <a:pt x="2" y="283"/>
                    <a:pt x="2" y="282"/>
                  </a:cubicBezTo>
                  <a:cubicBezTo>
                    <a:pt x="2" y="281"/>
                    <a:pt x="3" y="280"/>
                    <a:pt x="4" y="280"/>
                  </a:cubicBezTo>
                  <a:cubicBezTo>
                    <a:pt x="5" y="280"/>
                    <a:pt x="6" y="281"/>
                    <a:pt x="6" y="282"/>
                  </a:cubicBezTo>
                  <a:close/>
                  <a:moveTo>
                    <a:pt x="6" y="290"/>
                  </a:moveTo>
                  <a:lnTo>
                    <a:pt x="6" y="290"/>
                  </a:lnTo>
                  <a:cubicBezTo>
                    <a:pt x="6" y="291"/>
                    <a:pt x="6" y="292"/>
                    <a:pt x="4" y="292"/>
                  </a:cubicBezTo>
                  <a:cubicBezTo>
                    <a:pt x="3" y="292"/>
                    <a:pt x="2" y="291"/>
                    <a:pt x="2" y="290"/>
                  </a:cubicBezTo>
                  <a:cubicBezTo>
                    <a:pt x="2" y="289"/>
                    <a:pt x="3" y="288"/>
                    <a:pt x="4" y="288"/>
                  </a:cubicBezTo>
                  <a:cubicBezTo>
                    <a:pt x="6" y="288"/>
                    <a:pt x="6" y="289"/>
                    <a:pt x="6" y="290"/>
                  </a:cubicBezTo>
                  <a:close/>
                  <a:moveTo>
                    <a:pt x="6" y="298"/>
                  </a:moveTo>
                  <a:lnTo>
                    <a:pt x="6" y="298"/>
                  </a:lnTo>
                  <a:cubicBezTo>
                    <a:pt x="6" y="299"/>
                    <a:pt x="6" y="300"/>
                    <a:pt x="4" y="300"/>
                  </a:cubicBezTo>
                  <a:cubicBezTo>
                    <a:pt x="3" y="300"/>
                    <a:pt x="2" y="299"/>
                    <a:pt x="2" y="298"/>
                  </a:cubicBezTo>
                  <a:cubicBezTo>
                    <a:pt x="2" y="297"/>
                    <a:pt x="3" y="296"/>
                    <a:pt x="4" y="296"/>
                  </a:cubicBezTo>
                  <a:cubicBezTo>
                    <a:pt x="6" y="296"/>
                    <a:pt x="6" y="297"/>
                    <a:pt x="6" y="298"/>
                  </a:cubicBezTo>
                  <a:close/>
                  <a:moveTo>
                    <a:pt x="7" y="306"/>
                  </a:moveTo>
                  <a:lnTo>
                    <a:pt x="7" y="306"/>
                  </a:lnTo>
                  <a:cubicBezTo>
                    <a:pt x="7" y="307"/>
                    <a:pt x="6" y="308"/>
                    <a:pt x="5" y="308"/>
                  </a:cubicBezTo>
                  <a:cubicBezTo>
                    <a:pt x="3" y="308"/>
                    <a:pt x="3" y="307"/>
                    <a:pt x="3" y="306"/>
                  </a:cubicBezTo>
                  <a:cubicBezTo>
                    <a:pt x="3" y="305"/>
                    <a:pt x="3" y="304"/>
                    <a:pt x="5" y="304"/>
                  </a:cubicBezTo>
                  <a:cubicBezTo>
                    <a:pt x="6" y="304"/>
                    <a:pt x="7" y="305"/>
                    <a:pt x="7" y="306"/>
                  </a:cubicBezTo>
                  <a:close/>
                  <a:moveTo>
                    <a:pt x="7" y="314"/>
                  </a:moveTo>
                  <a:lnTo>
                    <a:pt x="7" y="314"/>
                  </a:lnTo>
                  <a:cubicBezTo>
                    <a:pt x="7" y="315"/>
                    <a:pt x="6" y="316"/>
                    <a:pt x="5" y="316"/>
                  </a:cubicBezTo>
                  <a:cubicBezTo>
                    <a:pt x="3" y="316"/>
                    <a:pt x="3" y="315"/>
                    <a:pt x="3" y="314"/>
                  </a:cubicBezTo>
                  <a:cubicBezTo>
                    <a:pt x="3" y="313"/>
                    <a:pt x="3"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6" y="364"/>
                    <a:pt x="5" y="364"/>
                  </a:cubicBezTo>
                  <a:cubicBezTo>
                    <a:pt x="4" y="364"/>
                    <a:pt x="3" y="363"/>
                    <a:pt x="3" y="362"/>
                  </a:cubicBezTo>
                  <a:cubicBezTo>
                    <a:pt x="3" y="361"/>
                    <a:pt x="4" y="360"/>
                    <a:pt x="5" y="360"/>
                  </a:cubicBezTo>
                  <a:cubicBezTo>
                    <a:pt x="6" y="360"/>
                    <a:pt x="7" y="361"/>
                    <a:pt x="7" y="362"/>
                  </a:cubicBezTo>
                  <a:close/>
                  <a:moveTo>
                    <a:pt x="7" y="370"/>
                  </a:moveTo>
                  <a:lnTo>
                    <a:pt x="7" y="370"/>
                  </a:lnTo>
                  <a:cubicBezTo>
                    <a:pt x="7" y="371"/>
                    <a:pt x="6" y="372"/>
                    <a:pt x="5" y="372"/>
                  </a:cubicBezTo>
                  <a:cubicBezTo>
                    <a:pt x="4" y="372"/>
                    <a:pt x="3" y="371"/>
                    <a:pt x="3" y="370"/>
                  </a:cubicBezTo>
                  <a:cubicBezTo>
                    <a:pt x="3" y="369"/>
                    <a:pt x="4" y="368"/>
                    <a:pt x="5" y="368"/>
                  </a:cubicBezTo>
                  <a:cubicBezTo>
                    <a:pt x="6" y="368"/>
                    <a:pt x="7" y="369"/>
                    <a:pt x="7" y="370"/>
                  </a:cubicBezTo>
                  <a:close/>
                  <a:moveTo>
                    <a:pt x="7" y="378"/>
                  </a:moveTo>
                  <a:lnTo>
                    <a:pt x="7" y="378"/>
                  </a:lnTo>
                  <a:cubicBezTo>
                    <a:pt x="7" y="379"/>
                    <a:pt x="6" y="380"/>
                    <a:pt x="5" y="380"/>
                  </a:cubicBezTo>
                  <a:cubicBezTo>
                    <a:pt x="4" y="380"/>
                    <a:pt x="3" y="379"/>
                    <a:pt x="3" y="378"/>
                  </a:cubicBezTo>
                  <a:cubicBezTo>
                    <a:pt x="3" y="377"/>
                    <a:pt x="4" y="376"/>
                    <a:pt x="5" y="376"/>
                  </a:cubicBezTo>
                  <a:cubicBezTo>
                    <a:pt x="6" y="376"/>
                    <a:pt x="7" y="377"/>
                    <a:pt x="7" y="378"/>
                  </a:cubicBezTo>
                  <a:close/>
                  <a:moveTo>
                    <a:pt x="7" y="386"/>
                  </a:moveTo>
                  <a:lnTo>
                    <a:pt x="7" y="386"/>
                  </a:lnTo>
                  <a:cubicBezTo>
                    <a:pt x="7" y="387"/>
                    <a:pt x="6" y="388"/>
                    <a:pt x="5" y="388"/>
                  </a:cubicBezTo>
                  <a:cubicBezTo>
                    <a:pt x="4" y="388"/>
                    <a:pt x="3" y="387"/>
                    <a:pt x="3" y="386"/>
                  </a:cubicBezTo>
                  <a:cubicBezTo>
                    <a:pt x="3" y="385"/>
                    <a:pt x="4" y="384"/>
                    <a:pt x="5" y="384"/>
                  </a:cubicBezTo>
                  <a:cubicBezTo>
                    <a:pt x="6" y="384"/>
                    <a:pt x="7" y="385"/>
                    <a:pt x="7" y="386"/>
                  </a:cubicBezTo>
                  <a:close/>
                  <a:moveTo>
                    <a:pt x="7" y="394"/>
                  </a:moveTo>
                  <a:lnTo>
                    <a:pt x="7" y="394"/>
                  </a:lnTo>
                  <a:cubicBezTo>
                    <a:pt x="7" y="395"/>
                    <a:pt x="6" y="396"/>
                    <a:pt x="5" y="396"/>
                  </a:cubicBezTo>
                  <a:cubicBezTo>
                    <a:pt x="4" y="396"/>
                    <a:pt x="3" y="395"/>
                    <a:pt x="3" y="394"/>
                  </a:cubicBezTo>
                  <a:cubicBezTo>
                    <a:pt x="3" y="393"/>
                    <a:pt x="4" y="392"/>
                    <a:pt x="5" y="392"/>
                  </a:cubicBezTo>
                  <a:cubicBezTo>
                    <a:pt x="6" y="392"/>
                    <a:pt x="7" y="393"/>
                    <a:pt x="7" y="394"/>
                  </a:cubicBezTo>
                  <a:close/>
                  <a:moveTo>
                    <a:pt x="7" y="402"/>
                  </a:moveTo>
                  <a:lnTo>
                    <a:pt x="7" y="402"/>
                  </a:lnTo>
                  <a:cubicBezTo>
                    <a:pt x="7" y="403"/>
                    <a:pt x="6" y="404"/>
                    <a:pt x="5" y="404"/>
                  </a:cubicBezTo>
                  <a:cubicBezTo>
                    <a:pt x="4" y="404"/>
                    <a:pt x="3" y="403"/>
                    <a:pt x="3" y="402"/>
                  </a:cubicBezTo>
                  <a:cubicBezTo>
                    <a:pt x="3" y="401"/>
                    <a:pt x="4" y="400"/>
                    <a:pt x="5" y="400"/>
                  </a:cubicBezTo>
                  <a:cubicBezTo>
                    <a:pt x="6" y="400"/>
                    <a:pt x="7" y="401"/>
                    <a:pt x="7" y="402"/>
                  </a:cubicBezTo>
                  <a:close/>
                  <a:moveTo>
                    <a:pt x="7" y="410"/>
                  </a:moveTo>
                  <a:lnTo>
                    <a:pt x="7" y="410"/>
                  </a:lnTo>
                  <a:cubicBezTo>
                    <a:pt x="7" y="411"/>
                    <a:pt x="6" y="412"/>
                    <a:pt x="5" y="412"/>
                  </a:cubicBezTo>
                  <a:cubicBezTo>
                    <a:pt x="4" y="412"/>
                    <a:pt x="3" y="411"/>
                    <a:pt x="3" y="410"/>
                  </a:cubicBezTo>
                  <a:cubicBezTo>
                    <a:pt x="3" y="409"/>
                    <a:pt x="4" y="408"/>
                    <a:pt x="5" y="408"/>
                  </a:cubicBezTo>
                  <a:cubicBezTo>
                    <a:pt x="6" y="408"/>
                    <a:pt x="7" y="409"/>
                    <a:pt x="7" y="410"/>
                  </a:cubicBezTo>
                  <a:close/>
                  <a:moveTo>
                    <a:pt x="7" y="418"/>
                  </a:moveTo>
                  <a:lnTo>
                    <a:pt x="7" y="418"/>
                  </a:lnTo>
                  <a:cubicBezTo>
                    <a:pt x="7" y="419"/>
                    <a:pt x="6" y="420"/>
                    <a:pt x="5" y="420"/>
                  </a:cubicBezTo>
                  <a:cubicBezTo>
                    <a:pt x="4" y="420"/>
                    <a:pt x="3" y="419"/>
                    <a:pt x="3" y="418"/>
                  </a:cubicBezTo>
                  <a:cubicBezTo>
                    <a:pt x="3" y="417"/>
                    <a:pt x="4" y="416"/>
                    <a:pt x="5" y="416"/>
                  </a:cubicBezTo>
                  <a:cubicBezTo>
                    <a:pt x="6" y="416"/>
                    <a:pt x="7" y="417"/>
                    <a:pt x="7" y="418"/>
                  </a:cubicBezTo>
                  <a:close/>
                  <a:moveTo>
                    <a:pt x="7" y="426"/>
                  </a:moveTo>
                  <a:lnTo>
                    <a:pt x="7" y="426"/>
                  </a:lnTo>
                  <a:cubicBezTo>
                    <a:pt x="7" y="427"/>
                    <a:pt x="6" y="428"/>
                    <a:pt x="5" y="428"/>
                  </a:cubicBezTo>
                  <a:cubicBezTo>
                    <a:pt x="4" y="428"/>
                    <a:pt x="3" y="427"/>
                    <a:pt x="3" y="426"/>
                  </a:cubicBezTo>
                  <a:cubicBezTo>
                    <a:pt x="3" y="425"/>
                    <a:pt x="4" y="424"/>
                    <a:pt x="5" y="424"/>
                  </a:cubicBezTo>
                  <a:cubicBezTo>
                    <a:pt x="6" y="424"/>
                    <a:pt x="7" y="425"/>
                    <a:pt x="7" y="426"/>
                  </a:cubicBezTo>
                  <a:close/>
                  <a:moveTo>
                    <a:pt x="7" y="434"/>
                  </a:moveTo>
                  <a:lnTo>
                    <a:pt x="7" y="434"/>
                  </a:lnTo>
                  <a:cubicBezTo>
                    <a:pt x="7" y="435"/>
                    <a:pt x="7" y="436"/>
                    <a:pt x="5" y="436"/>
                  </a:cubicBezTo>
                  <a:cubicBezTo>
                    <a:pt x="4" y="436"/>
                    <a:pt x="3" y="435"/>
                    <a:pt x="3" y="434"/>
                  </a:cubicBezTo>
                  <a:cubicBezTo>
                    <a:pt x="3" y="433"/>
                    <a:pt x="4" y="432"/>
                    <a:pt x="5" y="432"/>
                  </a:cubicBezTo>
                  <a:cubicBezTo>
                    <a:pt x="7" y="432"/>
                    <a:pt x="7" y="433"/>
                    <a:pt x="7" y="434"/>
                  </a:cubicBezTo>
                  <a:close/>
                  <a:moveTo>
                    <a:pt x="8" y="442"/>
                  </a:moveTo>
                  <a:lnTo>
                    <a:pt x="8" y="442"/>
                  </a:lnTo>
                  <a:cubicBezTo>
                    <a:pt x="8" y="443"/>
                    <a:pt x="7" y="444"/>
                    <a:pt x="6" y="444"/>
                  </a:cubicBezTo>
                  <a:cubicBezTo>
                    <a:pt x="4" y="444"/>
                    <a:pt x="4" y="443"/>
                    <a:pt x="4" y="442"/>
                  </a:cubicBezTo>
                  <a:cubicBezTo>
                    <a:pt x="4" y="441"/>
                    <a:pt x="4" y="440"/>
                    <a:pt x="6" y="440"/>
                  </a:cubicBezTo>
                  <a:cubicBezTo>
                    <a:pt x="7" y="440"/>
                    <a:pt x="8" y="441"/>
                    <a:pt x="8" y="442"/>
                  </a:cubicBezTo>
                  <a:close/>
                  <a:moveTo>
                    <a:pt x="8" y="450"/>
                  </a:moveTo>
                  <a:lnTo>
                    <a:pt x="8" y="450"/>
                  </a:lnTo>
                  <a:cubicBezTo>
                    <a:pt x="8" y="451"/>
                    <a:pt x="7" y="452"/>
                    <a:pt x="6" y="452"/>
                  </a:cubicBezTo>
                  <a:cubicBezTo>
                    <a:pt x="4" y="452"/>
                    <a:pt x="4" y="451"/>
                    <a:pt x="4" y="450"/>
                  </a:cubicBezTo>
                  <a:cubicBezTo>
                    <a:pt x="4" y="449"/>
                    <a:pt x="4" y="448"/>
                    <a:pt x="6" y="448"/>
                  </a:cubicBezTo>
                  <a:cubicBezTo>
                    <a:pt x="7" y="448"/>
                    <a:pt x="8" y="449"/>
                    <a:pt x="8" y="450"/>
                  </a:cubicBezTo>
                  <a:close/>
                  <a:moveTo>
                    <a:pt x="8" y="458"/>
                  </a:moveTo>
                  <a:lnTo>
                    <a:pt x="8" y="458"/>
                  </a:lnTo>
                  <a:cubicBezTo>
                    <a:pt x="8" y="459"/>
                    <a:pt x="7" y="460"/>
                    <a:pt x="6" y="460"/>
                  </a:cubicBezTo>
                  <a:cubicBezTo>
                    <a:pt x="5" y="460"/>
                    <a:pt x="4" y="459"/>
                    <a:pt x="4" y="458"/>
                  </a:cubicBezTo>
                  <a:cubicBezTo>
                    <a:pt x="4" y="457"/>
                    <a:pt x="5" y="456"/>
                    <a:pt x="6" y="456"/>
                  </a:cubicBezTo>
                  <a:cubicBezTo>
                    <a:pt x="7" y="456"/>
                    <a:pt x="8" y="457"/>
                    <a:pt x="8" y="458"/>
                  </a:cubicBezTo>
                  <a:close/>
                  <a:moveTo>
                    <a:pt x="8" y="466"/>
                  </a:moveTo>
                  <a:lnTo>
                    <a:pt x="8" y="466"/>
                  </a:lnTo>
                  <a:cubicBezTo>
                    <a:pt x="8" y="467"/>
                    <a:pt x="7" y="468"/>
                    <a:pt x="6" y="468"/>
                  </a:cubicBezTo>
                  <a:cubicBezTo>
                    <a:pt x="5" y="468"/>
                    <a:pt x="4" y="467"/>
                    <a:pt x="4" y="466"/>
                  </a:cubicBezTo>
                  <a:cubicBezTo>
                    <a:pt x="4" y="465"/>
                    <a:pt x="5" y="464"/>
                    <a:pt x="6" y="464"/>
                  </a:cubicBezTo>
                  <a:cubicBezTo>
                    <a:pt x="7" y="464"/>
                    <a:pt x="8" y="465"/>
                    <a:pt x="8" y="466"/>
                  </a:cubicBezTo>
                  <a:close/>
                  <a:moveTo>
                    <a:pt x="8" y="474"/>
                  </a:moveTo>
                  <a:lnTo>
                    <a:pt x="8" y="474"/>
                  </a:lnTo>
                  <a:cubicBezTo>
                    <a:pt x="8" y="475"/>
                    <a:pt x="7" y="476"/>
                    <a:pt x="6" y="476"/>
                  </a:cubicBezTo>
                  <a:cubicBezTo>
                    <a:pt x="5" y="476"/>
                    <a:pt x="4" y="475"/>
                    <a:pt x="4" y="474"/>
                  </a:cubicBezTo>
                  <a:cubicBezTo>
                    <a:pt x="4" y="473"/>
                    <a:pt x="5" y="472"/>
                    <a:pt x="6" y="472"/>
                  </a:cubicBezTo>
                  <a:cubicBezTo>
                    <a:pt x="7" y="472"/>
                    <a:pt x="8" y="473"/>
                    <a:pt x="8" y="474"/>
                  </a:cubicBezTo>
                  <a:close/>
                  <a:moveTo>
                    <a:pt x="8" y="482"/>
                  </a:moveTo>
                  <a:lnTo>
                    <a:pt x="8" y="482"/>
                  </a:lnTo>
                  <a:cubicBezTo>
                    <a:pt x="8" y="483"/>
                    <a:pt x="7" y="484"/>
                    <a:pt x="6" y="484"/>
                  </a:cubicBezTo>
                  <a:cubicBezTo>
                    <a:pt x="5" y="484"/>
                    <a:pt x="4" y="483"/>
                    <a:pt x="4" y="482"/>
                  </a:cubicBezTo>
                  <a:cubicBezTo>
                    <a:pt x="4" y="481"/>
                    <a:pt x="5" y="480"/>
                    <a:pt x="6" y="480"/>
                  </a:cubicBezTo>
                  <a:cubicBezTo>
                    <a:pt x="7" y="480"/>
                    <a:pt x="8" y="481"/>
                    <a:pt x="8" y="482"/>
                  </a:cubicBezTo>
                  <a:close/>
                  <a:moveTo>
                    <a:pt x="8" y="490"/>
                  </a:moveTo>
                  <a:lnTo>
                    <a:pt x="8" y="490"/>
                  </a:lnTo>
                  <a:cubicBezTo>
                    <a:pt x="8" y="491"/>
                    <a:pt x="7" y="492"/>
                    <a:pt x="6" y="492"/>
                  </a:cubicBezTo>
                  <a:cubicBezTo>
                    <a:pt x="5" y="492"/>
                    <a:pt x="4" y="491"/>
                    <a:pt x="4" y="490"/>
                  </a:cubicBezTo>
                  <a:cubicBezTo>
                    <a:pt x="4" y="489"/>
                    <a:pt x="5" y="488"/>
                    <a:pt x="6" y="488"/>
                  </a:cubicBezTo>
                  <a:cubicBezTo>
                    <a:pt x="7" y="488"/>
                    <a:pt x="8" y="489"/>
                    <a:pt x="8" y="490"/>
                  </a:cubicBezTo>
                  <a:close/>
                  <a:moveTo>
                    <a:pt x="8" y="498"/>
                  </a:moveTo>
                  <a:lnTo>
                    <a:pt x="8" y="498"/>
                  </a:lnTo>
                  <a:cubicBezTo>
                    <a:pt x="8" y="499"/>
                    <a:pt x="7" y="500"/>
                    <a:pt x="6" y="500"/>
                  </a:cubicBezTo>
                  <a:cubicBezTo>
                    <a:pt x="5" y="500"/>
                    <a:pt x="4" y="499"/>
                    <a:pt x="4" y="498"/>
                  </a:cubicBezTo>
                  <a:cubicBezTo>
                    <a:pt x="4" y="497"/>
                    <a:pt x="5" y="496"/>
                    <a:pt x="6" y="496"/>
                  </a:cubicBezTo>
                  <a:cubicBezTo>
                    <a:pt x="7" y="496"/>
                    <a:pt x="8" y="497"/>
                    <a:pt x="8" y="498"/>
                  </a:cubicBezTo>
                  <a:close/>
                  <a:moveTo>
                    <a:pt x="8" y="506"/>
                  </a:moveTo>
                  <a:lnTo>
                    <a:pt x="8" y="506"/>
                  </a:lnTo>
                  <a:cubicBezTo>
                    <a:pt x="8" y="507"/>
                    <a:pt x="7" y="508"/>
                    <a:pt x="6" y="508"/>
                  </a:cubicBezTo>
                  <a:cubicBezTo>
                    <a:pt x="5" y="508"/>
                    <a:pt x="4" y="507"/>
                    <a:pt x="4" y="506"/>
                  </a:cubicBezTo>
                  <a:cubicBezTo>
                    <a:pt x="4" y="505"/>
                    <a:pt x="5" y="504"/>
                    <a:pt x="6" y="504"/>
                  </a:cubicBezTo>
                  <a:cubicBezTo>
                    <a:pt x="7" y="504"/>
                    <a:pt x="8" y="505"/>
                    <a:pt x="8" y="506"/>
                  </a:cubicBezTo>
                  <a:close/>
                  <a:moveTo>
                    <a:pt x="8" y="514"/>
                  </a:moveTo>
                  <a:lnTo>
                    <a:pt x="8" y="514"/>
                  </a:lnTo>
                  <a:cubicBezTo>
                    <a:pt x="8" y="515"/>
                    <a:pt x="7" y="516"/>
                    <a:pt x="6" y="516"/>
                  </a:cubicBezTo>
                  <a:cubicBezTo>
                    <a:pt x="5" y="516"/>
                    <a:pt x="4" y="515"/>
                    <a:pt x="4" y="514"/>
                  </a:cubicBezTo>
                  <a:cubicBezTo>
                    <a:pt x="4" y="513"/>
                    <a:pt x="5" y="512"/>
                    <a:pt x="6" y="512"/>
                  </a:cubicBezTo>
                  <a:cubicBezTo>
                    <a:pt x="7" y="512"/>
                    <a:pt x="8" y="513"/>
                    <a:pt x="8" y="514"/>
                  </a:cubicBezTo>
                  <a:close/>
                  <a:moveTo>
                    <a:pt x="8" y="522"/>
                  </a:moveTo>
                  <a:lnTo>
                    <a:pt x="8" y="522"/>
                  </a:lnTo>
                  <a:cubicBezTo>
                    <a:pt x="8" y="523"/>
                    <a:pt x="7" y="524"/>
                    <a:pt x="6" y="524"/>
                  </a:cubicBezTo>
                  <a:cubicBezTo>
                    <a:pt x="5" y="524"/>
                    <a:pt x="4" y="523"/>
                    <a:pt x="4" y="522"/>
                  </a:cubicBezTo>
                  <a:cubicBezTo>
                    <a:pt x="4" y="521"/>
                    <a:pt x="5" y="520"/>
                    <a:pt x="6" y="520"/>
                  </a:cubicBezTo>
                  <a:cubicBezTo>
                    <a:pt x="7" y="520"/>
                    <a:pt x="8" y="521"/>
                    <a:pt x="8" y="522"/>
                  </a:cubicBezTo>
                  <a:close/>
                  <a:moveTo>
                    <a:pt x="8" y="530"/>
                  </a:moveTo>
                  <a:lnTo>
                    <a:pt x="8" y="530"/>
                  </a:lnTo>
                  <a:cubicBezTo>
                    <a:pt x="8" y="531"/>
                    <a:pt x="7" y="532"/>
                    <a:pt x="6" y="532"/>
                  </a:cubicBezTo>
                  <a:cubicBezTo>
                    <a:pt x="5" y="532"/>
                    <a:pt x="4" y="531"/>
                    <a:pt x="4" y="530"/>
                  </a:cubicBezTo>
                  <a:cubicBezTo>
                    <a:pt x="4" y="529"/>
                    <a:pt x="5" y="528"/>
                    <a:pt x="6" y="528"/>
                  </a:cubicBezTo>
                  <a:cubicBezTo>
                    <a:pt x="7" y="528"/>
                    <a:pt x="8" y="529"/>
                    <a:pt x="8" y="530"/>
                  </a:cubicBezTo>
                  <a:close/>
                  <a:moveTo>
                    <a:pt x="8" y="538"/>
                  </a:moveTo>
                  <a:lnTo>
                    <a:pt x="8" y="538"/>
                  </a:lnTo>
                  <a:cubicBezTo>
                    <a:pt x="8" y="539"/>
                    <a:pt x="7" y="540"/>
                    <a:pt x="6" y="540"/>
                  </a:cubicBezTo>
                  <a:cubicBezTo>
                    <a:pt x="5" y="540"/>
                    <a:pt x="4" y="539"/>
                    <a:pt x="4" y="538"/>
                  </a:cubicBezTo>
                  <a:cubicBezTo>
                    <a:pt x="4" y="537"/>
                    <a:pt x="5" y="536"/>
                    <a:pt x="6" y="536"/>
                  </a:cubicBezTo>
                  <a:cubicBezTo>
                    <a:pt x="7" y="536"/>
                    <a:pt x="8" y="537"/>
                    <a:pt x="8" y="538"/>
                  </a:cubicBezTo>
                  <a:close/>
                  <a:moveTo>
                    <a:pt x="8" y="546"/>
                  </a:moveTo>
                  <a:lnTo>
                    <a:pt x="8" y="546"/>
                  </a:lnTo>
                  <a:cubicBezTo>
                    <a:pt x="8" y="547"/>
                    <a:pt x="7" y="548"/>
                    <a:pt x="6" y="548"/>
                  </a:cubicBezTo>
                  <a:cubicBezTo>
                    <a:pt x="5" y="548"/>
                    <a:pt x="4" y="547"/>
                    <a:pt x="4" y="546"/>
                  </a:cubicBezTo>
                  <a:cubicBezTo>
                    <a:pt x="4" y="545"/>
                    <a:pt x="5" y="544"/>
                    <a:pt x="6" y="544"/>
                  </a:cubicBezTo>
                  <a:cubicBezTo>
                    <a:pt x="7" y="544"/>
                    <a:pt x="8" y="545"/>
                    <a:pt x="8" y="546"/>
                  </a:cubicBezTo>
                  <a:close/>
                  <a:moveTo>
                    <a:pt x="8" y="554"/>
                  </a:moveTo>
                  <a:lnTo>
                    <a:pt x="8" y="554"/>
                  </a:lnTo>
                  <a:cubicBezTo>
                    <a:pt x="8" y="555"/>
                    <a:pt x="7" y="556"/>
                    <a:pt x="6" y="556"/>
                  </a:cubicBezTo>
                  <a:cubicBezTo>
                    <a:pt x="5" y="556"/>
                    <a:pt x="4" y="555"/>
                    <a:pt x="4" y="554"/>
                  </a:cubicBezTo>
                  <a:cubicBezTo>
                    <a:pt x="4" y="553"/>
                    <a:pt x="5" y="552"/>
                    <a:pt x="6" y="552"/>
                  </a:cubicBezTo>
                  <a:cubicBezTo>
                    <a:pt x="7" y="552"/>
                    <a:pt x="8" y="553"/>
                    <a:pt x="8" y="554"/>
                  </a:cubicBezTo>
                  <a:close/>
                  <a:moveTo>
                    <a:pt x="8" y="562"/>
                  </a:moveTo>
                  <a:lnTo>
                    <a:pt x="8" y="562"/>
                  </a:lnTo>
                  <a:cubicBezTo>
                    <a:pt x="8" y="563"/>
                    <a:pt x="7" y="564"/>
                    <a:pt x="6" y="564"/>
                  </a:cubicBezTo>
                  <a:cubicBezTo>
                    <a:pt x="5" y="564"/>
                    <a:pt x="4" y="563"/>
                    <a:pt x="4" y="562"/>
                  </a:cubicBezTo>
                  <a:cubicBezTo>
                    <a:pt x="4" y="561"/>
                    <a:pt x="5" y="560"/>
                    <a:pt x="6" y="560"/>
                  </a:cubicBezTo>
                  <a:cubicBezTo>
                    <a:pt x="7" y="560"/>
                    <a:pt x="8" y="561"/>
                    <a:pt x="8" y="562"/>
                  </a:cubicBezTo>
                  <a:close/>
                  <a:moveTo>
                    <a:pt x="8" y="570"/>
                  </a:moveTo>
                  <a:lnTo>
                    <a:pt x="8" y="570"/>
                  </a:lnTo>
                  <a:cubicBezTo>
                    <a:pt x="8" y="571"/>
                    <a:pt x="8" y="572"/>
                    <a:pt x="6" y="572"/>
                  </a:cubicBezTo>
                  <a:cubicBezTo>
                    <a:pt x="5" y="572"/>
                    <a:pt x="4" y="571"/>
                    <a:pt x="4" y="570"/>
                  </a:cubicBezTo>
                  <a:cubicBezTo>
                    <a:pt x="4" y="569"/>
                    <a:pt x="5" y="568"/>
                    <a:pt x="6" y="568"/>
                  </a:cubicBezTo>
                  <a:cubicBezTo>
                    <a:pt x="8" y="568"/>
                    <a:pt x="8" y="569"/>
                    <a:pt x="8" y="570"/>
                  </a:cubicBezTo>
                  <a:close/>
                  <a:moveTo>
                    <a:pt x="8" y="578"/>
                  </a:moveTo>
                  <a:lnTo>
                    <a:pt x="8" y="578"/>
                  </a:lnTo>
                  <a:cubicBezTo>
                    <a:pt x="8" y="579"/>
                    <a:pt x="8" y="580"/>
                    <a:pt x="6" y="580"/>
                  </a:cubicBezTo>
                  <a:cubicBezTo>
                    <a:pt x="5" y="580"/>
                    <a:pt x="4" y="579"/>
                    <a:pt x="4" y="578"/>
                  </a:cubicBezTo>
                  <a:cubicBezTo>
                    <a:pt x="4" y="577"/>
                    <a:pt x="5" y="576"/>
                    <a:pt x="6" y="576"/>
                  </a:cubicBezTo>
                  <a:cubicBezTo>
                    <a:pt x="8" y="576"/>
                    <a:pt x="8" y="577"/>
                    <a:pt x="8" y="578"/>
                  </a:cubicBezTo>
                  <a:close/>
                  <a:moveTo>
                    <a:pt x="9" y="586"/>
                  </a:moveTo>
                  <a:lnTo>
                    <a:pt x="9" y="586"/>
                  </a:lnTo>
                  <a:cubicBezTo>
                    <a:pt x="9" y="587"/>
                    <a:pt x="8" y="588"/>
                    <a:pt x="7" y="588"/>
                  </a:cubicBezTo>
                  <a:cubicBezTo>
                    <a:pt x="5" y="588"/>
                    <a:pt x="5" y="587"/>
                    <a:pt x="5" y="586"/>
                  </a:cubicBezTo>
                  <a:cubicBezTo>
                    <a:pt x="5" y="585"/>
                    <a:pt x="5" y="584"/>
                    <a:pt x="7" y="584"/>
                  </a:cubicBezTo>
                  <a:cubicBezTo>
                    <a:pt x="8" y="584"/>
                    <a:pt x="9" y="585"/>
                    <a:pt x="9" y="586"/>
                  </a:cubicBezTo>
                  <a:close/>
                  <a:moveTo>
                    <a:pt x="9" y="594"/>
                  </a:moveTo>
                  <a:lnTo>
                    <a:pt x="9" y="594"/>
                  </a:lnTo>
                  <a:cubicBezTo>
                    <a:pt x="9" y="595"/>
                    <a:pt x="8" y="596"/>
                    <a:pt x="7" y="596"/>
                  </a:cubicBezTo>
                  <a:cubicBezTo>
                    <a:pt x="5" y="596"/>
                    <a:pt x="5" y="595"/>
                    <a:pt x="5" y="594"/>
                  </a:cubicBezTo>
                  <a:cubicBezTo>
                    <a:pt x="5" y="593"/>
                    <a:pt x="5" y="592"/>
                    <a:pt x="7" y="592"/>
                  </a:cubicBezTo>
                  <a:cubicBezTo>
                    <a:pt x="8" y="592"/>
                    <a:pt x="9" y="593"/>
                    <a:pt x="9" y="59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76" name="Freeform 85"/>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377" name="Oval 86"/>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78" name="Oval 87"/>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79" name="Oval 88"/>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380" name="Freeform 89"/>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1" name="Freeform 90"/>
            <p:cNvSpPr>
              <a:spLocks noEditPoints="1"/>
            </p:cNvSpPr>
            <p:nvPr/>
          </p:nvSpPr>
          <p:spPr bwMode="auto">
            <a:xfrm>
              <a:off x="4008" y="3804"/>
              <a:ext cx="2" cy="16"/>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4" y="40"/>
                    <a:pt x="2" y="38"/>
                    <a:pt x="2" y="36"/>
                  </a:cubicBezTo>
                  <a:cubicBezTo>
                    <a:pt x="2" y="34"/>
                    <a:pt x="4" y="32"/>
                    <a:pt x="6" y="32"/>
                  </a:cubicBezTo>
                  <a:cubicBezTo>
                    <a:pt x="8" y="32"/>
                    <a:pt x="10" y="34"/>
                    <a:pt x="10" y="36"/>
                  </a:cubicBezTo>
                  <a:close/>
                  <a:moveTo>
                    <a:pt x="11" y="52"/>
                  </a:moveTo>
                  <a:lnTo>
                    <a:pt x="11" y="52"/>
                  </a:lnTo>
                  <a:cubicBezTo>
                    <a:pt x="11" y="54"/>
                    <a:pt x="10" y="56"/>
                    <a:pt x="7" y="56"/>
                  </a:cubicBezTo>
                  <a:cubicBezTo>
                    <a:pt x="5" y="56"/>
                    <a:pt x="3" y="54"/>
                    <a:pt x="3" y="52"/>
                  </a:cubicBezTo>
                  <a:cubicBezTo>
                    <a:pt x="3" y="49"/>
                    <a:pt x="5" y="48"/>
                    <a:pt x="7" y="48"/>
                  </a:cubicBezTo>
                  <a:cubicBezTo>
                    <a:pt x="10" y="48"/>
                    <a:pt x="11" y="49"/>
                    <a:pt x="11" y="52"/>
                  </a:cubicBezTo>
                  <a:close/>
                  <a:moveTo>
                    <a:pt x="13" y="68"/>
                  </a:moveTo>
                  <a:lnTo>
                    <a:pt x="13" y="68"/>
                  </a:lnTo>
                  <a:cubicBezTo>
                    <a:pt x="13" y="70"/>
                    <a:pt x="11" y="72"/>
                    <a:pt x="9" y="72"/>
                  </a:cubicBezTo>
                  <a:cubicBezTo>
                    <a:pt x="6" y="72"/>
                    <a:pt x="5" y="70"/>
                    <a:pt x="5" y="68"/>
                  </a:cubicBezTo>
                  <a:cubicBezTo>
                    <a:pt x="5" y="65"/>
                    <a:pt x="6" y="64"/>
                    <a:pt x="9" y="64"/>
                  </a:cubicBezTo>
                  <a:cubicBezTo>
                    <a:pt x="11" y="64"/>
                    <a:pt x="13" y="65"/>
                    <a:pt x="13" y="68"/>
                  </a:cubicBezTo>
                  <a:close/>
                  <a:moveTo>
                    <a:pt x="14" y="84"/>
                  </a:moveTo>
                  <a:lnTo>
                    <a:pt x="14" y="84"/>
                  </a:lnTo>
                  <a:cubicBezTo>
                    <a:pt x="14" y="86"/>
                    <a:pt x="12" y="88"/>
                    <a:pt x="10" y="88"/>
                  </a:cubicBezTo>
                  <a:cubicBezTo>
                    <a:pt x="8" y="88"/>
                    <a:pt x="6" y="86"/>
                    <a:pt x="6" y="84"/>
                  </a:cubicBezTo>
                  <a:cubicBezTo>
                    <a:pt x="6" y="81"/>
                    <a:pt x="8" y="80"/>
                    <a:pt x="10" y="80"/>
                  </a:cubicBezTo>
                  <a:cubicBezTo>
                    <a:pt x="12" y="80"/>
                    <a:pt x="14" y="81"/>
                    <a:pt x="14" y="84"/>
                  </a:cubicBezTo>
                  <a:close/>
                  <a:moveTo>
                    <a:pt x="15" y="100"/>
                  </a:moveTo>
                  <a:lnTo>
                    <a:pt x="15" y="100"/>
                  </a:lnTo>
                  <a:cubicBezTo>
                    <a:pt x="15" y="102"/>
                    <a:pt x="13" y="104"/>
                    <a:pt x="11" y="104"/>
                  </a:cubicBezTo>
                  <a:cubicBezTo>
                    <a:pt x="9" y="104"/>
                    <a:pt x="7" y="102"/>
                    <a:pt x="7" y="100"/>
                  </a:cubicBezTo>
                  <a:cubicBezTo>
                    <a:pt x="7" y="97"/>
                    <a:pt x="9" y="96"/>
                    <a:pt x="11" y="96"/>
                  </a:cubicBezTo>
                  <a:cubicBezTo>
                    <a:pt x="13" y="96"/>
                    <a:pt x="15" y="97"/>
                    <a:pt x="15" y="10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2" name="Freeform 91"/>
            <p:cNvSpPr>
              <a:spLocks noEditPoints="1"/>
            </p:cNvSpPr>
            <p:nvPr/>
          </p:nvSpPr>
          <p:spPr bwMode="auto">
            <a:xfrm>
              <a:off x="4116" y="3787"/>
              <a:ext cx="2" cy="16"/>
            </a:xfrm>
            <a:custGeom>
              <a:avLst/>
              <a:gdLst>
                <a:gd name="T0" fmla="*/ 0 w 16"/>
                <a:gd name="T1" fmla="*/ 0 h 104"/>
                <a:gd name="T2" fmla="*/ 0 w 16"/>
                <a:gd name="T3" fmla="*/ 0 h 104"/>
                <a:gd name="T4" fmla="*/ 0 w 16"/>
                <a:gd name="T5" fmla="*/ 0 h 104"/>
                <a:gd name="T6" fmla="*/ 0 w 16"/>
                <a:gd name="T7" fmla="*/ 0 h 104"/>
                <a:gd name="T8" fmla="*/ 0 w 16"/>
                <a:gd name="T9" fmla="*/ 0 h 104"/>
                <a:gd name="T10" fmla="*/ 0 w 16"/>
                <a:gd name="T11" fmla="*/ 0 h 104"/>
                <a:gd name="T12" fmla="*/ 0 w 16"/>
                <a:gd name="T13" fmla="*/ 0 h 104"/>
                <a:gd name="T14" fmla="*/ 0 w 16"/>
                <a:gd name="T15" fmla="*/ 0 h 104"/>
                <a:gd name="T16" fmla="*/ 0 w 16"/>
                <a:gd name="T17" fmla="*/ 0 h 104"/>
                <a:gd name="T18" fmla="*/ 0 w 16"/>
                <a:gd name="T19" fmla="*/ 0 h 104"/>
                <a:gd name="T20" fmla="*/ 0 w 16"/>
                <a:gd name="T21" fmla="*/ 0 h 104"/>
                <a:gd name="T22" fmla="*/ 0 w 16"/>
                <a:gd name="T23" fmla="*/ 0 h 104"/>
                <a:gd name="T24" fmla="*/ 0 w 16"/>
                <a:gd name="T25" fmla="*/ 0 h 104"/>
                <a:gd name="T26" fmla="*/ 0 w 16"/>
                <a:gd name="T27" fmla="*/ 0 h 104"/>
                <a:gd name="T28" fmla="*/ 0 w 16"/>
                <a:gd name="T29" fmla="*/ 0 h 104"/>
                <a:gd name="T30" fmla="*/ 0 w 16"/>
                <a:gd name="T31" fmla="*/ 0 h 104"/>
                <a:gd name="T32" fmla="*/ 0 w 16"/>
                <a:gd name="T33" fmla="*/ 0 h 104"/>
                <a:gd name="T34" fmla="*/ 0 w 16"/>
                <a:gd name="T35" fmla="*/ 0 h 104"/>
                <a:gd name="T36" fmla="*/ 0 w 16"/>
                <a:gd name="T37" fmla="*/ 0 h 104"/>
                <a:gd name="T38" fmla="*/ 0 w 16"/>
                <a:gd name="T39" fmla="*/ 0 h 104"/>
                <a:gd name="T40" fmla="*/ 0 w 16"/>
                <a:gd name="T41" fmla="*/ 0 h 104"/>
                <a:gd name="T42" fmla="*/ 0 w 16"/>
                <a:gd name="T43" fmla="*/ 0 h 104"/>
                <a:gd name="T44" fmla="*/ 0 w 16"/>
                <a:gd name="T45" fmla="*/ 0 h 104"/>
                <a:gd name="T46" fmla="*/ 0 w 16"/>
                <a:gd name="T47" fmla="*/ 0 h 104"/>
                <a:gd name="T48" fmla="*/ 0 w 16"/>
                <a:gd name="T49" fmla="*/ 0 h 104"/>
                <a:gd name="T50" fmla="*/ 0 w 16"/>
                <a:gd name="T51" fmla="*/ 0 h 104"/>
                <a:gd name="T52" fmla="*/ 0 w 16"/>
                <a:gd name="T53" fmla="*/ 0 h 104"/>
                <a:gd name="T54" fmla="*/ 0 w 16"/>
                <a:gd name="T55" fmla="*/ 0 h 104"/>
                <a:gd name="T56" fmla="*/ 0 w 16"/>
                <a:gd name="T57" fmla="*/ 0 h 104"/>
                <a:gd name="T58" fmla="*/ 0 w 16"/>
                <a:gd name="T59" fmla="*/ 0 h 104"/>
                <a:gd name="T60" fmla="*/ 0 w 16"/>
                <a:gd name="T61" fmla="*/ 0 h 104"/>
                <a:gd name="T62" fmla="*/ 0 w 16"/>
                <a:gd name="T63" fmla="*/ 0 h 104"/>
                <a:gd name="T64" fmla="*/ 0 w 16"/>
                <a:gd name="T65" fmla="*/ 0 h 104"/>
                <a:gd name="T66" fmla="*/ 0 w 16"/>
                <a:gd name="T67" fmla="*/ 0 h 104"/>
                <a:gd name="T68" fmla="*/ 0 w 16"/>
                <a:gd name="T69" fmla="*/ 0 h 104"/>
                <a:gd name="T70" fmla="*/ 0 w 16"/>
                <a:gd name="T71" fmla="*/ 0 h 104"/>
                <a:gd name="T72" fmla="*/ 0 w 16"/>
                <a:gd name="T73" fmla="*/ 0 h 104"/>
                <a:gd name="T74" fmla="*/ 0 w 16"/>
                <a:gd name="T75" fmla="*/ 0 h 104"/>
                <a:gd name="T76" fmla="*/ 0 w 16"/>
                <a:gd name="T77" fmla="*/ 0 h 104"/>
                <a:gd name="T78" fmla="*/ 0 w 16"/>
                <a:gd name="T79" fmla="*/ 0 h 104"/>
                <a:gd name="T80" fmla="*/ 0 w 16"/>
                <a:gd name="T81" fmla="*/ 0 h 104"/>
                <a:gd name="T82" fmla="*/ 0 w 16"/>
                <a:gd name="T83" fmla="*/ 0 h 104"/>
                <a:gd name="T84" fmla="*/ 0 w 16"/>
                <a:gd name="T85" fmla="*/ 0 h 104"/>
                <a:gd name="T86" fmla="*/ 0 w 16"/>
                <a:gd name="T87" fmla="*/ 0 h 104"/>
                <a:gd name="T88" fmla="*/ 0 w 16"/>
                <a:gd name="T89" fmla="*/ 0 h 104"/>
                <a:gd name="T90" fmla="*/ 0 w 16"/>
                <a:gd name="T91" fmla="*/ 0 h 104"/>
                <a:gd name="T92" fmla="*/ 0 w 16"/>
                <a:gd name="T93" fmla="*/ 0 h 104"/>
                <a:gd name="T94" fmla="*/ 0 w 16"/>
                <a:gd name="T95" fmla="*/ 0 h 104"/>
                <a:gd name="T96" fmla="*/ 0 w 16"/>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04"/>
                <a:gd name="T149" fmla="*/ 16 w 1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04">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0" y="20"/>
                  </a:moveTo>
                  <a:lnTo>
                    <a:pt x="10" y="20"/>
                  </a:lnTo>
                  <a:cubicBezTo>
                    <a:pt x="10" y="23"/>
                    <a:pt x="8" y="24"/>
                    <a:pt x="6" y="24"/>
                  </a:cubicBezTo>
                  <a:cubicBezTo>
                    <a:pt x="3" y="24"/>
                    <a:pt x="2" y="23"/>
                    <a:pt x="2" y="20"/>
                  </a:cubicBezTo>
                  <a:cubicBezTo>
                    <a:pt x="2" y="18"/>
                    <a:pt x="3" y="16"/>
                    <a:pt x="6" y="16"/>
                  </a:cubicBezTo>
                  <a:cubicBezTo>
                    <a:pt x="8" y="16"/>
                    <a:pt x="10" y="18"/>
                    <a:pt x="10" y="20"/>
                  </a:cubicBezTo>
                  <a:close/>
                  <a:moveTo>
                    <a:pt x="11" y="36"/>
                  </a:moveTo>
                  <a:lnTo>
                    <a:pt x="11" y="36"/>
                  </a:lnTo>
                  <a:cubicBezTo>
                    <a:pt x="11" y="39"/>
                    <a:pt x="9" y="40"/>
                    <a:pt x="7" y="40"/>
                  </a:cubicBezTo>
                  <a:cubicBezTo>
                    <a:pt x="5" y="40"/>
                    <a:pt x="3" y="39"/>
                    <a:pt x="3" y="36"/>
                  </a:cubicBezTo>
                  <a:cubicBezTo>
                    <a:pt x="3" y="34"/>
                    <a:pt x="5" y="32"/>
                    <a:pt x="7" y="32"/>
                  </a:cubicBezTo>
                  <a:cubicBezTo>
                    <a:pt x="9" y="32"/>
                    <a:pt x="11" y="34"/>
                    <a:pt x="11" y="36"/>
                  </a:cubicBezTo>
                  <a:close/>
                  <a:moveTo>
                    <a:pt x="12" y="52"/>
                  </a:moveTo>
                  <a:lnTo>
                    <a:pt x="12" y="52"/>
                  </a:lnTo>
                  <a:cubicBezTo>
                    <a:pt x="12" y="55"/>
                    <a:pt x="10" y="56"/>
                    <a:pt x="8" y="56"/>
                  </a:cubicBezTo>
                  <a:cubicBezTo>
                    <a:pt x="6" y="56"/>
                    <a:pt x="4" y="55"/>
                    <a:pt x="4" y="52"/>
                  </a:cubicBezTo>
                  <a:cubicBezTo>
                    <a:pt x="4" y="50"/>
                    <a:pt x="6" y="48"/>
                    <a:pt x="8" y="48"/>
                  </a:cubicBezTo>
                  <a:cubicBezTo>
                    <a:pt x="10" y="48"/>
                    <a:pt x="12" y="50"/>
                    <a:pt x="12" y="52"/>
                  </a:cubicBezTo>
                  <a:close/>
                  <a:moveTo>
                    <a:pt x="13" y="68"/>
                  </a:moveTo>
                  <a:lnTo>
                    <a:pt x="13" y="68"/>
                  </a:lnTo>
                  <a:cubicBezTo>
                    <a:pt x="13" y="71"/>
                    <a:pt x="12" y="72"/>
                    <a:pt x="9" y="72"/>
                  </a:cubicBezTo>
                  <a:cubicBezTo>
                    <a:pt x="7" y="72"/>
                    <a:pt x="5" y="71"/>
                    <a:pt x="5" y="68"/>
                  </a:cubicBezTo>
                  <a:cubicBezTo>
                    <a:pt x="5" y="66"/>
                    <a:pt x="7" y="64"/>
                    <a:pt x="9" y="64"/>
                  </a:cubicBezTo>
                  <a:cubicBezTo>
                    <a:pt x="12" y="64"/>
                    <a:pt x="13" y="66"/>
                    <a:pt x="13" y="68"/>
                  </a:cubicBezTo>
                  <a:close/>
                  <a:moveTo>
                    <a:pt x="15" y="84"/>
                  </a:moveTo>
                  <a:lnTo>
                    <a:pt x="15" y="84"/>
                  </a:lnTo>
                  <a:cubicBezTo>
                    <a:pt x="15" y="86"/>
                    <a:pt x="13" y="88"/>
                    <a:pt x="11" y="88"/>
                  </a:cubicBezTo>
                  <a:cubicBezTo>
                    <a:pt x="8" y="88"/>
                    <a:pt x="7" y="86"/>
                    <a:pt x="7" y="84"/>
                  </a:cubicBezTo>
                  <a:cubicBezTo>
                    <a:pt x="7" y="82"/>
                    <a:pt x="8" y="80"/>
                    <a:pt x="11" y="80"/>
                  </a:cubicBezTo>
                  <a:cubicBezTo>
                    <a:pt x="13" y="80"/>
                    <a:pt x="15" y="82"/>
                    <a:pt x="15" y="84"/>
                  </a:cubicBezTo>
                  <a:close/>
                  <a:moveTo>
                    <a:pt x="16" y="100"/>
                  </a:moveTo>
                  <a:lnTo>
                    <a:pt x="16" y="100"/>
                  </a:lnTo>
                  <a:cubicBezTo>
                    <a:pt x="16" y="102"/>
                    <a:pt x="14" y="104"/>
                    <a:pt x="12" y="104"/>
                  </a:cubicBezTo>
                  <a:cubicBezTo>
                    <a:pt x="10" y="104"/>
                    <a:pt x="8" y="102"/>
                    <a:pt x="8" y="100"/>
                  </a:cubicBezTo>
                  <a:cubicBezTo>
                    <a:pt x="8" y="98"/>
                    <a:pt x="10" y="96"/>
                    <a:pt x="12" y="96"/>
                  </a:cubicBezTo>
                  <a:cubicBezTo>
                    <a:pt x="14" y="96"/>
                    <a:pt x="16" y="98"/>
                    <a:pt x="16" y="10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3" name="Freeform 92"/>
            <p:cNvSpPr>
              <a:spLocks noEditPoints="1"/>
            </p:cNvSpPr>
            <p:nvPr/>
          </p:nvSpPr>
          <p:spPr bwMode="auto">
            <a:xfrm>
              <a:off x="4276" y="3736"/>
              <a:ext cx="2" cy="52"/>
            </a:xfrm>
            <a:custGeom>
              <a:avLst/>
              <a:gdLst>
                <a:gd name="T0" fmla="*/ 0 w 17"/>
                <a:gd name="T1" fmla="*/ 0 h 329"/>
                <a:gd name="T2" fmla="*/ 0 w 17"/>
                <a:gd name="T3" fmla="*/ 0 h 329"/>
                <a:gd name="T4" fmla="*/ 0 w 17"/>
                <a:gd name="T5" fmla="*/ 0 h 329"/>
                <a:gd name="T6" fmla="*/ 0 w 17"/>
                <a:gd name="T7" fmla="*/ 0 h 329"/>
                <a:gd name="T8" fmla="*/ 0 w 17"/>
                <a:gd name="T9" fmla="*/ 0 h 329"/>
                <a:gd name="T10" fmla="*/ 0 w 17"/>
                <a:gd name="T11" fmla="*/ 0 h 329"/>
                <a:gd name="T12" fmla="*/ 0 w 17"/>
                <a:gd name="T13" fmla="*/ 0 h 329"/>
                <a:gd name="T14" fmla="*/ 0 w 17"/>
                <a:gd name="T15" fmla="*/ 0 h 329"/>
                <a:gd name="T16" fmla="*/ 0 w 17"/>
                <a:gd name="T17" fmla="*/ 0 h 329"/>
                <a:gd name="T18" fmla="*/ 0 w 17"/>
                <a:gd name="T19" fmla="*/ 0 h 329"/>
                <a:gd name="T20" fmla="*/ 0 w 17"/>
                <a:gd name="T21" fmla="*/ 0 h 329"/>
                <a:gd name="T22" fmla="*/ 0 w 17"/>
                <a:gd name="T23" fmla="*/ 0 h 329"/>
                <a:gd name="T24" fmla="*/ 0 w 17"/>
                <a:gd name="T25" fmla="*/ 0 h 329"/>
                <a:gd name="T26" fmla="*/ 0 w 17"/>
                <a:gd name="T27" fmla="*/ 0 h 329"/>
                <a:gd name="T28" fmla="*/ 0 w 17"/>
                <a:gd name="T29" fmla="*/ 0 h 329"/>
                <a:gd name="T30" fmla="*/ 0 w 17"/>
                <a:gd name="T31" fmla="*/ 0 h 329"/>
                <a:gd name="T32" fmla="*/ 0 w 17"/>
                <a:gd name="T33" fmla="*/ 0 h 329"/>
                <a:gd name="T34" fmla="*/ 0 w 17"/>
                <a:gd name="T35" fmla="*/ 0 h 329"/>
                <a:gd name="T36" fmla="*/ 0 w 17"/>
                <a:gd name="T37" fmla="*/ 0 h 329"/>
                <a:gd name="T38" fmla="*/ 0 w 17"/>
                <a:gd name="T39" fmla="*/ 0 h 329"/>
                <a:gd name="T40" fmla="*/ 0 w 17"/>
                <a:gd name="T41" fmla="*/ 0 h 329"/>
                <a:gd name="T42" fmla="*/ 0 w 17"/>
                <a:gd name="T43" fmla="*/ 0 h 329"/>
                <a:gd name="T44" fmla="*/ 0 w 17"/>
                <a:gd name="T45" fmla="*/ 0 h 329"/>
                <a:gd name="T46" fmla="*/ 0 w 17"/>
                <a:gd name="T47" fmla="*/ 0 h 329"/>
                <a:gd name="T48" fmla="*/ 0 w 17"/>
                <a:gd name="T49" fmla="*/ 0 h 329"/>
                <a:gd name="T50" fmla="*/ 0 w 17"/>
                <a:gd name="T51" fmla="*/ 0 h 329"/>
                <a:gd name="T52" fmla="*/ 0 w 17"/>
                <a:gd name="T53" fmla="*/ 0 h 329"/>
                <a:gd name="T54" fmla="*/ 0 w 17"/>
                <a:gd name="T55" fmla="*/ 0 h 329"/>
                <a:gd name="T56" fmla="*/ 0 w 17"/>
                <a:gd name="T57" fmla="*/ 0 h 329"/>
                <a:gd name="T58" fmla="*/ 0 w 17"/>
                <a:gd name="T59" fmla="*/ 0 h 329"/>
                <a:gd name="T60" fmla="*/ 0 w 17"/>
                <a:gd name="T61" fmla="*/ 0 h 329"/>
                <a:gd name="T62" fmla="*/ 0 w 17"/>
                <a:gd name="T63" fmla="*/ 0 h 329"/>
                <a:gd name="T64" fmla="*/ 0 w 17"/>
                <a:gd name="T65" fmla="*/ 0 h 329"/>
                <a:gd name="T66" fmla="*/ 0 w 17"/>
                <a:gd name="T67" fmla="*/ 0 h 329"/>
                <a:gd name="T68" fmla="*/ 0 w 17"/>
                <a:gd name="T69" fmla="*/ 0 h 329"/>
                <a:gd name="T70" fmla="*/ 0 w 17"/>
                <a:gd name="T71" fmla="*/ 0 h 329"/>
                <a:gd name="T72" fmla="*/ 0 w 17"/>
                <a:gd name="T73" fmla="*/ 0 h 329"/>
                <a:gd name="T74" fmla="*/ 0 w 17"/>
                <a:gd name="T75" fmla="*/ 0 h 329"/>
                <a:gd name="T76" fmla="*/ 0 w 17"/>
                <a:gd name="T77" fmla="*/ 0 h 329"/>
                <a:gd name="T78" fmla="*/ 0 w 17"/>
                <a:gd name="T79" fmla="*/ 0 h 329"/>
                <a:gd name="T80" fmla="*/ 0 w 17"/>
                <a:gd name="T81" fmla="*/ 0 h 329"/>
                <a:gd name="T82" fmla="*/ 0 w 17"/>
                <a:gd name="T83" fmla="*/ 0 h 329"/>
                <a:gd name="T84" fmla="*/ 0 w 17"/>
                <a:gd name="T85" fmla="*/ 0 h 329"/>
                <a:gd name="T86" fmla="*/ 0 w 17"/>
                <a:gd name="T87" fmla="*/ 0 h 329"/>
                <a:gd name="T88" fmla="*/ 0 w 17"/>
                <a:gd name="T89" fmla="*/ 0 h 329"/>
                <a:gd name="T90" fmla="*/ 0 w 17"/>
                <a:gd name="T91" fmla="*/ 0 h 329"/>
                <a:gd name="T92" fmla="*/ 0 w 17"/>
                <a:gd name="T93" fmla="*/ 0 h 329"/>
                <a:gd name="T94" fmla="*/ 0 w 17"/>
                <a:gd name="T95" fmla="*/ 0 h 329"/>
                <a:gd name="T96" fmla="*/ 0 w 17"/>
                <a:gd name="T97" fmla="*/ 0 h 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329"/>
                <a:gd name="T149" fmla="*/ 17 w 17"/>
                <a:gd name="T150" fmla="*/ 329 h 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329">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9" y="36"/>
                  </a:moveTo>
                  <a:lnTo>
                    <a:pt x="9" y="36"/>
                  </a:lnTo>
                  <a:cubicBezTo>
                    <a:pt x="9" y="39"/>
                    <a:pt x="7" y="40"/>
                    <a:pt x="5" y="40"/>
                  </a:cubicBezTo>
                  <a:cubicBezTo>
                    <a:pt x="3" y="40"/>
                    <a:pt x="1" y="39"/>
                    <a:pt x="1" y="36"/>
                  </a:cubicBezTo>
                  <a:cubicBezTo>
                    <a:pt x="1" y="34"/>
                    <a:pt x="3" y="32"/>
                    <a:pt x="5" y="32"/>
                  </a:cubicBezTo>
                  <a:cubicBezTo>
                    <a:pt x="7" y="32"/>
                    <a:pt x="9" y="34"/>
                    <a:pt x="9" y="36"/>
                  </a:cubicBezTo>
                  <a:close/>
                  <a:moveTo>
                    <a:pt x="10" y="52"/>
                  </a:moveTo>
                  <a:lnTo>
                    <a:pt x="10" y="52"/>
                  </a:lnTo>
                  <a:cubicBezTo>
                    <a:pt x="10" y="55"/>
                    <a:pt x="8" y="56"/>
                    <a:pt x="6" y="56"/>
                  </a:cubicBezTo>
                  <a:cubicBezTo>
                    <a:pt x="3" y="56"/>
                    <a:pt x="2" y="55"/>
                    <a:pt x="2" y="52"/>
                  </a:cubicBezTo>
                  <a:cubicBezTo>
                    <a:pt x="2" y="50"/>
                    <a:pt x="3" y="48"/>
                    <a:pt x="6" y="48"/>
                  </a:cubicBezTo>
                  <a:cubicBezTo>
                    <a:pt x="8" y="48"/>
                    <a:pt x="10" y="50"/>
                    <a:pt x="10" y="52"/>
                  </a:cubicBezTo>
                  <a:close/>
                  <a:moveTo>
                    <a:pt x="10" y="68"/>
                  </a:moveTo>
                  <a:lnTo>
                    <a:pt x="10" y="68"/>
                  </a:lnTo>
                  <a:cubicBezTo>
                    <a:pt x="10" y="71"/>
                    <a:pt x="8" y="72"/>
                    <a:pt x="6" y="72"/>
                  </a:cubicBezTo>
                  <a:cubicBezTo>
                    <a:pt x="4" y="72"/>
                    <a:pt x="2" y="71"/>
                    <a:pt x="2" y="68"/>
                  </a:cubicBezTo>
                  <a:cubicBezTo>
                    <a:pt x="2" y="66"/>
                    <a:pt x="4" y="64"/>
                    <a:pt x="6" y="64"/>
                  </a:cubicBezTo>
                  <a:cubicBezTo>
                    <a:pt x="8" y="64"/>
                    <a:pt x="10" y="66"/>
                    <a:pt x="10" y="68"/>
                  </a:cubicBezTo>
                  <a:close/>
                  <a:moveTo>
                    <a:pt x="11" y="84"/>
                  </a:moveTo>
                  <a:lnTo>
                    <a:pt x="11" y="84"/>
                  </a:lnTo>
                  <a:cubicBezTo>
                    <a:pt x="11" y="87"/>
                    <a:pt x="9" y="88"/>
                    <a:pt x="7" y="88"/>
                  </a:cubicBezTo>
                  <a:cubicBezTo>
                    <a:pt x="4" y="88"/>
                    <a:pt x="3" y="87"/>
                    <a:pt x="3" y="84"/>
                  </a:cubicBezTo>
                  <a:cubicBezTo>
                    <a:pt x="3" y="82"/>
                    <a:pt x="4" y="80"/>
                    <a:pt x="7" y="80"/>
                  </a:cubicBezTo>
                  <a:cubicBezTo>
                    <a:pt x="9" y="80"/>
                    <a:pt x="11" y="82"/>
                    <a:pt x="11" y="84"/>
                  </a:cubicBezTo>
                  <a:close/>
                  <a:moveTo>
                    <a:pt x="11" y="100"/>
                  </a:moveTo>
                  <a:lnTo>
                    <a:pt x="11" y="100"/>
                  </a:lnTo>
                  <a:cubicBezTo>
                    <a:pt x="11" y="103"/>
                    <a:pt x="9" y="104"/>
                    <a:pt x="7" y="104"/>
                  </a:cubicBezTo>
                  <a:cubicBezTo>
                    <a:pt x="5" y="104"/>
                    <a:pt x="3" y="103"/>
                    <a:pt x="3" y="100"/>
                  </a:cubicBezTo>
                  <a:cubicBezTo>
                    <a:pt x="3" y="98"/>
                    <a:pt x="5" y="96"/>
                    <a:pt x="7" y="96"/>
                  </a:cubicBezTo>
                  <a:cubicBezTo>
                    <a:pt x="9" y="96"/>
                    <a:pt x="11" y="98"/>
                    <a:pt x="11" y="100"/>
                  </a:cubicBezTo>
                  <a:close/>
                  <a:moveTo>
                    <a:pt x="11" y="116"/>
                  </a:moveTo>
                  <a:lnTo>
                    <a:pt x="11" y="116"/>
                  </a:lnTo>
                  <a:cubicBezTo>
                    <a:pt x="11" y="119"/>
                    <a:pt x="10" y="120"/>
                    <a:pt x="7" y="120"/>
                  </a:cubicBezTo>
                  <a:cubicBezTo>
                    <a:pt x="5" y="120"/>
                    <a:pt x="3" y="119"/>
                    <a:pt x="3" y="116"/>
                  </a:cubicBezTo>
                  <a:cubicBezTo>
                    <a:pt x="3" y="114"/>
                    <a:pt x="5" y="112"/>
                    <a:pt x="7" y="112"/>
                  </a:cubicBezTo>
                  <a:cubicBezTo>
                    <a:pt x="10" y="112"/>
                    <a:pt x="11" y="114"/>
                    <a:pt x="11" y="116"/>
                  </a:cubicBezTo>
                  <a:close/>
                  <a:moveTo>
                    <a:pt x="12" y="132"/>
                  </a:moveTo>
                  <a:lnTo>
                    <a:pt x="12" y="132"/>
                  </a:lnTo>
                  <a:cubicBezTo>
                    <a:pt x="12" y="135"/>
                    <a:pt x="10" y="136"/>
                    <a:pt x="8" y="136"/>
                  </a:cubicBezTo>
                  <a:cubicBezTo>
                    <a:pt x="6" y="136"/>
                    <a:pt x="4" y="135"/>
                    <a:pt x="4" y="132"/>
                  </a:cubicBezTo>
                  <a:cubicBezTo>
                    <a:pt x="4" y="130"/>
                    <a:pt x="6" y="128"/>
                    <a:pt x="8" y="128"/>
                  </a:cubicBezTo>
                  <a:cubicBezTo>
                    <a:pt x="10" y="128"/>
                    <a:pt x="12" y="130"/>
                    <a:pt x="12" y="132"/>
                  </a:cubicBezTo>
                  <a:close/>
                  <a:moveTo>
                    <a:pt x="12" y="148"/>
                  </a:moveTo>
                  <a:lnTo>
                    <a:pt x="12" y="148"/>
                  </a:lnTo>
                  <a:cubicBezTo>
                    <a:pt x="12" y="151"/>
                    <a:pt x="10" y="152"/>
                    <a:pt x="8" y="152"/>
                  </a:cubicBezTo>
                  <a:cubicBezTo>
                    <a:pt x="6" y="152"/>
                    <a:pt x="4" y="151"/>
                    <a:pt x="4" y="148"/>
                  </a:cubicBezTo>
                  <a:cubicBezTo>
                    <a:pt x="4" y="146"/>
                    <a:pt x="6" y="144"/>
                    <a:pt x="8" y="144"/>
                  </a:cubicBezTo>
                  <a:cubicBezTo>
                    <a:pt x="10" y="144"/>
                    <a:pt x="12" y="146"/>
                    <a:pt x="12" y="148"/>
                  </a:cubicBezTo>
                  <a:close/>
                  <a:moveTo>
                    <a:pt x="13" y="164"/>
                  </a:moveTo>
                  <a:lnTo>
                    <a:pt x="13" y="164"/>
                  </a:lnTo>
                  <a:cubicBezTo>
                    <a:pt x="13" y="167"/>
                    <a:pt x="11" y="168"/>
                    <a:pt x="9" y="168"/>
                  </a:cubicBezTo>
                  <a:cubicBezTo>
                    <a:pt x="6" y="168"/>
                    <a:pt x="5" y="167"/>
                    <a:pt x="5" y="164"/>
                  </a:cubicBezTo>
                  <a:cubicBezTo>
                    <a:pt x="5" y="162"/>
                    <a:pt x="6" y="160"/>
                    <a:pt x="9" y="160"/>
                  </a:cubicBezTo>
                  <a:cubicBezTo>
                    <a:pt x="11" y="160"/>
                    <a:pt x="13" y="162"/>
                    <a:pt x="13" y="164"/>
                  </a:cubicBezTo>
                  <a:close/>
                  <a:moveTo>
                    <a:pt x="13" y="180"/>
                  </a:moveTo>
                  <a:lnTo>
                    <a:pt x="13" y="180"/>
                  </a:lnTo>
                  <a:cubicBezTo>
                    <a:pt x="13" y="183"/>
                    <a:pt x="11" y="184"/>
                    <a:pt x="9" y="184"/>
                  </a:cubicBezTo>
                  <a:cubicBezTo>
                    <a:pt x="7" y="184"/>
                    <a:pt x="5" y="183"/>
                    <a:pt x="5" y="180"/>
                  </a:cubicBezTo>
                  <a:cubicBezTo>
                    <a:pt x="5" y="178"/>
                    <a:pt x="7" y="176"/>
                    <a:pt x="9" y="176"/>
                  </a:cubicBezTo>
                  <a:cubicBezTo>
                    <a:pt x="11" y="176"/>
                    <a:pt x="13" y="178"/>
                    <a:pt x="13" y="180"/>
                  </a:cubicBezTo>
                  <a:close/>
                  <a:moveTo>
                    <a:pt x="13" y="196"/>
                  </a:moveTo>
                  <a:lnTo>
                    <a:pt x="13" y="197"/>
                  </a:lnTo>
                  <a:cubicBezTo>
                    <a:pt x="13" y="199"/>
                    <a:pt x="12" y="201"/>
                    <a:pt x="9" y="201"/>
                  </a:cubicBezTo>
                  <a:cubicBezTo>
                    <a:pt x="7" y="201"/>
                    <a:pt x="5" y="199"/>
                    <a:pt x="5" y="197"/>
                  </a:cubicBezTo>
                  <a:lnTo>
                    <a:pt x="5" y="196"/>
                  </a:lnTo>
                  <a:cubicBezTo>
                    <a:pt x="5" y="194"/>
                    <a:pt x="7" y="192"/>
                    <a:pt x="9" y="192"/>
                  </a:cubicBezTo>
                  <a:cubicBezTo>
                    <a:pt x="12" y="192"/>
                    <a:pt x="13" y="194"/>
                    <a:pt x="13" y="196"/>
                  </a:cubicBezTo>
                  <a:close/>
                  <a:moveTo>
                    <a:pt x="14" y="212"/>
                  </a:moveTo>
                  <a:lnTo>
                    <a:pt x="14" y="213"/>
                  </a:lnTo>
                  <a:cubicBezTo>
                    <a:pt x="14" y="215"/>
                    <a:pt x="12" y="217"/>
                    <a:pt x="10" y="217"/>
                  </a:cubicBezTo>
                  <a:cubicBezTo>
                    <a:pt x="8" y="217"/>
                    <a:pt x="6" y="215"/>
                    <a:pt x="6" y="213"/>
                  </a:cubicBezTo>
                  <a:lnTo>
                    <a:pt x="6" y="212"/>
                  </a:lnTo>
                  <a:cubicBezTo>
                    <a:pt x="6" y="210"/>
                    <a:pt x="8" y="208"/>
                    <a:pt x="10" y="208"/>
                  </a:cubicBezTo>
                  <a:cubicBezTo>
                    <a:pt x="12" y="208"/>
                    <a:pt x="14" y="210"/>
                    <a:pt x="14" y="212"/>
                  </a:cubicBezTo>
                  <a:close/>
                  <a:moveTo>
                    <a:pt x="14" y="228"/>
                  </a:moveTo>
                  <a:lnTo>
                    <a:pt x="14" y="229"/>
                  </a:lnTo>
                  <a:cubicBezTo>
                    <a:pt x="14" y="231"/>
                    <a:pt x="12" y="233"/>
                    <a:pt x="10" y="233"/>
                  </a:cubicBezTo>
                  <a:cubicBezTo>
                    <a:pt x="8" y="233"/>
                    <a:pt x="6" y="231"/>
                    <a:pt x="6" y="229"/>
                  </a:cubicBezTo>
                  <a:lnTo>
                    <a:pt x="6" y="228"/>
                  </a:lnTo>
                  <a:cubicBezTo>
                    <a:pt x="6" y="226"/>
                    <a:pt x="8" y="224"/>
                    <a:pt x="10" y="224"/>
                  </a:cubicBezTo>
                  <a:cubicBezTo>
                    <a:pt x="12" y="224"/>
                    <a:pt x="14" y="226"/>
                    <a:pt x="14" y="228"/>
                  </a:cubicBezTo>
                  <a:close/>
                  <a:moveTo>
                    <a:pt x="15" y="245"/>
                  </a:moveTo>
                  <a:lnTo>
                    <a:pt x="15" y="245"/>
                  </a:lnTo>
                  <a:cubicBezTo>
                    <a:pt x="15" y="247"/>
                    <a:pt x="13" y="249"/>
                    <a:pt x="11" y="249"/>
                  </a:cubicBezTo>
                  <a:cubicBezTo>
                    <a:pt x="8" y="249"/>
                    <a:pt x="7" y="247"/>
                    <a:pt x="7" y="245"/>
                  </a:cubicBezTo>
                  <a:cubicBezTo>
                    <a:pt x="7" y="242"/>
                    <a:pt x="8" y="241"/>
                    <a:pt x="11" y="241"/>
                  </a:cubicBezTo>
                  <a:cubicBezTo>
                    <a:pt x="13" y="241"/>
                    <a:pt x="15" y="242"/>
                    <a:pt x="15" y="245"/>
                  </a:cubicBezTo>
                  <a:close/>
                  <a:moveTo>
                    <a:pt x="15" y="261"/>
                  </a:moveTo>
                  <a:lnTo>
                    <a:pt x="15" y="261"/>
                  </a:lnTo>
                  <a:cubicBezTo>
                    <a:pt x="15" y="263"/>
                    <a:pt x="13" y="265"/>
                    <a:pt x="11" y="265"/>
                  </a:cubicBezTo>
                  <a:cubicBezTo>
                    <a:pt x="9" y="265"/>
                    <a:pt x="7" y="263"/>
                    <a:pt x="7" y="261"/>
                  </a:cubicBezTo>
                  <a:cubicBezTo>
                    <a:pt x="7" y="258"/>
                    <a:pt x="9" y="257"/>
                    <a:pt x="11" y="257"/>
                  </a:cubicBezTo>
                  <a:cubicBezTo>
                    <a:pt x="13" y="257"/>
                    <a:pt x="15" y="258"/>
                    <a:pt x="15" y="261"/>
                  </a:cubicBezTo>
                  <a:close/>
                  <a:moveTo>
                    <a:pt x="15" y="277"/>
                  </a:moveTo>
                  <a:lnTo>
                    <a:pt x="15" y="277"/>
                  </a:lnTo>
                  <a:cubicBezTo>
                    <a:pt x="15" y="279"/>
                    <a:pt x="14" y="281"/>
                    <a:pt x="11" y="281"/>
                  </a:cubicBezTo>
                  <a:cubicBezTo>
                    <a:pt x="9" y="281"/>
                    <a:pt x="7" y="279"/>
                    <a:pt x="7" y="277"/>
                  </a:cubicBezTo>
                  <a:cubicBezTo>
                    <a:pt x="7" y="274"/>
                    <a:pt x="9" y="273"/>
                    <a:pt x="11" y="273"/>
                  </a:cubicBezTo>
                  <a:cubicBezTo>
                    <a:pt x="14" y="273"/>
                    <a:pt x="15" y="274"/>
                    <a:pt x="15" y="277"/>
                  </a:cubicBezTo>
                  <a:close/>
                  <a:moveTo>
                    <a:pt x="16" y="293"/>
                  </a:moveTo>
                  <a:lnTo>
                    <a:pt x="16" y="293"/>
                  </a:lnTo>
                  <a:cubicBezTo>
                    <a:pt x="16" y="295"/>
                    <a:pt x="14" y="297"/>
                    <a:pt x="12" y="297"/>
                  </a:cubicBezTo>
                  <a:cubicBezTo>
                    <a:pt x="10" y="297"/>
                    <a:pt x="8" y="295"/>
                    <a:pt x="8" y="293"/>
                  </a:cubicBezTo>
                  <a:cubicBezTo>
                    <a:pt x="8" y="290"/>
                    <a:pt x="10" y="289"/>
                    <a:pt x="12" y="289"/>
                  </a:cubicBezTo>
                  <a:cubicBezTo>
                    <a:pt x="14" y="289"/>
                    <a:pt x="16" y="290"/>
                    <a:pt x="16" y="293"/>
                  </a:cubicBezTo>
                  <a:close/>
                  <a:moveTo>
                    <a:pt x="16" y="309"/>
                  </a:moveTo>
                  <a:lnTo>
                    <a:pt x="16" y="309"/>
                  </a:lnTo>
                  <a:cubicBezTo>
                    <a:pt x="16" y="311"/>
                    <a:pt x="14" y="313"/>
                    <a:pt x="12" y="313"/>
                  </a:cubicBezTo>
                  <a:cubicBezTo>
                    <a:pt x="10" y="313"/>
                    <a:pt x="8" y="311"/>
                    <a:pt x="8" y="309"/>
                  </a:cubicBezTo>
                  <a:cubicBezTo>
                    <a:pt x="8" y="306"/>
                    <a:pt x="10" y="305"/>
                    <a:pt x="12" y="305"/>
                  </a:cubicBezTo>
                  <a:cubicBezTo>
                    <a:pt x="14" y="305"/>
                    <a:pt x="16" y="306"/>
                    <a:pt x="16" y="309"/>
                  </a:cubicBezTo>
                  <a:close/>
                  <a:moveTo>
                    <a:pt x="17" y="325"/>
                  </a:moveTo>
                  <a:lnTo>
                    <a:pt x="17" y="325"/>
                  </a:lnTo>
                  <a:cubicBezTo>
                    <a:pt x="17" y="327"/>
                    <a:pt x="15" y="329"/>
                    <a:pt x="13" y="329"/>
                  </a:cubicBezTo>
                  <a:cubicBezTo>
                    <a:pt x="10" y="329"/>
                    <a:pt x="9" y="327"/>
                    <a:pt x="9" y="325"/>
                  </a:cubicBezTo>
                  <a:cubicBezTo>
                    <a:pt x="9" y="322"/>
                    <a:pt x="10" y="321"/>
                    <a:pt x="13" y="321"/>
                  </a:cubicBezTo>
                  <a:cubicBezTo>
                    <a:pt x="15" y="321"/>
                    <a:pt x="17" y="322"/>
                    <a:pt x="17" y="32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4" name="Freeform 93"/>
            <p:cNvSpPr>
              <a:spLocks noEditPoints="1"/>
            </p:cNvSpPr>
            <p:nvPr/>
          </p:nvSpPr>
          <p:spPr bwMode="auto">
            <a:xfrm>
              <a:off x="4384" y="3673"/>
              <a:ext cx="2" cy="19"/>
            </a:xfrm>
            <a:custGeom>
              <a:avLst/>
              <a:gdLst>
                <a:gd name="T0" fmla="*/ 0 w 8"/>
                <a:gd name="T1" fmla="*/ 0 h 60"/>
                <a:gd name="T2" fmla="*/ 0 w 8"/>
                <a:gd name="T3" fmla="*/ 0 h 60"/>
                <a:gd name="T4" fmla="*/ 0 w 8"/>
                <a:gd name="T5" fmla="*/ 0 h 60"/>
                <a:gd name="T6" fmla="*/ 0 w 8"/>
                <a:gd name="T7" fmla="*/ 0 h 60"/>
                <a:gd name="T8" fmla="*/ 0 w 8"/>
                <a:gd name="T9" fmla="*/ 0 h 60"/>
                <a:gd name="T10" fmla="*/ 0 w 8"/>
                <a:gd name="T11" fmla="*/ 0 h 60"/>
                <a:gd name="T12" fmla="*/ 0 w 8"/>
                <a:gd name="T13" fmla="*/ 0 h 60"/>
                <a:gd name="T14" fmla="*/ 0 w 8"/>
                <a:gd name="T15" fmla="*/ 0 h 60"/>
                <a:gd name="T16" fmla="*/ 0 w 8"/>
                <a:gd name="T17" fmla="*/ 0 h 60"/>
                <a:gd name="T18" fmla="*/ 0 w 8"/>
                <a:gd name="T19" fmla="*/ 0 h 60"/>
                <a:gd name="T20" fmla="*/ 0 w 8"/>
                <a:gd name="T21" fmla="*/ 0 h 60"/>
                <a:gd name="T22" fmla="*/ 0 w 8"/>
                <a:gd name="T23" fmla="*/ 0 h 60"/>
                <a:gd name="T24" fmla="*/ 0 w 8"/>
                <a:gd name="T25" fmla="*/ 0 h 60"/>
                <a:gd name="T26" fmla="*/ 0 w 8"/>
                <a:gd name="T27" fmla="*/ 0 h 60"/>
                <a:gd name="T28" fmla="*/ 0 w 8"/>
                <a:gd name="T29" fmla="*/ 0 h 60"/>
                <a:gd name="T30" fmla="*/ 0 w 8"/>
                <a:gd name="T31" fmla="*/ 0 h 60"/>
                <a:gd name="T32" fmla="*/ 0 w 8"/>
                <a:gd name="T33" fmla="*/ 0 h 60"/>
                <a:gd name="T34" fmla="*/ 0 w 8"/>
                <a:gd name="T35" fmla="*/ 0 h 60"/>
                <a:gd name="T36" fmla="*/ 0 w 8"/>
                <a:gd name="T37" fmla="*/ 0 h 60"/>
                <a:gd name="T38" fmla="*/ 0 w 8"/>
                <a:gd name="T39" fmla="*/ 0 h 60"/>
                <a:gd name="T40" fmla="*/ 0 w 8"/>
                <a:gd name="T41" fmla="*/ 0 h 60"/>
                <a:gd name="T42" fmla="*/ 0 w 8"/>
                <a:gd name="T43" fmla="*/ 0 h 60"/>
                <a:gd name="T44" fmla="*/ 0 w 8"/>
                <a:gd name="T45" fmla="*/ 0 h 60"/>
                <a:gd name="T46" fmla="*/ 0 w 8"/>
                <a:gd name="T47" fmla="*/ 0 h 60"/>
                <a:gd name="T48" fmla="*/ 0 w 8"/>
                <a:gd name="T49" fmla="*/ 0 h 60"/>
                <a:gd name="T50" fmla="*/ 0 w 8"/>
                <a:gd name="T51" fmla="*/ 0 h 60"/>
                <a:gd name="T52" fmla="*/ 0 w 8"/>
                <a:gd name="T53" fmla="*/ 0 h 60"/>
                <a:gd name="T54" fmla="*/ 0 w 8"/>
                <a:gd name="T55" fmla="*/ 0 h 60"/>
                <a:gd name="T56" fmla="*/ 0 w 8"/>
                <a:gd name="T57" fmla="*/ 0 h 60"/>
                <a:gd name="T58" fmla="*/ 0 w 8"/>
                <a:gd name="T59" fmla="*/ 0 h 60"/>
                <a:gd name="T60" fmla="*/ 0 w 8"/>
                <a:gd name="T61" fmla="*/ 0 h 60"/>
                <a:gd name="T62" fmla="*/ 0 w 8"/>
                <a:gd name="T63" fmla="*/ 0 h 60"/>
                <a:gd name="T64" fmla="*/ 0 w 8"/>
                <a:gd name="T65" fmla="*/ 0 h 60"/>
                <a:gd name="T66" fmla="*/ 0 w 8"/>
                <a:gd name="T67" fmla="*/ 0 h 60"/>
                <a:gd name="T68" fmla="*/ 0 w 8"/>
                <a:gd name="T69" fmla="*/ 0 h 60"/>
                <a:gd name="T70" fmla="*/ 0 w 8"/>
                <a:gd name="T71" fmla="*/ 0 h 60"/>
                <a:gd name="T72" fmla="*/ 0 w 8"/>
                <a:gd name="T73" fmla="*/ 0 h 60"/>
                <a:gd name="T74" fmla="*/ 0 w 8"/>
                <a:gd name="T75" fmla="*/ 0 h 60"/>
                <a:gd name="T76" fmla="*/ 0 w 8"/>
                <a:gd name="T77" fmla="*/ 0 h 60"/>
                <a:gd name="T78" fmla="*/ 0 w 8"/>
                <a:gd name="T79" fmla="*/ 0 h 60"/>
                <a:gd name="T80" fmla="*/ 0 w 8"/>
                <a:gd name="T81" fmla="*/ 0 h 60"/>
                <a:gd name="T82" fmla="*/ 0 w 8"/>
                <a:gd name="T83" fmla="*/ 0 h 60"/>
                <a:gd name="T84" fmla="*/ 0 w 8"/>
                <a:gd name="T85" fmla="*/ 0 h 60"/>
                <a:gd name="T86" fmla="*/ 0 w 8"/>
                <a:gd name="T87" fmla="*/ 0 h 60"/>
                <a:gd name="T88" fmla="*/ 0 w 8"/>
                <a:gd name="T89" fmla="*/ 0 h 60"/>
                <a:gd name="T90" fmla="*/ 0 w 8"/>
                <a:gd name="T91" fmla="*/ 0 h 60"/>
                <a:gd name="T92" fmla="*/ 0 w 8"/>
                <a:gd name="T93" fmla="*/ 0 h 60"/>
                <a:gd name="T94" fmla="*/ 0 w 8"/>
                <a:gd name="T95" fmla="*/ 0 h 60"/>
                <a:gd name="T96" fmla="*/ 0 w 8"/>
                <a:gd name="T97" fmla="*/ 0 h 60"/>
                <a:gd name="T98" fmla="*/ 0 w 8"/>
                <a:gd name="T99" fmla="*/ 0 h 60"/>
                <a:gd name="T100" fmla="*/ 0 w 8"/>
                <a:gd name="T101" fmla="*/ 0 h 60"/>
                <a:gd name="T102" fmla="*/ 0 w 8"/>
                <a:gd name="T103" fmla="*/ 0 h 60"/>
                <a:gd name="T104" fmla="*/ 0 w 8"/>
                <a:gd name="T105" fmla="*/ 0 h 60"/>
                <a:gd name="T106" fmla="*/ 0 w 8"/>
                <a:gd name="T107" fmla="*/ 0 h 60"/>
                <a:gd name="T108" fmla="*/ 0 w 8"/>
                <a:gd name="T109" fmla="*/ 0 h 60"/>
                <a:gd name="T110" fmla="*/ 0 w 8"/>
                <a:gd name="T111" fmla="*/ 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60"/>
                <a:gd name="T170" fmla="*/ 8 w 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60">
                  <a:moveTo>
                    <a:pt x="0" y="58"/>
                  </a:moveTo>
                  <a:lnTo>
                    <a:pt x="0" y="58"/>
                  </a:lnTo>
                  <a:cubicBezTo>
                    <a:pt x="0" y="57"/>
                    <a:pt x="1" y="56"/>
                    <a:pt x="2" y="56"/>
                  </a:cubicBezTo>
                  <a:cubicBezTo>
                    <a:pt x="3" y="56"/>
                    <a:pt x="4" y="57"/>
                    <a:pt x="4" y="58"/>
                  </a:cubicBezTo>
                  <a:cubicBezTo>
                    <a:pt x="4" y="59"/>
                    <a:pt x="3" y="60"/>
                    <a:pt x="2" y="60"/>
                  </a:cubicBezTo>
                  <a:cubicBezTo>
                    <a:pt x="1" y="60"/>
                    <a:pt x="0" y="59"/>
                    <a:pt x="0" y="58"/>
                  </a:cubicBezTo>
                  <a:close/>
                  <a:moveTo>
                    <a:pt x="0" y="50"/>
                  </a:moveTo>
                  <a:lnTo>
                    <a:pt x="0" y="50"/>
                  </a:lnTo>
                  <a:cubicBezTo>
                    <a:pt x="0" y="49"/>
                    <a:pt x="1" y="48"/>
                    <a:pt x="2" y="48"/>
                  </a:cubicBezTo>
                  <a:cubicBezTo>
                    <a:pt x="3" y="48"/>
                    <a:pt x="4" y="49"/>
                    <a:pt x="4" y="50"/>
                  </a:cubicBezTo>
                  <a:cubicBezTo>
                    <a:pt x="4" y="51"/>
                    <a:pt x="3" y="52"/>
                    <a:pt x="2" y="52"/>
                  </a:cubicBezTo>
                  <a:cubicBezTo>
                    <a:pt x="1" y="52"/>
                    <a:pt x="0" y="51"/>
                    <a:pt x="0" y="50"/>
                  </a:cubicBezTo>
                  <a:close/>
                  <a:moveTo>
                    <a:pt x="1" y="42"/>
                  </a:moveTo>
                  <a:lnTo>
                    <a:pt x="1" y="42"/>
                  </a:lnTo>
                  <a:cubicBezTo>
                    <a:pt x="1" y="41"/>
                    <a:pt x="2" y="40"/>
                    <a:pt x="3" y="40"/>
                  </a:cubicBezTo>
                  <a:cubicBezTo>
                    <a:pt x="4" y="40"/>
                    <a:pt x="5" y="41"/>
                    <a:pt x="5" y="42"/>
                  </a:cubicBezTo>
                  <a:cubicBezTo>
                    <a:pt x="5" y="43"/>
                    <a:pt x="4" y="44"/>
                    <a:pt x="3" y="44"/>
                  </a:cubicBezTo>
                  <a:cubicBezTo>
                    <a:pt x="2" y="44"/>
                    <a:pt x="1" y="43"/>
                    <a:pt x="1" y="42"/>
                  </a:cubicBezTo>
                  <a:close/>
                  <a:moveTo>
                    <a:pt x="2" y="34"/>
                  </a:moveTo>
                  <a:lnTo>
                    <a:pt x="2" y="34"/>
                  </a:lnTo>
                  <a:cubicBezTo>
                    <a:pt x="2" y="33"/>
                    <a:pt x="2" y="32"/>
                    <a:pt x="4" y="32"/>
                  </a:cubicBezTo>
                  <a:cubicBezTo>
                    <a:pt x="5" y="32"/>
                    <a:pt x="6" y="33"/>
                    <a:pt x="6" y="34"/>
                  </a:cubicBezTo>
                  <a:cubicBezTo>
                    <a:pt x="6" y="35"/>
                    <a:pt x="5" y="36"/>
                    <a:pt x="4" y="36"/>
                  </a:cubicBezTo>
                  <a:cubicBezTo>
                    <a:pt x="2" y="36"/>
                    <a:pt x="2" y="35"/>
                    <a:pt x="2" y="34"/>
                  </a:cubicBezTo>
                  <a:close/>
                  <a:moveTo>
                    <a:pt x="2" y="26"/>
                  </a:moveTo>
                  <a:lnTo>
                    <a:pt x="2" y="26"/>
                  </a:lnTo>
                  <a:cubicBezTo>
                    <a:pt x="2" y="25"/>
                    <a:pt x="3" y="24"/>
                    <a:pt x="4" y="24"/>
                  </a:cubicBezTo>
                  <a:cubicBezTo>
                    <a:pt x="5" y="24"/>
                    <a:pt x="6" y="25"/>
                    <a:pt x="6" y="26"/>
                  </a:cubicBezTo>
                  <a:cubicBezTo>
                    <a:pt x="6" y="27"/>
                    <a:pt x="5" y="28"/>
                    <a:pt x="4" y="28"/>
                  </a:cubicBezTo>
                  <a:cubicBezTo>
                    <a:pt x="3" y="28"/>
                    <a:pt x="2" y="27"/>
                    <a:pt x="2" y="26"/>
                  </a:cubicBezTo>
                  <a:close/>
                  <a:moveTo>
                    <a:pt x="3" y="18"/>
                  </a:moveTo>
                  <a:lnTo>
                    <a:pt x="3" y="18"/>
                  </a:lnTo>
                  <a:cubicBezTo>
                    <a:pt x="3" y="17"/>
                    <a:pt x="4" y="16"/>
                    <a:pt x="5" y="16"/>
                  </a:cubicBezTo>
                  <a:cubicBezTo>
                    <a:pt x="6" y="16"/>
                    <a:pt x="7" y="17"/>
                    <a:pt x="7" y="18"/>
                  </a:cubicBezTo>
                  <a:cubicBezTo>
                    <a:pt x="7" y="19"/>
                    <a:pt x="6" y="20"/>
                    <a:pt x="5" y="20"/>
                  </a:cubicBezTo>
                  <a:cubicBezTo>
                    <a:pt x="4" y="20"/>
                    <a:pt x="3" y="19"/>
                    <a:pt x="3" y="18"/>
                  </a:cubicBezTo>
                  <a:close/>
                  <a:moveTo>
                    <a:pt x="3" y="10"/>
                  </a:moveTo>
                  <a:lnTo>
                    <a:pt x="3" y="10"/>
                  </a:lnTo>
                  <a:cubicBezTo>
                    <a:pt x="3" y="9"/>
                    <a:pt x="4" y="8"/>
                    <a:pt x="5" y="8"/>
                  </a:cubicBezTo>
                  <a:cubicBezTo>
                    <a:pt x="6" y="8"/>
                    <a:pt x="7" y="9"/>
                    <a:pt x="7" y="10"/>
                  </a:cubicBezTo>
                  <a:cubicBezTo>
                    <a:pt x="7" y="11"/>
                    <a:pt x="6" y="12"/>
                    <a:pt x="5" y="12"/>
                  </a:cubicBezTo>
                  <a:cubicBezTo>
                    <a:pt x="4" y="12"/>
                    <a:pt x="3" y="11"/>
                    <a:pt x="3"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5" name="Freeform 94"/>
            <p:cNvSpPr>
              <a:spLocks noEditPoints="1"/>
            </p:cNvSpPr>
            <p:nvPr/>
          </p:nvSpPr>
          <p:spPr bwMode="auto">
            <a:xfrm>
              <a:off x="4492" y="3644"/>
              <a:ext cx="2" cy="6"/>
            </a:xfrm>
            <a:custGeom>
              <a:avLst/>
              <a:gdLst>
                <a:gd name="T0" fmla="*/ 0 w 7"/>
                <a:gd name="T1" fmla="*/ 0 h 20"/>
                <a:gd name="T2" fmla="*/ 0 w 7"/>
                <a:gd name="T3" fmla="*/ 0 h 20"/>
                <a:gd name="T4" fmla="*/ 0 w 7"/>
                <a:gd name="T5" fmla="*/ 0 h 20"/>
                <a:gd name="T6" fmla="*/ 0 w 7"/>
                <a:gd name="T7" fmla="*/ 0 h 20"/>
                <a:gd name="T8" fmla="*/ 0 w 7"/>
                <a:gd name="T9" fmla="*/ 0 h 20"/>
                <a:gd name="T10" fmla="*/ 0 w 7"/>
                <a:gd name="T11" fmla="*/ 0 h 20"/>
                <a:gd name="T12" fmla="*/ 0 w 7"/>
                <a:gd name="T13" fmla="*/ 0 h 20"/>
                <a:gd name="T14" fmla="*/ 0 w 7"/>
                <a:gd name="T15" fmla="*/ 0 h 20"/>
                <a:gd name="T16" fmla="*/ 0 w 7"/>
                <a:gd name="T17" fmla="*/ 0 h 20"/>
                <a:gd name="T18" fmla="*/ 0 w 7"/>
                <a:gd name="T19" fmla="*/ 0 h 20"/>
                <a:gd name="T20" fmla="*/ 0 w 7"/>
                <a:gd name="T21" fmla="*/ 0 h 20"/>
                <a:gd name="T22" fmla="*/ 0 w 7"/>
                <a:gd name="T23" fmla="*/ 0 h 20"/>
                <a:gd name="T24" fmla="*/ 0 w 7"/>
                <a:gd name="T25" fmla="*/ 0 h 20"/>
                <a:gd name="T26" fmla="*/ 0 w 7"/>
                <a:gd name="T27" fmla="*/ 0 h 20"/>
                <a:gd name="T28" fmla="*/ 0 w 7"/>
                <a:gd name="T29" fmla="*/ 0 h 20"/>
                <a:gd name="T30" fmla="*/ 0 w 7"/>
                <a:gd name="T31" fmla="*/ 0 h 20"/>
                <a:gd name="T32" fmla="*/ 0 w 7"/>
                <a:gd name="T33" fmla="*/ 0 h 20"/>
                <a:gd name="T34" fmla="*/ 0 w 7"/>
                <a:gd name="T35" fmla="*/ 0 h 20"/>
                <a:gd name="T36" fmla="*/ 0 w 7"/>
                <a:gd name="T37" fmla="*/ 0 h 20"/>
                <a:gd name="T38" fmla="*/ 0 w 7"/>
                <a:gd name="T39" fmla="*/ 0 h 20"/>
                <a:gd name="T40" fmla="*/ 0 w 7"/>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20"/>
                <a:gd name="T65" fmla="*/ 7 w 7"/>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2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7" y="18"/>
                  </a:moveTo>
                  <a:lnTo>
                    <a:pt x="7" y="18"/>
                  </a:lnTo>
                  <a:cubicBezTo>
                    <a:pt x="7" y="19"/>
                    <a:pt x="6" y="20"/>
                    <a:pt x="5" y="20"/>
                  </a:cubicBezTo>
                  <a:cubicBezTo>
                    <a:pt x="4" y="20"/>
                    <a:pt x="3" y="19"/>
                    <a:pt x="3" y="18"/>
                  </a:cubicBezTo>
                  <a:cubicBezTo>
                    <a:pt x="3" y="17"/>
                    <a:pt x="4" y="16"/>
                    <a:pt x="5" y="16"/>
                  </a:cubicBezTo>
                  <a:cubicBezTo>
                    <a:pt x="6" y="16"/>
                    <a:pt x="7" y="17"/>
                    <a:pt x="7" y="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6" name="Freeform 95"/>
            <p:cNvSpPr>
              <a:spLocks noEditPoints="1"/>
            </p:cNvSpPr>
            <p:nvPr/>
          </p:nvSpPr>
          <p:spPr bwMode="auto">
            <a:xfrm>
              <a:off x="4652" y="3559"/>
              <a:ext cx="2" cy="7"/>
            </a:xfrm>
            <a:custGeom>
              <a:avLst/>
              <a:gdLst>
                <a:gd name="T0" fmla="*/ 0 w 8"/>
                <a:gd name="T1" fmla="*/ 0 h 20"/>
                <a:gd name="T2" fmla="*/ 0 w 8"/>
                <a:gd name="T3" fmla="*/ 0 h 20"/>
                <a:gd name="T4" fmla="*/ 0 w 8"/>
                <a:gd name="T5" fmla="*/ 0 h 20"/>
                <a:gd name="T6" fmla="*/ 0 w 8"/>
                <a:gd name="T7" fmla="*/ 0 h 20"/>
                <a:gd name="T8" fmla="*/ 0 w 8"/>
                <a:gd name="T9" fmla="*/ 0 h 20"/>
                <a:gd name="T10" fmla="*/ 0 w 8"/>
                <a:gd name="T11" fmla="*/ 0 h 20"/>
                <a:gd name="T12" fmla="*/ 0 w 8"/>
                <a:gd name="T13" fmla="*/ 0 h 20"/>
                <a:gd name="T14" fmla="*/ 0 w 8"/>
                <a:gd name="T15" fmla="*/ 0 h 20"/>
                <a:gd name="T16" fmla="*/ 0 w 8"/>
                <a:gd name="T17" fmla="*/ 0 h 20"/>
                <a:gd name="T18" fmla="*/ 0 w 8"/>
                <a:gd name="T19" fmla="*/ 0 h 20"/>
                <a:gd name="T20" fmla="*/ 0 w 8"/>
                <a:gd name="T21" fmla="*/ 0 h 20"/>
                <a:gd name="T22" fmla="*/ 0 w 8"/>
                <a:gd name="T23" fmla="*/ 0 h 20"/>
                <a:gd name="T24" fmla="*/ 0 w 8"/>
                <a:gd name="T25" fmla="*/ 0 h 20"/>
                <a:gd name="T26" fmla="*/ 0 w 8"/>
                <a:gd name="T27" fmla="*/ 0 h 20"/>
                <a:gd name="T28" fmla="*/ 0 w 8"/>
                <a:gd name="T29" fmla="*/ 0 h 20"/>
                <a:gd name="T30" fmla="*/ 0 w 8"/>
                <a:gd name="T31" fmla="*/ 0 h 20"/>
                <a:gd name="T32" fmla="*/ 0 w 8"/>
                <a:gd name="T33" fmla="*/ 0 h 20"/>
                <a:gd name="T34" fmla="*/ 0 w 8"/>
                <a:gd name="T35" fmla="*/ 0 h 20"/>
                <a:gd name="T36" fmla="*/ 0 w 8"/>
                <a:gd name="T37" fmla="*/ 0 h 20"/>
                <a:gd name="T38" fmla="*/ 0 w 8"/>
                <a:gd name="T39" fmla="*/ 0 h 20"/>
                <a:gd name="T40" fmla="*/ 0 w 8"/>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20"/>
                <a:gd name="T65" fmla="*/ 8 w 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2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6" y="10"/>
                  </a:moveTo>
                  <a:lnTo>
                    <a:pt x="6" y="10"/>
                  </a:lnTo>
                  <a:cubicBezTo>
                    <a:pt x="6" y="11"/>
                    <a:pt x="5" y="12"/>
                    <a:pt x="4" y="12"/>
                  </a:cubicBezTo>
                  <a:cubicBezTo>
                    <a:pt x="3" y="12"/>
                    <a:pt x="2" y="11"/>
                    <a:pt x="2" y="10"/>
                  </a:cubicBezTo>
                  <a:cubicBezTo>
                    <a:pt x="2" y="9"/>
                    <a:pt x="3" y="8"/>
                    <a:pt x="4" y="8"/>
                  </a:cubicBezTo>
                  <a:cubicBezTo>
                    <a:pt x="5" y="8"/>
                    <a:pt x="6" y="9"/>
                    <a:pt x="6" y="10"/>
                  </a:cubicBezTo>
                  <a:close/>
                  <a:moveTo>
                    <a:pt x="8" y="18"/>
                  </a:moveTo>
                  <a:lnTo>
                    <a:pt x="8" y="18"/>
                  </a:lnTo>
                  <a:cubicBezTo>
                    <a:pt x="8" y="19"/>
                    <a:pt x="7" y="20"/>
                    <a:pt x="6" y="20"/>
                  </a:cubicBezTo>
                  <a:cubicBezTo>
                    <a:pt x="5" y="20"/>
                    <a:pt x="4" y="19"/>
                    <a:pt x="4" y="18"/>
                  </a:cubicBezTo>
                  <a:cubicBezTo>
                    <a:pt x="4" y="17"/>
                    <a:pt x="5" y="16"/>
                    <a:pt x="6" y="16"/>
                  </a:cubicBezTo>
                  <a:cubicBezTo>
                    <a:pt x="7" y="16"/>
                    <a:pt x="8" y="17"/>
                    <a:pt x="8" y="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7" name="Freeform 96"/>
            <p:cNvSpPr>
              <a:spLocks noEditPoints="1"/>
            </p:cNvSpPr>
            <p:nvPr/>
          </p:nvSpPr>
          <p:spPr bwMode="auto">
            <a:xfrm>
              <a:off x="4760" y="3496"/>
              <a:ext cx="2" cy="51"/>
            </a:xfrm>
            <a:custGeom>
              <a:avLst/>
              <a:gdLst>
                <a:gd name="T0" fmla="*/ 0 w 8"/>
                <a:gd name="T1" fmla="*/ 0 h 164"/>
                <a:gd name="T2" fmla="*/ 0 w 8"/>
                <a:gd name="T3" fmla="*/ 0 h 164"/>
                <a:gd name="T4" fmla="*/ 0 w 8"/>
                <a:gd name="T5" fmla="*/ 0 h 164"/>
                <a:gd name="T6" fmla="*/ 0 w 8"/>
                <a:gd name="T7" fmla="*/ 0 h 164"/>
                <a:gd name="T8" fmla="*/ 0 w 8"/>
                <a:gd name="T9" fmla="*/ 0 h 164"/>
                <a:gd name="T10" fmla="*/ 0 w 8"/>
                <a:gd name="T11" fmla="*/ 0 h 164"/>
                <a:gd name="T12" fmla="*/ 0 w 8"/>
                <a:gd name="T13" fmla="*/ 0 h 164"/>
                <a:gd name="T14" fmla="*/ 0 w 8"/>
                <a:gd name="T15" fmla="*/ 0 h 164"/>
                <a:gd name="T16" fmla="*/ 0 w 8"/>
                <a:gd name="T17" fmla="*/ 0 h 164"/>
                <a:gd name="T18" fmla="*/ 0 w 8"/>
                <a:gd name="T19" fmla="*/ 0 h 164"/>
                <a:gd name="T20" fmla="*/ 0 w 8"/>
                <a:gd name="T21" fmla="*/ 0 h 164"/>
                <a:gd name="T22" fmla="*/ 0 w 8"/>
                <a:gd name="T23" fmla="*/ 0 h 164"/>
                <a:gd name="T24" fmla="*/ 0 w 8"/>
                <a:gd name="T25" fmla="*/ 0 h 164"/>
                <a:gd name="T26" fmla="*/ 0 w 8"/>
                <a:gd name="T27" fmla="*/ 0 h 164"/>
                <a:gd name="T28" fmla="*/ 0 w 8"/>
                <a:gd name="T29" fmla="*/ 0 h 164"/>
                <a:gd name="T30" fmla="*/ 0 w 8"/>
                <a:gd name="T31" fmla="*/ 0 h 164"/>
                <a:gd name="T32" fmla="*/ 0 w 8"/>
                <a:gd name="T33" fmla="*/ 0 h 164"/>
                <a:gd name="T34" fmla="*/ 0 w 8"/>
                <a:gd name="T35" fmla="*/ 0 h 164"/>
                <a:gd name="T36" fmla="*/ 0 w 8"/>
                <a:gd name="T37" fmla="*/ 0 h 164"/>
                <a:gd name="T38" fmla="*/ 0 w 8"/>
                <a:gd name="T39" fmla="*/ 0 h 164"/>
                <a:gd name="T40" fmla="*/ 0 w 8"/>
                <a:gd name="T41" fmla="*/ 0 h 164"/>
                <a:gd name="T42" fmla="*/ 0 w 8"/>
                <a:gd name="T43" fmla="*/ 0 h 164"/>
                <a:gd name="T44" fmla="*/ 0 w 8"/>
                <a:gd name="T45" fmla="*/ 0 h 164"/>
                <a:gd name="T46" fmla="*/ 0 w 8"/>
                <a:gd name="T47" fmla="*/ 0 h 164"/>
                <a:gd name="T48" fmla="*/ 0 w 8"/>
                <a:gd name="T49" fmla="*/ 0 h 164"/>
                <a:gd name="T50" fmla="*/ 0 w 8"/>
                <a:gd name="T51" fmla="*/ 0 h 164"/>
                <a:gd name="T52" fmla="*/ 0 w 8"/>
                <a:gd name="T53" fmla="*/ 0 h 164"/>
                <a:gd name="T54" fmla="*/ 0 w 8"/>
                <a:gd name="T55" fmla="*/ 0 h 164"/>
                <a:gd name="T56" fmla="*/ 0 w 8"/>
                <a:gd name="T57" fmla="*/ 0 h 164"/>
                <a:gd name="T58" fmla="*/ 0 w 8"/>
                <a:gd name="T59" fmla="*/ 0 h 164"/>
                <a:gd name="T60" fmla="*/ 0 w 8"/>
                <a:gd name="T61" fmla="*/ 0 h 164"/>
                <a:gd name="T62" fmla="*/ 0 w 8"/>
                <a:gd name="T63" fmla="*/ 0 h 164"/>
                <a:gd name="T64" fmla="*/ 0 w 8"/>
                <a:gd name="T65" fmla="*/ 0 h 164"/>
                <a:gd name="T66" fmla="*/ 0 w 8"/>
                <a:gd name="T67" fmla="*/ 0 h 164"/>
                <a:gd name="T68" fmla="*/ 0 w 8"/>
                <a:gd name="T69" fmla="*/ 0 h 164"/>
                <a:gd name="T70" fmla="*/ 0 w 8"/>
                <a:gd name="T71" fmla="*/ 0 h 164"/>
                <a:gd name="T72" fmla="*/ 0 w 8"/>
                <a:gd name="T73" fmla="*/ 0 h 164"/>
                <a:gd name="T74" fmla="*/ 0 w 8"/>
                <a:gd name="T75" fmla="*/ 0 h 164"/>
                <a:gd name="T76" fmla="*/ 0 w 8"/>
                <a:gd name="T77" fmla="*/ 0 h 164"/>
                <a:gd name="T78" fmla="*/ 0 w 8"/>
                <a:gd name="T79" fmla="*/ 0 h 164"/>
                <a:gd name="T80" fmla="*/ 0 w 8"/>
                <a:gd name="T81" fmla="*/ 0 h 164"/>
                <a:gd name="T82" fmla="*/ 0 w 8"/>
                <a:gd name="T83" fmla="*/ 0 h 164"/>
                <a:gd name="T84" fmla="*/ 0 w 8"/>
                <a:gd name="T85" fmla="*/ 0 h 164"/>
                <a:gd name="T86" fmla="*/ 0 w 8"/>
                <a:gd name="T87" fmla="*/ 0 h 164"/>
                <a:gd name="T88" fmla="*/ 0 w 8"/>
                <a:gd name="T89" fmla="*/ 0 h 164"/>
                <a:gd name="T90" fmla="*/ 0 w 8"/>
                <a:gd name="T91" fmla="*/ 0 h 164"/>
                <a:gd name="T92" fmla="*/ 0 w 8"/>
                <a:gd name="T93" fmla="*/ 0 h 164"/>
                <a:gd name="T94" fmla="*/ 0 w 8"/>
                <a:gd name="T95" fmla="*/ 0 h 164"/>
                <a:gd name="T96" fmla="*/ 0 w 8"/>
                <a:gd name="T97" fmla="*/ 0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64"/>
                <a:gd name="T149" fmla="*/ 8 w 8"/>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64">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5" y="26"/>
                  </a:moveTo>
                  <a:lnTo>
                    <a:pt x="5" y="26"/>
                  </a:lnTo>
                  <a:cubicBezTo>
                    <a:pt x="5" y="27"/>
                    <a:pt x="4" y="28"/>
                    <a:pt x="3" y="28"/>
                  </a:cubicBezTo>
                  <a:cubicBezTo>
                    <a:pt x="1" y="28"/>
                    <a:pt x="1" y="27"/>
                    <a:pt x="1" y="26"/>
                  </a:cubicBezTo>
                  <a:cubicBezTo>
                    <a:pt x="1" y="25"/>
                    <a:pt x="1"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6" y="66"/>
                  </a:moveTo>
                  <a:lnTo>
                    <a:pt x="6" y="66"/>
                  </a:lnTo>
                  <a:cubicBezTo>
                    <a:pt x="6" y="67"/>
                    <a:pt x="5" y="68"/>
                    <a:pt x="4" y="68"/>
                  </a:cubicBezTo>
                  <a:cubicBezTo>
                    <a:pt x="2" y="68"/>
                    <a:pt x="2" y="67"/>
                    <a:pt x="2" y="66"/>
                  </a:cubicBezTo>
                  <a:cubicBezTo>
                    <a:pt x="2" y="65"/>
                    <a:pt x="2" y="64"/>
                    <a:pt x="4" y="64"/>
                  </a:cubicBezTo>
                  <a:cubicBezTo>
                    <a:pt x="5" y="64"/>
                    <a:pt x="6" y="65"/>
                    <a:pt x="6" y="66"/>
                  </a:cubicBezTo>
                  <a:close/>
                  <a:moveTo>
                    <a:pt x="6" y="74"/>
                  </a:moveTo>
                  <a:lnTo>
                    <a:pt x="6" y="74"/>
                  </a:lnTo>
                  <a:cubicBezTo>
                    <a:pt x="6" y="75"/>
                    <a:pt x="5" y="76"/>
                    <a:pt x="4" y="76"/>
                  </a:cubicBezTo>
                  <a:cubicBezTo>
                    <a:pt x="3" y="76"/>
                    <a:pt x="2" y="75"/>
                    <a:pt x="2" y="74"/>
                  </a:cubicBezTo>
                  <a:cubicBezTo>
                    <a:pt x="2" y="73"/>
                    <a:pt x="3" y="72"/>
                    <a:pt x="4" y="72"/>
                  </a:cubicBezTo>
                  <a:cubicBezTo>
                    <a:pt x="5" y="72"/>
                    <a:pt x="6" y="73"/>
                    <a:pt x="6" y="74"/>
                  </a:cubicBezTo>
                  <a:close/>
                  <a:moveTo>
                    <a:pt x="6" y="82"/>
                  </a:moveTo>
                  <a:lnTo>
                    <a:pt x="6" y="82"/>
                  </a:lnTo>
                  <a:cubicBezTo>
                    <a:pt x="6" y="83"/>
                    <a:pt x="5" y="84"/>
                    <a:pt x="4" y="84"/>
                  </a:cubicBezTo>
                  <a:cubicBezTo>
                    <a:pt x="3" y="84"/>
                    <a:pt x="2" y="83"/>
                    <a:pt x="2" y="82"/>
                  </a:cubicBezTo>
                  <a:cubicBezTo>
                    <a:pt x="2" y="81"/>
                    <a:pt x="3" y="80"/>
                    <a:pt x="4" y="80"/>
                  </a:cubicBezTo>
                  <a:cubicBezTo>
                    <a:pt x="5" y="80"/>
                    <a:pt x="6" y="81"/>
                    <a:pt x="6" y="82"/>
                  </a:cubicBezTo>
                  <a:close/>
                  <a:moveTo>
                    <a:pt x="6" y="90"/>
                  </a:moveTo>
                  <a:lnTo>
                    <a:pt x="6" y="90"/>
                  </a:lnTo>
                  <a:cubicBezTo>
                    <a:pt x="6" y="91"/>
                    <a:pt x="5" y="92"/>
                    <a:pt x="4" y="92"/>
                  </a:cubicBezTo>
                  <a:cubicBezTo>
                    <a:pt x="3" y="92"/>
                    <a:pt x="2" y="91"/>
                    <a:pt x="2" y="90"/>
                  </a:cubicBezTo>
                  <a:cubicBezTo>
                    <a:pt x="2" y="89"/>
                    <a:pt x="3" y="88"/>
                    <a:pt x="4" y="88"/>
                  </a:cubicBezTo>
                  <a:cubicBezTo>
                    <a:pt x="5" y="88"/>
                    <a:pt x="6" y="89"/>
                    <a:pt x="6" y="90"/>
                  </a:cubicBezTo>
                  <a:close/>
                  <a:moveTo>
                    <a:pt x="6" y="98"/>
                  </a:moveTo>
                  <a:lnTo>
                    <a:pt x="6" y="98"/>
                  </a:lnTo>
                  <a:cubicBezTo>
                    <a:pt x="6" y="99"/>
                    <a:pt x="5" y="100"/>
                    <a:pt x="4" y="100"/>
                  </a:cubicBezTo>
                  <a:cubicBezTo>
                    <a:pt x="3" y="100"/>
                    <a:pt x="2" y="99"/>
                    <a:pt x="2" y="98"/>
                  </a:cubicBezTo>
                  <a:cubicBezTo>
                    <a:pt x="2" y="97"/>
                    <a:pt x="3" y="96"/>
                    <a:pt x="4" y="96"/>
                  </a:cubicBezTo>
                  <a:cubicBezTo>
                    <a:pt x="5" y="96"/>
                    <a:pt x="6" y="97"/>
                    <a:pt x="6" y="98"/>
                  </a:cubicBezTo>
                  <a:close/>
                  <a:moveTo>
                    <a:pt x="7" y="106"/>
                  </a:moveTo>
                  <a:lnTo>
                    <a:pt x="7" y="106"/>
                  </a:lnTo>
                  <a:cubicBezTo>
                    <a:pt x="7" y="107"/>
                    <a:pt x="6" y="108"/>
                    <a:pt x="5" y="108"/>
                  </a:cubicBezTo>
                  <a:cubicBezTo>
                    <a:pt x="3" y="108"/>
                    <a:pt x="3" y="107"/>
                    <a:pt x="3" y="106"/>
                  </a:cubicBezTo>
                  <a:cubicBezTo>
                    <a:pt x="3" y="105"/>
                    <a:pt x="3" y="104"/>
                    <a:pt x="5" y="104"/>
                  </a:cubicBezTo>
                  <a:cubicBezTo>
                    <a:pt x="6" y="104"/>
                    <a:pt x="7" y="105"/>
                    <a:pt x="7" y="106"/>
                  </a:cubicBezTo>
                  <a:close/>
                  <a:moveTo>
                    <a:pt x="7" y="114"/>
                  </a:moveTo>
                  <a:lnTo>
                    <a:pt x="7" y="114"/>
                  </a:lnTo>
                  <a:cubicBezTo>
                    <a:pt x="7" y="115"/>
                    <a:pt x="6" y="116"/>
                    <a:pt x="5" y="116"/>
                  </a:cubicBezTo>
                  <a:cubicBezTo>
                    <a:pt x="4" y="116"/>
                    <a:pt x="3" y="115"/>
                    <a:pt x="3" y="114"/>
                  </a:cubicBezTo>
                  <a:cubicBezTo>
                    <a:pt x="3" y="113"/>
                    <a:pt x="4" y="112"/>
                    <a:pt x="5" y="112"/>
                  </a:cubicBezTo>
                  <a:cubicBezTo>
                    <a:pt x="6" y="112"/>
                    <a:pt x="7" y="113"/>
                    <a:pt x="7" y="114"/>
                  </a:cubicBezTo>
                  <a:close/>
                  <a:moveTo>
                    <a:pt x="7" y="122"/>
                  </a:moveTo>
                  <a:lnTo>
                    <a:pt x="7" y="122"/>
                  </a:lnTo>
                  <a:cubicBezTo>
                    <a:pt x="7" y="123"/>
                    <a:pt x="6" y="124"/>
                    <a:pt x="5" y="124"/>
                  </a:cubicBezTo>
                  <a:cubicBezTo>
                    <a:pt x="4" y="124"/>
                    <a:pt x="3" y="123"/>
                    <a:pt x="3" y="122"/>
                  </a:cubicBezTo>
                  <a:cubicBezTo>
                    <a:pt x="3" y="121"/>
                    <a:pt x="4" y="120"/>
                    <a:pt x="5" y="120"/>
                  </a:cubicBezTo>
                  <a:cubicBezTo>
                    <a:pt x="6" y="120"/>
                    <a:pt x="7" y="121"/>
                    <a:pt x="7" y="122"/>
                  </a:cubicBezTo>
                  <a:close/>
                  <a:moveTo>
                    <a:pt x="7" y="130"/>
                  </a:moveTo>
                  <a:lnTo>
                    <a:pt x="7" y="130"/>
                  </a:lnTo>
                  <a:cubicBezTo>
                    <a:pt x="7" y="131"/>
                    <a:pt x="6" y="132"/>
                    <a:pt x="5" y="132"/>
                  </a:cubicBezTo>
                  <a:cubicBezTo>
                    <a:pt x="4" y="132"/>
                    <a:pt x="3" y="131"/>
                    <a:pt x="3" y="130"/>
                  </a:cubicBezTo>
                  <a:cubicBezTo>
                    <a:pt x="3" y="129"/>
                    <a:pt x="4" y="128"/>
                    <a:pt x="5" y="128"/>
                  </a:cubicBezTo>
                  <a:cubicBezTo>
                    <a:pt x="6" y="128"/>
                    <a:pt x="7" y="129"/>
                    <a:pt x="7" y="130"/>
                  </a:cubicBezTo>
                  <a:close/>
                  <a:moveTo>
                    <a:pt x="7" y="138"/>
                  </a:moveTo>
                  <a:lnTo>
                    <a:pt x="7" y="138"/>
                  </a:lnTo>
                  <a:cubicBezTo>
                    <a:pt x="7" y="139"/>
                    <a:pt x="6" y="140"/>
                    <a:pt x="5" y="140"/>
                  </a:cubicBezTo>
                  <a:cubicBezTo>
                    <a:pt x="4" y="140"/>
                    <a:pt x="3" y="139"/>
                    <a:pt x="3" y="138"/>
                  </a:cubicBezTo>
                  <a:cubicBezTo>
                    <a:pt x="3" y="137"/>
                    <a:pt x="4" y="136"/>
                    <a:pt x="5" y="136"/>
                  </a:cubicBezTo>
                  <a:cubicBezTo>
                    <a:pt x="6" y="136"/>
                    <a:pt x="7" y="137"/>
                    <a:pt x="7" y="138"/>
                  </a:cubicBezTo>
                  <a:close/>
                  <a:moveTo>
                    <a:pt x="8" y="146"/>
                  </a:moveTo>
                  <a:lnTo>
                    <a:pt x="8" y="146"/>
                  </a:lnTo>
                  <a:cubicBezTo>
                    <a:pt x="8" y="147"/>
                    <a:pt x="7" y="148"/>
                    <a:pt x="6" y="148"/>
                  </a:cubicBezTo>
                  <a:cubicBezTo>
                    <a:pt x="4" y="148"/>
                    <a:pt x="4" y="147"/>
                    <a:pt x="4" y="146"/>
                  </a:cubicBezTo>
                  <a:cubicBezTo>
                    <a:pt x="4" y="145"/>
                    <a:pt x="4" y="144"/>
                    <a:pt x="6" y="144"/>
                  </a:cubicBezTo>
                  <a:cubicBezTo>
                    <a:pt x="7" y="144"/>
                    <a:pt x="8" y="145"/>
                    <a:pt x="8" y="146"/>
                  </a:cubicBezTo>
                  <a:close/>
                  <a:moveTo>
                    <a:pt x="8" y="154"/>
                  </a:moveTo>
                  <a:lnTo>
                    <a:pt x="8" y="154"/>
                  </a:lnTo>
                  <a:cubicBezTo>
                    <a:pt x="8" y="155"/>
                    <a:pt x="7" y="156"/>
                    <a:pt x="6" y="156"/>
                  </a:cubicBezTo>
                  <a:cubicBezTo>
                    <a:pt x="5" y="156"/>
                    <a:pt x="4" y="155"/>
                    <a:pt x="4" y="154"/>
                  </a:cubicBezTo>
                  <a:cubicBezTo>
                    <a:pt x="4" y="153"/>
                    <a:pt x="5" y="152"/>
                    <a:pt x="6" y="152"/>
                  </a:cubicBezTo>
                  <a:cubicBezTo>
                    <a:pt x="7" y="152"/>
                    <a:pt x="8" y="153"/>
                    <a:pt x="8" y="154"/>
                  </a:cubicBezTo>
                  <a:close/>
                  <a:moveTo>
                    <a:pt x="8" y="162"/>
                  </a:moveTo>
                  <a:lnTo>
                    <a:pt x="8" y="162"/>
                  </a:lnTo>
                  <a:cubicBezTo>
                    <a:pt x="8" y="163"/>
                    <a:pt x="7" y="164"/>
                    <a:pt x="6" y="164"/>
                  </a:cubicBezTo>
                  <a:cubicBezTo>
                    <a:pt x="5" y="164"/>
                    <a:pt x="4" y="163"/>
                    <a:pt x="4" y="162"/>
                  </a:cubicBezTo>
                  <a:cubicBezTo>
                    <a:pt x="4" y="161"/>
                    <a:pt x="5" y="160"/>
                    <a:pt x="6" y="160"/>
                  </a:cubicBezTo>
                  <a:cubicBezTo>
                    <a:pt x="7" y="160"/>
                    <a:pt x="8" y="161"/>
                    <a:pt x="8" y="16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8" name="Freeform 97"/>
            <p:cNvSpPr>
              <a:spLocks noEditPoints="1"/>
            </p:cNvSpPr>
            <p:nvPr/>
          </p:nvSpPr>
          <p:spPr bwMode="auto">
            <a:xfrm>
              <a:off x="4920" y="3350"/>
              <a:ext cx="3" cy="51"/>
            </a:xfrm>
            <a:custGeom>
              <a:avLst/>
              <a:gdLst>
                <a:gd name="T0" fmla="*/ 0 w 9"/>
                <a:gd name="T1" fmla="*/ 0 h 164"/>
                <a:gd name="T2" fmla="*/ 0 w 9"/>
                <a:gd name="T3" fmla="*/ 0 h 164"/>
                <a:gd name="T4" fmla="*/ 0 w 9"/>
                <a:gd name="T5" fmla="*/ 0 h 164"/>
                <a:gd name="T6" fmla="*/ 0 w 9"/>
                <a:gd name="T7" fmla="*/ 0 h 164"/>
                <a:gd name="T8" fmla="*/ 0 w 9"/>
                <a:gd name="T9" fmla="*/ 0 h 164"/>
                <a:gd name="T10" fmla="*/ 0 w 9"/>
                <a:gd name="T11" fmla="*/ 0 h 164"/>
                <a:gd name="T12" fmla="*/ 0 w 9"/>
                <a:gd name="T13" fmla="*/ 0 h 164"/>
                <a:gd name="T14" fmla="*/ 0 w 9"/>
                <a:gd name="T15" fmla="*/ 0 h 164"/>
                <a:gd name="T16" fmla="*/ 0 w 9"/>
                <a:gd name="T17" fmla="*/ 0 h 164"/>
                <a:gd name="T18" fmla="*/ 0 w 9"/>
                <a:gd name="T19" fmla="*/ 0 h 164"/>
                <a:gd name="T20" fmla="*/ 0 w 9"/>
                <a:gd name="T21" fmla="*/ 0 h 164"/>
                <a:gd name="T22" fmla="*/ 0 w 9"/>
                <a:gd name="T23" fmla="*/ 0 h 164"/>
                <a:gd name="T24" fmla="*/ 0 w 9"/>
                <a:gd name="T25" fmla="*/ 0 h 164"/>
                <a:gd name="T26" fmla="*/ 0 w 9"/>
                <a:gd name="T27" fmla="*/ 0 h 164"/>
                <a:gd name="T28" fmla="*/ 0 w 9"/>
                <a:gd name="T29" fmla="*/ 0 h 164"/>
                <a:gd name="T30" fmla="*/ 0 w 9"/>
                <a:gd name="T31" fmla="*/ 0 h 164"/>
                <a:gd name="T32" fmla="*/ 0 w 9"/>
                <a:gd name="T33" fmla="*/ 0 h 164"/>
                <a:gd name="T34" fmla="*/ 0 w 9"/>
                <a:gd name="T35" fmla="*/ 0 h 164"/>
                <a:gd name="T36" fmla="*/ 0 w 9"/>
                <a:gd name="T37" fmla="*/ 0 h 164"/>
                <a:gd name="T38" fmla="*/ 0 w 9"/>
                <a:gd name="T39" fmla="*/ 0 h 164"/>
                <a:gd name="T40" fmla="*/ 0 w 9"/>
                <a:gd name="T41" fmla="*/ 0 h 164"/>
                <a:gd name="T42" fmla="*/ 0 w 9"/>
                <a:gd name="T43" fmla="*/ 0 h 164"/>
                <a:gd name="T44" fmla="*/ 0 w 9"/>
                <a:gd name="T45" fmla="*/ 0 h 164"/>
                <a:gd name="T46" fmla="*/ 0 w 9"/>
                <a:gd name="T47" fmla="*/ 0 h 164"/>
                <a:gd name="T48" fmla="*/ 0 w 9"/>
                <a:gd name="T49" fmla="*/ 0 h 164"/>
                <a:gd name="T50" fmla="*/ 0 w 9"/>
                <a:gd name="T51" fmla="*/ 0 h 164"/>
                <a:gd name="T52" fmla="*/ 0 w 9"/>
                <a:gd name="T53" fmla="*/ 0 h 164"/>
                <a:gd name="T54" fmla="*/ 0 w 9"/>
                <a:gd name="T55" fmla="*/ 0 h 164"/>
                <a:gd name="T56" fmla="*/ 0 w 9"/>
                <a:gd name="T57" fmla="*/ 0 h 164"/>
                <a:gd name="T58" fmla="*/ 0 w 9"/>
                <a:gd name="T59" fmla="*/ 0 h 164"/>
                <a:gd name="T60" fmla="*/ 0 w 9"/>
                <a:gd name="T61" fmla="*/ 0 h 164"/>
                <a:gd name="T62" fmla="*/ 0 w 9"/>
                <a:gd name="T63" fmla="*/ 0 h 164"/>
                <a:gd name="T64" fmla="*/ 0 w 9"/>
                <a:gd name="T65" fmla="*/ 0 h 164"/>
                <a:gd name="T66" fmla="*/ 0 w 9"/>
                <a:gd name="T67" fmla="*/ 0 h 164"/>
                <a:gd name="T68" fmla="*/ 0 w 9"/>
                <a:gd name="T69" fmla="*/ 0 h 164"/>
                <a:gd name="T70" fmla="*/ 0 w 9"/>
                <a:gd name="T71" fmla="*/ 0 h 164"/>
                <a:gd name="T72" fmla="*/ 0 w 9"/>
                <a:gd name="T73" fmla="*/ 0 h 164"/>
                <a:gd name="T74" fmla="*/ 0 w 9"/>
                <a:gd name="T75" fmla="*/ 0 h 164"/>
                <a:gd name="T76" fmla="*/ 0 w 9"/>
                <a:gd name="T77" fmla="*/ 0 h 164"/>
                <a:gd name="T78" fmla="*/ 0 w 9"/>
                <a:gd name="T79" fmla="*/ 0 h 164"/>
                <a:gd name="T80" fmla="*/ 0 w 9"/>
                <a:gd name="T81" fmla="*/ 0 h 164"/>
                <a:gd name="T82" fmla="*/ 0 w 9"/>
                <a:gd name="T83" fmla="*/ 0 h 164"/>
                <a:gd name="T84" fmla="*/ 0 w 9"/>
                <a:gd name="T85" fmla="*/ 0 h 164"/>
                <a:gd name="T86" fmla="*/ 0 w 9"/>
                <a:gd name="T87" fmla="*/ 0 h 164"/>
                <a:gd name="T88" fmla="*/ 0 w 9"/>
                <a:gd name="T89" fmla="*/ 0 h 164"/>
                <a:gd name="T90" fmla="*/ 0 w 9"/>
                <a:gd name="T91" fmla="*/ 0 h 164"/>
                <a:gd name="T92" fmla="*/ 0 w 9"/>
                <a:gd name="T93" fmla="*/ 0 h 164"/>
                <a:gd name="T94" fmla="*/ 0 w 9"/>
                <a:gd name="T95" fmla="*/ 0 h 164"/>
                <a:gd name="T96" fmla="*/ 0 w 9"/>
                <a:gd name="T97" fmla="*/ 0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164"/>
                <a:gd name="T149" fmla="*/ 9 w 9"/>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164">
                  <a:moveTo>
                    <a:pt x="0" y="162"/>
                  </a:moveTo>
                  <a:lnTo>
                    <a:pt x="0" y="162"/>
                  </a:lnTo>
                  <a:cubicBezTo>
                    <a:pt x="0" y="161"/>
                    <a:pt x="1" y="160"/>
                    <a:pt x="2" y="160"/>
                  </a:cubicBezTo>
                  <a:cubicBezTo>
                    <a:pt x="4" y="160"/>
                    <a:pt x="4" y="161"/>
                    <a:pt x="4" y="162"/>
                  </a:cubicBezTo>
                  <a:cubicBezTo>
                    <a:pt x="4" y="163"/>
                    <a:pt x="4" y="164"/>
                    <a:pt x="2" y="164"/>
                  </a:cubicBezTo>
                  <a:cubicBezTo>
                    <a:pt x="1" y="164"/>
                    <a:pt x="0" y="163"/>
                    <a:pt x="0" y="162"/>
                  </a:cubicBezTo>
                  <a:close/>
                  <a:moveTo>
                    <a:pt x="1" y="154"/>
                  </a:moveTo>
                  <a:lnTo>
                    <a:pt x="1" y="154"/>
                  </a:lnTo>
                  <a:cubicBezTo>
                    <a:pt x="1" y="153"/>
                    <a:pt x="2" y="152"/>
                    <a:pt x="3" y="152"/>
                  </a:cubicBezTo>
                  <a:cubicBezTo>
                    <a:pt x="4" y="152"/>
                    <a:pt x="5" y="153"/>
                    <a:pt x="5" y="154"/>
                  </a:cubicBezTo>
                  <a:cubicBezTo>
                    <a:pt x="5" y="155"/>
                    <a:pt x="4" y="156"/>
                    <a:pt x="3" y="156"/>
                  </a:cubicBezTo>
                  <a:cubicBezTo>
                    <a:pt x="2" y="156"/>
                    <a:pt x="1" y="155"/>
                    <a:pt x="1" y="154"/>
                  </a:cubicBezTo>
                  <a:close/>
                  <a:moveTo>
                    <a:pt x="1" y="146"/>
                  </a:moveTo>
                  <a:lnTo>
                    <a:pt x="1" y="146"/>
                  </a:lnTo>
                  <a:cubicBezTo>
                    <a:pt x="1" y="145"/>
                    <a:pt x="2" y="144"/>
                    <a:pt x="3" y="144"/>
                  </a:cubicBezTo>
                  <a:cubicBezTo>
                    <a:pt x="4" y="144"/>
                    <a:pt x="5" y="145"/>
                    <a:pt x="5" y="146"/>
                  </a:cubicBezTo>
                  <a:cubicBezTo>
                    <a:pt x="5" y="147"/>
                    <a:pt x="4" y="148"/>
                    <a:pt x="3" y="148"/>
                  </a:cubicBezTo>
                  <a:cubicBezTo>
                    <a:pt x="2" y="148"/>
                    <a:pt x="1" y="147"/>
                    <a:pt x="1" y="146"/>
                  </a:cubicBezTo>
                  <a:close/>
                  <a:moveTo>
                    <a:pt x="1" y="138"/>
                  </a:moveTo>
                  <a:lnTo>
                    <a:pt x="1" y="138"/>
                  </a:lnTo>
                  <a:cubicBezTo>
                    <a:pt x="1" y="137"/>
                    <a:pt x="2" y="136"/>
                    <a:pt x="3" y="136"/>
                  </a:cubicBezTo>
                  <a:cubicBezTo>
                    <a:pt x="4" y="136"/>
                    <a:pt x="5" y="137"/>
                    <a:pt x="5" y="138"/>
                  </a:cubicBezTo>
                  <a:cubicBezTo>
                    <a:pt x="5" y="139"/>
                    <a:pt x="4" y="140"/>
                    <a:pt x="3" y="140"/>
                  </a:cubicBezTo>
                  <a:cubicBezTo>
                    <a:pt x="2" y="140"/>
                    <a:pt x="1" y="139"/>
                    <a:pt x="1" y="138"/>
                  </a:cubicBezTo>
                  <a:close/>
                  <a:moveTo>
                    <a:pt x="1" y="130"/>
                  </a:moveTo>
                  <a:lnTo>
                    <a:pt x="1" y="130"/>
                  </a:lnTo>
                  <a:cubicBezTo>
                    <a:pt x="1" y="129"/>
                    <a:pt x="2" y="128"/>
                    <a:pt x="3" y="128"/>
                  </a:cubicBezTo>
                  <a:cubicBezTo>
                    <a:pt x="4" y="128"/>
                    <a:pt x="5" y="129"/>
                    <a:pt x="5" y="130"/>
                  </a:cubicBezTo>
                  <a:cubicBezTo>
                    <a:pt x="5" y="131"/>
                    <a:pt x="4" y="132"/>
                    <a:pt x="3" y="132"/>
                  </a:cubicBezTo>
                  <a:cubicBezTo>
                    <a:pt x="2" y="132"/>
                    <a:pt x="1" y="131"/>
                    <a:pt x="1" y="130"/>
                  </a:cubicBezTo>
                  <a:close/>
                  <a:moveTo>
                    <a:pt x="1" y="122"/>
                  </a:moveTo>
                  <a:lnTo>
                    <a:pt x="1" y="122"/>
                  </a:lnTo>
                  <a:cubicBezTo>
                    <a:pt x="1" y="121"/>
                    <a:pt x="2" y="120"/>
                    <a:pt x="3" y="120"/>
                  </a:cubicBezTo>
                  <a:cubicBezTo>
                    <a:pt x="5" y="120"/>
                    <a:pt x="5" y="121"/>
                    <a:pt x="5" y="122"/>
                  </a:cubicBezTo>
                  <a:cubicBezTo>
                    <a:pt x="5" y="123"/>
                    <a:pt x="5" y="124"/>
                    <a:pt x="3" y="124"/>
                  </a:cubicBezTo>
                  <a:cubicBezTo>
                    <a:pt x="2" y="124"/>
                    <a:pt x="1" y="123"/>
                    <a:pt x="1" y="122"/>
                  </a:cubicBezTo>
                  <a:close/>
                  <a:moveTo>
                    <a:pt x="2" y="114"/>
                  </a:moveTo>
                  <a:lnTo>
                    <a:pt x="2" y="114"/>
                  </a:lnTo>
                  <a:cubicBezTo>
                    <a:pt x="2" y="113"/>
                    <a:pt x="3" y="112"/>
                    <a:pt x="4" y="112"/>
                  </a:cubicBezTo>
                  <a:cubicBezTo>
                    <a:pt x="5" y="112"/>
                    <a:pt x="6" y="113"/>
                    <a:pt x="6" y="114"/>
                  </a:cubicBezTo>
                  <a:cubicBezTo>
                    <a:pt x="6" y="115"/>
                    <a:pt x="5" y="116"/>
                    <a:pt x="4" y="116"/>
                  </a:cubicBezTo>
                  <a:cubicBezTo>
                    <a:pt x="3" y="116"/>
                    <a:pt x="2" y="115"/>
                    <a:pt x="2" y="114"/>
                  </a:cubicBezTo>
                  <a:close/>
                  <a:moveTo>
                    <a:pt x="2" y="106"/>
                  </a:moveTo>
                  <a:lnTo>
                    <a:pt x="2" y="106"/>
                  </a:lnTo>
                  <a:cubicBezTo>
                    <a:pt x="2" y="105"/>
                    <a:pt x="3" y="104"/>
                    <a:pt x="4" y="104"/>
                  </a:cubicBezTo>
                  <a:cubicBezTo>
                    <a:pt x="5" y="104"/>
                    <a:pt x="6" y="105"/>
                    <a:pt x="6" y="106"/>
                  </a:cubicBezTo>
                  <a:cubicBezTo>
                    <a:pt x="6" y="107"/>
                    <a:pt x="5" y="108"/>
                    <a:pt x="4" y="108"/>
                  </a:cubicBezTo>
                  <a:cubicBezTo>
                    <a:pt x="3" y="108"/>
                    <a:pt x="2" y="107"/>
                    <a:pt x="2" y="106"/>
                  </a:cubicBezTo>
                  <a:close/>
                  <a:moveTo>
                    <a:pt x="2" y="98"/>
                  </a:moveTo>
                  <a:lnTo>
                    <a:pt x="2" y="98"/>
                  </a:lnTo>
                  <a:cubicBezTo>
                    <a:pt x="2" y="97"/>
                    <a:pt x="3" y="96"/>
                    <a:pt x="4" y="96"/>
                  </a:cubicBezTo>
                  <a:cubicBezTo>
                    <a:pt x="5" y="96"/>
                    <a:pt x="6" y="97"/>
                    <a:pt x="6" y="98"/>
                  </a:cubicBezTo>
                  <a:cubicBezTo>
                    <a:pt x="6" y="99"/>
                    <a:pt x="5" y="100"/>
                    <a:pt x="4" y="100"/>
                  </a:cubicBezTo>
                  <a:cubicBezTo>
                    <a:pt x="3" y="100"/>
                    <a:pt x="2" y="99"/>
                    <a:pt x="2"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3" y="82"/>
                  </a:moveTo>
                  <a:lnTo>
                    <a:pt x="3" y="82"/>
                  </a:lnTo>
                  <a:cubicBezTo>
                    <a:pt x="3" y="81"/>
                    <a:pt x="3" y="80"/>
                    <a:pt x="5" y="80"/>
                  </a:cubicBezTo>
                  <a:cubicBezTo>
                    <a:pt x="6" y="80"/>
                    <a:pt x="7" y="81"/>
                    <a:pt x="7" y="82"/>
                  </a:cubicBezTo>
                  <a:cubicBezTo>
                    <a:pt x="7" y="83"/>
                    <a:pt x="6" y="84"/>
                    <a:pt x="5" y="84"/>
                  </a:cubicBezTo>
                  <a:cubicBezTo>
                    <a:pt x="3"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89" name="Freeform 98"/>
            <p:cNvSpPr>
              <a:spLocks noEditPoints="1"/>
            </p:cNvSpPr>
            <p:nvPr/>
          </p:nvSpPr>
          <p:spPr bwMode="auto">
            <a:xfrm>
              <a:off x="5028" y="3223"/>
              <a:ext cx="2" cy="103"/>
            </a:xfrm>
            <a:custGeom>
              <a:avLst/>
              <a:gdLst>
                <a:gd name="T0" fmla="*/ 0 w 8"/>
                <a:gd name="T1" fmla="*/ 0 h 332"/>
                <a:gd name="T2" fmla="*/ 0 w 8"/>
                <a:gd name="T3" fmla="*/ 0 h 332"/>
                <a:gd name="T4" fmla="*/ 0 w 8"/>
                <a:gd name="T5" fmla="*/ 0 h 332"/>
                <a:gd name="T6" fmla="*/ 0 w 8"/>
                <a:gd name="T7" fmla="*/ 0 h 332"/>
                <a:gd name="T8" fmla="*/ 0 w 8"/>
                <a:gd name="T9" fmla="*/ 0 h 332"/>
                <a:gd name="T10" fmla="*/ 0 w 8"/>
                <a:gd name="T11" fmla="*/ 0 h 332"/>
                <a:gd name="T12" fmla="*/ 0 w 8"/>
                <a:gd name="T13" fmla="*/ 0 h 332"/>
                <a:gd name="T14" fmla="*/ 0 w 8"/>
                <a:gd name="T15" fmla="*/ 0 h 332"/>
                <a:gd name="T16" fmla="*/ 0 w 8"/>
                <a:gd name="T17" fmla="*/ 0 h 332"/>
                <a:gd name="T18" fmla="*/ 0 w 8"/>
                <a:gd name="T19" fmla="*/ 0 h 332"/>
                <a:gd name="T20" fmla="*/ 0 w 8"/>
                <a:gd name="T21" fmla="*/ 0 h 332"/>
                <a:gd name="T22" fmla="*/ 0 w 8"/>
                <a:gd name="T23" fmla="*/ 0 h 332"/>
                <a:gd name="T24" fmla="*/ 0 w 8"/>
                <a:gd name="T25" fmla="*/ 0 h 332"/>
                <a:gd name="T26" fmla="*/ 0 w 8"/>
                <a:gd name="T27" fmla="*/ 0 h 332"/>
                <a:gd name="T28" fmla="*/ 0 w 8"/>
                <a:gd name="T29" fmla="*/ 0 h 332"/>
                <a:gd name="T30" fmla="*/ 0 w 8"/>
                <a:gd name="T31" fmla="*/ 0 h 332"/>
                <a:gd name="T32" fmla="*/ 0 w 8"/>
                <a:gd name="T33" fmla="*/ 0 h 332"/>
                <a:gd name="T34" fmla="*/ 0 w 8"/>
                <a:gd name="T35" fmla="*/ 0 h 332"/>
                <a:gd name="T36" fmla="*/ 0 w 8"/>
                <a:gd name="T37" fmla="*/ 0 h 332"/>
                <a:gd name="T38" fmla="*/ 0 w 8"/>
                <a:gd name="T39" fmla="*/ 0 h 332"/>
                <a:gd name="T40" fmla="*/ 0 w 8"/>
                <a:gd name="T41" fmla="*/ 0 h 332"/>
                <a:gd name="T42" fmla="*/ 0 w 8"/>
                <a:gd name="T43" fmla="*/ 0 h 332"/>
                <a:gd name="T44" fmla="*/ 0 w 8"/>
                <a:gd name="T45" fmla="*/ 0 h 332"/>
                <a:gd name="T46" fmla="*/ 0 w 8"/>
                <a:gd name="T47" fmla="*/ 0 h 332"/>
                <a:gd name="T48" fmla="*/ 0 w 8"/>
                <a:gd name="T49" fmla="*/ 0 h 332"/>
                <a:gd name="T50" fmla="*/ 0 w 8"/>
                <a:gd name="T51" fmla="*/ 0 h 332"/>
                <a:gd name="T52" fmla="*/ 0 w 8"/>
                <a:gd name="T53" fmla="*/ 0 h 332"/>
                <a:gd name="T54" fmla="*/ 0 w 8"/>
                <a:gd name="T55" fmla="*/ 0 h 332"/>
                <a:gd name="T56" fmla="*/ 0 w 8"/>
                <a:gd name="T57" fmla="*/ 0 h 332"/>
                <a:gd name="T58" fmla="*/ 0 w 8"/>
                <a:gd name="T59" fmla="*/ 0 h 332"/>
                <a:gd name="T60" fmla="*/ 0 w 8"/>
                <a:gd name="T61" fmla="*/ 0 h 332"/>
                <a:gd name="T62" fmla="*/ 0 w 8"/>
                <a:gd name="T63" fmla="*/ 0 h 332"/>
                <a:gd name="T64" fmla="*/ 0 w 8"/>
                <a:gd name="T65" fmla="*/ 0 h 332"/>
                <a:gd name="T66" fmla="*/ 0 w 8"/>
                <a:gd name="T67" fmla="*/ 0 h 332"/>
                <a:gd name="T68" fmla="*/ 0 w 8"/>
                <a:gd name="T69" fmla="*/ 0 h 332"/>
                <a:gd name="T70" fmla="*/ 0 w 8"/>
                <a:gd name="T71" fmla="*/ 0 h 332"/>
                <a:gd name="T72" fmla="*/ 0 w 8"/>
                <a:gd name="T73" fmla="*/ 0 h 332"/>
                <a:gd name="T74" fmla="*/ 0 w 8"/>
                <a:gd name="T75" fmla="*/ 0 h 332"/>
                <a:gd name="T76" fmla="*/ 0 w 8"/>
                <a:gd name="T77" fmla="*/ 0 h 332"/>
                <a:gd name="T78" fmla="*/ 0 w 8"/>
                <a:gd name="T79" fmla="*/ 0 h 332"/>
                <a:gd name="T80" fmla="*/ 0 w 8"/>
                <a:gd name="T81" fmla="*/ 0 h 332"/>
                <a:gd name="T82" fmla="*/ 0 w 8"/>
                <a:gd name="T83" fmla="*/ 0 h 332"/>
                <a:gd name="T84" fmla="*/ 0 w 8"/>
                <a:gd name="T85" fmla="*/ 0 h 332"/>
                <a:gd name="T86" fmla="*/ 0 w 8"/>
                <a:gd name="T87" fmla="*/ 0 h 332"/>
                <a:gd name="T88" fmla="*/ 0 w 8"/>
                <a:gd name="T89" fmla="*/ 0 h 332"/>
                <a:gd name="T90" fmla="*/ 0 w 8"/>
                <a:gd name="T91" fmla="*/ 0 h 332"/>
                <a:gd name="T92" fmla="*/ 0 w 8"/>
                <a:gd name="T93" fmla="*/ 0 h 332"/>
                <a:gd name="T94" fmla="*/ 0 w 8"/>
                <a:gd name="T95" fmla="*/ 0 h 332"/>
                <a:gd name="T96" fmla="*/ 0 w 8"/>
                <a:gd name="T97" fmla="*/ 0 h 332"/>
                <a:gd name="T98" fmla="*/ 0 w 8"/>
                <a:gd name="T99" fmla="*/ 0 h 332"/>
                <a:gd name="T100" fmla="*/ 0 w 8"/>
                <a:gd name="T101" fmla="*/ 0 h 332"/>
                <a:gd name="T102" fmla="*/ 0 w 8"/>
                <a:gd name="T103" fmla="*/ 0 h 332"/>
                <a:gd name="T104" fmla="*/ 0 w 8"/>
                <a:gd name="T105" fmla="*/ 0 h 332"/>
                <a:gd name="T106" fmla="*/ 0 w 8"/>
                <a:gd name="T107" fmla="*/ 0 h 332"/>
                <a:gd name="T108" fmla="*/ 0 w 8"/>
                <a:gd name="T109" fmla="*/ 0 h 332"/>
                <a:gd name="T110" fmla="*/ 0 w 8"/>
                <a:gd name="T111" fmla="*/ 0 h 332"/>
                <a:gd name="T112" fmla="*/ 0 w 8"/>
                <a:gd name="T113" fmla="*/ 0 h 332"/>
                <a:gd name="T114" fmla="*/ 0 w 8"/>
                <a:gd name="T115" fmla="*/ 0 h 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
                <a:gd name="T175" fmla="*/ 0 h 332"/>
                <a:gd name="T176" fmla="*/ 8 w 8"/>
                <a:gd name="T177" fmla="*/ 332 h 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 h="332">
                  <a:moveTo>
                    <a:pt x="0" y="330"/>
                  </a:moveTo>
                  <a:lnTo>
                    <a:pt x="0" y="330"/>
                  </a:lnTo>
                  <a:cubicBezTo>
                    <a:pt x="0" y="329"/>
                    <a:pt x="1" y="328"/>
                    <a:pt x="2" y="328"/>
                  </a:cubicBezTo>
                  <a:cubicBezTo>
                    <a:pt x="3" y="328"/>
                    <a:pt x="4" y="329"/>
                    <a:pt x="4" y="330"/>
                  </a:cubicBezTo>
                  <a:cubicBezTo>
                    <a:pt x="4" y="331"/>
                    <a:pt x="3" y="332"/>
                    <a:pt x="2" y="332"/>
                  </a:cubicBezTo>
                  <a:cubicBezTo>
                    <a:pt x="1" y="332"/>
                    <a:pt x="0" y="331"/>
                    <a:pt x="0" y="330"/>
                  </a:cubicBezTo>
                  <a:close/>
                  <a:moveTo>
                    <a:pt x="0" y="322"/>
                  </a:moveTo>
                  <a:lnTo>
                    <a:pt x="0" y="322"/>
                  </a:lnTo>
                  <a:cubicBezTo>
                    <a:pt x="0" y="321"/>
                    <a:pt x="1" y="320"/>
                    <a:pt x="2" y="320"/>
                  </a:cubicBezTo>
                  <a:cubicBezTo>
                    <a:pt x="4" y="320"/>
                    <a:pt x="4" y="321"/>
                    <a:pt x="4" y="322"/>
                  </a:cubicBezTo>
                  <a:cubicBezTo>
                    <a:pt x="4" y="323"/>
                    <a:pt x="4" y="324"/>
                    <a:pt x="2" y="324"/>
                  </a:cubicBezTo>
                  <a:cubicBezTo>
                    <a:pt x="1" y="324"/>
                    <a:pt x="0" y="323"/>
                    <a:pt x="0" y="322"/>
                  </a:cubicBezTo>
                  <a:close/>
                  <a:moveTo>
                    <a:pt x="1" y="314"/>
                  </a:moveTo>
                  <a:lnTo>
                    <a:pt x="1" y="314"/>
                  </a:lnTo>
                  <a:cubicBezTo>
                    <a:pt x="1" y="313"/>
                    <a:pt x="1" y="312"/>
                    <a:pt x="3" y="312"/>
                  </a:cubicBezTo>
                  <a:cubicBezTo>
                    <a:pt x="4" y="312"/>
                    <a:pt x="5" y="313"/>
                    <a:pt x="5" y="314"/>
                  </a:cubicBezTo>
                  <a:cubicBezTo>
                    <a:pt x="5" y="315"/>
                    <a:pt x="4" y="316"/>
                    <a:pt x="3" y="316"/>
                  </a:cubicBezTo>
                  <a:cubicBezTo>
                    <a:pt x="1" y="316"/>
                    <a:pt x="1" y="315"/>
                    <a:pt x="1" y="314"/>
                  </a:cubicBezTo>
                  <a:close/>
                  <a:moveTo>
                    <a:pt x="1" y="306"/>
                  </a:moveTo>
                  <a:lnTo>
                    <a:pt x="1" y="306"/>
                  </a:lnTo>
                  <a:cubicBezTo>
                    <a:pt x="1" y="305"/>
                    <a:pt x="1" y="304"/>
                    <a:pt x="3" y="304"/>
                  </a:cubicBezTo>
                  <a:cubicBezTo>
                    <a:pt x="4" y="304"/>
                    <a:pt x="5" y="305"/>
                    <a:pt x="5" y="306"/>
                  </a:cubicBezTo>
                  <a:cubicBezTo>
                    <a:pt x="5" y="307"/>
                    <a:pt x="4" y="308"/>
                    <a:pt x="3" y="308"/>
                  </a:cubicBezTo>
                  <a:cubicBezTo>
                    <a:pt x="1" y="308"/>
                    <a:pt x="1" y="307"/>
                    <a:pt x="1" y="306"/>
                  </a:cubicBezTo>
                  <a:close/>
                  <a:moveTo>
                    <a:pt x="1" y="298"/>
                  </a:moveTo>
                  <a:lnTo>
                    <a:pt x="1" y="298"/>
                  </a:lnTo>
                  <a:cubicBezTo>
                    <a:pt x="1" y="297"/>
                    <a:pt x="2" y="296"/>
                    <a:pt x="3" y="296"/>
                  </a:cubicBezTo>
                  <a:cubicBezTo>
                    <a:pt x="4" y="296"/>
                    <a:pt x="5" y="297"/>
                    <a:pt x="5" y="298"/>
                  </a:cubicBezTo>
                  <a:cubicBezTo>
                    <a:pt x="5" y="299"/>
                    <a:pt x="4" y="300"/>
                    <a:pt x="3" y="300"/>
                  </a:cubicBezTo>
                  <a:cubicBezTo>
                    <a:pt x="2" y="300"/>
                    <a:pt x="1" y="299"/>
                    <a:pt x="1" y="298"/>
                  </a:cubicBezTo>
                  <a:close/>
                  <a:moveTo>
                    <a:pt x="1" y="290"/>
                  </a:moveTo>
                  <a:lnTo>
                    <a:pt x="1" y="290"/>
                  </a:lnTo>
                  <a:cubicBezTo>
                    <a:pt x="1" y="289"/>
                    <a:pt x="2" y="288"/>
                    <a:pt x="3" y="288"/>
                  </a:cubicBezTo>
                  <a:cubicBezTo>
                    <a:pt x="4" y="288"/>
                    <a:pt x="5" y="289"/>
                    <a:pt x="5" y="290"/>
                  </a:cubicBezTo>
                  <a:cubicBezTo>
                    <a:pt x="5" y="291"/>
                    <a:pt x="4" y="292"/>
                    <a:pt x="3" y="292"/>
                  </a:cubicBezTo>
                  <a:cubicBezTo>
                    <a:pt x="2" y="292"/>
                    <a:pt x="1" y="291"/>
                    <a:pt x="1" y="290"/>
                  </a:cubicBezTo>
                  <a:close/>
                  <a:moveTo>
                    <a:pt x="1" y="282"/>
                  </a:moveTo>
                  <a:lnTo>
                    <a:pt x="1" y="282"/>
                  </a:lnTo>
                  <a:cubicBezTo>
                    <a:pt x="1" y="281"/>
                    <a:pt x="2" y="280"/>
                    <a:pt x="3" y="280"/>
                  </a:cubicBezTo>
                  <a:cubicBezTo>
                    <a:pt x="4" y="280"/>
                    <a:pt x="5" y="281"/>
                    <a:pt x="5" y="282"/>
                  </a:cubicBezTo>
                  <a:cubicBezTo>
                    <a:pt x="5" y="283"/>
                    <a:pt x="4" y="284"/>
                    <a:pt x="3" y="284"/>
                  </a:cubicBezTo>
                  <a:cubicBezTo>
                    <a:pt x="2" y="284"/>
                    <a:pt x="1" y="283"/>
                    <a:pt x="1" y="282"/>
                  </a:cubicBezTo>
                  <a:close/>
                  <a:moveTo>
                    <a:pt x="1" y="274"/>
                  </a:moveTo>
                  <a:lnTo>
                    <a:pt x="1" y="274"/>
                  </a:lnTo>
                  <a:cubicBezTo>
                    <a:pt x="1" y="273"/>
                    <a:pt x="2" y="272"/>
                    <a:pt x="3" y="272"/>
                  </a:cubicBezTo>
                  <a:cubicBezTo>
                    <a:pt x="4" y="272"/>
                    <a:pt x="5" y="273"/>
                    <a:pt x="5" y="274"/>
                  </a:cubicBezTo>
                  <a:cubicBezTo>
                    <a:pt x="5" y="275"/>
                    <a:pt x="4" y="276"/>
                    <a:pt x="3" y="276"/>
                  </a:cubicBezTo>
                  <a:cubicBezTo>
                    <a:pt x="2" y="276"/>
                    <a:pt x="1" y="275"/>
                    <a:pt x="1" y="274"/>
                  </a:cubicBezTo>
                  <a:close/>
                  <a:moveTo>
                    <a:pt x="1" y="266"/>
                  </a:moveTo>
                  <a:lnTo>
                    <a:pt x="1" y="266"/>
                  </a:lnTo>
                  <a:cubicBezTo>
                    <a:pt x="1" y="265"/>
                    <a:pt x="2" y="264"/>
                    <a:pt x="3" y="264"/>
                  </a:cubicBezTo>
                  <a:cubicBezTo>
                    <a:pt x="4" y="264"/>
                    <a:pt x="5" y="265"/>
                    <a:pt x="5" y="266"/>
                  </a:cubicBezTo>
                  <a:cubicBezTo>
                    <a:pt x="5" y="267"/>
                    <a:pt x="4" y="268"/>
                    <a:pt x="3" y="268"/>
                  </a:cubicBezTo>
                  <a:cubicBezTo>
                    <a:pt x="2" y="268"/>
                    <a:pt x="1" y="267"/>
                    <a:pt x="1" y="266"/>
                  </a:cubicBezTo>
                  <a:close/>
                  <a:moveTo>
                    <a:pt x="1" y="258"/>
                  </a:moveTo>
                  <a:lnTo>
                    <a:pt x="1" y="258"/>
                  </a:lnTo>
                  <a:cubicBezTo>
                    <a:pt x="1" y="257"/>
                    <a:pt x="2" y="256"/>
                    <a:pt x="3" y="256"/>
                  </a:cubicBezTo>
                  <a:cubicBezTo>
                    <a:pt x="4" y="256"/>
                    <a:pt x="5" y="257"/>
                    <a:pt x="5" y="258"/>
                  </a:cubicBezTo>
                  <a:cubicBezTo>
                    <a:pt x="5" y="259"/>
                    <a:pt x="4" y="260"/>
                    <a:pt x="3" y="260"/>
                  </a:cubicBezTo>
                  <a:cubicBezTo>
                    <a:pt x="2" y="260"/>
                    <a:pt x="1" y="259"/>
                    <a:pt x="1" y="258"/>
                  </a:cubicBezTo>
                  <a:close/>
                  <a:moveTo>
                    <a:pt x="1" y="250"/>
                  </a:moveTo>
                  <a:lnTo>
                    <a:pt x="1" y="250"/>
                  </a:lnTo>
                  <a:cubicBezTo>
                    <a:pt x="1" y="249"/>
                    <a:pt x="2" y="248"/>
                    <a:pt x="3" y="248"/>
                  </a:cubicBezTo>
                  <a:cubicBezTo>
                    <a:pt x="4" y="248"/>
                    <a:pt x="5" y="249"/>
                    <a:pt x="5" y="250"/>
                  </a:cubicBezTo>
                  <a:cubicBezTo>
                    <a:pt x="5" y="251"/>
                    <a:pt x="4" y="252"/>
                    <a:pt x="3" y="252"/>
                  </a:cubicBezTo>
                  <a:cubicBezTo>
                    <a:pt x="2" y="252"/>
                    <a:pt x="1" y="251"/>
                    <a:pt x="1" y="250"/>
                  </a:cubicBezTo>
                  <a:close/>
                  <a:moveTo>
                    <a:pt x="1" y="242"/>
                  </a:moveTo>
                  <a:lnTo>
                    <a:pt x="1" y="242"/>
                  </a:lnTo>
                  <a:cubicBezTo>
                    <a:pt x="1" y="241"/>
                    <a:pt x="2" y="240"/>
                    <a:pt x="3" y="240"/>
                  </a:cubicBezTo>
                  <a:cubicBezTo>
                    <a:pt x="5" y="240"/>
                    <a:pt x="5" y="241"/>
                    <a:pt x="5" y="242"/>
                  </a:cubicBezTo>
                  <a:cubicBezTo>
                    <a:pt x="5" y="243"/>
                    <a:pt x="5" y="244"/>
                    <a:pt x="3" y="244"/>
                  </a:cubicBezTo>
                  <a:cubicBezTo>
                    <a:pt x="2" y="244"/>
                    <a:pt x="1" y="243"/>
                    <a:pt x="1" y="242"/>
                  </a:cubicBezTo>
                  <a:close/>
                  <a:moveTo>
                    <a:pt x="2" y="234"/>
                  </a:moveTo>
                  <a:lnTo>
                    <a:pt x="2" y="234"/>
                  </a:lnTo>
                  <a:cubicBezTo>
                    <a:pt x="2" y="233"/>
                    <a:pt x="2" y="232"/>
                    <a:pt x="4" y="232"/>
                  </a:cubicBezTo>
                  <a:cubicBezTo>
                    <a:pt x="5" y="232"/>
                    <a:pt x="6" y="233"/>
                    <a:pt x="6" y="234"/>
                  </a:cubicBezTo>
                  <a:cubicBezTo>
                    <a:pt x="6" y="235"/>
                    <a:pt x="5" y="236"/>
                    <a:pt x="4" y="236"/>
                  </a:cubicBezTo>
                  <a:cubicBezTo>
                    <a:pt x="2"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5" y="208"/>
                    <a:pt x="6" y="209"/>
                    <a:pt x="6" y="210"/>
                  </a:cubicBezTo>
                  <a:cubicBezTo>
                    <a:pt x="6" y="211"/>
                    <a:pt x="5" y="212"/>
                    <a:pt x="4" y="212"/>
                  </a:cubicBezTo>
                  <a:cubicBezTo>
                    <a:pt x="3" y="212"/>
                    <a:pt x="2" y="211"/>
                    <a:pt x="2" y="210"/>
                  </a:cubicBezTo>
                  <a:close/>
                  <a:moveTo>
                    <a:pt x="2" y="202"/>
                  </a:moveTo>
                  <a:lnTo>
                    <a:pt x="2" y="202"/>
                  </a:lnTo>
                  <a:cubicBezTo>
                    <a:pt x="2" y="201"/>
                    <a:pt x="3" y="200"/>
                    <a:pt x="4" y="200"/>
                  </a:cubicBezTo>
                  <a:cubicBezTo>
                    <a:pt x="5" y="200"/>
                    <a:pt x="6" y="201"/>
                    <a:pt x="6" y="202"/>
                  </a:cubicBezTo>
                  <a:cubicBezTo>
                    <a:pt x="6" y="203"/>
                    <a:pt x="5" y="204"/>
                    <a:pt x="4" y="204"/>
                  </a:cubicBezTo>
                  <a:cubicBezTo>
                    <a:pt x="3" y="204"/>
                    <a:pt x="2" y="203"/>
                    <a:pt x="2" y="202"/>
                  </a:cubicBezTo>
                  <a:close/>
                  <a:moveTo>
                    <a:pt x="2" y="194"/>
                  </a:moveTo>
                  <a:lnTo>
                    <a:pt x="2" y="194"/>
                  </a:lnTo>
                  <a:cubicBezTo>
                    <a:pt x="2" y="193"/>
                    <a:pt x="3" y="192"/>
                    <a:pt x="4" y="192"/>
                  </a:cubicBezTo>
                  <a:cubicBezTo>
                    <a:pt x="5" y="192"/>
                    <a:pt x="6" y="193"/>
                    <a:pt x="6" y="194"/>
                  </a:cubicBezTo>
                  <a:cubicBezTo>
                    <a:pt x="6" y="195"/>
                    <a:pt x="5" y="196"/>
                    <a:pt x="4" y="196"/>
                  </a:cubicBezTo>
                  <a:cubicBezTo>
                    <a:pt x="3" y="196"/>
                    <a:pt x="2" y="195"/>
                    <a:pt x="2" y="194"/>
                  </a:cubicBezTo>
                  <a:close/>
                  <a:moveTo>
                    <a:pt x="2" y="186"/>
                  </a:moveTo>
                  <a:lnTo>
                    <a:pt x="2" y="186"/>
                  </a:lnTo>
                  <a:cubicBezTo>
                    <a:pt x="2" y="185"/>
                    <a:pt x="3" y="184"/>
                    <a:pt x="4" y="184"/>
                  </a:cubicBezTo>
                  <a:cubicBezTo>
                    <a:pt x="5" y="184"/>
                    <a:pt x="6" y="185"/>
                    <a:pt x="6" y="186"/>
                  </a:cubicBezTo>
                  <a:cubicBezTo>
                    <a:pt x="6" y="187"/>
                    <a:pt x="5" y="188"/>
                    <a:pt x="4" y="188"/>
                  </a:cubicBezTo>
                  <a:cubicBezTo>
                    <a:pt x="3" y="188"/>
                    <a:pt x="2" y="187"/>
                    <a:pt x="2" y="186"/>
                  </a:cubicBezTo>
                  <a:close/>
                  <a:moveTo>
                    <a:pt x="2" y="178"/>
                  </a:moveTo>
                  <a:lnTo>
                    <a:pt x="2" y="178"/>
                  </a:lnTo>
                  <a:cubicBezTo>
                    <a:pt x="2" y="177"/>
                    <a:pt x="3" y="176"/>
                    <a:pt x="4" y="176"/>
                  </a:cubicBezTo>
                  <a:cubicBezTo>
                    <a:pt x="5" y="176"/>
                    <a:pt x="6" y="177"/>
                    <a:pt x="6" y="178"/>
                  </a:cubicBezTo>
                  <a:cubicBezTo>
                    <a:pt x="6" y="179"/>
                    <a:pt x="5" y="180"/>
                    <a:pt x="4" y="180"/>
                  </a:cubicBezTo>
                  <a:cubicBezTo>
                    <a:pt x="3" y="180"/>
                    <a:pt x="2" y="179"/>
                    <a:pt x="2" y="178"/>
                  </a:cubicBezTo>
                  <a:close/>
                  <a:moveTo>
                    <a:pt x="2" y="170"/>
                  </a:moveTo>
                  <a:lnTo>
                    <a:pt x="2" y="170"/>
                  </a:lnTo>
                  <a:cubicBezTo>
                    <a:pt x="2" y="169"/>
                    <a:pt x="3" y="168"/>
                    <a:pt x="4" y="168"/>
                  </a:cubicBezTo>
                  <a:cubicBezTo>
                    <a:pt x="5" y="168"/>
                    <a:pt x="6" y="169"/>
                    <a:pt x="6" y="170"/>
                  </a:cubicBezTo>
                  <a:cubicBezTo>
                    <a:pt x="6" y="171"/>
                    <a:pt x="5" y="172"/>
                    <a:pt x="4" y="172"/>
                  </a:cubicBezTo>
                  <a:cubicBezTo>
                    <a:pt x="3" y="172"/>
                    <a:pt x="2" y="171"/>
                    <a:pt x="2" y="170"/>
                  </a:cubicBezTo>
                  <a:close/>
                  <a:moveTo>
                    <a:pt x="2" y="162"/>
                  </a:moveTo>
                  <a:lnTo>
                    <a:pt x="2" y="162"/>
                  </a:lnTo>
                  <a:cubicBezTo>
                    <a:pt x="2" y="161"/>
                    <a:pt x="3" y="160"/>
                    <a:pt x="4" y="160"/>
                  </a:cubicBezTo>
                  <a:cubicBezTo>
                    <a:pt x="6" y="160"/>
                    <a:pt x="6" y="161"/>
                    <a:pt x="6" y="162"/>
                  </a:cubicBezTo>
                  <a:cubicBezTo>
                    <a:pt x="6" y="163"/>
                    <a:pt x="6" y="164"/>
                    <a:pt x="4" y="164"/>
                  </a:cubicBezTo>
                  <a:cubicBezTo>
                    <a:pt x="3" y="164"/>
                    <a:pt x="2" y="163"/>
                    <a:pt x="2" y="162"/>
                  </a:cubicBezTo>
                  <a:close/>
                  <a:moveTo>
                    <a:pt x="3" y="154"/>
                  </a:moveTo>
                  <a:lnTo>
                    <a:pt x="3" y="154"/>
                  </a:lnTo>
                  <a:cubicBezTo>
                    <a:pt x="3" y="153"/>
                    <a:pt x="3" y="152"/>
                    <a:pt x="5" y="152"/>
                  </a:cubicBezTo>
                  <a:cubicBezTo>
                    <a:pt x="6" y="152"/>
                    <a:pt x="7" y="153"/>
                    <a:pt x="7" y="154"/>
                  </a:cubicBezTo>
                  <a:cubicBezTo>
                    <a:pt x="7" y="155"/>
                    <a:pt x="6" y="156"/>
                    <a:pt x="5" y="156"/>
                  </a:cubicBezTo>
                  <a:cubicBezTo>
                    <a:pt x="3"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7" y="80"/>
                    <a:pt x="7" y="81"/>
                    <a:pt x="7" y="82"/>
                  </a:cubicBezTo>
                  <a:cubicBezTo>
                    <a:pt x="7" y="83"/>
                    <a:pt x="7" y="84"/>
                    <a:pt x="5" y="84"/>
                  </a:cubicBezTo>
                  <a:cubicBezTo>
                    <a:pt x="4" y="84"/>
                    <a:pt x="3" y="83"/>
                    <a:pt x="3" y="82"/>
                  </a:cubicBezTo>
                  <a:close/>
                  <a:moveTo>
                    <a:pt x="4" y="74"/>
                  </a:moveTo>
                  <a:lnTo>
                    <a:pt x="4" y="74"/>
                  </a:lnTo>
                  <a:cubicBezTo>
                    <a:pt x="4" y="73"/>
                    <a:pt x="4" y="72"/>
                    <a:pt x="6" y="72"/>
                  </a:cubicBezTo>
                  <a:cubicBezTo>
                    <a:pt x="7" y="72"/>
                    <a:pt x="8" y="73"/>
                    <a:pt x="8" y="74"/>
                  </a:cubicBezTo>
                  <a:cubicBezTo>
                    <a:pt x="8" y="75"/>
                    <a:pt x="7" y="76"/>
                    <a:pt x="6" y="76"/>
                  </a:cubicBezTo>
                  <a:cubicBezTo>
                    <a:pt x="4"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90" name="Freeform 99"/>
            <p:cNvSpPr>
              <a:spLocks noEditPoints="1"/>
            </p:cNvSpPr>
            <p:nvPr/>
          </p:nvSpPr>
          <p:spPr bwMode="auto">
            <a:xfrm>
              <a:off x="5137" y="3224"/>
              <a:ext cx="3" cy="28"/>
            </a:xfrm>
            <a:custGeom>
              <a:avLst/>
              <a:gdLst>
                <a:gd name="T0" fmla="*/ 0 w 8"/>
                <a:gd name="T1" fmla="*/ 0 h 92"/>
                <a:gd name="T2" fmla="*/ 0 w 8"/>
                <a:gd name="T3" fmla="*/ 0 h 92"/>
                <a:gd name="T4" fmla="*/ 0 w 8"/>
                <a:gd name="T5" fmla="*/ 0 h 92"/>
                <a:gd name="T6" fmla="*/ 0 w 8"/>
                <a:gd name="T7" fmla="*/ 0 h 92"/>
                <a:gd name="T8" fmla="*/ 0 w 8"/>
                <a:gd name="T9" fmla="*/ 0 h 92"/>
                <a:gd name="T10" fmla="*/ 0 w 8"/>
                <a:gd name="T11" fmla="*/ 0 h 92"/>
                <a:gd name="T12" fmla="*/ 0 w 8"/>
                <a:gd name="T13" fmla="*/ 0 h 92"/>
                <a:gd name="T14" fmla="*/ 0 w 8"/>
                <a:gd name="T15" fmla="*/ 0 h 92"/>
                <a:gd name="T16" fmla="*/ 0 w 8"/>
                <a:gd name="T17" fmla="*/ 0 h 92"/>
                <a:gd name="T18" fmla="*/ 0 w 8"/>
                <a:gd name="T19" fmla="*/ 0 h 92"/>
                <a:gd name="T20" fmla="*/ 0 w 8"/>
                <a:gd name="T21" fmla="*/ 0 h 92"/>
                <a:gd name="T22" fmla="*/ 0 w 8"/>
                <a:gd name="T23" fmla="*/ 0 h 92"/>
                <a:gd name="T24" fmla="*/ 0 w 8"/>
                <a:gd name="T25" fmla="*/ 0 h 92"/>
                <a:gd name="T26" fmla="*/ 0 w 8"/>
                <a:gd name="T27" fmla="*/ 0 h 92"/>
                <a:gd name="T28" fmla="*/ 0 w 8"/>
                <a:gd name="T29" fmla="*/ 0 h 92"/>
                <a:gd name="T30" fmla="*/ 0 w 8"/>
                <a:gd name="T31" fmla="*/ 0 h 92"/>
                <a:gd name="T32" fmla="*/ 0 w 8"/>
                <a:gd name="T33" fmla="*/ 0 h 92"/>
                <a:gd name="T34" fmla="*/ 0 w 8"/>
                <a:gd name="T35" fmla="*/ 0 h 92"/>
                <a:gd name="T36" fmla="*/ 0 w 8"/>
                <a:gd name="T37" fmla="*/ 0 h 92"/>
                <a:gd name="T38" fmla="*/ 0 w 8"/>
                <a:gd name="T39" fmla="*/ 0 h 92"/>
                <a:gd name="T40" fmla="*/ 0 w 8"/>
                <a:gd name="T41" fmla="*/ 0 h 92"/>
                <a:gd name="T42" fmla="*/ 0 w 8"/>
                <a:gd name="T43" fmla="*/ 0 h 92"/>
                <a:gd name="T44" fmla="*/ 0 w 8"/>
                <a:gd name="T45" fmla="*/ 0 h 92"/>
                <a:gd name="T46" fmla="*/ 0 w 8"/>
                <a:gd name="T47" fmla="*/ 0 h 92"/>
                <a:gd name="T48" fmla="*/ 0 w 8"/>
                <a:gd name="T49" fmla="*/ 0 h 92"/>
                <a:gd name="T50" fmla="*/ 0 w 8"/>
                <a:gd name="T51" fmla="*/ 0 h 92"/>
                <a:gd name="T52" fmla="*/ 0 w 8"/>
                <a:gd name="T53" fmla="*/ 0 h 92"/>
                <a:gd name="T54" fmla="*/ 0 w 8"/>
                <a:gd name="T55" fmla="*/ 0 h 92"/>
                <a:gd name="T56" fmla="*/ 0 w 8"/>
                <a:gd name="T57" fmla="*/ 0 h 92"/>
                <a:gd name="T58" fmla="*/ 0 w 8"/>
                <a:gd name="T59" fmla="*/ 0 h 92"/>
                <a:gd name="T60" fmla="*/ 0 w 8"/>
                <a:gd name="T61" fmla="*/ 0 h 92"/>
                <a:gd name="T62" fmla="*/ 0 w 8"/>
                <a:gd name="T63" fmla="*/ 0 h 92"/>
                <a:gd name="T64" fmla="*/ 0 w 8"/>
                <a:gd name="T65" fmla="*/ 0 h 92"/>
                <a:gd name="T66" fmla="*/ 0 w 8"/>
                <a:gd name="T67" fmla="*/ 0 h 92"/>
                <a:gd name="T68" fmla="*/ 0 w 8"/>
                <a:gd name="T69" fmla="*/ 0 h 92"/>
                <a:gd name="T70" fmla="*/ 0 w 8"/>
                <a:gd name="T71" fmla="*/ 0 h 92"/>
                <a:gd name="T72" fmla="*/ 0 w 8"/>
                <a:gd name="T73" fmla="*/ 0 h 92"/>
                <a:gd name="T74" fmla="*/ 0 w 8"/>
                <a:gd name="T75" fmla="*/ 0 h 92"/>
                <a:gd name="T76" fmla="*/ 0 w 8"/>
                <a:gd name="T77" fmla="*/ 0 h 92"/>
                <a:gd name="T78" fmla="*/ 0 w 8"/>
                <a:gd name="T79" fmla="*/ 0 h 92"/>
                <a:gd name="T80" fmla="*/ 0 w 8"/>
                <a:gd name="T81" fmla="*/ 0 h 92"/>
                <a:gd name="T82" fmla="*/ 0 w 8"/>
                <a:gd name="T83" fmla="*/ 0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
                <a:gd name="T127" fmla="*/ 0 h 92"/>
                <a:gd name="T128" fmla="*/ 8 w 8"/>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 h="92">
                  <a:moveTo>
                    <a:pt x="0" y="90"/>
                  </a:moveTo>
                  <a:lnTo>
                    <a:pt x="0" y="90"/>
                  </a:lnTo>
                  <a:cubicBezTo>
                    <a:pt x="0" y="89"/>
                    <a:pt x="1" y="88"/>
                    <a:pt x="2" y="88"/>
                  </a:cubicBezTo>
                  <a:cubicBezTo>
                    <a:pt x="3" y="88"/>
                    <a:pt x="4" y="89"/>
                    <a:pt x="4" y="90"/>
                  </a:cubicBezTo>
                  <a:cubicBezTo>
                    <a:pt x="4" y="91"/>
                    <a:pt x="3" y="92"/>
                    <a:pt x="2" y="92"/>
                  </a:cubicBezTo>
                  <a:cubicBezTo>
                    <a:pt x="1" y="92"/>
                    <a:pt x="0" y="91"/>
                    <a:pt x="0" y="90"/>
                  </a:cubicBezTo>
                  <a:close/>
                  <a:moveTo>
                    <a:pt x="1" y="82"/>
                  </a:moveTo>
                  <a:lnTo>
                    <a:pt x="1" y="82"/>
                  </a:lnTo>
                  <a:cubicBezTo>
                    <a:pt x="1" y="81"/>
                    <a:pt x="2" y="80"/>
                    <a:pt x="3" y="80"/>
                  </a:cubicBezTo>
                  <a:cubicBezTo>
                    <a:pt x="4" y="80"/>
                    <a:pt x="5" y="81"/>
                    <a:pt x="5" y="82"/>
                  </a:cubicBezTo>
                  <a:cubicBezTo>
                    <a:pt x="5" y="83"/>
                    <a:pt x="4" y="84"/>
                    <a:pt x="3" y="84"/>
                  </a:cubicBezTo>
                  <a:cubicBezTo>
                    <a:pt x="2" y="84"/>
                    <a:pt x="1" y="83"/>
                    <a:pt x="1" y="82"/>
                  </a:cubicBezTo>
                  <a:close/>
                  <a:moveTo>
                    <a:pt x="1" y="74"/>
                  </a:moveTo>
                  <a:lnTo>
                    <a:pt x="1" y="74"/>
                  </a:lnTo>
                  <a:cubicBezTo>
                    <a:pt x="1" y="73"/>
                    <a:pt x="2" y="72"/>
                    <a:pt x="3" y="72"/>
                  </a:cubicBezTo>
                  <a:cubicBezTo>
                    <a:pt x="4" y="72"/>
                    <a:pt x="5" y="73"/>
                    <a:pt x="5" y="74"/>
                  </a:cubicBezTo>
                  <a:cubicBezTo>
                    <a:pt x="5" y="75"/>
                    <a:pt x="4" y="76"/>
                    <a:pt x="3" y="76"/>
                  </a:cubicBezTo>
                  <a:cubicBezTo>
                    <a:pt x="2" y="76"/>
                    <a:pt x="1" y="75"/>
                    <a:pt x="1" y="74"/>
                  </a:cubicBezTo>
                  <a:close/>
                  <a:moveTo>
                    <a:pt x="1" y="66"/>
                  </a:moveTo>
                  <a:lnTo>
                    <a:pt x="1" y="66"/>
                  </a:lnTo>
                  <a:cubicBezTo>
                    <a:pt x="1" y="65"/>
                    <a:pt x="2" y="64"/>
                    <a:pt x="3" y="64"/>
                  </a:cubicBezTo>
                  <a:cubicBezTo>
                    <a:pt x="4" y="64"/>
                    <a:pt x="5" y="65"/>
                    <a:pt x="5" y="66"/>
                  </a:cubicBezTo>
                  <a:cubicBezTo>
                    <a:pt x="5" y="67"/>
                    <a:pt x="4" y="68"/>
                    <a:pt x="3" y="68"/>
                  </a:cubicBezTo>
                  <a:cubicBezTo>
                    <a:pt x="2" y="68"/>
                    <a:pt x="1" y="67"/>
                    <a:pt x="1" y="66"/>
                  </a:cubicBezTo>
                  <a:close/>
                  <a:moveTo>
                    <a:pt x="2" y="58"/>
                  </a:moveTo>
                  <a:lnTo>
                    <a:pt x="2" y="58"/>
                  </a:lnTo>
                  <a:cubicBezTo>
                    <a:pt x="2" y="57"/>
                    <a:pt x="3" y="56"/>
                    <a:pt x="4" y="56"/>
                  </a:cubicBezTo>
                  <a:cubicBezTo>
                    <a:pt x="5" y="56"/>
                    <a:pt x="6" y="57"/>
                    <a:pt x="6" y="58"/>
                  </a:cubicBezTo>
                  <a:cubicBezTo>
                    <a:pt x="6" y="59"/>
                    <a:pt x="5" y="60"/>
                    <a:pt x="4" y="60"/>
                  </a:cubicBezTo>
                  <a:cubicBezTo>
                    <a:pt x="3" y="60"/>
                    <a:pt x="2" y="59"/>
                    <a:pt x="2" y="58"/>
                  </a:cubicBezTo>
                  <a:close/>
                  <a:moveTo>
                    <a:pt x="2" y="50"/>
                  </a:moveTo>
                  <a:lnTo>
                    <a:pt x="2" y="50"/>
                  </a:lnTo>
                  <a:cubicBezTo>
                    <a:pt x="2" y="49"/>
                    <a:pt x="3" y="48"/>
                    <a:pt x="4" y="48"/>
                  </a:cubicBezTo>
                  <a:cubicBezTo>
                    <a:pt x="5" y="48"/>
                    <a:pt x="6" y="49"/>
                    <a:pt x="6" y="50"/>
                  </a:cubicBezTo>
                  <a:cubicBezTo>
                    <a:pt x="6" y="51"/>
                    <a:pt x="5" y="52"/>
                    <a:pt x="4" y="52"/>
                  </a:cubicBezTo>
                  <a:cubicBezTo>
                    <a:pt x="3" y="52"/>
                    <a:pt x="2" y="51"/>
                    <a:pt x="2" y="50"/>
                  </a:cubicBezTo>
                  <a:close/>
                  <a:moveTo>
                    <a:pt x="2" y="42"/>
                  </a:moveTo>
                  <a:lnTo>
                    <a:pt x="2" y="42"/>
                  </a:lnTo>
                  <a:cubicBezTo>
                    <a:pt x="2" y="41"/>
                    <a:pt x="3" y="40"/>
                    <a:pt x="4" y="40"/>
                  </a:cubicBezTo>
                  <a:cubicBezTo>
                    <a:pt x="6" y="40"/>
                    <a:pt x="6" y="41"/>
                    <a:pt x="6" y="42"/>
                  </a:cubicBezTo>
                  <a:cubicBezTo>
                    <a:pt x="6" y="43"/>
                    <a:pt x="6" y="44"/>
                    <a:pt x="4" y="44"/>
                  </a:cubicBezTo>
                  <a:cubicBezTo>
                    <a:pt x="3" y="44"/>
                    <a:pt x="2" y="43"/>
                    <a:pt x="2"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4" y="18"/>
                  </a:moveTo>
                  <a:lnTo>
                    <a:pt x="4" y="18"/>
                  </a:lnTo>
                  <a:cubicBezTo>
                    <a:pt x="4" y="17"/>
                    <a:pt x="4" y="16"/>
                    <a:pt x="6" y="16"/>
                  </a:cubicBezTo>
                  <a:cubicBezTo>
                    <a:pt x="7" y="16"/>
                    <a:pt x="8" y="17"/>
                    <a:pt x="8" y="18"/>
                  </a:cubicBezTo>
                  <a:cubicBezTo>
                    <a:pt x="8" y="19"/>
                    <a:pt x="7" y="20"/>
                    <a:pt x="6" y="20"/>
                  </a:cubicBezTo>
                  <a:cubicBezTo>
                    <a:pt x="4"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91" name="Freeform 100"/>
            <p:cNvSpPr>
              <a:spLocks noEditPoints="1"/>
            </p:cNvSpPr>
            <p:nvPr/>
          </p:nvSpPr>
          <p:spPr bwMode="auto">
            <a:xfrm>
              <a:off x="5245" y="3132"/>
              <a:ext cx="3" cy="46"/>
            </a:xfrm>
            <a:custGeom>
              <a:avLst/>
              <a:gdLst>
                <a:gd name="T0" fmla="*/ 0 w 8"/>
                <a:gd name="T1" fmla="*/ 0 h 148"/>
                <a:gd name="T2" fmla="*/ 0 w 8"/>
                <a:gd name="T3" fmla="*/ 0 h 148"/>
                <a:gd name="T4" fmla="*/ 0 w 8"/>
                <a:gd name="T5" fmla="*/ 0 h 148"/>
                <a:gd name="T6" fmla="*/ 0 w 8"/>
                <a:gd name="T7" fmla="*/ 0 h 148"/>
                <a:gd name="T8" fmla="*/ 0 w 8"/>
                <a:gd name="T9" fmla="*/ 0 h 148"/>
                <a:gd name="T10" fmla="*/ 0 w 8"/>
                <a:gd name="T11" fmla="*/ 0 h 148"/>
                <a:gd name="T12" fmla="*/ 0 w 8"/>
                <a:gd name="T13" fmla="*/ 0 h 148"/>
                <a:gd name="T14" fmla="*/ 0 w 8"/>
                <a:gd name="T15" fmla="*/ 0 h 148"/>
                <a:gd name="T16" fmla="*/ 0 w 8"/>
                <a:gd name="T17" fmla="*/ 0 h 148"/>
                <a:gd name="T18" fmla="*/ 0 w 8"/>
                <a:gd name="T19" fmla="*/ 0 h 148"/>
                <a:gd name="T20" fmla="*/ 0 w 8"/>
                <a:gd name="T21" fmla="*/ 0 h 148"/>
                <a:gd name="T22" fmla="*/ 0 w 8"/>
                <a:gd name="T23" fmla="*/ 0 h 148"/>
                <a:gd name="T24" fmla="*/ 0 w 8"/>
                <a:gd name="T25" fmla="*/ 0 h 148"/>
                <a:gd name="T26" fmla="*/ 0 w 8"/>
                <a:gd name="T27" fmla="*/ 0 h 148"/>
                <a:gd name="T28" fmla="*/ 0 w 8"/>
                <a:gd name="T29" fmla="*/ 0 h 148"/>
                <a:gd name="T30" fmla="*/ 0 w 8"/>
                <a:gd name="T31" fmla="*/ 0 h 148"/>
                <a:gd name="T32" fmla="*/ 0 w 8"/>
                <a:gd name="T33" fmla="*/ 0 h 148"/>
                <a:gd name="T34" fmla="*/ 0 w 8"/>
                <a:gd name="T35" fmla="*/ 0 h 148"/>
                <a:gd name="T36" fmla="*/ 0 w 8"/>
                <a:gd name="T37" fmla="*/ 0 h 148"/>
                <a:gd name="T38" fmla="*/ 0 w 8"/>
                <a:gd name="T39" fmla="*/ 0 h 148"/>
                <a:gd name="T40" fmla="*/ 0 w 8"/>
                <a:gd name="T41" fmla="*/ 0 h 148"/>
                <a:gd name="T42" fmla="*/ 0 w 8"/>
                <a:gd name="T43" fmla="*/ 0 h 148"/>
                <a:gd name="T44" fmla="*/ 0 w 8"/>
                <a:gd name="T45" fmla="*/ 0 h 148"/>
                <a:gd name="T46" fmla="*/ 0 w 8"/>
                <a:gd name="T47" fmla="*/ 0 h 148"/>
                <a:gd name="T48" fmla="*/ 0 w 8"/>
                <a:gd name="T49" fmla="*/ 0 h 148"/>
                <a:gd name="T50" fmla="*/ 0 w 8"/>
                <a:gd name="T51" fmla="*/ 0 h 148"/>
                <a:gd name="T52" fmla="*/ 0 w 8"/>
                <a:gd name="T53" fmla="*/ 0 h 148"/>
                <a:gd name="T54" fmla="*/ 0 w 8"/>
                <a:gd name="T55" fmla="*/ 0 h 148"/>
                <a:gd name="T56" fmla="*/ 0 w 8"/>
                <a:gd name="T57" fmla="*/ 0 h 148"/>
                <a:gd name="T58" fmla="*/ 0 w 8"/>
                <a:gd name="T59" fmla="*/ 0 h 148"/>
                <a:gd name="T60" fmla="*/ 0 w 8"/>
                <a:gd name="T61" fmla="*/ 0 h 148"/>
                <a:gd name="T62" fmla="*/ 0 w 8"/>
                <a:gd name="T63" fmla="*/ 0 h 148"/>
                <a:gd name="T64" fmla="*/ 0 w 8"/>
                <a:gd name="T65" fmla="*/ 0 h 148"/>
                <a:gd name="T66" fmla="*/ 0 w 8"/>
                <a:gd name="T67" fmla="*/ 0 h 148"/>
                <a:gd name="T68" fmla="*/ 0 w 8"/>
                <a:gd name="T69" fmla="*/ 0 h 148"/>
                <a:gd name="T70" fmla="*/ 0 w 8"/>
                <a:gd name="T71" fmla="*/ 0 h 148"/>
                <a:gd name="T72" fmla="*/ 0 w 8"/>
                <a:gd name="T73" fmla="*/ 0 h 148"/>
                <a:gd name="T74" fmla="*/ 0 w 8"/>
                <a:gd name="T75" fmla="*/ 0 h 148"/>
                <a:gd name="T76" fmla="*/ 0 w 8"/>
                <a:gd name="T77" fmla="*/ 0 h 148"/>
                <a:gd name="T78" fmla="*/ 0 w 8"/>
                <a:gd name="T79" fmla="*/ 0 h 148"/>
                <a:gd name="T80" fmla="*/ 0 w 8"/>
                <a:gd name="T81" fmla="*/ 0 h 148"/>
                <a:gd name="T82" fmla="*/ 0 w 8"/>
                <a:gd name="T83" fmla="*/ 0 h 148"/>
                <a:gd name="T84" fmla="*/ 0 w 8"/>
                <a:gd name="T85" fmla="*/ 0 h 148"/>
                <a:gd name="T86" fmla="*/ 0 w 8"/>
                <a:gd name="T87" fmla="*/ 0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148"/>
                <a:gd name="T134" fmla="*/ 8 w 8"/>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148">
                  <a:moveTo>
                    <a:pt x="0" y="146"/>
                  </a:moveTo>
                  <a:lnTo>
                    <a:pt x="0" y="146"/>
                  </a:lnTo>
                  <a:cubicBezTo>
                    <a:pt x="0" y="145"/>
                    <a:pt x="1" y="144"/>
                    <a:pt x="2" y="144"/>
                  </a:cubicBezTo>
                  <a:cubicBezTo>
                    <a:pt x="3" y="144"/>
                    <a:pt x="4" y="145"/>
                    <a:pt x="4" y="146"/>
                  </a:cubicBezTo>
                  <a:cubicBezTo>
                    <a:pt x="4" y="147"/>
                    <a:pt x="3" y="148"/>
                    <a:pt x="2" y="148"/>
                  </a:cubicBezTo>
                  <a:cubicBezTo>
                    <a:pt x="1" y="148"/>
                    <a:pt x="0" y="147"/>
                    <a:pt x="0" y="146"/>
                  </a:cubicBezTo>
                  <a:close/>
                  <a:moveTo>
                    <a:pt x="0" y="138"/>
                  </a:moveTo>
                  <a:lnTo>
                    <a:pt x="0" y="138"/>
                  </a:lnTo>
                  <a:cubicBezTo>
                    <a:pt x="0" y="137"/>
                    <a:pt x="1" y="136"/>
                    <a:pt x="2" y="136"/>
                  </a:cubicBezTo>
                  <a:cubicBezTo>
                    <a:pt x="3" y="136"/>
                    <a:pt x="4" y="137"/>
                    <a:pt x="4" y="138"/>
                  </a:cubicBezTo>
                  <a:cubicBezTo>
                    <a:pt x="4" y="139"/>
                    <a:pt x="3" y="140"/>
                    <a:pt x="2" y="140"/>
                  </a:cubicBezTo>
                  <a:cubicBezTo>
                    <a:pt x="1" y="140"/>
                    <a:pt x="0" y="139"/>
                    <a:pt x="0" y="138"/>
                  </a:cubicBezTo>
                  <a:close/>
                  <a:moveTo>
                    <a:pt x="1" y="130"/>
                  </a:moveTo>
                  <a:lnTo>
                    <a:pt x="1" y="130"/>
                  </a:lnTo>
                  <a:cubicBezTo>
                    <a:pt x="1" y="129"/>
                    <a:pt x="1" y="128"/>
                    <a:pt x="3" y="128"/>
                  </a:cubicBezTo>
                  <a:cubicBezTo>
                    <a:pt x="4" y="128"/>
                    <a:pt x="5" y="129"/>
                    <a:pt x="5" y="130"/>
                  </a:cubicBezTo>
                  <a:cubicBezTo>
                    <a:pt x="5" y="131"/>
                    <a:pt x="4" y="132"/>
                    <a:pt x="3" y="132"/>
                  </a:cubicBezTo>
                  <a:cubicBezTo>
                    <a:pt x="1" y="132"/>
                    <a:pt x="1" y="131"/>
                    <a:pt x="1" y="130"/>
                  </a:cubicBezTo>
                  <a:close/>
                  <a:moveTo>
                    <a:pt x="1" y="122"/>
                  </a:moveTo>
                  <a:lnTo>
                    <a:pt x="1" y="122"/>
                  </a:lnTo>
                  <a:cubicBezTo>
                    <a:pt x="1" y="121"/>
                    <a:pt x="2" y="120"/>
                    <a:pt x="3" y="120"/>
                  </a:cubicBezTo>
                  <a:cubicBezTo>
                    <a:pt x="4" y="120"/>
                    <a:pt x="5" y="121"/>
                    <a:pt x="5" y="122"/>
                  </a:cubicBezTo>
                  <a:cubicBezTo>
                    <a:pt x="5" y="123"/>
                    <a:pt x="4" y="124"/>
                    <a:pt x="3" y="124"/>
                  </a:cubicBezTo>
                  <a:cubicBezTo>
                    <a:pt x="2" y="124"/>
                    <a:pt x="1" y="123"/>
                    <a:pt x="1"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2" y="98"/>
                  </a:moveTo>
                  <a:lnTo>
                    <a:pt x="2" y="98"/>
                  </a:lnTo>
                  <a:cubicBezTo>
                    <a:pt x="2" y="97"/>
                    <a:pt x="2" y="96"/>
                    <a:pt x="4" y="96"/>
                  </a:cubicBezTo>
                  <a:cubicBezTo>
                    <a:pt x="5" y="96"/>
                    <a:pt x="6" y="97"/>
                    <a:pt x="6" y="98"/>
                  </a:cubicBezTo>
                  <a:cubicBezTo>
                    <a:pt x="6" y="99"/>
                    <a:pt x="5" y="100"/>
                    <a:pt x="4" y="100"/>
                  </a:cubicBezTo>
                  <a:cubicBezTo>
                    <a:pt x="2" y="100"/>
                    <a:pt x="2" y="99"/>
                    <a:pt x="2"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5"/>
                    <a:pt x="3" y="64"/>
                    <a:pt x="4" y="64"/>
                  </a:cubicBezTo>
                  <a:cubicBezTo>
                    <a:pt x="6" y="64"/>
                    <a:pt x="6" y="65"/>
                    <a:pt x="6" y="66"/>
                  </a:cubicBezTo>
                  <a:cubicBezTo>
                    <a:pt x="6" y="67"/>
                    <a:pt x="6" y="68"/>
                    <a:pt x="4" y="68"/>
                  </a:cubicBezTo>
                  <a:cubicBezTo>
                    <a:pt x="3" y="68"/>
                    <a:pt x="2" y="67"/>
                    <a:pt x="2"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4" y="26"/>
                  </a:moveTo>
                  <a:lnTo>
                    <a:pt x="4" y="26"/>
                  </a:lnTo>
                  <a:cubicBezTo>
                    <a:pt x="4" y="25"/>
                    <a:pt x="4" y="24"/>
                    <a:pt x="6" y="24"/>
                  </a:cubicBezTo>
                  <a:cubicBezTo>
                    <a:pt x="7" y="24"/>
                    <a:pt x="8" y="25"/>
                    <a:pt x="8" y="26"/>
                  </a:cubicBezTo>
                  <a:cubicBezTo>
                    <a:pt x="8" y="27"/>
                    <a:pt x="7" y="28"/>
                    <a:pt x="6" y="28"/>
                  </a:cubicBezTo>
                  <a:cubicBezTo>
                    <a:pt x="4"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92" name="Freeform 101"/>
            <p:cNvSpPr>
              <a:spLocks noEditPoints="1"/>
            </p:cNvSpPr>
            <p:nvPr/>
          </p:nvSpPr>
          <p:spPr bwMode="auto">
            <a:xfrm>
              <a:off x="5406" y="3025"/>
              <a:ext cx="2" cy="34"/>
            </a:xfrm>
            <a:custGeom>
              <a:avLst/>
              <a:gdLst>
                <a:gd name="T0" fmla="*/ 0 w 8"/>
                <a:gd name="T1" fmla="*/ 0 h 108"/>
                <a:gd name="T2" fmla="*/ 0 w 8"/>
                <a:gd name="T3" fmla="*/ 0 h 108"/>
                <a:gd name="T4" fmla="*/ 0 w 8"/>
                <a:gd name="T5" fmla="*/ 0 h 108"/>
                <a:gd name="T6" fmla="*/ 0 w 8"/>
                <a:gd name="T7" fmla="*/ 0 h 108"/>
                <a:gd name="T8" fmla="*/ 0 w 8"/>
                <a:gd name="T9" fmla="*/ 0 h 108"/>
                <a:gd name="T10" fmla="*/ 0 w 8"/>
                <a:gd name="T11" fmla="*/ 0 h 108"/>
                <a:gd name="T12" fmla="*/ 0 w 8"/>
                <a:gd name="T13" fmla="*/ 0 h 108"/>
                <a:gd name="T14" fmla="*/ 0 w 8"/>
                <a:gd name="T15" fmla="*/ 0 h 108"/>
                <a:gd name="T16" fmla="*/ 0 w 8"/>
                <a:gd name="T17" fmla="*/ 0 h 108"/>
                <a:gd name="T18" fmla="*/ 0 w 8"/>
                <a:gd name="T19" fmla="*/ 0 h 108"/>
                <a:gd name="T20" fmla="*/ 0 w 8"/>
                <a:gd name="T21" fmla="*/ 0 h 108"/>
                <a:gd name="T22" fmla="*/ 0 w 8"/>
                <a:gd name="T23" fmla="*/ 0 h 108"/>
                <a:gd name="T24" fmla="*/ 0 w 8"/>
                <a:gd name="T25" fmla="*/ 0 h 108"/>
                <a:gd name="T26" fmla="*/ 0 w 8"/>
                <a:gd name="T27" fmla="*/ 0 h 108"/>
                <a:gd name="T28" fmla="*/ 0 w 8"/>
                <a:gd name="T29" fmla="*/ 0 h 108"/>
                <a:gd name="T30" fmla="*/ 0 w 8"/>
                <a:gd name="T31" fmla="*/ 0 h 108"/>
                <a:gd name="T32" fmla="*/ 0 w 8"/>
                <a:gd name="T33" fmla="*/ 0 h 108"/>
                <a:gd name="T34" fmla="*/ 0 w 8"/>
                <a:gd name="T35" fmla="*/ 0 h 108"/>
                <a:gd name="T36" fmla="*/ 0 w 8"/>
                <a:gd name="T37" fmla="*/ 0 h 108"/>
                <a:gd name="T38" fmla="*/ 0 w 8"/>
                <a:gd name="T39" fmla="*/ 0 h 108"/>
                <a:gd name="T40" fmla="*/ 0 w 8"/>
                <a:gd name="T41" fmla="*/ 0 h 108"/>
                <a:gd name="T42" fmla="*/ 0 w 8"/>
                <a:gd name="T43" fmla="*/ 0 h 108"/>
                <a:gd name="T44" fmla="*/ 0 w 8"/>
                <a:gd name="T45" fmla="*/ 0 h 108"/>
                <a:gd name="T46" fmla="*/ 0 w 8"/>
                <a:gd name="T47" fmla="*/ 0 h 108"/>
                <a:gd name="T48" fmla="*/ 0 w 8"/>
                <a:gd name="T49" fmla="*/ 0 h 108"/>
                <a:gd name="T50" fmla="*/ 0 w 8"/>
                <a:gd name="T51" fmla="*/ 0 h 108"/>
                <a:gd name="T52" fmla="*/ 0 w 8"/>
                <a:gd name="T53" fmla="*/ 0 h 108"/>
                <a:gd name="T54" fmla="*/ 0 w 8"/>
                <a:gd name="T55" fmla="*/ 0 h 108"/>
                <a:gd name="T56" fmla="*/ 0 w 8"/>
                <a:gd name="T57" fmla="*/ 0 h 108"/>
                <a:gd name="T58" fmla="*/ 0 w 8"/>
                <a:gd name="T59" fmla="*/ 0 h 108"/>
                <a:gd name="T60" fmla="*/ 0 w 8"/>
                <a:gd name="T61" fmla="*/ 0 h 108"/>
                <a:gd name="T62" fmla="*/ 0 w 8"/>
                <a:gd name="T63" fmla="*/ 0 h 108"/>
                <a:gd name="T64" fmla="*/ 0 w 8"/>
                <a:gd name="T65" fmla="*/ 0 h 108"/>
                <a:gd name="T66" fmla="*/ 0 w 8"/>
                <a:gd name="T67" fmla="*/ 0 h 108"/>
                <a:gd name="T68" fmla="*/ 0 w 8"/>
                <a:gd name="T69" fmla="*/ 0 h 108"/>
                <a:gd name="T70" fmla="*/ 0 w 8"/>
                <a:gd name="T71" fmla="*/ 0 h 108"/>
                <a:gd name="T72" fmla="*/ 0 w 8"/>
                <a:gd name="T73" fmla="*/ 0 h 108"/>
                <a:gd name="T74" fmla="*/ 0 w 8"/>
                <a:gd name="T75" fmla="*/ 0 h 108"/>
                <a:gd name="T76" fmla="*/ 0 w 8"/>
                <a:gd name="T77" fmla="*/ 0 h 108"/>
                <a:gd name="T78" fmla="*/ 0 w 8"/>
                <a:gd name="T79" fmla="*/ 0 h 108"/>
                <a:gd name="T80" fmla="*/ 0 w 8"/>
                <a:gd name="T81" fmla="*/ 0 h 108"/>
                <a:gd name="T82" fmla="*/ 0 w 8"/>
                <a:gd name="T83" fmla="*/ 0 h 108"/>
                <a:gd name="T84" fmla="*/ 0 w 8"/>
                <a:gd name="T85" fmla="*/ 0 h 108"/>
                <a:gd name="T86" fmla="*/ 0 w 8"/>
                <a:gd name="T87" fmla="*/ 0 h 108"/>
                <a:gd name="T88" fmla="*/ 0 w 8"/>
                <a:gd name="T89" fmla="*/ 0 h 108"/>
                <a:gd name="T90" fmla="*/ 0 w 8"/>
                <a:gd name="T91" fmla="*/ 0 h 108"/>
                <a:gd name="T92" fmla="*/ 0 w 8"/>
                <a:gd name="T93" fmla="*/ 0 h 108"/>
                <a:gd name="T94" fmla="*/ 0 w 8"/>
                <a:gd name="T95" fmla="*/ 0 h 108"/>
                <a:gd name="T96" fmla="*/ 0 w 8"/>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08"/>
                <a:gd name="T149" fmla="*/ 8 w 8"/>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08">
                  <a:moveTo>
                    <a:pt x="0" y="106"/>
                  </a:moveTo>
                  <a:lnTo>
                    <a:pt x="0" y="106"/>
                  </a:lnTo>
                  <a:cubicBezTo>
                    <a:pt x="0" y="105"/>
                    <a:pt x="1" y="104"/>
                    <a:pt x="2" y="104"/>
                  </a:cubicBezTo>
                  <a:cubicBezTo>
                    <a:pt x="3" y="104"/>
                    <a:pt x="4" y="105"/>
                    <a:pt x="4" y="106"/>
                  </a:cubicBezTo>
                  <a:cubicBezTo>
                    <a:pt x="4" y="107"/>
                    <a:pt x="3" y="108"/>
                    <a:pt x="2" y="108"/>
                  </a:cubicBezTo>
                  <a:cubicBezTo>
                    <a:pt x="1" y="108"/>
                    <a:pt x="0" y="107"/>
                    <a:pt x="0" y="106"/>
                  </a:cubicBezTo>
                  <a:close/>
                  <a:moveTo>
                    <a:pt x="0" y="98"/>
                  </a:moveTo>
                  <a:lnTo>
                    <a:pt x="0" y="98"/>
                  </a:lnTo>
                  <a:cubicBezTo>
                    <a:pt x="0" y="97"/>
                    <a:pt x="1" y="96"/>
                    <a:pt x="2" y="96"/>
                  </a:cubicBezTo>
                  <a:cubicBezTo>
                    <a:pt x="3" y="96"/>
                    <a:pt x="4" y="97"/>
                    <a:pt x="4" y="98"/>
                  </a:cubicBezTo>
                  <a:cubicBezTo>
                    <a:pt x="4" y="99"/>
                    <a:pt x="3" y="100"/>
                    <a:pt x="2" y="100"/>
                  </a:cubicBezTo>
                  <a:cubicBezTo>
                    <a:pt x="1" y="100"/>
                    <a:pt x="0" y="99"/>
                    <a:pt x="0" y="98"/>
                  </a:cubicBezTo>
                  <a:close/>
                  <a:moveTo>
                    <a:pt x="0" y="90"/>
                  </a:moveTo>
                  <a:lnTo>
                    <a:pt x="0" y="90"/>
                  </a:lnTo>
                  <a:cubicBezTo>
                    <a:pt x="0" y="89"/>
                    <a:pt x="1" y="88"/>
                    <a:pt x="2" y="88"/>
                  </a:cubicBezTo>
                  <a:cubicBezTo>
                    <a:pt x="3" y="88"/>
                    <a:pt x="4" y="89"/>
                    <a:pt x="4" y="90"/>
                  </a:cubicBezTo>
                  <a:cubicBezTo>
                    <a:pt x="4" y="91"/>
                    <a:pt x="3" y="92"/>
                    <a:pt x="2" y="92"/>
                  </a:cubicBezTo>
                  <a:cubicBezTo>
                    <a:pt x="1" y="92"/>
                    <a:pt x="0" y="91"/>
                    <a:pt x="0" y="90"/>
                  </a:cubicBezTo>
                  <a:close/>
                  <a:moveTo>
                    <a:pt x="1" y="82"/>
                  </a:moveTo>
                  <a:lnTo>
                    <a:pt x="1" y="82"/>
                  </a:lnTo>
                  <a:cubicBezTo>
                    <a:pt x="1" y="81"/>
                    <a:pt x="1" y="80"/>
                    <a:pt x="3" y="80"/>
                  </a:cubicBezTo>
                  <a:cubicBezTo>
                    <a:pt x="4" y="80"/>
                    <a:pt x="5" y="81"/>
                    <a:pt x="5" y="82"/>
                  </a:cubicBezTo>
                  <a:cubicBezTo>
                    <a:pt x="5" y="83"/>
                    <a:pt x="4" y="84"/>
                    <a:pt x="3" y="84"/>
                  </a:cubicBezTo>
                  <a:cubicBezTo>
                    <a:pt x="1" y="84"/>
                    <a:pt x="1" y="83"/>
                    <a:pt x="1" y="82"/>
                  </a:cubicBezTo>
                  <a:close/>
                  <a:moveTo>
                    <a:pt x="1" y="74"/>
                  </a:moveTo>
                  <a:lnTo>
                    <a:pt x="1" y="74"/>
                  </a:lnTo>
                  <a:cubicBezTo>
                    <a:pt x="1" y="73"/>
                    <a:pt x="2" y="72"/>
                    <a:pt x="3" y="72"/>
                  </a:cubicBezTo>
                  <a:cubicBezTo>
                    <a:pt x="4" y="72"/>
                    <a:pt x="5" y="73"/>
                    <a:pt x="5" y="74"/>
                  </a:cubicBezTo>
                  <a:cubicBezTo>
                    <a:pt x="5" y="75"/>
                    <a:pt x="4" y="76"/>
                    <a:pt x="3" y="76"/>
                  </a:cubicBezTo>
                  <a:cubicBezTo>
                    <a:pt x="2" y="76"/>
                    <a:pt x="1" y="75"/>
                    <a:pt x="1" y="74"/>
                  </a:cubicBezTo>
                  <a:close/>
                  <a:moveTo>
                    <a:pt x="1" y="66"/>
                  </a:moveTo>
                  <a:lnTo>
                    <a:pt x="1" y="66"/>
                  </a:lnTo>
                  <a:cubicBezTo>
                    <a:pt x="1" y="65"/>
                    <a:pt x="2" y="64"/>
                    <a:pt x="3" y="64"/>
                  </a:cubicBezTo>
                  <a:cubicBezTo>
                    <a:pt x="4" y="64"/>
                    <a:pt x="5" y="65"/>
                    <a:pt x="5" y="66"/>
                  </a:cubicBezTo>
                  <a:cubicBezTo>
                    <a:pt x="5" y="67"/>
                    <a:pt x="4" y="68"/>
                    <a:pt x="3" y="68"/>
                  </a:cubicBezTo>
                  <a:cubicBezTo>
                    <a:pt x="2" y="68"/>
                    <a:pt x="1" y="67"/>
                    <a:pt x="1" y="66"/>
                  </a:cubicBezTo>
                  <a:close/>
                  <a:moveTo>
                    <a:pt x="1" y="58"/>
                  </a:moveTo>
                  <a:lnTo>
                    <a:pt x="1" y="58"/>
                  </a:lnTo>
                  <a:cubicBezTo>
                    <a:pt x="1" y="57"/>
                    <a:pt x="2" y="56"/>
                    <a:pt x="3" y="56"/>
                  </a:cubicBezTo>
                  <a:cubicBezTo>
                    <a:pt x="5" y="56"/>
                    <a:pt x="5" y="57"/>
                    <a:pt x="5" y="58"/>
                  </a:cubicBezTo>
                  <a:cubicBezTo>
                    <a:pt x="5" y="59"/>
                    <a:pt x="5" y="60"/>
                    <a:pt x="3" y="60"/>
                  </a:cubicBezTo>
                  <a:cubicBezTo>
                    <a:pt x="2" y="60"/>
                    <a:pt x="1" y="59"/>
                    <a:pt x="1" y="58"/>
                  </a:cubicBezTo>
                  <a:close/>
                  <a:moveTo>
                    <a:pt x="2" y="50"/>
                  </a:moveTo>
                  <a:lnTo>
                    <a:pt x="2" y="50"/>
                  </a:lnTo>
                  <a:cubicBezTo>
                    <a:pt x="2" y="49"/>
                    <a:pt x="3" y="48"/>
                    <a:pt x="4" y="48"/>
                  </a:cubicBezTo>
                  <a:cubicBezTo>
                    <a:pt x="5" y="48"/>
                    <a:pt x="6" y="49"/>
                    <a:pt x="6" y="50"/>
                  </a:cubicBezTo>
                  <a:cubicBezTo>
                    <a:pt x="6" y="51"/>
                    <a:pt x="5" y="52"/>
                    <a:pt x="4" y="52"/>
                  </a:cubicBezTo>
                  <a:cubicBezTo>
                    <a:pt x="3" y="52"/>
                    <a:pt x="2" y="51"/>
                    <a:pt x="2" y="50"/>
                  </a:cubicBezTo>
                  <a:close/>
                  <a:moveTo>
                    <a:pt x="2" y="42"/>
                  </a:moveTo>
                  <a:lnTo>
                    <a:pt x="2" y="42"/>
                  </a:lnTo>
                  <a:cubicBezTo>
                    <a:pt x="2" y="41"/>
                    <a:pt x="3" y="40"/>
                    <a:pt x="4" y="40"/>
                  </a:cubicBezTo>
                  <a:cubicBezTo>
                    <a:pt x="5" y="40"/>
                    <a:pt x="6" y="41"/>
                    <a:pt x="6" y="42"/>
                  </a:cubicBezTo>
                  <a:cubicBezTo>
                    <a:pt x="6" y="43"/>
                    <a:pt x="5" y="44"/>
                    <a:pt x="4" y="44"/>
                  </a:cubicBezTo>
                  <a:cubicBezTo>
                    <a:pt x="3" y="44"/>
                    <a:pt x="2" y="43"/>
                    <a:pt x="2" y="42"/>
                  </a:cubicBezTo>
                  <a:close/>
                  <a:moveTo>
                    <a:pt x="2" y="34"/>
                  </a:moveTo>
                  <a:lnTo>
                    <a:pt x="2" y="34"/>
                  </a:lnTo>
                  <a:cubicBezTo>
                    <a:pt x="2" y="33"/>
                    <a:pt x="3" y="32"/>
                    <a:pt x="4" y="32"/>
                  </a:cubicBezTo>
                  <a:cubicBezTo>
                    <a:pt x="6" y="32"/>
                    <a:pt x="6" y="33"/>
                    <a:pt x="6" y="34"/>
                  </a:cubicBezTo>
                  <a:cubicBezTo>
                    <a:pt x="6" y="35"/>
                    <a:pt x="6" y="36"/>
                    <a:pt x="4" y="36"/>
                  </a:cubicBezTo>
                  <a:cubicBezTo>
                    <a:pt x="3" y="36"/>
                    <a:pt x="2" y="35"/>
                    <a:pt x="2"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3" y="18"/>
                  </a:moveTo>
                  <a:lnTo>
                    <a:pt x="3" y="18"/>
                  </a:lnTo>
                  <a:cubicBezTo>
                    <a:pt x="3" y="17"/>
                    <a:pt x="4" y="16"/>
                    <a:pt x="5" y="16"/>
                  </a:cubicBezTo>
                  <a:cubicBezTo>
                    <a:pt x="6" y="16"/>
                    <a:pt x="7" y="17"/>
                    <a:pt x="7" y="18"/>
                  </a:cubicBezTo>
                  <a:cubicBezTo>
                    <a:pt x="7" y="19"/>
                    <a:pt x="6" y="20"/>
                    <a:pt x="5" y="20"/>
                  </a:cubicBezTo>
                  <a:cubicBezTo>
                    <a:pt x="4" y="20"/>
                    <a:pt x="3" y="19"/>
                    <a:pt x="3" y="18"/>
                  </a:cubicBezTo>
                  <a:close/>
                  <a:moveTo>
                    <a:pt x="3" y="10"/>
                  </a:moveTo>
                  <a:lnTo>
                    <a:pt x="3" y="10"/>
                  </a:lnTo>
                  <a:cubicBezTo>
                    <a:pt x="3" y="9"/>
                    <a:pt x="4" y="8"/>
                    <a:pt x="5" y="8"/>
                  </a:cubicBezTo>
                  <a:cubicBezTo>
                    <a:pt x="6" y="8"/>
                    <a:pt x="7" y="9"/>
                    <a:pt x="7" y="10"/>
                  </a:cubicBezTo>
                  <a:cubicBezTo>
                    <a:pt x="7" y="11"/>
                    <a:pt x="6" y="12"/>
                    <a:pt x="5" y="12"/>
                  </a:cubicBezTo>
                  <a:cubicBezTo>
                    <a:pt x="4" y="12"/>
                    <a:pt x="3" y="11"/>
                    <a:pt x="3"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93" name="Freeform 102"/>
            <p:cNvSpPr>
              <a:spLocks noEditPoints="1"/>
            </p:cNvSpPr>
            <p:nvPr/>
          </p:nvSpPr>
          <p:spPr bwMode="auto">
            <a:xfrm>
              <a:off x="5513" y="2849"/>
              <a:ext cx="3" cy="124"/>
            </a:xfrm>
            <a:custGeom>
              <a:avLst/>
              <a:gdLst>
                <a:gd name="T0" fmla="*/ 0 w 9"/>
                <a:gd name="T1" fmla="*/ 0 h 396"/>
                <a:gd name="T2" fmla="*/ 0 w 9"/>
                <a:gd name="T3" fmla="*/ 0 h 396"/>
                <a:gd name="T4" fmla="*/ 0 w 9"/>
                <a:gd name="T5" fmla="*/ 0 h 396"/>
                <a:gd name="T6" fmla="*/ 0 w 9"/>
                <a:gd name="T7" fmla="*/ 0 h 396"/>
                <a:gd name="T8" fmla="*/ 0 w 9"/>
                <a:gd name="T9" fmla="*/ 0 h 396"/>
                <a:gd name="T10" fmla="*/ 0 w 9"/>
                <a:gd name="T11" fmla="*/ 0 h 396"/>
                <a:gd name="T12" fmla="*/ 0 w 9"/>
                <a:gd name="T13" fmla="*/ 0 h 396"/>
                <a:gd name="T14" fmla="*/ 0 w 9"/>
                <a:gd name="T15" fmla="*/ 0 h 396"/>
                <a:gd name="T16" fmla="*/ 0 w 9"/>
                <a:gd name="T17" fmla="*/ 0 h 396"/>
                <a:gd name="T18" fmla="*/ 0 w 9"/>
                <a:gd name="T19" fmla="*/ 0 h 396"/>
                <a:gd name="T20" fmla="*/ 0 w 9"/>
                <a:gd name="T21" fmla="*/ 0 h 396"/>
                <a:gd name="T22" fmla="*/ 0 w 9"/>
                <a:gd name="T23" fmla="*/ 0 h 396"/>
                <a:gd name="T24" fmla="*/ 0 w 9"/>
                <a:gd name="T25" fmla="*/ 0 h 396"/>
                <a:gd name="T26" fmla="*/ 0 w 9"/>
                <a:gd name="T27" fmla="*/ 0 h 396"/>
                <a:gd name="T28" fmla="*/ 0 w 9"/>
                <a:gd name="T29" fmla="*/ 0 h 396"/>
                <a:gd name="T30" fmla="*/ 0 w 9"/>
                <a:gd name="T31" fmla="*/ 0 h 396"/>
                <a:gd name="T32" fmla="*/ 0 w 9"/>
                <a:gd name="T33" fmla="*/ 0 h 396"/>
                <a:gd name="T34" fmla="*/ 0 w 9"/>
                <a:gd name="T35" fmla="*/ 0 h 396"/>
                <a:gd name="T36" fmla="*/ 0 w 9"/>
                <a:gd name="T37" fmla="*/ 0 h 396"/>
                <a:gd name="T38" fmla="*/ 0 w 9"/>
                <a:gd name="T39" fmla="*/ 0 h 396"/>
                <a:gd name="T40" fmla="*/ 0 w 9"/>
                <a:gd name="T41" fmla="*/ 0 h 396"/>
                <a:gd name="T42" fmla="*/ 0 w 9"/>
                <a:gd name="T43" fmla="*/ 0 h 396"/>
                <a:gd name="T44" fmla="*/ 0 w 9"/>
                <a:gd name="T45" fmla="*/ 0 h 396"/>
                <a:gd name="T46" fmla="*/ 0 w 9"/>
                <a:gd name="T47" fmla="*/ 0 h 396"/>
                <a:gd name="T48" fmla="*/ 0 w 9"/>
                <a:gd name="T49" fmla="*/ 0 h 396"/>
                <a:gd name="T50" fmla="*/ 0 w 9"/>
                <a:gd name="T51" fmla="*/ 0 h 396"/>
                <a:gd name="T52" fmla="*/ 0 w 9"/>
                <a:gd name="T53" fmla="*/ 0 h 396"/>
                <a:gd name="T54" fmla="*/ 0 w 9"/>
                <a:gd name="T55" fmla="*/ 0 h 396"/>
                <a:gd name="T56" fmla="*/ 0 w 9"/>
                <a:gd name="T57" fmla="*/ 0 h 396"/>
                <a:gd name="T58" fmla="*/ 0 w 9"/>
                <a:gd name="T59" fmla="*/ 0 h 396"/>
                <a:gd name="T60" fmla="*/ 0 w 9"/>
                <a:gd name="T61" fmla="*/ 0 h 396"/>
                <a:gd name="T62" fmla="*/ 0 w 9"/>
                <a:gd name="T63" fmla="*/ 0 h 396"/>
                <a:gd name="T64" fmla="*/ 0 w 9"/>
                <a:gd name="T65" fmla="*/ 0 h 396"/>
                <a:gd name="T66" fmla="*/ 0 w 9"/>
                <a:gd name="T67" fmla="*/ 0 h 396"/>
                <a:gd name="T68" fmla="*/ 0 w 9"/>
                <a:gd name="T69" fmla="*/ 0 h 396"/>
                <a:gd name="T70" fmla="*/ 0 w 9"/>
                <a:gd name="T71" fmla="*/ 0 h 396"/>
                <a:gd name="T72" fmla="*/ 0 w 9"/>
                <a:gd name="T73" fmla="*/ 0 h 396"/>
                <a:gd name="T74" fmla="*/ 0 w 9"/>
                <a:gd name="T75" fmla="*/ 0 h 396"/>
                <a:gd name="T76" fmla="*/ 0 w 9"/>
                <a:gd name="T77" fmla="*/ 0 h 396"/>
                <a:gd name="T78" fmla="*/ 0 w 9"/>
                <a:gd name="T79" fmla="*/ 0 h 396"/>
                <a:gd name="T80" fmla="*/ 0 w 9"/>
                <a:gd name="T81" fmla="*/ 0 h 396"/>
                <a:gd name="T82" fmla="*/ 0 w 9"/>
                <a:gd name="T83" fmla="*/ 0 h 396"/>
                <a:gd name="T84" fmla="*/ 0 w 9"/>
                <a:gd name="T85" fmla="*/ 0 h 396"/>
                <a:gd name="T86" fmla="*/ 0 w 9"/>
                <a:gd name="T87" fmla="*/ 0 h 396"/>
                <a:gd name="T88" fmla="*/ 0 w 9"/>
                <a:gd name="T89" fmla="*/ 0 h 396"/>
                <a:gd name="T90" fmla="*/ 0 w 9"/>
                <a:gd name="T91" fmla="*/ 0 h 396"/>
                <a:gd name="T92" fmla="*/ 0 w 9"/>
                <a:gd name="T93" fmla="*/ 0 h 396"/>
                <a:gd name="T94" fmla="*/ 0 w 9"/>
                <a:gd name="T95" fmla="*/ 0 h 396"/>
                <a:gd name="T96" fmla="*/ 0 w 9"/>
                <a:gd name="T97" fmla="*/ 0 h 396"/>
                <a:gd name="T98" fmla="*/ 0 w 9"/>
                <a:gd name="T99" fmla="*/ 0 h 396"/>
                <a:gd name="T100" fmla="*/ 0 w 9"/>
                <a:gd name="T101" fmla="*/ 0 h 396"/>
                <a:gd name="T102" fmla="*/ 0 w 9"/>
                <a:gd name="T103" fmla="*/ 0 h 396"/>
                <a:gd name="T104" fmla="*/ 0 w 9"/>
                <a:gd name="T105" fmla="*/ 0 h 396"/>
                <a:gd name="T106" fmla="*/ 0 w 9"/>
                <a:gd name="T107" fmla="*/ 0 h 396"/>
                <a:gd name="T108" fmla="*/ 0 w 9"/>
                <a:gd name="T109" fmla="*/ 0 h 396"/>
                <a:gd name="T110" fmla="*/ 0 w 9"/>
                <a:gd name="T111" fmla="*/ 0 h 396"/>
                <a:gd name="T112" fmla="*/ 0 w 9"/>
                <a:gd name="T113" fmla="*/ 0 h 396"/>
                <a:gd name="T114" fmla="*/ 0 w 9"/>
                <a:gd name="T115" fmla="*/ 0 h 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
                <a:gd name="T175" fmla="*/ 0 h 396"/>
                <a:gd name="T176" fmla="*/ 9 w 9"/>
                <a:gd name="T177" fmla="*/ 396 h 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 h="396">
                  <a:moveTo>
                    <a:pt x="0" y="394"/>
                  </a:moveTo>
                  <a:lnTo>
                    <a:pt x="0" y="394"/>
                  </a:lnTo>
                  <a:cubicBezTo>
                    <a:pt x="0" y="393"/>
                    <a:pt x="1" y="392"/>
                    <a:pt x="2" y="392"/>
                  </a:cubicBezTo>
                  <a:cubicBezTo>
                    <a:pt x="4" y="392"/>
                    <a:pt x="4" y="393"/>
                    <a:pt x="4" y="394"/>
                  </a:cubicBezTo>
                  <a:cubicBezTo>
                    <a:pt x="4" y="395"/>
                    <a:pt x="4" y="396"/>
                    <a:pt x="2" y="396"/>
                  </a:cubicBezTo>
                  <a:cubicBezTo>
                    <a:pt x="1" y="396"/>
                    <a:pt x="0" y="395"/>
                    <a:pt x="0" y="394"/>
                  </a:cubicBezTo>
                  <a:close/>
                  <a:moveTo>
                    <a:pt x="1" y="386"/>
                  </a:moveTo>
                  <a:lnTo>
                    <a:pt x="1" y="386"/>
                  </a:lnTo>
                  <a:cubicBezTo>
                    <a:pt x="1" y="385"/>
                    <a:pt x="1" y="384"/>
                    <a:pt x="3" y="384"/>
                  </a:cubicBezTo>
                  <a:cubicBezTo>
                    <a:pt x="4" y="384"/>
                    <a:pt x="5" y="385"/>
                    <a:pt x="5" y="386"/>
                  </a:cubicBezTo>
                  <a:cubicBezTo>
                    <a:pt x="5" y="387"/>
                    <a:pt x="4" y="388"/>
                    <a:pt x="3" y="388"/>
                  </a:cubicBezTo>
                  <a:cubicBezTo>
                    <a:pt x="1" y="388"/>
                    <a:pt x="1" y="387"/>
                    <a:pt x="1" y="386"/>
                  </a:cubicBezTo>
                  <a:close/>
                  <a:moveTo>
                    <a:pt x="1" y="378"/>
                  </a:moveTo>
                  <a:lnTo>
                    <a:pt x="1" y="378"/>
                  </a:lnTo>
                  <a:cubicBezTo>
                    <a:pt x="1" y="377"/>
                    <a:pt x="2" y="376"/>
                    <a:pt x="3" y="376"/>
                  </a:cubicBezTo>
                  <a:cubicBezTo>
                    <a:pt x="4" y="376"/>
                    <a:pt x="5" y="377"/>
                    <a:pt x="5" y="378"/>
                  </a:cubicBezTo>
                  <a:cubicBezTo>
                    <a:pt x="5" y="379"/>
                    <a:pt x="4" y="380"/>
                    <a:pt x="3" y="380"/>
                  </a:cubicBezTo>
                  <a:cubicBezTo>
                    <a:pt x="2" y="380"/>
                    <a:pt x="1" y="379"/>
                    <a:pt x="1" y="378"/>
                  </a:cubicBezTo>
                  <a:close/>
                  <a:moveTo>
                    <a:pt x="1" y="370"/>
                  </a:moveTo>
                  <a:lnTo>
                    <a:pt x="1" y="370"/>
                  </a:lnTo>
                  <a:cubicBezTo>
                    <a:pt x="1" y="369"/>
                    <a:pt x="2" y="368"/>
                    <a:pt x="3" y="368"/>
                  </a:cubicBezTo>
                  <a:cubicBezTo>
                    <a:pt x="4" y="368"/>
                    <a:pt x="5" y="369"/>
                    <a:pt x="5" y="370"/>
                  </a:cubicBezTo>
                  <a:cubicBezTo>
                    <a:pt x="5" y="371"/>
                    <a:pt x="4" y="372"/>
                    <a:pt x="3" y="372"/>
                  </a:cubicBezTo>
                  <a:cubicBezTo>
                    <a:pt x="2" y="372"/>
                    <a:pt x="1" y="371"/>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4" y="336"/>
                    <a:pt x="5" y="337"/>
                    <a:pt x="5" y="338"/>
                  </a:cubicBezTo>
                  <a:cubicBezTo>
                    <a:pt x="5" y="339"/>
                    <a:pt x="4" y="340"/>
                    <a:pt x="3" y="340"/>
                  </a:cubicBezTo>
                  <a:cubicBezTo>
                    <a:pt x="2" y="340"/>
                    <a:pt x="1" y="339"/>
                    <a:pt x="1" y="338"/>
                  </a:cubicBezTo>
                  <a:close/>
                  <a:moveTo>
                    <a:pt x="1" y="330"/>
                  </a:moveTo>
                  <a:lnTo>
                    <a:pt x="1" y="330"/>
                  </a:lnTo>
                  <a:cubicBezTo>
                    <a:pt x="1" y="329"/>
                    <a:pt x="2" y="328"/>
                    <a:pt x="3" y="328"/>
                  </a:cubicBezTo>
                  <a:cubicBezTo>
                    <a:pt x="4" y="328"/>
                    <a:pt x="5" y="329"/>
                    <a:pt x="5" y="330"/>
                  </a:cubicBezTo>
                  <a:cubicBezTo>
                    <a:pt x="5" y="331"/>
                    <a:pt x="4" y="332"/>
                    <a:pt x="3" y="332"/>
                  </a:cubicBezTo>
                  <a:cubicBezTo>
                    <a:pt x="2" y="332"/>
                    <a:pt x="1" y="331"/>
                    <a:pt x="1" y="330"/>
                  </a:cubicBezTo>
                  <a:close/>
                  <a:moveTo>
                    <a:pt x="1" y="322"/>
                  </a:moveTo>
                  <a:lnTo>
                    <a:pt x="1" y="322"/>
                  </a:lnTo>
                  <a:cubicBezTo>
                    <a:pt x="1" y="321"/>
                    <a:pt x="2" y="320"/>
                    <a:pt x="3" y="320"/>
                  </a:cubicBezTo>
                  <a:cubicBezTo>
                    <a:pt x="4" y="320"/>
                    <a:pt x="5" y="321"/>
                    <a:pt x="5" y="322"/>
                  </a:cubicBezTo>
                  <a:cubicBezTo>
                    <a:pt x="5" y="323"/>
                    <a:pt x="4" y="324"/>
                    <a:pt x="3" y="324"/>
                  </a:cubicBezTo>
                  <a:cubicBezTo>
                    <a:pt x="2" y="324"/>
                    <a:pt x="1" y="323"/>
                    <a:pt x="1" y="322"/>
                  </a:cubicBezTo>
                  <a:close/>
                  <a:moveTo>
                    <a:pt x="1" y="314"/>
                  </a:moveTo>
                  <a:lnTo>
                    <a:pt x="1" y="314"/>
                  </a:lnTo>
                  <a:cubicBezTo>
                    <a:pt x="1" y="313"/>
                    <a:pt x="2" y="312"/>
                    <a:pt x="3" y="312"/>
                  </a:cubicBezTo>
                  <a:cubicBezTo>
                    <a:pt x="4" y="312"/>
                    <a:pt x="5" y="313"/>
                    <a:pt x="5" y="314"/>
                  </a:cubicBezTo>
                  <a:cubicBezTo>
                    <a:pt x="5" y="315"/>
                    <a:pt x="4" y="316"/>
                    <a:pt x="3" y="316"/>
                  </a:cubicBezTo>
                  <a:cubicBezTo>
                    <a:pt x="2" y="316"/>
                    <a:pt x="1" y="315"/>
                    <a:pt x="1" y="314"/>
                  </a:cubicBezTo>
                  <a:close/>
                  <a:moveTo>
                    <a:pt x="1" y="306"/>
                  </a:moveTo>
                  <a:lnTo>
                    <a:pt x="1" y="306"/>
                  </a:lnTo>
                  <a:cubicBezTo>
                    <a:pt x="1" y="305"/>
                    <a:pt x="2" y="304"/>
                    <a:pt x="3" y="304"/>
                  </a:cubicBezTo>
                  <a:cubicBezTo>
                    <a:pt x="4" y="304"/>
                    <a:pt x="5" y="305"/>
                    <a:pt x="5" y="306"/>
                  </a:cubicBezTo>
                  <a:cubicBezTo>
                    <a:pt x="5" y="307"/>
                    <a:pt x="4" y="308"/>
                    <a:pt x="3" y="308"/>
                  </a:cubicBezTo>
                  <a:cubicBezTo>
                    <a:pt x="2" y="308"/>
                    <a:pt x="1" y="307"/>
                    <a:pt x="1" y="306"/>
                  </a:cubicBezTo>
                  <a:close/>
                  <a:moveTo>
                    <a:pt x="1" y="298"/>
                  </a:moveTo>
                  <a:lnTo>
                    <a:pt x="1" y="298"/>
                  </a:lnTo>
                  <a:cubicBezTo>
                    <a:pt x="1" y="297"/>
                    <a:pt x="2" y="296"/>
                    <a:pt x="3" y="296"/>
                  </a:cubicBezTo>
                  <a:cubicBezTo>
                    <a:pt x="5" y="296"/>
                    <a:pt x="5" y="297"/>
                    <a:pt x="5" y="298"/>
                  </a:cubicBezTo>
                  <a:cubicBezTo>
                    <a:pt x="5" y="299"/>
                    <a:pt x="5" y="300"/>
                    <a:pt x="3" y="300"/>
                  </a:cubicBezTo>
                  <a:cubicBezTo>
                    <a:pt x="2" y="300"/>
                    <a:pt x="1" y="299"/>
                    <a:pt x="1" y="298"/>
                  </a:cubicBezTo>
                  <a:close/>
                  <a:moveTo>
                    <a:pt x="2" y="290"/>
                  </a:moveTo>
                  <a:lnTo>
                    <a:pt x="2" y="290"/>
                  </a:lnTo>
                  <a:cubicBezTo>
                    <a:pt x="2" y="289"/>
                    <a:pt x="2" y="288"/>
                    <a:pt x="4" y="288"/>
                  </a:cubicBezTo>
                  <a:cubicBezTo>
                    <a:pt x="5" y="288"/>
                    <a:pt x="6" y="289"/>
                    <a:pt x="6" y="290"/>
                  </a:cubicBezTo>
                  <a:cubicBezTo>
                    <a:pt x="6" y="291"/>
                    <a:pt x="5" y="292"/>
                    <a:pt x="4" y="292"/>
                  </a:cubicBezTo>
                  <a:cubicBezTo>
                    <a:pt x="2"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5" y="208"/>
                    <a:pt x="6" y="209"/>
                    <a:pt x="6" y="210"/>
                  </a:cubicBezTo>
                  <a:cubicBezTo>
                    <a:pt x="6" y="211"/>
                    <a:pt x="5" y="212"/>
                    <a:pt x="4" y="212"/>
                  </a:cubicBezTo>
                  <a:cubicBezTo>
                    <a:pt x="3" y="212"/>
                    <a:pt x="2" y="211"/>
                    <a:pt x="2" y="210"/>
                  </a:cubicBezTo>
                  <a:close/>
                  <a:moveTo>
                    <a:pt x="2" y="202"/>
                  </a:moveTo>
                  <a:lnTo>
                    <a:pt x="2" y="202"/>
                  </a:lnTo>
                  <a:cubicBezTo>
                    <a:pt x="2" y="201"/>
                    <a:pt x="3" y="200"/>
                    <a:pt x="4" y="200"/>
                  </a:cubicBezTo>
                  <a:cubicBezTo>
                    <a:pt x="6" y="200"/>
                    <a:pt x="6" y="201"/>
                    <a:pt x="6" y="202"/>
                  </a:cubicBezTo>
                  <a:cubicBezTo>
                    <a:pt x="6" y="203"/>
                    <a:pt x="6" y="204"/>
                    <a:pt x="4" y="204"/>
                  </a:cubicBezTo>
                  <a:cubicBezTo>
                    <a:pt x="3" y="204"/>
                    <a:pt x="2" y="203"/>
                    <a:pt x="2"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7" y="104"/>
                    <a:pt x="7" y="105"/>
                    <a:pt x="7" y="106"/>
                  </a:cubicBezTo>
                  <a:cubicBezTo>
                    <a:pt x="7" y="107"/>
                    <a:pt x="7" y="108"/>
                    <a:pt x="5" y="108"/>
                  </a:cubicBezTo>
                  <a:cubicBezTo>
                    <a:pt x="4" y="108"/>
                    <a:pt x="3" y="107"/>
                    <a:pt x="3" y="106"/>
                  </a:cubicBezTo>
                  <a:close/>
                  <a:moveTo>
                    <a:pt x="4" y="98"/>
                  </a:moveTo>
                  <a:lnTo>
                    <a:pt x="4" y="98"/>
                  </a:lnTo>
                  <a:cubicBezTo>
                    <a:pt x="4" y="97"/>
                    <a:pt x="4" y="96"/>
                    <a:pt x="6" y="96"/>
                  </a:cubicBezTo>
                  <a:cubicBezTo>
                    <a:pt x="7" y="96"/>
                    <a:pt x="8" y="97"/>
                    <a:pt x="8" y="98"/>
                  </a:cubicBezTo>
                  <a:cubicBezTo>
                    <a:pt x="8" y="99"/>
                    <a:pt x="7" y="100"/>
                    <a:pt x="6" y="100"/>
                  </a:cubicBezTo>
                  <a:cubicBezTo>
                    <a:pt x="4"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8" y="8"/>
                    <a:pt x="8" y="9"/>
                    <a:pt x="8" y="10"/>
                  </a:cubicBezTo>
                  <a:cubicBezTo>
                    <a:pt x="8" y="11"/>
                    <a:pt x="8" y="12"/>
                    <a:pt x="6" y="12"/>
                  </a:cubicBezTo>
                  <a:cubicBezTo>
                    <a:pt x="5" y="12"/>
                    <a:pt x="4" y="11"/>
                    <a:pt x="4"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94" name="Freeform 103"/>
            <p:cNvSpPr>
              <a:spLocks/>
            </p:cNvSpPr>
            <p:nvPr/>
          </p:nvSpPr>
          <p:spPr bwMode="auto">
            <a:xfrm>
              <a:off x="3096" y="2972"/>
              <a:ext cx="2418" cy="850"/>
            </a:xfrm>
            <a:custGeom>
              <a:avLst/>
              <a:gdLst>
                <a:gd name="T0" fmla="*/ 22 w 2418"/>
                <a:gd name="T1" fmla="*/ 850 h 850"/>
                <a:gd name="T2" fmla="*/ 67 w 2418"/>
                <a:gd name="T3" fmla="*/ 850 h 850"/>
                <a:gd name="T4" fmla="*/ 120 w 2418"/>
                <a:gd name="T5" fmla="*/ 850 h 850"/>
                <a:gd name="T6" fmla="*/ 171 w 2418"/>
                <a:gd name="T7" fmla="*/ 850 h 850"/>
                <a:gd name="T8" fmla="*/ 216 w 2418"/>
                <a:gd name="T9" fmla="*/ 850 h 850"/>
                <a:gd name="T10" fmla="*/ 268 w 2418"/>
                <a:gd name="T11" fmla="*/ 850 h 850"/>
                <a:gd name="T12" fmla="*/ 314 w 2418"/>
                <a:gd name="T13" fmla="*/ 850 h 850"/>
                <a:gd name="T14" fmla="*/ 364 w 2418"/>
                <a:gd name="T15" fmla="*/ 850 h 850"/>
                <a:gd name="T16" fmla="*/ 410 w 2418"/>
                <a:gd name="T17" fmla="*/ 850 h 850"/>
                <a:gd name="T18" fmla="*/ 462 w 2418"/>
                <a:gd name="T19" fmla="*/ 850 h 850"/>
                <a:gd name="T20" fmla="*/ 513 w 2418"/>
                <a:gd name="T21" fmla="*/ 850 h 850"/>
                <a:gd name="T22" fmla="*/ 558 w 2418"/>
                <a:gd name="T23" fmla="*/ 850 h 850"/>
                <a:gd name="T24" fmla="*/ 610 w 2418"/>
                <a:gd name="T25" fmla="*/ 850 h 850"/>
                <a:gd name="T26" fmla="*/ 656 w 2418"/>
                <a:gd name="T27" fmla="*/ 850 h 850"/>
                <a:gd name="T28" fmla="*/ 707 w 2418"/>
                <a:gd name="T29" fmla="*/ 850 h 850"/>
                <a:gd name="T30" fmla="*/ 752 w 2418"/>
                <a:gd name="T31" fmla="*/ 850 h 850"/>
                <a:gd name="T32" fmla="*/ 804 w 2418"/>
                <a:gd name="T33" fmla="*/ 844 h 850"/>
                <a:gd name="T34" fmla="*/ 855 w 2418"/>
                <a:gd name="T35" fmla="*/ 844 h 850"/>
                <a:gd name="T36" fmla="*/ 901 w 2418"/>
                <a:gd name="T37" fmla="*/ 839 h 850"/>
                <a:gd name="T38" fmla="*/ 953 w 2418"/>
                <a:gd name="T39" fmla="*/ 828 h 850"/>
                <a:gd name="T40" fmla="*/ 998 w 2418"/>
                <a:gd name="T41" fmla="*/ 816 h 850"/>
                <a:gd name="T42" fmla="*/ 1049 w 2418"/>
                <a:gd name="T43" fmla="*/ 804 h 850"/>
                <a:gd name="T44" fmla="*/ 1095 w 2418"/>
                <a:gd name="T45" fmla="*/ 792 h 850"/>
                <a:gd name="T46" fmla="*/ 1147 w 2418"/>
                <a:gd name="T47" fmla="*/ 775 h 850"/>
                <a:gd name="T48" fmla="*/ 1197 w 2418"/>
                <a:gd name="T49" fmla="*/ 759 h 850"/>
                <a:gd name="T50" fmla="*/ 1243 w 2418"/>
                <a:gd name="T51" fmla="*/ 742 h 850"/>
                <a:gd name="T52" fmla="*/ 1295 w 2418"/>
                <a:gd name="T53" fmla="*/ 720 h 850"/>
                <a:gd name="T54" fmla="*/ 1340 w 2418"/>
                <a:gd name="T55" fmla="*/ 696 h 850"/>
                <a:gd name="T56" fmla="*/ 1391 w 2418"/>
                <a:gd name="T57" fmla="*/ 673 h 850"/>
                <a:gd name="T58" fmla="*/ 1443 w 2418"/>
                <a:gd name="T59" fmla="*/ 651 h 850"/>
                <a:gd name="T60" fmla="*/ 1489 w 2418"/>
                <a:gd name="T61" fmla="*/ 627 h 850"/>
                <a:gd name="T62" fmla="*/ 1540 w 2418"/>
                <a:gd name="T63" fmla="*/ 599 h 850"/>
                <a:gd name="T64" fmla="*/ 1585 w 2418"/>
                <a:gd name="T65" fmla="*/ 571 h 850"/>
                <a:gd name="T66" fmla="*/ 1637 w 2418"/>
                <a:gd name="T67" fmla="*/ 542 h 850"/>
                <a:gd name="T68" fmla="*/ 1683 w 2418"/>
                <a:gd name="T69" fmla="*/ 514 h 850"/>
                <a:gd name="T70" fmla="*/ 1734 w 2418"/>
                <a:gd name="T71" fmla="*/ 485 h 850"/>
                <a:gd name="T72" fmla="*/ 1784 w 2418"/>
                <a:gd name="T73" fmla="*/ 457 h 850"/>
                <a:gd name="T74" fmla="*/ 1831 w 2418"/>
                <a:gd name="T75" fmla="*/ 423 h 850"/>
                <a:gd name="T76" fmla="*/ 1882 w 2418"/>
                <a:gd name="T77" fmla="*/ 388 h 850"/>
                <a:gd name="T78" fmla="*/ 1928 w 2418"/>
                <a:gd name="T79" fmla="*/ 359 h 850"/>
                <a:gd name="T80" fmla="*/ 1978 w 2418"/>
                <a:gd name="T81" fmla="*/ 325 h 850"/>
                <a:gd name="T82" fmla="*/ 2025 w 2418"/>
                <a:gd name="T83" fmla="*/ 291 h 850"/>
                <a:gd name="T84" fmla="*/ 2076 w 2418"/>
                <a:gd name="T85" fmla="*/ 256 h 850"/>
                <a:gd name="T86" fmla="*/ 2127 w 2418"/>
                <a:gd name="T87" fmla="*/ 222 h 850"/>
                <a:gd name="T88" fmla="*/ 2172 w 2418"/>
                <a:gd name="T89" fmla="*/ 182 h 850"/>
                <a:gd name="T90" fmla="*/ 2224 w 2418"/>
                <a:gd name="T91" fmla="*/ 148 h 850"/>
                <a:gd name="T92" fmla="*/ 2270 w 2418"/>
                <a:gd name="T93" fmla="*/ 115 h 850"/>
                <a:gd name="T94" fmla="*/ 2321 w 2418"/>
                <a:gd name="T95" fmla="*/ 74 h 850"/>
                <a:gd name="T96" fmla="*/ 2366 w 2418"/>
                <a:gd name="T97" fmla="*/ 40 h 850"/>
                <a:gd name="T98" fmla="*/ 2418 w 2418"/>
                <a:gd name="T99" fmla="*/ 0 h 8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850"/>
                <a:gd name="T152" fmla="*/ 2418 w 2418"/>
                <a:gd name="T153" fmla="*/ 850 h 8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850">
                  <a:moveTo>
                    <a:pt x="0" y="850"/>
                  </a:moveTo>
                  <a:lnTo>
                    <a:pt x="22" y="850"/>
                  </a:lnTo>
                  <a:lnTo>
                    <a:pt x="46" y="850"/>
                  </a:lnTo>
                  <a:lnTo>
                    <a:pt x="67" y="850"/>
                  </a:lnTo>
                  <a:lnTo>
                    <a:pt x="96" y="850"/>
                  </a:lnTo>
                  <a:lnTo>
                    <a:pt x="120" y="850"/>
                  </a:lnTo>
                  <a:lnTo>
                    <a:pt x="142" y="850"/>
                  </a:lnTo>
                  <a:lnTo>
                    <a:pt x="171" y="850"/>
                  </a:lnTo>
                  <a:lnTo>
                    <a:pt x="194" y="850"/>
                  </a:lnTo>
                  <a:lnTo>
                    <a:pt x="216" y="850"/>
                  </a:lnTo>
                  <a:lnTo>
                    <a:pt x="239" y="850"/>
                  </a:lnTo>
                  <a:lnTo>
                    <a:pt x="268" y="850"/>
                  </a:lnTo>
                  <a:lnTo>
                    <a:pt x="290" y="850"/>
                  </a:lnTo>
                  <a:lnTo>
                    <a:pt x="314" y="850"/>
                  </a:lnTo>
                  <a:lnTo>
                    <a:pt x="342" y="850"/>
                  </a:lnTo>
                  <a:lnTo>
                    <a:pt x="364" y="850"/>
                  </a:lnTo>
                  <a:lnTo>
                    <a:pt x="388" y="850"/>
                  </a:lnTo>
                  <a:lnTo>
                    <a:pt x="410" y="850"/>
                  </a:lnTo>
                  <a:lnTo>
                    <a:pt x="439" y="850"/>
                  </a:lnTo>
                  <a:lnTo>
                    <a:pt x="462" y="850"/>
                  </a:lnTo>
                  <a:lnTo>
                    <a:pt x="484" y="850"/>
                  </a:lnTo>
                  <a:lnTo>
                    <a:pt x="513" y="850"/>
                  </a:lnTo>
                  <a:lnTo>
                    <a:pt x="536" y="850"/>
                  </a:lnTo>
                  <a:lnTo>
                    <a:pt x="558" y="850"/>
                  </a:lnTo>
                  <a:lnTo>
                    <a:pt x="582" y="850"/>
                  </a:lnTo>
                  <a:lnTo>
                    <a:pt x="610" y="850"/>
                  </a:lnTo>
                  <a:lnTo>
                    <a:pt x="633" y="850"/>
                  </a:lnTo>
                  <a:lnTo>
                    <a:pt x="656" y="850"/>
                  </a:lnTo>
                  <a:lnTo>
                    <a:pt x="684" y="850"/>
                  </a:lnTo>
                  <a:lnTo>
                    <a:pt x="707" y="850"/>
                  </a:lnTo>
                  <a:lnTo>
                    <a:pt x="730" y="850"/>
                  </a:lnTo>
                  <a:lnTo>
                    <a:pt x="752" y="850"/>
                  </a:lnTo>
                  <a:lnTo>
                    <a:pt x="781" y="844"/>
                  </a:lnTo>
                  <a:lnTo>
                    <a:pt x="804" y="844"/>
                  </a:lnTo>
                  <a:lnTo>
                    <a:pt x="827" y="844"/>
                  </a:lnTo>
                  <a:lnTo>
                    <a:pt x="855" y="844"/>
                  </a:lnTo>
                  <a:lnTo>
                    <a:pt x="878" y="839"/>
                  </a:lnTo>
                  <a:lnTo>
                    <a:pt x="901" y="839"/>
                  </a:lnTo>
                  <a:lnTo>
                    <a:pt x="924" y="833"/>
                  </a:lnTo>
                  <a:lnTo>
                    <a:pt x="953" y="828"/>
                  </a:lnTo>
                  <a:lnTo>
                    <a:pt x="975" y="821"/>
                  </a:lnTo>
                  <a:lnTo>
                    <a:pt x="998" y="816"/>
                  </a:lnTo>
                  <a:lnTo>
                    <a:pt x="1027" y="811"/>
                  </a:lnTo>
                  <a:lnTo>
                    <a:pt x="1049" y="804"/>
                  </a:lnTo>
                  <a:lnTo>
                    <a:pt x="1072" y="799"/>
                  </a:lnTo>
                  <a:lnTo>
                    <a:pt x="1095" y="792"/>
                  </a:lnTo>
                  <a:lnTo>
                    <a:pt x="1123" y="782"/>
                  </a:lnTo>
                  <a:lnTo>
                    <a:pt x="1147" y="775"/>
                  </a:lnTo>
                  <a:lnTo>
                    <a:pt x="1169" y="765"/>
                  </a:lnTo>
                  <a:lnTo>
                    <a:pt x="1197" y="759"/>
                  </a:lnTo>
                  <a:lnTo>
                    <a:pt x="1221" y="747"/>
                  </a:lnTo>
                  <a:lnTo>
                    <a:pt x="1243" y="742"/>
                  </a:lnTo>
                  <a:lnTo>
                    <a:pt x="1272" y="730"/>
                  </a:lnTo>
                  <a:lnTo>
                    <a:pt x="1295" y="720"/>
                  </a:lnTo>
                  <a:lnTo>
                    <a:pt x="1317" y="708"/>
                  </a:lnTo>
                  <a:lnTo>
                    <a:pt x="1340" y="696"/>
                  </a:lnTo>
                  <a:lnTo>
                    <a:pt x="1369" y="685"/>
                  </a:lnTo>
                  <a:lnTo>
                    <a:pt x="1391" y="673"/>
                  </a:lnTo>
                  <a:lnTo>
                    <a:pt x="1415" y="662"/>
                  </a:lnTo>
                  <a:lnTo>
                    <a:pt x="1443" y="651"/>
                  </a:lnTo>
                  <a:lnTo>
                    <a:pt x="1465" y="639"/>
                  </a:lnTo>
                  <a:lnTo>
                    <a:pt x="1489" y="627"/>
                  </a:lnTo>
                  <a:lnTo>
                    <a:pt x="1511" y="610"/>
                  </a:lnTo>
                  <a:lnTo>
                    <a:pt x="1540" y="599"/>
                  </a:lnTo>
                  <a:lnTo>
                    <a:pt x="1563" y="588"/>
                  </a:lnTo>
                  <a:lnTo>
                    <a:pt x="1585" y="571"/>
                  </a:lnTo>
                  <a:lnTo>
                    <a:pt x="1614" y="560"/>
                  </a:lnTo>
                  <a:lnTo>
                    <a:pt x="1637" y="542"/>
                  </a:lnTo>
                  <a:lnTo>
                    <a:pt x="1659" y="531"/>
                  </a:lnTo>
                  <a:lnTo>
                    <a:pt x="1683" y="514"/>
                  </a:lnTo>
                  <a:lnTo>
                    <a:pt x="1710" y="502"/>
                  </a:lnTo>
                  <a:lnTo>
                    <a:pt x="1734" y="485"/>
                  </a:lnTo>
                  <a:lnTo>
                    <a:pt x="1757" y="468"/>
                  </a:lnTo>
                  <a:lnTo>
                    <a:pt x="1784" y="457"/>
                  </a:lnTo>
                  <a:lnTo>
                    <a:pt x="1808" y="440"/>
                  </a:lnTo>
                  <a:lnTo>
                    <a:pt x="1831" y="423"/>
                  </a:lnTo>
                  <a:lnTo>
                    <a:pt x="1853" y="405"/>
                  </a:lnTo>
                  <a:lnTo>
                    <a:pt x="1882" y="388"/>
                  </a:lnTo>
                  <a:lnTo>
                    <a:pt x="1904" y="377"/>
                  </a:lnTo>
                  <a:lnTo>
                    <a:pt x="1928" y="359"/>
                  </a:lnTo>
                  <a:lnTo>
                    <a:pt x="1956" y="342"/>
                  </a:lnTo>
                  <a:lnTo>
                    <a:pt x="1978" y="325"/>
                  </a:lnTo>
                  <a:lnTo>
                    <a:pt x="2002" y="308"/>
                  </a:lnTo>
                  <a:lnTo>
                    <a:pt x="2025" y="291"/>
                  </a:lnTo>
                  <a:lnTo>
                    <a:pt x="2053" y="275"/>
                  </a:lnTo>
                  <a:lnTo>
                    <a:pt x="2076" y="256"/>
                  </a:lnTo>
                  <a:lnTo>
                    <a:pt x="2098" y="240"/>
                  </a:lnTo>
                  <a:lnTo>
                    <a:pt x="2127" y="222"/>
                  </a:lnTo>
                  <a:lnTo>
                    <a:pt x="2150" y="206"/>
                  </a:lnTo>
                  <a:lnTo>
                    <a:pt x="2172" y="182"/>
                  </a:lnTo>
                  <a:lnTo>
                    <a:pt x="2196" y="165"/>
                  </a:lnTo>
                  <a:lnTo>
                    <a:pt x="2224" y="148"/>
                  </a:lnTo>
                  <a:lnTo>
                    <a:pt x="2246" y="132"/>
                  </a:lnTo>
                  <a:lnTo>
                    <a:pt x="2270" y="115"/>
                  </a:lnTo>
                  <a:lnTo>
                    <a:pt x="2298" y="97"/>
                  </a:lnTo>
                  <a:lnTo>
                    <a:pt x="2321" y="74"/>
                  </a:lnTo>
                  <a:lnTo>
                    <a:pt x="2344" y="57"/>
                  </a:lnTo>
                  <a:lnTo>
                    <a:pt x="2366" y="40"/>
                  </a:lnTo>
                  <a:lnTo>
                    <a:pt x="2395" y="23"/>
                  </a:lnTo>
                  <a:lnTo>
                    <a:pt x="2418" y="0"/>
                  </a:lnTo>
                </a:path>
              </a:pathLst>
            </a:custGeom>
            <a:noFill/>
            <a:ln w="3175" cap="rnd">
              <a:solidFill>
                <a:srgbClr val="000000"/>
              </a:solidFill>
              <a:prstDash val="solid"/>
              <a:round/>
              <a:headEnd/>
              <a:tailEnd/>
            </a:ln>
          </p:spPr>
          <p:txBody>
            <a:bodyPr/>
            <a:lstStyle/>
            <a:p>
              <a:endParaRPr lang="en-GB"/>
            </a:p>
          </p:txBody>
        </p:sp>
        <p:sp>
          <p:nvSpPr>
            <p:cNvPr id="43395" name="Oval 104"/>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96" name="Oval 105"/>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397" name="Oval 106"/>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398" name="Freeform 107"/>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399" name="Freeform 108"/>
            <p:cNvSpPr>
              <a:spLocks noEditPoints="1"/>
            </p:cNvSpPr>
            <p:nvPr/>
          </p:nvSpPr>
          <p:spPr bwMode="auto">
            <a:xfrm>
              <a:off x="4008"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5" y="23"/>
                    <a:pt x="4" y="22"/>
                    <a:pt x="4" y="19"/>
                  </a:cubicBezTo>
                  <a:cubicBezTo>
                    <a:pt x="4" y="17"/>
                    <a:pt x="5" y="15"/>
                    <a:pt x="8" y="15"/>
                  </a:cubicBezTo>
                  <a:cubicBezTo>
                    <a:pt x="10" y="15"/>
                    <a:pt x="12" y="17"/>
                    <a:pt x="12" y="19"/>
                  </a:cubicBezTo>
                  <a:close/>
                  <a:moveTo>
                    <a:pt x="16" y="35"/>
                  </a:moveTo>
                  <a:lnTo>
                    <a:pt x="16" y="35"/>
                  </a:lnTo>
                  <a:cubicBezTo>
                    <a:pt x="16" y="37"/>
                    <a:pt x="14" y="39"/>
                    <a:pt x="12" y="39"/>
                  </a:cubicBezTo>
                  <a:cubicBezTo>
                    <a:pt x="9" y="39"/>
                    <a:pt x="8" y="37"/>
                    <a:pt x="8" y="35"/>
                  </a:cubicBezTo>
                  <a:cubicBezTo>
                    <a:pt x="8" y="33"/>
                    <a:pt x="9"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0" name="Freeform 109"/>
            <p:cNvSpPr>
              <a:spLocks noEditPoints="1"/>
            </p:cNvSpPr>
            <p:nvPr/>
          </p:nvSpPr>
          <p:spPr bwMode="auto">
            <a:xfrm>
              <a:off x="4116"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12" y="19"/>
                  </a:moveTo>
                  <a:lnTo>
                    <a:pt x="12" y="19"/>
                  </a:lnTo>
                  <a:cubicBezTo>
                    <a:pt x="12" y="22"/>
                    <a:pt x="11" y="23"/>
                    <a:pt x="8" y="23"/>
                  </a:cubicBezTo>
                  <a:cubicBezTo>
                    <a:pt x="6" y="23"/>
                    <a:pt x="4" y="22"/>
                    <a:pt x="4" y="19"/>
                  </a:cubicBezTo>
                  <a:cubicBezTo>
                    <a:pt x="4" y="17"/>
                    <a:pt x="6" y="15"/>
                    <a:pt x="8" y="15"/>
                  </a:cubicBezTo>
                  <a:cubicBezTo>
                    <a:pt x="11"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1" name="Freeform 110"/>
            <p:cNvSpPr>
              <a:spLocks noEditPoints="1"/>
            </p:cNvSpPr>
            <p:nvPr/>
          </p:nvSpPr>
          <p:spPr bwMode="auto">
            <a:xfrm>
              <a:off x="4276" y="3810"/>
              <a:ext cx="2" cy="12"/>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0" y="20"/>
                  </a:moveTo>
                  <a:lnTo>
                    <a:pt x="10" y="20"/>
                  </a:lnTo>
                  <a:cubicBezTo>
                    <a:pt x="10" y="23"/>
                    <a:pt x="9" y="24"/>
                    <a:pt x="6" y="24"/>
                  </a:cubicBezTo>
                  <a:cubicBezTo>
                    <a:pt x="4" y="24"/>
                    <a:pt x="2" y="23"/>
                    <a:pt x="2" y="20"/>
                  </a:cubicBezTo>
                  <a:cubicBezTo>
                    <a:pt x="2" y="18"/>
                    <a:pt x="4" y="16"/>
                    <a:pt x="6" y="16"/>
                  </a:cubicBezTo>
                  <a:cubicBezTo>
                    <a:pt x="9" y="16"/>
                    <a:pt x="10" y="18"/>
                    <a:pt x="10" y="20"/>
                  </a:cubicBezTo>
                  <a:close/>
                  <a:moveTo>
                    <a:pt x="12" y="36"/>
                  </a:moveTo>
                  <a:lnTo>
                    <a:pt x="12" y="36"/>
                  </a:lnTo>
                  <a:cubicBezTo>
                    <a:pt x="12" y="38"/>
                    <a:pt x="11" y="40"/>
                    <a:pt x="8" y="40"/>
                  </a:cubicBezTo>
                  <a:cubicBezTo>
                    <a:pt x="6" y="40"/>
                    <a:pt x="4" y="38"/>
                    <a:pt x="4" y="36"/>
                  </a:cubicBezTo>
                  <a:cubicBezTo>
                    <a:pt x="4" y="34"/>
                    <a:pt x="6" y="32"/>
                    <a:pt x="8" y="32"/>
                  </a:cubicBezTo>
                  <a:cubicBezTo>
                    <a:pt x="11" y="32"/>
                    <a:pt x="12" y="34"/>
                    <a:pt x="12" y="36"/>
                  </a:cubicBezTo>
                  <a:close/>
                  <a:moveTo>
                    <a:pt x="14" y="52"/>
                  </a:moveTo>
                  <a:lnTo>
                    <a:pt x="14" y="52"/>
                  </a:lnTo>
                  <a:cubicBezTo>
                    <a:pt x="14" y="54"/>
                    <a:pt x="13" y="56"/>
                    <a:pt x="10" y="56"/>
                  </a:cubicBezTo>
                  <a:cubicBezTo>
                    <a:pt x="8" y="56"/>
                    <a:pt x="6" y="54"/>
                    <a:pt x="6" y="52"/>
                  </a:cubicBezTo>
                  <a:cubicBezTo>
                    <a:pt x="6" y="50"/>
                    <a:pt x="8" y="48"/>
                    <a:pt x="10" y="48"/>
                  </a:cubicBezTo>
                  <a:cubicBezTo>
                    <a:pt x="13" y="48"/>
                    <a:pt x="14" y="50"/>
                    <a:pt x="14" y="52"/>
                  </a:cubicBezTo>
                  <a:close/>
                  <a:moveTo>
                    <a:pt x="16" y="68"/>
                  </a:moveTo>
                  <a:lnTo>
                    <a:pt x="16" y="68"/>
                  </a:lnTo>
                  <a:cubicBezTo>
                    <a:pt x="16" y="70"/>
                    <a:pt x="15" y="72"/>
                    <a:pt x="12" y="72"/>
                  </a:cubicBezTo>
                  <a:cubicBezTo>
                    <a:pt x="10" y="72"/>
                    <a:pt x="8" y="70"/>
                    <a:pt x="8" y="68"/>
                  </a:cubicBezTo>
                  <a:cubicBezTo>
                    <a:pt x="8" y="66"/>
                    <a:pt x="10" y="64"/>
                    <a:pt x="12" y="64"/>
                  </a:cubicBezTo>
                  <a:cubicBezTo>
                    <a:pt x="15" y="64"/>
                    <a:pt x="16" y="66"/>
                    <a:pt x="16" y="6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2" name="Freeform 111"/>
            <p:cNvSpPr>
              <a:spLocks noEditPoints="1"/>
            </p:cNvSpPr>
            <p:nvPr/>
          </p:nvSpPr>
          <p:spPr bwMode="auto">
            <a:xfrm>
              <a:off x="4384" y="3804"/>
              <a:ext cx="2" cy="6"/>
            </a:xfrm>
            <a:custGeom>
              <a:avLst/>
              <a:gdLst>
                <a:gd name="T0" fmla="*/ 0 w 7"/>
                <a:gd name="T1" fmla="*/ 0 h 19"/>
                <a:gd name="T2" fmla="*/ 0 w 7"/>
                <a:gd name="T3" fmla="*/ 0 h 19"/>
                <a:gd name="T4" fmla="*/ 0 w 7"/>
                <a:gd name="T5" fmla="*/ 0 h 19"/>
                <a:gd name="T6" fmla="*/ 0 w 7"/>
                <a:gd name="T7" fmla="*/ 0 h 19"/>
                <a:gd name="T8" fmla="*/ 0 w 7"/>
                <a:gd name="T9" fmla="*/ 0 h 19"/>
                <a:gd name="T10" fmla="*/ 0 w 7"/>
                <a:gd name="T11" fmla="*/ 0 h 19"/>
                <a:gd name="T12" fmla="*/ 0 w 7"/>
                <a:gd name="T13" fmla="*/ 0 h 19"/>
                <a:gd name="T14" fmla="*/ 0 w 7"/>
                <a:gd name="T15" fmla="*/ 0 h 19"/>
                <a:gd name="T16" fmla="*/ 0 w 7"/>
                <a:gd name="T17" fmla="*/ 0 h 19"/>
                <a:gd name="T18" fmla="*/ 0 w 7"/>
                <a:gd name="T19" fmla="*/ 0 h 19"/>
                <a:gd name="T20" fmla="*/ 0 w 7"/>
                <a:gd name="T21" fmla="*/ 0 h 19"/>
                <a:gd name="T22" fmla="*/ 0 w 7"/>
                <a:gd name="T23" fmla="*/ 0 h 19"/>
                <a:gd name="T24" fmla="*/ 0 w 7"/>
                <a:gd name="T25" fmla="*/ 0 h 19"/>
                <a:gd name="T26" fmla="*/ 0 w 7"/>
                <a:gd name="T27" fmla="*/ 0 h 19"/>
                <a:gd name="T28" fmla="*/ 0 w 7"/>
                <a:gd name="T29" fmla="*/ 0 h 19"/>
                <a:gd name="T30" fmla="*/ 0 w 7"/>
                <a:gd name="T31" fmla="*/ 0 h 19"/>
                <a:gd name="T32" fmla="*/ 0 w 7"/>
                <a:gd name="T33" fmla="*/ 0 h 19"/>
                <a:gd name="T34" fmla="*/ 0 w 7"/>
                <a:gd name="T35" fmla="*/ 0 h 19"/>
                <a:gd name="T36" fmla="*/ 0 w 7"/>
                <a:gd name="T37" fmla="*/ 0 h 19"/>
                <a:gd name="T38" fmla="*/ 0 w 7"/>
                <a:gd name="T39" fmla="*/ 0 h 19"/>
                <a:gd name="T40" fmla="*/ 0 w 7"/>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9"/>
                <a:gd name="T65" fmla="*/ 7 w 7"/>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9">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9"/>
                  </a:moveTo>
                  <a:lnTo>
                    <a:pt x="5" y="9"/>
                  </a:lnTo>
                  <a:cubicBezTo>
                    <a:pt x="5" y="11"/>
                    <a:pt x="4" y="11"/>
                    <a:pt x="3" y="11"/>
                  </a:cubicBezTo>
                  <a:cubicBezTo>
                    <a:pt x="2" y="11"/>
                    <a:pt x="1" y="11"/>
                    <a:pt x="1" y="9"/>
                  </a:cubicBezTo>
                  <a:cubicBezTo>
                    <a:pt x="1" y="8"/>
                    <a:pt x="2" y="7"/>
                    <a:pt x="3" y="7"/>
                  </a:cubicBezTo>
                  <a:cubicBezTo>
                    <a:pt x="4" y="7"/>
                    <a:pt x="5" y="8"/>
                    <a:pt x="5" y="9"/>
                  </a:cubicBezTo>
                  <a:close/>
                  <a:moveTo>
                    <a:pt x="7" y="17"/>
                  </a:moveTo>
                  <a:lnTo>
                    <a:pt x="7" y="17"/>
                  </a:lnTo>
                  <a:cubicBezTo>
                    <a:pt x="7" y="18"/>
                    <a:pt x="6" y="19"/>
                    <a:pt x="5" y="19"/>
                  </a:cubicBezTo>
                  <a:cubicBezTo>
                    <a:pt x="4" y="19"/>
                    <a:pt x="3" y="18"/>
                    <a:pt x="3" y="17"/>
                  </a:cubicBezTo>
                  <a:cubicBezTo>
                    <a:pt x="3" y="16"/>
                    <a:pt x="4" y="15"/>
                    <a:pt x="5" y="15"/>
                  </a:cubicBezTo>
                  <a:cubicBezTo>
                    <a:pt x="6" y="15"/>
                    <a:pt x="7" y="16"/>
                    <a:pt x="7" y="17"/>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3" name="Freeform 112"/>
            <p:cNvSpPr>
              <a:spLocks noEditPoints="1"/>
            </p:cNvSpPr>
            <p:nvPr/>
          </p:nvSpPr>
          <p:spPr bwMode="auto">
            <a:xfrm>
              <a:off x="4492" y="3804"/>
              <a:ext cx="2" cy="6"/>
            </a:xfrm>
            <a:custGeom>
              <a:avLst/>
              <a:gdLst>
                <a:gd name="T0" fmla="*/ 0 w 7"/>
                <a:gd name="T1" fmla="*/ 0 h 19"/>
                <a:gd name="T2" fmla="*/ 0 w 7"/>
                <a:gd name="T3" fmla="*/ 0 h 19"/>
                <a:gd name="T4" fmla="*/ 0 w 7"/>
                <a:gd name="T5" fmla="*/ 0 h 19"/>
                <a:gd name="T6" fmla="*/ 0 w 7"/>
                <a:gd name="T7" fmla="*/ 0 h 19"/>
                <a:gd name="T8" fmla="*/ 0 w 7"/>
                <a:gd name="T9" fmla="*/ 0 h 19"/>
                <a:gd name="T10" fmla="*/ 0 w 7"/>
                <a:gd name="T11" fmla="*/ 0 h 19"/>
                <a:gd name="T12" fmla="*/ 0 w 7"/>
                <a:gd name="T13" fmla="*/ 0 h 19"/>
                <a:gd name="T14" fmla="*/ 0 w 7"/>
                <a:gd name="T15" fmla="*/ 0 h 19"/>
                <a:gd name="T16" fmla="*/ 0 w 7"/>
                <a:gd name="T17" fmla="*/ 0 h 19"/>
                <a:gd name="T18" fmla="*/ 0 w 7"/>
                <a:gd name="T19" fmla="*/ 0 h 19"/>
                <a:gd name="T20" fmla="*/ 0 w 7"/>
                <a:gd name="T21" fmla="*/ 0 h 19"/>
                <a:gd name="T22" fmla="*/ 0 w 7"/>
                <a:gd name="T23" fmla="*/ 0 h 19"/>
                <a:gd name="T24" fmla="*/ 0 w 7"/>
                <a:gd name="T25" fmla="*/ 0 h 19"/>
                <a:gd name="T26" fmla="*/ 0 w 7"/>
                <a:gd name="T27" fmla="*/ 0 h 19"/>
                <a:gd name="T28" fmla="*/ 0 w 7"/>
                <a:gd name="T29" fmla="*/ 0 h 19"/>
                <a:gd name="T30" fmla="*/ 0 w 7"/>
                <a:gd name="T31" fmla="*/ 0 h 19"/>
                <a:gd name="T32" fmla="*/ 0 w 7"/>
                <a:gd name="T33" fmla="*/ 0 h 19"/>
                <a:gd name="T34" fmla="*/ 0 w 7"/>
                <a:gd name="T35" fmla="*/ 0 h 19"/>
                <a:gd name="T36" fmla="*/ 0 w 7"/>
                <a:gd name="T37" fmla="*/ 0 h 19"/>
                <a:gd name="T38" fmla="*/ 0 w 7"/>
                <a:gd name="T39" fmla="*/ 0 h 19"/>
                <a:gd name="T40" fmla="*/ 0 w 7"/>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9"/>
                <a:gd name="T65" fmla="*/ 7 w 7"/>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9">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9"/>
                  </a:moveTo>
                  <a:lnTo>
                    <a:pt x="5" y="9"/>
                  </a:lnTo>
                  <a:cubicBezTo>
                    <a:pt x="5" y="11"/>
                    <a:pt x="4" y="11"/>
                    <a:pt x="3" y="11"/>
                  </a:cubicBezTo>
                  <a:cubicBezTo>
                    <a:pt x="2" y="11"/>
                    <a:pt x="1" y="11"/>
                    <a:pt x="1" y="9"/>
                  </a:cubicBezTo>
                  <a:cubicBezTo>
                    <a:pt x="1" y="8"/>
                    <a:pt x="2" y="7"/>
                    <a:pt x="3" y="7"/>
                  </a:cubicBezTo>
                  <a:cubicBezTo>
                    <a:pt x="4" y="7"/>
                    <a:pt x="5" y="8"/>
                    <a:pt x="5" y="9"/>
                  </a:cubicBezTo>
                  <a:close/>
                  <a:moveTo>
                    <a:pt x="7" y="17"/>
                  </a:moveTo>
                  <a:lnTo>
                    <a:pt x="7" y="17"/>
                  </a:lnTo>
                  <a:cubicBezTo>
                    <a:pt x="7" y="18"/>
                    <a:pt x="6" y="19"/>
                    <a:pt x="5" y="19"/>
                  </a:cubicBezTo>
                  <a:cubicBezTo>
                    <a:pt x="4" y="19"/>
                    <a:pt x="3" y="18"/>
                    <a:pt x="3" y="17"/>
                  </a:cubicBezTo>
                  <a:cubicBezTo>
                    <a:pt x="3" y="16"/>
                    <a:pt x="4" y="15"/>
                    <a:pt x="5" y="15"/>
                  </a:cubicBezTo>
                  <a:cubicBezTo>
                    <a:pt x="6" y="15"/>
                    <a:pt x="7" y="16"/>
                    <a:pt x="7" y="17"/>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4" name="Freeform 113"/>
            <p:cNvSpPr>
              <a:spLocks noEditPoints="1"/>
            </p:cNvSpPr>
            <p:nvPr/>
          </p:nvSpPr>
          <p:spPr bwMode="auto">
            <a:xfrm>
              <a:off x="4652" y="3792"/>
              <a:ext cx="2" cy="19"/>
            </a:xfrm>
            <a:custGeom>
              <a:avLst/>
              <a:gdLst>
                <a:gd name="T0" fmla="*/ 0 w 8"/>
                <a:gd name="T1" fmla="*/ 0 h 60"/>
                <a:gd name="T2" fmla="*/ 0 w 8"/>
                <a:gd name="T3" fmla="*/ 0 h 60"/>
                <a:gd name="T4" fmla="*/ 0 w 8"/>
                <a:gd name="T5" fmla="*/ 0 h 60"/>
                <a:gd name="T6" fmla="*/ 0 w 8"/>
                <a:gd name="T7" fmla="*/ 0 h 60"/>
                <a:gd name="T8" fmla="*/ 0 w 8"/>
                <a:gd name="T9" fmla="*/ 0 h 60"/>
                <a:gd name="T10" fmla="*/ 0 w 8"/>
                <a:gd name="T11" fmla="*/ 0 h 60"/>
                <a:gd name="T12" fmla="*/ 0 w 8"/>
                <a:gd name="T13" fmla="*/ 0 h 60"/>
                <a:gd name="T14" fmla="*/ 0 w 8"/>
                <a:gd name="T15" fmla="*/ 0 h 60"/>
                <a:gd name="T16" fmla="*/ 0 w 8"/>
                <a:gd name="T17" fmla="*/ 0 h 60"/>
                <a:gd name="T18" fmla="*/ 0 w 8"/>
                <a:gd name="T19" fmla="*/ 0 h 60"/>
                <a:gd name="T20" fmla="*/ 0 w 8"/>
                <a:gd name="T21" fmla="*/ 0 h 60"/>
                <a:gd name="T22" fmla="*/ 0 w 8"/>
                <a:gd name="T23" fmla="*/ 0 h 60"/>
                <a:gd name="T24" fmla="*/ 0 w 8"/>
                <a:gd name="T25" fmla="*/ 0 h 60"/>
                <a:gd name="T26" fmla="*/ 0 w 8"/>
                <a:gd name="T27" fmla="*/ 0 h 60"/>
                <a:gd name="T28" fmla="*/ 0 w 8"/>
                <a:gd name="T29" fmla="*/ 0 h 60"/>
                <a:gd name="T30" fmla="*/ 0 w 8"/>
                <a:gd name="T31" fmla="*/ 0 h 60"/>
                <a:gd name="T32" fmla="*/ 0 w 8"/>
                <a:gd name="T33" fmla="*/ 0 h 60"/>
                <a:gd name="T34" fmla="*/ 0 w 8"/>
                <a:gd name="T35" fmla="*/ 0 h 60"/>
                <a:gd name="T36" fmla="*/ 0 w 8"/>
                <a:gd name="T37" fmla="*/ 0 h 60"/>
                <a:gd name="T38" fmla="*/ 0 w 8"/>
                <a:gd name="T39" fmla="*/ 0 h 60"/>
                <a:gd name="T40" fmla="*/ 0 w 8"/>
                <a:gd name="T41" fmla="*/ 0 h 60"/>
                <a:gd name="T42" fmla="*/ 0 w 8"/>
                <a:gd name="T43" fmla="*/ 0 h 60"/>
                <a:gd name="T44" fmla="*/ 0 w 8"/>
                <a:gd name="T45" fmla="*/ 0 h 60"/>
                <a:gd name="T46" fmla="*/ 0 w 8"/>
                <a:gd name="T47" fmla="*/ 0 h 60"/>
                <a:gd name="T48" fmla="*/ 0 w 8"/>
                <a:gd name="T49" fmla="*/ 0 h 60"/>
                <a:gd name="T50" fmla="*/ 0 w 8"/>
                <a:gd name="T51" fmla="*/ 0 h 60"/>
                <a:gd name="T52" fmla="*/ 0 w 8"/>
                <a:gd name="T53" fmla="*/ 0 h 60"/>
                <a:gd name="T54" fmla="*/ 0 w 8"/>
                <a:gd name="T55" fmla="*/ 0 h 60"/>
                <a:gd name="T56" fmla="*/ 0 w 8"/>
                <a:gd name="T57" fmla="*/ 0 h 60"/>
                <a:gd name="T58" fmla="*/ 0 w 8"/>
                <a:gd name="T59" fmla="*/ 0 h 60"/>
                <a:gd name="T60" fmla="*/ 0 w 8"/>
                <a:gd name="T61" fmla="*/ 0 h 60"/>
                <a:gd name="T62" fmla="*/ 0 w 8"/>
                <a:gd name="T63" fmla="*/ 0 h 60"/>
                <a:gd name="T64" fmla="*/ 0 w 8"/>
                <a:gd name="T65" fmla="*/ 0 h 60"/>
                <a:gd name="T66" fmla="*/ 0 w 8"/>
                <a:gd name="T67" fmla="*/ 0 h 60"/>
                <a:gd name="T68" fmla="*/ 0 w 8"/>
                <a:gd name="T69" fmla="*/ 0 h 60"/>
                <a:gd name="T70" fmla="*/ 0 w 8"/>
                <a:gd name="T71" fmla="*/ 0 h 60"/>
                <a:gd name="T72" fmla="*/ 0 w 8"/>
                <a:gd name="T73" fmla="*/ 0 h 60"/>
                <a:gd name="T74" fmla="*/ 0 w 8"/>
                <a:gd name="T75" fmla="*/ 0 h 60"/>
                <a:gd name="T76" fmla="*/ 0 w 8"/>
                <a:gd name="T77" fmla="*/ 0 h 60"/>
                <a:gd name="T78" fmla="*/ 0 w 8"/>
                <a:gd name="T79" fmla="*/ 0 h 60"/>
                <a:gd name="T80" fmla="*/ 0 w 8"/>
                <a:gd name="T81" fmla="*/ 0 h 60"/>
                <a:gd name="T82" fmla="*/ 0 w 8"/>
                <a:gd name="T83" fmla="*/ 0 h 60"/>
                <a:gd name="T84" fmla="*/ 0 w 8"/>
                <a:gd name="T85" fmla="*/ 0 h 60"/>
                <a:gd name="T86" fmla="*/ 0 w 8"/>
                <a:gd name="T87" fmla="*/ 0 h 60"/>
                <a:gd name="T88" fmla="*/ 0 w 8"/>
                <a:gd name="T89" fmla="*/ 0 h 60"/>
                <a:gd name="T90" fmla="*/ 0 w 8"/>
                <a:gd name="T91" fmla="*/ 0 h 60"/>
                <a:gd name="T92" fmla="*/ 0 w 8"/>
                <a:gd name="T93" fmla="*/ 0 h 60"/>
                <a:gd name="T94" fmla="*/ 0 w 8"/>
                <a:gd name="T95" fmla="*/ 0 h 60"/>
                <a:gd name="T96" fmla="*/ 0 w 8"/>
                <a:gd name="T97" fmla="*/ 0 h 60"/>
                <a:gd name="T98" fmla="*/ 0 w 8"/>
                <a:gd name="T99" fmla="*/ 0 h 60"/>
                <a:gd name="T100" fmla="*/ 0 w 8"/>
                <a:gd name="T101" fmla="*/ 0 h 60"/>
                <a:gd name="T102" fmla="*/ 0 w 8"/>
                <a:gd name="T103" fmla="*/ 0 h 60"/>
                <a:gd name="T104" fmla="*/ 0 w 8"/>
                <a:gd name="T105" fmla="*/ 0 h 60"/>
                <a:gd name="T106" fmla="*/ 0 w 8"/>
                <a:gd name="T107" fmla="*/ 0 h 60"/>
                <a:gd name="T108" fmla="*/ 0 w 8"/>
                <a:gd name="T109" fmla="*/ 0 h 60"/>
                <a:gd name="T110" fmla="*/ 0 w 8"/>
                <a:gd name="T111" fmla="*/ 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60"/>
                <a:gd name="T170" fmla="*/ 8 w 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6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5" y="18"/>
                  </a:moveTo>
                  <a:lnTo>
                    <a:pt x="5" y="18"/>
                  </a:lnTo>
                  <a:cubicBezTo>
                    <a:pt x="5" y="19"/>
                    <a:pt x="4" y="20"/>
                    <a:pt x="3" y="20"/>
                  </a:cubicBezTo>
                  <a:cubicBezTo>
                    <a:pt x="2" y="20"/>
                    <a:pt x="1" y="19"/>
                    <a:pt x="1" y="18"/>
                  </a:cubicBezTo>
                  <a:cubicBezTo>
                    <a:pt x="1" y="17"/>
                    <a:pt x="2" y="16"/>
                    <a:pt x="3" y="16"/>
                  </a:cubicBezTo>
                  <a:cubicBezTo>
                    <a:pt x="4" y="16"/>
                    <a:pt x="5" y="17"/>
                    <a:pt x="5" y="18"/>
                  </a:cubicBezTo>
                  <a:close/>
                  <a:moveTo>
                    <a:pt x="6" y="26"/>
                  </a:moveTo>
                  <a:lnTo>
                    <a:pt x="6" y="26"/>
                  </a:lnTo>
                  <a:cubicBezTo>
                    <a:pt x="6" y="27"/>
                    <a:pt x="5" y="28"/>
                    <a:pt x="4" y="28"/>
                  </a:cubicBezTo>
                  <a:cubicBezTo>
                    <a:pt x="3" y="28"/>
                    <a:pt x="2" y="27"/>
                    <a:pt x="2" y="26"/>
                  </a:cubicBezTo>
                  <a:cubicBezTo>
                    <a:pt x="2" y="25"/>
                    <a:pt x="3" y="24"/>
                    <a:pt x="4" y="24"/>
                  </a:cubicBezTo>
                  <a:cubicBezTo>
                    <a:pt x="5" y="24"/>
                    <a:pt x="6" y="25"/>
                    <a:pt x="6" y="26"/>
                  </a:cubicBezTo>
                  <a:close/>
                  <a:moveTo>
                    <a:pt x="6" y="34"/>
                  </a:moveTo>
                  <a:lnTo>
                    <a:pt x="6" y="34"/>
                  </a:lnTo>
                  <a:cubicBezTo>
                    <a:pt x="6" y="35"/>
                    <a:pt x="6" y="36"/>
                    <a:pt x="4" y="36"/>
                  </a:cubicBezTo>
                  <a:cubicBezTo>
                    <a:pt x="3" y="36"/>
                    <a:pt x="2" y="35"/>
                    <a:pt x="2" y="34"/>
                  </a:cubicBezTo>
                  <a:cubicBezTo>
                    <a:pt x="2" y="33"/>
                    <a:pt x="3" y="32"/>
                    <a:pt x="4" y="32"/>
                  </a:cubicBezTo>
                  <a:cubicBezTo>
                    <a:pt x="6" y="32"/>
                    <a:pt x="6" y="33"/>
                    <a:pt x="6" y="34"/>
                  </a:cubicBezTo>
                  <a:close/>
                  <a:moveTo>
                    <a:pt x="7" y="42"/>
                  </a:moveTo>
                  <a:lnTo>
                    <a:pt x="7" y="42"/>
                  </a:lnTo>
                  <a:cubicBezTo>
                    <a:pt x="7" y="43"/>
                    <a:pt x="6" y="44"/>
                    <a:pt x="5" y="44"/>
                  </a:cubicBezTo>
                  <a:cubicBezTo>
                    <a:pt x="4" y="44"/>
                    <a:pt x="3" y="43"/>
                    <a:pt x="3" y="42"/>
                  </a:cubicBezTo>
                  <a:cubicBezTo>
                    <a:pt x="3" y="41"/>
                    <a:pt x="4" y="40"/>
                    <a:pt x="5" y="40"/>
                  </a:cubicBezTo>
                  <a:cubicBezTo>
                    <a:pt x="6" y="40"/>
                    <a:pt x="7" y="41"/>
                    <a:pt x="7" y="42"/>
                  </a:cubicBezTo>
                  <a:close/>
                  <a:moveTo>
                    <a:pt x="8" y="50"/>
                  </a:moveTo>
                  <a:lnTo>
                    <a:pt x="8" y="50"/>
                  </a:lnTo>
                  <a:cubicBezTo>
                    <a:pt x="8" y="51"/>
                    <a:pt x="7" y="52"/>
                    <a:pt x="6" y="52"/>
                  </a:cubicBezTo>
                  <a:cubicBezTo>
                    <a:pt x="4" y="52"/>
                    <a:pt x="4" y="51"/>
                    <a:pt x="4" y="50"/>
                  </a:cubicBezTo>
                  <a:cubicBezTo>
                    <a:pt x="4" y="49"/>
                    <a:pt x="4" y="48"/>
                    <a:pt x="6" y="48"/>
                  </a:cubicBezTo>
                  <a:cubicBezTo>
                    <a:pt x="7" y="48"/>
                    <a:pt x="8" y="49"/>
                    <a:pt x="8" y="50"/>
                  </a:cubicBezTo>
                  <a:close/>
                  <a:moveTo>
                    <a:pt x="8" y="58"/>
                  </a:moveTo>
                  <a:lnTo>
                    <a:pt x="8" y="58"/>
                  </a:lnTo>
                  <a:cubicBezTo>
                    <a:pt x="8" y="59"/>
                    <a:pt x="7" y="60"/>
                    <a:pt x="6" y="60"/>
                  </a:cubicBezTo>
                  <a:cubicBezTo>
                    <a:pt x="5" y="60"/>
                    <a:pt x="4" y="59"/>
                    <a:pt x="4" y="58"/>
                  </a:cubicBezTo>
                  <a:cubicBezTo>
                    <a:pt x="4" y="57"/>
                    <a:pt x="5" y="56"/>
                    <a:pt x="6" y="56"/>
                  </a:cubicBezTo>
                  <a:cubicBezTo>
                    <a:pt x="7" y="56"/>
                    <a:pt x="8" y="57"/>
                    <a:pt x="8" y="5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5" name="Freeform 114"/>
            <p:cNvSpPr>
              <a:spLocks noEditPoints="1"/>
            </p:cNvSpPr>
            <p:nvPr/>
          </p:nvSpPr>
          <p:spPr bwMode="auto">
            <a:xfrm>
              <a:off x="4760" y="3760"/>
              <a:ext cx="2" cy="28"/>
            </a:xfrm>
            <a:custGeom>
              <a:avLst/>
              <a:gdLst>
                <a:gd name="T0" fmla="*/ 0 w 8"/>
                <a:gd name="T1" fmla="*/ 0 h 91"/>
                <a:gd name="T2" fmla="*/ 0 w 8"/>
                <a:gd name="T3" fmla="*/ 0 h 91"/>
                <a:gd name="T4" fmla="*/ 0 w 8"/>
                <a:gd name="T5" fmla="*/ 0 h 91"/>
                <a:gd name="T6" fmla="*/ 0 w 8"/>
                <a:gd name="T7" fmla="*/ 0 h 91"/>
                <a:gd name="T8" fmla="*/ 0 w 8"/>
                <a:gd name="T9" fmla="*/ 0 h 91"/>
                <a:gd name="T10" fmla="*/ 0 w 8"/>
                <a:gd name="T11" fmla="*/ 0 h 91"/>
                <a:gd name="T12" fmla="*/ 0 w 8"/>
                <a:gd name="T13" fmla="*/ 0 h 91"/>
                <a:gd name="T14" fmla="*/ 0 w 8"/>
                <a:gd name="T15" fmla="*/ 0 h 91"/>
                <a:gd name="T16" fmla="*/ 0 w 8"/>
                <a:gd name="T17" fmla="*/ 0 h 91"/>
                <a:gd name="T18" fmla="*/ 0 w 8"/>
                <a:gd name="T19" fmla="*/ 0 h 91"/>
                <a:gd name="T20" fmla="*/ 0 w 8"/>
                <a:gd name="T21" fmla="*/ 0 h 91"/>
                <a:gd name="T22" fmla="*/ 0 w 8"/>
                <a:gd name="T23" fmla="*/ 0 h 91"/>
                <a:gd name="T24" fmla="*/ 0 w 8"/>
                <a:gd name="T25" fmla="*/ 0 h 91"/>
                <a:gd name="T26" fmla="*/ 0 w 8"/>
                <a:gd name="T27" fmla="*/ 0 h 91"/>
                <a:gd name="T28" fmla="*/ 0 w 8"/>
                <a:gd name="T29" fmla="*/ 0 h 91"/>
                <a:gd name="T30" fmla="*/ 0 w 8"/>
                <a:gd name="T31" fmla="*/ 0 h 91"/>
                <a:gd name="T32" fmla="*/ 0 w 8"/>
                <a:gd name="T33" fmla="*/ 0 h 91"/>
                <a:gd name="T34" fmla="*/ 0 w 8"/>
                <a:gd name="T35" fmla="*/ 0 h 91"/>
                <a:gd name="T36" fmla="*/ 0 w 8"/>
                <a:gd name="T37" fmla="*/ 0 h 91"/>
                <a:gd name="T38" fmla="*/ 0 w 8"/>
                <a:gd name="T39" fmla="*/ 0 h 91"/>
                <a:gd name="T40" fmla="*/ 0 w 8"/>
                <a:gd name="T41" fmla="*/ 0 h 91"/>
                <a:gd name="T42" fmla="*/ 0 w 8"/>
                <a:gd name="T43" fmla="*/ 0 h 91"/>
                <a:gd name="T44" fmla="*/ 0 w 8"/>
                <a:gd name="T45" fmla="*/ 0 h 91"/>
                <a:gd name="T46" fmla="*/ 0 w 8"/>
                <a:gd name="T47" fmla="*/ 0 h 91"/>
                <a:gd name="T48" fmla="*/ 0 w 8"/>
                <a:gd name="T49" fmla="*/ 0 h 91"/>
                <a:gd name="T50" fmla="*/ 0 w 8"/>
                <a:gd name="T51" fmla="*/ 0 h 91"/>
                <a:gd name="T52" fmla="*/ 0 w 8"/>
                <a:gd name="T53" fmla="*/ 0 h 91"/>
                <a:gd name="T54" fmla="*/ 0 w 8"/>
                <a:gd name="T55" fmla="*/ 0 h 91"/>
                <a:gd name="T56" fmla="*/ 0 w 8"/>
                <a:gd name="T57" fmla="*/ 0 h 91"/>
                <a:gd name="T58" fmla="*/ 0 w 8"/>
                <a:gd name="T59" fmla="*/ 0 h 91"/>
                <a:gd name="T60" fmla="*/ 0 w 8"/>
                <a:gd name="T61" fmla="*/ 0 h 91"/>
                <a:gd name="T62" fmla="*/ 0 w 8"/>
                <a:gd name="T63" fmla="*/ 0 h 91"/>
                <a:gd name="T64" fmla="*/ 0 w 8"/>
                <a:gd name="T65" fmla="*/ 0 h 91"/>
                <a:gd name="T66" fmla="*/ 0 w 8"/>
                <a:gd name="T67" fmla="*/ 0 h 91"/>
                <a:gd name="T68" fmla="*/ 0 w 8"/>
                <a:gd name="T69" fmla="*/ 0 h 91"/>
                <a:gd name="T70" fmla="*/ 0 w 8"/>
                <a:gd name="T71" fmla="*/ 0 h 91"/>
                <a:gd name="T72" fmla="*/ 0 w 8"/>
                <a:gd name="T73" fmla="*/ 0 h 91"/>
                <a:gd name="T74" fmla="*/ 0 w 8"/>
                <a:gd name="T75" fmla="*/ 0 h 91"/>
                <a:gd name="T76" fmla="*/ 0 w 8"/>
                <a:gd name="T77" fmla="*/ 0 h 91"/>
                <a:gd name="T78" fmla="*/ 0 w 8"/>
                <a:gd name="T79" fmla="*/ 0 h 91"/>
                <a:gd name="T80" fmla="*/ 0 w 8"/>
                <a:gd name="T81" fmla="*/ 0 h 91"/>
                <a:gd name="T82" fmla="*/ 0 w 8"/>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
                <a:gd name="T127" fmla="*/ 0 h 91"/>
                <a:gd name="T128" fmla="*/ 8 w 8"/>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 h="91">
                  <a:moveTo>
                    <a:pt x="0" y="89"/>
                  </a:moveTo>
                  <a:lnTo>
                    <a:pt x="0" y="89"/>
                  </a:lnTo>
                  <a:cubicBezTo>
                    <a:pt x="0" y="88"/>
                    <a:pt x="1" y="87"/>
                    <a:pt x="2" y="87"/>
                  </a:cubicBezTo>
                  <a:cubicBezTo>
                    <a:pt x="3" y="87"/>
                    <a:pt x="4" y="88"/>
                    <a:pt x="4" y="89"/>
                  </a:cubicBezTo>
                  <a:cubicBezTo>
                    <a:pt x="4" y="91"/>
                    <a:pt x="3" y="91"/>
                    <a:pt x="2" y="91"/>
                  </a:cubicBezTo>
                  <a:cubicBezTo>
                    <a:pt x="1" y="91"/>
                    <a:pt x="0" y="91"/>
                    <a:pt x="0" y="89"/>
                  </a:cubicBezTo>
                  <a:close/>
                  <a:moveTo>
                    <a:pt x="0" y="81"/>
                  </a:moveTo>
                  <a:lnTo>
                    <a:pt x="0" y="81"/>
                  </a:lnTo>
                  <a:cubicBezTo>
                    <a:pt x="0" y="80"/>
                    <a:pt x="1" y="79"/>
                    <a:pt x="2" y="79"/>
                  </a:cubicBezTo>
                  <a:cubicBezTo>
                    <a:pt x="3" y="79"/>
                    <a:pt x="4" y="80"/>
                    <a:pt x="4" y="81"/>
                  </a:cubicBezTo>
                  <a:cubicBezTo>
                    <a:pt x="4" y="83"/>
                    <a:pt x="3" y="83"/>
                    <a:pt x="2" y="83"/>
                  </a:cubicBezTo>
                  <a:cubicBezTo>
                    <a:pt x="1" y="83"/>
                    <a:pt x="0" y="83"/>
                    <a:pt x="0" y="81"/>
                  </a:cubicBezTo>
                  <a:close/>
                  <a:moveTo>
                    <a:pt x="1" y="73"/>
                  </a:moveTo>
                  <a:lnTo>
                    <a:pt x="1" y="73"/>
                  </a:lnTo>
                  <a:cubicBezTo>
                    <a:pt x="1" y="72"/>
                    <a:pt x="2" y="71"/>
                    <a:pt x="3" y="71"/>
                  </a:cubicBezTo>
                  <a:cubicBezTo>
                    <a:pt x="4" y="71"/>
                    <a:pt x="5" y="72"/>
                    <a:pt x="5" y="73"/>
                  </a:cubicBezTo>
                  <a:cubicBezTo>
                    <a:pt x="5" y="75"/>
                    <a:pt x="4" y="75"/>
                    <a:pt x="3" y="75"/>
                  </a:cubicBezTo>
                  <a:cubicBezTo>
                    <a:pt x="2" y="75"/>
                    <a:pt x="1" y="75"/>
                    <a:pt x="1" y="73"/>
                  </a:cubicBezTo>
                  <a:close/>
                  <a:moveTo>
                    <a:pt x="1" y="65"/>
                  </a:moveTo>
                  <a:lnTo>
                    <a:pt x="1" y="65"/>
                  </a:lnTo>
                  <a:cubicBezTo>
                    <a:pt x="1" y="64"/>
                    <a:pt x="2" y="63"/>
                    <a:pt x="3" y="63"/>
                  </a:cubicBezTo>
                  <a:cubicBezTo>
                    <a:pt x="4" y="63"/>
                    <a:pt x="5" y="64"/>
                    <a:pt x="5" y="65"/>
                  </a:cubicBezTo>
                  <a:cubicBezTo>
                    <a:pt x="5" y="67"/>
                    <a:pt x="4" y="67"/>
                    <a:pt x="3" y="67"/>
                  </a:cubicBezTo>
                  <a:cubicBezTo>
                    <a:pt x="2" y="67"/>
                    <a:pt x="1" y="67"/>
                    <a:pt x="1" y="65"/>
                  </a:cubicBezTo>
                  <a:close/>
                  <a:moveTo>
                    <a:pt x="1" y="57"/>
                  </a:moveTo>
                  <a:lnTo>
                    <a:pt x="1" y="57"/>
                  </a:lnTo>
                  <a:cubicBezTo>
                    <a:pt x="1" y="56"/>
                    <a:pt x="2" y="55"/>
                    <a:pt x="3" y="55"/>
                  </a:cubicBezTo>
                  <a:cubicBezTo>
                    <a:pt x="5" y="55"/>
                    <a:pt x="5" y="56"/>
                    <a:pt x="5" y="57"/>
                  </a:cubicBezTo>
                  <a:cubicBezTo>
                    <a:pt x="5" y="59"/>
                    <a:pt x="5" y="59"/>
                    <a:pt x="3" y="59"/>
                  </a:cubicBezTo>
                  <a:cubicBezTo>
                    <a:pt x="2" y="59"/>
                    <a:pt x="1" y="59"/>
                    <a:pt x="1" y="57"/>
                  </a:cubicBezTo>
                  <a:close/>
                  <a:moveTo>
                    <a:pt x="2" y="49"/>
                  </a:moveTo>
                  <a:lnTo>
                    <a:pt x="2" y="49"/>
                  </a:lnTo>
                  <a:cubicBezTo>
                    <a:pt x="2" y="48"/>
                    <a:pt x="3" y="47"/>
                    <a:pt x="4" y="47"/>
                  </a:cubicBezTo>
                  <a:cubicBezTo>
                    <a:pt x="5" y="47"/>
                    <a:pt x="6" y="48"/>
                    <a:pt x="6" y="49"/>
                  </a:cubicBezTo>
                  <a:cubicBezTo>
                    <a:pt x="6" y="51"/>
                    <a:pt x="5" y="51"/>
                    <a:pt x="4" y="51"/>
                  </a:cubicBezTo>
                  <a:cubicBezTo>
                    <a:pt x="3" y="51"/>
                    <a:pt x="2" y="51"/>
                    <a:pt x="2" y="49"/>
                  </a:cubicBezTo>
                  <a:close/>
                  <a:moveTo>
                    <a:pt x="2" y="41"/>
                  </a:moveTo>
                  <a:lnTo>
                    <a:pt x="2" y="41"/>
                  </a:lnTo>
                  <a:cubicBezTo>
                    <a:pt x="2" y="40"/>
                    <a:pt x="3" y="39"/>
                    <a:pt x="4" y="39"/>
                  </a:cubicBezTo>
                  <a:cubicBezTo>
                    <a:pt x="5" y="39"/>
                    <a:pt x="6" y="40"/>
                    <a:pt x="6" y="41"/>
                  </a:cubicBezTo>
                  <a:cubicBezTo>
                    <a:pt x="6" y="43"/>
                    <a:pt x="5" y="43"/>
                    <a:pt x="4" y="43"/>
                  </a:cubicBezTo>
                  <a:cubicBezTo>
                    <a:pt x="3" y="43"/>
                    <a:pt x="2" y="43"/>
                    <a:pt x="2" y="41"/>
                  </a:cubicBezTo>
                  <a:close/>
                  <a:moveTo>
                    <a:pt x="3" y="33"/>
                  </a:moveTo>
                  <a:lnTo>
                    <a:pt x="3" y="33"/>
                  </a:lnTo>
                  <a:cubicBezTo>
                    <a:pt x="3" y="32"/>
                    <a:pt x="3" y="31"/>
                    <a:pt x="5" y="31"/>
                  </a:cubicBezTo>
                  <a:cubicBezTo>
                    <a:pt x="6" y="31"/>
                    <a:pt x="7" y="32"/>
                    <a:pt x="7" y="33"/>
                  </a:cubicBezTo>
                  <a:cubicBezTo>
                    <a:pt x="7" y="35"/>
                    <a:pt x="6" y="35"/>
                    <a:pt x="5" y="35"/>
                  </a:cubicBezTo>
                  <a:cubicBezTo>
                    <a:pt x="3" y="35"/>
                    <a:pt x="3" y="35"/>
                    <a:pt x="3" y="33"/>
                  </a:cubicBezTo>
                  <a:close/>
                  <a:moveTo>
                    <a:pt x="3" y="25"/>
                  </a:moveTo>
                  <a:lnTo>
                    <a:pt x="3" y="25"/>
                  </a:lnTo>
                  <a:cubicBezTo>
                    <a:pt x="3" y="24"/>
                    <a:pt x="4" y="23"/>
                    <a:pt x="5" y="23"/>
                  </a:cubicBezTo>
                  <a:cubicBezTo>
                    <a:pt x="6" y="23"/>
                    <a:pt x="7" y="24"/>
                    <a:pt x="7" y="25"/>
                  </a:cubicBezTo>
                  <a:cubicBezTo>
                    <a:pt x="7" y="27"/>
                    <a:pt x="6" y="27"/>
                    <a:pt x="5" y="27"/>
                  </a:cubicBezTo>
                  <a:cubicBezTo>
                    <a:pt x="4" y="27"/>
                    <a:pt x="3" y="27"/>
                    <a:pt x="3" y="25"/>
                  </a:cubicBezTo>
                  <a:close/>
                  <a:moveTo>
                    <a:pt x="3" y="18"/>
                  </a:moveTo>
                  <a:lnTo>
                    <a:pt x="3" y="17"/>
                  </a:lnTo>
                  <a:cubicBezTo>
                    <a:pt x="3" y="16"/>
                    <a:pt x="4" y="15"/>
                    <a:pt x="5" y="15"/>
                  </a:cubicBezTo>
                  <a:cubicBezTo>
                    <a:pt x="6" y="15"/>
                    <a:pt x="7" y="16"/>
                    <a:pt x="7" y="17"/>
                  </a:cubicBezTo>
                  <a:lnTo>
                    <a:pt x="7" y="18"/>
                  </a:lnTo>
                  <a:cubicBezTo>
                    <a:pt x="7" y="19"/>
                    <a:pt x="6" y="20"/>
                    <a:pt x="5" y="20"/>
                  </a:cubicBezTo>
                  <a:cubicBezTo>
                    <a:pt x="4" y="20"/>
                    <a:pt x="3" y="19"/>
                    <a:pt x="3" y="18"/>
                  </a:cubicBezTo>
                  <a:close/>
                  <a:moveTo>
                    <a:pt x="4" y="10"/>
                  </a:moveTo>
                  <a:lnTo>
                    <a:pt x="4" y="10"/>
                  </a:lnTo>
                  <a:cubicBezTo>
                    <a:pt x="4" y="8"/>
                    <a:pt x="4" y="8"/>
                    <a:pt x="6" y="8"/>
                  </a:cubicBezTo>
                  <a:cubicBezTo>
                    <a:pt x="7" y="8"/>
                    <a:pt x="8" y="8"/>
                    <a:pt x="8" y="10"/>
                  </a:cubicBezTo>
                  <a:cubicBezTo>
                    <a:pt x="8" y="11"/>
                    <a:pt x="7" y="12"/>
                    <a:pt x="6" y="12"/>
                  </a:cubicBezTo>
                  <a:cubicBezTo>
                    <a:pt x="4" y="12"/>
                    <a:pt x="4" y="11"/>
                    <a:pt x="4" y="10"/>
                  </a:cubicBezTo>
                  <a:close/>
                  <a:moveTo>
                    <a:pt x="4" y="2"/>
                  </a:moveTo>
                  <a:lnTo>
                    <a:pt x="4" y="2"/>
                  </a:lnTo>
                  <a:cubicBezTo>
                    <a:pt x="4" y="0"/>
                    <a:pt x="5" y="0"/>
                    <a:pt x="6" y="0"/>
                  </a:cubicBezTo>
                  <a:cubicBezTo>
                    <a:pt x="7" y="0"/>
                    <a:pt x="8" y="0"/>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6" name="Freeform 115"/>
            <p:cNvSpPr>
              <a:spLocks noEditPoints="1"/>
            </p:cNvSpPr>
            <p:nvPr/>
          </p:nvSpPr>
          <p:spPr bwMode="auto">
            <a:xfrm>
              <a:off x="4920" y="3760"/>
              <a:ext cx="2" cy="23"/>
            </a:xfrm>
            <a:custGeom>
              <a:avLst/>
              <a:gdLst>
                <a:gd name="T0" fmla="*/ 0 w 8"/>
                <a:gd name="T1" fmla="*/ 0 h 76"/>
                <a:gd name="T2" fmla="*/ 0 w 8"/>
                <a:gd name="T3" fmla="*/ 0 h 76"/>
                <a:gd name="T4" fmla="*/ 0 w 8"/>
                <a:gd name="T5" fmla="*/ 0 h 76"/>
                <a:gd name="T6" fmla="*/ 0 w 8"/>
                <a:gd name="T7" fmla="*/ 0 h 76"/>
                <a:gd name="T8" fmla="*/ 0 w 8"/>
                <a:gd name="T9" fmla="*/ 0 h 76"/>
                <a:gd name="T10" fmla="*/ 0 w 8"/>
                <a:gd name="T11" fmla="*/ 0 h 76"/>
                <a:gd name="T12" fmla="*/ 0 w 8"/>
                <a:gd name="T13" fmla="*/ 0 h 76"/>
                <a:gd name="T14" fmla="*/ 0 w 8"/>
                <a:gd name="T15" fmla="*/ 0 h 76"/>
                <a:gd name="T16" fmla="*/ 0 w 8"/>
                <a:gd name="T17" fmla="*/ 0 h 76"/>
                <a:gd name="T18" fmla="*/ 0 w 8"/>
                <a:gd name="T19" fmla="*/ 0 h 76"/>
                <a:gd name="T20" fmla="*/ 0 w 8"/>
                <a:gd name="T21" fmla="*/ 0 h 76"/>
                <a:gd name="T22" fmla="*/ 0 w 8"/>
                <a:gd name="T23" fmla="*/ 0 h 76"/>
                <a:gd name="T24" fmla="*/ 0 w 8"/>
                <a:gd name="T25" fmla="*/ 0 h 76"/>
                <a:gd name="T26" fmla="*/ 0 w 8"/>
                <a:gd name="T27" fmla="*/ 0 h 76"/>
                <a:gd name="T28" fmla="*/ 0 w 8"/>
                <a:gd name="T29" fmla="*/ 0 h 76"/>
                <a:gd name="T30" fmla="*/ 0 w 8"/>
                <a:gd name="T31" fmla="*/ 0 h 76"/>
                <a:gd name="T32" fmla="*/ 0 w 8"/>
                <a:gd name="T33" fmla="*/ 0 h 76"/>
                <a:gd name="T34" fmla="*/ 0 w 8"/>
                <a:gd name="T35" fmla="*/ 0 h 76"/>
                <a:gd name="T36" fmla="*/ 0 w 8"/>
                <a:gd name="T37" fmla="*/ 0 h 76"/>
                <a:gd name="T38" fmla="*/ 0 w 8"/>
                <a:gd name="T39" fmla="*/ 0 h 76"/>
                <a:gd name="T40" fmla="*/ 0 w 8"/>
                <a:gd name="T41" fmla="*/ 0 h 76"/>
                <a:gd name="T42" fmla="*/ 0 w 8"/>
                <a:gd name="T43" fmla="*/ 0 h 76"/>
                <a:gd name="T44" fmla="*/ 0 w 8"/>
                <a:gd name="T45" fmla="*/ 0 h 76"/>
                <a:gd name="T46" fmla="*/ 0 w 8"/>
                <a:gd name="T47" fmla="*/ 0 h 76"/>
                <a:gd name="T48" fmla="*/ 0 w 8"/>
                <a:gd name="T49" fmla="*/ 0 h 76"/>
                <a:gd name="T50" fmla="*/ 0 w 8"/>
                <a:gd name="T51" fmla="*/ 0 h 76"/>
                <a:gd name="T52" fmla="*/ 0 w 8"/>
                <a:gd name="T53" fmla="*/ 0 h 76"/>
                <a:gd name="T54" fmla="*/ 0 w 8"/>
                <a:gd name="T55" fmla="*/ 0 h 76"/>
                <a:gd name="T56" fmla="*/ 0 w 8"/>
                <a:gd name="T57" fmla="*/ 0 h 76"/>
                <a:gd name="T58" fmla="*/ 0 w 8"/>
                <a:gd name="T59" fmla="*/ 0 h 76"/>
                <a:gd name="T60" fmla="*/ 0 w 8"/>
                <a:gd name="T61" fmla="*/ 0 h 76"/>
                <a:gd name="T62" fmla="*/ 0 w 8"/>
                <a:gd name="T63" fmla="*/ 0 h 76"/>
                <a:gd name="T64" fmla="*/ 0 w 8"/>
                <a:gd name="T65" fmla="*/ 0 h 76"/>
                <a:gd name="T66" fmla="*/ 0 w 8"/>
                <a:gd name="T67" fmla="*/ 0 h 76"/>
                <a:gd name="T68" fmla="*/ 0 w 8"/>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76"/>
                <a:gd name="T107" fmla="*/ 8 w 8"/>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76">
                  <a:moveTo>
                    <a:pt x="0" y="74"/>
                  </a:moveTo>
                  <a:lnTo>
                    <a:pt x="0" y="74"/>
                  </a:lnTo>
                  <a:cubicBezTo>
                    <a:pt x="0" y="73"/>
                    <a:pt x="1" y="72"/>
                    <a:pt x="2" y="72"/>
                  </a:cubicBezTo>
                  <a:cubicBezTo>
                    <a:pt x="4" y="72"/>
                    <a:pt x="4" y="73"/>
                    <a:pt x="4" y="74"/>
                  </a:cubicBezTo>
                  <a:cubicBezTo>
                    <a:pt x="4" y="75"/>
                    <a:pt x="4" y="76"/>
                    <a:pt x="2" y="76"/>
                  </a:cubicBezTo>
                  <a:cubicBezTo>
                    <a:pt x="1" y="76"/>
                    <a:pt x="0" y="75"/>
                    <a:pt x="0" y="74"/>
                  </a:cubicBezTo>
                  <a:close/>
                  <a:moveTo>
                    <a:pt x="1" y="66"/>
                  </a:moveTo>
                  <a:lnTo>
                    <a:pt x="1" y="66"/>
                  </a:lnTo>
                  <a:cubicBezTo>
                    <a:pt x="1" y="65"/>
                    <a:pt x="2" y="64"/>
                    <a:pt x="3" y="64"/>
                  </a:cubicBezTo>
                  <a:cubicBezTo>
                    <a:pt x="4" y="64"/>
                    <a:pt x="5" y="65"/>
                    <a:pt x="5" y="66"/>
                  </a:cubicBezTo>
                  <a:cubicBezTo>
                    <a:pt x="5" y="67"/>
                    <a:pt x="4" y="68"/>
                    <a:pt x="3" y="68"/>
                  </a:cubicBezTo>
                  <a:cubicBezTo>
                    <a:pt x="2" y="68"/>
                    <a:pt x="1" y="67"/>
                    <a:pt x="1" y="66"/>
                  </a:cubicBezTo>
                  <a:close/>
                  <a:moveTo>
                    <a:pt x="1" y="58"/>
                  </a:moveTo>
                  <a:lnTo>
                    <a:pt x="1" y="58"/>
                  </a:lnTo>
                  <a:cubicBezTo>
                    <a:pt x="1" y="57"/>
                    <a:pt x="2" y="56"/>
                    <a:pt x="3" y="56"/>
                  </a:cubicBezTo>
                  <a:cubicBezTo>
                    <a:pt x="4" y="56"/>
                    <a:pt x="5" y="57"/>
                    <a:pt x="5" y="58"/>
                  </a:cubicBezTo>
                  <a:cubicBezTo>
                    <a:pt x="5" y="59"/>
                    <a:pt x="4" y="60"/>
                    <a:pt x="3" y="60"/>
                  </a:cubicBezTo>
                  <a:cubicBezTo>
                    <a:pt x="2" y="60"/>
                    <a:pt x="1" y="59"/>
                    <a:pt x="1" y="58"/>
                  </a:cubicBezTo>
                  <a:close/>
                  <a:moveTo>
                    <a:pt x="2" y="50"/>
                  </a:moveTo>
                  <a:lnTo>
                    <a:pt x="2" y="50"/>
                  </a:lnTo>
                  <a:cubicBezTo>
                    <a:pt x="2" y="49"/>
                    <a:pt x="3" y="48"/>
                    <a:pt x="4" y="48"/>
                  </a:cubicBezTo>
                  <a:cubicBezTo>
                    <a:pt x="5" y="48"/>
                    <a:pt x="6" y="49"/>
                    <a:pt x="6" y="50"/>
                  </a:cubicBezTo>
                  <a:cubicBezTo>
                    <a:pt x="6" y="51"/>
                    <a:pt x="5" y="52"/>
                    <a:pt x="4" y="52"/>
                  </a:cubicBezTo>
                  <a:cubicBezTo>
                    <a:pt x="3" y="52"/>
                    <a:pt x="2" y="51"/>
                    <a:pt x="2" y="50"/>
                  </a:cubicBezTo>
                  <a:close/>
                  <a:moveTo>
                    <a:pt x="2" y="42"/>
                  </a:moveTo>
                  <a:lnTo>
                    <a:pt x="2" y="42"/>
                  </a:lnTo>
                  <a:cubicBezTo>
                    <a:pt x="2" y="41"/>
                    <a:pt x="3" y="40"/>
                    <a:pt x="4" y="40"/>
                  </a:cubicBezTo>
                  <a:cubicBezTo>
                    <a:pt x="5" y="40"/>
                    <a:pt x="6" y="41"/>
                    <a:pt x="6" y="42"/>
                  </a:cubicBezTo>
                  <a:cubicBezTo>
                    <a:pt x="6" y="43"/>
                    <a:pt x="5" y="44"/>
                    <a:pt x="4" y="44"/>
                  </a:cubicBezTo>
                  <a:cubicBezTo>
                    <a:pt x="3" y="44"/>
                    <a:pt x="2" y="43"/>
                    <a:pt x="2"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4" y="18"/>
                  </a:moveTo>
                  <a:lnTo>
                    <a:pt x="4" y="18"/>
                  </a:lnTo>
                  <a:cubicBezTo>
                    <a:pt x="4" y="17"/>
                    <a:pt x="4" y="16"/>
                    <a:pt x="6" y="16"/>
                  </a:cubicBezTo>
                  <a:cubicBezTo>
                    <a:pt x="7" y="16"/>
                    <a:pt x="8" y="17"/>
                    <a:pt x="8" y="18"/>
                  </a:cubicBezTo>
                  <a:cubicBezTo>
                    <a:pt x="8" y="19"/>
                    <a:pt x="7" y="20"/>
                    <a:pt x="6" y="20"/>
                  </a:cubicBezTo>
                  <a:cubicBezTo>
                    <a:pt x="4"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7" name="Freeform 116"/>
            <p:cNvSpPr>
              <a:spLocks noEditPoints="1"/>
            </p:cNvSpPr>
            <p:nvPr/>
          </p:nvSpPr>
          <p:spPr bwMode="auto">
            <a:xfrm>
              <a:off x="5028" y="3761"/>
              <a:ext cx="2" cy="16"/>
            </a:xfrm>
            <a:custGeom>
              <a:avLst/>
              <a:gdLst>
                <a:gd name="T0" fmla="*/ 0 w 8"/>
                <a:gd name="T1" fmla="*/ 0 h 52"/>
                <a:gd name="T2" fmla="*/ 0 w 8"/>
                <a:gd name="T3" fmla="*/ 0 h 52"/>
                <a:gd name="T4" fmla="*/ 0 w 8"/>
                <a:gd name="T5" fmla="*/ 0 h 52"/>
                <a:gd name="T6" fmla="*/ 0 w 8"/>
                <a:gd name="T7" fmla="*/ 0 h 52"/>
                <a:gd name="T8" fmla="*/ 0 w 8"/>
                <a:gd name="T9" fmla="*/ 0 h 52"/>
                <a:gd name="T10" fmla="*/ 0 w 8"/>
                <a:gd name="T11" fmla="*/ 0 h 52"/>
                <a:gd name="T12" fmla="*/ 0 w 8"/>
                <a:gd name="T13" fmla="*/ 0 h 52"/>
                <a:gd name="T14" fmla="*/ 0 w 8"/>
                <a:gd name="T15" fmla="*/ 0 h 52"/>
                <a:gd name="T16" fmla="*/ 0 w 8"/>
                <a:gd name="T17" fmla="*/ 0 h 52"/>
                <a:gd name="T18" fmla="*/ 0 w 8"/>
                <a:gd name="T19" fmla="*/ 0 h 52"/>
                <a:gd name="T20" fmla="*/ 0 w 8"/>
                <a:gd name="T21" fmla="*/ 0 h 52"/>
                <a:gd name="T22" fmla="*/ 0 w 8"/>
                <a:gd name="T23" fmla="*/ 0 h 52"/>
                <a:gd name="T24" fmla="*/ 0 w 8"/>
                <a:gd name="T25" fmla="*/ 0 h 52"/>
                <a:gd name="T26" fmla="*/ 0 w 8"/>
                <a:gd name="T27" fmla="*/ 0 h 52"/>
                <a:gd name="T28" fmla="*/ 0 w 8"/>
                <a:gd name="T29" fmla="*/ 0 h 52"/>
                <a:gd name="T30" fmla="*/ 0 w 8"/>
                <a:gd name="T31" fmla="*/ 0 h 52"/>
                <a:gd name="T32" fmla="*/ 0 w 8"/>
                <a:gd name="T33" fmla="*/ 0 h 52"/>
                <a:gd name="T34" fmla="*/ 0 w 8"/>
                <a:gd name="T35" fmla="*/ 0 h 52"/>
                <a:gd name="T36" fmla="*/ 0 w 8"/>
                <a:gd name="T37" fmla="*/ 0 h 52"/>
                <a:gd name="T38" fmla="*/ 0 w 8"/>
                <a:gd name="T39" fmla="*/ 0 h 52"/>
                <a:gd name="T40" fmla="*/ 0 w 8"/>
                <a:gd name="T41" fmla="*/ 0 h 52"/>
                <a:gd name="T42" fmla="*/ 0 w 8"/>
                <a:gd name="T43" fmla="*/ 0 h 52"/>
                <a:gd name="T44" fmla="*/ 0 w 8"/>
                <a:gd name="T45" fmla="*/ 0 h 52"/>
                <a:gd name="T46" fmla="*/ 0 w 8"/>
                <a:gd name="T47" fmla="*/ 0 h 52"/>
                <a:gd name="T48" fmla="*/ 0 w 8"/>
                <a:gd name="T49" fmla="*/ 0 h 52"/>
                <a:gd name="T50" fmla="*/ 0 w 8"/>
                <a:gd name="T51" fmla="*/ 0 h 52"/>
                <a:gd name="T52" fmla="*/ 0 w 8"/>
                <a:gd name="T53" fmla="*/ 0 h 52"/>
                <a:gd name="T54" fmla="*/ 0 w 8"/>
                <a:gd name="T55" fmla="*/ 0 h 52"/>
                <a:gd name="T56" fmla="*/ 0 w 8"/>
                <a:gd name="T57" fmla="*/ 0 h 52"/>
                <a:gd name="T58" fmla="*/ 0 w 8"/>
                <a:gd name="T59" fmla="*/ 0 h 52"/>
                <a:gd name="T60" fmla="*/ 0 w 8"/>
                <a:gd name="T61" fmla="*/ 0 h 52"/>
                <a:gd name="T62" fmla="*/ 0 w 8"/>
                <a:gd name="T63" fmla="*/ 0 h 52"/>
                <a:gd name="T64" fmla="*/ 0 w 8"/>
                <a:gd name="T65" fmla="*/ 0 h 52"/>
                <a:gd name="T66" fmla="*/ 0 w 8"/>
                <a:gd name="T67" fmla="*/ 0 h 52"/>
                <a:gd name="T68" fmla="*/ 0 w 8"/>
                <a:gd name="T69" fmla="*/ 0 h 52"/>
                <a:gd name="T70" fmla="*/ 0 w 8"/>
                <a:gd name="T71" fmla="*/ 0 h 52"/>
                <a:gd name="T72" fmla="*/ 0 w 8"/>
                <a:gd name="T73" fmla="*/ 0 h 52"/>
                <a:gd name="T74" fmla="*/ 0 w 8"/>
                <a:gd name="T75" fmla="*/ 0 h 52"/>
                <a:gd name="T76" fmla="*/ 0 w 8"/>
                <a:gd name="T77" fmla="*/ 0 h 52"/>
                <a:gd name="T78" fmla="*/ 0 w 8"/>
                <a:gd name="T79" fmla="*/ 0 h 52"/>
                <a:gd name="T80" fmla="*/ 0 w 8"/>
                <a:gd name="T81" fmla="*/ 0 h 52"/>
                <a:gd name="T82" fmla="*/ 0 w 8"/>
                <a:gd name="T83" fmla="*/ 0 h 52"/>
                <a:gd name="T84" fmla="*/ 0 w 8"/>
                <a:gd name="T85" fmla="*/ 0 h 52"/>
                <a:gd name="T86" fmla="*/ 0 w 8"/>
                <a:gd name="T87" fmla="*/ 0 h 52"/>
                <a:gd name="T88" fmla="*/ 0 w 8"/>
                <a:gd name="T89" fmla="*/ 0 h 52"/>
                <a:gd name="T90" fmla="*/ 0 w 8"/>
                <a:gd name="T91" fmla="*/ 0 h 52"/>
                <a:gd name="T92" fmla="*/ 0 w 8"/>
                <a:gd name="T93" fmla="*/ 0 h 52"/>
                <a:gd name="T94" fmla="*/ 0 w 8"/>
                <a:gd name="T95" fmla="*/ 0 h 52"/>
                <a:gd name="T96" fmla="*/ 0 w 8"/>
                <a:gd name="T97" fmla="*/ 0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52"/>
                <a:gd name="T149" fmla="*/ 8 w 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52">
                  <a:moveTo>
                    <a:pt x="0" y="50"/>
                  </a:moveTo>
                  <a:lnTo>
                    <a:pt x="0" y="50"/>
                  </a:lnTo>
                  <a:cubicBezTo>
                    <a:pt x="0" y="49"/>
                    <a:pt x="1" y="48"/>
                    <a:pt x="2" y="48"/>
                  </a:cubicBezTo>
                  <a:cubicBezTo>
                    <a:pt x="3" y="48"/>
                    <a:pt x="4" y="49"/>
                    <a:pt x="4" y="50"/>
                  </a:cubicBezTo>
                  <a:cubicBezTo>
                    <a:pt x="4" y="51"/>
                    <a:pt x="3" y="52"/>
                    <a:pt x="2" y="52"/>
                  </a:cubicBezTo>
                  <a:cubicBezTo>
                    <a:pt x="1" y="52"/>
                    <a:pt x="0" y="51"/>
                    <a:pt x="0" y="50"/>
                  </a:cubicBezTo>
                  <a:close/>
                  <a:moveTo>
                    <a:pt x="1" y="42"/>
                  </a:moveTo>
                  <a:lnTo>
                    <a:pt x="1" y="42"/>
                  </a:lnTo>
                  <a:cubicBezTo>
                    <a:pt x="1" y="41"/>
                    <a:pt x="2" y="40"/>
                    <a:pt x="3" y="40"/>
                  </a:cubicBezTo>
                  <a:cubicBezTo>
                    <a:pt x="4" y="40"/>
                    <a:pt x="5" y="41"/>
                    <a:pt x="5" y="42"/>
                  </a:cubicBezTo>
                  <a:cubicBezTo>
                    <a:pt x="5" y="43"/>
                    <a:pt x="4" y="44"/>
                    <a:pt x="3" y="44"/>
                  </a:cubicBezTo>
                  <a:cubicBezTo>
                    <a:pt x="2" y="44"/>
                    <a:pt x="1" y="43"/>
                    <a:pt x="1" y="42"/>
                  </a:cubicBezTo>
                  <a:close/>
                  <a:moveTo>
                    <a:pt x="2" y="34"/>
                  </a:moveTo>
                  <a:lnTo>
                    <a:pt x="2" y="34"/>
                  </a:lnTo>
                  <a:cubicBezTo>
                    <a:pt x="2" y="33"/>
                    <a:pt x="2" y="32"/>
                    <a:pt x="4" y="32"/>
                  </a:cubicBezTo>
                  <a:cubicBezTo>
                    <a:pt x="5" y="32"/>
                    <a:pt x="6" y="33"/>
                    <a:pt x="6" y="34"/>
                  </a:cubicBezTo>
                  <a:cubicBezTo>
                    <a:pt x="6" y="35"/>
                    <a:pt x="5" y="36"/>
                    <a:pt x="4" y="36"/>
                  </a:cubicBezTo>
                  <a:cubicBezTo>
                    <a:pt x="2" y="36"/>
                    <a:pt x="2" y="35"/>
                    <a:pt x="2" y="34"/>
                  </a:cubicBezTo>
                  <a:close/>
                  <a:moveTo>
                    <a:pt x="2" y="26"/>
                  </a:moveTo>
                  <a:lnTo>
                    <a:pt x="2" y="26"/>
                  </a:lnTo>
                  <a:cubicBezTo>
                    <a:pt x="2" y="25"/>
                    <a:pt x="3" y="24"/>
                    <a:pt x="4" y="24"/>
                  </a:cubicBezTo>
                  <a:cubicBezTo>
                    <a:pt x="5" y="24"/>
                    <a:pt x="6" y="25"/>
                    <a:pt x="6" y="26"/>
                  </a:cubicBezTo>
                  <a:cubicBezTo>
                    <a:pt x="6" y="27"/>
                    <a:pt x="5" y="28"/>
                    <a:pt x="4" y="28"/>
                  </a:cubicBezTo>
                  <a:cubicBezTo>
                    <a:pt x="3" y="28"/>
                    <a:pt x="2" y="27"/>
                    <a:pt x="2" y="26"/>
                  </a:cubicBezTo>
                  <a:close/>
                  <a:moveTo>
                    <a:pt x="3" y="18"/>
                  </a:moveTo>
                  <a:lnTo>
                    <a:pt x="3" y="18"/>
                  </a:lnTo>
                  <a:cubicBezTo>
                    <a:pt x="3" y="17"/>
                    <a:pt x="4" y="16"/>
                    <a:pt x="5" y="16"/>
                  </a:cubicBezTo>
                  <a:cubicBezTo>
                    <a:pt x="6" y="16"/>
                    <a:pt x="7" y="17"/>
                    <a:pt x="7" y="18"/>
                  </a:cubicBezTo>
                  <a:cubicBezTo>
                    <a:pt x="7" y="19"/>
                    <a:pt x="6" y="20"/>
                    <a:pt x="5" y="20"/>
                  </a:cubicBezTo>
                  <a:cubicBezTo>
                    <a:pt x="4" y="20"/>
                    <a:pt x="3" y="19"/>
                    <a:pt x="3" y="18"/>
                  </a:cubicBezTo>
                  <a:close/>
                  <a:moveTo>
                    <a:pt x="3" y="10"/>
                  </a:moveTo>
                  <a:lnTo>
                    <a:pt x="3" y="10"/>
                  </a:lnTo>
                  <a:cubicBezTo>
                    <a:pt x="3" y="9"/>
                    <a:pt x="4" y="8"/>
                    <a:pt x="5" y="8"/>
                  </a:cubicBezTo>
                  <a:cubicBezTo>
                    <a:pt x="6" y="8"/>
                    <a:pt x="7" y="9"/>
                    <a:pt x="7" y="10"/>
                  </a:cubicBezTo>
                  <a:cubicBezTo>
                    <a:pt x="7" y="11"/>
                    <a:pt x="6" y="12"/>
                    <a:pt x="5" y="12"/>
                  </a:cubicBezTo>
                  <a:cubicBezTo>
                    <a:pt x="4" y="12"/>
                    <a:pt x="3" y="11"/>
                    <a:pt x="3"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8" name="Freeform 117"/>
            <p:cNvSpPr>
              <a:spLocks noEditPoints="1"/>
            </p:cNvSpPr>
            <p:nvPr/>
          </p:nvSpPr>
          <p:spPr bwMode="auto">
            <a:xfrm>
              <a:off x="5137" y="3760"/>
              <a:ext cx="3" cy="11"/>
            </a:xfrm>
            <a:custGeom>
              <a:avLst/>
              <a:gdLst>
                <a:gd name="T0" fmla="*/ 0 w 8"/>
                <a:gd name="T1" fmla="*/ 0 h 36"/>
                <a:gd name="T2" fmla="*/ 0 w 8"/>
                <a:gd name="T3" fmla="*/ 0 h 36"/>
                <a:gd name="T4" fmla="*/ 0 w 8"/>
                <a:gd name="T5" fmla="*/ 0 h 36"/>
                <a:gd name="T6" fmla="*/ 0 w 8"/>
                <a:gd name="T7" fmla="*/ 0 h 36"/>
                <a:gd name="T8" fmla="*/ 0 w 8"/>
                <a:gd name="T9" fmla="*/ 0 h 36"/>
                <a:gd name="T10" fmla="*/ 0 w 8"/>
                <a:gd name="T11" fmla="*/ 0 h 36"/>
                <a:gd name="T12" fmla="*/ 0 w 8"/>
                <a:gd name="T13" fmla="*/ 0 h 36"/>
                <a:gd name="T14" fmla="*/ 0 w 8"/>
                <a:gd name="T15" fmla="*/ 0 h 36"/>
                <a:gd name="T16" fmla="*/ 0 w 8"/>
                <a:gd name="T17" fmla="*/ 0 h 36"/>
                <a:gd name="T18" fmla="*/ 0 w 8"/>
                <a:gd name="T19" fmla="*/ 0 h 36"/>
                <a:gd name="T20" fmla="*/ 0 w 8"/>
                <a:gd name="T21" fmla="*/ 0 h 36"/>
                <a:gd name="T22" fmla="*/ 0 w 8"/>
                <a:gd name="T23" fmla="*/ 0 h 36"/>
                <a:gd name="T24" fmla="*/ 0 w 8"/>
                <a:gd name="T25" fmla="*/ 0 h 36"/>
                <a:gd name="T26" fmla="*/ 0 w 8"/>
                <a:gd name="T27" fmla="*/ 0 h 36"/>
                <a:gd name="T28" fmla="*/ 0 w 8"/>
                <a:gd name="T29" fmla="*/ 0 h 36"/>
                <a:gd name="T30" fmla="*/ 0 w 8"/>
                <a:gd name="T31" fmla="*/ 0 h 36"/>
                <a:gd name="T32" fmla="*/ 0 w 8"/>
                <a:gd name="T33" fmla="*/ 0 h 36"/>
                <a:gd name="T34" fmla="*/ 0 w 8"/>
                <a:gd name="T35" fmla="*/ 0 h 36"/>
                <a:gd name="T36" fmla="*/ 0 w 8"/>
                <a:gd name="T37" fmla="*/ 0 h 36"/>
                <a:gd name="T38" fmla="*/ 0 w 8"/>
                <a:gd name="T39" fmla="*/ 0 h 36"/>
                <a:gd name="T40" fmla="*/ 0 w 8"/>
                <a:gd name="T41" fmla="*/ 0 h 36"/>
                <a:gd name="T42" fmla="*/ 0 w 8"/>
                <a:gd name="T43" fmla="*/ 0 h 36"/>
                <a:gd name="T44" fmla="*/ 0 w 8"/>
                <a:gd name="T45" fmla="*/ 0 h 36"/>
                <a:gd name="T46" fmla="*/ 0 w 8"/>
                <a:gd name="T47" fmla="*/ 0 h 36"/>
                <a:gd name="T48" fmla="*/ 0 w 8"/>
                <a:gd name="T49" fmla="*/ 0 h 36"/>
                <a:gd name="T50" fmla="*/ 0 w 8"/>
                <a:gd name="T51" fmla="*/ 0 h 36"/>
                <a:gd name="T52" fmla="*/ 0 w 8"/>
                <a:gd name="T53" fmla="*/ 0 h 36"/>
                <a:gd name="T54" fmla="*/ 0 w 8"/>
                <a:gd name="T55" fmla="*/ 0 h 36"/>
                <a:gd name="T56" fmla="*/ 0 w 8"/>
                <a:gd name="T57" fmla="*/ 0 h 36"/>
                <a:gd name="T58" fmla="*/ 0 w 8"/>
                <a:gd name="T59" fmla="*/ 0 h 36"/>
                <a:gd name="T60" fmla="*/ 0 w 8"/>
                <a:gd name="T61" fmla="*/ 0 h 36"/>
                <a:gd name="T62" fmla="*/ 0 w 8"/>
                <a:gd name="T63" fmla="*/ 0 h 36"/>
                <a:gd name="T64" fmla="*/ 0 w 8"/>
                <a:gd name="T65" fmla="*/ 0 h 36"/>
                <a:gd name="T66" fmla="*/ 0 w 8"/>
                <a:gd name="T67" fmla="*/ 0 h 36"/>
                <a:gd name="T68" fmla="*/ 0 w 8"/>
                <a:gd name="T69" fmla="*/ 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36"/>
                <a:gd name="T107" fmla="*/ 8 w 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36">
                  <a:moveTo>
                    <a:pt x="0" y="34"/>
                  </a:moveTo>
                  <a:lnTo>
                    <a:pt x="0" y="34"/>
                  </a:lnTo>
                  <a:cubicBezTo>
                    <a:pt x="0" y="33"/>
                    <a:pt x="1" y="32"/>
                    <a:pt x="2" y="32"/>
                  </a:cubicBezTo>
                  <a:cubicBezTo>
                    <a:pt x="3" y="32"/>
                    <a:pt x="4" y="33"/>
                    <a:pt x="4" y="34"/>
                  </a:cubicBezTo>
                  <a:cubicBezTo>
                    <a:pt x="4" y="35"/>
                    <a:pt x="3" y="36"/>
                    <a:pt x="2" y="36"/>
                  </a:cubicBezTo>
                  <a:cubicBezTo>
                    <a:pt x="1" y="36"/>
                    <a:pt x="0" y="35"/>
                    <a:pt x="0" y="34"/>
                  </a:cubicBezTo>
                  <a:close/>
                  <a:moveTo>
                    <a:pt x="1" y="26"/>
                  </a:moveTo>
                  <a:lnTo>
                    <a:pt x="1" y="26"/>
                  </a:lnTo>
                  <a:cubicBezTo>
                    <a:pt x="1" y="25"/>
                    <a:pt x="2" y="24"/>
                    <a:pt x="3" y="24"/>
                  </a:cubicBezTo>
                  <a:cubicBezTo>
                    <a:pt x="4" y="24"/>
                    <a:pt x="5" y="25"/>
                    <a:pt x="5" y="26"/>
                  </a:cubicBezTo>
                  <a:cubicBezTo>
                    <a:pt x="5" y="27"/>
                    <a:pt x="4" y="28"/>
                    <a:pt x="3" y="28"/>
                  </a:cubicBezTo>
                  <a:cubicBezTo>
                    <a:pt x="2" y="28"/>
                    <a:pt x="1" y="27"/>
                    <a:pt x="1" y="26"/>
                  </a:cubicBezTo>
                  <a:close/>
                  <a:moveTo>
                    <a:pt x="2" y="18"/>
                  </a:moveTo>
                  <a:lnTo>
                    <a:pt x="2" y="18"/>
                  </a:lnTo>
                  <a:cubicBezTo>
                    <a:pt x="2" y="17"/>
                    <a:pt x="3" y="16"/>
                    <a:pt x="4" y="16"/>
                  </a:cubicBezTo>
                  <a:cubicBezTo>
                    <a:pt x="5" y="16"/>
                    <a:pt x="6" y="17"/>
                    <a:pt x="6" y="18"/>
                  </a:cubicBezTo>
                  <a:cubicBezTo>
                    <a:pt x="6" y="19"/>
                    <a:pt x="5" y="20"/>
                    <a:pt x="4" y="20"/>
                  </a:cubicBezTo>
                  <a:cubicBezTo>
                    <a:pt x="3" y="20"/>
                    <a:pt x="2" y="19"/>
                    <a:pt x="2" y="18"/>
                  </a:cubicBezTo>
                  <a:close/>
                  <a:moveTo>
                    <a:pt x="3" y="10"/>
                  </a:moveTo>
                  <a:lnTo>
                    <a:pt x="3" y="10"/>
                  </a:lnTo>
                  <a:cubicBezTo>
                    <a:pt x="3" y="9"/>
                    <a:pt x="4" y="8"/>
                    <a:pt x="5" y="8"/>
                  </a:cubicBezTo>
                  <a:cubicBezTo>
                    <a:pt x="6" y="8"/>
                    <a:pt x="7" y="9"/>
                    <a:pt x="7" y="10"/>
                  </a:cubicBezTo>
                  <a:cubicBezTo>
                    <a:pt x="7" y="12"/>
                    <a:pt x="6" y="12"/>
                    <a:pt x="5" y="12"/>
                  </a:cubicBezTo>
                  <a:cubicBezTo>
                    <a:pt x="4" y="12"/>
                    <a:pt x="3" y="12"/>
                    <a:pt x="3" y="10"/>
                  </a:cubicBezTo>
                  <a:close/>
                  <a:moveTo>
                    <a:pt x="4" y="2"/>
                  </a:moveTo>
                  <a:lnTo>
                    <a:pt x="4" y="2"/>
                  </a:lnTo>
                  <a:cubicBezTo>
                    <a:pt x="4" y="1"/>
                    <a:pt x="5" y="0"/>
                    <a:pt x="6" y="0"/>
                  </a:cubicBezTo>
                  <a:cubicBezTo>
                    <a:pt x="7" y="0"/>
                    <a:pt x="8" y="1"/>
                    <a:pt x="8" y="2"/>
                  </a:cubicBezTo>
                  <a:cubicBezTo>
                    <a:pt x="8" y="4"/>
                    <a:pt x="7" y="4"/>
                    <a:pt x="6" y="4"/>
                  </a:cubicBezTo>
                  <a:cubicBezTo>
                    <a:pt x="5" y="4"/>
                    <a:pt x="4" y="4"/>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09" name="Freeform 118"/>
            <p:cNvSpPr>
              <a:spLocks noEditPoints="1"/>
            </p:cNvSpPr>
            <p:nvPr/>
          </p:nvSpPr>
          <p:spPr bwMode="auto">
            <a:xfrm>
              <a:off x="5245" y="3759"/>
              <a:ext cx="3" cy="6"/>
            </a:xfrm>
            <a:custGeom>
              <a:avLst/>
              <a:gdLst>
                <a:gd name="T0" fmla="*/ 0 w 8"/>
                <a:gd name="T1" fmla="*/ 0 h 19"/>
                <a:gd name="T2" fmla="*/ 0 w 8"/>
                <a:gd name="T3" fmla="*/ 0 h 19"/>
                <a:gd name="T4" fmla="*/ 0 w 8"/>
                <a:gd name="T5" fmla="*/ 0 h 19"/>
                <a:gd name="T6" fmla="*/ 0 w 8"/>
                <a:gd name="T7" fmla="*/ 0 h 19"/>
                <a:gd name="T8" fmla="*/ 0 w 8"/>
                <a:gd name="T9" fmla="*/ 0 h 19"/>
                <a:gd name="T10" fmla="*/ 0 w 8"/>
                <a:gd name="T11" fmla="*/ 0 h 19"/>
                <a:gd name="T12" fmla="*/ 0 w 8"/>
                <a:gd name="T13" fmla="*/ 0 h 19"/>
                <a:gd name="T14" fmla="*/ 0 w 8"/>
                <a:gd name="T15" fmla="*/ 0 h 19"/>
                <a:gd name="T16" fmla="*/ 0 w 8"/>
                <a:gd name="T17" fmla="*/ 0 h 19"/>
                <a:gd name="T18" fmla="*/ 0 w 8"/>
                <a:gd name="T19" fmla="*/ 0 h 19"/>
                <a:gd name="T20" fmla="*/ 0 w 8"/>
                <a:gd name="T21" fmla="*/ 0 h 19"/>
                <a:gd name="T22" fmla="*/ 0 w 8"/>
                <a:gd name="T23" fmla="*/ 0 h 19"/>
                <a:gd name="T24" fmla="*/ 0 w 8"/>
                <a:gd name="T25" fmla="*/ 0 h 19"/>
                <a:gd name="T26" fmla="*/ 0 w 8"/>
                <a:gd name="T27" fmla="*/ 0 h 19"/>
                <a:gd name="T28" fmla="*/ 0 w 8"/>
                <a:gd name="T29" fmla="*/ 0 h 19"/>
                <a:gd name="T30" fmla="*/ 0 w 8"/>
                <a:gd name="T31" fmla="*/ 0 h 19"/>
                <a:gd name="T32" fmla="*/ 0 w 8"/>
                <a:gd name="T33" fmla="*/ 0 h 19"/>
                <a:gd name="T34" fmla="*/ 0 w 8"/>
                <a:gd name="T35" fmla="*/ 0 h 19"/>
                <a:gd name="T36" fmla="*/ 0 w 8"/>
                <a:gd name="T37" fmla="*/ 0 h 19"/>
                <a:gd name="T38" fmla="*/ 0 w 8"/>
                <a:gd name="T39" fmla="*/ 0 h 19"/>
                <a:gd name="T40" fmla="*/ 0 w 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9"/>
                <a:gd name="T65" fmla="*/ 8 w 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9">
                  <a:moveTo>
                    <a:pt x="0" y="17"/>
                  </a:moveTo>
                  <a:lnTo>
                    <a:pt x="0" y="17"/>
                  </a:lnTo>
                  <a:cubicBezTo>
                    <a:pt x="0" y="16"/>
                    <a:pt x="1" y="15"/>
                    <a:pt x="2" y="15"/>
                  </a:cubicBezTo>
                  <a:cubicBezTo>
                    <a:pt x="3" y="15"/>
                    <a:pt x="4" y="16"/>
                    <a:pt x="4" y="17"/>
                  </a:cubicBezTo>
                  <a:cubicBezTo>
                    <a:pt x="4" y="19"/>
                    <a:pt x="3" y="19"/>
                    <a:pt x="2" y="19"/>
                  </a:cubicBezTo>
                  <a:cubicBezTo>
                    <a:pt x="1" y="19"/>
                    <a:pt x="0" y="19"/>
                    <a:pt x="0" y="17"/>
                  </a:cubicBezTo>
                  <a:close/>
                  <a:moveTo>
                    <a:pt x="2" y="10"/>
                  </a:moveTo>
                  <a:lnTo>
                    <a:pt x="2" y="10"/>
                  </a:lnTo>
                  <a:cubicBezTo>
                    <a:pt x="2" y="9"/>
                    <a:pt x="3" y="8"/>
                    <a:pt x="4" y="8"/>
                  </a:cubicBezTo>
                  <a:cubicBezTo>
                    <a:pt x="5" y="8"/>
                    <a:pt x="6" y="9"/>
                    <a:pt x="6" y="10"/>
                  </a:cubicBezTo>
                  <a:cubicBezTo>
                    <a:pt x="6" y="11"/>
                    <a:pt x="5" y="12"/>
                    <a:pt x="4" y="12"/>
                  </a:cubicBezTo>
                  <a:cubicBezTo>
                    <a:pt x="3" y="12"/>
                    <a:pt x="2" y="11"/>
                    <a:pt x="2"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10" name="Oval 119"/>
            <p:cNvSpPr>
              <a:spLocks noChangeArrowheads="1"/>
            </p:cNvSpPr>
            <p:nvPr/>
          </p:nvSpPr>
          <p:spPr bwMode="auto">
            <a:xfrm>
              <a:off x="5400" y="3754"/>
              <a:ext cx="11" cy="10"/>
            </a:xfrm>
            <a:prstGeom prst="ellipse">
              <a:avLst/>
            </a:prstGeom>
            <a:solidFill>
              <a:srgbClr val="000000"/>
            </a:solidFill>
            <a:ln w="0">
              <a:solidFill>
                <a:srgbClr val="000000"/>
              </a:solidFill>
              <a:round/>
              <a:headEnd/>
              <a:tailEnd/>
            </a:ln>
          </p:spPr>
          <p:txBody>
            <a:bodyPr/>
            <a:lstStyle/>
            <a:p>
              <a:endParaRPr lang="en-US"/>
            </a:p>
          </p:txBody>
        </p:sp>
        <p:sp>
          <p:nvSpPr>
            <p:cNvPr id="43411" name="Freeform 120"/>
            <p:cNvSpPr>
              <a:spLocks noEditPoints="1"/>
            </p:cNvSpPr>
            <p:nvPr/>
          </p:nvSpPr>
          <p:spPr bwMode="auto">
            <a:xfrm>
              <a:off x="5513" y="3753"/>
              <a:ext cx="3" cy="7"/>
            </a:xfrm>
            <a:custGeom>
              <a:avLst/>
              <a:gdLst>
                <a:gd name="T0" fmla="*/ 0 w 8"/>
                <a:gd name="T1" fmla="*/ 0 h 20"/>
                <a:gd name="T2" fmla="*/ 0 w 8"/>
                <a:gd name="T3" fmla="*/ 0 h 20"/>
                <a:gd name="T4" fmla="*/ 0 w 8"/>
                <a:gd name="T5" fmla="*/ 0 h 20"/>
                <a:gd name="T6" fmla="*/ 0 w 8"/>
                <a:gd name="T7" fmla="*/ 0 h 20"/>
                <a:gd name="T8" fmla="*/ 0 w 8"/>
                <a:gd name="T9" fmla="*/ 0 h 20"/>
                <a:gd name="T10" fmla="*/ 0 w 8"/>
                <a:gd name="T11" fmla="*/ 0 h 20"/>
                <a:gd name="T12" fmla="*/ 0 w 8"/>
                <a:gd name="T13" fmla="*/ 0 h 20"/>
                <a:gd name="T14" fmla="*/ 0 w 8"/>
                <a:gd name="T15" fmla="*/ 0 h 20"/>
                <a:gd name="T16" fmla="*/ 0 w 8"/>
                <a:gd name="T17" fmla="*/ 0 h 20"/>
                <a:gd name="T18" fmla="*/ 0 w 8"/>
                <a:gd name="T19" fmla="*/ 0 h 20"/>
                <a:gd name="T20" fmla="*/ 0 w 8"/>
                <a:gd name="T21" fmla="*/ 0 h 20"/>
                <a:gd name="T22" fmla="*/ 0 w 8"/>
                <a:gd name="T23" fmla="*/ 0 h 20"/>
                <a:gd name="T24" fmla="*/ 0 w 8"/>
                <a:gd name="T25" fmla="*/ 0 h 20"/>
                <a:gd name="T26" fmla="*/ 0 w 8"/>
                <a:gd name="T27" fmla="*/ 0 h 20"/>
                <a:gd name="T28" fmla="*/ 0 w 8"/>
                <a:gd name="T29" fmla="*/ 0 h 20"/>
                <a:gd name="T30" fmla="*/ 0 w 8"/>
                <a:gd name="T31" fmla="*/ 0 h 20"/>
                <a:gd name="T32" fmla="*/ 0 w 8"/>
                <a:gd name="T33" fmla="*/ 0 h 20"/>
                <a:gd name="T34" fmla="*/ 0 w 8"/>
                <a:gd name="T35" fmla="*/ 0 h 20"/>
                <a:gd name="T36" fmla="*/ 0 w 8"/>
                <a:gd name="T37" fmla="*/ 0 h 20"/>
                <a:gd name="T38" fmla="*/ 0 w 8"/>
                <a:gd name="T39" fmla="*/ 0 h 20"/>
                <a:gd name="T40" fmla="*/ 0 w 8"/>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20"/>
                <a:gd name="T65" fmla="*/ 8 w 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20">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6" y="10"/>
                  </a:moveTo>
                  <a:lnTo>
                    <a:pt x="6" y="10"/>
                  </a:lnTo>
                  <a:cubicBezTo>
                    <a:pt x="6" y="11"/>
                    <a:pt x="6" y="12"/>
                    <a:pt x="4" y="12"/>
                  </a:cubicBezTo>
                  <a:cubicBezTo>
                    <a:pt x="3" y="12"/>
                    <a:pt x="2" y="11"/>
                    <a:pt x="2" y="10"/>
                  </a:cubicBezTo>
                  <a:cubicBezTo>
                    <a:pt x="2" y="9"/>
                    <a:pt x="3" y="8"/>
                    <a:pt x="4" y="8"/>
                  </a:cubicBezTo>
                  <a:cubicBezTo>
                    <a:pt x="6" y="8"/>
                    <a:pt x="6" y="9"/>
                    <a:pt x="6" y="10"/>
                  </a:cubicBezTo>
                  <a:close/>
                  <a:moveTo>
                    <a:pt x="8" y="18"/>
                  </a:moveTo>
                  <a:lnTo>
                    <a:pt x="8" y="18"/>
                  </a:lnTo>
                  <a:cubicBezTo>
                    <a:pt x="8" y="19"/>
                    <a:pt x="7" y="20"/>
                    <a:pt x="6" y="20"/>
                  </a:cubicBezTo>
                  <a:cubicBezTo>
                    <a:pt x="5" y="20"/>
                    <a:pt x="4" y="19"/>
                    <a:pt x="4" y="18"/>
                  </a:cubicBezTo>
                  <a:cubicBezTo>
                    <a:pt x="4" y="17"/>
                    <a:pt x="5" y="16"/>
                    <a:pt x="6" y="16"/>
                  </a:cubicBezTo>
                  <a:cubicBezTo>
                    <a:pt x="7" y="16"/>
                    <a:pt x="8" y="17"/>
                    <a:pt x="8" y="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412" name="Freeform 121"/>
            <p:cNvSpPr>
              <a:spLocks/>
            </p:cNvSpPr>
            <p:nvPr/>
          </p:nvSpPr>
          <p:spPr bwMode="auto">
            <a:xfrm>
              <a:off x="3096" y="3754"/>
              <a:ext cx="2418" cy="68"/>
            </a:xfrm>
            <a:custGeom>
              <a:avLst/>
              <a:gdLst>
                <a:gd name="T0" fmla="*/ 22 w 2418"/>
                <a:gd name="T1" fmla="*/ 68 h 68"/>
                <a:gd name="T2" fmla="*/ 67 w 2418"/>
                <a:gd name="T3" fmla="*/ 68 h 68"/>
                <a:gd name="T4" fmla="*/ 120 w 2418"/>
                <a:gd name="T5" fmla="*/ 68 h 68"/>
                <a:gd name="T6" fmla="*/ 171 w 2418"/>
                <a:gd name="T7" fmla="*/ 68 h 68"/>
                <a:gd name="T8" fmla="*/ 216 w 2418"/>
                <a:gd name="T9" fmla="*/ 68 h 68"/>
                <a:gd name="T10" fmla="*/ 268 w 2418"/>
                <a:gd name="T11" fmla="*/ 68 h 68"/>
                <a:gd name="T12" fmla="*/ 314 w 2418"/>
                <a:gd name="T13" fmla="*/ 68 h 68"/>
                <a:gd name="T14" fmla="*/ 364 w 2418"/>
                <a:gd name="T15" fmla="*/ 68 h 68"/>
                <a:gd name="T16" fmla="*/ 410 w 2418"/>
                <a:gd name="T17" fmla="*/ 68 h 68"/>
                <a:gd name="T18" fmla="*/ 462 w 2418"/>
                <a:gd name="T19" fmla="*/ 68 h 68"/>
                <a:gd name="T20" fmla="*/ 513 w 2418"/>
                <a:gd name="T21" fmla="*/ 68 h 68"/>
                <a:gd name="T22" fmla="*/ 558 w 2418"/>
                <a:gd name="T23" fmla="*/ 68 h 68"/>
                <a:gd name="T24" fmla="*/ 610 w 2418"/>
                <a:gd name="T25" fmla="*/ 68 h 68"/>
                <a:gd name="T26" fmla="*/ 656 w 2418"/>
                <a:gd name="T27" fmla="*/ 68 h 68"/>
                <a:gd name="T28" fmla="*/ 707 w 2418"/>
                <a:gd name="T29" fmla="*/ 68 h 68"/>
                <a:gd name="T30" fmla="*/ 752 w 2418"/>
                <a:gd name="T31" fmla="*/ 68 h 68"/>
                <a:gd name="T32" fmla="*/ 804 w 2418"/>
                <a:gd name="T33" fmla="*/ 62 h 68"/>
                <a:gd name="T34" fmla="*/ 855 w 2418"/>
                <a:gd name="T35" fmla="*/ 62 h 68"/>
                <a:gd name="T36" fmla="*/ 901 w 2418"/>
                <a:gd name="T37" fmla="*/ 62 h 68"/>
                <a:gd name="T38" fmla="*/ 953 w 2418"/>
                <a:gd name="T39" fmla="*/ 62 h 68"/>
                <a:gd name="T40" fmla="*/ 998 w 2418"/>
                <a:gd name="T41" fmla="*/ 62 h 68"/>
                <a:gd name="T42" fmla="*/ 1049 w 2418"/>
                <a:gd name="T43" fmla="*/ 62 h 68"/>
                <a:gd name="T44" fmla="*/ 1095 w 2418"/>
                <a:gd name="T45" fmla="*/ 57 h 68"/>
                <a:gd name="T46" fmla="*/ 1147 w 2418"/>
                <a:gd name="T47" fmla="*/ 57 h 68"/>
                <a:gd name="T48" fmla="*/ 1197 w 2418"/>
                <a:gd name="T49" fmla="*/ 57 h 68"/>
                <a:gd name="T50" fmla="*/ 1243 w 2418"/>
                <a:gd name="T51" fmla="*/ 57 h 68"/>
                <a:gd name="T52" fmla="*/ 1295 w 2418"/>
                <a:gd name="T53" fmla="*/ 51 h 68"/>
                <a:gd name="T54" fmla="*/ 1340 w 2418"/>
                <a:gd name="T55" fmla="*/ 51 h 68"/>
                <a:gd name="T56" fmla="*/ 1391 w 2418"/>
                <a:gd name="T57" fmla="*/ 51 h 68"/>
                <a:gd name="T58" fmla="*/ 1443 w 2418"/>
                <a:gd name="T59" fmla="*/ 46 h 68"/>
                <a:gd name="T60" fmla="*/ 1489 w 2418"/>
                <a:gd name="T61" fmla="*/ 46 h 68"/>
                <a:gd name="T62" fmla="*/ 1540 w 2418"/>
                <a:gd name="T63" fmla="*/ 39 h 68"/>
                <a:gd name="T64" fmla="*/ 1585 w 2418"/>
                <a:gd name="T65" fmla="*/ 39 h 68"/>
                <a:gd name="T66" fmla="*/ 1637 w 2418"/>
                <a:gd name="T67" fmla="*/ 39 h 68"/>
                <a:gd name="T68" fmla="*/ 1683 w 2418"/>
                <a:gd name="T69" fmla="*/ 34 h 68"/>
                <a:gd name="T70" fmla="*/ 1734 w 2418"/>
                <a:gd name="T71" fmla="*/ 34 h 68"/>
                <a:gd name="T72" fmla="*/ 1784 w 2418"/>
                <a:gd name="T73" fmla="*/ 29 h 68"/>
                <a:gd name="T74" fmla="*/ 1831 w 2418"/>
                <a:gd name="T75" fmla="*/ 29 h 68"/>
                <a:gd name="T76" fmla="*/ 1882 w 2418"/>
                <a:gd name="T77" fmla="*/ 29 h 68"/>
                <a:gd name="T78" fmla="*/ 1928 w 2418"/>
                <a:gd name="T79" fmla="*/ 22 h 68"/>
                <a:gd name="T80" fmla="*/ 1978 w 2418"/>
                <a:gd name="T81" fmla="*/ 22 h 68"/>
                <a:gd name="T82" fmla="*/ 2025 w 2418"/>
                <a:gd name="T83" fmla="*/ 17 h 68"/>
                <a:gd name="T84" fmla="*/ 2076 w 2418"/>
                <a:gd name="T85" fmla="*/ 17 h 68"/>
                <a:gd name="T86" fmla="*/ 2127 w 2418"/>
                <a:gd name="T87" fmla="*/ 10 h 68"/>
                <a:gd name="T88" fmla="*/ 2172 w 2418"/>
                <a:gd name="T89" fmla="*/ 10 h 68"/>
                <a:gd name="T90" fmla="*/ 2224 w 2418"/>
                <a:gd name="T91" fmla="*/ 10 h 68"/>
                <a:gd name="T92" fmla="*/ 2270 w 2418"/>
                <a:gd name="T93" fmla="*/ 5 h 68"/>
                <a:gd name="T94" fmla="*/ 2321 w 2418"/>
                <a:gd name="T95" fmla="*/ 5 h 68"/>
                <a:gd name="T96" fmla="*/ 2366 w 2418"/>
                <a:gd name="T97" fmla="*/ 0 h 68"/>
                <a:gd name="T98" fmla="*/ 2418 w 2418"/>
                <a:gd name="T99" fmla="*/ 0 h 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68"/>
                <a:gd name="T152" fmla="*/ 2418 w 2418"/>
                <a:gd name="T153" fmla="*/ 68 h 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68">
                  <a:moveTo>
                    <a:pt x="0" y="68"/>
                  </a:moveTo>
                  <a:lnTo>
                    <a:pt x="22" y="68"/>
                  </a:lnTo>
                  <a:lnTo>
                    <a:pt x="46" y="68"/>
                  </a:lnTo>
                  <a:lnTo>
                    <a:pt x="67" y="68"/>
                  </a:lnTo>
                  <a:lnTo>
                    <a:pt x="96" y="68"/>
                  </a:lnTo>
                  <a:lnTo>
                    <a:pt x="120" y="68"/>
                  </a:lnTo>
                  <a:lnTo>
                    <a:pt x="142" y="68"/>
                  </a:lnTo>
                  <a:lnTo>
                    <a:pt x="171" y="68"/>
                  </a:lnTo>
                  <a:lnTo>
                    <a:pt x="194" y="68"/>
                  </a:lnTo>
                  <a:lnTo>
                    <a:pt x="216" y="68"/>
                  </a:lnTo>
                  <a:lnTo>
                    <a:pt x="239" y="68"/>
                  </a:lnTo>
                  <a:lnTo>
                    <a:pt x="268" y="68"/>
                  </a:lnTo>
                  <a:lnTo>
                    <a:pt x="290" y="68"/>
                  </a:lnTo>
                  <a:lnTo>
                    <a:pt x="314" y="68"/>
                  </a:lnTo>
                  <a:lnTo>
                    <a:pt x="342" y="68"/>
                  </a:lnTo>
                  <a:lnTo>
                    <a:pt x="364" y="68"/>
                  </a:lnTo>
                  <a:lnTo>
                    <a:pt x="388" y="68"/>
                  </a:lnTo>
                  <a:lnTo>
                    <a:pt x="410" y="68"/>
                  </a:lnTo>
                  <a:lnTo>
                    <a:pt x="439" y="68"/>
                  </a:lnTo>
                  <a:lnTo>
                    <a:pt x="462" y="68"/>
                  </a:lnTo>
                  <a:lnTo>
                    <a:pt x="484" y="68"/>
                  </a:lnTo>
                  <a:lnTo>
                    <a:pt x="513" y="68"/>
                  </a:lnTo>
                  <a:lnTo>
                    <a:pt x="536" y="68"/>
                  </a:lnTo>
                  <a:lnTo>
                    <a:pt x="558" y="68"/>
                  </a:lnTo>
                  <a:lnTo>
                    <a:pt x="582" y="68"/>
                  </a:lnTo>
                  <a:lnTo>
                    <a:pt x="610" y="68"/>
                  </a:lnTo>
                  <a:lnTo>
                    <a:pt x="633" y="68"/>
                  </a:lnTo>
                  <a:lnTo>
                    <a:pt x="656" y="68"/>
                  </a:lnTo>
                  <a:lnTo>
                    <a:pt x="684" y="68"/>
                  </a:lnTo>
                  <a:lnTo>
                    <a:pt x="707" y="68"/>
                  </a:lnTo>
                  <a:lnTo>
                    <a:pt x="730" y="68"/>
                  </a:lnTo>
                  <a:lnTo>
                    <a:pt x="752" y="68"/>
                  </a:lnTo>
                  <a:lnTo>
                    <a:pt x="781" y="62"/>
                  </a:lnTo>
                  <a:lnTo>
                    <a:pt x="804" y="62"/>
                  </a:lnTo>
                  <a:lnTo>
                    <a:pt x="827" y="62"/>
                  </a:lnTo>
                  <a:lnTo>
                    <a:pt x="855" y="62"/>
                  </a:lnTo>
                  <a:lnTo>
                    <a:pt x="878" y="62"/>
                  </a:lnTo>
                  <a:lnTo>
                    <a:pt x="901" y="62"/>
                  </a:lnTo>
                  <a:lnTo>
                    <a:pt x="924" y="62"/>
                  </a:lnTo>
                  <a:lnTo>
                    <a:pt x="953" y="62"/>
                  </a:lnTo>
                  <a:lnTo>
                    <a:pt x="975" y="62"/>
                  </a:lnTo>
                  <a:lnTo>
                    <a:pt x="998" y="62"/>
                  </a:lnTo>
                  <a:lnTo>
                    <a:pt x="1027" y="62"/>
                  </a:lnTo>
                  <a:lnTo>
                    <a:pt x="1049" y="62"/>
                  </a:lnTo>
                  <a:lnTo>
                    <a:pt x="1072" y="62"/>
                  </a:lnTo>
                  <a:lnTo>
                    <a:pt x="1095" y="57"/>
                  </a:lnTo>
                  <a:lnTo>
                    <a:pt x="1123" y="57"/>
                  </a:lnTo>
                  <a:lnTo>
                    <a:pt x="1147" y="57"/>
                  </a:lnTo>
                  <a:lnTo>
                    <a:pt x="1169" y="57"/>
                  </a:lnTo>
                  <a:lnTo>
                    <a:pt x="1197" y="57"/>
                  </a:lnTo>
                  <a:lnTo>
                    <a:pt x="1221" y="57"/>
                  </a:lnTo>
                  <a:lnTo>
                    <a:pt x="1243" y="57"/>
                  </a:lnTo>
                  <a:lnTo>
                    <a:pt x="1272" y="51"/>
                  </a:lnTo>
                  <a:lnTo>
                    <a:pt x="1295" y="51"/>
                  </a:lnTo>
                  <a:lnTo>
                    <a:pt x="1317" y="51"/>
                  </a:lnTo>
                  <a:lnTo>
                    <a:pt x="1340" y="51"/>
                  </a:lnTo>
                  <a:lnTo>
                    <a:pt x="1369" y="51"/>
                  </a:lnTo>
                  <a:lnTo>
                    <a:pt x="1391" y="51"/>
                  </a:lnTo>
                  <a:lnTo>
                    <a:pt x="1415" y="46"/>
                  </a:lnTo>
                  <a:lnTo>
                    <a:pt x="1443" y="46"/>
                  </a:lnTo>
                  <a:lnTo>
                    <a:pt x="1465" y="46"/>
                  </a:lnTo>
                  <a:lnTo>
                    <a:pt x="1489" y="46"/>
                  </a:lnTo>
                  <a:lnTo>
                    <a:pt x="1511" y="46"/>
                  </a:lnTo>
                  <a:lnTo>
                    <a:pt x="1540" y="39"/>
                  </a:lnTo>
                  <a:lnTo>
                    <a:pt x="1563" y="39"/>
                  </a:lnTo>
                  <a:lnTo>
                    <a:pt x="1585" y="39"/>
                  </a:lnTo>
                  <a:lnTo>
                    <a:pt x="1614" y="39"/>
                  </a:lnTo>
                  <a:lnTo>
                    <a:pt x="1637" y="39"/>
                  </a:lnTo>
                  <a:lnTo>
                    <a:pt x="1659" y="39"/>
                  </a:lnTo>
                  <a:lnTo>
                    <a:pt x="1683" y="34"/>
                  </a:lnTo>
                  <a:lnTo>
                    <a:pt x="1710" y="34"/>
                  </a:lnTo>
                  <a:lnTo>
                    <a:pt x="1734" y="34"/>
                  </a:lnTo>
                  <a:lnTo>
                    <a:pt x="1757" y="34"/>
                  </a:lnTo>
                  <a:lnTo>
                    <a:pt x="1784" y="29"/>
                  </a:lnTo>
                  <a:lnTo>
                    <a:pt x="1808" y="29"/>
                  </a:lnTo>
                  <a:lnTo>
                    <a:pt x="1831" y="29"/>
                  </a:lnTo>
                  <a:lnTo>
                    <a:pt x="1853" y="29"/>
                  </a:lnTo>
                  <a:lnTo>
                    <a:pt x="1882" y="29"/>
                  </a:lnTo>
                  <a:lnTo>
                    <a:pt x="1904" y="22"/>
                  </a:lnTo>
                  <a:lnTo>
                    <a:pt x="1928" y="22"/>
                  </a:lnTo>
                  <a:lnTo>
                    <a:pt x="1956" y="22"/>
                  </a:lnTo>
                  <a:lnTo>
                    <a:pt x="1978" y="22"/>
                  </a:lnTo>
                  <a:lnTo>
                    <a:pt x="2002" y="22"/>
                  </a:lnTo>
                  <a:lnTo>
                    <a:pt x="2025" y="17"/>
                  </a:lnTo>
                  <a:lnTo>
                    <a:pt x="2053" y="17"/>
                  </a:lnTo>
                  <a:lnTo>
                    <a:pt x="2076" y="17"/>
                  </a:lnTo>
                  <a:lnTo>
                    <a:pt x="2098" y="17"/>
                  </a:lnTo>
                  <a:lnTo>
                    <a:pt x="2127" y="10"/>
                  </a:lnTo>
                  <a:lnTo>
                    <a:pt x="2150" y="10"/>
                  </a:lnTo>
                  <a:lnTo>
                    <a:pt x="2172" y="10"/>
                  </a:lnTo>
                  <a:lnTo>
                    <a:pt x="2196" y="10"/>
                  </a:lnTo>
                  <a:lnTo>
                    <a:pt x="2224" y="10"/>
                  </a:lnTo>
                  <a:lnTo>
                    <a:pt x="2246" y="5"/>
                  </a:lnTo>
                  <a:lnTo>
                    <a:pt x="2270" y="5"/>
                  </a:lnTo>
                  <a:lnTo>
                    <a:pt x="2298" y="5"/>
                  </a:lnTo>
                  <a:lnTo>
                    <a:pt x="2321" y="5"/>
                  </a:lnTo>
                  <a:lnTo>
                    <a:pt x="2344" y="0"/>
                  </a:lnTo>
                  <a:lnTo>
                    <a:pt x="2366" y="0"/>
                  </a:lnTo>
                  <a:lnTo>
                    <a:pt x="2395" y="0"/>
                  </a:lnTo>
                  <a:lnTo>
                    <a:pt x="2418" y="0"/>
                  </a:lnTo>
                </a:path>
              </a:pathLst>
            </a:custGeom>
            <a:noFill/>
            <a:ln w="3175" cap="rnd">
              <a:solidFill>
                <a:srgbClr val="000000"/>
              </a:solidFill>
              <a:prstDash val="solid"/>
              <a:round/>
              <a:headEnd/>
              <a:tailEnd/>
            </a:ln>
          </p:spPr>
          <p:txBody>
            <a:bodyPr/>
            <a:lstStyle/>
            <a:p>
              <a:endParaRPr lang="en-GB"/>
            </a:p>
          </p:txBody>
        </p:sp>
        <p:sp>
          <p:nvSpPr>
            <p:cNvPr id="43413" name="Oval 122"/>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14" name="Oval 123"/>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15" name="Oval 124"/>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416" name="Oval 125"/>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17" name="Oval 126"/>
            <p:cNvSpPr>
              <a:spLocks noChangeArrowheads="1"/>
            </p:cNvSpPr>
            <p:nvPr/>
          </p:nvSpPr>
          <p:spPr bwMode="auto">
            <a:xfrm>
              <a:off x="3985" y="3747"/>
              <a:ext cx="47" cy="46"/>
            </a:xfrm>
            <a:prstGeom prst="ellipse">
              <a:avLst/>
            </a:prstGeom>
            <a:solidFill>
              <a:srgbClr val="FFFFFF"/>
            </a:solidFill>
            <a:ln w="0">
              <a:solidFill>
                <a:srgbClr val="000000"/>
              </a:solidFill>
              <a:round/>
              <a:headEnd/>
              <a:tailEnd/>
            </a:ln>
          </p:spPr>
          <p:txBody>
            <a:bodyPr/>
            <a:lstStyle/>
            <a:p>
              <a:endParaRPr lang="en-US"/>
            </a:p>
          </p:txBody>
        </p:sp>
        <p:sp>
          <p:nvSpPr>
            <p:cNvPr id="43418" name="Oval 127"/>
            <p:cNvSpPr>
              <a:spLocks noChangeArrowheads="1"/>
            </p:cNvSpPr>
            <p:nvPr/>
          </p:nvSpPr>
          <p:spPr bwMode="auto">
            <a:xfrm>
              <a:off x="4094" y="3697"/>
              <a:ext cx="46" cy="45"/>
            </a:xfrm>
            <a:prstGeom prst="ellipse">
              <a:avLst/>
            </a:prstGeom>
            <a:solidFill>
              <a:srgbClr val="FFFFFF"/>
            </a:solidFill>
            <a:ln w="0">
              <a:solidFill>
                <a:srgbClr val="000000"/>
              </a:solidFill>
              <a:round/>
              <a:headEnd/>
              <a:tailEnd/>
            </a:ln>
          </p:spPr>
          <p:txBody>
            <a:bodyPr/>
            <a:lstStyle/>
            <a:p>
              <a:endParaRPr lang="en-US"/>
            </a:p>
          </p:txBody>
        </p:sp>
        <p:sp>
          <p:nvSpPr>
            <p:cNvPr id="43419" name="Oval 128"/>
            <p:cNvSpPr>
              <a:spLocks noChangeArrowheads="1"/>
            </p:cNvSpPr>
            <p:nvPr/>
          </p:nvSpPr>
          <p:spPr bwMode="auto">
            <a:xfrm>
              <a:off x="4253" y="3697"/>
              <a:ext cx="45" cy="45"/>
            </a:xfrm>
            <a:prstGeom prst="ellipse">
              <a:avLst/>
            </a:prstGeom>
            <a:solidFill>
              <a:srgbClr val="FFFFFF"/>
            </a:solidFill>
            <a:ln w="0">
              <a:solidFill>
                <a:srgbClr val="000000"/>
              </a:solidFill>
              <a:round/>
              <a:headEnd/>
              <a:tailEnd/>
            </a:ln>
          </p:spPr>
          <p:txBody>
            <a:bodyPr/>
            <a:lstStyle/>
            <a:p>
              <a:endParaRPr lang="en-US"/>
            </a:p>
          </p:txBody>
        </p:sp>
        <p:sp>
          <p:nvSpPr>
            <p:cNvPr id="43420" name="Oval 129"/>
            <p:cNvSpPr>
              <a:spLocks noChangeArrowheads="1"/>
            </p:cNvSpPr>
            <p:nvPr/>
          </p:nvSpPr>
          <p:spPr bwMode="auto">
            <a:xfrm>
              <a:off x="4362" y="3496"/>
              <a:ext cx="46" cy="47"/>
            </a:xfrm>
            <a:prstGeom prst="ellipse">
              <a:avLst/>
            </a:prstGeom>
            <a:solidFill>
              <a:srgbClr val="FFFFFF"/>
            </a:solidFill>
            <a:ln w="0">
              <a:solidFill>
                <a:srgbClr val="000000"/>
              </a:solidFill>
              <a:round/>
              <a:headEnd/>
              <a:tailEnd/>
            </a:ln>
          </p:spPr>
          <p:txBody>
            <a:bodyPr/>
            <a:lstStyle/>
            <a:p>
              <a:endParaRPr lang="en-US"/>
            </a:p>
          </p:txBody>
        </p:sp>
        <p:sp>
          <p:nvSpPr>
            <p:cNvPr id="43421" name="Oval 130"/>
            <p:cNvSpPr>
              <a:spLocks noChangeArrowheads="1"/>
            </p:cNvSpPr>
            <p:nvPr/>
          </p:nvSpPr>
          <p:spPr bwMode="auto">
            <a:xfrm>
              <a:off x="4470" y="3178"/>
              <a:ext cx="46" cy="45"/>
            </a:xfrm>
            <a:prstGeom prst="ellipse">
              <a:avLst/>
            </a:prstGeom>
            <a:solidFill>
              <a:srgbClr val="FFFFFF"/>
            </a:solidFill>
            <a:ln w="0">
              <a:solidFill>
                <a:srgbClr val="000000"/>
              </a:solidFill>
              <a:round/>
              <a:headEnd/>
              <a:tailEnd/>
            </a:ln>
          </p:spPr>
          <p:txBody>
            <a:bodyPr/>
            <a:lstStyle/>
            <a:p>
              <a:endParaRPr lang="en-US"/>
            </a:p>
          </p:txBody>
        </p:sp>
        <p:sp>
          <p:nvSpPr>
            <p:cNvPr id="43422" name="Oval 131"/>
            <p:cNvSpPr>
              <a:spLocks noChangeArrowheads="1"/>
            </p:cNvSpPr>
            <p:nvPr/>
          </p:nvSpPr>
          <p:spPr bwMode="auto">
            <a:xfrm>
              <a:off x="4630" y="3166"/>
              <a:ext cx="46" cy="46"/>
            </a:xfrm>
            <a:prstGeom prst="ellipse">
              <a:avLst/>
            </a:prstGeom>
            <a:solidFill>
              <a:srgbClr val="FFFFFF"/>
            </a:solidFill>
            <a:ln w="0">
              <a:solidFill>
                <a:srgbClr val="000000"/>
              </a:solidFill>
              <a:round/>
              <a:headEnd/>
              <a:tailEnd/>
            </a:ln>
          </p:spPr>
          <p:txBody>
            <a:bodyPr/>
            <a:lstStyle/>
            <a:p>
              <a:endParaRPr lang="en-US"/>
            </a:p>
          </p:txBody>
        </p:sp>
        <p:sp>
          <p:nvSpPr>
            <p:cNvPr id="43423" name="Oval 132"/>
            <p:cNvSpPr>
              <a:spLocks noChangeArrowheads="1"/>
            </p:cNvSpPr>
            <p:nvPr/>
          </p:nvSpPr>
          <p:spPr bwMode="auto">
            <a:xfrm>
              <a:off x="4738" y="3137"/>
              <a:ext cx="46" cy="46"/>
            </a:xfrm>
            <a:prstGeom prst="ellipse">
              <a:avLst/>
            </a:prstGeom>
            <a:solidFill>
              <a:srgbClr val="FFFFFF"/>
            </a:solidFill>
            <a:ln w="0">
              <a:solidFill>
                <a:srgbClr val="000000"/>
              </a:solidFill>
              <a:round/>
              <a:headEnd/>
              <a:tailEnd/>
            </a:ln>
          </p:spPr>
          <p:txBody>
            <a:bodyPr/>
            <a:lstStyle/>
            <a:p>
              <a:endParaRPr lang="en-US"/>
            </a:p>
          </p:txBody>
        </p:sp>
        <p:sp>
          <p:nvSpPr>
            <p:cNvPr id="43424" name="Oval 133"/>
            <p:cNvSpPr>
              <a:spLocks noChangeArrowheads="1"/>
            </p:cNvSpPr>
            <p:nvPr/>
          </p:nvSpPr>
          <p:spPr bwMode="auto">
            <a:xfrm>
              <a:off x="4899" y="2618"/>
              <a:ext cx="45" cy="47"/>
            </a:xfrm>
            <a:prstGeom prst="ellipse">
              <a:avLst/>
            </a:prstGeom>
            <a:solidFill>
              <a:srgbClr val="FFFFFF"/>
            </a:solidFill>
            <a:ln w="0">
              <a:solidFill>
                <a:srgbClr val="000000"/>
              </a:solidFill>
              <a:round/>
              <a:headEnd/>
              <a:tailEnd/>
            </a:ln>
          </p:spPr>
          <p:txBody>
            <a:bodyPr/>
            <a:lstStyle/>
            <a:p>
              <a:endParaRPr lang="en-US"/>
            </a:p>
          </p:txBody>
        </p:sp>
        <p:sp>
          <p:nvSpPr>
            <p:cNvPr id="43425" name="Oval 134"/>
            <p:cNvSpPr>
              <a:spLocks noChangeArrowheads="1"/>
            </p:cNvSpPr>
            <p:nvPr/>
          </p:nvSpPr>
          <p:spPr bwMode="auto">
            <a:xfrm>
              <a:off x="5006" y="2618"/>
              <a:ext cx="46" cy="47"/>
            </a:xfrm>
            <a:prstGeom prst="ellipse">
              <a:avLst/>
            </a:prstGeom>
            <a:solidFill>
              <a:srgbClr val="FFFFFF"/>
            </a:solidFill>
            <a:ln w="0">
              <a:solidFill>
                <a:srgbClr val="000000"/>
              </a:solidFill>
              <a:round/>
              <a:headEnd/>
              <a:tailEnd/>
            </a:ln>
          </p:spPr>
          <p:txBody>
            <a:bodyPr/>
            <a:lstStyle/>
            <a:p>
              <a:endParaRPr lang="en-US"/>
            </a:p>
          </p:txBody>
        </p:sp>
        <p:sp>
          <p:nvSpPr>
            <p:cNvPr id="43426" name="Oval 135"/>
            <p:cNvSpPr>
              <a:spLocks noChangeArrowheads="1"/>
            </p:cNvSpPr>
            <p:nvPr/>
          </p:nvSpPr>
          <p:spPr bwMode="auto">
            <a:xfrm>
              <a:off x="5114" y="2613"/>
              <a:ext cx="46" cy="46"/>
            </a:xfrm>
            <a:prstGeom prst="ellipse">
              <a:avLst/>
            </a:prstGeom>
            <a:solidFill>
              <a:srgbClr val="FFFFFF"/>
            </a:solidFill>
            <a:ln w="0">
              <a:solidFill>
                <a:srgbClr val="000000"/>
              </a:solidFill>
              <a:round/>
              <a:headEnd/>
              <a:tailEnd/>
            </a:ln>
          </p:spPr>
          <p:txBody>
            <a:bodyPr/>
            <a:lstStyle/>
            <a:p>
              <a:endParaRPr lang="en-US"/>
            </a:p>
          </p:txBody>
        </p:sp>
        <p:sp>
          <p:nvSpPr>
            <p:cNvPr id="43427" name="Oval 136"/>
            <p:cNvSpPr>
              <a:spLocks noChangeArrowheads="1"/>
            </p:cNvSpPr>
            <p:nvPr/>
          </p:nvSpPr>
          <p:spPr bwMode="auto">
            <a:xfrm>
              <a:off x="5223" y="2613"/>
              <a:ext cx="45" cy="46"/>
            </a:xfrm>
            <a:prstGeom prst="ellipse">
              <a:avLst/>
            </a:prstGeom>
            <a:solidFill>
              <a:srgbClr val="FFFFFF"/>
            </a:solidFill>
            <a:ln w="0">
              <a:solidFill>
                <a:srgbClr val="000000"/>
              </a:solidFill>
              <a:round/>
              <a:headEnd/>
              <a:tailEnd/>
            </a:ln>
          </p:spPr>
          <p:txBody>
            <a:bodyPr/>
            <a:lstStyle/>
            <a:p>
              <a:endParaRPr lang="en-US"/>
            </a:p>
          </p:txBody>
        </p:sp>
        <p:sp>
          <p:nvSpPr>
            <p:cNvPr id="43428" name="Oval 137"/>
            <p:cNvSpPr>
              <a:spLocks noChangeArrowheads="1"/>
            </p:cNvSpPr>
            <p:nvPr/>
          </p:nvSpPr>
          <p:spPr bwMode="auto">
            <a:xfrm>
              <a:off x="5383" y="2304"/>
              <a:ext cx="45" cy="46"/>
            </a:xfrm>
            <a:prstGeom prst="ellipse">
              <a:avLst/>
            </a:prstGeom>
            <a:solidFill>
              <a:srgbClr val="FFFFFF"/>
            </a:solidFill>
            <a:ln w="0">
              <a:solidFill>
                <a:srgbClr val="000000"/>
              </a:solidFill>
              <a:round/>
              <a:headEnd/>
              <a:tailEnd/>
            </a:ln>
          </p:spPr>
          <p:txBody>
            <a:bodyPr/>
            <a:lstStyle/>
            <a:p>
              <a:endParaRPr lang="en-US"/>
            </a:p>
          </p:txBody>
        </p:sp>
        <p:sp>
          <p:nvSpPr>
            <p:cNvPr id="43429" name="Oval 138"/>
            <p:cNvSpPr>
              <a:spLocks noChangeArrowheads="1"/>
            </p:cNvSpPr>
            <p:nvPr/>
          </p:nvSpPr>
          <p:spPr bwMode="auto">
            <a:xfrm>
              <a:off x="5491" y="2163"/>
              <a:ext cx="45" cy="45"/>
            </a:xfrm>
            <a:prstGeom prst="ellipse">
              <a:avLst/>
            </a:prstGeom>
            <a:solidFill>
              <a:srgbClr val="FFFFFF"/>
            </a:solidFill>
            <a:ln w="0">
              <a:solidFill>
                <a:srgbClr val="000000"/>
              </a:solidFill>
              <a:round/>
              <a:headEnd/>
              <a:tailEnd/>
            </a:ln>
          </p:spPr>
          <p:txBody>
            <a:bodyPr/>
            <a:lstStyle/>
            <a:p>
              <a:endParaRPr lang="en-US"/>
            </a:p>
          </p:txBody>
        </p:sp>
        <p:sp>
          <p:nvSpPr>
            <p:cNvPr id="43430" name="Oval 139"/>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431" name="Oval 140"/>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432" name="Oval 141"/>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433" name="Oval 142"/>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434" name="Oval 143"/>
            <p:cNvSpPr>
              <a:spLocks noChangeArrowheads="1"/>
            </p:cNvSpPr>
            <p:nvPr/>
          </p:nvSpPr>
          <p:spPr bwMode="auto">
            <a:xfrm>
              <a:off x="3985" y="3747"/>
              <a:ext cx="47" cy="46"/>
            </a:xfrm>
            <a:prstGeom prst="ellipse">
              <a:avLst/>
            </a:prstGeom>
            <a:noFill/>
            <a:ln w="3175" cap="rnd">
              <a:solidFill>
                <a:srgbClr val="000000"/>
              </a:solidFill>
              <a:round/>
              <a:headEnd/>
              <a:tailEnd/>
            </a:ln>
          </p:spPr>
          <p:txBody>
            <a:bodyPr/>
            <a:lstStyle/>
            <a:p>
              <a:endParaRPr lang="en-US"/>
            </a:p>
          </p:txBody>
        </p:sp>
        <p:sp>
          <p:nvSpPr>
            <p:cNvPr id="43435" name="Oval 144"/>
            <p:cNvSpPr>
              <a:spLocks noChangeArrowheads="1"/>
            </p:cNvSpPr>
            <p:nvPr/>
          </p:nvSpPr>
          <p:spPr bwMode="auto">
            <a:xfrm>
              <a:off x="4094" y="3697"/>
              <a:ext cx="46" cy="45"/>
            </a:xfrm>
            <a:prstGeom prst="ellipse">
              <a:avLst/>
            </a:prstGeom>
            <a:noFill/>
            <a:ln w="3175" cap="rnd">
              <a:solidFill>
                <a:srgbClr val="000000"/>
              </a:solidFill>
              <a:round/>
              <a:headEnd/>
              <a:tailEnd/>
            </a:ln>
          </p:spPr>
          <p:txBody>
            <a:bodyPr/>
            <a:lstStyle/>
            <a:p>
              <a:endParaRPr lang="en-US"/>
            </a:p>
          </p:txBody>
        </p:sp>
        <p:sp>
          <p:nvSpPr>
            <p:cNvPr id="43436" name="Oval 145"/>
            <p:cNvSpPr>
              <a:spLocks noChangeArrowheads="1"/>
            </p:cNvSpPr>
            <p:nvPr/>
          </p:nvSpPr>
          <p:spPr bwMode="auto">
            <a:xfrm>
              <a:off x="4253" y="3697"/>
              <a:ext cx="45" cy="45"/>
            </a:xfrm>
            <a:prstGeom prst="ellipse">
              <a:avLst/>
            </a:prstGeom>
            <a:noFill/>
            <a:ln w="3175" cap="rnd">
              <a:solidFill>
                <a:srgbClr val="000000"/>
              </a:solidFill>
              <a:round/>
              <a:headEnd/>
              <a:tailEnd/>
            </a:ln>
          </p:spPr>
          <p:txBody>
            <a:bodyPr/>
            <a:lstStyle/>
            <a:p>
              <a:endParaRPr lang="en-US"/>
            </a:p>
          </p:txBody>
        </p:sp>
        <p:sp>
          <p:nvSpPr>
            <p:cNvPr id="43437" name="Oval 146"/>
            <p:cNvSpPr>
              <a:spLocks noChangeArrowheads="1"/>
            </p:cNvSpPr>
            <p:nvPr/>
          </p:nvSpPr>
          <p:spPr bwMode="auto">
            <a:xfrm>
              <a:off x="4362" y="3496"/>
              <a:ext cx="46" cy="47"/>
            </a:xfrm>
            <a:prstGeom prst="ellipse">
              <a:avLst/>
            </a:prstGeom>
            <a:noFill/>
            <a:ln w="3175" cap="rnd">
              <a:solidFill>
                <a:srgbClr val="000000"/>
              </a:solidFill>
              <a:round/>
              <a:headEnd/>
              <a:tailEnd/>
            </a:ln>
          </p:spPr>
          <p:txBody>
            <a:bodyPr/>
            <a:lstStyle/>
            <a:p>
              <a:endParaRPr lang="en-US"/>
            </a:p>
          </p:txBody>
        </p:sp>
        <p:sp>
          <p:nvSpPr>
            <p:cNvPr id="43438" name="Oval 147"/>
            <p:cNvSpPr>
              <a:spLocks noChangeArrowheads="1"/>
            </p:cNvSpPr>
            <p:nvPr/>
          </p:nvSpPr>
          <p:spPr bwMode="auto">
            <a:xfrm>
              <a:off x="4470" y="3178"/>
              <a:ext cx="46" cy="45"/>
            </a:xfrm>
            <a:prstGeom prst="ellipse">
              <a:avLst/>
            </a:prstGeom>
            <a:noFill/>
            <a:ln w="3175" cap="rnd">
              <a:solidFill>
                <a:srgbClr val="000000"/>
              </a:solidFill>
              <a:round/>
              <a:headEnd/>
              <a:tailEnd/>
            </a:ln>
          </p:spPr>
          <p:txBody>
            <a:bodyPr/>
            <a:lstStyle/>
            <a:p>
              <a:endParaRPr lang="en-US"/>
            </a:p>
          </p:txBody>
        </p:sp>
        <p:sp>
          <p:nvSpPr>
            <p:cNvPr id="43439" name="Oval 148"/>
            <p:cNvSpPr>
              <a:spLocks noChangeArrowheads="1"/>
            </p:cNvSpPr>
            <p:nvPr/>
          </p:nvSpPr>
          <p:spPr bwMode="auto">
            <a:xfrm>
              <a:off x="4630" y="3166"/>
              <a:ext cx="46" cy="46"/>
            </a:xfrm>
            <a:prstGeom prst="ellipse">
              <a:avLst/>
            </a:prstGeom>
            <a:noFill/>
            <a:ln w="3175" cap="rnd">
              <a:solidFill>
                <a:srgbClr val="000000"/>
              </a:solidFill>
              <a:round/>
              <a:headEnd/>
              <a:tailEnd/>
            </a:ln>
          </p:spPr>
          <p:txBody>
            <a:bodyPr/>
            <a:lstStyle/>
            <a:p>
              <a:endParaRPr lang="en-US"/>
            </a:p>
          </p:txBody>
        </p:sp>
        <p:sp>
          <p:nvSpPr>
            <p:cNvPr id="43440" name="Oval 149"/>
            <p:cNvSpPr>
              <a:spLocks noChangeArrowheads="1"/>
            </p:cNvSpPr>
            <p:nvPr/>
          </p:nvSpPr>
          <p:spPr bwMode="auto">
            <a:xfrm>
              <a:off x="4738" y="3137"/>
              <a:ext cx="46" cy="46"/>
            </a:xfrm>
            <a:prstGeom prst="ellipse">
              <a:avLst/>
            </a:prstGeom>
            <a:noFill/>
            <a:ln w="3175" cap="rnd">
              <a:solidFill>
                <a:srgbClr val="000000"/>
              </a:solidFill>
              <a:round/>
              <a:headEnd/>
              <a:tailEnd/>
            </a:ln>
          </p:spPr>
          <p:txBody>
            <a:bodyPr/>
            <a:lstStyle/>
            <a:p>
              <a:endParaRPr lang="en-US"/>
            </a:p>
          </p:txBody>
        </p:sp>
        <p:sp>
          <p:nvSpPr>
            <p:cNvPr id="43441" name="Oval 150"/>
            <p:cNvSpPr>
              <a:spLocks noChangeArrowheads="1"/>
            </p:cNvSpPr>
            <p:nvPr/>
          </p:nvSpPr>
          <p:spPr bwMode="auto">
            <a:xfrm>
              <a:off x="4899" y="2618"/>
              <a:ext cx="45" cy="47"/>
            </a:xfrm>
            <a:prstGeom prst="ellipse">
              <a:avLst/>
            </a:prstGeom>
            <a:noFill/>
            <a:ln w="3175" cap="rnd">
              <a:solidFill>
                <a:srgbClr val="000000"/>
              </a:solidFill>
              <a:round/>
              <a:headEnd/>
              <a:tailEnd/>
            </a:ln>
          </p:spPr>
          <p:txBody>
            <a:bodyPr/>
            <a:lstStyle/>
            <a:p>
              <a:endParaRPr lang="en-US"/>
            </a:p>
          </p:txBody>
        </p:sp>
        <p:sp>
          <p:nvSpPr>
            <p:cNvPr id="43442" name="Oval 151"/>
            <p:cNvSpPr>
              <a:spLocks noChangeArrowheads="1"/>
            </p:cNvSpPr>
            <p:nvPr/>
          </p:nvSpPr>
          <p:spPr bwMode="auto">
            <a:xfrm>
              <a:off x="5006" y="2618"/>
              <a:ext cx="46" cy="47"/>
            </a:xfrm>
            <a:prstGeom prst="ellipse">
              <a:avLst/>
            </a:prstGeom>
            <a:noFill/>
            <a:ln w="3175" cap="rnd">
              <a:solidFill>
                <a:srgbClr val="000000"/>
              </a:solidFill>
              <a:round/>
              <a:headEnd/>
              <a:tailEnd/>
            </a:ln>
          </p:spPr>
          <p:txBody>
            <a:bodyPr/>
            <a:lstStyle/>
            <a:p>
              <a:endParaRPr lang="en-US"/>
            </a:p>
          </p:txBody>
        </p:sp>
        <p:sp>
          <p:nvSpPr>
            <p:cNvPr id="43443" name="Oval 152"/>
            <p:cNvSpPr>
              <a:spLocks noChangeArrowheads="1"/>
            </p:cNvSpPr>
            <p:nvPr/>
          </p:nvSpPr>
          <p:spPr bwMode="auto">
            <a:xfrm>
              <a:off x="5114" y="2613"/>
              <a:ext cx="46" cy="46"/>
            </a:xfrm>
            <a:prstGeom prst="ellipse">
              <a:avLst/>
            </a:prstGeom>
            <a:noFill/>
            <a:ln w="3175" cap="rnd">
              <a:solidFill>
                <a:srgbClr val="000000"/>
              </a:solidFill>
              <a:round/>
              <a:headEnd/>
              <a:tailEnd/>
            </a:ln>
          </p:spPr>
          <p:txBody>
            <a:bodyPr/>
            <a:lstStyle/>
            <a:p>
              <a:endParaRPr lang="en-US"/>
            </a:p>
          </p:txBody>
        </p:sp>
        <p:sp>
          <p:nvSpPr>
            <p:cNvPr id="43444" name="Oval 153"/>
            <p:cNvSpPr>
              <a:spLocks noChangeArrowheads="1"/>
            </p:cNvSpPr>
            <p:nvPr/>
          </p:nvSpPr>
          <p:spPr bwMode="auto">
            <a:xfrm>
              <a:off x="5223" y="2613"/>
              <a:ext cx="45" cy="46"/>
            </a:xfrm>
            <a:prstGeom prst="ellipse">
              <a:avLst/>
            </a:prstGeom>
            <a:noFill/>
            <a:ln w="3175" cap="rnd">
              <a:solidFill>
                <a:srgbClr val="000000"/>
              </a:solidFill>
              <a:round/>
              <a:headEnd/>
              <a:tailEnd/>
            </a:ln>
          </p:spPr>
          <p:txBody>
            <a:bodyPr/>
            <a:lstStyle/>
            <a:p>
              <a:endParaRPr lang="en-US"/>
            </a:p>
          </p:txBody>
        </p:sp>
        <p:sp>
          <p:nvSpPr>
            <p:cNvPr id="43445" name="Oval 154"/>
            <p:cNvSpPr>
              <a:spLocks noChangeArrowheads="1"/>
            </p:cNvSpPr>
            <p:nvPr/>
          </p:nvSpPr>
          <p:spPr bwMode="auto">
            <a:xfrm>
              <a:off x="5383" y="2304"/>
              <a:ext cx="45" cy="46"/>
            </a:xfrm>
            <a:prstGeom prst="ellipse">
              <a:avLst/>
            </a:prstGeom>
            <a:noFill/>
            <a:ln w="3175" cap="rnd">
              <a:solidFill>
                <a:srgbClr val="000000"/>
              </a:solidFill>
              <a:round/>
              <a:headEnd/>
              <a:tailEnd/>
            </a:ln>
          </p:spPr>
          <p:txBody>
            <a:bodyPr/>
            <a:lstStyle/>
            <a:p>
              <a:endParaRPr lang="en-US"/>
            </a:p>
          </p:txBody>
        </p:sp>
        <p:sp>
          <p:nvSpPr>
            <p:cNvPr id="43446" name="Oval 155"/>
            <p:cNvSpPr>
              <a:spLocks noChangeArrowheads="1"/>
            </p:cNvSpPr>
            <p:nvPr/>
          </p:nvSpPr>
          <p:spPr bwMode="auto">
            <a:xfrm>
              <a:off x="5491" y="2163"/>
              <a:ext cx="45" cy="45"/>
            </a:xfrm>
            <a:prstGeom prst="ellipse">
              <a:avLst/>
            </a:prstGeom>
            <a:noFill/>
            <a:ln w="3175" cap="rnd">
              <a:solidFill>
                <a:srgbClr val="000000"/>
              </a:solidFill>
              <a:round/>
              <a:headEnd/>
              <a:tailEnd/>
            </a:ln>
          </p:spPr>
          <p:txBody>
            <a:bodyPr/>
            <a:lstStyle/>
            <a:p>
              <a:endParaRPr lang="en-US"/>
            </a:p>
          </p:txBody>
        </p:sp>
        <p:sp>
          <p:nvSpPr>
            <p:cNvPr id="43447" name="Oval 156"/>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48" name="Oval 157"/>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49" name="Oval 158"/>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450" name="Oval 159"/>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51" name="Oval 160"/>
            <p:cNvSpPr>
              <a:spLocks noChangeArrowheads="1"/>
            </p:cNvSpPr>
            <p:nvPr/>
          </p:nvSpPr>
          <p:spPr bwMode="auto">
            <a:xfrm>
              <a:off x="3985" y="3764"/>
              <a:ext cx="47" cy="47"/>
            </a:xfrm>
            <a:prstGeom prst="ellipse">
              <a:avLst/>
            </a:prstGeom>
            <a:solidFill>
              <a:srgbClr val="FFFFFF"/>
            </a:solidFill>
            <a:ln w="0">
              <a:solidFill>
                <a:srgbClr val="000000"/>
              </a:solidFill>
              <a:round/>
              <a:headEnd/>
              <a:tailEnd/>
            </a:ln>
          </p:spPr>
          <p:txBody>
            <a:bodyPr/>
            <a:lstStyle/>
            <a:p>
              <a:endParaRPr lang="en-US"/>
            </a:p>
          </p:txBody>
        </p:sp>
        <p:sp>
          <p:nvSpPr>
            <p:cNvPr id="43452" name="Oval 161"/>
            <p:cNvSpPr>
              <a:spLocks noChangeArrowheads="1"/>
            </p:cNvSpPr>
            <p:nvPr/>
          </p:nvSpPr>
          <p:spPr bwMode="auto">
            <a:xfrm>
              <a:off x="4094" y="3708"/>
              <a:ext cx="46" cy="46"/>
            </a:xfrm>
            <a:prstGeom prst="ellipse">
              <a:avLst/>
            </a:prstGeom>
            <a:solidFill>
              <a:srgbClr val="FFFFFF"/>
            </a:solidFill>
            <a:ln w="0">
              <a:solidFill>
                <a:srgbClr val="000000"/>
              </a:solidFill>
              <a:round/>
              <a:headEnd/>
              <a:tailEnd/>
            </a:ln>
          </p:spPr>
          <p:txBody>
            <a:bodyPr/>
            <a:lstStyle/>
            <a:p>
              <a:endParaRPr lang="en-US"/>
            </a:p>
          </p:txBody>
        </p:sp>
        <p:sp>
          <p:nvSpPr>
            <p:cNvPr id="43453" name="Oval 162"/>
            <p:cNvSpPr>
              <a:spLocks noChangeArrowheads="1"/>
            </p:cNvSpPr>
            <p:nvPr/>
          </p:nvSpPr>
          <p:spPr bwMode="auto">
            <a:xfrm>
              <a:off x="4253" y="3680"/>
              <a:ext cx="45" cy="45"/>
            </a:xfrm>
            <a:prstGeom prst="ellipse">
              <a:avLst/>
            </a:prstGeom>
            <a:solidFill>
              <a:srgbClr val="FFFFFF"/>
            </a:solidFill>
            <a:ln w="0">
              <a:solidFill>
                <a:srgbClr val="000000"/>
              </a:solidFill>
              <a:round/>
              <a:headEnd/>
              <a:tailEnd/>
            </a:ln>
          </p:spPr>
          <p:txBody>
            <a:bodyPr/>
            <a:lstStyle/>
            <a:p>
              <a:endParaRPr lang="en-US"/>
            </a:p>
          </p:txBody>
        </p:sp>
        <p:sp>
          <p:nvSpPr>
            <p:cNvPr id="43454" name="Oval 163"/>
            <p:cNvSpPr>
              <a:spLocks noChangeArrowheads="1"/>
            </p:cNvSpPr>
            <p:nvPr/>
          </p:nvSpPr>
          <p:spPr bwMode="auto">
            <a:xfrm>
              <a:off x="4362" y="3571"/>
              <a:ext cx="46" cy="47"/>
            </a:xfrm>
            <a:prstGeom prst="ellipse">
              <a:avLst/>
            </a:prstGeom>
            <a:solidFill>
              <a:srgbClr val="FFFFFF"/>
            </a:solidFill>
            <a:ln w="0">
              <a:solidFill>
                <a:srgbClr val="000000"/>
              </a:solidFill>
              <a:round/>
              <a:headEnd/>
              <a:tailEnd/>
            </a:ln>
          </p:spPr>
          <p:txBody>
            <a:bodyPr/>
            <a:lstStyle/>
            <a:p>
              <a:endParaRPr lang="en-US"/>
            </a:p>
          </p:txBody>
        </p:sp>
        <p:sp>
          <p:nvSpPr>
            <p:cNvPr id="43455" name="Oval 164"/>
            <p:cNvSpPr>
              <a:spLocks noChangeArrowheads="1"/>
            </p:cNvSpPr>
            <p:nvPr/>
          </p:nvSpPr>
          <p:spPr bwMode="auto">
            <a:xfrm>
              <a:off x="4470" y="3240"/>
              <a:ext cx="46" cy="46"/>
            </a:xfrm>
            <a:prstGeom prst="ellipse">
              <a:avLst/>
            </a:prstGeom>
            <a:solidFill>
              <a:srgbClr val="FFFFFF"/>
            </a:solidFill>
            <a:ln w="0">
              <a:solidFill>
                <a:srgbClr val="000000"/>
              </a:solidFill>
              <a:round/>
              <a:headEnd/>
              <a:tailEnd/>
            </a:ln>
          </p:spPr>
          <p:txBody>
            <a:bodyPr/>
            <a:lstStyle/>
            <a:p>
              <a:endParaRPr lang="en-US"/>
            </a:p>
          </p:txBody>
        </p:sp>
        <p:sp>
          <p:nvSpPr>
            <p:cNvPr id="43456" name="Oval 165"/>
            <p:cNvSpPr>
              <a:spLocks noChangeArrowheads="1"/>
            </p:cNvSpPr>
            <p:nvPr/>
          </p:nvSpPr>
          <p:spPr bwMode="auto">
            <a:xfrm>
              <a:off x="4630" y="3173"/>
              <a:ext cx="46" cy="45"/>
            </a:xfrm>
            <a:prstGeom prst="ellipse">
              <a:avLst/>
            </a:prstGeom>
            <a:solidFill>
              <a:srgbClr val="FFFFFF"/>
            </a:solidFill>
            <a:ln w="0">
              <a:solidFill>
                <a:srgbClr val="000000"/>
              </a:solidFill>
              <a:round/>
              <a:headEnd/>
              <a:tailEnd/>
            </a:ln>
          </p:spPr>
          <p:txBody>
            <a:bodyPr/>
            <a:lstStyle/>
            <a:p>
              <a:endParaRPr lang="en-US"/>
            </a:p>
          </p:txBody>
        </p:sp>
        <p:sp>
          <p:nvSpPr>
            <p:cNvPr id="43457" name="Oval 166"/>
            <p:cNvSpPr>
              <a:spLocks noChangeArrowheads="1"/>
            </p:cNvSpPr>
            <p:nvPr/>
          </p:nvSpPr>
          <p:spPr bwMode="auto">
            <a:xfrm>
              <a:off x="4738" y="3104"/>
              <a:ext cx="46" cy="45"/>
            </a:xfrm>
            <a:prstGeom prst="ellipse">
              <a:avLst/>
            </a:prstGeom>
            <a:solidFill>
              <a:srgbClr val="FFFFFF"/>
            </a:solidFill>
            <a:ln w="0">
              <a:solidFill>
                <a:srgbClr val="000000"/>
              </a:solidFill>
              <a:round/>
              <a:headEnd/>
              <a:tailEnd/>
            </a:ln>
          </p:spPr>
          <p:txBody>
            <a:bodyPr/>
            <a:lstStyle/>
            <a:p>
              <a:endParaRPr lang="en-US"/>
            </a:p>
          </p:txBody>
        </p:sp>
        <p:sp>
          <p:nvSpPr>
            <p:cNvPr id="43458" name="Oval 167"/>
            <p:cNvSpPr>
              <a:spLocks noChangeArrowheads="1"/>
            </p:cNvSpPr>
            <p:nvPr/>
          </p:nvSpPr>
          <p:spPr bwMode="auto">
            <a:xfrm>
              <a:off x="4899" y="2647"/>
              <a:ext cx="45" cy="45"/>
            </a:xfrm>
            <a:prstGeom prst="ellipse">
              <a:avLst/>
            </a:prstGeom>
            <a:solidFill>
              <a:srgbClr val="FFFFFF"/>
            </a:solidFill>
            <a:ln w="0">
              <a:solidFill>
                <a:srgbClr val="000000"/>
              </a:solidFill>
              <a:round/>
              <a:headEnd/>
              <a:tailEnd/>
            </a:ln>
          </p:spPr>
          <p:txBody>
            <a:bodyPr/>
            <a:lstStyle/>
            <a:p>
              <a:endParaRPr lang="en-US"/>
            </a:p>
          </p:txBody>
        </p:sp>
        <p:sp>
          <p:nvSpPr>
            <p:cNvPr id="43459" name="Oval 168"/>
            <p:cNvSpPr>
              <a:spLocks noChangeArrowheads="1"/>
            </p:cNvSpPr>
            <p:nvPr/>
          </p:nvSpPr>
          <p:spPr bwMode="auto">
            <a:xfrm>
              <a:off x="5006" y="2562"/>
              <a:ext cx="46" cy="46"/>
            </a:xfrm>
            <a:prstGeom prst="ellipse">
              <a:avLst/>
            </a:prstGeom>
            <a:solidFill>
              <a:srgbClr val="FFFFFF"/>
            </a:solidFill>
            <a:ln w="0">
              <a:solidFill>
                <a:srgbClr val="000000"/>
              </a:solidFill>
              <a:round/>
              <a:headEnd/>
              <a:tailEnd/>
            </a:ln>
          </p:spPr>
          <p:txBody>
            <a:bodyPr/>
            <a:lstStyle/>
            <a:p>
              <a:endParaRPr lang="en-US"/>
            </a:p>
          </p:txBody>
        </p:sp>
        <p:sp>
          <p:nvSpPr>
            <p:cNvPr id="43460" name="Oval 169"/>
            <p:cNvSpPr>
              <a:spLocks noChangeArrowheads="1"/>
            </p:cNvSpPr>
            <p:nvPr/>
          </p:nvSpPr>
          <p:spPr bwMode="auto">
            <a:xfrm>
              <a:off x="5114" y="2562"/>
              <a:ext cx="46" cy="46"/>
            </a:xfrm>
            <a:prstGeom prst="ellipse">
              <a:avLst/>
            </a:prstGeom>
            <a:solidFill>
              <a:srgbClr val="FFFFFF"/>
            </a:solidFill>
            <a:ln w="0">
              <a:solidFill>
                <a:srgbClr val="000000"/>
              </a:solidFill>
              <a:round/>
              <a:headEnd/>
              <a:tailEnd/>
            </a:ln>
          </p:spPr>
          <p:txBody>
            <a:bodyPr/>
            <a:lstStyle/>
            <a:p>
              <a:endParaRPr lang="en-US"/>
            </a:p>
          </p:txBody>
        </p:sp>
        <p:sp>
          <p:nvSpPr>
            <p:cNvPr id="43461" name="Oval 170"/>
            <p:cNvSpPr>
              <a:spLocks noChangeArrowheads="1"/>
            </p:cNvSpPr>
            <p:nvPr/>
          </p:nvSpPr>
          <p:spPr bwMode="auto">
            <a:xfrm>
              <a:off x="5223" y="2562"/>
              <a:ext cx="45" cy="46"/>
            </a:xfrm>
            <a:prstGeom prst="ellipse">
              <a:avLst/>
            </a:prstGeom>
            <a:solidFill>
              <a:srgbClr val="FFFFFF"/>
            </a:solidFill>
            <a:ln w="0">
              <a:solidFill>
                <a:srgbClr val="000000"/>
              </a:solidFill>
              <a:round/>
              <a:headEnd/>
              <a:tailEnd/>
            </a:ln>
          </p:spPr>
          <p:txBody>
            <a:bodyPr/>
            <a:lstStyle/>
            <a:p>
              <a:endParaRPr lang="en-US"/>
            </a:p>
          </p:txBody>
        </p:sp>
        <p:sp>
          <p:nvSpPr>
            <p:cNvPr id="43462" name="Oval 171"/>
            <p:cNvSpPr>
              <a:spLocks noChangeArrowheads="1"/>
            </p:cNvSpPr>
            <p:nvPr/>
          </p:nvSpPr>
          <p:spPr bwMode="auto">
            <a:xfrm>
              <a:off x="5383" y="2328"/>
              <a:ext cx="45" cy="45"/>
            </a:xfrm>
            <a:prstGeom prst="ellipse">
              <a:avLst/>
            </a:prstGeom>
            <a:solidFill>
              <a:srgbClr val="FFFFFF"/>
            </a:solidFill>
            <a:ln w="0">
              <a:solidFill>
                <a:srgbClr val="000000"/>
              </a:solidFill>
              <a:round/>
              <a:headEnd/>
              <a:tailEnd/>
            </a:ln>
          </p:spPr>
          <p:txBody>
            <a:bodyPr/>
            <a:lstStyle/>
            <a:p>
              <a:endParaRPr lang="en-US"/>
            </a:p>
          </p:txBody>
        </p:sp>
        <p:sp>
          <p:nvSpPr>
            <p:cNvPr id="43463" name="Oval 172"/>
            <p:cNvSpPr>
              <a:spLocks noChangeArrowheads="1"/>
            </p:cNvSpPr>
            <p:nvPr/>
          </p:nvSpPr>
          <p:spPr bwMode="auto">
            <a:xfrm>
              <a:off x="5491" y="2197"/>
              <a:ext cx="45" cy="45"/>
            </a:xfrm>
            <a:prstGeom prst="ellipse">
              <a:avLst/>
            </a:prstGeom>
            <a:solidFill>
              <a:srgbClr val="FFFFFF"/>
            </a:solidFill>
            <a:ln w="0">
              <a:solidFill>
                <a:srgbClr val="000000"/>
              </a:solidFill>
              <a:round/>
              <a:headEnd/>
              <a:tailEnd/>
            </a:ln>
          </p:spPr>
          <p:txBody>
            <a:bodyPr/>
            <a:lstStyle/>
            <a:p>
              <a:endParaRPr lang="en-US"/>
            </a:p>
          </p:txBody>
        </p:sp>
        <p:sp>
          <p:nvSpPr>
            <p:cNvPr id="43464" name="Oval 173"/>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465" name="Oval 174"/>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466" name="Oval 175"/>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467" name="Oval 176"/>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468" name="Oval 177"/>
            <p:cNvSpPr>
              <a:spLocks noChangeArrowheads="1"/>
            </p:cNvSpPr>
            <p:nvPr/>
          </p:nvSpPr>
          <p:spPr bwMode="auto">
            <a:xfrm>
              <a:off x="3985" y="3764"/>
              <a:ext cx="47" cy="47"/>
            </a:xfrm>
            <a:prstGeom prst="ellipse">
              <a:avLst/>
            </a:prstGeom>
            <a:noFill/>
            <a:ln w="3175" cap="rnd">
              <a:solidFill>
                <a:srgbClr val="000000"/>
              </a:solidFill>
              <a:round/>
              <a:headEnd/>
              <a:tailEnd/>
            </a:ln>
          </p:spPr>
          <p:txBody>
            <a:bodyPr/>
            <a:lstStyle/>
            <a:p>
              <a:endParaRPr lang="en-US"/>
            </a:p>
          </p:txBody>
        </p:sp>
        <p:sp>
          <p:nvSpPr>
            <p:cNvPr id="43469" name="Oval 178"/>
            <p:cNvSpPr>
              <a:spLocks noChangeArrowheads="1"/>
            </p:cNvSpPr>
            <p:nvPr/>
          </p:nvSpPr>
          <p:spPr bwMode="auto">
            <a:xfrm>
              <a:off x="4094" y="3708"/>
              <a:ext cx="46" cy="46"/>
            </a:xfrm>
            <a:prstGeom prst="ellipse">
              <a:avLst/>
            </a:prstGeom>
            <a:noFill/>
            <a:ln w="3175" cap="rnd">
              <a:solidFill>
                <a:srgbClr val="000000"/>
              </a:solidFill>
              <a:round/>
              <a:headEnd/>
              <a:tailEnd/>
            </a:ln>
          </p:spPr>
          <p:txBody>
            <a:bodyPr/>
            <a:lstStyle/>
            <a:p>
              <a:endParaRPr lang="en-US"/>
            </a:p>
          </p:txBody>
        </p:sp>
        <p:sp>
          <p:nvSpPr>
            <p:cNvPr id="43470" name="Oval 179"/>
            <p:cNvSpPr>
              <a:spLocks noChangeArrowheads="1"/>
            </p:cNvSpPr>
            <p:nvPr/>
          </p:nvSpPr>
          <p:spPr bwMode="auto">
            <a:xfrm>
              <a:off x="4253" y="3680"/>
              <a:ext cx="45" cy="45"/>
            </a:xfrm>
            <a:prstGeom prst="ellipse">
              <a:avLst/>
            </a:prstGeom>
            <a:noFill/>
            <a:ln w="3175" cap="rnd">
              <a:solidFill>
                <a:srgbClr val="000000"/>
              </a:solidFill>
              <a:round/>
              <a:headEnd/>
              <a:tailEnd/>
            </a:ln>
          </p:spPr>
          <p:txBody>
            <a:bodyPr/>
            <a:lstStyle/>
            <a:p>
              <a:endParaRPr lang="en-US"/>
            </a:p>
          </p:txBody>
        </p:sp>
        <p:sp>
          <p:nvSpPr>
            <p:cNvPr id="43471" name="Oval 180"/>
            <p:cNvSpPr>
              <a:spLocks noChangeArrowheads="1"/>
            </p:cNvSpPr>
            <p:nvPr/>
          </p:nvSpPr>
          <p:spPr bwMode="auto">
            <a:xfrm>
              <a:off x="4362" y="3571"/>
              <a:ext cx="46" cy="47"/>
            </a:xfrm>
            <a:prstGeom prst="ellipse">
              <a:avLst/>
            </a:prstGeom>
            <a:noFill/>
            <a:ln w="3175" cap="rnd">
              <a:solidFill>
                <a:srgbClr val="000000"/>
              </a:solidFill>
              <a:round/>
              <a:headEnd/>
              <a:tailEnd/>
            </a:ln>
          </p:spPr>
          <p:txBody>
            <a:bodyPr/>
            <a:lstStyle/>
            <a:p>
              <a:endParaRPr lang="en-US"/>
            </a:p>
          </p:txBody>
        </p:sp>
        <p:sp>
          <p:nvSpPr>
            <p:cNvPr id="43472" name="Oval 181"/>
            <p:cNvSpPr>
              <a:spLocks noChangeArrowheads="1"/>
            </p:cNvSpPr>
            <p:nvPr/>
          </p:nvSpPr>
          <p:spPr bwMode="auto">
            <a:xfrm>
              <a:off x="4470" y="3240"/>
              <a:ext cx="46" cy="46"/>
            </a:xfrm>
            <a:prstGeom prst="ellipse">
              <a:avLst/>
            </a:prstGeom>
            <a:noFill/>
            <a:ln w="3175" cap="rnd">
              <a:solidFill>
                <a:srgbClr val="000000"/>
              </a:solidFill>
              <a:round/>
              <a:headEnd/>
              <a:tailEnd/>
            </a:ln>
          </p:spPr>
          <p:txBody>
            <a:bodyPr/>
            <a:lstStyle/>
            <a:p>
              <a:endParaRPr lang="en-US"/>
            </a:p>
          </p:txBody>
        </p:sp>
        <p:sp>
          <p:nvSpPr>
            <p:cNvPr id="43473" name="Oval 182"/>
            <p:cNvSpPr>
              <a:spLocks noChangeArrowheads="1"/>
            </p:cNvSpPr>
            <p:nvPr/>
          </p:nvSpPr>
          <p:spPr bwMode="auto">
            <a:xfrm>
              <a:off x="4630" y="3173"/>
              <a:ext cx="46" cy="45"/>
            </a:xfrm>
            <a:prstGeom prst="ellipse">
              <a:avLst/>
            </a:prstGeom>
            <a:noFill/>
            <a:ln w="3175" cap="rnd">
              <a:solidFill>
                <a:srgbClr val="000000"/>
              </a:solidFill>
              <a:round/>
              <a:headEnd/>
              <a:tailEnd/>
            </a:ln>
          </p:spPr>
          <p:txBody>
            <a:bodyPr/>
            <a:lstStyle/>
            <a:p>
              <a:endParaRPr lang="en-US"/>
            </a:p>
          </p:txBody>
        </p:sp>
        <p:sp>
          <p:nvSpPr>
            <p:cNvPr id="43474" name="Oval 183"/>
            <p:cNvSpPr>
              <a:spLocks noChangeArrowheads="1"/>
            </p:cNvSpPr>
            <p:nvPr/>
          </p:nvSpPr>
          <p:spPr bwMode="auto">
            <a:xfrm>
              <a:off x="4738" y="3104"/>
              <a:ext cx="46" cy="45"/>
            </a:xfrm>
            <a:prstGeom prst="ellipse">
              <a:avLst/>
            </a:prstGeom>
            <a:noFill/>
            <a:ln w="3175" cap="rnd">
              <a:solidFill>
                <a:srgbClr val="000000"/>
              </a:solidFill>
              <a:round/>
              <a:headEnd/>
              <a:tailEnd/>
            </a:ln>
          </p:spPr>
          <p:txBody>
            <a:bodyPr/>
            <a:lstStyle/>
            <a:p>
              <a:endParaRPr lang="en-US"/>
            </a:p>
          </p:txBody>
        </p:sp>
        <p:sp>
          <p:nvSpPr>
            <p:cNvPr id="43475" name="Oval 184"/>
            <p:cNvSpPr>
              <a:spLocks noChangeArrowheads="1"/>
            </p:cNvSpPr>
            <p:nvPr/>
          </p:nvSpPr>
          <p:spPr bwMode="auto">
            <a:xfrm>
              <a:off x="4899" y="2647"/>
              <a:ext cx="45" cy="45"/>
            </a:xfrm>
            <a:prstGeom prst="ellipse">
              <a:avLst/>
            </a:prstGeom>
            <a:noFill/>
            <a:ln w="3175" cap="rnd">
              <a:solidFill>
                <a:srgbClr val="000000"/>
              </a:solidFill>
              <a:round/>
              <a:headEnd/>
              <a:tailEnd/>
            </a:ln>
          </p:spPr>
          <p:txBody>
            <a:bodyPr/>
            <a:lstStyle/>
            <a:p>
              <a:endParaRPr lang="en-US"/>
            </a:p>
          </p:txBody>
        </p:sp>
        <p:sp>
          <p:nvSpPr>
            <p:cNvPr id="43476" name="Oval 185"/>
            <p:cNvSpPr>
              <a:spLocks noChangeArrowheads="1"/>
            </p:cNvSpPr>
            <p:nvPr/>
          </p:nvSpPr>
          <p:spPr bwMode="auto">
            <a:xfrm>
              <a:off x="5006" y="2562"/>
              <a:ext cx="46" cy="46"/>
            </a:xfrm>
            <a:prstGeom prst="ellipse">
              <a:avLst/>
            </a:prstGeom>
            <a:noFill/>
            <a:ln w="3175" cap="rnd">
              <a:solidFill>
                <a:srgbClr val="000000"/>
              </a:solidFill>
              <a:round/>
              <a:headEnd/>
              <a:tailEnd/>
            </a:ln>
          </p:spPr>
          <p:txBody>
            <a:bodyPr/>
            <a:lstStyle/>
            <a:p>
              <a:endParaRPr lang="en-US"/>
            </a:p>
          </p:txBody>
        </p:sp>
        <p:sp>
          <p:nvSpPr>
            <p:cNvPr id="43477" name="Oval 186"/>
            <p:cNvSpPr>
              <a:spLocks noChangeArrowheads="1"/>
            </p:cNvSpPr>
            <p:nvPr/>
          </p:nvSpPr>
          <p:spPr bwMode="auto">
            <a:xfrm>
              <a:off x="5114" y="2562"/>
              <a:ext cx="46" cy="46"/>
            </a:xfrm>
            <a:prstGeom prst="ellipse">
              <a:avLst/>
            </a:prstGeom>
            <a:noFill/>
            <a:ln w="3175" cap="rnd">
              <a:solidFill>
                <a:srgbClr val="000000"/>
              </a:solidFill>
              <a:round/>
              <a:headEnd/>
              <a:tailEnd/>
            </a:ln>
          </p:spPr>
          <p:txBody>
            <a:bodyPr/>
            <a:lstStyle/>
            <a:p>
              <a:endParaRPr lang="en-US"/>
            </a:p>
          </p:txBody>
        </p:sp>
        <p:sp>
          <p:nvSpPr>
            <p:cNvPr id="43478" name="Oval 187"/>
            <p:cNvSpPr>
              <a:spLocks noChangeArrowheads="1"/>
            </p:cNvSpPr>
            <p:nvPr/>
          </p:nvSpPr>
          <p:spPr bwMode="auto">
            <a:xfrm>
              <a:off x="5223" y="2562"/>
              <a:ext cx="45" cy="46"/>
            </a:xfrm>
            <a:prstGeom prst="ellipse">
              <a:avLst/>
            </a:prstGeom>
            <a:noFill/>
            <a:ln w="3175" cap="rnd">
              <a:solidFill>
                <a:srgbClr val="000000"/>
              </a:solidFill>
              <a:round/>
              <a:headEnd/>
              <a:tailEnd/>
            </a:ln>
          </p:spPr>
          <p:txBody>
            <a:bodyPr/>
            <a:lstStyle/>
            <a:p>
              <a:endParaRPr lang="en-US"/>
            </a:p>
          </p:txBody>
        </p:sp>
        <p:sp>
          <p:nvSpPr>
            <p:cNvPr id="43479" name="Oval 188"/>
            <p:cNvSpPr>
              <a:spLocks noChangeArrowheads="1"/>
            </p:cNvSpPr>
            <p:nvPr/>
          </p:nvSpPr>
          <p:spPr bwMode="auto">
            <a:xfrm>
              <a:off x="5383" y="2328"/>
              <a:ext cx="45" cy="45"/>
            </a:xfrm>
            <a:prstGeom prst="ellipse">
              <a:avLst/>
            </a:prstGeom>
            <a:noFill/>
            <a:ln w="3175" cap="rnd">
              <a:solidFill>
                <a:srgbClr val="000000"/>
              </a:solidFill>
              <a:round/>
              <a:headEnd/>
              <a:tailEnd/>
            </a:ln>
          </p:spPr>
          <p:txBody>
            <a:bodyPr/>
            <a:lstStyle/>
            <a:p>
              <a:endParaRPr lang="en-US"/>
            </a:p>
          </p:txBody>
        </p:sp>
        <p:sp>
          <p:nvSpPr>
            <p:cNvPr id="43480" name="Oval 189"/>
            <p:cNvSpPr>
              <a:spLocks noChangeArrowheads="1"/>
            </p:cNvSpPr>
            <p:nvPr/>
          </p:nvSpPr>
          <p:spPr bwMode="auto">
            <a:xfrm>
              <a:off x="5491" y="2197"/>
              <a:ext cx="45" cy="45"/>
            </a:xfrm>
            <a:prstGeom prst="ellipse">
              <a:avLst/>
            </a:prstGeom>
            <a:noFill/>
            <a:ln w="3175" cap="rnd">
              <a:solidFill>
                <a:srgbClr val="000000"/>
              </a:solidFill>
              <a:round/>
              <a:headEnd/>
              <a:tailEnd/>
            </a:ln>
          </p:spPr>
          <p:txBody>
            <a:bodyPr/>
            <a:lstStyle/>
            <a:p>
              <a:endParaRPr lang="en-US"/>
            </a:p>
          </p:txBody>
        </p:sp>
        <p:sp>
          <p:nvSpPr>
            <p:cNvPr id="43481" name="Oval 190"/>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82" name="Oval 191"/>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83" name="Oval 192"/>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484" name="Oval 193"/>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485" name="Oval 194"/>
            <p:cNvSpPr>
              <a:spLocks noChangeArrowheads="1"/>
            </p:cNvSpPr>
            <p:nvPr/>
          </p:nvSpPr>
          <p:spPr bwMode="auto">
            <a:xfrm>
              <a:off x="3985" y="3783"/>
              <a:ext cx="47" cy="45"/>
            </a:xfrm>
            <a:prstGeom prst="ellipse">
              <a:avLst/>
            </a:prstGeom>
            <a:solidFill>
              <a:srgbClr val="FFFFFF"/>
            </a:solidFill>
            <a:ln w="0">
              <a:solidFill>
                <a:srgbClr val="000000"/>
              </a:solidFill>
              <a:round/>
              <a:headEnd/>
              <a:tailEnd/>
            </a:ln>
          </p:spPr>
          <p:txBody>
            <a:bodyPr/>
            <a:lstStyle/>
            <a:p>
              <a:endParaRPr lang="en-US"/>
            </a:p>
          </p:txBody>
        </p:sp>
        <p:sp>
          <p:nvSpPr>
            <p:cNvPr id="43486" name="Oval 195"/>
            <p:cNvSpPr>
              <a:spLocks noChangeArrowheads="1"/>
            </p:cNvSpPr>
            <p:nvPr/>
          </p:nvSpPr>
          <p:spPr bwMode="auto">
            <a:xfrm>
              <a:off x="4094" y="3692"/>
              <a:ext cx="46" cy="45"/>
            </a:xfrm>
            <a:prstGeom prst="ellipse">
              <a:avLst/>
            </a:prstGeom>
            <a:solidFill>
              <a:srgbClr val="FFFFFF"/>
            </a:solidFill>
            <a:ln w="0">
              <a:solidFill>
                <a:srgbClr val="000000"/>
              </a:solidFill>
              <a:round/>
              <a:headEnd/>
              <a:tailEnd/>
            </a:ln>
          </p:spPr>
          <p:txBody>
            <a:bodyPr/>
            <a:lstStyle/>
            <a:p>
              <a:endParaRPr lang="en-US"/>
            </a:p>
          </p:txBody>
        </p:sp>
        <p:sp>
          <p:nvSpPr>
            <p:cNvPr id="43487" name="Oval 196"/>
            <p:cNvSpPr>
              <a:spLocks noChangeArrowheads="1"/>
            </p:cNvSpPr>
            <p:nvPr/>
          </p:nvSpPr>
          <p:spPr bwMode="auto">
            <a:xfrm>
              <a:off x="4253" y="3692"/>
              <a:ext cx="45" cy="45"/>
            </a:xfrm>
            <a:prstGeom prst="ellipse">
              <a:avLst/>
            </a:prstGeom>
            <a:solidFill>
              <a:srgbClr val="FFFFFF"/>
            </a:solidFill>
            <a:ln w="0">
              <a:solidFill>
                <a:srgbClr val="000000"/>
              </a:solidFill>
              <a:round/>
              <a:headEnd/>
              <a:tailEnd/>
            </a:ln>
          </p:spPr>
          <p:txBody>
            <a:bodyPr/>
            <a:lstStyle/>
            <a:p>
              <a:endParaRPr lang="en-US"/>
            </a:p>
          </p:txBody>
        </p:sp>
        <p:sp>
          <p:nvSpPr>
            <p:cNvPr id="43488" name="Oval 197"/>
            <p:cNvSpPr>
              <a:spLocks noChangeArrowheads="1"/>
            </p:cNvSpPr>
            <p:nvPr/>
          </p:nvSpPr>
          <p:spPr bwMode="auto">
            <a:xfrm>
              <a:off x="4362" y="3537"/>
              <a:ext cx="46" cy="45"/>
            </a:xfrm>
            <a:prstGeom prst="ellipse">
              <a:avLst/>
            </a:prstGeom>
            <a:solidFill>
              <a:srgbClr val="FFFFFF"/>
            </a:solidFill>
            <a:ln w="0">
              <a:solidFill>
                <a:srgbClr val="000000"/>
              </a:solidFill>
              <a:round/>
              <a:headEnd/>
              <a:tailEnd/>
            </a:ln>
          </p:spPr>
          <p:txBody>
            <a:bodyPr/>
            <a:lstStyle/>
            <a:p>
              <a:endParaRPr lang="en-US"/>
            </a:p>
          </p:txBody>
        </p:sp>
        <p:sp>
          <p:nvSpPr>
            <p:cNvPr id="43489" name="Oval 198"/>
            <p:cNvSpPr>
              <a:spLocks noChangeArrowheads="1"/>
            </p:cNvSpPr>
            <p:nvPr/>
          </p:nvSpPr>
          <p:spPr bwMode="auto">
            <a:xfrm>
              <a:off x="4470" y="3275"/>
              <a:ext cx="46" cy="46"/>
            </a:xfrm>
            <a:prstGeom prst="ellipse">
              <a:avLst/>
            </a:prstGeom>
            <a:solidFill>
              <a:srgbClr val="FFFFFF"/>
            </a:solidFill>
            <a:ln w="0">
              <a:solidFill>
                <a:srgbClr val="000000"/>
              </a:solidFill>
              <a:round/>
              <a:headEnd/>
              <a:tailEnd/>
            </a:ln>
          </p:spPr>
          <p:txBody>
            <a:bodyPr/>
            <a:lstStyle/>
            <a:p>
              <a:endParaRPr lang="en-US"/>
            </a:p>
          </p:txBody>
        </p:sp>
        <p:sp>
          <p:nvSpPr>
            <p:cNvPr id="43490" name="Oval 199"/>
            <p:cNvSpPr>
              <a:spLocks noChangeArrowheads="1"/>
            </p:cNvSpPr>
            <p:nvPr/>
          </p:nvSpPr>
          <p:spPr bwMode="auto">
            <a:xfrm>
              <a:off x="4630" y="3223"/>
              <a:ext cx="46" cy="46"/>
            </a:xfrm>
            <a:prstGeom prst="ellipse">
              <a:avLst/>
            </a:prstGeom>
            <a:solidFill>
              <a:srgbClr val="FFFFFF"/>
            </a:solidFill>
            <a:ln w="0">
              <a:solidFill>
                <a:srgbClr val="000000"/>
              </a:solidFill>
              <a:round/>
              <a:headEnd/>
              <a:tailEnd/>
            </a:ln>
          </p:spPr>
          <p:txBody>
            <a:bodyPr/>
            <a:lstStyle/>
            <a:p>
              <a:endParaRPr lang="en-US"/>
            </a:p>
          </p:txBody>
        </p:sp>
        <p:sp>
          <p:nvSpPr>
            <p:cNvPr id="43491" name="Oval 200"/>
            <p:cNvSpPr>
              <a:spLocks noChangeArrowheads="1"/>
            </p:cNvSpPr>
            <p:nvPr/>
          </p:nvSpPr>
          <p:spPr bwMode="auto">
            <a:xfrm>
              <a:off x="4738" y="3223"/>
              <a:ext cx="46" cy="46"/>
            </a:xfrm>
            <a:prstGeom prst="ellipse">
              <a:avLst/>
            </a:prstGeom>
            <a:solidFill>
              <a:srgbClr val="FFFFFF"/>
            </a:solidFill>
            <a:ln w="0">
              <a:solidFill>
                <a:srgbClr val="000000"/>
              </a:solidFill>
              <a:round/>
              <a:headEnd/>
              <a:tailEnd/>
            </a:ln>
          </p:spPr>
          <p:txBody>
            <a:bodyPr/>
            <a:lstStyle/>
            <a:p>
              <a:endParaRPr lang="en-US"/>
            </a:p>
          </p:txBody>
        </p:sp>
        <p:sp>
          <p:nvSpPr>
            <p:cNvPr id="43492" name="Oval 201"/>
            <p:cNvSpPr>
              <a:spLocks noChangeArrowheads="1"/>
            </p:cNvSpPr>
            <p:nvPr/>
          </p:nvSpPr>
          <p:spPr bwMode="auto">
            <a:xfrm>
              <a:off x="4899" y="2778"/>
              <a:ext cx="45" cy="46"/>
            </a:xfrm>
            <a:prstGeom prst="ellipse">
              <a:avLst/>
            </a:prstGeom>
            <a:solidFill>
              <a:srgbClr val="FFFFFF"/>
            </a:solidFill>
            <a:ln w="0">
              <a:solidFill>
                <a:srgbClr val="000000"/>
              </a:solidFill>
              <a:round/>
              <a:headEnd/>
              <a:tailEnd/>
            </a:ln>
          </p:spPr>
          <p:txBody>
            <a:bodyPr/>
            <a:lstStyle/>
            <a:p>
              <a:endParaRPr lang="en-US"/>
            </a:p>
          </p:txBody>
        </p:sp>
        <p:sp>
          <p:nvSpPr>
            <p:cNvPr id="43493" name="Oval 202"/>
            <p:cNvSpPr>
              <a:spLocks noChangeArrowheads="1"/>
            </p:cNvSpPr>
            <p:nvPr/>
          </p:nvSpPr>
          <p:spPr bwMode="auto">
            <a:xfrm>
              <a:off x="5006" y="2670"/>
              <a:ext cx="46" cy="46"/>
            </a:xfrm>
            <a:prstGeom prst="ellipse">
              <a:avLst/>
            </a:prstGeom>
            <a:solidFill>
              <a:srgbClr val="FFFFFF"/>
            </a:solidFill>
            <a:ln w="0">
              <a:solidFill>
                <a:srgbClr val="000000"/>
              </a:solidFill>
              <a:round/>
              <a:headEnd/>
              <a:tailEnd/>
            </a:ln>
          </p:spPr>
          <p:txBody>
            <a:bodyPr/>
            <a:lstStyle/>
            <a:p>
              <a:endParaRPr lang="en-US"/>
            </a:p>
          </p:txBody>
        </p:sp>
        <p:sp>
          <p:nvSpPr>
            <p:cNvPr id="43494" name="Oval 203"/>
            <p:cNvSpPr>
              <a:spLocks noChangeArrowheads="1"/>
            </p:cNvSpPr>
            <p:nvPr/>
          </p:nvSpPr>
          <p:spPr bwMode="auto">
            <a:xfrm>
              <a:off x="5114" y="2670"/>
              <a:ext cx="46" cy="46"/>
            </a:xfrm>
            <a:prstGeom prst="ellipse">
              <a:avLst/>
            </a:prstGeom>
            <a:solidFill>
              <a:srgbClr val="FFFFFF"/>
            </a:solidFill>
            <a:ln w="0">
              <a:solidFill>
                <a:srgbClr val="000000"/>
              </a:solidFill>
              <a:round/>
              <a:headEnd/>
              <a:tailEnd/>
            </a:ln>
          </p:spPr>
          <p:txBody>
            <a:bodyPr/>
            <a:lstStyle/>
            <a:p>
              <a:endParaRPr lang="en-US"/>
            </a:p>
          </p:txBody>
        </p:sp>
        <p:sp>
          <p:nvSpPr>
            <p:cNvPr id="43495" name="Oval 204"/>
            <p:cNvSpPr>
              <a:spLocks noChangeArrowheads="1"/>
            </p:cNvSpPr>
            <p:nvPr/>
          </p:nvSpPr>
          <p:spPr bwMode="auto">
            <a:xfrm>
              <a:off x="5223" y="2670"/>
              <a:ext cx="45" cy="46"/>
            </a:xfrm>
            <a:prstGeom prst="ellipse">
              <a:avLst/>
            </a:prstGeom>
            <a:solidFill>
              <a:srgbClr val="FFFFFF"/>
            </a:solidFill>
            <a:ln w="0">
              <a:solidFill>
                <a:srgbClr val="000000"/>
              </a:solidFill>
              <a:round/>
              <a:headEnd/>
              <a:tailEnd/>
            </a:ln>
          </p:spPr>
          <p:txBody>
            <a:bodyPr/>
            <a:lstStyle/>
            <a:p>
              <a:endParaRPr lang="en-US"/>
            </a:p>
          </p:txBody>
        </p:sp>
        <p:sp>
          <p:nvSpPr>
            <p:cNvPr id="43496" name="Oval 205"/>
            <p:cNvSpPr>
              <a:spLocks noChangeArrowheads="1"/>
            </p:cNvSpPr>
            <p:nvPr/>
          </p:nvSpPr>
          <p:spPr bwMode="auto">
            <a:xfrm>
              <a:off x="5383" y="2448"/>
              <a:ext cx="45" cy="45"/>
            </a:xfrm>
            <a:prstGeom prst="ellipse">
              <a:avLst/>
            </a:prstGeom>
            <a:solidFill>
              <a:srgbClr val="FFFFFF"/>
            </a:solidFill>
            <a:ln w="0">
              <a:solidFill>
                <a:srgbClr val="000000"/>
              </a:solidFill>
              <a:round/>
              <a:headEnd/>
              <a:tailEnd/>
            </a:ln>
          </p:spPr>
          <p:txBody>
            <a:bodyPr/>
            <a:lstStyle/>
            <a:p>
              <a:endParaRPr lang="en-US"/>
            </a:p>
          </p:txBody>
        </p:sp>
        <p:sp>
          <p:nvSpPr>
            <p:cNvPr id="43497" name="Oval 206"/>
            <p:cNvSpPr>
              <a:spLocks noChangeArrowheads="1"/>
            </p:cNvSpPr>
            <p:nvPr/>
          </p:nvSpPr>
          <p:spPr bwMode="auto">
            <a:xfrm>
              <a:off x="5491" y="2151"/>
              <a:ext cx="45" cy="46"/>
            </a:xfrm>
            <a:prstGeom prst="ellipse">
              <a:avLst/>
            </a:prstGeom>
            <a:solidFill>
              <a:srgbClr val="FFFFFF"/>
            </a:solidFill>
            <a:ln w="0">
              <a:solidFill>
                <a:srgbClr val="000000"/>
              </a:solidFill>
              <a:round/>
              <a:headEnd/>
              <a:tailEnd/>
            </a:ln>
          </p:spPr>
          <p:txBody>
            <a:bodyPr/>
            <a:lstStyle/>
            <a:p>
              <a:endParaRPr lang="en-US"/>
            </a:p>
          </p:txBody>
        </p:sp>
        <p:sp>
          <p:nvSpPr>
            <p:cNvPr id="43498" name="Oval 207"/>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499" name="Oval 208"/>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500" name="Oval 209"/>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501" name="Oval 210"/>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502" name="Oval 211"/>
            <p:cNvSpPr>
              <a:spLocks noChangeArrowheads="1"/>
            </p:cNvSpPr>
            <p:nvPr/>
          </p:nvSpPr>
          <p:spPr bwMode="auto">
            <a:xfrm>
              <a:off x="3985" y="3783"/>
              <a:ext cx="47" cy="45"/>
            </a:xfrm>
            <a:prstGeom prst="ellipse">
              <a:avLst/>
            </a:prstGeom>
            <a:noFill/>
            <a:ln w="3175" cap="rnd">
              <a:solidFill>
                <a:srgbClr val="000000"/>
              </a:solidFill>
              <a:round/>
              <a:headEnd/>
              <a:tailEnd/>
            </a:ln>
          </p:spPr>
          <p:txBody>
            <a:bodyPr/>
            <a:lstStyle/>
            <a:p>
              <a:endParaRPr lang="en-US"/>
            </a:p>
          </p:txBody>
        </p:sp>
        <p:sp>
          <p:nvSpPr>
            <p:cNvPr id="43503" name="Oval 212"/>
            <p:cNvSpPr>
              <a:spLocks noChangeArrowheads="1"/>
            </p:cNvSpPr>
            <p:nvPr/>
          </p:nvSpPr>
          <p:spPr bwMode="auto">
            <a:xfrm>
              <a:off x="4094" y="3692"/>
              <a:ext cx="46" cy="45"/>
            </a:xfrm>
            <a:prstGeom prst="ellipse">
              <a:avLst/>
            </a:prstGeom>
            <a:noFill/>
            <a:ln w="3175" cap="rnd">
              <a:solidFill>
                <a:srgbClr val="000000"/>
              </a:solidFill>
              <a:round/>
              <a:headEnd/>
              <a:tailEnd/>
            </a:ln>
          </p:spPr>
          <p:txBody>
            <a:bodyPr/>
            <a:lstStyle/>
            <a:p>
              <a:endParaRPr lang="en-US"/>
            </a:p>
          </p:txBody>
        </p:sp>
        <p:sp>
          <p:nvSpPr>
            <p:cNvPr id="43504" name="Oval 213"/>
            <p:cNvSpPr>
              <a:spLocks noChangeArrowheads="1"/>
            </p:cNvSpPr>
            <p:nvPr/>
          </p:nvSpPr>
          <p:spPr bwMode="auto">
            <a:xfrm>
              <a:off x="4253" y="3692"/>
              <a:ext cx="45" cy="45"/>
            </a:xfrm>
            <a:prstGeom prst="ellipse">
              <a:avLst/>
            </a:prstGeom>
            <a:noFill/>
            <a:ln w="3175" cap="rnd">
              <a:solidFill>
                <a:srgbClr val="000000"/>
              </a:solidFill>
              <a:round/>
              <a:headEnd/>
              <a:tailEnd/>
            </a:ln>
          </p:spPr>
          <p:txBody>
            <a:bodyPr/>
            <a:lstStyle/>
            <a:p>
              <a:endParaRPr lang="en-US"/>
            </a:p>
          </p:txBody>
        </p:sp>
        <p:sp>
          <p:nvSpPr>
            <p:cNvPr id="43505" name="Oval 214"/>
            <p:cNvSpPr>
              <a:spLocks noChangeArrowheads="1"/>
            </p:cNvSpPr>
            <p:nvPr/>
          </p:nvSpPr>
          <p:spPr bwMode="auto">
            <a:xfrm>
              <a:off x="4362" y="3537"/>
              <a:ext cx="46" cy="45"/>
            </a:xfrm>
            <a:prstGeom prst="ellipse">
              <a:avLst/>
            </a:prstGeom>
            <a:noFill/>
            <a:ln w="3175" cap="rnd">
              <a:solidFill>
                <a:srgbClr val="000000"/>
              </a:solidFill>
              <a:round/>
              <a:headEnd/>
              <a:tailEnd/>
            </a:ln>
          </p:spPr>
          <p:txBody>
            <a:bodyPr/>
            <a:lstStyle/>
            <a:p>
              <a:endParaRPr lang="en-US"/>
            </a:p>
          </p:txBody>
        </p:sp>
        <p:sp>
          <p:nvSpPr>
            <p:cNvPr id="43506" name="Oval 215"/>
            <p:cNvSpPr>
              <a:spLocks noChangeArrowheads="1"/>
            </p:cNvSpPr>
            <p:nvPr/>
          </p:nvSpPr>
          <p:spPr bwMode="auto">
            <a:xfrm>
              <a:off x="4470" y="3275"/>
              <a:ext cx="46" cy="46"/>
            </a:xfrm>
            <a:prstGeom prst="ellipse">
              <a:avLst/>
            </a:prstGeom>
            <a:noFill/>
            <a:ln w="3175" cap="rnd">
              <a:solidFill>
                <a:srgbClr val="000000"/>
              </a:solidFill>
              <a:round/>
              <a:headEnd/>
              <a:tailEnd/>
            </a:ln>
          </p:spPr>
          <p:txBody>
            <a:bodyPr/>
            <a:lstStyle/>
            <a:p>
              <a:endParaRPr lang="en-US"/>
            </a:p>
          </p:txBody>
        </p:sp>
        <p:sp>
          <p:nvSpPr>
            <p:cNvPr id="43507" name="Oval 216"/>
            <p:cNvSpPr>
              <a:spLocks noChangeArrowheads="1"/>
            </p:cNvSpPr>
            <p:nvPr/>
          </p:nvSpPr>
          <p:spPr bwMode="auto">
            <a:xfrm>
              <a:off x="4630" y="3223"/>
              <a:ext cx="46" cy="46"/>
            </a:xfrm>
            <a:prstGeom prst="ellipse">
              <a:avLst/>
            </a:prstGeom>
            <a:noFill/>
            <a:ln w="3175" cap="rnd">
              <a:solidFill>
                <a:srgbClr val="000000"/>
              </a:solidFill>
              <a:round/>
              <a:headEnd/>
              <a:tailEnd/>
            </a:ln>
          </p:spPr>
          <p:txBody>
            <a:bodyPr/>
            <a:lstStyle/>
            <a:p>
              <a:endParaRPr lang="en-US"/>
            </a:p>
          </p:txBody>
        </p:sp>
        <p:sp>
          <p:nvSpPr>
            <p:cNvPr id="43508" name="Oval 217"/>
            <p:cNvSpPr>
              <a:spLocks noChangeArrowheads="1"/>
            </p:cNvSpPr>
            <p:nvPr/>
          </p:nvSpPr>
          <p:spPr bwMode="auto">
            <a:xfrm>
              <a:off x="4738" y="3223"/>
              <a:ext cx="46" cy="46"/>
            </a:xfrm>
            <a:prstGeom prst="ellipse">
              <a:avLst/>
            </a:prstGeom>
            <a:noFill/>
            <a:ln w="3175" cap="rnd">
              <a:solidFill>
                <a:srgbClr val="000000"/>
              </a:solidFill>
              <a:round/>
              <a:headEnd/>
              <a:tailEnd/>
            </a:ln>
          </p:spPr>
          <p:txBody>
            <a:bodyPr/>
            <a:lstStyle/>
            <a:p>
              <a:endParaRPr lang="en-US"/>
            </a:p>
          </p:txBody>
        </p:sp>
        <p:sp>
          <p:nvSpPr>
            <p:cNvPr id="43509" name="Oval 218"/>
            <p:cNvSpPr>
              <a:spLocks noChangeArrowheads="1"/>
            </p:cNvSpPr>
            <p:nvPr/>
          </p:nvSpPr>
          <p:spPr bwMode="auto">
            <a:xfrm>
              <a:off x="4899" y="2778"/>
              <a:ext cx="45" cy="46"/>
            </a:xfrm>
            <a:prstGeom prst="ellipse">
              <a:avLst/>
            </a:prstGeom>
            <a:noFill/>
            <a:ln w="3175" cap="rnd">
              <a:solidFill>
                <a:srgbClr val="000000"/>
              </a:solidFill>
              <a:round/>
              <a:headEnd/>
              <a:tailEnd/>
            </a:ln>
          </p:spPr>
          <p:txBody>
            <a:bodyPr/>
            <a:lstStyle/>
            <a:p>
              <a:endParaRPr lang="en-US"/>
            </a:p>
          </p:txBody>
        </p:sp>
        <p:sp>
          <p:nvSpPr>
            <p:cNvPr id="43510" name="Oval 219"/>
            <p:cNvSpPr>
              <a:spLocks noChangeArrowheads="1"/>
            </p:cNvSpPr>
            <p:nvPr/>
          </p:nvSpPr>
          <p:spPr bwMode="auto">
            <a:xfrm>
              <a:off x="5006" y="2670"/>
              <a:ext cx="46" cy="46"/>
            </a:xfrm>
            <a:prstGeom prst="ellipse">
              <a:avLst/>
            </a:prstGeom>
            <a:noFill/>
            <a:ln w="3175" cap="rnd">
              <a:solidFill>
                <a:srgbClr val="000000"/>
              </a:solidFill>
              <a:round/>
              <a:headEnd/>
              <a:tailEnd/>
            </a:ln>
          </p:spPr>
          <p:txBody>
            <a:bodyPr/>
            <a:lstStyle/>
            <a:p>
              <a:endParaRPr lang="en-US"/>
            </a:p>
          </p:txBody>
        </p:sp>
        <p:sp>
          <p:nvSpPr>
            <p:cNvPr id="43511" name="Oval 220"/>
            <p:cNvSpPr>
              <a:spLocks noChangeArrowheads="1"/>
            </p:cNvSpPr>
            <p:nvPr/>
          </p:nvSpPr>
          <p:spPr bwMode="auto">
            <a:xfrm>
              <a:off x="5114" y="2670"/>
              <a:ext cx="46" cy="46"/>
            </a:xfrm>
            <a:prstGeom prst="ellipse">
              <a:avLst/>
            </a:prstGeom>
            <a:noFill/>
            <a:ln w="3175" cap="rnd">
              <a:solidFill>
                <a:srgbClr val="000000"/>
              </a:solidFill>
              <a:round/>
              <a:headEnd/>
              <a:tailEnd/>
            </a:ln>
          </p:spPr>
          <p:txBody>
            <a:bodyPr/>
            <a:lstStyle/>
            <a:p>
              <a:endParaRPr lang="en-US"/>
            </a:p>
          </p:txBody>
        </p:sp>
        <p:sp>
          <p:nvSpPr>
            <p:cNvPr id="43512" name="Oval 221"/>
            <p:cNvSpPr>
              <a:spLocks noChangeArrowheads="1"/>
            </p:cNvSpPr>
            <p:nvPr/>
          </p:nvSpPr>
          <p:spPr bwMode="auto">
            <a:xfrm>
              <a:off x="5223" y="2670"/>
              <a:ext cx="45" cy="46"/>
            </a:xfrm>
            <a:prstGeom prst="ellipse">
              <a:avLst/>
            </a:prstGeom>
            <a:noFill/>
            <a:ln w="3175" cap="rnd">
              <a:solidFill>
                <a:srgbClr val="000000"/>
              </a:solidFill>
              <a:round/>
              <a:headEnd/>
              <a:tailEnd/>
            </a:ln>
          </p:spPr>
          <p:txBody>
            <a:bodyPr/>
            <a:lstStyle/>
            <a:p>
              <a:endParaRPr lang="en-US"/>
            </a:p>
          </p:txBody>
        </p:sp>
        <p:sp>
          <p:nvSpPr>
            <p:cNvPr id="43513" name="Oval 222"/>
            <p:cNvSpPr>
              <a:spLocks noChangeArrowheads="1"/>
            </p:cNvSpPr>
            <p:nvPr/>
          </p:nvSpPr>
          <p:spPr bwMode="auto">
            <a:xfrm>
              <a:off x="5383" y="2448"/>
              <a:ext cx="45" cy="45"/>
            </a:xfrm>
            <a:prstGeom prst="ellipse">
              <a:avLst/>
            </a:prstGeom>
            <a:noFill/>
            <a:ln w="3175" cap="rnd">
              <a:solidFill>
                <a:srgbClr val="000000"/>
              </a:solidFill>
              <a:round/>
              <a:headEnd/>
              <a:tailEnd/>
            </a:ln>
          </p:spPr>
          <p:txBody>
            <a:bodyPr/>
            <a:lstStyle/>
            <a:p>
              <a:endParaRPr lang="en-US"/>
            </a:p>
          </p:txBody>
        </p:sp>
        <p:sp>
          <p:nvSpPr>
            <p:cNvPr id="43514" name="Oval 223"/>
            <p:cNvSpPr>
              <a:spLocks noChangeArrowheads="1"/>
            </p:cNvSpPr>
            <p:nvPr/>
          </p:nvSpPr>
          <p:spPr bwMode="auto">
            <a:xfrm>
              <a:off x="5491" y="2151"/>
              <a:ext cx="45" cy="46"/>
            </a:xfrm>
            <a:prstGeom prst="ellipse">
              <a:avLst/>
            </a:prstGeom>
            <a:noFill/>
            <a:ln w="3175" cap="rnd">
              <a:solidFill>
                <a:srgbClr val="000000"/>
              </a:solidFill>
              <a:round/>
              <a:headEnd/>
              <a:tailEnd/>
            </a:ln>
          </p:spPr>
          <p:txBody>
            <a:bodyPr/>
            <a:lstStyle/>
            <a:p>
              <a:endParaRPr lang="en-US"/>
            </a:p>
          </p:txBody>
        </p:sp>
        <p:sp>
          <p:nvSpPr>
            <p:cNvPr id="43515" name="Oval 224"/>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16" name="Oval 225"/>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17" name="Oval 226"/>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518" name="Oval 227"/>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19" name="Oval 228"/>
            <p:cNvSpPr>
              <a:spLocks noChangeArrowheads="1"/>
            </p:cNvSpPr>
            <p:nvPr/>
          </p:nvSpPr>
          <p:spPr bwMode="auto">
            <a:xfrm>
              <a:off x="3985" y="3799"/>
              <a:ext cx="47" cy="46"/>
            </a:xfrm>
            <a:prstGeom prst="ellipse">
              <a:avLst/>
            </a:prstGeom>
            <a:solidFill>
              <a:srgbClr val="FFFFFF"/>
            </a:solidFill>
            <a:ln w="0">
              <a:solidFill>
                <a:srgbClr val="000000"/>
              </a:solidFill>
              <a:round/>
              <a:headEnd/>
              <a:tailEnd/>
            </a:ln>
          </p:spPr>
          <p:txBody>
            <a:bodyPr/>
            <a:lstStyle/>
            <a:p>
              <a:endParaRPr lang="en-US"/>
            </a:p>
          </p:txBody>
        </p:sp>
        <p:sp>
          <p:nvSpPr>
            <p:cNvPr id="43520" name="Oval 229"/>
            <p:cNvSpPr>
              <a:spLocks noChangeArrowheads="1"/>
            </p:cNvSpPr>
            <p:nvPr/>
          </p:nvSpPr>
          <p:spPr bwMode="auto">
            <a:xfrm>
              <a:off x="4094" y="3725"/>
              <a:ext cx="46" cy="46"/>
            </a:xfrm>
            <a:prstGeom prst="ellipse">
              <a:avLst/>
            </a:prstGeom>
            <a:solidFill>
              <a:srgbClr val="FFFFFF"/>
            </a:solidFill>
            <a:ln w="0">
              <a:solidFill>
                <a:srgbClr val="000000"/>
              </a:solidFill>
              <a:round/>
              <a:headEnd/>
              <a:tailEnd/>
            </a:ln>
          </p:spPr>
          <p:txBody>
            <a:bodyPr/>
            <a:lstStyle/>
            <a:p>
              <a:endParaRPr lang="en-US"/>
            </a:p>
          </p:txBody>
        </p:sp>
        <p:sp>
          <p:nvSpPr>
            <p:cNvPr id="43521" name="Oval 230"/>
            <p:cNvSpPr>
              <a:spLocks noChangeArrowheads="1"/>
            </p:cNvSpPr>
            <p:nvPr/>
          </p:nvSpPr>
          <p:spPr bwMode="auto">
            <a:xfrm>
              <a:off x="4253" y="3702"/>
              <a:ext cx="45" cy="45"/>
            </a:xfrm>
            <a:prstGeom prst="ellipse">
              <a:avLst/>
            </a:prstGeom>
            <a:solidFill>
              <a:srgbClr val="FFFFFF"/>
            </a:solidFill>
            <a:ln w="0">
              <a:solidFill>
                <a:srgbClr val="000000"/>
              </a:solidFill>
              <a:round/>
              <a:headEnd/>
              <a:tailEnd/>
            </a:ln>
          </p:spPr>
          <p:txBody>
            <a:bodyPr/>
            <a:lstStyle/>
            <a:p>
              <a:endParaRPr lang="en-US"/>
            </a:p>
          </p:txBody>
        </p:sp>
        <p:sp>
          <p:nvSpPr>
            <p:cNvPr id="43522" name="Oval 231"/>
            <p:cNvSpPr>
              <a:spLocks noChangeArrowheads="1"/>
            </p:cNvSpPr>
            <p:nvPr/>
          </p:nvSpPr>
          <p:spPr bwMode="auto">
            <a:xfrm>
              <a:off x="4362" y="3673"/>
              <a:ext cx="46" cy="46"/>
            </a:xfrm>
            <a:prstGeom prst="ellipse">
              <a:avLst/>
            </a:prstGeom>
            <a:solidFill>
              <a:srgbClr val="FFFFFF"/>
            </a:solidFill>
            <a:ln w="0">
              <a:solidFill>
                <a:srgbClr val="000000"/>
              </a:solidFill>
              <a:round/>
              <a:headEnd/>
              <a:tailEnd/>
            </a:ln>
          </p:spPr>
          <p:txBody>
            <a:bodyPr/>
            <a:lstStyle/>
            <a:p>
              <a:endParaRPr lang="en-US"/>
            </a:p>
          </p:txBody>
        </p:sp>
        <p:sp>
          <p:nvSpPr>
            <p:cNvPr id="43523" name="Oval 232"/>
            <p:cNvSpPr>
              <a:spLocks noChangeArrowheads="1"/>
            </p:cNvSpPr>
            <p:nvPr/>
          </p:nvSpPr>
          <p:spPr bwMode="auto">
            <a:xfrm>
              <a:off x="4470" y="3338"/>
              <a:ext cx="46" cy="45"/>
            </a:xfrm>
            <a:prstGeom prst="ellipse">
              <a:avLst/>
            </a:prstGeom>
            <a:solidFill>
              <a:srgbClr val="FFFFFF"/>
            </a:solidFill>
            <a:ln w="0">
              <a:solidFill>
                <a:srgbClr val="000000"/>
              </a:solidFill>
              <a:round/>
              <a:headEnd/>
              <a:tailEnd/>
            </a:ln>
          </p:spPr>
          <p:txBody>
            <a:bodyPr/>
            <a:lstStyle/>
            <a:p>
              <a:endParaRPr lang="en-US"/>
            </a:p>
          </p:txBody>
        </p:sp>
        <p:sp>
          <p:nvSpPr>
            <p:cNvPr id="43524" name="Oval 233"/>
            <p:cNvSpPr>
              <a:spLocks noChangeArrowheads="1"/>
            </p:cNvSpPr>
            <p:nvPr/>
          </p:nvSpPr>
          <p:spPr bwMode="auto">
            <a:xfrm>
              <a:off x="4630" y="3275"/>
              <a:ext cx="46" cy="46"/>
            </a:xfrm>
            <a:prstGeom prst="ellipse">
              <a:avLst/>
            </a:prstGeom>
            <a:solidFill>
              <a:srgbClr val="FFFFFF"/>
            </a:solidFill>
            <a:ln w="0">
              <a:solidFill>
                <a:srgbClr val="000000"/>
              </a:solidFill>
              <a:round/>
              <a:headEnd/>
              <a:tailEnd/>
            </a:ln>
          </p:spPr>
          <p:txBody>
            <a:bodyPr/>
            <a:lstStyle/>
            <a:p>
              <a:endParaRPr lang="en-US"/>
            </a:p>
          </p:txBody>
        </p:sp>
        <p:sp>
          <p:nvSpPr>
            <p:cNvPr id="43525" name="Oval 234"/>
            <p:cNvSpPr>
              <a:spLocks noChangeArrowheads="1"/>
            </p:cNvSpPr>
            <p:nvPr/>
          </p:nvSpPr>
          <p:spPr bwMode="auto">
            <a:xfrm>
              <a:off x="4738" y="3269"/>
              <a:ext cx="46" cy="45"/>
            </a:xfrm>
            <a:prstGeom prst="ellipse">
              <a:avLst/>
            </a:prstGeom>
            <a:solidFill>
              <a:srgbClr val="FFFFFF"/>
            </a:solidFill>
            <a:ln w="0">
              <a:solidFill>
                <a:srgbClr val="000000"/>
              </a:solidFill>
              <a:round/>
              <a:headEnd/>
              <a:tailEnd/>
            </a:ln>
          </p:spPr>
          <p:txBody>
            <a:bodyPr/>
            <a:lstStyle/>
            <a:p>
              <a:endParaRPr lang="en-US"/>
            </a:p>
          </p:txBody>
        </p:sp>
        <p:sp>
          <p:nvSpPr>
            <p:cNvPr id="43526" name="Oval 235"/>
            <p:cNvSpPr>
              <a:spLocks noChangeArrowheads="1"/>
            </p:cNvSpPr>
            <p:nvPr/>
          </p:nvSpPr>
          <p:spPr bwMode="auto">
            <a:xfrm>
              <a:off x="4899" y="2933"/>
              <a:ext cx="45" cy="46"/>
            </a:xfrm>
            <a:prstGeom prst="ellipse">
              <a:avLst/>
            </a:prstGeom>
            <a:solidFill>
              <a:srgbClr val="FFFFFF"/>
            </a:solidFill>
            <a:ln w="0">
              <a:solidFill>
                <a:srgbClr val="000000"/>
              </a:solidFill>
              <a:round/>
              <a:headEnd/>
              <a:tailEnd/>
            </a:ln>
          </p:spPr>
          <p:txBody>
            <a:bodyPr/>
            <a:lstStyle/>
            <a:p>
              <a:endParaRPr lang="en-US"/>
            </a:p>
          </p:txBody>
        </p:sp>
        <p:sp>
          <p:nvSpPr>
            <p:cNvPr id="43527" name="Oval 236"/>
            <p:cNvSpPr>
              <a:spLocks noChangeArrowheads="1"/>
            </p:cNvSpPr>
            <p:nvPr/>
          </p:nvSpPr>
          <p:spPr bwMode="auto">
            <a:xfrm>
              <a:off x="5006" y="2682"/>
              <a:ext cx="46" cy="46"/>
            </a:xfrm>
            <a:prstGeom prst="ellipse">
              <a:avLst/>
            </a:prstGeom>
            <a:solidFill>
              <a:srgbClr val="FFFFFF"/>
            </a:solidFill>
            <a:ln w="0">
              <a:solidFill>
                <a:srgbClr val="000000"/>
              </a:solidFill>
              <a:round/>
              <a:headEnd/>
              <a:tailEnd/>
            </a:ln>
          </p:spPr>
          <p:txBody>
            <a:bodyPr/>
            <a:lstStyle/>
            <a:p>
              <a:endParaRPr lang="en-US"/>
            </a:p>
          </p:txBody>
        </p:sp>
        <p:sp>
          <p:nvSpPr>
            <p:cNvPr id="43528" name="Oval 237"/>
            <p:cNvSpPr>
              <a:spLocks noChangeArrowheads="1"/>
            </p:cNvSpPr>
            <p:nvPr/>
          </p:nvSpPr>
          <p:spPr bwMode="auto">
            <a:xfrm>
              <a:off x="5114" y="2670"/>
              <a:ext cx="46" cy="46"/>
            </a:xfrm>
            <a:prstGeom prst="ellipse">
              <a:avLst/>
            </a:prstGeom>
            <a:solidFill>
              <a:srgbClr val="FFFFFF"/>
            </a:solidFill>
            <a:ln w="0">
              <a:solidFill>
                <a:srgbClr val="000000"/>
              </a:solidFill>
              <a:round/>
              <a:headEnd/>
              <a:tailEnd/>
            </a:ln>
          </p:spPr>
          <p:txBody>
            <a:bodyPr/>
            <a:lstStyle/>
            <a:p>
              <a:endParaRPr lang="en-US"/>
            </a:p>
          </p:txBody>
        </p:sp>
        <p:sp>
          <p:nvSpPr>
            <p:cNvPr id="43529" name="Oval 238"/>
            <p:cNvSpPr>
              <a:spLocks noChangeArrowheads="1"/>
            </p:cNvSpPr>
            <p:nvPr/>
          </p:nvSpPr>
          <p:spPr bwMode="auto">
            <a:xfrm>
              <a:off x="5223" y="2670"/>
              <a:ext cx="45" cy="46"/>
            </a:xfrm>
            <a:prstGeom prst="ellipse">
              <a:avLst/>
            </a:prstGeom>
            <a:solidFill>
              <a:srgbClr val="FFFFFF"/>
            </a:solidFill>
            <a:ln w="0">
              <a:solidFill>
                <a:srgbClr val="000000"/>
              </a:solidFill>
              <a:round/>
              <a:headEnd/>
              <a:tailEnd/>
            </a:ln>
          </p:spPr>
          <p:txBody>
            <a:bodyPr/>
            <a:lstStyle/>
            <a:p>
              <a:endParaRPr lang="en-US"/>
            </a:p>
          </p:txBody>
        </p:sp>
        <p:sp>
          <p:nvSpPr>
            <p:cNvPr id="43530" name="Oval 239"/>
            <p:cNvSpPr>
              <a:spLocks noChangeArrowheads="1"/>
            </p:cNvSpPr>
            <p:nvPr/>
          </p:nvSpPr>
          <p:spPr bwMode="auto">
            <a:xfrm>
              <a:off x="5383" y="2368"/>
              <a:ext cx="45" cy="46"/>
            </a:xfrm>
            <a:prstGeom prst="ellipse">
              <a:avLst/>
            </a:prstGeom>
            <a:solidFill>
              <a:srgbClr val="FFFFFF"/>
            </a:solidFill>
            <a:ln w="0">
              <a:solidFill>
                <a:srgbClr val="000000"/>
              </a:solidFill>
              <a:round/>
              <a:headEnd/>
              <a:tailEnd/>
            </a:ln>
          </p:spPr>
          <p:txBody>
            <a:bodyPr/>
            <a:lstStyle/>
            <a:p>
              <a:endParaRPr lang="en-US"/>
            </a:p>
          </p:txBody>
        </p:sp>
        <p:sp>
          <p:nvSpPr>
            <p:cNvPr id="43531" name="Oval 240"/>
            <p:cNvSpPr>
              <a:spLocks noChangeArrowheads="1"/>
            </p:cNvSpPr>
            <p:nvPr/>
          </p:nvSpPr>
          <p:spPr bwMode="auto">
            <a:xfrm>
              <a:off x="5491" y="2191"/>
              <a:ext cx="45" cy="46"/>
            </a:xfrm>
            <a:prstGeom prst="ellipse">
              <a:avLst/>
            </a:prstGeom>
            <a:solidFill>
              <a:srgbClr val="FFFFFF"/>
            </a:solidFill>
            <a:ln w="0">
              <a:solidFill>
                <a:srgbClr val="000000"/>
              </a:solidFill>
              <a:round/>
              <a:headEnd/>
              <a:tailEnd/>
            </a:ln>
          </p:spPr>
          <p:txBody>
            <a:bodyPr/>
            <a:lstStyle/>
            <a:p>
              <a:endParaRPr lang="en-US"/>
            </a:p>
          </p:txBody>
        </p:sp>
        <p:sp>
          <p:nvSpPr>
            <p:cNvPr id="43532" name="Oval 241"/>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533" name="Oval 242"/>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534" name="Oval 243"/>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535" name="Oval 244"/>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536" name="Oval 245"/>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3537" name="Oval 246"/>
            <p:cNvSpPr>
              <a:spLocks noChangeArrowheads="1"/>
            </p:cNvSpPr>
            <p:nvPr/>
          </p:nvSpPr>
          <p:spPr bwMode="auto">
            <a:xfrm>
              <a:off x="4094" y="3725"/>
              <a:ext cx="46" cy="46"/>
            </a:xfrm>
            <a:prstGeom prst="ellipse">
              <a:avLst/>
            </a:prstGeom>
            <a:noFill/>
            <a:ln w="3175" cap="rnd">
              <a:solidFill>
                <a:srgbClr val="000000"/>
              </a:solidFill>
              <a:round/>
              <a:headEnd/>
              <a:tailEnd/>
            </a:ln>
          </p:spPr>
          <p:txBody>
            <a:bodyPr/>
            <a:lstStyle/>
            <a:p>
              <a:endParaRPr lang="en-US"/>
            </a:p>
          </p:txBody>
        </p:sp>
        <p:sp>
          <p:nvSpPr>
            <p:cNvPr id="43538" name="Oval 247"/>
            <p:cNvSpPr>
              <a:spLocks noChangeArrowheads="1"/>
            </p:cNvSpPr>
            <p:nvPr/>
          </p:nvSpPr>
          <p:spPr bwMode="auto">
            <a:xfrm>
              <a:off x="4253" y="3702"/>
              <a:ext cx="45" cy="45"/>
            </a:xfrm>
            <a:prstGeom prst="ellipse">
              <a:avLst/>
            </a:prstGeom>
            <a:noFill/>
            <a:ln w="3175" cap="rnd">
              <a:solidFill>
                <a:srgbClr val="000000"/>
              </a:solidFill>
              <a:round/>
              <a:headEnd/>
              <a:tailEnd/>
            </a:ln>
          </p:spPr>
          <p:txBody>
            <a:bodyPr/>
            <a:lstStyle/>
            <a:p>
              <a:endParaRPr lang="en-US"/>
            </a:p>
          </p:txBody>
        </p:sp>
        <p:sp>
          <p:nvSpPr>
            <p:cNvPr id="43539" name="Oval 248"/>
            <p:cNvSpPr>
              <a:spLocks noChangeArrowheads="1"/>
            </p:cNvSpPr>
            <p:nvPr/>
          </p:nvSpPr>
          <p:spPr bwMode="auto">
            <a:xfrm>
              <a:off x="4362" y="3673"/>
              <a:ext cx="46" cy="46"/>
            </a:xfrm>
            <a:prstGeom prst="ellipse">
              <a:avLst/>
            </a:prstGeom>
            <a:noFill/>
            <a:ln w="3175" cap="rnd">
              <a:solidFill>
                <a:srgbClr val="000000"/>
              </a:solidFill>
              <a:round/>
              <a:headEnd/>
              <a:tailEnd/>
            </a:ln>
          </p:spPr>
          <p:txBody>
            <a:bodyPr/>
            <a:lstStyle/>
            <a:p>
              <a:endParaRPr lang="en-US"/>
            </a:p>
          </p:txBody>
        </p:sp>
        <p:sp>
          <p:nvSpPr>
            <p:cNvPr id="43540" name="Oval 249"/>
            <p:cNvSpPr>
              <a:spLocks noChangeArrowheads="1"/>
            </p:cNvSpPr>
            <p:nvPr/>
          </p:nvSpPr>
          <p:spPr bwMode="auto">
            <a:xfrm>
              <a:off x="4470" y="3338"/>
              <a:ext cx="46" cy="45"/>
            </a:xfrm>
            <a:prstGeom prst="ellipse">
              <a:avLst/>
            </a:prstGeom>
            <a:noFill/>
            <a:ln w="3175" cap="rnd">
              <a:solidFill>
                <a:srgbClr val="000000"/>
              </a:solidFill>
              <a:round/>
              <a:headEnd/>
              <a:tailEnd/>
            </a:ln>
          </p:spPr>
          <p:txBody>
            <a:bodyPr/>
            <a:lstStyle/>
            <a:p>
              <a:endParaRPr lang="en-US"/>
            </a:p>
          </p:txBody>
        </p:sp>
        <p:sp>
          <p:nvSpPr>
            <p:cNvPr id="43541" name="Oval 250"/>
            <p:cNvSpPr>
              <a:spLocks noChangeArrowheads="1"/>
            </p:cNvSpPr>
            <p:nvPr/>
          </p:nvSpPr>
          <p:spPr bwMode="auto">
            <a:xfrm>
              <a:off x="4630" y="3275"/>
              <a:ext cx="46" cy="46"/>
            </a:xfrm>
            <a:prstGeom prst="ellipse">
              <a:avLst/>
            </a:prstGeom>
            <a:noFill/>
            <a:ln w="3175" cap="rnd">
              <a:solidFill>
                <a:srgbClr val="000000"/>
              </a:solidFill>
              <a:round/>
              <a:headEnd/>
              <a:tailEnd/>
            </a:ln>
          </p:spPr>
          <p:txBody>
            <a:bodyPr/>
            <a:lstStyle/>
            <a:p>
              <a:endParaRPr lang="en-US"/>
            </a:p>
          </p:txBody>
        </p:sp>
        <p:sp>
          <p:nvSpPr>
            <p:cNvPr id="43542" name="Oval 251"/>
            <p:cNvSpPr>
              <a:spLocks noChangeArrowheads="1"/>
            </p:cNvSpPr>
            <p:nvPr/>
          </p:nvSpPr>
          <p:spPr bwMode="auto">
            <a:xfrm>
              <a:off x="4738" y="3269"/>
              <a:ext cx="46" cy="45"/>
            </a:xfrm>
            <a:prstGeom prst="ellipse">
              <a:avLst/>
            </a:prstGeom>
            <a:noFill/>
            <a:ln w="3175" cap="rnd">
              <a:solidFill>
                <a:srgbClr val="000000"/>
              </a:solidFill>
              <a:round/>
              <a:headEnd/>
              <a:tailEnd/>
            </a:ln>
          </p:spPr>
          <p:txBody>
            <a:bodyPr/>
            <a:lstStyle/>
            <a:p>
              <a:endParaRPr lang="en-US"/>
            </a:p>
          </p:txBody>
        </p:sp>
        <p:sp>
          <p:nvSpPr>
            <p:cNvPr id="43543" name="Oval 252"/>
            <p:cNvSpPr>
              <a:spLocks noChangeArrowheads="1"/>
            </p:cNvSpPr>
            <p:nvPr/>
          </p:nvSpPr>
          <p:spPr bwMode="auto">
            <a:xfrm>
              <a:off x="4899" y="2933"/>
              <a:ext cx="45" cy="46"/>
            </a:xfrm>
            <a:prstGeom prst="ellipse">
              <a:avLst/>
            </a:prstGeom>
            <a:noFill/>
            <a:ln w="3175" cap="rnd">
              <a:solidFill>
                <a:srgbClr val="000000"/>
              </a:solidFill>
              <a:round/>
              <a:headEnd/>
              <a:tailEnd/>
            </a:ln>
          </p:spPr>
          <p:txBody>
            <a:bodyPr/>
            <a:lstStyle/>
            <a:p>
              <a:endParaRPr lang="en-US"/>
            </a:p>
          </p:txBody>
        </p:sp>
        <p:sp>
          <p:nvSpPr>
            <p:cNvPr id="43544" name="Oval 253"/>
            <p:cNvSpPr>
              <a:spLocks noChangeArrowheads="1"/>
            </p:cNvSpPr>
            <p:nvPr/>
          </p:nvSpPr>
          <p:spPr bwMode="auto">
            <a:xfrm>
              <a:off x="5006" y="2682"/>
              <a:ext cx="46" cy="46"/>
            </a:xfrm>
            <a:prstGeom prst="ellipse">
              <a:avLst/>
            </a:prstGeom>
            <a:noFill/>
            <a:ln w="3175" cap="rnd">
              <a:solidFill>
                <a:srgbClr val="000000"/>
              </a:solidFill>
              <a:round/>
              <a:headEnd/>
              <a:tailEnd/>
            </a:ln>
          </p:spPr>
          <p:txBody>
            <a:bodyPr/>
            <a:lstStyle/>
            <a:p>
              <a:endParaRPr lang="en-US"/>
            </a:p>
          </p:txBody>
        </p:sp>
        <p:sp>
          <p:nvSpPr>
            <p:cNvPr id="43545" name="Oval 254"/>
            <p:cNvSpPr>
              <a:spLocks noChangeArrowheads="1"/>
            </p:cNvSpPr>
            <p:nvPr/>
          </p:nvSpPr>
          <p:spPr bwMode="auto">
            <a:xfrm>
              <a:off x="5114" y="2670"/>
              <a:ext cx="46" cy="46"/>
            </a:xfrm>
            <a:prstGeom prst="ellipse">
              <a:avLst/>
            </a:prstGeom>
            <a:noFill/>
            <a:ln w="3175" cap="rnd">
              <a:solidFill>
                <a:srgbClr val="000000"/>
              </a:solidFill>
              <a:round/>
              <a:headEnd/>
              <a:tailEnd/>
            </a:ln>
          </p:spPr>
          <p:txBody>
            <a:bodyPr/>
            <a:lstStyle/>
            <a:p>
              <a:endParaRPr lang="en-US"/>
            </a:p>
          </p:txBody>
        </p:sp>
        <p:sp>
          <p:nvSpPr>
            <p:cNvPr id="43546" name="Oval 255"/>
            <p:cNvSpPr>
              <a:spLocks noChangeArrowheads="1"/>
            </p:cNvSpPr>
            <p:nvPr/>
          </p:nvSpPr>
          <p:spPr bwMode="auto">
            <a:xfrm>
              <a:off x="5223" y="2670"/>
              <a:ext cx="45" cy="46"/>
            </a:xfrm>
            <a:prstGeom prst="ellipse">
              <a:avLst/>
            </a:prstGeom>
            <a:noFill/>
            <a:ln w="3175" cap="rnd">
              <a:solidFill>
                <a:srgbClr val="000000"/>
              </a:solidFill>
              <a:round/>
              <a:headEnd/>
              <a:tailEnd/>
            </a:ln>
          </p:spPr>
          <p:txBody>
            <a:bodyPr/>
            <a:lstStyle/>
            <a:p>
              <a:endParaRPr lang="en-US"/>
            </a:p>
          </p:txBody>
        </p:sp>
        <p:sp>
          <p:nvSpPr>
            <p:cNvPr id="43547" name="Oval 256"/>
            <p:cNvSpPr>
              <a:spLocks noChangeArrowheads="1"/>
            </p:cNvSpPr>
            <p:nvPr/>
          </p:nvSpPr>
          <p:spPr bwMode="auto">
            <a:xfrm>
              <a:off x="5383" y="2368"/>
              <a:ext cx="45" cy="46"/>
            </a:xfrm>
            <a:prstGeom prst="ellipse">
              <a:avLst/>
            </a:prstGeom>
            <a:noFill/>
            <a:ln w="3175" cap="rnd">
              <a:solidFill>
                <a:srgbClr val="000000"/>
              </a:solidFill>
              <a:round/>
              <a:headEnd/>
              <a:tailEnd/>
            </a:ln>
          </p:spPr>
          <p:txBody>
            <a:bodyPr/>
            <a:lstStyle/>
            <a:p>
              <a:endParaRPr lang="en-US"/>
            </a:p>
          </p:txBody>
        </p:sp>
        <p:sp>
          <p:nvSpPr>
            <p:cNvPr id="43548" name="Oval 257"/>
            <p:cNvSpPr>
              <a:spLocks noChangeArrowheads="1"/>
            </p:cNvSpPr>
            <p:nvPr/>
          </p:nvSpPr>
          <p:spPr bwMode="auto">
            <a:xfrm>
              <a:off x="5491" y="2191"/>
              <a:ext cx="45" cy="46"/>
            </a:xfrm>
            <a:prstGeom prst="ellipse">
              <a:avLst/>
            </a:prstGeom>
            <a:noFill/>
            <a:ln w="3175" cap="rnd">
              <a:solidFill>
                <a:srgbClr val="000000"/>
              </a:solidFill>
              <a:round/>
              <a:headEnd/>
              <a:tailEnd/>
            </a:ln>
          </p:spPr>
          <p:txBody>
            <a:bodyPr/>
            <a:lstStyle/>
            <a:p>
              <a:endParaRPr lang="en-US"/>
            </a:p>
          </p:txBody>
        </p:sp>
        <p:sp>
          <p:nvSpPr>
            <p:cNvPr id="43549" name="Oval 258"/>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50" name="Oval 259"/>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51" name="Oval 260"/>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552" name="Oval 261"/>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53" name="Oval 262"/>
            <p:cNvSpPr>
              <a:spLocks noChangeArrowheads="1"/>
            </p:cNvSpPr>
            <p:nvPr/>
          </p:nvSpPr>
          <p:spPr bwMode="auto">
            <a:xfrm>
              <a:off x="3985" y="3799"/>
              <a:ext cx="47" cy="46"/>
            </a:xfrm>
            <a:prstGeom prst="ellipse">
              <a:avLst/>
            </a:prstGeom>
            <a:solidFill>
              <a:srgbClr val="FFFFFF"/>
            </a:solidFill>
            <a:ln w="0">
              <a:solidFill>
                <a:srgbClr val="000000"/>
              </a:solidFill>
              <a:round/>
              <a:headEnd/>
              <a:tailEnd/>
            </a:ln>
          </p:spPr>
          <p:txBody>
            <a:bodyPr/>
            <a:lstStyle/>
            <a:p>
              <a:endParaRPr lang="en-US"/>
            </a:p>
          </p:txBody>
        </p:sp>
        <p:sp>
          <p:nvSpPr>
            <p:cNvPr id="43554" name="Oval 263"/>
            <p:cNvSpPr>
              <a:spLocks noChangeArrowheads="1"/>
            </p:cNvSpPr>
            <p:nvPr/>
          </p:nvSpPr>
          <p:spPr bwMode="auto">
            <a:xfrm>
              <a:off x="4094" y="3783"/>
              <a:ext cx="46" cy="45"/>
            </a:xfrm>
            <a:prstGeom prst="ellipse">
              <a:avLst/>
            </a:prstGeom>
            <a:solidFill>
              <a:srgbClr val="FFFFFF"/>
            </a:solidFill>
            <a:ln w="0">
              <a:solidFill>
                <a:srgbClr val="000000"/>
              </a:solidFill>
              <a:round/>
              <a:headEnd/>
              <a:tailEnd/>
            </a:ln>
          </p:spPr>
          <p:txBody>
            <a:bodyPr/>
            <a:lstStyle/>
            <a:p>
              <a:endParaRPr lang="en-US"/>
            </a:p>
          </p:txBody>
        </p:sp>
        <p:sp>
          <p:nvSpPr>
            <p:cNvPr id="43555" name="Oval 264"/>
            <p:cNvSpPr>
              <a:spLocks noChangeArrowheads="1"/>
            </p:cNvSpPr>
            <p:nvPr/>
          </p:nvSpPr>
          <p:spPr bwMode="auto">
            <a:xfrm>
              <a:off x="4253" y="3764"/>
              <a:ext cx="45" cy="47"/>
            </a:xfrm>
            <a:prstGeom prst="ellipse">
              <a:avLst/>
            </a:prstGeom>
            <a:solidFill>
              <a:srgbClr val="FFFFFF"/>
            </a:solidFill>
            <a:ln w="0">
              <a:solidFill>
                <a:srgbClr val="000000"/>
              </a:solidFill>
              <a:round/>
              <a:headEnd/>
              <a:tailEnd/>
            </a:ln>
          </p:spPr>
          <p:txBody>
            <a:bodyPr/>
            <a:lstStyle/>
            <a:p>
              <a:endParaRPr lang="en-US"/>
            </a:p>
          </p:txBody>
        </p:sp>
        <p:sp>
          <p:nvSpPr>
            <p:cNvPr id="43556" name="Oval 265"/>
            <p:cNvSpPr>
              <a:spLocks noChangeArrowheads="1"/>
            </p:cNvSpPr>
            <p:nvPr/>
          </p:nvSpPr>
          <p:spPr bwMode="auto">
            <a:xfrm>
              <a:off x="4362" y="3651"/>
              <a:ext cx="46" cy="46"/>
            </a:xfrm>
            <a:prstGeom prst="ellipse">
              <a:avLst/>
            </a:prstGeom>
            <a:solidFill>
              <a:srgbClr val="FFFFFF"/>
            </a:solidFill>
            <a:ln w="0">
              <a:solidFill>
                <a:srgbClr val="000000"/>
              </a:solidFill>
              <a:round/>
              <a:headEnd/>
              <a:tailEnd/>
            </a:ln>
          </p:spPr>
          <p:txBody>
            <a:bodyPr/>
            <a:lstStyle/>
            <a:p>
              <a:endParaRPr lang="en-US"/>
            </a:p>
          </p:txBody>
        </p:sp>
        <p:sp>
          <p:nvSpPr>
            <p:cNvPr id="43557" name="Oval 266"/>
            <p:cNvSpPr>
              <a:spLocks noChangeArrowheads="1"/>
            </p:cNvSpPr>
            <p:nvPr/>
          </p:nvSpPr>
          <p:spPr bwMode="auto">
            <a:xfrm>
              <a:off x="4470" y="3628"/>
              <a:ext cx="46" cy="45"/>
            </a:xfrm>
            <a:prstGeom prst="ellipse">
              <a:avLst/>
            </a:prstGeom>
            <a:solidFill>
              <a:srgbClr val="FFFFFF"/>
            </a:solidFill>
            <a:ln w="0">
              <a:solidFill>
                <a:srgbClr val="000000"/>
              </a:solidFill>
              <a:round/>
              <a:headEnd/>
              <a:tailEnd/>
            </a:ln>
          </p:spPr>
          <p:txBody>
            <a:bodyPr/>
            <a:lstStyle/>
            <a:p>
              <a:endParaRPr lang="en-US"/>
            </a:p>
          </p:txBody>
        </p:sp>
        <p:sp>
          <p:nvSpPr>
            <p:cNvPr id="43558" name="Oval 267"/>
            <p:cNvSpPr>
              <a:spLocks noChangeArrowheads="1"/>
            </p:cNvSpPr>
            <p:nvPr/>
          </p:nvSpPr>
          <p:spPr bwMode="auto">
            <a:xfrm>
              <a:off x="4630" y="3543"/>
              <a:ext cx="46" cy="46"/>
            </a:xfrm>
            <a:prstGeom prst="ellipse">
              <a:avLst/>
            </a:prstGeom>
            <a:solidFill>
              <a:srgbClr val="FFFFFF"/>
            </a:solidFill>
            <a:ln w="0">
              <a:solidFill>
                <a:srgbClr val="000000"/>
              </a:solidFill>
              <a:round/>
              <a:headEnd/>
              <a:tailEnd/>
            </a:ln>
          </p:spPr>
          <p:txBody>
            <a:bodyPr/>
            <a:lstStyle/>
            <a:p>
              <a:endParaRPr lang="en-US"/>
            </a:p>
          </p:txBody>
        </p:sp>
        <p:sp>
          <p:nvSpPr>
            <p:cNvPr id="43559" name="Oval 268"/>
            <p:cNvSpPr>
              <a:spLocks noChangeArrowheads="1"/>
            </p:cNvSpPr>
            <p:nvPr/>
          </p:nvSpPr>
          <p:spPr bwMode="auto">
            <a:xfrm>
              <a:off x="4738" y="3525"/>
              <a:ext cx="46" cy="46"/>
            </a:xfrm>
            <a:prstGeom prst="ellipse">
              <a:avLst/>
            </a:prstGeom>
            <a:solidFill>
              <a:srgbClr val="FFFFFF"/>
            </a:solidFill>
            <a:ln w="0">
              <a:solidFill>
                <a:srgbClr val="000000"/>
              </a:solidFill>
              <a:round/>
              <a:headEnd/>
              <a:tailEnd/>
            </a:ln>
          </p:spPr>
          <p:txBody>
            <a:bodyPr/>
            <a:lstStyle/>
            <a:p>
              <a:endParaRPr lang="en-US"/>
            </a:p>
          </p:txBody>
        </p:sp>
        <p:sp>
          <p:nvSpPr>
            <p:cNvPr id="43560" name="Oval 269"/>
            <p:cNvSpPr>
              <a:spLocks noChangeArrowheads="1"/>
            </p:cNvSpPr>
            <p:nvPr/>
          </p:nvSpPr>
          <p:spPr bwMode="auto">
            <a:xfrm>
              <a:off x="4899" y="3326"/>
              <a:ext cx="45" cy="45"/>
            </a:xfrm>
            <a:prstGeom prst="ellipse">
              <a:avLst/>
            </a:prstGeom>
            <a:solidFill>
              <a:srgbClr val="FFFFFF"/>
            </a:solidFill>
            <a:ln w="0">
              <a:solidFill>
                <a:srgbClr val="000000"/>
              </a:solidFill>
              <a:round/>
              <a:headEnd/>
              <a:tailEnd/>
            </a:ln>
          </p:spPr>
          <p:txBody>
            <a:bodyPr/>
            <a:lstStyle/>
            <a:p>
              <a:endParaRPr lang="en-US"/>
            </a:p>
          </p:txBody>
        </p:sp>
        <p:sp>
          <p:nvSpPr>
            <p:cNvPr id="43561" name="Oval 270"/>
            <p:cNvSpPr>
              <a:spLocks noChangeArrowheads="1"/>
            </p:cNvSpPr>
            <p:nvPr/>
          </p:nvSpPr>
          <p:spPr bwMode="auto">
            <a:xfrm>
              <a:off x="5006" y="3201"/>
              <a:ext cx="46" cy="46"/>
            </a:xfrm>
            <a:prstGeom prst="ellipse">
              <a:avLst/>
            </a:prstGeom>
            <a:solidFill>
              <a:srgbClr val="FFFFFF"/>
            </a:solidFill>
            <a:ln w="0">
              <a:solidFill>
                <a:srgbClr val="000000"/>
              </a:solidFill>
              <a:round/>
              <a:headEnd/>
              <a:tailEnd/>
            </a:ln>
          </p:spPr>
          <p:txBody>
            <a:bodyPr/>
            <a:lstStyle/>
            <a:p>
              <a:endParaRPr lang="en-US"/>
            </a:p>
          </p:txBody>
        </p:sp>
        <p:sp>
          <p:nvSpPr>
            <p:cNvPr id="43562" name="Oval 271"/>
            <p:cNvSpPr>
              <a:spLocks noChangeArrowheads="1"/>
            </p:cNvSpPr>
            <p:nvPr/>
          </p:nvSpPr>
          <p:spPr bwMode="auto">
            <a:xfrm>
              <a:off x="5114" y="3201"/>
              <a:ext cx="46" cy="46"/>
            </a:xfrm>
            <a:prstGeom prst="ellipse">
              <a:avLst/>
            </a:prstGeom>
            <a:solidFill>
              <a:srgbClr val="FFFFFF"/>
            </a:solidFill>
            <a:ln w="0">
              <a:solidFill>
                <a:srgbClr val="000000"/>
              </a:solidFill>
              <a:round/>
              <a:headEnd/>
              <a:tailEnd/>
            </a:ln>
          </p:spPr>
          <p:txBody>
            <a:bodyPr/>
            <a:lstStyle/>
            <a:p>
              <a:endParaRPr lang="en-US"/>
            </a:p>
          </p:txBody>
        </p:sp>
        <p:sp>
          <p:nvSpPr>
            <p:cNvPr id="43563" name="Oval 272"/>
            <p:cNvSpPr>
              <a:spLocks noChangeArrowheads="1"/>
            </p:cNvSpPr>
            <p:nvPr/>
          </p:nvSpPr>
          <p:spPr bwMode="auto">
            <a:xfrm>
              <a:off x="5223" y="3109"/>
              <a:ext cx="45" cy="45"/>
            </a:xfrm>
            <a:prstGeom prst="ellipse">
              <a:avLst/>
            </a:prstGeom>
            <a:solidFill>
              <a:srgbClr val="FFFFFF"/>
            </a:solidFill>
            <a:ln w="0">
              <a:solidFill>
                <a:srgbClr val="000000"/>
              </a:solidFill>
              <a:round/>
              <a:headEnd/>
              <a:tailEnd/>
            </a:ln>
          </p:spPr>
          <p:txBody>
            <a:bodyPr/>
            <a:lstStyle/>
            <a:p>
              <a:endParaRPr lang="en-US"/>
            </a:p>
          </p:txBody>
        </p:sp>
        <p:sp>
          <p:nvSpPr>
            <p:cNvPr id="43564" name="Oval 273"/>
            <p:cNvSpPr>
              <a:spLocks noChangeArrowheads="1"/>
            </p:cNvSpPr>
            <p:nvPr/>
          </p:nvSpPr>
          <p:spPr bwMode="auto">
            <a:xfrm>
              <a:off x="5383" y="3001"/>
              <a:ext cx="45" cy="45"/>
            </a:xfrm>
            <a:prstGeom prst="ellipse">
              <a:avLst/>
            </a:prstGeom>
            <a:solidFill>
              <a:srgbClr val="FFFFFF"/>
            </a:solidFill>
            <a:ln w="0">
              <a:solidFill>
                <a:srgbClr val="000000"/>
              </a:solidFill>
              <a:round/>
              <a:headEnd/>
              <a:tailEnd/>
            </a:ln>
          </p:spPr>
          <p:txBody>
            <a:bodyPr/>
            <a:lstStyle/>
            <a:p>
              <a:endParaRPr lang="en-US"/>
            </a:p>
          </p:txBody>
        </p:sp>
        <p:sp>
          <p:nvSpPr>
            <p:cNvPr id="43565" name="Oval 274"/>
            <p:cNvSpPr>
              <a:spLocks noChangeArrowheads="1"/>
            </p:cNvSpPr>
            <p:nvPr/>
          </p:nvSpPr>
          <p:spPr bwMode="auto">
            <a:xfrm>
              <a:off x="5491" y="2824"/>
              <a:ext cx="45" cy="45"/>
            </a:xfrm>
            <a:prstGeom prst="ellipse">
              <a:avLst/>
            </a:prstGeom>
            <a:solidFill>
              <a:srgbClr val="FFFFFF"/>
            </a:solidFill>
            <a:ln w="0">
              <a:solidFill>
                <a:srgbClr val="000000"/>
              </a:solidFill>
              <a:round/>
              <a:headEnd/>
              <a:tailEnd/>
            </a:ln>
          </p:spPr>
          <p:txBody>
            <a:bodyPr/>
            <a:lstStyle/>
            <a:p>
              <a:endParaRPr lang="en-US"/>
            </a:p>
          </p:txBody>
        </p:sp>
        <p:sp>
          <p:nvSpPr>
            <p:cNvPr id="43566" name="Oval 275"/>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567" name="Oval 276"/>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568" name="Oval 277"/>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569" name="Oval 278"/>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570" name="Oval 279"/>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3571" name="Oval 280"/>
            <p:cNvSpPr>
              <a:spLocks noChangeArrowheads="1"/>
            </p:cNvSpPr>
            <p:nvPr/>
          </p:nvSpPr>
          <p:spPr bwMode="auto">
            <a:xfrm>
              <a:off x="4094" y="3783"/>
              <a:ext cx="46" cy="45"/>
            </a:xfrm>
            <a:prstGeom prst="ellipse">
              <a:avLst/>
            </a:prstGeom>
            <a:noFill/>
            <a:ln w="3175" cap="rnd">
              <a:solidFill>
                <a:srgbClr val="000000"/>
              </a:solidFill>
              <a:round/>
              <a:headEnd/>
              <a:tailEnd/>
            </a:ln>
          </p:spPr>
          <p:txBody>
            <a:bodyPr/>
            <a:lstStyle/>
            <a:p>
              <a:endParaRPr lang="en-US"/>
            </a:p>
          </p:txBody>
        </p:sp>
        <p:sp>
          <p:nvSpPr>
            <p:cNvPr id="43572" name="Oval 281"/>
            <p:cNvSpPr>
              <a:spLocks noChangeArrowheads="1"/>
            </p:cNvSpPr>
            <p:nvPr/>
          </p:nvSpPr>
          <p:spPr bwMode="auto">
            <a:xfrm>
              <a:off x="4253" y="3764"/>
              <a:ext cx="45" cy="47"/>
            </a:xfrm>
            <a:prstGeom prst="ellipse">
              <a:avLst/>
            </a:prstGeom>
            <a:noFill/>
            <a:ln w="3175" cap="rnd">
              <a:solidFill>
                <a:srgbClr val="000000"/>
              </a:solidFill>
              <a:round/>
              <a:headEnd/>
              <a:tailEnd/>
            </a:ln>
          </p:spPr>
          <p:txBody>
            <a:bodyPr/>
            <a:lstStyle/>
            <a:p>
              <a:endParaRPr lang="en-US"/>
            </a:p>
          </p:txBody>
        </p:sp>
        <p:sp>
          <p:nvSpPr>
            <p:cNvPr id="43573" name="Oval 282"/>
            <p:cNvSpPr>
              <a:spLocks noChangeArrowheads="1"/>
            </p:cNvSpPr>
            <p:nvPr/>
          </p:nvSpPr>
          <p:spPr bwMode="auto">
            <a:xfrm>
              <a:off x="4362" y="3651"/>
              <a:ext cx="46" cy="46"/>
            </a:xfrm>
            <a:prstGeom prst="ellipse">
              <a:avLst/>
            </a:prstGeom>
            <a:noFill/>
            <a:ln w="3175" cap="rnd">
              <a:solidFill>
                <a:srgbClr val="000000"/>
              </a:solidFill>
              <a:round/>
              <a:headEnd/>
              <a:tailEnd/>
            </a:ln>
          </p:spPr>
          <p:txBody>
            <a:bodyPr/>
            <a:lstStyle/>
            <a:p>
              <a:endParaRPr lang="en-US"/>
            </a:p>
          </p:txBody>
        </p:sp>
        <p:sp>
          <p:nvSpPr>
            <p:cNvPr id="43574" name="Oval 283"/>
            <p:cNvSpPr>
              <a:spLocks noChangeArrowheads="1"/>
            </p:cNvSpPr>
            <p:nvPr/>
          </p:nvSpPr>
          <p:spPr bwMode="auto">
            <a:xfrm>
              <a:off x="4470" y="3628"/>
              <a:ext cx="46" cy="45"/>
            </a:xfrm>
            <a:prstGeom prst="ellipse">
              <a:avLst/>
            </a:prstGeom>
            <a:noFill/>
            <a:ln w="3175" cap="rnd">
              <a:solidFill>
                <a:srgbClr val="000000"/>
              </a:solidFill>
              <a:round/>
              <a:headEnd/>
              <a:tailEnd/>
            </a:ln>
          </p:spPr>
          <p:txBody>
            <a:bodyPr/>
            <a:lstStyle/>
            <a:p>
              <a:endParaRPr lang="en-US"/>
            </a:p>
          </p:txBody>
        </p:sp>
        <p:sp>
          <p:nvSpPr>
            <p:cNvPr id="43575" name="Oval 284"/>
            <p:cNvSpPr>
              <a:spLocks noChangeArrowheads="1"/>
            </p:cNvSpPr>
            <p:nvPr/>
          </p:nvSpPr>
          <p:spPr bwMode="auto">
            <a:xfrm>
              <a:off x="4630" y="3543"/>
              <a:ext cx="46" cy="46"/>
            </a:xfrm>
            <a:prstGeom prst="ellipse">
              <a:avLst/>
            </a:prstGeom>
            <a:noFill/>
            <a:ln w="3175" cap="rnd">
              <a:solidFill>
                <a:srgbClr val="000000"/>
              </a:solidFill>
              <a:round/>
              <a:headEnd/>
              <a:tailEnd/>
            </a:ln>
          </p:spPr>
          <p:txBody>
            <a:bodyPr/>
            <a:lstStyle/>
            <a:p>
              <a:endParaRPr lang="en-US"/>
            </a:p>
          </p:txBody>
        </p:sp>
        <p:sp>
          <p:nvSpPr>
            <p:cNvPr id="43576" name="Oval 285"/>
            <p:cNvSpPr>
              <a:spLocks noChangeArrowheads="1"/>
            </p:cNvSpPr>
            <p:nvPr/>
          </p:nvSpPr>
          <p:spPr bwMode="auto">
            <a:xfrm>
              <a:off x="4738" y="3525"/>
              <a:ext cx="46" cy="46"/>
            </a:xfrm>
            <a:prstGeom prst="ellipse">
              <a:avLst/>
            </a:prstGeom>
            <a:noFill/>
            <a:ln w="3175" cap="rnd">
              <a:solidFill>
                <a:srgbClr val="000000"/>
              </a:solidFill>
              <a:round/>
              <a:headEnd/>
              <a:tailEnd/>
            </a:ln>
          </p:spPr>
          <p:txBody>
            <a:bodyPr/>
            <a:lstStyle/>
            <a:p>
              <a:endParaRPr lang="en-US"/>
            </a:p>
          </p:txBody>
        </p:sp>
        <p:sp>
          <p:nvSpPr>
            <p:cNvPr id="43577" name="Oval 286"/>
            <p:cNvSpPr>
              <a:spLocks noChangeArrowheads="1"/>
            </p:cNvSpPr>
            <p:nvPr/>
          </p:nvSpPr>
          <p:spPr bwMode="auto">
            <a:xfrm>
              <a:off x="4899" y="3326"/>
              <a:ext cx="45" cy="45"/>
            </a:xfrm>
            <a:prstGeom prst="ellipse">
              <a:avLst/>
            </a:prstGeom>
            <a:noFill/>
            <a:ln w="3175" cap="rnd">
              <a:solidFill>
                <a:srgbClr val="000000"/>
              </a:solidFill>
              <a:round/>
              <a:headEnd/>
              <a:tailEnd/>
            </a:ln>
          </p:spPr>
          <p:txBody>
            <a:bodyPr/>
            <a:lstStyle/>
            <a:p>
              <a:endParaRPr lang="en-US"/>
            </a:p>
          </p:txBody>
        </p:sp>
        <p:sp>
          <p:nvSpPr>
            <p:cNvPr id="43578" name="Oval 287"/>
            <p:cNvSpPr>
              <a:spLocks noChangeArrowheads="1"/>
            </p:cNvSpPr>
            <p:nvPr/>
          </p:nvSpPr>
          <p:spPr bwMode="auto">
            <a:xfrm>
              <a:off x="5006" y="3201"/>
              <a:ext cx="46" cy="46"/>
            </a:xfrm>
            <a:prstGeom prst="ellipse">
              <a:avLst/>
            </a:prstGeom>
            <a:noFill/>
            <a:ln w="3175" cap="rnd">
              <a:solidFill>
                <a:srgbClr val="000000"/>
              </a:solidFill>
              <a:round/>
              <a:headEnd/>
              <a:tailEnd/>
            </a:ln>
          </p:spPr>
          <p:txBody>
            <a:bodyPr/>
            <a:lstStyle/>
            <a:p>
              <a:endParaRPr lang="en-US"/>
            </a:p>
          </p:txBody>
        </p:sp>
        <p:sp>
          <p:nvSpPr>
            <p:cNvPr id="43579" name="Oval 288"/>
            <p:cNvSpPr>
              <a:spLocks noChangeArrowheads="1"/>
            </p:cNvSpPr>
            <p:nvPr/>
          </p:nvSpPr>
          <p:spPr bwMode="auto">
            <a:xfrm>
              <a:off x="5114" y="3201"/>
              <a:ext cx="46" cy="46"/>
            </a:xfrm>
            <a:prstGeom prst="ellipse">
              <a:avLst/>
            </a:prstGeom>
            <a:noFill/>
            <a:ln w="3175" cap="rnd">
              <a:solidFill>
                <a:srgbClr val="000000"/>
              </a:solidFill>
              <a:round/>
              <a:headEnd/>
              <a:tailEnd/>
            </a:ln>
          </p:spPr>
          <p:txBody>
            <a:bodyPr/>
            <a:lstStyle/>
            <a:p>
              <a:endParaRPr lang="en-US"/>
            </a:p>
          </p:txBody>
        </p:sp>
        <p:sp>
          <p:nvSpPr>
            <p:cNvPr id="43580" name="Oval 289"/>
            <p:cNvSpPr>
              <a:spLocks noChangeArrowheads="1"/>
            </p:cNvSpPr>
            <p:nvPr/>
          </p:nvSpPr>
          <p:spPr bwMode="auto">
            <a:xfrm>
              <a:off x="5223" y="3109"/>
              <a:ext cx="45" cy="45"/>
            </a:xfrm>
            <a:prstGeom prst="ellipse">
              <a:avLst/>
            </a:prstGeom>
            <a:noFill/>
            <a:ln w="3175" cap="rnd">
              <a:solidFill>
                <a:srgbClr val="000000"/>
              </a:solidFill>
              <a:round/>
              <a:headEnd/>
              <a:tailEnd/>
            </a:ln>
          </p:spPr>
          <p:txBody>
            <a:bodyPr/>
            <a:lstStyle/>
            <a:p>
              <a:endParaRPr lang="en-US"/>
            </a:p>
          </p:txBody>
        </p:sp>
        <p:sp>
          <p:nvSpPr>
            <p:cNvPr id="43581" name="Oval 290"/>
            <p:cNvSpPr>
              <a:spLocks noChangeArrowheads="1"/>
            </p:cNvSpPr>
            <p:nvPr/>
          </p:nvSpPr>
          <p:spPr bwMode="auto">
            <a:xfrm>
              <a:off x="5383" y="3001"/>
              <a:ext cx="45" cy="45"/>
            </a:xfrm>
            <a:prstGeom prst="ellipse">
              <a:avLst/>
            </a:prstGeom>
            <a:noFill/>
            <a:ln w="3175" cap="rnd">
              <a:solidFill>
                <a:srgbClr val="000000"/>
              </a:solidFill>
              <a:round/>
              <a:headEnd/>
              <a:tailEnd/>
            </a:ln>
          </p:spPr>
          <p:txBody>
            <a:bodyPr/>
            <a:lstStyle/>
            <a:p>
              <a:endParaRPr lang="en-US"/>
            </a:p>
          </p:txBody>
        </p:sp>
        <p:sp>
          <p:nvSpPr>
            <p:cNvPr id="43582" name="Oval 291"/>
            <p:cNvSpPr>
              <a:spLocks noChangeArrowheads="1"/>
            </p:cNvSpPr>
            <p:nvPr/>
          </p:nvSpPr>
          <p:spPr bwMode="auto">
            <a:xfrm>
              <a:off x="5491" y="2824"/>
              <a:ext cx="45" cy="45"/>
            </a:xfrm>
            <a:prstGeom prst="ellipse">
              <a:avLst/>
            </a:prstGeom>
            <a:noFill/>
            <a:ln w="3175" cap="rnd">
              <a:solidFill>
                <a:srgbClr val="000000"/>
              </a:solidFill>
              <a:round/>
              <a:headEnd/>
              <a:tailEnd/>
            </a:ln>
          </p:spPr>
          <p:txBody>
            <a:bodyPr/>
            <a:lstStyle/>
            <a:p>
              <a:endParaRPr lang="en-US"/>
            </a:p>
          </p:txBody>
        </p:sp>
        <p:sp>
          <p:nvSpPr>
            <p:cNvPr id="43583" name="Oval 292"/>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84" name="Oval 293"/>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85" name="Oval 294"/>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586" name="Oval 295"/>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87" name="Oval 296"/>
            <p:cNvSpPr>
              <a:spLocks noChangeArrowheads="1"/>
            </p:cNvSpPr>
            <p:nvPr/>
          </p:nvSpPr>
          <p:spPr bwMode="auto">
            <a:xfrm>
              <a:off x="3985" y="3799"/>
              <a:ext cx="47" cy="46"/>
            </a:xfrm>
            <a:prstGeom prst="ellipse">
              <a:avLst/>
            </a:prstGeom>
            <a:solidFill>
              <a:srgbClr val="FFFFFF"/>
            </a:solidFill>
            <a:ln w="0">
              <a:solidFill>
                <a:srgbClr val="000000"/>
              </a:solidFill>
              <a:round/>
              <a:headEnd/>
              <a:tailEnd/>
            </a:ln>
          </p:spPr>
          <p:txBody>
            <a:bodyPr/>
            <a:lstStyle/>
            <a:p>
              <a:endParaRPr lang="en-US"/>
            </a:p>
          </p:txBody>
        </p:sp>
        <p:sp>
          <p:nvSpPr>
            <p:cNvPr id="43588" name="Oval 297"/>
            <p:cNvSpPr>
              <a:spLocks noChangeArrowheads="1"/>
            </p:cNvSpPr>
            <p:nvPr/>
          </p:nvSpPr>
          <p:spPr bwMode="auto">
            <a:xfrm>
              <a:off x="4094" y="3799"/>
              <a:ext cx="46" cy="46"/>
            </a:xfrm>
            <a:prstGeom prst="ellipse">
              <a:avLst/>
            </a:prstGeom>
            <a:solidFill>
              <a:srgbClr val="FFFFFF"/>
            </a:solidFill>
            <a:ln w="0">
              <a:solidFill>
                <a:srgbClr val="000000"/>
              </a:solidFill>
              <a:round/>
              <a:headEnd/>
              <a:tailEnd/>
            </a:ln>
          </p:spPr>
          <p:txBody>
            <a:bodyPr/>
            <a:lstStyle/>
            <a:p>
              <a:endParaRPr lang="en-US"/>
            </a:p>
          </p:txBody>
        </p:sp>
        <p:sp>
          <p:nvSpPr>
            <p:cNvPr id="43589" name="Oval 298"/>
            <p:cNvSpPr>
              <a:spLocks noChangeArrowheads="1"/>
            </p:cNvSpPr>
            <p:nvPr/>
          </p:nvSpPr>
          <p:spPr bwMode="auto">
            <a:xfrm>
              <a:off x="4253" y="3799"/>
              <a:ext cx="45" cy="46"/>
            </a:xfrm>
            <a:prstGeom prst="ellipse">
              <a:avLst/>
            </a:prstGeom>
            <a:solidFill>
              <a:srgbClr val="FFFFFF"/>
            </a:solidFill>
            <a:ln w="0">
              <a:solidFill>
                <a:srgbClr val="000000"/>
              </a:solidFill>
              <a:round/>
              <a:headEnd/>
              <a:tailEnd/>
            </a:ln>
          </p:spPr>
          <p:txBody>
            <a:bodyPr/>
            <a:lstStyle/>
            <a:p>
              <a:endParaRPr lang="en-US"/>
            </a:p>
          </p:txBody>
        </p:sp>
        <p:sp>
          <p:nvSpPr>
            <p:cNvPr id="43590" name="Oval 299"/>
            <p:cNvSpPr>
              <a:spLocks noChangeArrowheads="1"/>
            </p:cNvSpPr>
            <p:nvPr/>
          </p:nvSpPr>
          <p:spPr bwMode="auto">
            <a:xfrm>
              <a:off x="4362" y="3788"/>
              <a:ext cx="46" cy="45"/>
            </a:xfrm>
            <a:prstGeom prst="ellipse">
              <a:avLst/>
            </a:prstGeom>
            <a:solidFill>
              <a:srgbClr val="FFFFFF"/>
            </a:solidFill>
            <a:ln w="0">
              <a:solidFill>
                <a:srgbClr val="000000"/>
              </a:solidFill>
              <a:round/>
              <a:headEnd/>
              <a:tailEnd/>
            </a:ln>
          </p:spPr>
          <p:txBody>
            <a:bodyPr/>
            <a:lstStyle/>
            <a:p>
              <a:endParaRPr lang="en-US"/>
            </a:p>
          </p:txBody>
        </p:sp>
        <p:sp>
          <p:nvSpPr>
            <p:cNvPr id="43591" name="Oval 300"/>
            <p:cNvSpPr>
              <a:spLocks noChangeArrowheads="1"/>
            </p:cNvSpPr>
            <p:nvPr/>
          </p:nvSpPr>
          <p:spPr bwMode="auto">
            <a:xfrm>
              <a:off x="4470" y="3788"/>
              <a:ext cx="46" cy="45"/>
            </a:xfrm>
            <a:prstGeom prst="ellipse">
              <a:avLst/>
            </a:prstGeom>
            <a:solidFill>
              <a:srgbClr val="FFFFFF"/>
            </a:solidFill>
            <a:ln w="0">
              <a:solidFill>
                <a:srgbClr val="000000"/>
              </a:solidFill>
              <a:round/>
              <a:headEnd/>
              <a:tailEnd/>
            </a:ln>
          </p:spPr>
          <p:txBody>
            <a:bodyPr/>
            <a:lstStyle/>
            <a:p>
              <a:endParaRPr lang="en-US"/>
            </a:p>
          </p:txBody>
        </p:sp>
        <p:sp>
          <p:nvSpPr>
            <p:cNvPr id="43592" name="Oval 301"/>
            <p:cNvSpPr>
              <a:spLocks noChangeArrowheads="1"/>
            </p:cNvSpPr>
            <p:nvPr/>
          </p:nvSpPr>
          <p:spPr bwMode="auto">
            <a:xfrm>
              <a:off x="4630" y="3788"/>
              <a:ext cx="46" cy="45"/>
            </a:xfrm>
            <a:prstGeom prst="ellipse">
              <a:avLst/>
            </a:prstGeom>
            <a:solidFill>
              <a:srgbClr val="FFFFFF"/>
            </a:solidFill>
            <a:ln w="0">
              <a:solidFill>
                <a:srgbClr val="000000"/>
              </a:solidFill>
              <a:round/>
              <a:headEnd/>
              <a:tailEnd/>
            </a:ln>
          </p:spPr>
          <p:txBody>
            <a:bodyPr/>
            <a:lstStyle/>
            <a:p>
              <a:endParaRPr lang="en-US"/>
            </a:p>
          </p:txBody>
        </p:sp>
        <p:sp>
          <p:nvSpPr>
            <p:cNvPr id="43593" name="Oval 302"/>
            <p:cNvSpPr>
              <a:spLocks noChangeArrowheads="1"/>
            </p:cNvSpPr>
            <p:nvPr/>
          </p:nvSpPr>
          <p:spPr bwMode="auto">
            <a:xfrm>
              <a:off x="4738" y="3737"/>
              <a:ext cx="46" cy="46"/>
            </a:xfrm>
            <a:prstGeom prst="ellipse">
              <a:avLst/>
            </a:prstGeom>
            <a:solidFill>
              <a:srgbClr val="FFFFFF"/>
            </a:solidFill>
            <a:ln w="0">
              <a:solidFill>
                <a:srgbClr val="000000"/>
              </a:solidFill>
              <a:round/>
              <a:headEnd/>
              <a:tailEnd/>
            </a:ln>
          </p:spPr>
          <p:txBody>
            <a:bodyPr/>
            <a:lstStyle/>
            <a:p>
              <a:endParaRPr lang="en-US"/>
            </a:p>
          </p:txBody>
        </p:sp>
        <p:sp>
          <p:nvSpPr>
            <p:cNvPr id="43594" name="Oval 303"/>
            <p:cNvSpPr>
              <a:spLocks noChangeArrowheads="1"/>
            </p:cNvSpPr>
            <p:nvPr/>
          </p:nvSpPr>
          <p:spPr bwMode="auto">
            <a:xfrm>
              <a:off x="4899" y="3737"/>
              <a:ext cx="45" cy="46"/>
            </a:xfrm>
            <a:prstGeom prst="ellipse">
              <a:avLst/>
            </a:prstGeom>
            <a:solidFill>
              <a:srgbClr val="FFFFFF"/>
            </a:solidFill>
            <a:ln w="0">
              <a:solidFill>
                <a:srgbClr val="000000"/>
              </a:solidFill>
              <a:round/>
              <a:headEnd/>
              <a:tailEnd/>
            </a:ln>
          </p:spPr>
          <p:txBody>
            <a:bodyPr/>
            <a:lstStyle/>
            <a:p>
              <a:endParaRPr lang="en-US"/>
            </a:p>
          </p:txBody>
        </p:sp>
        <p:sp>
          <p:nvSpPr>
            <p:cNvPr id="43595" name="Oval 304"/>
            <p:cNvSpPr>
              <a:spLocks noChangeArrowheads="1"/>
            </p:cNvSpPr>
            <p:nvPr/>
          </p:nvSpPr>
          <p:spPr bwMode="auto">
            <a:xfrm>
              <a:off x="5006" y="3737"/>
              <a:ext cx="46" cy="46"/>
            </a:xfrm>
            <a:prstGeom prst="ellipse">
              <a:avLst/>
            </a:prstGeom>
            <a:solidFill>
              <a:srgbClr val="FFFFFF"/>
            </a:solidFill>
            <a:ln w="0">
              <a:solidFill>
                <a:srgbClr val="000000"/>
              </a:solidFill>
              <a:round/>
              <a:headEnd/>
              <a:tailEnd/>
            </a:ln>
          </p:spPr>
          <p:txBody>
            <a:bodyPr/>
            <a:lstStyle/>
            <a:p>
              <a:endParaRPr lang="en-US"/>
            </a:p>
          </p:txBody>
        </p:sp>
        <p:sp>
          <p:nvSpPr>
            <p:cNvPr id="43596" name="Oval 305"/>
            <p:cNvSpPr>
              <a:spLocks noChangeArrowheads="1"/>
            </p:cNvSpPr>
            <p:nvPr/>
          </p:nvSpPr>
          <p:spPr bwMode="auto">
            <a:xfrm>
              <a:off x="5114" y="3737"/>
              <a:ext cx="46" cy="46"/>
            </a:xfrm>
            <a:prstGeom prst="ellipse">
              <a:avLst/>
            </a:prstGeom>
            <a:solidFill>
              <a:srgbClr val="FFFFFF"/>
            </a:solidFill>
            <a:ln w="0">
              <a:solidFill>
                <a:srgbClr val="000000"/>
              </a:solidFill>
              <a:round/>
              <a:headEnd/>
              <a:tailEnd/>
            </a:ln>
          </p:spPr>
          <p:txBody>
            <a:bodyPr/>
            <a:lstStyle/>
            <a:p>
              <a:endParaRPr lang="en-US"/>
            </a:p>
          </p:txBody>
        </p:sp>
        <p:sp>
          <p:nvSpPr>
            <p:cNvPr id="43597" name="Oval 306"/>
            <p:cNvSpPr>
              <a:spLocks noChangeArrowheads="1"/>
            </p:cNvSpPr>
            <p:nvPr/>
          </p:nvSpPr>
          <p:spPr bwMode="auto">
            <a:xfrm>
              <a:off x="5223" y="3737"/>
              <a:ext cx="45" cy="46"/>
            </a:xfrm>
            <a:prstGeom prst="ellipse">
              <a:avLst/>
            </a:prstGeom>
            <a:solidFill>
              <a:srgbClr val="FFFFFF"/>
            </a:solidFill>
            <a:ln w="0">
              <a:solidFill>
                <a:srgbClr val="000000"/>
              </a:solidFill>
              <a:round/>
              <a:headEnd/>
              <a:tailEnd/>
            </a:ln>
          </p:spPr>
          <p:txBody>
            <a:bodyPr/>
            <a:lstStyle/>
            <a:p>
              <a:endParaRPr lang="en-US"/>
            </a:p>
          </p:txBody>
        </p:sp>
        <p:sp>
          <p:nvSpPr>
            <p:cNvPr id="43598" name="Oval 307"/>
            <p:cNvSpPr>
              <a:spLocks noChangeArrowheads="1"/>
            </p:cNvSpPr>
            <p:nvPr/>
          </p:nvSpPr>
          <p:spPr bwMode="auto">
            <a:xfrm>
              <a:off x="5383" y="3737"/>
              <a:ext cx="45" cy="46"/>
            </a:xfrm>
            <a:prstGeom prst="ellipse">
              <a:avLst/>
            </a:prstGeom>
            <a:solidFill>
              <a:srgbClr val="FFFFFF"/>
            </a:solidFill>
            <a:ln w="0">
              <a:solidFill>
                <a:srgbClr val="000000"/>
              </a:solidFill>
              <a:round/>
              <a:headEnd/>
              <a:tailEnd/>
            </a:ln>
          </p:spPr>
          <p:txBody>
            <a:bodyPr/>
            <a:lstStyle/>
            <a:p>
              <a:endParaRPr lang="en-US"/>
            </a:p>
          </p:txBody>
        </p:sp>
        <p:sp>
          <p:nvSpPr>
            <p:cNvPr id="43599" name="Oval 308"/>
            <p:cNvSpPr>
              <a:spLocks noChangeArrowheads="1"/>
            </p:cNvSpPr>
            <p:nvPr/>
          </p:nvSpPr>
          <p:spPr bwMode="auto">
            <a:xfrm>
              <a:off x="5491" y="3737"/>
              <a:ext cx="45" cy="46"/>
            </a:xfrm>
            <a:prstGeom prst="ellipse">
              <a:avLst/>
            </a:prstGeom>
            <a:solidFill>
              <a:srgbClr val="FFFFFF"/>
            </a:solidFill>
            <a:ln w="0">
              <a:solidFill>
                <a:srgbClr val="000000"/>
              </a:solidFill>
              <a:round/>
              <a:headEnd/>
              <a:tailEnd/>
            </a:ln>
          </p:spPr>
          <p:txBody>
            <a:bodyPr/>
            <a:lstStyle/>
            <a:p>
              <a:endParaRPr lang="en-US"/>
            </a:p>
          </p:txBody>
        </p:sp>
        <p:sp>
          <p:nvSpPr>
            <p:cNvPr id="43600" name="Oval 309"/>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601" name="Oval 310"/>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602" name="Oval 311"/>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603" name="Oval 312"/>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604" name="Oval 313"/>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3605" name="Oval 314"/>
            <p:cNvSpPr>
              <a:spLocks noChangeArrowheads="1"/>
            </p:cNvSpPr>
            <p:nvPr/>
          </p:nvSpPr>
          <p:spPr bwMode="auto">
            <a:xfrm>
              <a:off x="4094" y="3799"/>
              <a:ext cx="46" cy="46"/>
            </a:xfrm>
            <a:prstGeom prst="ellipse">
              <a:avLst/>
            </a:prstGeom>
            <a:noFill/>
            <a:ln w="3175" cap="rnd">
              <a:solidFill>
                <a:srgbClr val="000000"/>
              </a:solidFill>
              <a:round/>
              <a:headEnd/>
              <a:tailEnd/>
            </a:ln>
          </p:spPr>
          <p:txBody>
            <a:bodyPr/>
            <a:lstStyle/>
            <a:p>
              <a:endParaRPr lang="en-US"/>
            </a:p>
          </p:txBody>
        </p:sp>
        <p:sp>
          <p:nvSpPr>
            <p:cNvPr id="43606" name="Oval 315"/>
            <p:cNvSpPr>
              <a:spLocks noChangeArrowheads="1"/>
            </p:cNvSpPr>
            <p:nvPr/>
          </p:nvSpPr>
          <p:spPr bwMode="auto">
            <a:xfrm>
              <a:off x="4253" y="3799"/>
              <a:ext cx="45" cy="46"/>
            </a:xfrm>
            <a:prstGeom prst="ellipse">
              <a:avLst/>
            </a:prstGeom>
            <a:noFill/>
            <a:ln w="3175" cap="rnd">
              <a:solidFill>
                <a:srgbClr val="000000"/>
              </a:solidFill>
              <a:round/>
              <a:headEnd/>
              <a:tailEnd/>
            </a:ln>
          </p:spPr>
          <p:txBody>
            <a:bodyPr/>
            <a:lstStyle/>
            <a:p>
              <a:endParaRPr lang="en-US"/>
            </a:p>
          </p:txBody>
        </p:sp>
        <p:sp>
          <p:nvSpPr>
            <p:cNvPr id="43607" name="Oval 316"/>
            <p:cNvSpPr>
              <a:spLocks noChangeArrowheads="1"/>
            </p:cNvSpPr>
            <p:nvPr/>
          </p:nvSpPr>
          <p:spPr bwMode="auto">
            <a:xfrm>
              <a:off x="4362" y="3788"/>
              <a:ext cx="46" cy="45"/>
            </a:xfrm>
            <a:prstGeom prst="ellipse">
              <a:avLst/>
            </a:prstGeom>
            <a:noFill/>
            <a:ln w="3175" cap="rnd">
              <a:solidFill>
                <a:srgbClr val="000000"/>
              </a:solidFill>
              <a:round/>
              <a:headEnd/>
              <a:tailEnd/>
            </a:ln>
          </p:spPr>
          <p:txBody>
            <a:bodyPr/>
            <a:lstStyle/>
            <a:p>
              <a:endParaRPr lang="en-US"/>
            </a:p>
          </p:txBody>
        </p:sp>
        <p:sp>
          <p:nvSpPr>
            <p:cNvPr id="43608" name="Oval 317"/>
            <p:cNvSpPr>
              <a:spLocks noChangeArrowheads="1"/>
            </p:cNvSpPr>
            <p:nvPr/>
          </p:nvSpPr>
          <p:spPr bwMode="auto">
            <a:xfrm>
              <a:off x="4470" y="3788"/>
              <a:ext cx="46" cy="45"/>
            </a:xfrm>
            <a:prstGeom prst="ellipse">
              <a:avLst/>
            </a:prstGeom>
            <a:noFill/>
            <a:ln w="3175" cap="rnd">
              <a:solidFill>
                <a:srgbClr val="000000"/>
              </a:solidFill>
              <a:round/>
              <a:headEnd/>
              <a:tailEnd/>
            </a:ln>
          </p:spPr>
          <p:txBody>
            <a:bodyPr/>
            <a:lstStyle/>
            <a:p>
              <a:endParaRPr lang="en-US"/>
            </a:p>
          </p:txBody>
        </p:sp>
        <p:sp>
          <p:nvSpPr>
            <p:cNvPr id="43609" name="Oval 318"/>
            <p:cNvSpPr>
              <a:spLocks noChangeArrowheads="1"/>
            </p:cNvSpPr>
            <p:nvPr/>
          </p:nvSpPr>
          <p:spPr bwMode="auto">
            <a:xfrm>
              <a:off x="4630" y="3788"/>
              <a:ext cx="46" cy="45"/>
            </a:xfrm>
            <a:prstGeom prst="ellipse">
              <a:avLst/>
            </a:prstGeom>
            <a:noFill/>
            <a:ln w="3175" cap="rnd">
              <a:solidFill>
                <a:srgbClr val="000000"/>
              </a:solidFill>
              <a:round/>
              <a:headEnd/>
              <a:tailEnd/>
            </a:ln>
          </p:spPr>
          <p:txBody>
            <a:bodyPr/>
            <a:lstStyle/>
            <a:p>
              <a:endParaRPr lang="en-US"/>
            </a:p>
          </p:txBody>
        </p:sp>
        <p:sp>
          <p:nvSpPr>
            <p:cNvPr id="43610" name="Oval 319"/>
            <p:cNvSpPr>
              <a:spLocks noChangeArrowheads="1"/>
            </p:cNvSpPr>
            <p:nvPr/>
          </p:nvSpPr>
          <p:spPr bwMode="auto">
            <a:xfrm>
              <a:off x="4738" y="3737"/>
              <a:ext cx="46" cy="46"/>
            </a:xfrm>
            <a:prstGeom prst="ellipse">
              <a:avLst/>
            </a:prstGeom>
            <a:noFill/>
            <a:ln w="3175" cap="rnd">
              <a:solidFill>
                <a:srgbClr val="000000"/>
              </a:solidFill>
              <a:round/>
              <a:headEnd/>
              <a:tailEnd/>
            </a:ln>
          </p:spPr>
          <p:txBody>
            <a:bodyPr/>
            <a:lstStyle/>
            <a:p>
              <a:endParaRPr lang="en-US"/>
            </a:p>
          </p:txBody>
        </p:sp>
        <p:sp>
          <p:nvSpPr>
            <p:cNvPr id="43611" name="Oval 320"/>
            <p:cNvSpPr>
              <a:spLocks noChangeArrowheads="1"/>
            </p:cNvSpPr>
            <p:nvPr/>
          </p:nvSpPr>
          <p:spPr bwMode="auto">
            <a:xfrm>
              <a:off x="4899" y="3737"/>
              <a:ext cx="45" cy="46"/>
            </a:xfrm>
            <a:prstGeom prst="ellipse">
              <a:avLst/>
            </a:prstGeom>
            <a:noFill/>
            <a:ln w="3175" cap="rnd">
              <a:solidFill>
                <a:srgbClr val="000000"/>
              </a:solidFill>
              <a:round/>
              <a:headEnd/>
              <a:tailEnd/>
            </a:ln>
          </p:spPr>
          <p:txBody>
            <a:bodyPr/>
            <a:lstStyle/>
            <a:p>
              <a:endParaRPr lang="en-US"/>
            </a:p>
          </p:txBody>
        </p:sp>
        <p:sp>
          <p:nvSpPr>
            <p:cNvPr id="43612" name="Oval 321"/>
            <p:cNvSpPr>
              <a:spLocks noChangeArrowheads="1"/>
            </p:cNvSpPr>
            <p:nvPr/>
          </p:nvSpPr>
          <p:spPr bwMode="auto">
            <a:xfrm>
              <a:off x="5006" y="3737"/>
              <a:ext cx="46" cy="46"/>
            </a:xfrm>
            <a:prstGeom prst="ellipse">
              <a:avLst/>
            </a:prstGeom>
            <a:noFill/>
            <a:ln w="3175" cap="rnd">
              <a:solidFill>
                <a:srgbClr val="000000"/>
              </a:solidFill>
              <a:round/>
              <a:headEnd/>
              <a:tailEnd/>
            </a:ln>
          </p:spPr>
          <p:txBody>
            <a:bodyPr/>
            <a:lstStyle/>
            <a:p>
              <a:endParaRPr lang="en-US"/>
            </a:p>
          </p:txBody>
        </p:sp>
        <p:sp>
          <p:nvSpPr>
            <p:cNvPr id="43613" name="Oval 322"/>
            <p:cNvSpPr>
              <a:spLocks noChangeArrowheads="1"/>
            </p:cNvSpPr>
            <p:nvPr/>
          </p:nvSpPr>
          <p:spPr bwMode="auto">
            <a:xfrm>
              <a:off x="5114" y="3737"/>
              <a:ext cx="46" cy="46"/>
            </a:xfrm>
            <a:prstGeom prst="ellipse">
              <a:avLst/>
            </a:prstGeom>
            <a:noFill/>
            <a:ln w="3175" cap="rnd">
              <a:solidFill>
                <a:srgbClr val="000000"/>
              </a:solidFill>
              <a:round/>
              <a:headEnd/>
              <a:tailEnd/>
            </a:ln>
          </p:spPr>
          <p:txBody>
            <a:bodyPr/>
            <a:lstStyle/>
            <a:p>
              <a:endParaRPr lang="en-US"/>
            </a:p>
          </p:txBody>
        </p:sp>
        <p:sp>
          <p:nvSpPr>
            <p:cNvPr id="43614" name="Oval 323"/>
            <p:cNvSpPr>
              <a:spLocks noChangeArrowheads="1"/>
            </p:cNvSpPr>
            <p:nvPr/>
          </p:nvSpPr>
          <p:spPr bwMode="auto">
            <a:xfrm>
              <a:off x="5223" y="3737"/>
              <a:ext cx="45" cy="46"/>
            </a:xfrm>
            <a:prstGeom prst="ellipse">
              <a:avLst/>
            </a:prstGeom>
            <a:noFill/>
            <a:ln w="3175" cap="rnd">
              <a:solidFill>
                <a:srgbClr val="000000"/>
              </a:solidFill>
              <a:round/>
              <a:headEnd/>
              <a:tailEnd/>
            </a:ln>
          </p:spPr>
          <p:txBody>
            <a:bodyPr/>
            <a:lstStyle/>
            <a:p>
              <a:endParaRPr lang="en-US"/>
            </a:p>
          </p:txBody>
        </p:sp>
        <p:sp>
          <p:nvSpPr>
            <p:cNvPr id="43615" name="Oval 324"/>
            <p:cNvSpPr>
              <a:spLocks noChangeArrowheads="1"/>
            </p:cNvSpPr>
            <p:nvPr/>
          </p:nvSpPr>
          <p:spPr bwMode="auto">
            <a:xfrm>
              <a:off x="5383" y="3737"/>
              <a:ext cx="45" cy="46"/>
            </a:xfrm>
            <a:prstGeom prst="ellipse">
              <a:avLst/>
            </a:prstGeom>
            <a:noFill/>
            <a:ln w="3175" cap="rnd">
              <a:solidFill>
                <a:srgbClr val="000000"/>
              </a:solidFill>
              <a:round/>
              <a:headEnd/>
              <a:tailEnd/>
            </a:ln>
          </p:spPr>
          <p:txBody>
            <a:bodyPr/>
            <a:lstStyle/>
            <a:p>
              <a:endParaRPr lang="en-US"/>
            </a:p>
          </p:txBody>
        </p:sp>
        <p:sp>
          <p:nvSpPr>
            <p:cNvPr id="43616" name="Oval 325"/>
            <p:cNvSpPr>
              <a:spLocks noChangeArrowheads="1"/>
            </p:cNvSpPr>
            <p:nvPr/>
          </p:nvSpPr>
          <p:spPr bwMode="auto">
            <a:xfrm>
              <a:off x="5491" y="3737"/>
              <a:ext cx="45" cy="46"/>
            </a:xfrm>
            <a:prstGeom prst="ellipse">
              <a:avLst/>
            </a:prstGeom>
            <a:noFill/>
            <a:ln w="3175" cap="rnd">
              <a:solidFill>
                <a:srgbClr val="000000"/>
              </a:solidFill>
              <a:round/>
              <a:headEnd/>
              <a:tailEnd/>
            </a:ln>
          </p:spPr>
          <p:txBody>
            <a:bodyPr/>
            <a:lstStyle/>
            <a:p>
              <a:endParaRPr lang="en-US"/>
            </a:p>
          </p:txBody>
        </p:sp>
        <p:sp>
          <p:nvSpPr>
            <p:cNvPr id="43617" name="Oval 326"/>
            <p:cNvSpPr>
              <a:spLocks noChangeArrowheads="1"/>
            </p:cNvSpPr>
            <p:nvPr/>
          </p:nvSpPr>
          <p:spPr bwMode="auto">
            <a:xfrm>
              <a:off x="3501" y="3799"/>
              <a:ext cx="45" cy="46"/>
            </a:xfrm>
            <a:prstGeom prst="ellipse">
              <a:avLst/>
            </a:prstGeom>
            <a:solidFill>
              <a:srgbClr val="00FF00"/>
            </a:solidFill>
            <a:ln w="0">
              <a:solidFill>
                <a:srgbClr val="000000"/>
              </a:solidFill>
              <a:round/>
              <a:headEnd/>
              <a:tailEnd/>
            </a:ln>
          </p:spPr>
          <p:txBody>
            <a:bodyPr/>
            <a:lstStyle/>
            <a:p>
              <a:endParaRPr lang="en-US"/>
            </a:p>
          </p:txBody>
        </p:sp>
        <p:sp>
          <p:nvSpPr>
            <p:cNvPr id="43618" name="Oval 327"/>
            <p:cNvSpPr>
              <a:spLocks noChangeArrowheads="1"/>
            </p:cNvSpPr>
            <p:nvPr/>
          </p:nvSpPr>
          <p:spPr bwMode="auto">
            <a:xfrm>
              <a:off x="3609" y="3799"/>
              <a:ext cx="45" cy="46"/>
            </a:xfrm>
            <a:prstGeom prst="ellipse">
              <a:avLst/>
            </a:prstGeom>
            <a:solidFill>
              <a:srgbClr val="00FF00"/>
            </a:solidFill>
            <a:ln w="0">
              <a:solidFill>
                <a:srgbClr val="000000"/>
              </a:solidFill>
              <a:round/>
              <a:headEnd/>
              <a:tailEnd/>
            </a:ln>
          </p:spPr>
          <p:txBody>
            <a:bodyPr/>
            <a:lstStyle/>
            <a:p>
              <a:endParaRPr lang="en-US"/>
            </a:p>
          </p:txBody>
        </p:sp>
        <p:sp>
          <p:nvSpPr>
            <p:cNvPr id="43619" name="Oval 328"/>
            <p:cNvSpPr>
              <a:spLocks noChangeArrowheads="1"/>
            </p:cNvSpPr>
            <p:nvPr/>
          </p:nvSpPr>
          <p:spPr bwMode="auto">
            <a:xfrm>
              <a:off x="3718" y="3799"/>
              <a:ext cx="46" cy="46"/>
            </a:xfrm>
            <a:prstGeom prst="ellipse">
              <a:avLst/>
            </a:prstGeom>
            <a:solidFill>
              <a:srgbClr val="00FF00"/>
            </a:solidFill>
            <a:ln w="0">
              <a:solidFill>
                <a:srgbClr val="000000"/>
              </a:solidFill>
              <a:round/>
              <a:headEnd/>
              <a:tailEnd/>
            </a:ln>
          </p:spPr>
          <p:txBody>
            <a:bodyPr/>
            <a:lstStyle/>
            <a:p>
              <a:endParaRPr lang="en-US"/>
            </a:p>
          </p:txBody>
        </p:sp>
        <p:sp>
          <p:nvSpPr>
            <p:cNvPr id="43620" name="Oval 329"/>
            <p:cNvSpPr>
              <a:spLocks noChangeArrowheads="1"/>
            </p:cNvSpPr>
            <p:nvPr/>
          </p:nvSpPr>
          <p:spPr bwMode="auto">
            <a:xfrm>
              <a:off x="3877" y="3799"/>
              <a:ext cx="45" cy="46"/>
            </a:xfrm>
            <a:prstGeom prst="ellipse">
              <a:avLst/>
            </a:prstGeom>
            <a:solidFill>
              <a:srgbClr val="00FF00"/>
            </a:solidFill>
            <a:ln w="0">
              <a:solidFill>
                <a:srgbClr val="000000"/>
              </a:solidFill>
              <a:round/>
              <a:headEnd/>
              <a:tailEnd/>
            </a:ln>
          </p:spPr>
          <p:txBody>
            <a:bodyPr/>
            <a:lstStyle/>
            <a:p>
              <a:endParaRPr lang="en-US"/>
            </a:p>
          </p:txBody>
        </p:sp>
        <p:sp>
          <p:nvSpPr>
            <p:cNvPr id="43621" name="Oval 330"/>
            <p:cNvSpPr>
              <a:spLocks noChangeArrowheads="1"/>
            </p:cNvSpPr>
            <p:nvPr/>
          </p:nvSpPr>
          <p:spPr bwMode="auto">
            <a:xfrm>
              <a:off x="3985" y="3747"/>
              <a:ext cx="47" cy="46"/>
            </a:xfrm>
            <a:prstGeom prst="ellipse">
              <a:avLst/>
            </a:prstGeom>
            <a:solidFill>
              <a:srgbClr val="00FF00"/>
            </a:solidFill>
            <a:ln w="0">
              <a:solidFill>
                <a:srgbClr val="000000"/>
              </a:solidFill>
              <a:round/>
              <a:headEnd/>
              <a:tailEnd/>
            </a:ln>
          </p:spPr>
          <p:txBody>
            <a:bodyPr/>
            <a:lstStyle/>
            <a:p>
              <a:endParaRPr lang="en-US"/>
            </a:p>
          </p:txBody>
        </p:sp>
        <p:sp>
          <p:nvSpPr>
            <p:cNvPr id="43622" name="Oval 331"/>
            <p:cNvSpPr>
              <a:spLocks noChangeArrowheads="1"/>
            </p:cNvSpPr>
            <p:nvPr/>
          </p:nvSpPr>
          <p:spPr bwMode="auto">
            <a:xfrm>
              <a:off x="4094" y="3697"/>
              <a:ext cx="46" cy="45"/>
            </a:xfrm>
            <a:prstGeom prst="ellipse">
              <a:avLst/>
            </a:prstGeom>
            <a:solidFill>
              <a:srgbClr val="00FF00"/>
            </a:solidFill>
            <a:ln w="0">
              <a:solidFill>
                <a:srgbClr val="000000"/>
              </a:solidFill>
              <a:round/>
              <a:headEnd/>
              <a:tailEnd/>
            </a:ln>
          </p:spPr>
          <p:txBody>
            <a:bodyPr/>
            <a:lstStyle/>
            <a:p>
              <a:endParaRPr lang="en-US"/>
            </a:p>
          </p:txBody>
        </p:sp>
        <p:sp>
          <p:nvSpPr>
            <p:cNvPr id="43623" name="Oval 332"/>
            <p:cNvSpPr>
              <a:spLocks noChangeArrowheads="1"/>
            </p:cNvSpPr>
            <p:nvPr/>
          </p:nvSpPr>
          <p:spPr bwMode="auto">
            <a:xfrm>
              <a:off x="4253" y="3697"/>
              <a:ext cx="45" cy="45"/>
            </a:xfrm>
            <a:prstGeom prst="ellipse">
              <a:avLst/>
            </a:prstGeom>
            <a:solidFill>
              <a:srgbClr val="00FF00"/>
            </a:solidFill>
            <a:ln w="0">
              <a:solidFill>
                <a:srgbClr val="000000"/>
              </a:solidFill>
              <a:round/>
              <a:headEnd/>
              <a:tailEnd/>
            </a:ln>
          </p:spPr>
          <p:txBody>
            <a:bodyPr/>
            <a:lstStyle/>
            <a:p>
              <a:endParaRPr lang="en-US"/>
            </a:p>
          </p:txBody>
        </p:sp>
        <p:sp>
          <p:nvSpPr>
            <p:cNvPr id="43624" name="Oval 333"/>
            <p:cNvSpPr>
              <a:spLocks noChangeArrowheads="1"/>
            </p:cNvSpPr>
            <p:nvPr/>
          </p:nvSpPr>
          <p:spPr bwMode="auto">
            <a:xfrm>
              <a:off x="4362" y="3496"/>
              <a:ext cx="46" cy="47"/>
            </a:xfrm>
            <a:prstGeom prst="ellipse">
              <a:avLst/>
            </a:prstGeom>
            <a:solidFill>
              <a:srgbClr val="00FF00"/>
            </a:solidFill>
            <a:ln w="0">
              <a:solidFill>
                <a:srgbClr val="000000"/>
              </a:solidFill>
              <a:round/>
              <a:headEnd/>
              <a:tailEnd/>
            </a:ln>
          </p:spPr>
          <p:txBody>
            <a:bodyPr/>
            <a:lstStyle/>
            <a:p>
              <a:endParaRPr lang="en-US"/>
            </a:p>
          </p:txBody>
        </p:sp>
        <p:sp>
          <p:nvSpPr>
            <p:cNvPr id="43625" name="Oval 334"/>
            <p:cNvSpPr>
              <a:spLocks noChangeArrowheads="1"/>
            </p:cNvSpPr>
            <p:nvPr/>
          </p:nvSpPr>
          <p:spPr bwMode="auto">
            <a:xfrm>
              <a:off x="4470" y="3178"/>
              <a:ext cx="46" cy="45"/>
            </a:xfrm>
            <a:prstGeom prst="ellipse">
              <a:avLst/>
            </a:prstGeom>
            <a:solidFill>
              <a:srgbClr val="00FF00"/>
            </a:solidFill>
            <a:ln w="0">
              <a:solidFill>
                <a:srgbClr val="000000"/>
              </a:solidFill>
              <a:round/>
              <a:headEnd/>
              <a:tailEnd/>
            </a:ln>
          </p:spPr>
          <p:txBody>
            <a:bodyPr/>
            <a:lstStyle/>
            <a:p>
              <a:endParaRPr lang="en-US"/>
            </a:p>
          </p:txBody>
        </p:sp>
        <p:sp>
          <p:nvSpPr>
            <p:cNvPr id="43626" name="Oval 335"/>
            <p:cNvSpPr>
              <a:spLocks noChangeArrowheads="1"/>
            </p:cNvSpPr>
            <p:nvPr/>
          </p:nvSpPr>
          <p:spPr bwMode="auto">
            <a:xfrm>
              <a:off x="4630" y="3166"/>
              <a:ext cx="46" cy="46"/>
            </a:xfrm>
            <a:prstGeom prst="ellipse">
              <a:avLst/>
            </a:prstGeom>
            <a:solidFill>
              <a:srgbClr val="00FF00"/>
            </a:solidFill>
            <a:ln w="0">
              <a:solidFill>
                <a:srgbClr val="000000"/>
              </a:solidFill>
              <a:round/>
              <a:headEnd/>
              <a:tailEnd/>
            </a:ln>
          </p:spPr>
          <p:txBody>
            <a:bodyPr/>
            <a:lstStyle/>
            <a:p>
              <a:endParaRPr lang="en-US"/>
            </a:p>
          </p:txBody>
        </p:sp>
        <p:sp>
          <p:nvSpPr>
            <p:cNvPr id="43627" name="Oval 336"/>
            <p:cNvSpPr>
              <a:spLocks noChangeArrowheads="1"/>
            </p:cNvSpPr>
            <p:nvPr/>
          </p:nvSpPr>
          <p:spPr bwMode="auto">
            <a:xfrm>
              <a:off x="4738" y="3137"/>
              <a:ext cx="46" cy="46"/>
            </a:xfrm>
            <a:prstGeom prst="ellipse">
              <a:avLst/>
            </a:prstGeom>
            <a:solidFill>
              <a:srgbClr val="00FF00"/>
            </a:solidFill>
            <a:ln w="0">
              <a:solidFill>
                <a:srgbClr val="000000"/>
              </a:solidFill>
              <a:round/>
              <a:headEnd/>
              <a:tailEnd/>
            </a:ln>
          </p:spPr>
          <p:txBody>
            <a:bodyPr/>
            <a:lstStyle/>
            <a:p>
              <a:endParaRPr lang="en-US"/>
            </a:p>
          </p:txBody>
        </p:sp>
        <p:sp>
          <p:nvSpPr>
            <p:cNvPr id="43628" name="Oval 337"/>
            <p:cNvSpPr>
              <a:spLocks noChangeArrowheads="1"/>
            </p:cNvSpPr>
            <p:nvPr/>
          </p:nvSpPr>
          <p:spPr bwMode="auto">
            <a:xfrm>
              <a:off x="4899" y="2618"/>
              <a:ext cx="45" cy="47"/>
            </a:xfrm>
            <a:prstGeom prst="ellipse">
              <a:avLst/>
            </a:prstGeom>
            <a:solidFill>
              <a:srgbClr val="00FF00"/>
            </a:solidFill>
            <a:ln w="0">
              <a:solidFill>
                <a:srgbClr val="000000"/>
              </a:solidFill>
              <a:round/>
              <a:headEnd/>
              <a:tailEnd/>
            </a:ln>
          </p:spPr>
          <p:txBody>
            <a:bodyPr/>
            <a:lstStyle/>
            <a:p>
              <a:endParaRPr lang="en-US"/>
            </a:p>
          </p:txBody>
        </p:sp>
        <p:sp>
          <p:nvSpPr>
            <p:cNvPr id="43629" name="Oval 338"/>
            <p:cNvSpPr>
              <a:spLocks noChangeArrowheads="1"/>
            </p:cNvSpPr>
            <p:nvPr/>
          </p:nvSpPr>
          <p:spPr bwMode="auto">
            <a:xfrm>
              <a:off x="5006" y="2618"/>
              <a:ext cx="46" cy="47"/>
            </a:xfrm>
            <a:prstGeom prst="ellipse">
              <a:avLst/>
            </a:prstGeom>
            <a:solidFill>
              <a:srgbClr val="00FF00"/>
            </a:solidFill>
            <a:ln w="0">
              <a:solidFill>
                <a:srgbClr val="000000"/>
              </a:solidFill>
              <a:round/>
              <a:headEnd/>
              <a:tailEnd/>
            </a:ln>
          </p:spPr>
          <p:txBody>
            <a:bodyPr/>
            <a:lstStyle/>
            <a:p>
              <a:endParaRPr lang="en-US"/>
            </a:p>
          </p:txBody>
        </p:sp>
        <p:sp>
          <p:nvSpPr>
            <p:cNvPr id="43630" name="Oval 339"/>
            <p:cNvSpPr>
              <a:spLocks noChangeArrowheads="1"/>
            </p:cNvSpPr>
            <p:nvPr/>
          </p:nvSpPr>
          <p:spPr bwMode="auto">
            <a:xfrm>
              <a:off x="5114" y="2613"/>
              <a:ext cx="46" cy="46"/>
            </a:xfrm>
            <a:prstGeom prst="ellipse">
              <a:avLst/>
            </a:prstGeom>
            <a:solidFill>
              <a:srgbClr val="00FF00"/>
            </a:solidFill>
            <a:ln w="0">
              <a:solidFill>
                <a:srgbClr val="000000"/>
              </a:solidFill>
              <a:round/>
              <a:headEnd/>
              <a:tailEnd/>
            </a:ln>
          </p:spPr>
          <p:txBody>
            <a:bodyPr/>
            <a:lstStyle/>
            <a:p>
              <a:endParaRPr lang="en-US"/>
            </a:p>
          </p:txBody>
        </p:sp>
        <p:sp>
          <p:nvSpPr>
            <p:cNvPr id="43631" name="Oval 340"/>
            <p:cNvSpPr>
              <a:spLocks noChangeArrowheads="1"/>
            </p:cNvSpPr>
            <p:nvPr/>
          </p:nvSpPr>
          <p:spPr bwMode="auto">
            <a:xfrm>
              <a:off x="5223" y="2613"/>
              <a:ext cx="45" cy="46"/>
            </a:xfrm>
            <a:prstGeom prst="ellipse">
              <a:avLst/>
            </a:prstGeom>
            <a:solidFill>
              <a:srgbClr val="00FF00"/>
            </a:solidFill>
            <a:ln w="0">
              <a:solidFill>
                <a:srgbClr val="000000"/>
              </a:solidFill>
              <a:round/>
              <a:headEnd/>
              <a:tailEnd/>
            </a:ln>
          </p:spPr>
          <p:txBody>
            <a:bodyPr/>
            <a:lstStyle/>
            <a:p>
              <a:endParaRPr lang="en-US"/>
            </a:p>
          </p:txBody>
        </p:sp>
        <p:sp>
          <p:nvSpPr>
            <p:cNvPr id="43632" name="Oval 341"/>
            <p:cNvSpPr>
              <a:spLocks noChangeArrowheads="1"/>
            </p:cNvSpPr>
            <p:nvPr/>
          </p:nvSpPr>
          <p:spPr bwMode="auto">
            <a:xfrm>
              <a:off x="5383" y="2304"/>
              <a:ext cx="45" cy="46"/>
            </a:xfrm>
            <a:prstGeom prst="ellipse">
              <a:avLst/>
            </a:prstGeom>
            <a:solidFill>
              <a:srgbClr val="00FF00"/>
            </a:solidFill>
            <a:ln w="0">
              <a:solidFill>
                <a:srgbClr val="000000"/>
              </a:solidFill>
              <a:round/>
              <a:headEnd/>
              <a:tailEnd/>
            </a:ln>
          </p:spPr>
          <p:txBody>
            <a:bodyPr/>
            <a:lstStyle/>
            <a:p>
              <a:endParaRPr lang="en-US"/>
            </a:p>
          </p:txBody>
        </p:sp>
        <p:sp>
          <p:nvSpPr>
            <p:cNvPr id="43633" name="Oval 342"/>
            <p:cNvSpPr>
              <a:spLocks noChangeArrowheads="1"/>
            </p:cNvSpPr>
            <p:nvPr/>
          </p:nvSpPr>
          <p:spPr bwMode="auto">
            <a:xfrm>
              <a:off x="5491" y="2163"/>
              <a:ext cx="45" cy="45"/>
            </a:xfrm>
            <a:prstGeom prst="ellipse">
              <a:avLst/>
            </a:prstGeom>
            <a:solidFill>
              <a:srgbClr val="00FF00"/>
            </a:solidFill>
            <a:ln w="0">
              <a:solidFill>
                <a:srgbClr val="000000"/>
              </a:solidFill>
              <a:round/>
              <a:headEnd/>
              <a:tailEnd/>
            </a:ln>
          </p:spPr>
          <p:txBody>
            <a:bodyPr/>
            <a:lstStyle/>
            <a:p>
              <a:endParaRPr lang="en-US"/>
            </a:p>
          </p:txBody>
        </p:sp>
        <p:sp>
          <p:nvSpPr>
            <p:cNvPr id="43634" name="Oval 343"/>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635" name="Oval 344"/>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636" name="Oval 345"/>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637" name="Oval 346"/>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638" name="Oval 347"/>
            <p:cNvSpPr>
              <a:spLocks noChangeArrowheads="1"/>
            </p:cNvSpPr>
            <p:nvPr/>
          </p:nvSpPr>
          <p:spPr bwMode="auto">
            <a:xfrm>
              <a:off x="3985" y="3747"/>
              <a:ext cx="47" cy="46"/>
            </a:xfrm>
            <a:prstGeom prst="ellipse">
              <a:avLst/>
            </a:prstGeom>
            <a:noFill/>
            <a:ln w="3175" cap="rnd">
              <a:solidFill>
                <a:srgbClr val="000000"/>
              </a:solidFill>
              <a:round/>
              <a:headEnd/>
              <a:tailEnd/>
            </a:ln>
          </p:spPr>
          <p:txBody>
            <a:bodyPr/>
            <a:lstStyle/>
            <a:p>
              <a:endParaRPr lang="en-US"/>
            </a:p>
          </p:txBody>
        </p:sp>
        <p:sp>
          <p:nvSpPr>
            <p:cNvPr id="43639" name="Oval 348"/>
            <p:cNvSpPr>
              <a:spLocks noChangeArrowheads="1"/>
            </p:cNvSpPr>
            <p:nvPr/>
          </p:nvSpPr>
          <p:spPr bwMode="auto">
            <a:xfrm>
              <a:off x="4094" y="3697"/>
              <a:ext cx="46" cy="45"/>
            </a:xfrm>
            <a:prstGeom prst="ellipse">
              <a:avLst/>
            </a:prstGeom>
            <a:noFill/>
            <a:ln w="3175" cap="rnd">
              <a:solidFill>
                <a:srgbClr val="000000"/>
              </a:solidFill>
              <a:round/>
              <a:headEnd/>
              <a:tailEnd/>
            </a:ln>
          </p:spPr>
          <p:txBody>
            <a:bodyPr/>
            <a:lstStyle/>
            <a:p>
              <a:endParaRPr lang="en-US"/>
            </a:p>
          </p:txBody>
        </p:sp>
        <p:sp>
          <p:nvSpPr>
            <p:cNvPr id="43640" name="Oval 349"/>
            <p:cNvSpPr>
              <a:spLocks noChangeArrowheads="1"/>
            </p:cNvSpPr>
            <p:nvPr/>
          </p:nvSpPr>
          <p:spPr bwMode="auto">
            <a:xfrm>
              <a:off x="4253" y="3697"/>
              <a:ext cx="45" cy="45"/>
            </a:xfrm>
            <a:prstGeom prst="ellipse">
              <a:avLst/>
            </a:prstGeom>
            <a:noFill/>
            <a:ln w="3175" cap="rnd">
              <a:solidFill>
                <a:srgbClr val="000000"/>
              </a:solidFill>
              <a:round/>
              <a:headEnd/>
              <a:tailEnd/>
            </a:ln>
          </p:spPr>
          <p:txBody>
            <a:bodyPr/>
            <a:lstStyle/>
            <a:p>
              <a:endParaRPr lang="en-US"/>
            </a:p>
          </p:txBody>
        </p:sp>
        <p:sp>
          <p:nvSpPr>
            <p:cNvPr id="43641" name="Oval 350"/>
            <p:cNvSpPr>
              <a:spLocks noChangeArrowheads="1"/>
            </p:cNvSpPr>
            <p:nvPr/>
          </p:nvSpPr>
          <p:spPr bwMode="auto">
            <a:xfrm>
              <a:off x="4362" y="3496"/>
              <a:ext cx="46" cy="47"/>
            </a:xfrm>
            <a:prstGeom prst="ellipse">
              <a:avLst/>
            </a:prstGeom>
            <a:noFill/>
            <a:ln w="3175" cap="rnd">
              <a:solidFill>
                <a:srgbClr val="000000"/>
              </a:solidFill>
              <a:round/>
              <a:headEnd/>
              <a:tailEnd/>
            </a:ln>
          </p:spPr>
          <p:txBody>
            <a:bodyPr/>
            <a:lstStyle/>
            <a:p>
              <a:endParaRPr lang="en-US"/>
            </a:p>
          </p:txBody>
        </p:sp>
        <p:sp>
          <p:nvSpPr>
            <p:cNvPr id="43642" name="Oval 351"/>
            <p:cNvSpPr>
              <a:spLocks noChangeArrowheads="1"/>
            </p:cNvSpPr>
            <p:nvPr/>
          </p:nvSpPr>
          <p:spPr bwMode="auto">
            <a:xfrm>
              <a:off x="4470" y="3178"/>
              <a:ext cx="46" cy="45"/>
            </a:xfrm>
            <a:prstGeom prst="ellipse">
              <a:avLst/>
            </a:prstGeom>
            <a:noFill/>
            <a:ln w="3175" cap="rnd">
              <a:solidFill>
                <a:srgbClr val="000000"/>
              </a:solidFill>
              <a:round/>
              <a:headEnd/>
              <a:tailEnd/>
            </a:ln>
          </p:spPr>
          <p:txBody>
            <a:bodyPr/>
            <a:lstStyle/>
            <a:p>
              <a:endParaRPr lang="en-US"/>
            </a:p>
          </p:txBody>
        </p:sp>
        <p:sp>
          <p:nvSpPr>
            <p:cNvPr id="43643" name="Oval 352"/>
            <p:cNvSpPr>
              <a:spLocks noChangeArrowheads="1"/>
            </p:cNvSpPr>
            <p:nvPr/>
          </p:nvSpPr>
          <p:spPr bwMode="auto">
            <a:xfrm>
              <a:off x="4630" y="3166"/>
              <a:ext cx="46" cy="46"/>
            </a:xfrm>
            <a:prstGeom prst="ellipse">
              <a:avLst/>
            </a:prstGeom>
            <a:noFill/>
            <a:ln w="3175" cap="rnd">
              <a:solidFill>
                <a:srgbClr val="000000"/>
              </a:solidFill>
              <a:round/>
              <a:headEnd/>
              <a:tailEnd/>
            </a:ln>
          </p:spPr>
          <p:txBody>
            <a:bodyPr/>
            <a:lstStyle/>
            <a:p>
              <a:endParaRPr lang="en-US"/>
            </a:p>
          </p:txBody>
        </p:sp>
        <p:sp>
          <p:nvSpPr>
            <p:cNvPr id="43644" name="Oval 353"/>
            <p:cNvSpPr>
              <a:spLocks noChangeArrowheads="1"/>
            </p:cNvSpPr>
            <p:nvPr/>
          </p:nvSpPr>
          <p:spPr bwMode="auto">
            <a:xfrm>
              <a:off x="4738" y="3137"/>
              <a:ext cx="46" cy="46"/>
            </a:xfrm>
            <a:prstGeom prst="ellipse">
              <a:avLst/>
            </a:prstGeom>
            <a:noFill/>
            <a:ln w="3175" cap="rnd">
              <a:solidFill>
                <a:srgbClr val="000000"/>
              </a:solidFill>
              <a:round/>
              <a:headEnd/>
              <a:tailEnd/>
            </a:ln>
          </p:spPr>
          <p:txBody>
            <a:bodyPr/>
            <a:lstStyle/>
            <a:p>
              <a:endParaRPr lang="en-US"/>
            </a:p>
          </p:txBody>
        </p:sp>
        <p:sp>
          <p:nvSpPr>
            <p:cNvPr id="43645" name="Oval 354"/>
            <p:cNvSpPr>
              <a:spLocks noChangeArrowheads="1"/>
            </p:cNvSpPr>
            <p:nvPr/>
          </p:nvSpPr>
          <p:spPr bwMode="auto">
            <a:xfrm>
              <a:off x="4899" y="2618"/>
              <a:ext cx="45" cy="47"/>
            </a:xfrm>
            <a:prstGeom prst="ellipse">
              <a:avLst/>
            </a:prstGeom>
            <a:noFill/>
            <a:ln w="3175" cap="rnd">
              <a:solidFill>
                <a:srgbClr val="000000"/>
              </a:solidFill>
              <a:round/>
              <a:headEnd/>
              <a:tailEnd/>
            </a:ln>
          </p:spPr>
          <p:txBody>
            <a:bodyPr/>
            <a:lstStyle/>
            <a:p>
              <a:endParaRPr lang="en-US"/>
            </a:p>
          </p:txBody>
        </p:sp>
        <p:sp>
          <p:nvSpPr>
            <p:cNvPr id="43646" name="Oval 355"/>
            <p:cNvSpPr>
              <a:spLocks noChangeArrowheads="1"/>
            </p:cNvSpPr>
            <p:nvPr/>
          </p:nvSpPr>
          <p:spPr bwMode="auto">
            <a:xfrm>
              <a:off x="5006" y="2618"/>
              <a:ext cx="46" cy="47"/>
            </a:xfrm>
            <a:prstGeom prst="ellipse">
              <a:avLst/>
            </a:prstGeom>
            <a:noFill/>
            <a:ln w="3175" cap="rnd">
              <a:solidFill>
                <a:srgbClr val="000000"/>
              </a:solidFill>
              <a:round/>
              <a:headEnd/>
              <a:tailEnd/>
            </a:ln>
          </p:spPr>
          <p:txBody>
            <a:bodyPr/>
            <a:lstStyle/>
            <a:p>
              <a:endParaRPr lang="en-US"/>
            </a:p>
          </p:txBody>
        </p:sp>
        <p:sp>
          <p:nvSpPr>
            <p:cNvPr id="43647" name="Oval 356"/>
            <p:cNvSpPr>
              <a:spLocks noChangeArrowheads="1"/>
            </p:cNvSpPr>
            <p:nvPr/>
          </p:nvSpPr>
          <p:spPr bwMode="auto">
            <a:xfrm>
              <a:off x="5114" y="2613"/>
              <a:ext cx="46" cy="46"/>
            </a:xfrm>
            <a:prstGeom prst="ellipse">
              <a:avLst/>
            </a:prstGeom>
            <a:noFill/>
            <a:ln w="3175" cap="rnd">
              <a:solidFill>
                <a:srgbClr val="000000"/>
              </a:solidFill>
              <a:round/>
              <a:headEnd/>
              <a:tailEnd/>
            </a:ln>
          </p:spPr>
          <p:txBody>
            <a:bodyPr/>
            <a:lstStyle/>
            <a:p>
              <a:endParaRPr lang="en-US"/>
            </a:p>
          </p:txBody>
        </p:sp>
        <p:sp>
          <p:nvSpPr>
            <p:cNvPr id="43648" name="Oval 357"/>
            <p:cNvSpPr>
              <a:spLocks noChangeArrowheads="1"/>
            </p:cNvSpPr>
            <p:nvPr/>
          </p:nvSpPr>
          <p:spPr bwMode="auto">
            <a:xfrm>
              <a:off x="5223" y="2613"/>
              <a:ext cx="45" cy="46"/>
            </a:xfrm>
            <a:prstGeom prst="ellipse">
              <a:avLst/>
            </a:prstGeom>
            <a:noFill/>
            <a:ln w="3175" cap="rnd">
              <a:solidFill>
                <a:srgbClr val="000000"/>
              </a:solidFill>
              <a:round/>
              <a:headEnd/>
              <a:tailEnd/>
            </a:ln>
          </p:spPr>
          <p:txBody>
            <a:bodyPr/>
            <a:lstStyle/>
            <a:p>
              <a:endParaRPr lang="en-US"/>
            </a:p>
          </p:txBody>
        </p:sp>
        <p:sp>
          <p:nvSpPr>
            <p:cNvPr id="43649" name="Oval 358"/>
            <p:cNvSpPr>
              <a:spLocks noChangeArrowheads="1"/>
            </p:cNvSpPr>
            <p:nvPr/>
          </p:nvSpPr>
          <p:spPr bwMode="auto">
            <a:xfrm>
              <a:off x="5383" y="2304"/>
              <a:ext cx="45" cy="46"/>
            </a:xfrm>
            <a:prstGeom prst="ellipse">
              <a:avLst/>
            </a:prstGeom>
            <a:noFill/>
            <a:ln w="3175" cap="rnd">
              <a:solidFill>
                <a:srgbClr val="000000"/>
              </a:solidFill>
              <a:round/>
              <a:headEnd/>
              <a:tailEnd/>
            </a:ln>
          </p:spPr>
          <p:txBody>
            <a:bodyPr/>
            <a:lstStyle/>
            <a:p>
              <a:endParaRPr lang="en-US"/>
            </a:p>
          </p:txBody>
        </p:sp>
        <p:sp>
          <p:nvSpPr>
            <p:cNvPr id="43650" name="Oval 359"/>
            <p:cNvSpPr>
              <a:spLocks noChangeArrowheads="1"/>
            </p:cNvSpPr>
            <p:nvPr/>
          </p:nvSpPr>
          <p:spPr bwMode="auto">
            <a:xfrm>
              <a:off x="5491" y="2163"/>
              <a:ext cx="45" cy="45"/>
            </a:xfrm>
            <a:prstGeom prst="ellipse">
              <a:avLst/>
            </a:prstGeom>
            <a:noFill/>
            <a:ln w="3175" cap="rnd">
              <a:solidFill>
                <a:srgbClr val="000000"/>
              </a:solidFill>
              <a:round/>
              <a:headEnd/>
              <a:tailEnd/>
            </a:ln>
          </p:spPr>
          <p:txBody>
            <a:bodyPr/>
            <a:lstStyle/>
            <a:p>
              <a:endParaRPr lang="en-US"/>
            </a:p>
          </p:txBody>
        </p:sp>
        <p:sp>
          <p:nvSpPr>
            <p:cNvPr id="43651" name="Oval 360"/>
            <p:cNvSpPr>
              <a:spLocks noChangeArrowheads="1"/>
            </p:cNvSpPr>
            <p:nvPr/>
          </p:nvSpPr>
          <p:spPr bwMode="auto">
            <a:xfrm>
              <a:off x="3501" y="3799"/>
              <a:ext cx="45" cy="46"/>
            </a:xfrm>
            <a:prstGeom prst="ellipse">
              <a:avLst/>
            </a:prstGeom>
            <a:solidFill>
              <a:srgbClr val="FF0000"/>
            </a:solidFill>
            <a:ln w="0">
              <a:solidFill>
                <a:srgbClr val="000000"/>
              </a:solidFill>
              <a:round/>
              <a:headEnd/>
              <a:tailEnd/>
            </a:ln>
          </p:spPr>
          <p:txBody>
            <a:bodyPr/>
            <a:lstStyle/>
            <a:p>
              <a:endParaRPr lang="en-US"/>
            </a:p>
          </p:txBody>
        </p:sp>
        <p:sp>
          <p:nvSpPr>
            <p:cNvPr id="43652" name="Oval 361"/>
            <p:cNvSpPr>
              <a:spLocks noChangeArrowheads="1"/>
            </p:cNvSpPr>
            <p:nvPr/>
          </p:nvSpPr>
          <p:spPr bwMode="auto">
            <a:xfrm>
              <a:off x="3609" y="3799"/>
              <a:ext cx="45" cy="46"/>
            </a:xfrm>
            <a:prstGeom prst="ellipse">
              <a:avLst/>
            </a:prstGeom>
            <a:solidFill>
              <a:srgbClr val="FF0000"/>
            </a:solidFill>
            <a:ln w="0">
              <a:solidFill>
                <a:srgbClr val="000000"/>
              </a:solidFill>
              <a:round/>
              <a:headEnd/>
              <a:tailEnd/>
            </a:ln>
          </p:spPr>
          <p:txBody>
            <a:bodyPr/>
            <a:lstStyle/>
            <a:p>
              <a:endParaRPr lang="en-US"/>
            </a:p>
          </p:txBody>
        </p:sp>
        <p:sp>
          <p:nvSpPr>
            <p:cNvPr id="43653" name="Oval 362"/>
            <p:cNvSpPr>
              <a:spLocks noChangeArrowheads="1"/>
            </p:cNvSpPr>
            <p:nvPr/>
          </p:nvSpPr>
          <p:spPr bwMode="auto">
            <a:xfrm>
              <a:off x="3718" y="3799"/>
              <a:ext cx="46" cy="46"/>
            </a:xfrm>
            <a:prstGeom prst="ellipse">
              <a:avLst/>
            </a:prstGeom>
            <a:solidFill>
              <a:srgbClr val="FF0000"/>
            </a:solidFill>
            <a:ln w="0">
              <a:solidFill>
                <a:srgbClr val="000000"/>
              </a:solidFill>
              <a:round/>
              <a:headEnd/>
              <a:tailEnd/>
            </a:ln>
          </p:spPr>
          <p:txBody>
            <a:bodyPr/>
            <a:lstStyle/>
            <a:p>
              <a:endParaRPr lang="en-US"/>
            </a:p>
          </p:txBody>
        </p:sp>
        <p:sp>
          <p:nvSpPr>
            <p:cNvPr id="43654" name="Oval 363"/>
            <p:cNvSpPr>
              <a:spLocks noChangeArrowheads="1"/>
            </p:cNvSpPr>
            <p:nvPr/>
          </p:nvSpPr>
          <p:spPr bwMode="auto">
            <a:xfrm>
              <a:off x="3877" y="3799"/>
              <a:ext cx="45" cy="46"/>
            </a:xfrm>
            <a:prstGeom prst="ellipse">
              <a:avLst/>
            </a:prstGeom>
            <a:solidFill>
              <a:srgbClr val="FF0000"/>
            </a:solidFill>
            <a:ln w="0">
              <a:solidFill>
                <a:srgbClr val="000000"/>
              </a:solidFill>
              <a:round/>
              <a:headEnd/>
              <a:tailEnd/>
            </a:ln>
          </p:spPr>
          <p:txBody>
            <a:bodyPr/>
            <a:lstStyle/>
            <a:p>
              <a:endParaRPr lang="en-US"/>
            </a:p>
          </p:txBody>
        </p:sp>
        <p:sp>
          <p:nvSpPr>
            <p:cNvPr id="43655" name="Oval 364"/>
            <p:cNvSpPr>
              <a:spLocks noChangeArrowheads="1"/>
            </p:cNvSpPr>
            <p:nvPr/>
          </p:nvSpPr>
          <p:spPr bwMode="auto">
            <a:xfrm>
              <a:off x="3985" y="3799"/>
              <a:ext cx="47" cy="46"/>
            </a:xfrm>
            <a:prstGeom prst="ellipse">
              <a:avLst/>
            </a:prstGeom>
            <a:solidFill>
              <a:srgbClr val="FF0000"/>
            </a:solidFill>
            <a:ln w="0">
              <a:solidFill>
                <a:srgbClr val="000000"/>
              </a:solidFill>
              <a:round/>
              <a:headEnd/>
              <a:tailEnd/>
            </a:ln>
          </p:spPr>
          <p:txBody>
            <a:bodyPr/>
            <a:lstStyle/>
            <a:p>
              <a:endParaRPr lang="en-US"/>
            </a:p>
          </p:txBody>
        </p:sp>
        <p:sp>
          <p:nvSpPr>
            <p:cNvPr id="43656" name="Oval 365"/>
            <p:cNvSpPr>
              <a:spLocks noChangeArrowheads="1"/>
            </p:cNvSpPr>
            <p:nvPr/>
          </p:nvSpPr>
          <p:spPr bwMode="auto">
            <a:xfrm>
              <a:off x="4094" y="3799"/>
              <a:ext cx="46" cy="46"/>
            </a:xfrm>
            <a:prstGeom prst="ellipse">
              <a:avLst/>
            </a:prstGeom>
            <a:solidFill>
              <a:srgbClr val="FF0000"/>
            </a:solidFill>
            <a:ln w="0">
              <a:solidFill>
                <a:srgbClr val="000000"/>
              </a:solidFill>
              <a:round/>
              <a:headEnd/>
              <a:tailEnd/>
            </a:ln>
          </p:spPr>
          <p:txBody>
            <a:bodyPr/>
            <a:lstStyle/>
            <a:p>
              <a:endParaRPr lang="en-US"/>
            </a:p>
          </p:txBody>
        </p:sp>
        <p:sp>
          <p:nvSpPr>
            <p:cNvPr id="43657" name="Oval 366"/>
            <p:cNvSpPr>
              <a:spLocks noChangeArrowheads="1"/>
            </p:cNvSpPr>
            <p:nvPr/>
          </p:nvSpPr>
          <p:spPr bwMode="auto">
            <a:xfrm>
              <a:off x="4253" y="3799"/>
              <a:ext cx="45" cy="46"/>
            </a:xfrm>
            <a:prstGeom prst="ellipse">
              <a:avLst/>
            </a:prstGeom>
            <a:solidFill>
              <a:srgbClr val="FF0000"/>
            </a:solidFill>
            <a:ln w="0">
              <a:solidFill>
                <a:srgbClr val="000000"/>
              </a:solidFill>
              <a:round/>
              <a:headEnd/>
              <a:tailEnd/>
            </a:ln>
          </p:spPr>
          <p:txBody>
            <a:bodyPr/>
            <a:lstStyle/>
            <a:p>
              <a:endParaRPr lang="en-US"/>
            </a:p>
          </p:txBody>
        </p:sp>
        <p:sp>
          <p:nvSpPr>
            <p:cNvPr id="43658" name="Oval 367"/>
            <p:cNvSpPr>
              <a:spLocks noChangeArrowheads="1"/>
            </p:cNvSpPr>
            <p:nvPr/>
          </p:nvSpPr>
          <p:spPr bwMode="auto">
            <a:xfrm>
              <a:off x="4362" y="3788"/>
              <a:ext cx="46" cy="45"/>
            </a:xfrm>
            <a:prstGeom prst="ellipse">
              <a:avLst/>
            </a:prstGeom>
            <a:solidFill>
              <a:srgbClr val="FF0000"/>
            </a:solidFill>
            <a:ln w="0">
              <a:solidFill>
                <a:srgbClr val="000000"/>
              </a:solidFill>
              <a:round/>
              <a:headEnd/>
              <a:tailEnd/>
            </a:ln>
          </p:spPr>
          <p:txBody>
            <a:bodyPr/>
            <a:lstStyle/>
            <a:p>
              <a:endParaRPr lang="en-US"/>
            </a:p>
          </p:txBody>
        </p:sp>
        <p:sp>
          <p:nvSpPr>
            <p:cNvPr id="43659" name="Oval 368"/>
            <p:cNvSpPr>
              <a:spLocks noChangeArrowheads="1"/>
            </p:cNvSpPr>
            <p:nvPr/>
          </p:nvSpPr>
          <p:spPr bwMode="auto">
            <a:xfrm>
              <a:off x="4470" y="3788"/>
              <a:ext cx="46" cy="45"/>
            </a:xfrm>
            <a:prstGeom prst="ellipse">
              <a:avLst/>
            </a:prstGeom>
            <a:solidFill>
              <a:srgbClr val="FF0000"/>
            </a:solidFill>
            <a:ln w="0">
              <a:solidFill>
                <a:srgbClr val="000000"/>
              </a:solidFill>
              <a:round/>
              <a:headEnd/>
              <a:tailEnd/>
            </a:ln>
          </p:spPr>
          <p:txBody>
            <a:bodyPr/>
            <a:lstStyle/>
            <a:p>
              <a:endParaRPr lang="en-US"/>
            </a:p>
          </p:txBody>
        </p:sp>
        <p:sp>
          <p:nvSpPr>
            <p:cNvPr id="43660" name="Oval 369"/>
            <p:cNvSpPr>
              <a:spLocks noChangeArrowheads="1"/>
            </p:cNvSpPr>
            <p:nvPr/>
          </p:nvSpPr>
          <p:spPr bwMode="auto">
            <a:xfrm>
              <a:off x="4630" y="3788"/>
              <a:ext cx="46" cy="45"/>
            </a:xfrm>
            <a:prstGeom prst="ellipse">
              <a:avLst/>
            </a:prstGeom>
            <a:solidFill>
              <a:srgbClr val="FF0000"/>
            </a:solidFill>
            <a:ln w="0">
              <a:solidFill>
                <a:srgbClr val="000000"/>
              </a:solidFill>
              <a:round/>
              <a:headEnd/>
              <a:tailEnd/>
            </a:ln>
          </p:spPr>
          <p:txBody>
            <a:bodyPr/>
            <a:lstStyle/>
            <a:p>
              <a:endParaRPr lang="en-US"/>
            </a:p>
          </p:txBody>
        </p:sp>
        <p:sp>
          <p:nvSpPr>
            <p:cNvPr id="43661" name="Oval 370"/>
            <p:cNvSpPr>
              <a:spLocks noChangeArrowheads="1"/>
            </p:cNvSpPr>
            <p:nvPr/>
          </p:nvSpPr>
          <p:spPr bwMode="auto">
            <a:xfrm>
              <a:off x="4738" y="3737"/>
              <a:ext cx="46" cy="46"/>
            </a:xfrm>
            <a:prstGeom prst="ellipse">
              <a:avLst/>
            </a:prstGeom>
            <a:solidFill>
              <a:srgbClr val="FF0000"/>
            </a:solidFill>
            <a:ln w="0">
              <a:solidFill>
                <a:srgbClr val="000000"/>
              </a:solidFill>
              <a:round/>
              <a:headEnd/>
              <a:tailEnd/>
            </a:ln>
          </p:spPr>
          <p:txBody>
            <a:bodyPr/>
            <a:lstStyle/>
            <a:p>
              <a:endParaRPr lang="en-US"/>
            </a:p>
          </p:txBody>
        </p:sp>
        <p:sp>
          <p:nvSpPr>
            <p:cNvPr id="43662" name="Oval 371"/>
            <p:cNvSpPr>
              <a:spLocks noChangeArrowheads="1"/>
            </p:cNvSpPr>
            <p:nvPr/>
          </p:nvSpPr>
          <p:spPr bwMode="auto">
            <a:xfrm>
              <a:off x="4899" y="3737"/>
              <a:ext cx="45" cy="46"/>
            </a:xfrm>
            <a:prstGeom prst="ellipse">
              <a:avLst/>
            </a:prstGeom>
            <a:solidFill>
              <a:srgbClr val="FF0000"/>
            </a:solidFill>
            <a:ln w="0">
              <a:solidFill>
                <a:srgbClr val="000000"/>
              </a:solidFill>
              <a:round/>
              <a:headEnd/>
              <a:tailEnd/>
            </a:ln>
          </p:spPr>
          <p:txBody>
            <a:bodyPr/>
            <a:lstStyle/>
            <a:p>
              <a:endParaRPr lang="en-US"/>
            </a:p>
          </p:txBody>
        </p:sp>
        <p:sp>
          <p:nvSpPr>
            <p:cNvPr id="43663" name="Oval 372"/>
            <p:cNvSpPr>
              <a:spLocks noChangeArrowheads="1"/>
            </p:cNvSpPr>
            <p:nvPr/>
          </p:nvSpPr>
          <p:spPr bwMode="auto">
            <a:xfrm>
              <a:off x="5006" y="3737"/>
              <a:ext cx="46" cy="46"/>
            </a:xfrm>
            <a:prstGeom prst="ellipse">
              <a:avLst/>
            </a:prstGeom>
            <a:solidFill>
              <a:srgbClr val="FF0000"/>
            </a:solidFill>
            <a:ln w="0">
              <a:solidFill>
                <a:srgbClr val="000000"/>
              </a:solidFill>
              <a:round/>
              <a:headEnd/>
              <a:tailEnd/>
            </a:ln>
          </p:spPr>
          <p:txBody>
            <a:bodyPr/>
            <a:lstStyle/>
            <a:p>
              <a:endParaRPr lang="en-US"/>
            </a:p>
          </p:txBody>
        </p:sp>
        <p:sp>
          <p:nvSpPr>
            <p:cNvPr id="43664" name="Oval 373"/>
            <p:cNvSpPr>
              <a:spLocks noChangeArrowheads="1"/>
            </p:cNvSpPr>
            <p:nvPr/>
          </p:nvSpPr>
          <p:spPr bwMode="auto">
            <a:xfrm>
              <a:off x="5114" y="3737"/>
              <a:ext cx="46" cy="46"/>
            </a:xfrm>
            <a:prstGeom prst="ellipse">
              <a:avLst/>
            </a:prstGeom>
            <a:solidFill>
              <a:srgbClr val="FF0000"/>
            </a:solidFill>
            <a:ln w="0">
              <a:solidFill>
                <a:srgbClr val="000000"/>
              </a:solidFill>
              <a:round/>
              <a:headEnd/>
              <a:tailEnd/>
            </a:ln>
          </p:spPr>
          <p:txBody>
            <a:bodyPr/>
            <a:lstStyle/>
            <a:p>
              <a:endParaRPr lang="en-US"/>
            </a:p>
          </p:txBody>
        </p:sp>
        <p:sp>
          <p:nvSpPr>
            <p:cNvPr id="43665" name="Oval 374"/>
            <p:cNvSpPr>
              <a:spLocks noChangeArrowheads="1"/>
            </p:cNvSpPr>
            <p:nvPr/>
          </p:nvSpPr>
          <p:spPr bwMode="auto">
            <a:xfrm>
              <a:off x="5223" y="3737"/>
              <a:ext cx="45" cy="46"/>
            </a:xfrm>
            <a:prstGeom prst="ellipse">
              <a:avLst/>
            </a:prstGeom>
            <a:solidFill>
              <a:srgbClr val="FF0000"/>
            </a:solidFill>
            <a:ln w="0">
              <a:solidFill>
                <a:srgbClr val="000000"/>
              </a:solidFill>
              <a:round/>
              <a:headEnd/>
              <a:tailEnd/>
            </a:ln>
          </p:spPr>
          <p:txBody>
            <a:bodyPr/>
            <a:lstStyle/>
            <a:p>
              <a:endParaRPr lang="en-US"/>
            </a:p>
          </p:txBody>
        </p:sp>
        <p:sp>
          <p:nvSpPr>
            <p:cNvPr id="43666" name="Oval 375"/>
            <p:cNvSpPr>
              <a:spLocks noChangeArrowheads="1"/>
            </p:cNvSpPr>
            <p:nvPr/>
          </p:nvSpPr>
          <p:spPr bwMode="auto">
            <a:xfrm>
              <a:off x="5383" y="3737"/>
              <a:ext cx="45" cy="46"/>
            </a:xfrm>
            <a:prstGeom prst="ellipse">
              <a:avLst/>
            </a:prstGeom>
            <a:solidFill>
              <a:srgbClr val="FF0000"/>
            </a:solidFill>
            <a:ln w="0">
              <a:solidFill>
                <a:srgbClr val="000000"/>
              </a:solidFill>
              <a:round/>
              <a:headEnd/>
              <a:tailEnd/>
            </a:ln>
          </p:spPr>
          <p:txBody>
            <a:bodyPr/>
            <a:lstStyle/>
            <a:p>
              <a:endParaRPr lang="en-US"/>
            </a:p>
          </p:txBody>
        </p:sp>
        <p:sp>
          <p:nvSpPr>
            <p:cNvPr id="43667" name="Oval 376"/>
            <p:cNvSpPr>
              <a:spLocks noChangeArrowheads="1"/>
            </p:cNvSpPr>
            <p:nvPr/>
          </p:nvSpPr>
          <p:spPr bwMode="auto">
            <a:xfrm>
              <a:off x="5491" y="3737"/>
              <a:ext cx="45" cy="46"/>
            </a:xfrm>
            <a:prstGeom prst="ellipse">
              <a:avLst/>
            </a:prstGeom>
            <a:solidFill>
              <a:srgbClr val="FF0000"/>
            </a:solidFill>
            <a:ln w="0">
              <a:solidFill>
                <a:srgbClr val="000000"/>
              </a:solidFill>
              <a:round/>
              <a:headEnd/>
              <a:tailEnd/>
            </a:ln>
          </p:spPr>
          <p:txBody>
            <a:bodyPr/>
            <a:lstStyle/>
            <a:p>
              <a:endParaRPr lang="en-US"/>
            </a:p>
          </p:txBody>
        </p:sp>
        <p:sp>
          <p:nvSpPr>
            <p:cNvPr id="43668" name="Oval 377"/>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669" name="Oval 378"/>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670" name="Oval 379"/>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671" name="Oval 380"/>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672" name="Oval 381"/>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3673" name="Oval 382"/>
            <p:cNvSpPr>
              <a:spLocks noChangeArrowheads="1"/>
            </p:cNvSpPr>
            <p:nvPr/>
          </p:nvSpPr>
          <p:spPr bwMode="auto">
            <a:xfrm>
              <a:off x="4094" y="3799"/>
              <a:ext cx="46" cy="46"/>
            </a:xfrm>
            <a:prstGeom prst="ellipse">
              <a:avLst/>
            </a:prstGeom>
            <a:noFill/>
            <a:ln w="3175" cap="rnd">
              <a:solidFill>
                <a:srgbClr val="000000"/>
              </a:solidFill>
              <a:round/>
              <a:headEnd/>
              <a:tailEnd/>
            </a:ln>
          </p:spPr>
          <p:txBody>
            <a:bodyPr/>
            <a:lstStyle/>
            <a:p>
              <a:endParaRPr lang="en-US"/>
            </a:p>
          </p:txBody>
        </p:sp>
        <p:sp>
          <p:nvSpPr>
            <p:cNvPr id="43674" name="Oval 383"/>
            <p:cNvSpPr>
              <a:spLocks noChangeArrowheads="1"/>
            </p:cNvSpPr>
            <p:nvPr/>
          </p:nvSpPr>
          <p:spPr bwMode="auto">
            <a:xfrm>
              <a:off x="4253" y="3799"/>
              <a:ext cx="45" cy="46"/>
            </a:xfrm>
            <a:prstGeom prst="ellipse">
              <a:avLst/>
            </a:prstGeom>
            <a:noFill/>
            <a:ln w="3175" cap="rnd">
              <a:solidFill>
                <a:srgbClr val="000000"/>
              </a:solidFill>
              <a:round/>
              <a:headEnd/>
              <a:tailEnd/>
            </a:ln>
          </p:spPr>
          <p:txBody>
            <a:bodyPr/>
            <a:lstStyle/>
            <a:p>
              <a:endParaRPr lang="en-US"/>
            </a:p>
          </p:txBody>
        </p:sp>
        <p:sp>
          <p:nvSpPr>
            <p:cNvPr id="43675" name="Oval 384"/>
            <p:cNvSpPr>
              <a:spLocks noChangeArrowheads="1"/>
            </p:cNvSpPr>
            <p:nvPr/>
          </p:nvSpPr>
          <p:spPr bwMode="auto">
            <a:xfrm>
              <a:off x="4362" y="3788"/>
              <a:ext cx="46" cy="45"/>
            </a:xfrm>
            <a:prstGeom prst="ellipse">
              <a:avLst/>
            </a:prstGeom>
            <a:noFill/>
            <a:ln w="3175" cap="rnd">
              <a:solidFill>
                <a:srgbClr val="000000"/>
              </a:solidFill>
              <a:round/>
              <a:headEnd/>
              <a:tailEnd/>
            </a:ln>
          </p:spPr>
          <p:txBody>
            <a:bodyPr/>
            <a:lstStyle/>
            <a:p>
              <a:endParaRPr lang="en-US"/>
            </a:p>
          </p:txBody>
        </p:sp>
        <p:sp>
          <p:nvSpPr>
            <p:cNvPr id="43676" name="Oval 385"/>
            <p:cNvSpPr>
              <a:spLocks noChangeArrowheads="1"/>
            </p:cNvSpPr>
            <p:nvPr/>
          </p:nvSpPr>
          <p:spPr bwMode="auto">
            <a:xfrm>
              <a:off x="4470" y="3788"/>
              <a:ext cx="46" cy="45"/>
            </a:xfrm>
            <a:prstGeom prst="ellipse">
              <a:avLst/>
            </a:prstGeom>
            <a:noFill/>
            <a:ln w="3175" cap="rnd">
              <a:solidFill>
                <a:srgbClr val="000000"/>
              </a:solidFill>
              <a:round/>
              <a:headEnd/>
              <a:tailEnd/>
            </a:ln>
          </p:spPr>
          <p:txBody>
            <a:bodyPr/>
            <a:lstStyle/>
            <a:p>
              <a:endParaRPr lang="en-US"/>
            </a:p>
          </p:txBody>
        </p:sp>
        <p:sp>
          <p:nvSpPr>
            <p:cNvPr id="43677" name="Oval 386"/>
            <p:cNvSpPr>
              <a:spLocks noChangeArrowheads="1"/>
            </p:cNvSpPr>
            <p:nvPr/>
          </p:nvSpPr>
          <p:spPr bwMode="auto">
            <a:xfrm>
              <a:off x="4630" y="3788"/>
              <a:ext cx="46" cy="45"/>
            </a:xfrm>
            <a:prstGeom prst="ellipse">
              <a:avLst/>
            </a:prstGeom>
            <a:noFill/>
            <a:ln w="3175" cap="rnd">
              <a:solidFill>
                <a:srgbClr val="000000"/>
              </a:solidFill>
              <a:round/>
              <a:headEnd/>
              <a:tailEnd/>
            </a:ln>
          </p:spPr>
          <p:txBody>
            <a:bodyPr/>
            <a:lstStyle/>
            <a:p>
              <a:endParaRPr lang="en-US"/>
            </a:p>
          </p:txBody>
        </p:sp>
        <p:sp>
          <p:nvSpPr>
            <p:cNvPr id="43678" name="Oval 387"/>
            <p:cNvSpPr>
              <a:spLocks noChangeArrowheads="1"/>
            </p:cNvSpPr>
            <p:nvPr/>
          </p:nvSpPr>
          <p:spPr bwMode="auto">
            <a:xfrm>
              <a:off x="4738" y="3737"/>
              <a:ext cx="46" cy="46"/>
            </a:xfrm>
            <a:prstGeom prst="ellipse">
              <a:avLst/>
            </a:prstGeom>
            <a:noFill/>
            <a:ln w="3175" cap="rnd">
              <a:solidFill>
                <a:srgbClr val="000000"/>
              </a:solidFill>
              <a:round/>
              <a:headEnd/>
              <a:tailEnd/>
            </a:ln>
          </p:spPr>
          <p:txBody>
            <a:bodyPr/>
            <a:lstStyle/>
            <a:p>
              <a:endParaRPr lang="en-US"/>
            </a:p>
          </p:txBody>
        </p:sp>
        <p:sp>
          <p:nvSpPr>
            <p:cNvPr id="43679" name="Oval 388"/>
            <p:cNvSpPr>
              <a:spLocks noChangeArrowheads="1"/>
            </p:cNvSpPr>
            <p:nvPr/>
          </p:nvSpPr>
          <p:spPr bwMode="auto">
            <a:xfrm>
              <a:off x="4899" y="3737"/>
              <a:ext cx="45" cy="46"/>
            </a:xfrm>
            <a:prstGeom prst="ellipse">
              <a:avLst/>
            </a:prstGeom>
            <a:noFill/>
            <a:ln w="3175" cap="rnd">
              <a:solidFill>
                <a:srgbClr val="000000"/>
              </a:solidFill>
              <a:round/>
              <a:headEnd/>
              <a:tailEnd/>
            </a:ln>
          </p:spPr>
          <p:txBody>
            <a:bodyPr/>
            <a:lstStyle/>
            <a:p>
              <a:endParaRPr lang="en-US"/>
            </a:p>
          </p:txBody>
        </p:sp>
        <p:sp>
          <p:nvSpPr>
            <p:cNvPr id="43680" name="Oval 389"/>
            <p:cNvSpPr>
              <a:spLocks noChangeArrowheads="1"/>
            </p:cNvSpPr>
            <p:nvPr/>
          </p:nvSpPr>
          <p:spPr bwMode="auto">
            <a:xfrm>
              <a:off x="5006" y="3737"/>
              <a:ext cx="46" cy="46"/>
            </a:xfrm>
            <a:prstGeom prst="ellipse">
              <a:avLst/>
            </a:prstGeom>
            <a:noFill/>
            <a:ln w="3175" cap="rnd">
              <a:solidFill>
                <a:srgbClr val="000000"/>
              </a:solidFill>
              <a:round/>
              <a:headEnd/>
              <a:tailEnd/>
            </a:ln>
          </p:spPr>
          <p:txBody>
            <a:bodyPr/>
            <a:lstStyle/>
            <a:p>
              <a:endParaRPr lang="en-US"/>
            </a:p>
          </p:txBody>
        </p:sp>
        <p:sp>
          <p:nvSpPr>
            <p:cNvPr id="43681" name="Oval 390"/>
            <p:cNvSpPr>
              <a:spLocks noChangeArrowheads="1"/>
            </p:cNvSpPr>
            <p:nvPr/>
          </p:nvSpPr>
          <p:spPr bwMode="auto">
            <a:xfrm>
              <a:off x="5114" y="3737"/>
              <a:ext cx="46" cy="46"/>
            </a:xfrm>
            <a:prstGeom prst="ellipse">
              <a:avLst/>
            </a:prstGeom>
            <a:noFill/>
            <a:ln w="3175" cap="rnd">
              <a:solidFill>
                <a:srgbClr val="000000"/>
              </a:solidFill>
              <a:round/>
              <a:headEnd/>
              <a:tailEnd/>
            </a:ln>
          </p:spPr>
          <p:txBody>
            <a:bodyPr/>
            <a:lstStyle/>
            <a:p>
              <a:endParaRPr lang="en-US"/>
            </a:p>
          </p:txBody>
        </p:sp>
        <p:sp>
          <p:nvSpPr>
            <p:cNvPr id="43682" name="Oval 391"/>
            <p:cNvSpPr>
              <a:spLocks noChangeArrowheads="1"/>
            </p:cNvSpPr>
            <p:nvPr/>
          </p:nvSpPr>
          <p:spPr bwMode="auto">
            <a:xfrm>
              <a:off x="5223" y="3737"/>
              <a:ext cx="45" cy="46"/>
            </a:xfrm>
            <a:prstGeom prst="ellipse">
              <a:avLst/>
            </a:prstGeom>
            <a:noFill/>
            <a:ln w="3175" cap="rnd">
              <a:solidFill>
                <a:srgbClr val="000000"/>
              </a:solidFill>
              <a:round/>
              <a:headEnd/>
              <a:tailEnd/>
            </a:ln>
          </p:spPr>
          <p:txBody>
            <a:bodyPr/>
            <a:lstStyle/>
            <a:p>
              <a:endParaRPr lang="en-US"/>
            </a:p>
          </p:txBody>
        </p:sp>
        <p:sp>
          <p:nvSpPr>
            <p:cNvPr id="43683" name="Oval 392"/>
            <p:cNvSpPr>
              <a:spLocks noChangeArrowheads="1"/>
            </p:cNvSpPr>
            <p:nvPr/>
          </p:nvSpPr>
          <p:spPr bwMode="auto">
            <a:xfrm>
              <a:off x="5383" y="3737"/>
              <a:ext cx="45" cy="46"/>
            </a:xfrm>
            <a:prstGeom prst="ellipse">
              <a:avLst/>
            </a:prstGeom>
            <a:noFill/>
            <a:ln w="3175" cap="rnd">
              <a:solidFill>
                <a:srgbClr val="000000"/>
              </a:solidFill>
              <a:round/>
              <a:headEnd/>
              <a:tailEnd/>
            </a:ln>
          </p:spPr>
          <p:txBody>
            <a:bodyPr/>
            <a:lstStyle/>
            <a:p>
              <a:endParaRPr lang="en-US"/>
            </a:p>
          </p:txBody>
        </p:sp>
        <p:sp>
          <p:nvSpPr>
            <p:cNvPr id="43684" name="Oval 393"/>
            <p:cNvSpPr>
              <a:spLocks noChangeArrowheads="1"/>
            </p:cNvSpPr>
            <p:nvPr/>
          </p:nvSpPr>
          <p:spPr bwMode="auto">
            <a:xfrm>
              <a:off x="5491" y="3737"/>
              <a:ext cx="45" cy="46"/>
            </a:xfrm>
            <a:prstGeom prst="ellipse">
              <a:avLst/>
            </a:prstGeom>
            <a:noFill/>
            <a:ln w="3175" cap="rnd">
              <a:solidFill>
                <a:srgbClr val="000000"/>
              </a:solidFill>
              <a:round/>
              <a:headEnd/>
              <a:tailEnd/>
            </a:ln>
          </p:spPr>
          <p:txBody>
            <a:bodyPr/>
            <a:lstStyle/>
            <a:p>
              <a:endParaRPr lang="en-US"/>
            </a:p>
          </p:txBody>
        </p:sp>
        <p:sp>
          <p:nvSpPr>
            <p:cNvPr id="43685" name="Line 394"/>
            <p:cNvSpPr>
              <a:spLocks noChangeShapeType="1"/>
            </p:cNvSpPr>
            <p:nvPr/>
          </p:nvSpPr>
          <p:spPr bwMode="auto">
            <a:xfrm flipV="1">
              <a:off x="3632" y="3793"/>
              <a:ext cx="1" cy="29"/>
            </a:xfrm>
            <a:prstGeom prst="line">
              <a:avLst/>
            </a:prstGeom>
            <a:noFill/>
            <a:ln w="3175" cap="rnd">
              <a:solidFill>
                <a:srgbClr val="000000"/>
              </a:solidFill>
              <a:round/>
              <a:headEnd/>
              <a:tailEnd/>
            </a:ln>
          </p:spPr>
          <p:txBody>
            <a:bodyPr/>
            <a:lstStyle/>
            <a:p>
              <a:endParaRPr lang="en-GB"/>
            </a:p>
          </p:txBody>
        </p:sp>
        <p:sp>
          <p:nvSpPr>
            <p:cNvPr id="43686" name="Line 395"/>
            <p:cNvSpPr>
              <a:spLocks noChangeShapeType="1"/>
            </p:cNvSpPr>
            <p:nvPr/>
          </p:nvSpPr>
          <p:spPr bwMode="auto">
            <a:xfrm flipV="1">
              <a:off x="3900" y="3793"/>
              <a:ext cx="1" cy="29"/>
            </a:xfrm>
            <a:prstGeom prst="line">
              <a:avLst/>
            </a:prstGeom>
            <a:noFill/>
            <a:ln w="3175" cap="rnd">
              <a:solidFill>
                <a:srgbClr val="000000"/>
              </a:solidFill>
              <a:round/>
              <a:headEnd/>
              <a:tailEnd/>
            </a:ln>
          </p:spPr>
          <p:txBody>
            <a:bodyPr/>
            <a:lstStyle/>
            <a:p>
              <a:endParaRPr lang="en-GB"/>
            </a:p>
          </p:txBody>
        </p:sp>
        <p:sp>
          <p:nvSpPr>
            <p:cNvPr id="43687" name="Line 396"/>
            <p:cNvSpPr>
              <a:spLocks noChangeShapeType="1"/>
            </p:cNvSpPr>
            <p:nvPr/>
          </p:nvSpPr>
          <p:spPr bwMode="auto">
            <a:xfrm flipV="1">
              <a:off x="4168" y="3793"/>
              <a:ext cx="2" cy="29"/>
            </a:xfrm>
            <a:prstGeom prst="line">
              <a:avLst/>
            </a:prstGeom>
            <a:noFill/>
            <a:ln w="3175" cap="rnd">
              <a:solidFill>
                <a:srgbClr val="000000"/>
              </a:solidFill>
              <a:round/>
              <a:headEnd/>
              <a:tailEnd/>
            </a:ln>
          </p:spPr>
          <p:txBody>
            <a:bodyPr/>
            <a:lstStyle/>
            <a:p>
              <a:endParaRPr lang="en-GB"/>
            </a:p>
          </p:txBody>
        </p:sp>
        <p:sp>
          <p:nvSpPr>
            <p:cNvPr id="43688" name="Line 397"/>
            <p:cNvSpPr>
              <a:spLocks noChangeShapeType="1"/>
            </p:cNvSpPr>
            <p:nvPr/>
          </p:nvSpPr>
          <p:spPr bwMode="auto">
            <a:xfrm flipV="1">
              <a:off x="4436" y="3793"/>
              <a:ext cx="2" cy="29"/>
            </a:xfrm>
            <a:prstGeom prst="line">
              <a:avLst/>
            </a:prstGeom>
            <a:noFill/>
            <a:ln w="3175" cap="rnd">
              <a:solidFill>
                <a:srgbClr val="000000"/>
              </a:solidFill>
              <a:round/>
              <a:headEnd/>
              <a:tailEnd/>
            </a:ln>
          </p:spPr>
          <p:txBody>
            <a:bodyPr/>
            <a:lstStyle/>
            <a:p>
              <a:endParaRPr lang="en-GB"/>
            </a:p>
          </p:txBody>
        </p:sp>
        <p:sp>
          <p:nvSpPr>
            <p:cNvPr id="43689" name="Line 398"/>
            <p:cNvSpPr>
              <a:spLocks noChangeShapeType="1"/>
            </p:cNvSpPr>
            <p:nvPr/>
          </p:nvSpPr>
          <p:spPr bwMode="auto">
            <a:xfrm flipV="1">
              <a:off x="4710" y="3793"/>
              <a:ext cx="1" cy="29"/>
            </a:xfrm>
            <a:prstGeom prst="line">
              <a:avLst/>
            </a:prstGeom>
            <a:noFill/>
            <a:ln w="3175" cap="rnd">
              <a:solidFill>
                <a:srgbClr val="000000"/>
              </a:solidFill>
              <a:round/>
              <a:headEnd/>
              <a:tailEnd/>
            </a:ln>
          </p:spPr>
          <p:txBody>
            <a:bodyPr/>
            <a:lstStyle/>
            <a:p>
              <a:endParaRPr lang="en-GB"/>
            </a:p>
          </p:txBody>
        </p:sp>
        <p:sp>
          <p:nvSpPr>
            <p:cNvPr id="43690" name="Oval 399"/>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691" name="Oval 400"/>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692" name="Oval 401"/>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693" name="Freeform 402"/>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694" name="Freeform 403"/>
            <p:cNvSpPr>
              <a:spLocks noEditPoints="1"/>
            </p:cNvSpPr>
            <p:nvPr/>
          </p:nvSpPr>
          <p:spPr bwMode="auto">
            <a:xfrm>
              <a:off x="4008" y="3771"/>
              <a:ext cx="2" cy="29"/>
            </a:xfrm>
            <a:custGeom>
              <a:avLst/>
              <a:gdLst>
                <a:gd name="T0" fmla="*/ 0 w 16"/>
                <a:gd name="T1" fmla="*/ 0 h 183"/>
                <a:gd name="T2" fmla="*/ 0 w 16"/>
                <a:gd name="T3" fmla="*/ 0 h 183"/>
                <a:gd name="T4" fmla="*/ 0 w 16"/>
                <a:gd name="T5" fmla="*/ 0 h 183"/>
                <a:gd name="T6" fmla="*/ 0 w 16"/>
                <a:gd name="T7" fmla="*/ 0 h 183"/>
                <a:gd name="T8" fmla="*/ 0 w 16"/>
                <a:gd name="T9" fmla="*/ 0 h 183"/>
                <a:gd name="T10" fmla="*/ 0 w 16"/>
                <a:gd name="T11" fmla="*/ 0 h 183"/>
                <a:gd name="T12" fmla="*/ 0 w 16"/>
                <a:gd name="T13" fmla="*/ 0 h 183"/>
                <a:gd name="T14" fmla="*/ 0 w 16"/>
                <a:gd name="T15" fmla="*/ 0 h 183"/>
                <a:gd name="T16" fmla="*/ 0 w 16"/>
                <a:gd name="T17" fmla="*/ 0 h 183"/>
                <a:gd name="T18" fmla="*/ 0 w 16"/>
                <a:gd name="T19" fmla="*/ 0 h 183"/>
                <a:gd name="T20" fmla="*/ 0 w 16"/>
                <a:gd name="T21" fmla="*/ 0 h 183"/>
                <a:gd name="T22" fmla="*/ 0 w 16"/>
                <a:gd name="T23" fmla="*/ 0 h 183"/>
                <a:gd name="T24" fmla="*/ 0 w 16"/>
                <a:gd name="T25" fmla="*/ 0 h 183"/>
                <a:gd name="T26" fmla="*/ 0 w 16"/>
                <a:gd name="T27" fmla="*/ 0 h 183"/>
                <a:gd name="T28" fmla="*/ 0 w 16"/>
                <a:gd name="T29" fmla="*/ 0 h 183"/>
                <a:gd name="T30" fmla="*/ 0 w 16"/>
                <a:gd name="T31" fmla="*/ 0 h 183"/>
                <a:gd name="T32" fmla="*/ 0 w 16"/>
                <a:gd name="T33" fmla="*/ 0 h 183"/>
                <a:gd name="T34" fmla="*/ 0 w 16"/>
                <a:gd name="T35" fmla="*/ 0 h 183"/>
                <a:gd name="T36" fmla="*/ 0 w 16"/>
                <a:gd name="T37" fmla="*/ 0 h 183"/>
                <a:gd name="T38" fmla="*/ 0 w 16"/>
                <a:gd name="T39" fmla="*/ 0 h 183"/>
                <a:gd name="T40" fmla="*/ 0 w 16"/>
                <a:gd name="T41" fmla="*/ 0 h 183"/>
                <a:gd name="T42" fmla="*/ 0 w 16"/>
                <a:gd name="T43" fmla="*/ 0 h 183"/>
                <a:gd name="T44" fmla="*/ 0 w 16"/>
                <a:gd name="T45" fmla="*/ 0 h 183"/>
                <a:gd name="T46" fmla="*/ 0 w 16"/>
                <a:gd name="T47" fmla="*/ 0 h 183"/>
                <a:gd name="T48" fmla="*/ 0 w 16"/>
                <a:gd name="T49" fmla="*/ 0 h 183"/>
                <a:gd name="T50" fmla="*/ 0 w 16"/>
                <a:gd name="T51" fmla="*/ 0 h 183"/>
                <a:gd name="T52" fmla="*/ 0 w 16"/>
                <a:gd name="T53" fmla="*/ 0 h 183"/>
                <a:gd name="T54" fmla="*/ 0 w 16"/>
                <a:gd name="T55" fmla="*/ 0 h 183"/>
                <a:gd name="T56" fmla="*/ 0 w 16"/>
                <a:gd name="T57" fmla="*/ 0 h 183"/>
                <a:gd name="T58" fmla="*/ 0 w 16"/>
                <a:gd name="T59" fmla="*/ 0 h 183"/>
                <a:gd name="T60" fmla="*/ 0 w 16"/>
                <a:gd name="T61" fmla="*/ 0 h 183"/>
                <a:gd name="T62" fmla="*/ 0 w 16"/>
                <a:gd name="T63" fmla="*/ 0 h 183"/>
                <a:gd name="T64" fmla="*/ 0 w 16"/>
                <a:gd name="T65" fmla="*/ 0 h 183"/>
                <a:gd name="T66" fmla="*/ 0 w 16"/>
                <a:gd name="T67" fmla="*/ 0 h 183"/>
                <a:gd name="T68" fmla="*/ 0 w 16"/>
                <a:gd name="T69" fmla="*/ 0 h 183"/>
                <a:gd name="T70" fmla="*/ 0 w 16"/>
                <a:gd name="T71" fmla="*/ 0 h 183"/>
                <a:gd name="T72" fmla="*/ 0 w 16"/>
                <a:gd name="T73" fmla="*/ 0 h 183"/>
                <a:gd name="T74" fmla="*/ 0 w 16"/>
                <a:gd name="T75" fmla="*/ 0 h 183"/>
                <a:gd name="T76" fmla="*/ 0 w 16"/>
                <a:gd name="T77" fmla="*/ 0 h 183"/>
                <a:gd name="T78" fmla="*/ 0 w 16"/>
                <a:gd name="T79" fmla="*/ 0 h 183"/>
                <a:gd name="T80" fmla="*/ 0 w 16"/>
                <a:gd name="T81" fmla="*/ 0 h 183"/>
                <a:gd name="T82" fmla="*/ 0 w 16"/>
                <a:gd name="T83" fmla="*/ 0 h 1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3"/>
                <a:gd name="T128" fmla="*/ 16 w 16"/>
                <a:gd name="T129" fmla="*/ 183 h 1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3">
                  <a:moveTo>
                    <a:pt x="0" y="179"/>
                  </a:moveTo>
                  <a:lnTo>
                    <a:pt x="0" y="179"/>
                  </a:lnTo>
                  <a:cubicBezTo>
                    <a:pt x="0" y="177"/>
                    <a:pt x="2" y="175"/>
                    <a:pt x="4" y="175"/>
                  </a:cubicBezTo>
                  <a:cubicBezTo>
                    <a:pt x="6" y="175"/>
                    <a:pt x="8" y="177"/>
                    <a:pt x="8" y="179"/>
                  </a:cubicBezTo>
                  <a:cubicBezTo>
                    <a:pt x="8" y="182"/>
                    <a:pt x="6" y="183"/>
                    <a:pt x="4" y="183"/>
                  </a:cubicBezTo>
                  <a:cubicBezTo>
                    <a:pt x="2" y="183"/>
                    <a:pt x="0" y="182"/>
                    <a:pt x="0" y="179"/>
                  </a:cubicBezTo>
                  <a:close/>
                  <a:moveTo>
                    <a:pt x="1" y="163"/>
                  </a:moveTo>
                  <a:lnTo>
                    <a:pt x="1" y="163"/>
                  </a:lnTo>
                  <a:cubicBezTo>
                    <a:pt x="1" y="161"/>
                    <a:pt x="2" y="159"/>
                    <a:pt x="5" y="159"/>
                  </a:cubicBezTo>
                  <a:cubicBezTo>
                    <a:pt x="7" y="159"/>
                    <a:pt x="9" y="161"/>
                    <a:pt x="9" y="163"/>
                  </a:cubicBezTo>
                  <a:cubicBezTo>
                    <a:pt x="9" y="166"/>
                    <a:pt x="7" y="167"/>
                    <a:pt x="5" y="167"/>
                  </a:cubicBezTo>
                  <a:cubicBezTo>
                    <a:pt x="2" y="167"/>
                    <a:pt x="1" y="166"/>
                    <a:pt x="1" y="163"/>
                  </a:cubicBezTo>
                  <a:close/>
                  <a:moveTo>
                    <a:pt x="1" y="147"/>
                  </a:moveTo>
                  <a:lnTo>
                    <a:pt x="1" y="147"/>
                  </a:lnTo>
                  <a:cubicBezTo>
                    <a:pt x="1" y="145"/>
                    <a:pt x="3" y="143"/>
                    <a:pt x="5" y="143"/>
                  </a:cubicBezTo>
                  <a:cubicBezTo>
                    <a:pt x="7" y="143"/>
                    <a:pt x="9" y="145"/>
                    <a:pt x="9" y="147"/>
                  </a:cubicBezTo>
                  <a:cubicBezTo>
                    <a:pt x="9" y="150"/>
                    <a:pt x="7" y="151"/>
                    <a:pt x="5" y="151"/>
                  </a:cubicBezTo>
                  <a:cubicBezTo>
                    <a:pt x="3" y="151"/>
                    <a:pt x="1" y="150"/>
                    <a:pt x="1" y="147"/>
                  </a:cubicBezTo>
                  <a:close/>
                  <a:moveTo>
                    <a:pt x="2" y="131"/>
                  </a:moveTo>
                  <a:lnTo>
                    <a:pt x="2" y="131"/>
                  </a:lnTo>
                  <a:cubicBezTo>
                    <a:pt x="2" y="129"/>
                    <a:pt x="4" y="127"/>
                    <a:pt x="6" y="127"/>
                  </a:cubicBezTo>
                  <a:cubicBezTo>
                    <a:pt x="8" y="127"/>
                    <a:pt x="10" y="129"/>
                    <a:pt x="10" y="131"/>
                  </a:cubicBezTo>
                  <a:cubicBezTo>
                    <a:pt x="10" y="134"/>
                    <a:pt x="8" y="135"/>
                    <a:pt x="6" y="135"/>
                  </a:cubicBezTo>
                  <a:cubicBezTo>
                    <a:pt x="4" y="135"/>
                    <a:pt x="2" y="134"/>
                    <a:pt x="2" y="131"/>
                  </a:cubicBezTo>
                  <a:close/>
                  <a:moveTo>
                    <a:pt x="3" y="115"/>
                  </a:moveTo>
                  <a:lnTo>
                    <a:pt x="3" y="115"/>
                  </a:lnTo>
                  <a:cubicBezTo>
                    <a:pt x="3" y="113"/>
                    <a:pt x="4" y="111"/>
                    <a:pt x="7" y="111"/>
                  </a:cubicBezTo>
                  <a:cubicBezTo>
                    <a:pt x="9" y="111"/>
                    <a:pt x="11" y="113"/>
                    <a:pt x="11" y="115"/>
                  </a:cubicBezTo>
                  <a:cubicBezTo>
                    <a:pt x="11" y="118"/>
                    <a:pt x="9" y="119"/>
                    <a:pt x="7" y="119"/>
                  </a:cubicBezTo>
                  <a:cubicBezTo>
                    <a:pt x="4" y="119"/>
                    <a:pt x="3" y="118"/>
                    <a:pt x="3" y="115"/>
                  </a:cubicBezTo>
                  <a:close/>
                  <a:moveTo>
                    <a:pt x="3" y="100"/>
                  </a:moveTo>
                  <a:lnTo>
                    <a:pt x="3" y="99"/>
                  </a:lnTo>
                  <a:cubicBezTo>
                    <a:pt x="3" y="97"/>
                    <a:pt x="5" y="95"/>
                    <a:pt x="7" y="95"/>
                  </a:cubicBezTo>
                  <a:cubicBezTo>
                    <a:pt x="10" y="95"/>
                    <a:pt x="11" y="97"/>
                    <a:pt x="11" y="99"/>
                  </a:cubicBezTo>
                  <a:lnTo>
                    <a:pt x="11" y="100"/>
                  </a:lnTo>
                  <a:cubicBezTo>
                    <a:pt x="11" y="102"/>
                    <a:pt x="10" y="104"/>
                    <a:pt x="7" y="104"/>
                  </a:cubicBezTo>
                  <a:cubicBezTo>
                    <a:pt x="5" y="104"/>
                    <a:pt x="3" y="102"/>
                    <a:pt x="3" y="100"/>
                  </a:cubicBezTo>
                  <a:close/>
                  <a:moveTo>
                    <a:pt x="4" y="84"/>
                  </a:moveTo>
                  <a:lnTo>
                    <a:pt x="4" y="84"/>
                  </a:lnTo>
                  <a:cubicBezTo>
                    <a:pt x="4" y="81"/>
                    <a:pt x="6" y="79"/>
                    <a:pt x="8" y="79"/>
                  </a:cubicBezTo>
                  <a:cubicBezTo>
                    <a:pt x="10" y="79"/>
                    <a:pt x="12" y="81"/>
                    <a:pt x="12" y="84"/>
                  </a:cubicBezTo>
                  <a:cubicBezTo>
                    <a:pt x="12" y="86"/>
                    <a:pt x="10" y="88"/>
                    <a:pt x="8" y="88"/>
                  </a:cubicBezTo>
                  <a:cubicBezTo>
                    <a:pt x="6" y="88"/>
                    <a:pt x="4" y="86"/>
                    <a:pt x="4" y="84"/>
                  </a:cubicBezTo>
                  <a:close/>
                  <a:moveTo>
                    <a:pt x="5" y="68"/>
                  </a:moveTo>
                  <a:lnTo>
                    <a:pt x="5" y="68"/>
                  </a:lnTo>
                  <a:cubicBezTo>
                    <a:pt x="5" y="65"/>
                    <a:pt x="7" y="64"/>
                    <a:pt x="9" y="64"/>
                  </a:cubicBezTo>
                  <a:cubicBezTo>
                    <a:pt x="11" y="64"/>
                    <a:pt x="13" y="65"/>
                    <a:pt x="13" y="68"/>
                  </a:cubicBezTo>
                  <a:cubicBezTo>
                    <a:pt x="13" y="70"/>
                    <a:pt x="11" y="72"/>
                    <a:pt x="9" y="72"/>
                  </a:cubicBezTo>
                  <a:cubicBezTo>
                    <a:pt x="7" y="72"/>
                    <a:pt x="5" y="70"/>
                    <a:pt x="5" y="68"/>
                  </a:cubicBezTo>
                  <a:close/>
                  <a:moveTo>
                    <a:pt x="6" y="52"/>
                  </a:moveTo>
                  <a:lnTo>
                    <a:pt x="6" y="52"/>
                  </a:lnTo>
                  <a:cubicBezTo>
                    <a:pt x="6" y="49"/>
                    <a:pt x="7" y="48"/>
                    <a:pt x="10" y="48"/>
                  </a:cubicBezTo>
                  <a:cubicBezTo>
                    <a:pt x="12" y="48"/>
                    <a:pt x="14" y="49"/>
                    <a:pt x="14" y="52"/>
                  </a:cubicBezTo>
                  <a:cubicBezTo>
                    <a:pt x="14" y="54"/>
                    <a:pt x="12" y="56"/>
                    <a:pt x="10" y="56"/>
                  </a:cubicBezTo>
                  <a:cubicBezTo>
                    <a:pt x="7" y="56"/>
                    <a:pt x="6" y="54"/>
                    <a:pt x="6" y="52"/>
                  </a:cubicBezTo>
                  <a:close/>
                  <a:moveTo>
                    <a:pt x="6" y="36"/>
                  </a:moveTo>
                  <a:lnTo>
                    <a:pt x="6" y="36"/>
                  </a:lnTo>
                  <a:cubicBezTo>
                    <a:pt x="6" y="33"/>
                    <a:pt x="8" y="32"/>
                    <a:pt x="10" y="32"/>
                  </a:cubicBezTo>
                  <a:cubicBezTo>
                    <a:pt x="13" y="32"/>
                    <a:pt x="14" y="33"/>
                    <a:pt x="14" y="36"/>
                  </a:cubicBezTo>
                  <a:cubicBezTo>
                    <a:pt x="14" y="38"/>
                    <a:pt x="13" y="40"/>
                    <a:pt x="10" y="40"/>
                  </a:cubicBezTo>
                  <a:cubicBezTo>
                    <a:pt x="8" y="40"/>
                    <a:pt x="6" y="38"/>
                    <a:pt x="6" y="36"/>
                  </a:cubicBezTo>
                  <a:close/>
                  <a:moveTo>
                    <a:pt x="7" y="20"/>
                  </a:moveTo>
                  <a:lnTo>
                    <a:pt x="7" y="20"/>
                  </a:lnTo>
                  <a:cubicBezTo>
                    <a:pt x="7" y="17"/>
                    <a:pt x="9" y="16"/>
                    <a:pt x="11" y="16"/>
                  </a:cubicBezTo>
                  <a:cubicBezTo>
                    <a:pt x="13" y="16"/>
                    <a:pt x="15" y="17"/>
                    <a:pt x="15" y="20"/>
                  </a:cubicBezTo>
                  <a:cubicBezTo>
                    <a:pt x="15" y="22"/>
                    <a:pt x="13" y="24"/>
                    <a:pt x="11" y="24"/>
                  </a:cubicBezTo>
                  <a:cubicBezTo>
                    <a:pt x="9" y="24"/>
                    <a:pt x="7" y="22"/>
                    <a:pt x="7" y="20"/>
                  </a:cubicBezTo>
                  <a:close/>
                  <a:moveTo>
                    <a:pt x="8" y="4"/>
                  </a:moveTo>
                  <a:lnTo>
                    <a:pt x="8" y="4"/>
                  </a:lnTo>
                  <a:cubicBezTo>
                    <a:pt x="8" y="1"/>
                    <a:pt x="10" y="0"/>
                    <a:pt x="12" y="0"/>
                  </a:cubicBezTo>
                  <a:cubicBezTo>
                    <a:pt x="14" y="0"/>
                    <a:pt x="16" y="1"/>
                    <a:pt x="16" y="4"/>
                  </a:cubicBezTo>
                  <a:cubicBezTo>
                    <a:pt x="16" y="6"/>
                    <a:pt x="14" y="8"/>
                    <a:pt x="12" y="8"/>
                  </a:cubicBezTo>
                  <a:cubicBezTo>
                    <a:pt x="10" y="8"/>
                    <a:pt x="8" y="6"/>
                    <a:pt x="8"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695" name="Freeform 404"/>
            <p:cNvSpPr>
              <a:spLocks noEditPoints="1"/>
            </p:cNvSpPr>
            <p:nvPr/>
          </p:nvSpPr>
          <p:spPr bwMode="auto">
            <a:xfrm>
              <a:off x="4116" y="3719"/>
              <a:ext cx="2" cy="46"/>
            </a:xfrm>
            <a:custGeom>
              <a:avLst/>
              <a:gdLst>
                <a:gd name="T0" fmla="*/ 0 w 17"/>
                <a:gd name="T1" fmla="*/ 0 h 296"/>
                <a:gd name="T2" fmla="*/ 0 w 17"/>
                <a:gd name="T3" fmla="*/ 0 h 296"/>
                <a:gd name="T4" fmla="*/ 0 w 17"/>
                <a:gd name="T5" fmla="*/ 0 h 296"/>
                <a:gd name="T6" fmla="*/ 0 w 17"/>
                <a:gd name="T7" fmla="*/ 0 h 296"/>
                <a:gd name="T8" fmla="*/ 0 w 17"/>
                <a:gd name="T9" fmla="*/ 0 h 296"/>
                <a:gd name="T10" fmla="*/ 0 w 17"/>
                <a:gd name="T11" fmla="*/ 0 h 296"/>
                <a:gd name="T12" fmla="*/ 0 w 17"/>
                <a:gd name="T13" fmla="*/ 0 h 296"/>
                <a:gd name="T14" fmla="*/ 0 w 17"/>
                <a:gd name="T15" fmla="*/ 0 h 296"/>
                <a:gd name="T16" fmla="*/ 0 w 17"/>
                <a:gd name="T17" fmla="*/ 0 h 296"/>
                <a:gd name="T18" fmla="*/ 0 w 17"/>
                <a:gd name="T19" fmla="*/ 0 h 296"/>
                <a:gd name="T20" fmla="*/ 0 w 17"/>
                <a:gd name="T21" fmla="*/ 0 h 296"/>
                <a:gd name="T22" fmla="*/ 0 w 17"/>
                <a:gd name="T23" fmla="*/ 0 h 296"/>
                <a:gd name="T24" fmla="*/ 0 w 17"/>
                <a:gd name="T25" fmla="*/ 0 h 296"/>
                <a:gd name="T26" fmla="*/ 0 w 17"/>
                <a:gd name="T27" fmla="*/ 0 h 296"/>
                <a:gd name="T28" fmla="*/ 0 w 17"/>
                <a:gd name="T29" fmla="*/ 0 h 296"/>
                <a:gd name="T30" fmla="*/ 0 w 17"/>
                <a:gd name="T31" fmla="*/ 0 h 296"/>
                <a:gd name="T32" fmla="*/ 0 w 17"/>
                <a:gd name="T33" fmla="*/ 0 h 296"/>
                <a:gd name="T34" fmla="*/ 0 w 17"/>
                <a:gd name="T35" fmla="*/ 0 h 296"/>
                <a:gd name="T36" fmla="*/ 0 w 17"/>
                <a:gd name="T37" fmla="*/ 0 h 296"/>
                <a:gd name="T38" fmla="*/ 0 w 17"/>
                <a:gd name="T39" fmla="*/ 0 h 296"/>
                <a:gd name="T40" fmla="*/ 0 w 17"/>
                <a:gd name="T41" fmla="*/ 0 h 296"/>
                <a:gd name="T42" fmla="*/ 0 w 17"/>
                <a:gd name="T43" fmla="*/ 0 h 296"/>
                <a:gd name="T44" fmla="*/ 0 w 17"/>
                <a:gd name="T45" fmla="*/ 0 h 296"/>
                <a:gd name="T46" fmla="*/ 0 w 17"/>
                <a:gd name="T47" fmla="*/ 0 h 296"/>
                <a:gd name="T48" fmla="*/ 0 w 17"/>
                <a:gd name="T49" fmla="*/ 0 h 296"/>
                <a:gd name="T50" fmla="*/ 0 w 17"/>
                <a:gd name="T51" fmla="*/ 0 h 296"/>
                <a:gd name="T52" fmla="*/ 0 w 17"/>
                <a:gd name="T53" fmla="*/ 0 h 296"/>
                <a:gd name="T54" fmla="*/ 0 w 17"/>
                <a:gd name="T55" fmla="*/ 0 h 296"/>
                <a:gd name="T56" fmla="*/ 0 w 17"/>
                <a:gd name="T57" fmla="*/ 0 h 296"/>
                <a:gd name="T58" fmla="*/ 0 w 17"/>
                <a:gd name="T59" fmla="*/ 0 h 296"/>
                <a:gd name="T60" fmla="*/ 0 w 17"/>
                <a:gd name="T61" fmla="*/ 0 h 296"/>
                <a:gd name="T62" fmla="*/ 0 w 17"/>
                <a:gd name="T63" fmla="*/ 0 h 296"/>
                <a:gd name="T64" fmla="*/ 0 w 17"/>
                <a:gd name="T65" fmla="*/ 0 h 296"/>
                <a:gd name="T66" fmla="*/ 0 w 17"/>
                <a:gd name="T67" fmla="*/ 0 h 296"/>
                <a:gd name="T68" fmla="*/ 0 w 17"/>
                <a:gd name="T69" fmla="*/ 0 h 296"/>
                <a:gd name="T70" fmla="*/ 0 w 17"/>
                <a:gd name="T71" fmla="*/ 0 h 296"/>
                <a:gd name="T72" fmla="*/ 0 w 17"/>
                <a:gd name="T73" fmla="*/ 0 h 296"/>
                <a:gd name="T74" fmla="*/ 0 w 17"/>
                <a:gd name="T75" fmla="*/ 0 h 296"/>
                <a:gd name="T76" fmla="*/ 0 w 17"/>
                <a:gd name="T77" fmla="*/ 0 h 296"/>
                <a:gd name="T78" fmla="*/ 0 w 17"/>
                <a:gd name="T79" fmla="*/ 0 h 296"/>
                <a:gd name="T80" fmla="*/ 0 w 17"/>
                <a:gd name="T81" fmla="*/ 0 h 296"/>
                <a:gd name="T82" fmla="*/ 0 w 17"/>
                <a:gd name="T83" fmla="*/ 0 h 296"/>
                <a:gd name="T84" fmla="*/ 0 w 17"/>
                <a:gd name="T85" fmla="*/ 0 h 296"/>
                <a:gd name="T86" fmla="*/ 0 w 17"/>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6"/>
                <a:gd name="T134" fmla="*/ 17 w 17"/>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6">
                  <a:moveTo>
                    <a:pt x="0" y="292"/>
                  </a:moveTo>
                  <a:lnTo>
                    <a:pt x="0" y="292"/>
                  </a:lnTo>
                  <a:cubicBezTo>
                    <a:pt x="0" y="290"/>
                    <a:pt x="2" y="288"/>
                    <a:pt x="4" y="288"/>
                  </a:cubicBezTo>
                  <a:cubicBezTo>
                    <a:pt x="7" y="288"/>
                    <a:pt x="8" y="290"/>
                    <a:pt x="8" y="292"/>
                  </a:cubicBezTo>
                  <a:cubicBezTo>
                    <a:pt x="8" y="295"/>
                    <a:pt x="7" y="296"/>
                    <a:pt x="4" y="296"/>
                  </a:cubicBezTo>
                  <a:cubicBezTo>
                    <a:pt x="2" y="296"/>
                    <a:pt x="0" y="295"/>
                    <a:pt x="0" y="292"/>
                  </a:cubicBezTo>
                  <a:close/>
                  <a:moveTo>
                    <a:pt x="1" y="276"/>
                  </a:moveTo>
                  <a:lnTo>
                    <a:pt x="1" y="276"/>
                  </a:lnTo>
                  <a:cubicBezTo>
                    <a:pt x="1" y="274"/>
                    <a:pt x="3" y="272"/>
                    <a:pt x="5" y="272"/>
                  </a:cubicBezTo>
                  <a:cubicBezTo>
                    <a:pt x="7" y="272"/>
                    <a:pt x="9" y="274"/>
                    <a:pt x="9" y="276"/>
                  </a:cubicBezTo>
                  <a:cubicBezTo>
                    <a:pt x="9" y="279"/>
                    <a:pt x="7" y="280"/>
                    <a:pt x="5" y="280"/>
                  </a:cubicBezTo>
                  <a:cubicBezTo>
                    <a:pt x="3" y="280"/>
                    <a:pt x="1" y="279"/>
                    <a:pt x="1" y="276"/>
                  </a:cubicBezTo>
                  <a:close/>
                  <a:moveTo>
                    <a:pt x="1" y="260"/>
                  </a:moveTo>
                  <a:lnTo>
                    <a:pt x="1" y="260"/>
                  </a:lnTo>
                  <a:cubicBezTo>
                    <a:pt x="1" y="258"/>
                    <a:pt x="3" y="256"/>
                    <a:pt x="5" y="256"/>
                  </a:cubicBezTo>
                  <a:cubicBezTo>
                    <a:pt x="8" y="256"/>
                    <a:pt x="9" y="258"/>
                    <a:pt x="9" y="260"/>
                  </a:cubicBezTo>
                  <a:cubicBezTo>
                    <a:pt x="9" y="263"/>
                    <a:pt x="8" y="264"/>
                    <a:pt x="5" y="264"/>
                  </a:cubicBezTo>
                  <a:cubicBezTo>
                    <a:pt x="3" y="264"/>
                    <a:pt x="1" y="263"/>
                    <a:pt x="1" y="260"/>
                  </a:cubicBezTo>
                  <a:close/>
                  <a:moveTo>
                    <a:pt x="2" y="244"/>
                  </a:moveTo>
                  <a:lnTo>
                    <a:pt x="2" y="244"/>
                  </a:lnTo>
                  <a:cubicBezTo>
                    <a:pt x="2" y="242"/>
                    <a:pt x="4" y="240"/>
                    <a:pt x="6" y="240"/>
                  </a:cubicBezTo>
                  <a:cubicBezTo>
                    <a:pt x="8" y="240"/>
                    <a:pt x="10" y="242"/>
                    <a:pt x="10" y="244"/>
                  </a:cubicBezTo>
                  <a:cubicBezTo>
                    <a:pt x="10" y="247"/>
                    <a:pt x="8" y="248"/>
                    <a:pt x="6" y="248"/>
                  </a:cubicBezTo>
                  <a:cubicBezTo>
                    <a:pt x="4" y="248"/>
                    <a:pt x="2" y="247"/>
                    <a:pt x="2" y="244"/>
                  </a:cubicBezTo>
                  <a:close/>
                  <a:moveTo>
                    <a:pt x="2" y="228"/>
                  </a:moveTo>
                  <a:lnTo>
                    <a:pt x="2" y="228"/>
                  </a:lnTo>
                  <a:cubicBezTo>
                    <a:pt x="2" y="226"/>
                    <a:pt x="4" y="224"/>
                    <a:pt x="6" y="224"/>
                  </a:cubicBezTo>
                  <a:cubicBezTo>
                    <a:pt x="9" y="224"/>
                    <a:pt x="10" y="226"/>
                    <a:pt x="10" y="228"/>
                  </a:cubicBezTo>
                  <a:cubicBezTo>
                    <a:pt x="10" y="231"/>
                    <a:pt x="9" y="232"/>
                    <a:pt x="6" y="232"/>
                  </a:cubicBezTo>
                  <a:cubicBezTo>
                    <a:pt x="4" y="232"/>
                    <a:pt x="2" y="231"/>
                    <a:pt x="2" y="228"/>
                  </a:cubicBezTo>
                  <a:close/>
                  <a:moveTo>
                    <a:pt x="3" y="212"/>
                  </a:moveTo>
                  <a:lnTo>
                    <a:pt x="3" y="212"/>
                  </a:lnTo>
                  <a:cubicBezTo>
                    <a:pt x="3" y="210"/>
                    <a:pt x="5" y="208"/>
                    <a:pt x="7" y="208"/>
                  </a:cubicBezTo>
                  <a:cubicBezTo>
                    <a:pt x="9" y="208"/>
                    <a:pt x="11" y="210"/>
                    <a:pt x="11" y="212"/>
                  </a:cubicBezTo>
                  <a:cubicBezTo>
                    <a:pt x="11" y="215"/>
                    <a:pt x="9" y="216"/>
                    <a:pt x="7" y="216"/>
                  </a:cubicBezTo>
                  <a:cubicBezTo>
                    <a:pt x="5" y="216"/>
                    <a:pt x="3" y="215"/>
                    <a:pt x="3" y="212"/>
                  </a:cubicBezTo>
                  <a:close/>
                  <a:moveTo>
                    <a:pt x="3" y="196"/>
                  </a:moveTo>
                  <a:lnTo>
                    <a:pt x="3" y="196"/>
                  </a:lnTo>
                  <a:cubicBezTo>
                    <a:pt x="3" y="194"/>
                    <a:pt x="5" y="192"/>
                    <a:pt x="7" y="192"/>
                  </a:cubicBezTo>
                  <a:cubicBezTo>
                    <a:pt x="9" y="192"/>
                    <a:pt x="11" y="194"/>
                    <a:pt x="11" y="196"/>
                  </a:cubicBezTo>
                  <a:cubicBezTo>
                    <a:pt x="11" y="199"/>
                    <a:pt x="9" y="200"/>
                    <a:pt x="7" y="200"/>
                  </a:cubicBezTo>
                  <a:cubicBezTo>
                    <a:pt x="5" y="200"/>
                    <a:pt x="3" y="199"/>
                    <a:pt x="3" y="196"/>
                  </a:cubicBezTo>
                  <a:close/>
                  <a:moveTo>
                    <a:pt x="4" y="180"/>
                  </a:moveTo>
                  <a:lnTo>
                    <a:pt x="4" y="180"/>
                  </a:lnTo>
                  <a:cubicBezTo>
                    <a:pt x="4" y="178"/>
                    <a:pt x="5" y="176"/>
                    <a:pt x="8" y="176"/>
                  </a:cubicBezTo>
                  <a:cubicBezTo>
                    <a:pt x="10" y="176"/>
                    <a:pt x="12" y="178"/>
                    <a:pt x="12" y="180"/>
                  </a:cubicBezTo>
                  <a:cubicBezTo>
                    <a:pt x="12" y="183"/>
                    <a:pt x="10" y="184"/>
                    <a:pt x="8" y="184"/>
                  </a:cubicBezTo>
                  <a:cubicBezTo>
                    <a:pt x="5" y="184"/>
                    <a:pt x="4" y="183"/>
                    <a:pt x="4" y="180"/>
                  </a:cubicBezTo>
                  <a:close/>
                  <a:moveTo>
                    <a:pt x="4" y="164"/>
                  </a:moveTo>
                  <a:lnTo>
                    <a:pt x="4" y="164"/>
                  </a:lnTo>
                  <a:cubicBezTo>
                    <a:pt x="4" y="162"/>
                    <a:pt x="6" y="160"/>
                    <a:pt x="8" y="160"/>
                  </a:cubicBezTo>
                  <a:cubicBezTo>
                    <a:pt x="10" y="160"/>
                    <a:pt x="12" y="162"/>
                    <a:pt x="12" y="164"/>
                  </a:cubicBezTo>
                  <a:cubicBezTo>
                    <a:pt x="12" y="167"/>
                    <a:pt x="10" y="168"/>
                    <a:pt x="8" y="168"/>
                  </a:cubicBezTo>
                  <a:cubicBezTo>
                    <a:pt x="6" y="168"/>
                    <a:pt x="4" y="167"/>
                    <a:pt x="4" y="164"/>
                  </a:cubicBezTo>
                  <a:close/>
                  <a:moveTo>
                    <a:pt x="5" y="148"/>
                  </a:moveTo>
                  <a:lnTo>
                    <a:pt x="5" y="148"/>
                  </a:lnTo>
                  <a:cubicBezTo>
                    <a:pt x="5" y="146"/>
                    <a:pt x="6" y="144"/>
                    <a:pt x="9" y="144"/>
                  </a:cubicBezTo>
                  <a:cubicBezTo>
                    <a:pt x="11" y="144"/>
                    <a:pt x="13" y="146"/>
                    <a:pt x="13" y="148"/>
                  </a:cubicBezTo>
                  <a:cubicBezTo>
                    <a:pt x="13" y="151"/>
                    <a:pt x="11" y="152"/>
                    <a:pt x="9" y="152"/>
                  </a:cubicBezTo>
                  <a:cubicBezTo>
                    <a:pt x="6" y="152"/>
                    <a:pt x="5" y="151"/>
                    <a:pt x="5" y="148"/>
                  </a:cubicBezTo>
                  <a:close/>
                  <a:moveTo>
                    <a:pt x="5" y="132"/>
                  </a:moveTo>
                  <a:lnTo>
                    <a:pt x="5" y="132"/>
                  </a:lnTo>
                  <a:cubicBezTo>
                    <a:pt x="5" y="130"/>
                    <a:pt x="7" y="128"/>
                    <a:pt x="9" y="128"/>
                  </a:cubicBezTo>
                  <a:cubicBezTo>
                    <a:pt x="11" y="128"/>
                    <a:pt x="13" y="130"/>
                    <a:pt x="13" y="132"/>
                  </a:cubicBezTo>
                  <a:cubicBezTo>
                    <a:pt x="13" y="135"/>
                    <a:pt x="11" y="136"/>
                    <a:pt x="9" y="136"/>
                  </a:cubicBezTo>
                  <a:cubicBezTo>
                    <a:pt x="7" y="136"/>
                    <a:pt x="5" y="135"/>
                    <a:pt x="5" y="132"/>
                  </a:cubicBezTo>
                  <a:close/>
                  <a:moveTo>
                    <a:pt x="5" y="116"/>
                  </a:moveTo>
                  <a:lnTo>
                    <a:pt x="5" y="116"/>
                  </a:lnTo>
                  <a:cubicBezTo>
                    <a:pt x="5" y="114"/>
                    <a:pt x="7" y="112"/>
                    <a:pt x="9" y="112"/>
                  </a:cubicBezTo>
                  <a:cubicBezTo>
                    <a:pt x="12" y="112"/>
                    <a:pt x="13" y="114"/>
                    <a:pt x="13" y="116"/>
                  </a:cubicBezTo>
                  <a:cubicBezTo>
                    <a:pt x="13" y="119"/>
                    <a:pt x="12" y="120"/>
                    <a:pt x="9" y="120"/>
                  </a:cubicBezTo>
                  <a:cubicBezTo>
                    <a:pt x="7" y="120"/>
                    <a:pt x="5" y="119"/>
                    <a:pt x="5" y="116"/>
                  </a:cubicBezTo>
                  <a:close/>
                  <a:moveTo>
                    <a:pt x="6" y="100"/>
                  </a:moveTo>
                  <a:lnTo>
                    <a:pt x="6" y="100"/>
                  </a:lnTo>
                  <a:cubicBezTo>
                    <a:pt x="6" y="98"/>
                    <a:pt x="8" y="96"/>
                    <a:pt x="10" y="96"/>
                  </a:cubicBezTo>
                  <a:cubicBezTo>
                    <a:pt x="12" y="96"/>
                    <a:pt x="14" y="98"/>
                    <a:pt x="14" y="100"/>
                  </a:cubicBezTo>
                  <a:cubicBezTo>
                    <a:pt x="14" y="103"/>
                    <a:pt x="12" y="104"/>
                    <a:pt x="10" y="104"/>
                  </a:cubicBezTo>
                  <a:cubicBezTo>
                    <a:pt x="8" y="104"/>
                    <a:pt x="6" y="103"/>
                    <a:pt x="6" y="100"/>
                  </a:cubicBezTo>
                  <a:close/>
                  <a:moveTo>
                    <a:pt x="6" y="84"/>
                  </a:moveTo>
                  <a:lnTo>
                    <a:pt x="6" y="84"/>
                  </a:lnTo>
                  <a:cubicBezTo>
                    <a:pt x="6" y="82"/>
                    <a:pt x="8" y="80"/>
                    <a:pt x="10" y="80"/>
                  </a:cubicBezTo>
                  <a:cubicBezTo>
                    <a:pt x="13" y="80"/>
                    <a:pt x="14" y="82"/>
                    <a:pt x="14" y="84"/>
                  </a:cubicBezTo>
                  <a:cubicBezTo>
                    <a:pt x="14" y="87"/>
                    <a:pt x="13" y="88"/>
                    <a:pt x="10" y="88"/>
                  </a:cubicBezTo>
                  <a:cubicBezTo>
                    <a:pt x="8" y="88"/>
                    <a:pt x="6" y="87"/>
                    <a:pt x="6" y="84"/>
                  </a:cubicBezTo>
                  <a:close/>
                  <a:moveTo>
                    <a:pt x="7" y="68"/>
                  </a:moveTo>
                  <a:lnTo>
                    <a:pt x="7" y="68"/>
                  </a:lnTo>
                  <a:cubicBezTo>
                    <a:pt x="7" y="66"/>
                    <a:pt x="9" y="64"/>
                    <a:pt x="11" y="64"/>
                  </a:cubicBezTo>
                  <a:cubicBezTo>
                    <a:pt x="13" y="64"/>
                    <a:pt x="15" y="66"/>
                    <a:pt x="15" y="68"/>
                  </a:cubicBezTo>
                  <a:cubicBezTo>
                    <a:pt x="15" y="71"/>
                    <a:pt x="13" y="72"/>
                    <a:pt x="11" y="72"/>
                  </a:cubicBezTo>
                  <a:cubicBezTo>
                    <a:pt x="9" y="72"/>
                    <a:pt x="7" y="71"/>
                    <a:pt x="7" y="68"/>
                  </a:cubicBezTo>
                  <a:close/>
                  <a:moveTo>
                    <a:pt x="7" y="52"/>
                  </a:moveTo>
                  <a:lnTo>
                    <a:pt x="7" y="52"/>
                  </a:lnTo>
                  <a:cubicBezTo>
                    <a:pt x="7" y="50"/>
                    <a:pt x="9" y="48"/>
                    <a:pt x="11" y="48"/>
                  </a:cubicBezTo>
                  <a:cubicBezTo>
                    <a:pt x="14" y="48"/>
                    <a:pt x="15" y="50"/>
                    <a:pt x="15" y="52"/>
                  </a:cubicBezTo>
                  <a:cubicBezTo>
                    <a:pt x="15" y="55"/>
                    <a:pt x="14" y="56"/>
                    <a:pt x="11" y="56"/>
                  </a:cubicBezTo>
                  <a:cubicBezTo>
                    <a:pt x="9" y="56"/>
                    <a:pt x="7" y="55"/>
                    <a:pt x="7" y="52"/>
                  </a:cubicBezTo>
                  <a:close/>
                  <a:moveTo>
                    <a:pt x="8" y="36"/>
                  </a:moveTo>
                  <a:lnTo>
                    <a:pt x="8" y="36"/>
                  </a:lnTo>
                  <a:cubicBezTo>
                    <a:pt x="8" y="34"/>
                    <a:pt x="10" y="32"/>
                    <a:pt x="12" y="32"/>
                  </a:cubicBezTo>
                  <a:cubicBezTo>
                    <a:pt x="14" y="32"/>
                    <a:pt x="16" y="34"/>
                    <a:pt x="16" y="36"/>
                  </a:cubicBezTo>
                  <a:cubicBezTo>
                    <a:pt x="16" y="39"/>
                    <a:pt x="14" y="40"/>
                    <a:pt x="12" y="40"/>
                  </a:cubicBezTo>
                  <a:cubicBezTo>
                    <a:pt x="10" y="40"/>
                    <a:pt x="8" y="39"/>
                    <a:pt x="8"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9" y="4"/>
                  </a:moveTo>
                  <a:lnTo>
                    <a:pt x="9" y="4"/>
                  </a:lnTo>
                  <a:cubicBezTo>
                    <a:pt x="9" y="2"/>
                    <a:pt x="10" y="0"/>
                    <a:pt x="13" y="0"/>
                  </a:cubicBezTo>
                  <a:cubicBezTo>
                    <a:pt x="15" y="0"/>
                    <a:pt x="17" y="2"/>
                    <a:pt x="17" y="4"/>
                  </a:cubicBezTo>
                  <a:cubicBezTo>
                    <a:pt x="17" y="7"/>
                    <a:pt x="15" y="8"/>
                    <a:pt x="13" y="8"/>
                  </a:cubicBezTo>
                  <a:cubicBezTo>
                    <a:pt x="10" y="8"/>
                    <a:pt x="9" y="7"/>
                    <a:pt x="9"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696" name="Freeform 405"/>
            <p:cNvSpPr>
              <a:spLocks noEditPoints="1"/>
            </p:cNvSpPr>
            <p:nvPr/>
          </p:nvSpPr>
          <p:spPr bwMode="auto">
            <a:xfrm>
              <a:off x="4276" y="3679"/>
              <a:ext cx="2" cy="39"/>
            </a:xfrm>
            <a:custGeom>
              <a:avLst/>
              <a:gdLst>
                <a:gd name="T0" fmla="*/ 0 w 16"/>
                <a:gd name="T1" fmla="*/ 0 h 248"/>
                <a:gd name="T2" fmla="*/ 0 w 16"/>
                <a:gd name="T3" fmla="*/ 0 h 248"/>
                <a:gd name="T4" fmla="*/ 0 w 16"/>
                <a:gd name="T5" fmla="*/ 0 h 248"/>
                <a:gd name="T6" fmla="*/ 0 w 16"/>
                <a:gd name="T7" fmla="*/ 0 h 248"/>
                <a:gd name="T8" fmla="*/ 0 w 16"/>
                <a:gd name="T9" fmla="*/ 0 h 248"/>
                <a:gd name="T10" fmla="*/ 0 w 16"/>
                <a:gd name="T11" fmla="*/ 0 h 248"/>
                <a:gd name="T12" fmla="*/ 0 w 16"/>
                <a:gd name="T13" fmla="*/ 0 h 248"/>
                <a:gd name="T14" fmla="*/ 0 w 16"/>
                <a:gd name="T15" fmla="*/ 0 h 248"/>
                <a:gd name="T16" fmla="*/ 0 w 16"/>
                <a:gd name="T17" fmla="*/ 0 h 248"/>
                <a:gd name="T18" fmla="*/ 0 w 16"/>
                <a:gd name="T19" fmla="*/ 0 h 248"/>
                <a:gd name="T20" fmla="*/ 0 w 16"/>
                <a:gd name="T21" fmla="*/ 0 h 248"/>
                <a:gd name="T22" fmla="*/ 0 w 16"/>
                <a:gd name="T23" fmla="*/ 0 h 248"/>
                <a:gd name="T24" fmla="*/ 0 w 16"/>
                <a:gd name="T25" fmla="*/ 0 h 248"/>
                <a:gd name="T26" fmla="*/ 0 w 16"/>
                <a:gd name="T27" fmla="*/ 0 h 248"/>
                <a:gd name="T28" fmla="*/ 0 w 16"/>
                <a:gd name="T29" fmla="*/ 0 h 248"/>
                <a:gd name="T30" fmla="*/ 0 w 16"/>
                <a:gd name="T31" fmla="*/ 0 h 248"/>
                <a:gd name="T32" fmla="*/ 0 w 16"/>
                <a:gd name="T33" fmla="*/ 0 h 248"/>
                <a:gd name="T34" fmla="*/ 0 w 16"/>
                <a:gd name="T35" fmla="*/ 0 h 248"/>
                <a:gd name="T36" fmla="*/ 0 w 16"/>
                <a:gd name="T37" fmla="*/ 0 h 248"/>
                <a:gd name="T38" fmla="*/ 0 w 16"/>
                <a:gd name="T39" fmla="*/ 0 h 248"/>
                <a:gd name="T40" fmla="*/ 0 w 16"/>
                <a:gd name="T41" fmla="*/ 0 h 248"/>
                <a:gd name="T42" fmla="*/ 0 w 16"/>
                <a:gd name="T43" fmla="*/ 0 h 248"/>
                <a:gd name="T44" fmla="*/ 0 w 16"/>
                <a:gd name="T45" fmla="*/ 0 h 248"/>
                <a:gd name="T46" fmla="*/ 0 w 16"/>
                <a:gd name="T47" fmla="*/ 0 h 248"/>
                <a:gd name="T48" fmla="*/ 0 w 16"/>
                <a:gd name="T49" fmla="*/ 0 h 248"/>
                <a:gd name="T50" fmla="*/ 0 w 16"/>
                <a:gd name="T51" fmla="*/ 0 h 248"/>
                <a:gd name="T52" fmla="*/ 0 w 16"/>
                <a:gd name="T53" fmla="*/ 0 h 248"/>
                <a:gd name="T54" fmla="*/ 0 w 16"/>
                <a:gd name="T55" fmla="*/ 0 h 248"/>
                <a:gd name="T56" fmla="*/ 0 w 16"/>
                <a:gd name="T57" fmla="*/ 0 h 248"/>
                <a:gd name="T58" fmla="*/ 0 w 16"/>
                <a:gd name="T59" fmla="*/ 0 h 248"/>
                <a:gd name="T60" fmla="*/ 0 w 16"/>
                <a:gd name="T61" fmla="*/ 0 h 248"/>
                <a:gd name="T62" fmla="*/ 0 w 16"/>
                <a:gd name="T63" fmla="*/ 0 h 248"/>
                <a:gd name="T64" fmla="*/ 0 w 16"/>
                <a:gd name="T65" fmla="*/ 0 h 248"/>
                <a:gd name="T66" fmla="*/ 0 w 16"/>
                <a:gd name="T67" fmla="*/ 0 h 248"/>
                <a:gd name="T68" fmla="*/ 0 w 16"/>
                <a:gd name="T69" fmla="*/ 0 h 248"/>
                <a:gd name="T70" fmla="*/ 0 w 16"/>
                <a:gd name="T71" fmla="*/ 0 h 248"/>
                <a:gd name="T72" fmla="*/ 0 w 16"/>
                <a:gd name="T73" fmla="*/ 0 h 248"/>
                <a:gd name="T74" fmla="*/ 0 w 16"/>
                <a:gd name="T75" fmla="*/ 0 h 248"/>
                <a:gd name="T76" fmla="*/ 0 w 16"/>
                <a:gd name="T77" fmla="*/ 0 h 248"/>
                <a:gd name="T78" fmla="*/ 0 w 16"/>
                <a:gd name="T79" fmla="*/ 0 h 248"/>
                <a:gd name="T80" fmla="*/ 0 w 16"/>
                <a:gd name="T81" fmla="*/ 0 h 248"/>
                <a:gd name="T82" fmla="*/ 0 w 16"/>
                <a:gd name="T83" fmla="*/ 0 h 248"/>
                <a:gd name="T84" fmla="*/ 0 w 16"/>
                <a:gd name="T85" fmla="*/ 0 h 248"/>
                <a:gd name="T86" fmla="*/ 0 w 16"/>
                <a:gd name="T87" fmla="*/ 0 h 248"/>
                <a:gd name="T88" fmla="*/ 0 w 16"/>
                <a:gd name="T89" fmla="*/ 0 h 248"/>
                <a:gd name="T90" fmla="*/ 0 w 16"/>
                <a:gd name="T91" fmla="*/ 0 h 248"/>
                <a:gd name="T92" fmla="*/ 0 w 16"/>
                <a:gd name="T93" fmla="*/ 0 h 248"/>
                <a:gd name="T94" fmla="*/ 0 w 16"/>
                <a:gd name="T95" fmla="*/ 0 h 248"/>
                <a:gd name="T96" fmla="*/ 0 w 16"/>
                <a:gd name="T97" fmla="*/ 0 h 248"/>
                <a:gd name="T98" fmla="*/ 0 w 16"/>
                <a:gd name="T99" fmla="*/ 0 h 248"/>
                <a:gd name="T100" fmla="*/ 0 w 16"/>
                <a:gd name="T101" fmla="*/ 0 h 248"/>
                <a:gd name="T102" fmla="*/ 0 w 16"/>
                <a:gd name="T103" fmla="*/ 0 h 248"/>
                <a:gd name="T104" fmla="*/ 0 w 16"/>
                <a:gd name="T105" fmla="*/ 0 h 248"/>
                <a:gd name="T106" fmla="*/ 0 w 16"/>
                <a:gd name="T107" fmla="*/ 0 h 248"/>
                <a:gd name="T108" fmla="*/ 0 w 16"/>
                <a:gd name="T109" fmla="*/ 0 h 248"/>
                <a:gd name="T110" fmla="*/ 0 w 16"/>
                <a:gd name="T111" fmla="*/ 0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
                <a:gd name="T169" fmla="*/ 0 h 248"/>
                <a:gd name="T170" fmla="*/ 16 w 16"/>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 h="248">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2" y="100"/>
                  </a:moveTo>
                  <a:lnTo>
                    <a:pt x="12" y="100"/>
                  </a:lnTo>
                  <a:cubicBezTo>
                    <a:pt x="12" y="102"/>
                    <a:pt x="10" y="104"/>
                    <a:pt x="8" y="104"/>
                  </a:cubicBezTo>
                  <a:cubicBezTo>
                    <a:pt x="5" y="104"/>
                    <a:pt x="4" y="102"/>
                    <a:pt x="4" y="100"/>
                  </a:cubicBezTo>
                  <a:cubicBezTo>
                    <a:pt x="4" y="98"/>
                    <a:pt x="5" y="96"/>
                    <a:pt x="8" y="96"/>
                  </a:cubicBezTo>
                  <a:cubicBezTo>
                    <a:pt x="10" y="96"/>
                    <a:pt x="12" y="98"/>
                    <a:pt x="12" y="100"/>
                  </a:cubicBezTo>
                  <a:close/>
                  <a:moveTo>
                    <a:pt x="12" y="116"/>
                  </a:moveTo>
                  <a:lnTo>
                    <a:pt x="12" y="116"/>
                  </a:lnTo>
                  <a:cubicBezTo>
                    <a:pt x="12" y="118"/>
                    <a:pt x="10" y="120"/>
                    <a:pt x="8" y="120"/>
                  </a:cubicBezTo>
                  <a:cubicBezTo>
                    <a:pt x="6" y="120"/>
                    <a:pt x="4" y="118"/>
                    <a:pt x="4" y="116"/>
                  </a:cubicBezTo>
                  <a:cubicBezTo>
                    <a:pt x="4" y="114"/>
                    <a:pt x="6" y="112"/>
                    <a:pt x="8" y="112"/>
                  </a:cubicBezTo>
                  <a:cubicBezTo>
                    <a:pt x="10" y="112"/>
                    <a:pt x="12" y="114"/>
                    <a:pt x="12" y="116"/>
                  </a:cubicBezTo>
                  <a:close/>
                  <a:moveTo>
                    <a:pt x="13" y="132"/>
                  </a:moveTo>
                  <a:lnTo>
                    <a:pt x="13" y="132"/>
                  </a:lnTo>
                  <a:cubicBezTo>
                    <a:pt x="13" y="134"/>
                    <a:pt x="11" y="136"/>
                    <a:pt x="9" y="136"/>
                  </a:cubicBezTo>
                  <a:cubicBezTo>
                    <a:pt x="7" y="136"/>
                    <a:pt x="5" y="134"/>
                    <a:pt x="5" y="132"/>
                  </a:cubicBezTo>
                  <a:cubicBezTo>
                    <a:pt x="5" y="130"/>
                    <a:pt x="7" y="128"/>
                    <a:pt x="9" y="128"/>
                  </a:cubicBezTo>
                  <a:cubicBezTo>
                    <a:pt x="11" y="128"/>
                    <a:pt x="13" y="130"/>
                    <a:pt x="13" y="132"/>
                  </a:cubicBezTo>
                  <a:close/>
                  <a:moveTo>
                    <a:pt x="13" y="148"/>
                  </a:moveTo>
                  <a:lnTo>
                    <a:pt x="13" y="148"/>
                  </a:lnTo>
                  <a:cubicBezTo>
                    <a:pt x="13" y="150"/>
                    <a:pt x="11" y="152"/>
                    <a:pt x="9" y="152"/>
                  </a:cubicBezTo>
                  <a:cubicBezTo>
                    <a:pt x="7" y="152"/>
                    <a:pt x="5" y="150"/>
                    <a:pt x="5" y="148"/>
                  </a:cubicBezTo>
                  <a:cubicBezTo>
                    <a:pt x="5" y="146"/>
                    <a:pt x="7" y="144"/>
                    <a:pt x="9" y="144"/>
                  </a:cubicBezTo>
                  <a:cubicBezTo>
                    <a:pt x="11" y="144"/>
                    <a:pt x="13" y="146"/>
                    <a:pt x="13" y="148"/>
                  </a:cubicBezTo>
                  <a:close/>
                  <a:moveTo>
                    <a:pt x="14" y="164"/>
                  </a:moveTo>
                  <a:lnTo>
                    <a:pt x="14" y="164"/>
                  </a:lnTo>
                  <a:cubicBezTo>
                    <a:pt x="14" y="166"/>
                    <a:pt x="12" y="168"/>
                    <a:pt x="10" y="168"/>
                  </a:cubicBezTo>
                  <a:cubicBezTo>
                    <a:pt x="8" y="168"/>
                    <a:pt x="6" y="166"/>
                    <a:pt x="6" y="164"/>
                  </a:cubicBezTo>
                  <a:cubicBezTo>
                    <a:pt x="6" y="162"/>
                    <a:pt x="8" y="160"/>
                    <a:pt x="10" y="160"/>
                  </a:cubicBezTo>
                  <a:cubicBezTo>
                    <a:pt x="12" y="160"/>
                    <a:pt x="14" y="162"/>
                    <a:pt x="14" y="164"/>
                  </a:cubicBezTo>
                  <a:close/>
                  <a:moveTo>
                    <a:pt x="14" y="180"/>
                  </a:moveTo>
                  <a:lnTo>
                    <a:pt x="14" y="180"/>
                  </a:lnTo>
                  <a:cubicBezTo>
                    <a:pt x="14" y="182"/>
                    <a:pt x="13" y="184"/>
                    <a:pt x="10" y="184"/>
                  </a:cubicBezTo>
                  <a:cubicBezTo>
                    <a:pt x="8" y="184"/>
                    <a:pt x="6" y="182"/>
                    <a:pt x="6" y="180"/>
                  </a:cubicBezTo>
                  <a:cubicBezTo>
                    <a:pt x="6" y="178"/>
                    <a:pt x="8" y="176"/>
                    <a:pt x="10" y="176"/>
                  </a:cubicBezTo>
                  <a:cubicBezTo>
                    <a:pt x="13" y="176"/>
                    <a:pt x="14" y="178"/>
                    <a:pt x="14" y="180"/>
                  </a:cubicBezTo>
                  <a:close/>
                  <a:moveTo>
                    <a:pt x="15" y="196"/>
                  </a:moveTo>
                  <a:lnTo>
                    <a:pt x="15" y="196"/>
                  </a:lnTo>
                  <a:cubicBezTo>
                    <a:pt x="15" y="198"/>
                    <a:pt x="13" y="200"/>
                    <a:pt x="11" y="200"/>
                  </a:cubicBezTo>
                  <a:cubicBezTo>
                    <a:pt x="9" y="200"/>
                    <a:pt x="7" y="198"/>
                    <a:pt x="7" y="196"/>
                  </a:cubicBezTo>
                  <a:cubicBezTo>
                    <a:pt x="7" y="194"/>
                    <a:pt x="9" y="192"/>
                    <a:pt x="11" y="192"/>
                  </a:cubicBezTo>
                  <a:cubicBezTo>
                    <a:pt x="13" y="192"/>
                    <a:pt x="15" y="194"/>
                    <a:pt x="15" y="196"/>
                  </a:cubicBezTo>
                  <a:close/>
                  <a:moveTo>
                    <a:pt x="15" y="212"/>
                  </a:moveTo>
                  <a:lnTo>
                    <a:pt x="15" y="212"/>
                  </a:lnTo>
                  <a:cubicBezTo>
                    <a:pt x="15" y="214"/>
                    <a:pt x="14" y="216"/>
                    <a:pt x="11" y="216"/>
                  </a:cubicBezTo>
                  <a:cubicBezTo>
                    <a:pt x="9" y="216"/>
                    <a:pt x="7" y="214"/>
                    <a:pt x="7" y="212"/>
                  </a:cubicBezTo>
                  <a:cubicBezTo>
                    <a:pt x="7" y="210"/>
                    <a:pt x="9" y="208"/>
                    <a:pt x="11" y="208"/>
                  </a:cubicBezTo>
                  <a:cubicBezTo>
                    <a:pt x="14" y="208"/>
                    <a:pt x="15" y="210"/>
                    <a:pt x="15" y="212"/>
                  </a:cubicBezTo>
                  <a:close/>
                  <a:moveTo>
                    <a:pt x="16" y="228"/>
                  </a:moveTo>
                  <a:lnTo>
                    <a:pt x="16" y="228"/>
                  </a:lnTo>
                  <a:cubicBezTo>
                    <a:pt x="16" y="230"/>
                    <a:pt x="14" y="232"/>
                    <a:pt x="12" y="232"/>
                  </a:cubicBezTo>
                  <a:cubicBezTo>
                    <a:pt x="10" y="232"/>
                    <a:pt x="8" y="230"/>
                    <a:pt x="8" y="228"/>
                  </a:cubicBezTo>
                  <a:cubicBezTo>
                    <a:pt x="8" y="226"/>
                    <a:pt x="10" y="224"/>
                    <a:pt x="12" y="224"/>
                  </a:cubicBezTo>
                  <a:cubicBezTo>
                    <a:pt x="14" y="224"/>
                    <a:pt x="16" y="226"/>
                    <a:pt x="16" y="228"/>
                  </a:cubicBezTo>
                  <a:close/>
                  <a:moveTo>
                    <a:pt x="16" y="244"/>
                  </a:moveTo>
                  <a:lnTo>
                    <a:pt x="16" y="244"/>
                  </a:lnTo>
                  <a:cubicBezTo>
                    <a:pt x="16" y="246"/>
                    <a:pt x="15" y="248"/>
                    <a:pt x="12" y="248"/>
                  </a:cubicBezTo>
                  <a:cubicBezTo>
                    <a:pt x="10" y="248"/>
                    <a:pt x="8" y="246"/>
                    <a:pt x="8" y="244"/>
                  </a:cubicBezTo>
                  <a:cubicBezTo>
                    <a:pt x="8" y="242"/>
                    <a:pt x="10" y="240"/>
                    <a:pt x="12" y="240"/>
                  </a:cubicBezTo>
                  <a:cubicBezTo>
                    <a:pt x="15" y="240"/>
                    <a:pt x="16" y="242"/>
                    <a:pt x="16" y="24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697" name="Freeform 406"/>
            <p:cNvSpPr>
              <a:spLocks noEditPoints="1"/>
            </p:cNvSpPr>
            <p:nvPr/>
          </p:nvSpPr>
          <p:spPr bwMode="auto">
            <a:xfrm>
              <a:off x="4384" y="3520"/>
              <a:ext cx="2" cy="86"/>
            </a:xfrm>
            <a:custGeom>
              <a:avLst/>
              <a:gdLst>
                <a:gd name="T0" fmla="*/ 0 w 8"/>
                <a:gd name="T1" fmla="*/ 0 h 276"/>
                <a:gd name="T2" fmla="*/ 0 w 8"/>
                <a:gd name="T3" fmla="*/ 0 h 276"/>
                <a:gd name="T4" fmla="*/ 0 w 8"/>
                <a:gd name="T5" fmla="*/ 0 h 276"/>
                <a:gd name="T6" fmla="*/ 0 w 8"/>
                <a:gd name="T7" fmla="*/ 0 h 276"/>
                <a:gd name="T8" fmla="*/ 0 w 8"/>
                <a:gd name="T9" fmla="*/ 0 h 276"/>
                <a:gd name="T10" fmla="*/ 0 w 8"/>
                <a:gd name="T11" fmla="*/ 0 h 276"/>
                <a:gd name="T12" fmla="*/ 0 w 8"/>
                <a:gd name="T13" fmla="*/ 0 h 276"/>
                <a:gd name="T14" fmla="*/ 0 w 8"/>
                <a:gd name="T15" fmla="*/ 0 h 276"/>
                <a:gd name="T16" fmla="*/ 0 w 8"/>
                <a:gd name="T17" fmla="*/ 0 h 276"/>
                <a:gd name="T18" fmla="*/ 0 w 8"/>
                <a:gd name="T19" fmla="*/ 0 h 276"/>
                <a:gd name="T20" fmla="*/ 0 w 8"/>
                <a:gd name="T21" fmla="*/ 0 h 276"/>
                <a:gd name="T22" fmla="*/ 0 w 8"/>
                <a:gd name="T23" fmla="*/ 0 h 276"/>
                <a:gd name="T24" fmla="*/ 0 w 8"/>
                <a:gd name="T25" fmla="*/ 0 h 276"/>
                <a:gd name="T26" fmla="*/ 0 w 8"/>
                <a:gd name="T27" fmla="*/ 0 h 276"/>
                <a:gd name="T28" fmla="*/ 0 w 8"/>
                <a:gd name="T29" fmla="*/ 0 h 276"/>
                <a:gd name="T30" fmla="*/ 0 w 8"/>
                <a:gd name="T31" fmla="*/ 0 h 276"/>
                <a:gd name="T32" fmla="*/ 0 w 8"/>
                <a:gd name="T33" fmla="*/ 0 h 276"/>
                <a:gd name="T34" fmla="*/ 0 w 8"/>
                <a:gd name="T35" fmla="*/ 0 h 276"/>
                <a:gd name="T36" fmla="*/ 0 w 8"/>
                <a:gd name="T37" fmla="*/ 0 h 276"/>
                <a:gd name="T38" fmla="*/ 0 w 8"/>
                <a:gd name="T39" fmla="*/ 0 h 276"/>
                <a:gd name="T40" fmla="*/ 0 w 8"/>
                <a:gd name="T41" fmla="*/ 0 h 276"/>
                <a:gd name="T42" fmla="*/ 0 w 8"/>
                <a:gd name="T43" fmla="*/ 0 h 276"/>
                <a:gd name="T44" fmla="*/ 0 w 8"/>
                <a:gd name="T45" fmla="*/ 0 h 276"/>
                <a:gd name="T46" fmla="*/ 0 w 8"/>
                <a:gd name="T47" fmla="*/ 0 h 276"/>
                <a:gd name="T48" fmla="*/ 0 w 8"/>
                <a:gd name="T49" fmla="*/ 0 h 276"/>
                <a:gd name="T50" fmla="*/ 0 w 8"/>
                <a:gd name="T51" fmla="*/ 0 h 276"/>
                <a:gd name="T52" fmla="*/ 0 w 8"/>
                <a:gd name="T53" fmla="*/ 0 h 276"/>
                <a:gd name="T54" fmla="*/ 0 w 8"/>
                <a:gd name="T55" fmla="*/ 0 h 276"/>
                <a:gd name="T56" fmla="*/ 0 w 8"/>
                <a:gd name="T57" fmla="*/ 0 h 276"/>
                <a:gd name="T58" fmla="*/ 0 w 8"/>
                <a:gd name="T59" fmla="*/ 0 h 276"/>
                <a:gd name="T60" fmla="*/ 0 w 8"/>
                <a:gd name="T61" fmla="*/ 0 h 276"/>
                <a:gd name="T62" fmla="*/ 0 w 8"/>
                <a:gd name="T63" fmla="*/ 0 h 276"/>
                <a:gd name="T64" fmla="*/ 0 w 8"/>
                <a:gd name="T65" fmla="*/ 0 h 276"/>
                <a:gd name="T66" fmla="*/ 0 w 8"/>
                <a:gd name="T67" fmla="*/ 0 h 276"/>
                <a:gd name="T68" fmla="*/ 0 w 8"/>
                <a:gd name="T69" fmla="*/ 0 h 276"/>
                <a:gd name="T70" fmla="*/ 0 w 8"/>
                <a:gd name="T71" fmla="*/ 0 h 276"/>
                <a:gd name="T72" fmla="*/ 0 w 8"/>
                <a:gd name="T73" fmla="*/ 0 h 276"/>
                <a:gd name="T74" fmla="*/ 0 w 8"/>
                <a:gd name="T75" fmla="*/ 0 h 276"/>
                <a:gd name="T76" fmla="*/ 0 w 8"/>
                <a:gd name="T77" fmla="*/ 0 h 276"/>
                <a:gd name="T78" fmla="*/ 0 w 8"/>
                <a:gd name="T79" fmla="*/ 0 h 276"/>
                <a:gd name="T80" fmla="*/ 0 w 8"/>
                <a:gd name="T81" fmla="*/ 0 h 276"/>
                <a:gd name="T82" fmla="*/ 0 w 8"/>
                <a:gd name="T83" fmla="*/ 0 h 276"/>
                <a:gd name="T84" fmla="*/ 0 w 8"/>
                <a:gd name="T85" fmla="*/ 0 h 276"/>
                <a:gd name="T86" fmla="*/ 0 w 8"/>
                <a:gd name="T87" fmla="*/ 0 h 276"/>
                <a:gd name="T88" fmla="*/ 0 w 8"/>
                <a:gd name="T89" fmla="*/ 0 h 276"/>
                <a:gd name="T90" fmla="*/ 0 w 8"/>
                <a:gd name="T91" fmla="*/ 0 h 276"/>
                <a:gd name="T92" fmla="*/ 0 w 8"/>
                <a:gd name="T93" fmla="*/ 0 h 276"/>
                <a:gd name="T94" fmla="*/ 0 w 8"/>
                <a:gd name="T95" fmla="*/ 0 h 276"/>
                <a:gd name="T96" fmla="*/ 0 w 8"/>
                <a:gd name="T97" fmla="*/ 0 h 276"/>
                <a:gd name="T98" fmla="*/ 0 w 8"/>
                <a:gd name="T99" fmla="*/ 0 h 276"/>
                <a:gd name="T100" fmla="*/ 0 w 8"/>
                <a:gd name="T101" fmla="*/ 0 h 276"/>
                <a:gd name="T102" fmla="*/ 0 w 8"/>
                <a:gd name="T103" fmla="*/ 0 h 276"/>
                <a:gd name="T104" fmla="*/ 0 w 8"/>
                <a:gd name="T105" fmla="*/ 0 h 276"/>
                <a:gd name="T106" fmla="*/ 0 w 8"/>
                <a:gd name="T107" fmla="*/ 0 h 276"/>
                <a:gd name="T108" fmla="*/ 0 w 8"/>
                <a:gd name="T109" fmla="*/ 0 h 276"/>
                <a:gd name="T110" fmla="*/ 0 w 8"/>
                <a:gd name="T111" fmla="*/ 0 h 276"/>
                <a:gd name="T112" fmla="*/ 0 w 8"/>
                <a:gd name="T113" fmla="*/ 0 h 276"/>
                <a:gd name="T114" fmla="*/ 0 w 8"/>
                <a:gd name="T115" fmla="*/ 0 h 276"/>
                <a:gd name="T116" fmla="*/ 0 w 8"/>
                <a:gd name="T117" fmla="*/ 0 h 276"/>
                <a:gd name="T118" fmla="*/ 0 w 8"/>
                <a:gd name="T119" fmla="*/ 0 h 276"/>
                <a:gd name="T120" fmla="*/ 0 w 8"/>
                <a:gd name="T121" fmla="*/ 0 h 2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276"/>
                <a:gd name="T185" fmla="*/ 8 w 8"/>
                <a:gd name="T186" fmla="*/ 276 h 2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276">
                  <a:moveTo>
                    <a:pt x="0" y="274"/>
                  </a:moveTo>
                  <a:lnTo>
                    <a:pt x="0" y="274"/>
                  </a:lnTo>
                  <a:cubicBezTo>
                    <a:pt x="0" y="273"/>
                    <a:pt x="1" y="272"/>
                    <a:pt x="2" y="272"/>
                  </a:cubicBezTo>
                  <a:cubicBezTo>
                    <a:pt x="3" y="272"/>
                    <a:pt x="4" y="273"/>
                    <a:pt x="4" y="274"/>
                  </a:cubicBezTo>
                  <a:cubicBezTo>
                    <a:pt x="4" y="275"/>
                    <a:pt x="3" y="276"/>
                    <a:pt x="2" y="276"/>
                  </a:cubicBezTo>
                  <a:cubicBezTo>
                    <a:pt x="1" y="276"/>
                    <a:pt x="0" y="275"/>
                    <a:pt x="0" y="274"/>
                  </a:cubicBezTo>
                  <a:close/>
                  <a:moveTo>
                    <a:pt x="0" y="266"/>
                  </a:moveTo>
                  <a:lnTo>
                    <a:pt x="0" y="266"/>
                  </a:lnTo>
                  <a:cubicBezTo>
                    <a:pt x="0" y="265"/>
                    <a:pt x="1" y="264"/>
                    <a:pt x="2" y="264"/>
                  </a:cubicBezTo>
                  <a:cubicBezTo>
                    <a:pt x="3" y="264"/>
                    <a:pt x="4" y="265"/>
                    <a:pt x="4" y="266"/>
                  </a:cubicBezTo>
                  <a:cubicBezTo>
                    <a:pt x="4" y="267"/>
                    <a:pt x="3" y="268"/>
                    <a:pt x="2" y="268"/>
                  </a:cubicBezTo>
                  <a:cubicBezTo>
                    <a:pt x="1" y="268"/>
                    <a:pt x="0" y="267"/>
                    <a:pt x="0" y="266"/>
                  </a:cubicBezTo>
                  <a:close/>
                  <a:moveTo>
                    <a:pt x="0" y="258"/>
                  </a:moveTo>
                  <a:lnTo>
                    <a:pt x="0" y="258"/>
                  </a:lnTo>
                  <a:cubicBezTo>
                    <a:pt x="0" y="257"/>
                    <a:pt x="1" y="256"/>
                    <a:pt x="2" y="256"/>
                  </a:cubicBezTo>
                  <a:cubicBezTo>
                    <a:pt x="3" y="256"/>
                    <a:pt x="4" y="257"/>
                    <a:pt x="4" y="258"/>
                  </a:cubicBezTo>
                  <a:cubicBezTo>
                    <a:pt x="4" y="259"/>
                    <a:pt x="3" y="260"/>
                    <a:pt x="2" y="260"/>
                  </a:cubicBezTo>
                  <a:cubicBezTo>
                    <a:pt x="1" y="260"/>
                    <a:pt x="0" y="259"/>
                    <a:pt x="0" y="258"/>
                  </a:cubicBezTo>
                  <a:close/>
                  <a:moveTo>
                    <a:pt x="0" y="250"/>
                  </a:moveTo>
                  <a:lnTo>
                    <a:pt x="0" y="250"/>
                  </a:lnTo>
                  <a:cubicBezTo>
                    <a:pt x="0" y="249"/>
                    <a:pt x="1" y="248"/>
                    <a:pt x="2" y="248"/>
                  </a:cubicBezTo>
                  <a:cubicBezTo>
                    <a:pt x="3" y="248"/>
                    <a:pt x="4" y="249"/>
                    <a:pt x="4" y="250"/>
                  </a:cubicBezTo>
                  <a:cubicBezTo>
                    <a:pt x="4" y="251"/>
                    <a:pt x="3" y="252"/>
                    <a:pt x="2" y="252"/>
                  </a:cubicBezTo>
                  <a:cubicBezTo>
                    <a:pt x="1" y="252"/>
                    <a:pt x="0" y="251"/>
                    <a:pt x="0" y="250"/>
                  </a:cubicBezTo>
                  <a:close/>
                  <a:moveTo>
                    <a:pt x="0" y="242"/>
                  </a:moveTo>
                  <a:lnTo>
                    <a:pt x="0" y="242"/>
                  </a:lnTo>
                  <a:cubicBezTo>
                    <a:pt x="0" y="241"/>
                    <a:pt x="1" y="240"/>
                    <a:pt x="2" y="240"/>
                  </a:cubicBezTo>
                  <a:cubicBezTo>
                    <a:pt x="3" y="240"/>
                    <a:pt x="4" y="241"/>
                    <a:pt x="4" y="242"/>
                  </a:cubicBezTo>
                  <a:cubicBezTo>
                    <a:pt x="4" y="243"/>
                    <a:pt x="3" y="244"/>
                    <a:pt x="2" y="244"/>
                  </a:cubicBezTo>
                  <a:cubicBezTo>
                    <a:pt x="1" y="244"/>
                    <a:pt x="0" y="243"/>
                    <a:pt x="0" y="242"/>
                  </a:cubicBezTo>
                  <a:close/>
                  <a:moveTo>
                    <a:pt x="0" y="234"/>
                  </a:moveTo>
                  <a:lnTo>
                    <a:pt x="0" y="234"/>
                  </a:lnTo>
                  <a:cubicBezTo>
                    <a:pt x="0" y="233"/>
                    <a:pt x="1" y="232"/>
                    <a:pt x="2" y="232"/>
                  </a:cubicBezTo>
                  <a:cubicBezTo>
                    <a:pt x="4" y="232"/>
                    <a:pt x="4" y="233"/>
                    <a:pt x="4" y="234"/>
                  </a:cubicBezTo>
                  <a:cubicBezTo>
                    <a:pt x="4" y="235"/>
                    <a:pt x="4" y="236"/>
                    <a:pt x="2" y="236"/>
                  </a:cubicBezTo>
                  <a:cubicBezTo>
                    <a:pt x="1" y="236"/>
                    <a:pt x="0" y="235"/>
                    <a:pt x="0" y="234"/>
                  </a:cubicBezTo>
                  <a:close/>
                  <a:moveTo>
                    <a:pt x="1" y="226"/>
                  </a:moveTo>
                  <a:lnTo>
                    <a:pt x="1" y="226"/>
                  </a:lnTo>
                  <a:cubicBezTo>
                    <a:pt x="1" y="225"/>
                    <a:pt x="1" y="224"/>
                    <a:pt x="3" y="224"/>
                  </a:cubicBezTo>
                  <a:cubicBezTo>
                    <a:pt x="4" y="224"/>
                    <a:pt x="5" y="225"/>
                    <a:pt x="5" y="226"/>
                  </a:cubicBezTo>
                  <a:cubicBezTo>
                    <a:pt x="5" y="227"/>
                    <a:pt x="4" y="228"/>
                    <a:pt x="3" y="228"/>
                  </a:cubicBezTo>
                  <a:cubicBezTo>
                    <a:pt x="1" y="228"/>
                    <a:pt x="1" y="227"/>
                    <a:pt x="1" y="226"/>
                  </a:cubicBezTo>
                  <a:close/>
                  <a:moveTo>
                    <a:pt x="1" y="218"/>
                  </a:moveTo>
                  <a:lnTo>
                    <a:pt x="1" y="218"/>
                  </a:lnTo>
                  <a:cubicBezTo>
                    <a:pt x="1" y="217"/>
                    <a:pt x="2" y="216"/>
                    <a:pt x="3" y="216"/>
                  </a:cubicBezTo>
                  <a:cubicBezTo>
                    <a:pt x="4" y="216"/>
                    <a:pt x="5" y="217"/>
                    <a:pt x="5" y="218"/>
                  </a:cubicBezTo>
                  <a:cubicBezTo>
                    <a:pt x="5" y="219"/>
                    <a:pt x="4" y="220"/>
                    <a:pt x="3" y="220"/>
                  </a:cubicBezTo>
                  <a:cubicBezTo>
                    <a:pt x="2" y="220"/>
                    <a:pt x="1" y="219"/>
                    <a:pt x="1" y="218"/>
                  </a:cubicBezTo>
                  <a:close/>
                  <a:moveTo>
                    <a:pt x="1" y="210"/>
                  </a:moveTo>
                  <a:lnTo>
                    <a:pt x="1" y="210"/>
                  </a:lnTo>
                  <a:cubicBezTo>
                    <a:pt x="1" y="209"/>
                    <a:pt x="2" y="208"/>
                    <a:pt x="3" y="208"/>
                  </a:cubicBezTo>
                  <a:cubicBezTo>
                    <a:pt x="4" y="208"/>
                    <a:pt x="5" y="209"/>
                    <a:pt x="5" y="210"/>
                  </a:cubicBezTo>
                  <a:cubicBezTo>
                    <a:pt x="5" y="211"/>
                    <a:pt x="4" y="212"/>
                    <a:pt x="3" y="212"/>
                  </a:cubicBezTo>
                  <a:cubicBezTo>
                    <a:pt x="2" y="212"/>
                    <a:pt x="1" y="211"/>
                    <a:pt x="1" y="210"/>
                  </a:cubicBezTo>
                  <a:close/>
                  <a:moveTo>
                    <a:pt x="1" y="202"/>
                  </a:moveTo>
                  <a:lnTo>
                    <a:pt x="1" y="202"/>
                  </a:lnTo>
                  <a:cubicBezTo>
                    <a:pt x="1" y="201"/>
                    <a:pt x="2" y="200"/>
                    <a:pt x="3" y="200"/>
                  </a:cubicBezTo>
                  <a:cubicBezTo>
                    <a:pt x="4" y="200"/>
                    <a:pt x="5" y="201"/>
                    <a:pt x="5" y="202"/>
                  </a:cubicBezTo>
                  <a:cubicBezTo>
                    <a:pt x="5" y="203"/>
                    <a:pt x="4" y="204"/>
                    <a:pt x="3" y="204"/>
                  </a:cubicBezTo>
                  <a:cubicBezTo>
                    <a:pt x="2" y="204"/>
                    <a:pt x="1" y="203"/>
                    <a:pt x="1" y="202"/>
                  </a:cubicBezTo>
                  <a:close/>
                  <a:moveTo>
                    <a:pt x="1" y="194"/>
                  </a:moveTo>
                  <a:lnTo>
                    <a:pt x="1" y="194"/>
                  </a:lnTo>
                  <a:cubicBezTo>
                    <a:pt x="1" y="193"/>
                    <a:pt x="2" y="192"/>
                    <a:pt x="3" y="192"/>
                  </a:cubicBezTo>
                  <a:cubicBezTo>
                    <a:pt x="4" y="192"/>
                    <a:pt x="5" y="193"/>
                    <a:pt x="5" y="194"/>
                  </a:cubicBezTo>
                  <a:cubicBezTo>
                    <a:pt x="5" y="195"/>
                    <a:pt x="4" y="196"/>
                    <a:pt x="3" y="196"/>
                  </a:cubicBezTo>
                  <a:cubicBezTo>
                    <a:pt x="2" y="196"/>
                    <a:pt x="1" y="195"/>
                    <a:pt x="1" y="194"/>
                  </a:cubicBezTo>
                  <a:close/>
                  <a:moveTo>
                    <a:pt x="1" y="186"/>
                  </a:moveTo>
                  <a:lnTo>
                    <a:pt x="1" y="186"/>
                  </a:lnTo>
                  <a:cubicBezTo>
                    <a:pt x="1" y="185"/>
                    <a:pt x="2" y="184"/>
                    <a:pt x="3" y="184"/>
                  </a:cubicBezTo>
                  <a:cubicBezTo>
                    <a:pt x="4" y="184"/>
                    <a:pt x="5" y="185"/>
                    <a:pt x="5" y="186"/>
                  </a:cubicBezTo>
                  <a:cubicBezTo>
                    <a:pt x="5" y="187"/>
                    <a:pt x="4" y="188"/>
                    <a:pt x="3" y="188"/>
                  </a:cubicBezTo>
                  <a:cubicBezTo>
                    <a:pt x="2" y="188"/>
                    <a:pt x="1" y="187"/>
                    <a:pt x="1" y="186"/>
                  </a:cubicBezTo>
                  <a:close/>
                  <a:moveTo>
                    <a:pt x="1" y="178"/>
                  </a:moveTo>
                  <a:lnTo>
                    <a:pt x="1" y="178"/>
                  </a:lnTo>
                  <a:cubicBezTo>
                    <a:pt x="1" y="177"/>
                    <a:pt x="2" y="176"/>
                    <a:pt x="3" y="176"/>
                  </a:cubicBezTo>
                  <a:cubicBezTo>
                    <a:pt x="4" y="176"/>
                    <a:pt x="5" y="177"/>
                    <a:pt x="5" y="178"/>
                  </a:cubicBezTo>
                  <a:cubicBezTo>
                    <a:pt x="5" y="179"/>
                    <a:pt x="4" y="180"/>
                    <a:pt x="3" y="180"/>
                  </a:cubicBezTo>
                  <a:cubicBezTo>
                    <a:pt x="2" y="180"/>
                    <a:pt x="1" y="179"/>
                    <a:pt x="1" y="178"/>
                  </a:cubicBezTo>
                  <a:close/>
                  <a:moveTo>
                    <a:pt x="1" y="170"/>
                  </a:moveTo>
                  <a:lnTo>
                    <a:pt x="1" y="170"/>
                  </a:lnTo>
                  <a:cubicBezTo>
                    <a:pt x="1" y="169"/>
                    <a:pt x="2" y="168"/>
                    <a:pt x="3" y="168"/>
                  </a:cubicBezTo>
                  <a:cubicBezTo>
                    <a:pt x="4" y="168"/>
                    <a:pt x="5" y="169"/>
                    <a:pt x="5" y="170"/>
                  </a:cubicBezTo>
                  <a:cubicBezTo>
                    <a:pt x="5" y="171"/>
                    <a:pt x="4" y="172"/>
                    <a:pt x="3" y="172"/>
                  </a:cubicBezTo>
                  <a:cubicBezTo>
                    <a:pt x="2" y="172"/>
                    <a:pt x="1" y="171"/>
                    <a:pt x="1" y="170"/>
                  </a:cubicBezTo>
                  <a:close/>
                  <a:moveTo>
                    <a:pt x="1" y="162"/>
                  </a:moveTo>
                  <a:lnTo>
                    <a:pt x="1" y="162"/>
                  </a:lnTo>
                  <a:cubicBezTo>
                    <a:pt x="1" y="161"/>
                    <a:pt x="2" y="160"/>
                    <a:pt x="3" y="160"/>
                  </a:cubicBezTo>
                  <a:cubicBezTo>
                    <a:pt x="5" y="160"/>
                    <a:pt x="5" y="161"/>
                    <a:pt x="5" y="162"/>
                  </a:cubicBezTo>
                  <a:cubicBezTo>
                    <a:pt x="5" y="163"/>
                    <a:pt x="5" y="164"/>
                    <a:pt x="3" y="164"/>
                  </a:cubicBezTo>
                  <a:cubicBezTo>
                    <a:pt x="2" y="164"/>
                    <a:pt x="1" y="163"/>
                    <a:pt x="1" y="162"/>
                  </a:cubicBezTo>
                  <a:close/>
                  <a:moveTo>
                    <a:pt x="2" y="154"/>
                  </a:moveTo>
                  <a:lnTo>
                    <a:pt x="2" y="154"/>
                  </a:lnTo>
                  <a:cubicBezTo>
                    <a:pt x="2" y="153"/>
                    <a:pt x="3" y="152"/>
                    <a:pt x="4" y="152"/>
                  </a:cubicBezTo>
                  <a:cubicBezTo>
                    <a:pt x="5" y="152"/>
                    <a:pt x="6" y="153"/>
                    <a:pt x="6" y="154"/>
                  </a:cubicBezTo>
                  <a:cubicBezTo>
                    <a:pt x="6" y="155"/>
                    <a:pt x="5" y="156"/>
                    <a:pt x="4" y="156"/>
                  </a:cubicBezTo>
                  <a:cubicBezTo>
                    <a:pt x="3" y="156"/>
                    <a:pt x="2" y="155"/>
                    <a:pt x="2" y="154"/>
                  </a:cubicBezTo>
                  <a:close/>
                  <a:moveTo>
                    <a:pt x="2" y="146"/>
                  </a:moveTo>
                  <a:lnTo>
                    <a:pt x="2" y="146"/>
                  </a:lnTo>
                  <a:cubicBezTo>
                    <a:pt x="2" y="145"/>
                    <a:pt x="3" y="144"/>
                    <a:pt x="4" y="144"/>
                  </a:cubicBezTo>
                  <a:cubicBezTo>
                    <a:pt x="5" y="144"/>
                    <a:pt x="6" y="145"/>
                    <a:pt x="6" y="146"/>
                  </a:cubicBezTo>
                  <a:cubicBezTo>
                    <a:pt x="6" y="147"/>
                    <a:pt x="5" y="148"/>
                    <a:pt x="4" y="148"/>
                  </a:cubicBezTo>
                  <a:cubicBezTo>
                    <a:pt x="3" y="148"/>
                    <a:pt x="2" y="147"/>
                    <a:pt x="2" y="146"/>
                  </a:cubicBezTo>
                  <a:close/>
                  <a:moveTo>
                    <a:pt x="2" y="138"/>
                  </a:moveTo>
                  <a:lnTo>
                    <a:pt x="2" y="138"/>
                  </a:lnTo>
                  <a:cubicBezTo>
                    <a:pt x="2" y="137"/>
                    <a:pt x="3" y="136"/>
                    <a:pt x="4" y="136"/>
                  </a:cubicBezTo>
                  <a:cubicBezTo>
                    <a:pt x="5" y="136"/>
                    <a:pt x="6" y="137"/>
                    <a:pt x="6" y="138"/>
                  </a:cubicBezTo>
                  <a:cubicBezTo>
                    <a:pt x="6" y="139"/>
                    <a:pt x="5" y="140"/>
                    <a:pt x="4" y="140"/>
                  </a:cubicBezTo>
                  <a:cubicBezTo>
                    <a:pt x="3" y="140"/>
                    <a:pt x="2" y="139"/>
                    <a:pt x="2" y="138"/>
                  </a:cubicBezTo>
                  <a:close/>
                  <a:moveTo>
                    <a:pt x="2" y="130"/>
                  </a:moveTo>
                  <a:lnTo>
                    <a:pt x="2" y="130"/>
                  </a:lnTo>
                  <a:cubicBezTo>
                    <a:pt x="2" y="129"/>
                    <a:pt x="3" y="128"/>
                    <a:pt x="4" y="128"/>
                  </a:cubicBezTo>
                  <a:cubicBezTo>
                    <a:pt x="5" y="128"/>
                    <a:pt x="6" y="129"/>
                    <a:pt x="6" y="130"/>
                  </a:cubicBezTo>
                  <a:cubicBezTo>
                    <a:pt x="6" y="131"/>
                    <a:pt x="5" y="132"/>
                    <a:pt x="4" y="132"/>
                  </a:cubicBezTo>
                  <a:cubicBezTo>
                    <a:pt x="3" y="132"/>
                    <a:pt x="2" y="131"/>
                    <a:pt x="2" y="130"/>
                  </a:cubicBezTo>
                  <a:close/>
                  <a:moveTo>
                    <a:pt x="2" y="122"/>
                  </a:moveTo>
                  <a:lnTo>
                    <a:pt x="2" y="122"/>
                  </a:lnTo>
                  <a:cubicBezTo>
                    <a:pt x="2" y="121"/>
                    <a:pt x="3" y="120"/>
                    <a:pt x="4" y="120"/>
                  </a:cubicBezTo>
                  <a:cubicBezTo>
                    <a:pt x="5" y="120"/>
                    <a:pt x="6" y="121"/>
                    <a:pt x="6" y="122"/>
                  </a:cubicBezTo>
                  <a:cubicBezTo>
                    <a:pt x="6" y="123"/>
                    <a:pt x="5" y="124"/>
                    <a:pt x="4" y="124"/>
                  </a:cubicBezTo>
                  <a:cubicBezTo>
                    <a:pt x="3" y="124"/>
                    <a:pt x="2" y="123"/>
                    <a:pt x="2" y="122"/>
                  </a:cubicBezTo>
                  <a:close/>
                  <a:moveTo>
                    <a:pt x="2" y="114"/>
                  </a:moveTo>
                  <a:lnTo>
                    <a:pt x="2" y="114"/>
                  </a:lnTo>
                  <a:cubicBezTo>
                    <a:pt x="2" y="113"/>
                    <a:pt x="3" y="112"/>
                    <a:pt x="4" y="112"/>
                  </a:cubicBezTo>
                  <a:cubicBezTo>
                    <a:pt x="5" y="112"/>
                    <a:pt x="6" y="113"/>
                    <a:pt x="6" y="114"/>
                  </a:cubicBezTo>
                  <a:cubicBezTo>
                    <a:pt x="6" y="115"/>
                    <a:pt x="5" y="116"/>
                    <a:pt x="4" y="116"/>
                  </a:cubicBezTo>
                  <a:cubicBezTo>
                    <a:pt x="3" y="116"/>
                    <a:pt x="2" y="115"/>
                    <a:pt x="2" y="114"/>
                  </a:cubicBezTo>
                  <a:close/>
                  <a:moveTo>
                    <a:pt x="2" y="106"/>
                  </a:moveTo>
                  <a:lnTo>
                    <a:pt x="2" y="106"/>
                  </a:lnTo>
                  <a:cubicBezTo>
                    <a:pt x="2" y="105"/>
                    <a:pt x="3" y="104"/>
                    <a:pt x="4" y="104"/>
                  </a:cubicBezTo>
                  <a:cubicBezTo>
                    <a:pt x="5" y="104"/>
                    <a:pt x="6" y="105"/>
                    <a:pt x="6" y="106"/>
                  </a:cubicBezTo>
                  <a:cubicBezTo>
                    <a:pt x="6" y="107"/>
                    <a:pt x="5" y="108"/>
                    <a:pt x="4" y="108"/>
                  </a:cubicBezTo>
                  <a:cubicBezTo>
                    <a:pt x="3" y="108"/>
                    <a:pt x="2" y="107"/>
                    <a:pt x="2" y="106"/>
                  </a:cubicBezTo>
                  <a:close/>
                  <a:moveTo>
                    <a:pt x="2" y="98"/>
                  </a:moveTo>
                  <a:lnTo>
                    <a:pt x="2" y="98"/>
                  </a:lnTo>
                  <a:cubicBezTo>
                    <a:pt x="2" y="97"/>
                    <a:pt x="3" y="96"/>
                    <a:pt x="4" y="96"/>
                  </a:cubicBezTo>
                  <a:cubicBezTo>
                    <a:pt x="6" y="96"/>
                    <a:pt x="6" y="97"/>
                    <a:pt x="6" y="98"/>
                  </a:cubicBezTo>
                  <a:cubicBezTo>
                    <a:pt x="6" y="99"/>
                    <a:pt x="6" y="100"/>
                    <a:pt x="4" y="100"/>
                  </a:cubicBezTo>
                  <a:cubicBezTo>
                    <a:pt x="3" y="100"/>
                    <a:pt x="2" y="99"/>
                    <a:pt x="2" y="98"/>
                  </a:cubicBezTo>
                  <a:close/>
                  <a:moveTo>
                    <a:pt x="3" y="90"/>
                  </a:moveTo>
                  <a:lnTo>
                    <a:pt x="3" y="90"/>
                  </a:lnTo>
                  <a:cubicBezTo>
                    <a:pt x="3" y="89"/>
                    <a:pt x="3" y="88"/>
                    <a:pt x="5" y="88"/>
                  </a:cubicBezTo>
                  <a:cubicBezTo>
                    <a:pt x="6" y="88"/>
                    <a:pt x="7" y="89"/>
                    <a:pt x="7" y="90"/>
                  </a:cubicBezTo>
                  <a:cubicBezTo>
                    <a:pt x="7" y="91"/>
                    <a:pt x="6" y="92"/>
                    <a:pt x="5" y="92"/>
                  </a:cubicBezTo>
                  <a:cubicBezTo>
                    <a:pt x="3"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7" y="32"/>
                    <a:pt x="7" y="33"/>
                    <a:pt x="7" y="34"/>
                  </a:cubicBezTo>
                  <a:cubicBezTo>
                    <a:pt x="7" y="35"/>
                    <a:pt x="7" y="36"/>
                    <a:pt x="5" y="36"/>
                  </a:cubicBezTo>
                  <a:cubicBezTo>
                    <a:pt x="4" y="36"/>
                    <a:pt x="3" y="35"/>
                    <a:pt x="3" y="34"/>
                  </a:cubicBezTo>
                  <a:close/>
                  <a:moveTo>
                    <a:pt x="4" y="26"/>
                  </a:moveTo>
                  <a:lnTo>
                    <a:pt x="4" y="26"/>
                  </a:lnTo>
                  <a:cubicBezTo>
                    <a:pt x="4" y="25"/>
                    <a:pt x="4" y="24"/>
                    <a:pt x="6" y="24"/>
                  </a:cubicBezTo>
                  <a:cubicBezTo>
                    <a:pt x="7" y="24"/>
                    <a:pt x="8" y="25"/>
                    <a:pt x="8" y="26"/>
                  </a:cubicBezTo>
                  <a:cubicBezTo>
                    <a:pt x="8" y="27"/>
                    <a:pt x="7" y="28"/>
                    <a:pt x="6" y="28"/>
                  </a:cubicBezTo>
                  <a:cubicBezTo>
                    <a:pt x="4"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698" name="Freeform 407"/>
            <p:cNvSpPr>
              <a:spLocks noEditPoints="1"/>
            </p:cNvSpPr>
            <p:nvPr/>
          </p:nvSpPr>
          <p:spPr bwMode="auto">
            <a:xfrm>
              <a:off x="4492" y="3203"/>
              <a:ext cx="2" cy="306"/>
            </a:xfrm>
            <a:custGeom>
              <a:avLst/>
              <a:gdLst>
                <a:gd name="T0" fmla="*/ 0 w 8"/>
                <a:gd name="T1" fmla="*/ 1 h 981"/>
                <a:gd name="T2" fmla="*/ 0 w 8"/>
                <a:gd name="T3" fmla="*/ 1 h 981"/>
                <a:gd name="T4" fmla="*/ 0 w 8"/>
                <a:gd name="T5" fmla="*/ 1 h 981"/>
                <a:gd name="T6" fmla="*/ 0 w 8"/>
                <a:gd name="T7" fmla="*/ 1 h 981"/>
                <a:gd name="T8" fmla="*/ 0 w 8"/>
                <a:gd name="T9" fmla="*/ 1 h 981"/>
                <a:gd name="T10" fmla="*/ 0 w 8"/>
                <a:gd name="T11" fmla="*/ 1 h 981"/>
                <a:gd name="T12" fmla="*/ 0 w 8"/>
                <a:gd name="T13" fmla="*/ 1 h 981"/>
                <a:gd name="T14" fmla="*/ 0 w 8"/>
                <a:gd name="T15" fmla="*/ 1 h 981"/>
                <a:gd name="T16" fmla="*/ 0 w 8"/>
                <a:gd name="T17" fmla="*/ 1 h 981"/>
                <a:gd name="T18" fmla="*/ 0 w 8"/>
                <a:gd name="T19" fmla="*/ 1 h 981"/>
                <a:gd name="T20" fmla="*/ 0 w 8"/>
                <a:gd name="T21" fmla="*/ 1 h 981"/>
                <a:gd name="T22" fmla="*/ 0 w 8"/>
                <a:gd name="T23" fmla="*/ 1 h 981"/>
                <a:gd name="T24" fmla="*/ 0 w 8"/>
                <a:gd name="T25" fmla="*/ 1 h 981"/>
                <a:gd name="T26" fmla="*/ 0 w 8"/>
                <a:gd name="T27" fmla="*/ 1 h 981"/>
                <a:gd name="T28" fmla="*/ 0 w 8"/>
                <a:gd name="T29" fmla="*/ 1 h 981"/>
                <a:gd name="T30" fmla="*/ 0 w 8"/>
                <a:gd name="T31" fmla="*/ 1 h 981"/>
                <a:gd name="T32" fmla="*/ 0 w 8"/>
                <a:gd name="T33" fmla="*/ 1 h 981"/>
                <a:gd name="T34" fmla="*/ 0 w 8"/>
                <a:gd name="T35" fmla="*/ 1 h 981"/>
                <a:gd name="T36" fmla="*/ 0 w 8"/>
                <a:gd name="T37" fmla="*/ 1 h 981"/>
                <a:gd name="T38" fmla="*/ 0 w 8"/>
                <a:gd name="T39" fmla="*/ 1 h 981"/>
                <a:gd name="T40" fmla="*/ 0 w 8"/>
                <a:gd name="T41" fmla="*/ 1 h 981"/>
                <a:gd name="T42" fmla="*/ 0 w 8"/>
                <a:gd name="T43" fmla="*/ 1 h 981"/>
                <a:gd name="T44" fmla="*/ 0 w 8"/>
                <a:gd name="T45" fmla="*/ 1 h 981"/>
                <a:gd name="T46" fmla="*/ 0 w 8"/>
                <a:gd name="T47" fmla="*/ 1 h 981"/>
                <a:gd name="T48" fmla="*/ 0 w 8"/>
                <a:gd name="T49" fmla="*/ 1 h 981"/>
                <a:gd name="T50" fmla="*/ 0 w 8"/>
                <a:gd name="T51" fmla="*/ 1 h 981"/>
                <a:gd name="T52" fmla="*/ 0 w 8"/>
                <a:gd name="T53" fmla="*/ 1 h 981"/>
                <a:gd name="T54" fmla="*/ 0 w 8"/>
                <a:gd name="T55" fmla="*/ 1 h 981"/>
                <a:gd name="T56" fmla="*/ 0 w 8"/>
                <a:gd name="T57" fmla="*/ 1 h 981"/>
                <a:gd name="T58" fmla="*/ 0 w 8"/>
                <a:gd name="T59" fmla="*/ 1 h 981"/>
                <a:gd name="T60" fmla="*/ 0 w 8"/>
                <a:gd name="T61" fmla="*/ 1 h 981"/>
                <a:gd name="T62" fmla="*/ 0 w 8"/>
                <a:gd name="T63" fmla="*/ 0 h 981"/>
                <a:gd name="T64" fmla="*/ 0 w 8"/>
                <a:gd name="T65" fmla="*/ 0 h 981"/>
                <a:gd name="T66" fmla="*/ 0 w 8"/>
                <a:gd name="T67" fmla="*/ 0 h 981"/>
                <a:gd name="T68" fmla="*/ 0 w 8"/>
                <a:gd name="T69" fmla="*/ 0 h 981"/>
                <a:gd name="T70" fmla="*/ 0 w 8"/>
                <a:gd name="T71" fmla="*/ 0 h 981"/>
                <a:gd name="T72" fmla="*/ 0 w 8"/>
                <a:gd name="T73" fmla="*/ 0 h 981"/>
                <a:gd name="T74" fmla="*/ 0 w 8"/>
                <a:gd name="T75" fmla="*/ 0 h 981"/>
                <a:gd name="T76" fmla="*/ 0 w 8"/>
                <a:gd name="T77" fmla="*/ 0 h 981"/>
                <a:gd name="T78" fmla="*/ 0 w 8"/>
                <a:gd name="T79" fmla="*/ 0 h 981"/>
                <a:gd name="T80" fmla="*/ 0 w 8"/>
                <a:gd name="T81" fmla="*/ 0 h 981"/>
                <a:gd name="T82" fmla="*/ 0 w 8"/>
                <a:gd name="T83" fmla="*/ 0 h 981"/>
                <a:gd name="T84" fmla="*/ 0 w 8"/>
                <a:gd name="T85" fmla="*/ 0 h 981"/>
                <a:gd name="T86" fmla="*/ 0 w 8"/>
                <a:gd name="T87" fmla="*/ 0 h 981"/>
                <a:gd name="T88" fmla="*/ 0 w 8"/>
                <a:gd name="T89" fmla="*/ 0 h 981"/>
                <a:gd name="T90" fmla="*/ 0 w 8"/>
                <a:gd name="T91" fmla="*/ 0 h 981"/>
                <a:gd name="T92" fmla="*/ 0 w 8"/>
                <a:gd name="T93" fmla="*/ 0 h 981"/>
                <a:gd name="T94" fmla="*/ 0 w 8"/>
                <a:gd name="T95" fmla="*/ 0 h 981"/>
                <a:gd name="T96" fmla="*/ 0 w 8"/>
                <a:gd name="T97" fmla="*/ 0 h 981"/>
                <a:gd name="T98" fmla="*/ 0 w 8"/>
                <a:gd name="T99" fmla="*/ 0 h 981"/>
                <a:gd name="T100" fmla="*/ 0 w 8"/>
                <a:gd name="T101" fmla="*/ 0 h 981"/>
                <a:gd name="T102" fmla="*/ 0 w 8"/>
                <a:gd name="T103" fmla="*/ 0 h 981"/>
                <a:gd name="T104" fmla="*/ 0 w 8"/>
                <a:gd name="T105" fmla="*/ 0 h 981"/>
                <a:gd name="T106" fmla="*/ 0 w 8"/>
                <a:gd name="T107" fmla="*/ 0 h 981"/>
                <a:gd name="T108" fmla="*/ 0 w 8"/>
                <a:gd name="T109" fmla="*/ 0 h 981"/>
                <a:gd name="T110" fmla="*/ 0 w 8"/>
                <a:gd name="T111" fmla="*/ 0 h 981"/>
                <a:gd name="T112" fmla="*/ 0 w 8"/>
                <a:gd name="T113" fmla="*/ 0 h 981"/>
                <a:gd name="T114" fmla="*/ 0 w 8"/>
                <a:gd name="T115" fmla="*/ 0 h 981"/>
                <a:gd name="T116" fmla="*/ 0 w 8"/>
                <a:gd name="T117" fmla="*/ 0 h 981"/>
                <a:gd name="T118" fmla="*/ 0 w 8"/>
                <a:gd name="T119" fmla="*/ 0 h 981"/>
                <a:gd name="T120" fmla="*/ 0 w 8"/>
                <a:gd name="T121" fmla="*/ 0 h 9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981"/>
                <a:gd name="T185" fmla="*/ 8 w 8"/>
                <a:gd name="T186" fmla="*/ 981 h 9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981">
                  <a:moveTo>
                    <a:pt x="0" y="979"/>
                  </a:moveTo>
                  <a:lnTo>
                    <a:pt x="0" y="979"/>
                  </a:lnTo>
                  <a:cubicBezTo>
                    <a:pt x="0" y="978"/>
                    <a:pt x="1" y="977"/>
                    <a:pt x="2" y="977"/>
                  </a:cubicBezTo>
                  <a:cubicBezTo>
                    <a:pt x="3" y="977"/>
                    <a:pt x="4" y="978"/>
                    <a:pt x="4" y="979"/>
                  </a:cubicBezTo>
                  <a:cubicBezTo>
                    <a:pt x="4" y="980"/>
                    <a:pt x="3" y="981"/>
                    <a:pt x="2" y="981"/>
                  </a:cubicBezTo>
                  <a:cubicBezTo>
                    <a:pt x="1" y="981"/>
                    <a:pt x="0" y="980"/>
                    <a:pt x="0" y="979"/>
                  </a:cubicBezTo>
                  <a:close/>
                  <a:moveTo>
                    <a:pt x="0" y="971"/>
                  </a:moveTo>
                  <a:lnTo>
                    <a:pt x="0" y="971"/>
                  </a:lnTo>
                  <a:cubicBezTo>
                    <a:pt x="0" y="970"/>
                    <a:pt x="1" y="969"/>
                    <a:pt x="2" y="969"/>
                  </a:cubicBezTo>
                  <a:cubicBezTo>
                    <a:pt x="3" y="969"/>
                    <a:pt x="4" y="970"/>
                    <a:pt x="4" y="971"/>
                  </a:cubicBezTo>
                  <a:cubicBezTo>
                    <a:pt x="4" y="972"/>
                    <a:pt x="3" y="973"/>
                    <a:pt x="2" y="973"/>
                  </a:cubicBezTo>
                  <a:cubicBezTo>
                    <a:pt x="1" y="973"/>
                    <a:pt x="0" y="972"/>
                    <a:pt x="0" y="971"/>
                  </a:cubicBezTo>
                  <a:close/>
                  <a:moveTo>
                    <a:pt x="0" y="963"/>
                  </a:moveTo>
                  <a:lnTo>
                    <a:pt x="0" y="963"/>
                  </a:lnTo>
                  <a:cubicBezTo>
                    <a:pt x="0" y="962"/>
                    <a:pt x="1" y="961"/>
                    <a:pt x="2" y="961"/>
                  </a:cubicBezTo>
                  <a:cubicBezTo>
                    <a:pt x="3" y="961"/>
                    <a:pt x="4" y="962"/>
                    <a:pt x="4" y="963"/>
                  </a:cubicBezTo>
                  <a:cubicBezTo>
                    <a:pt x="4" y="964"/>
                    <a:pt x="3" y="965"/>
                    <a:pt x="2" y="965"/>
                  </a:cubicBezTo>
                  <a:cubicBezTo>
                    <a:pt x="1" y="965"/>
                    <a:pt x="0" y="964"/>
                    <a:pt x="0" y="963"/>
                  </a:cubicBezTo>
                  <a:close/>
                  <a:moveTo>
                    <a:pt x="0" y="955"/>
                  </a:moveTo>
                  <a:lnTo>
                    <a:pt x="0" y="955"/>
                  </a:lnTo>
                  <a:cubicBezTo>
                    <a:pt x="0" y="954"/>
                    <a:pt x="1" y="953"/>
                    <a:pt x="2" y="953"/>
                  </a:cubicBezTo>
                  <a:cubicBezTo>
                    <a:pt x="3" y="953"/>
                    <a:pt x="4" y="954"/>
                    <a:pt x="4" y="955"/>
                  </a:cubicBezTo>
                  <a:cubicBezTo>
                    <a:pt x="4" y="956"/>
                    <a:pt x="3" y="957"/>
                    <a:pt x="2" y="957"/>
                  </a:cubicBezTo>
                  <a:cubicBezTo>
                    <a:pt x="1" y="957"/>
                    <a:pt x="0" y="956"/>
                    <a:pt x="0" y="955"/>
                  </a:cubicBezTo>
                  <a:close/>
                  <a:moveTo>
                    <a:pt x="0" y="947"/>
                  </a:moveTo>
                  <a:lnTo>
                    <a:pt x="0" y="947"/>
                  </a:lnTo>
                  <a:cubicBezTo>
                    <a:pt x="0" y="946"/>
                    <a:pt x="1" y="945"/>
                    <a:pt x="2" y="945"/>
                  </a:cubicBezTo>
                  <a:cubicBezTo>
                    <a:pt x="3" y="945"/>
                    <a:pt x="4" y="946"/>
                    <a:pt x="4" y="947"/>
                  </a:cubicBezTo>
                  <a:cubicBezTo>
                    <a:pt x="4" y="948"/>
                    <a:pt x="3" y="949"/>
                    <a:pt x="2" y="949"/>
                  </a:cubicBezTo>
                  <a:cubicBezTo>
                    <a:pt x="1" y="949"/>
                    <a:pt x="0" y="948"/>
                    <a:pt x="0" y="947"/>
                  </a:cubicBezTo>
                  <a:close/>
                  <a:moveTo>
                    <a:pt x="0" y="939"/>
                  </a:moveTo>
                  <a:lnTo>
                    <a:pt x="0" y="939"/>
                  </a:lnTo>
                  <a:cubicBezTo>
                    <a:pt x="0" y="938"/>
                    <a:pt x="1" y="937"/>
                    <a:pt x="2" y="937"/>
                  </a:cubicBezTo>
                  <a:cubicBezTo>
                    <a:pt x="3" y="937"/>
                    <a:pt x="4" y="938"/>
                    <a:pt x="4" y="939"/>
                  </a:cubicBezTo>
                  <a:cubicBezTo>
                    <a:pt x="4" y="940"/>
                    <a:pt x="3" y="941"/>
                    <a:pt x="2" y="941"/>
                  </a:cubicBezTo>
                  <a:cubicBezTo>
                    <a:pt x="1" y="941"/>
                    <a:pt x="0" y="940"/>
                    <a:pt x="0" y="939"/>
                  </a:cubicBezTo>
                  <a:close/>
                  <a:moveTo>
                    <a:pt x="0" y="931"/>
                  </a:moveTo>
                  <a:lnTo>
                    <a:pt x="0" y="931"/>
                  </a:lnTo>
                  <a:cubicBezTo>
                    <a:pt x="0" y="929"/>
                    <a:pt x="1" y="929"/>
                    <a:pt x="2" y="929"/>
                  </a:cubicBezTo>
                  <a:cubicBezTo>
                    <a:pt x="3" y="929"/>
                    <a:pt x="4" y="929"/>
                    <a:pt x="4" y="931"/>
                  </a:cubicBezTo>
                  <a:cubicBezTo>
                    <a:pt x="4" y="932"/>
                    <a:pt x="3" y="933"/>
                    <a:pt x="2" y="933"/>
                  </a:cubicBezTo>
                  <a:cubicBezTo>
                    <a:pt x="1" y="933"/>
                    <a:pt x="0" y="932"/>
                    <a:pt x="0" y="931"/>
                  </a:cubicBezTo>
                  <a:close/>
                  <a:moveTo>
                    <a:pt x="0" y="923"/>
                  </a:moveTo>
                  <a:lnTo>
                    <a:pt x="0" y="923"/>
                  </a:lnTo>
                  <a:cubicBezTo>
                    <a:pt x="0" y="921"/>
                    <a:pt x="1" y="921"/>
                    <a:pt x="2" y="921"/>
                  </a:cubicBezTo>
                  <a:cubicBezTo>
                    <a:pt x="3" y="921"/>
                    <a:pt x="4" y="921"/>
                    <a:pt x="4" y="923"/>
                  </a:cubicBezTo>
                  <a:cubicBezTo>
                    <a:pt x="4" y="924"/>
                    <a:pt x="3" y="925"/>
                    <a:pt x="2" y="925"/>
                  </a:cubicBezTo>
                  <a:cubicBezTo>
                    <a:pt x="1" y="925"/>
                    <a:pt x="0" y="924"/>
                    <a:pt x="0" y="923"/>
                  </a:cubicBezTo>
                  <a:close/>
                  <a:moveTo>
                    <a:pt x="0" y="915"/>
                  </a:moveTo>
                  <a:lnTo>
                    <a:pt x="0" y="915"/>
                  </a:lnTo>
                  <a:cubicBezTo>
                    <a:pt x="0" y="913"/>
                    <a:pt x="1" y="913"/>
                    <a:pt x="2" y="913"/>
                  </a:cubicBezTo>
                  <a:cubicBezTo>
                    <a:pt x="3" y="913"/>
                    <a:pt x="4" y="913"/>
                    <a:pt x="4" y="915"/>
                  </a:cubicBezTo>
                  <a:cubicBezTo>
                    <a:pt x="4" y="916"/>
                    <a:pt x="3" y="917"/>
                    <a:pt x="2" y="917"/>
                  </a:cubicBezTo>
                  <a:cubicBezTo>
                    <a:pt x="1" y="917"/>
                    <a:pt x="0" y="916"/>
                    <a:pt x="0" y="915"/>
                  </a:cubicBezTo>
                  <a:close/>
                  <a:moveTo>
                    <a:pt x="0" y="907"/>
                  </a:moveTo>
                  <a:lnTo>
                    <a:pt x="0" y="907"/>
                  </a:lnTo>
                  <a:cubicBezTo>
                    <a:pt x="0" y="905"/>
                    <a:pt x="1" y="905"/>
                    <a:pt x="2" y="905"/>
                  </a:cubicBezTo>
                  <a:cubicBezTo>
                    <a:pt x="3" y="905"/>
                    <a:pt x="4" y="905"/>
                    <a:pt x="4" y="907"/>
                  </a:cubicBezTo>
                  <a:cubicBezTo>
                    <a:pt x="4" y="908"/>
                    <a:pt x="3" y="909"/>
                    <a:pt x="2" y="909"/>
                  </a:cubicBezTo>
                  <a:cubicBezTo>
                    <a:pt x="1" y="909"/>
                    <a:pt x="0" y="908"/>
                    <a:pt x="0" y="907"/>
                  </a:cubicBezTo>
                  <a:close/>
                  <a:moveTo>
                    <a:pt x="0" y="899"/>
                  </a:moveTo>
                  <a:lnTo>
                    <a:pt x="0" y="899"/>
                  </a:lnTo>
                  <a:cubicBezTo>
                    <a:pt x="0" y="897"/>
                    <a:pt x="1" y="897"/>
                    <a:pt x="2" y="897"/>
                  </a:cubicBezTo>
                  <a:cubicBezTo>
                    <a:pt x="3" y="897"/>
                    <a:pt x="4" y="897"/>
                    <a:pt x="4" y="899"/>
                  </a:cubicBezTo>
                  <a:cubicBezTo>
                    <a:pt x="4" y="900"/>
                    <a:pt x="3" y="901"/>
                    <a:pt x="2" y="901"/>
                  </a:cubicBezTo>
                  <a:cubicBezTo>
                    <a:pt x="1" y="901"/>
                    <a:pt x="0" y="900"/>
                    <a:pt x="0" y="899"/>
                  </a:cubicBezTo>
                  <a:close/>
                  <a:moveTo>
                    <a:pt x="0" y="891"/>
                  </a:moveTo>
                  <a:lnTo>
                    <a:pt x="0" y="891"/>
                  </a:lnTo>
                  <a:cubicBezTo>
                    <a:pt x="0" y="889"/>
                    <a:pt x="1" y="889"/>
                    <a:pt x="2" y="889"/>
                  </a:cubicBezTo>
                  <a:cubicBezTo>
                    <a:pt x="3" y="889"/>
                    <a:pt x="4" y="889"/>
                    <a:pt x="4" y="891"/>
                  </a:cubicBezTo>
                  <a:cubicBezTo>
                    <a:pt x="4" y="892"/>
                    <a:pt x="3" y="893"/>
                    <a:pt x="2" y="893"/>
                  </a:cubicBezTo>
                  <a:cubicBezTo>
                    <a:pt x="1" y="893"/>
                    <a:pt x="0" y="892"/>
                    <a:pt x="0" y="891"/>
                  </a:cubicBezTo>
                  <a:close/>
                  <a:moveTo>
                    <a:pt x="0" y="883"/>
                  </a:moveTo>
                  <a:lnTo>
                    <a:pt x="0" y="883"/>
                  </a:lnTo>
                  <a:cubicBezTo>
                    <a:pt x="0" y="881"/>
                    <a:pt x="1" y="881"/>
                    <a:pt x="2" y="881"/>
                  </a:cubicBezTo>
                  <a:cubicBezTo>
                    <a:pt x="3" y="881"/>
                    <a:pt x="4" y="881"/>
                    <a:pt x="4" y="883"/>
                  </a:cubicBezTo>
                  <a:cubicBezTo>
                    <a:pt x="4" y="884"/>
                    <a:pt x="3" y="885"/>
                    <a:pt x="2" y="885"/>
                  </a:cubicBezTo>
                  <a:cubicBezTo>
                    <a:pt x="1" y="885"/>
                    <a:pt x="0" y="884"/>
                    <a:pt x="0" y="883"/>
                  </a:cubicBezTo>
                  <a:close/>
                  <a:moveTo>
                    <a:pt x="0" y="875"/>
                  </a:moveTo>
                  <a:lnTo>
                    <a:pt x="0" y="875"/>
                  </a:lnTo>
                  <a:cubicBezTo>
                    <a:pt x="0" y="873"/>
                    <a:pt x="1" y="873"/>
                    <a:pt x="2" y="873"/>
                  </a:cubicBezTo>
                  <a:cubicBezTo>
                    <a:pt x="3" y="873"/>
                    <a:pt x="4" y="873"/>
                    <a:pt x="4" y="875"/>
                  </a:cubicBezTo>
                  <a:cubicBezTo>
                    <a:pt x="4" y="876"/>
                    <a:pt x="3" y="877"/>
                    <a:pt x="2" y="877"/>
                  </a:cubicBezTo>
                  <a:cubicBezTo>
                    <a:pt x="1" y="877"/>
                    <a:pt x="0" y="876"/>
                    <a:pt x="0" y="875"/>
                  </a:cubicBezTo>
                  <a:close/>
                  <a:moveTo>
                    <a:pt x="0" y="867"/>
                  </a:moveTo>
                  <a:lnTo>
                    <a:pt x="0" y="867"/>
                  </a:lnTo>
                  <a:cubicBezTo>
                    <a:pt x="0" y="865"/>
                    <a:pt x="1" y="865"/>
                    <a:pt x="2" y="865"/>
                  </a:cubicBezTo>
                  <a:cubicBezTo>
                    <a:pt x="3" y="865"/>
                    <a:pt x="4" y="865"/>
                    <a:pt x="4" y="867"/>
                  </a:cubicBezTo>
                  <a:cubicBezTo>
                    <a:pt x="4" y="868"/>
                    <a:pt x="3" y="869"/>
                    <a:pt x="2" y="869"/>
                  </a:cubicBezTo>
                  <a:cubicBezTo>
                    <a:pt x="1" y="869"/>
                    <a:pt x="0" y="868"/>
                    <a:pt x="0" y="867"/>
                  </a:cubicBezTo>
                  <a:close/>
                  <a:moveTo>
                    <a:pt x="0" y="859"/>
                  </a:moveTo>
                  <a:lnTo>
                    <a:pt x="0" y="859"/>
                  </a:lnTo>
                  <a:cubicBezTo>
                    <a:pt x="0" y="857"/>
                    <a:pt x="1" y="857"/>
                    <a:pt x="2" y="857"/>
                  </a:cubicBezTo>
                  <a:cubicBezTo>
                    <a:pt x="3" y="857"/>
                    <a:pt x="4" y="857"/>
                    <a:pt x="4" y="859"/>
                  </a:cubicBezTo>
                  <a:cubicBezTo>
                    <a:pt x="4" y="860"/>
                    <a:pt x="3" y="861"/>
                    <a:pt x="2" y="861"/>
                  </a:cubicBezTo>
                  <a:cubicBezTo>
                    <a:pt x="1" y="861"/>
                    <a:pt x="0" y="860"/>
                    <a:pt x="0" y="859"/>
                  </a:cubicBezTo>
                  <a:close/>
                  <a:moveTo>
                    <a:pt x="0" y="851"/>
                  </a:moveTo>
                  <a:lnTo>
                    <a:pt x="0" y="851"/>
                  </a:lnTo>
                  <a:cubicBezTo>
                    <a:pt x="0" y="849"/>
                    <a:pt x="1" y="849"/>
                    <a:pt x="2" y="849"/>
                  </a:cubicBezTo>
                  <a:cubicBezTo>
                    <a:pt x="3" y="849"/>
                    <a:pt x="4" y="849"/>
                    <a:pt x="4" y="851"/>
                  </a:cubicBezTo>
                  <a:cubicBezTo>
                    <a:pt x="4" y="852"/>
                    <a:pt x="3" y="853"/>
                    <a:pt x="2" y="853"/>
                  </a:cubicBezTo>
                  <a:cubicBezTo>
                    <a:pt x="1" y="853"/>
                    <a:pt x="0" y="852"/>
                    <a:pt x="0" y="851"/>
                  </a:cubicBezTo>
                  <a:close/>
                  <a:moveTo>
                    <a:pt x="0" y="843"/>
                  </a:moveTo>
                  <a:lnTo>
                    <a:pt x="0" y="843"/>
                  </a:lnTo>
                  <a:cubicBezTo>
                    <a:pt x="0" y="841"/>
                    <a:pt x="1" y="841"/>
                    <a:pt x="2" y="841"/>
                  </a:cubicBezTo>
                  <a:cubicBezTo>
                    <a:pt x="3" y="841"/>
                    <a:pt x="4" y="841"/>
                    <a:pt x="4" y="843"/>
                  </a:cubicBezTo>
                  <a:cubicBezTo>
                    <a:pt x="4" y="844"/>
                    <a:pt x="3" y="845"/>
                    <a:pt x="2" y="845"/>
                  </a:cubicBezTo>
                  <a:cubicBezTo>
                    <a:pt x="1" y="845"/>
                    <a:pt x="0" y="844"/>
                    <a:pt x="0" y="843"/>
                  </a:cubicBezTo>
                  <a:close/>
                  <a:moveTo>
                    <a:pt x="0" y="835"/>
                  </a:moveTo>
                  <a:lnTo>
                    <a:pt x="0" y="835"/>
                  </a:lnTo>
                  <a:cubicBezTo>
                    <a:pt x="0" y="833"/>
                    <a:pt x="1" y="833"/>
                    <a:pt x="2" y="833"/>
                  </a:cubicBezTo>
                  <a:cubicBezTo>
                    <a:pt x="3" y="833"/>
                    <a:pt x="4" y="833"/>
                    <a:pt x="4" y="835"/>
                  </a:cubicBezTo>
                  <a:cubicBezTo>
                    <a:pt x="4" y="836"/>
                    <a:pt x="3" y="837"/>
                    <a:pt x="2" y="837"/>
                  </a:cubicBezTo>
                  <a:cubicBezTo>
                    <a:pt x="1" y="837"/>
                    <a:pt x="0" y="836"/>
                    <a:pt x="0" y="835"/>
                  </a:cubicBezTo>
                  <a:close/>
                  <a:moveTo>
                    <a:pt x="0" y="827"/>
                  </a:moveTo>
                  <a:lnTo>
                    <a:pt x="0" y="827"/>
                  </a:lnTo>
                  <a:cubicBezTo>
                    <a:pt x="0" y="825"/>
                    <a:pt x="1" y="825"/>
                    <a:pt x="2" y="825"/>
                  </a:cubicBezTo>
                  <a:cubicBezTo>
                    <a:pt x="3" y="825"/>
                    <a:pt x="4" y="825"/>
                    <a:pt x="4" y="827"/>
                  </a:cubicBezTo>
                  <a:cubicBezTo>
                    <a:pt x="4" y="828"/>
                    <a:pt x="3" y="829"/>
                    <a:pt x="2" y="829"/>
                  </a:cubicBezTo>
                  <a:cubicBezTo>
                    <a:pt x="1" y="829"/>
                    <a:pt x="0" y="828"/>
                    <a:pt x="0" y="827"/>
                  </a:cubicBezTo>
                  <a:close/>
                  <a:moveTo>
                    <a:pt x="0" y="819"/>
                  </a:moveTo>
                  <a:lnTo>
                    <a:pt x="0" y="819"/>
                  </a:lnTo>
                  <a:cubicBezTo>
                    <a:pt x="0" y="817"/>
                    <a:pt x="1" y="817"/>
                    <a:pt x="2" y="817"/>
                  </a:cubicBezTo>
                  <a:cubicBezTo>
                    <a:pt x="3" y="817"/>
                    <a:pt x="4" y="817"/>
                    <a:pt x="4" y="819"/>
                  </a:cubicBezTo>
                  <a:cubicBezTo>
                    <a:pt x="4" y="820"/>
                    <a:pt x="3" y="821"/>
                    <a:pt x="2" y="821"/>
                  </a:cubicBezTo>
                  <a:cubicBezTo>
                    <a:pt x="1" y="821"/>
                    <a:pt x="0" y="820"/>
                    <a:pt x="0" y="819"/>
                  </a:cubicBezTo>
                  <a:close/>
                  <a:moveTo>
                    <a:pt x="0" y="811"/>
                  </a:moveTo>
                  <a:lnTo>
                    <a:pt x="0" y="811"/>
                  </a:lnTo>
                  <a:cubicBezTo>
                    <a:pt x="0" y="809"/>
                    <a:pt x="1" y="809"/>
                    <a:pt x="2" y="809"/>
                  </a:cubicBezTo>
                  <a:cubicBezTo>
                    <a:pt x="3" y="809"/>
                    <a:pt x="4" y="809"/>
                    <a:pt x="4" y="811"/>
                  </a:cubicBezTo>
                  <a:cubicBezTo>
                    <a:pt x="4" y="812"/>
                    <a:pt x="3" y="813"/>
                    <a:pt x="2" y="813"/>
                  </a:cubicBezTo>
                  <a:cubicBezTo>
                    <a:pt x="1" y="813"/>
                    <a:pt x="0" y="812"/>
                    <a:pt x="0" y="811"/>
                  </a:cubicBezTo>
                  <a:close/>
                  <a:moveTo>
                    <a:pt x="0" y="803"/>
                  </a:moveTo>
                  <a:lnTo>
                    <a:pt x="0" y="803"/>
                  </a:lnTo>
                  <a:cubicBezTo>
                    <a:pt x="0" y="801"/>
                    <a:pt x="1" y="801"/>
                    <a:pt x="2" y="801"/>
                  </a:cubicBezTo>
                  <a:cubicBezTo>
                    <a:pt x="3" y="801"/>
                    <a:pt x="4" y="801"/>
                    <a:pt x="4" y="803"/>
                  </a:cubicBezTo>
                  <a:cubicBezTo>
                    <a:pt x="4" y="804"/>
                    <a:pt x="3" y="805"/>
                    <a:pt x="2" y="805"/>
                  </a:cubicBezTo>
                  <a:cubicBezTo>
                    <a:pt x="1" y="805"/>
                    <a:pt x="0" y="804"/>
                    <a:pt x="0" y="803"/>
                  </a:cubicBezTo>
                  <a:close/>
                  <a:moveTo>
                    <a:pt x="0" y="795"/>
                  </a:moveTo>
                  <a:lnTo>
                    <a:pt x="0" y="795"/>
                  </a:lnTo>
                  <a:cubicBezTo>
                    <a:pt x="0" y="793"/>
                    <a:pt x="1" y="793"/>
                    <a:pt x="2" y="793"/>
                  </a:cubicBezTo>
                  <a:cubicBezTo>
                    <a:pt x="4" y="793"/>
                    <a:pt x="4" y="793"/>
                    <a:pt x="4" y="795"/>
                  </a:cubicBezTo>
                  <a:cubicBezTo>
                    <a:pt x="4" y="796"/>
                    <a:pt x="4" y="797"/>
                    <a:pt x="2" y="797"/>
                  </a:cubicBezTo>
                  <a:cubicBezTo>
                    <a:pt x="1" y="797"/>
                    <a:pt x="0" y="796"/>
                    <a:pt x="0" y="795"/>
                  </a:cubicBezTo>
                  <a:close/>
                  <a:moveTo>
                    <a:pt x="0" y="787"/>
                  </a:moveTo>
                  <a:lnTo>
                    <a:pt x="0" y="787"/>
                  </a:lnTo>
                  <a:cubicBezTo>
                    <a:pt x="0" y="785"/>
                    <a:pt x="1" y="785"/>
                    <a:pt x="2" y="785"/>
                  </a:cubicBezTo>
                  <a:cubicBezTo>
                    <a:pt x="4" y="785"/>
                    <a:pt x="4" y="785"/>
                    <a:pt x="4" y="787"/>
                  </a:cubicBezTo>
                  <a:cubicBezTo>
                    <a:pt x="4" y="788"/>
                    <a:pt x="4" y="789"/>
                    <a:pt x="2" y="789"/>
                  </a:cubicBezTo>
                  <a:cubicBezTo>
                    <a:pt x="1" y="789"/>
                    <a:pt x="0" y="788"/>
                    <a:pt x="0" y="787"/>
                  </a:cubicBezTo>
                  <a:close/>
                  <a:moveTo>
                    <a:pt x="0" y="779"/>
                  </a:moveTo>
                  <a:lnTo>
                    <a:pt x="0" y="779"/>
                  </a:lnTo>
                  <a:cubicBezTo>
                    <a:pt x="0" y="777"/>
                    <a:pt x="1" y="777"/>
                    <a:pt x="2" y="777"/>
                  </a:cubicBezTo>
                  <a:cubicBezTo>
                    <a:pt x="4" y="777"/>
                    <a:pt x="4" y="777"/>
                    <a:pt x="4" y="779"/>
                  </a:cubicBezTo>
                  <a:cubicBezTo>
                    <a:pt x="4" y="780"/>
                    <a:pt x="4" y="781"/>
                    <a:pt x="2" y="781"/>
                  </a:cubicBezTo>
                  <a:cubicBezTo>
                    <a:pt x="1" y="781"/>
                    <a:pt x="0" y="780"/>
                    <a:pt x="0" y="779"/>
                  </a:cubicBezTo>
                  <a:close/>
                  <a:moveTo>
                    <a:pt x="0" y="771"/>
                  </a:moveTo>
                  <a:lnTo>
                    <a:pt x="0" y="771"/>
                  </a:lnTo>
                  <a:cubicBezTo>
                    <a:pt x="0" y="769"/>
                    <a:pt x="1" y="769"/>
                    <a:pt x="2" y="769"/>
                  </a:cubicBezTo>
                  <a:cubicBezTo>
                    <a:pt x="4" y="769"/>
                    <a:pt x="4" y="769"/>
                    <a:pt x="4" y="771"/>
                  </a:cubicBezTo>
                  <a:cubicBezTo>
                    <a:pt x="4" y="772"/>
                    <a:pt x="4" y="773"/>
                    <a:pt x="2" y="773"/>
                  </a:cubicBezTo>
                  <a:cubicBezTo>
                    <a:pt x="1" y="773"/>
                    <a:pt x="0" y="772"/>
                    <a:pt x="0" y="771"/>
                  </a:cubicBezTo>
                  <a:close/>
                  <a:moveTo>
                    <a:pt x="1" y="763"/>
                  </a:moveTo>
                  <a:lnTo>
                    <a:pt x="1" y="762"/>
                  </a:lnTo>
                  <a:cubicBezTo>
                    <a:pt x="1" y="761"/>
                    <a:pt x="1" y="760"/>
                    <a:pt x="3" y="760"/>
                  </a:cubicBezTo>
                  <a:cubicBezTo>
                    <a:pt x="4" y="760"/>
                    <a:pt x="5" y="761"/>
                    <a:pt x="5" y="762"/>
                  </a:cubicBezTo>
                  <a:lnTo>
                    <a:pt x="5" y="763"/>
                  </a:lnTo>
                  <a:cubicBezTo>
                    <a:pt x="5" y="764"/>
                    <a:pt x="4" y="765"/>
                    <a:pt x="3" y="765"/>
                  </a:cubicBezTo>
                  <a:cubicBezTo>
                    <a:pt x="1" y="765"/>
                    <a:pt x="1" y="764"/>
                    <a:pt x="1" y="763"/>
                  </a:cubicBezTo>
                  <a:close/>
                  <a:moveTo>
                    <a:pt x="1" y="754"/>
                  </a:moveTo>
                  <a:lnTo>
                    <a:pt x="1" y="754"/>
                  </a:lnTo>
                  <a:cubicBezTo>
                    <a:pt x="1" y="753"/>
                    <a:pt x="1" y="752"/>
                    <a:pt x="3" y="752"/>
                  </a:cubicBezTo>
                  <a:cubicBezTo>
                    <a:pt x="4" y="752"/>
                    <a:pt x="5" y="753"/>
                    <a:pt x="5" y="754"/>
                  </a:cubicBezTo>
                  <a:cubicBezTo>
                    <a:pt x="5" y="756"/>
                    <a:pt x="4" y="756"/>
                    <a:pt x="3" y="756"/>
                  </a:cubicBezTo>
                  <a:cubicBezTo>
                    <a:pt x="1" y="756"/>
                    <a:pt x="1" y="756"/>
                    <a:pt x="1" y="754"/>
                  </a:cubicBezTo>
                  <a:close/>
                  <a:moveTo>
                    <a:pt x="1" y="746"/>
                  </a:moveTo>
                  <a:lnTo>
                    <a:pt x="1" y="746"/>
                  </a:lnTo>
                  <a:cubicBezTo>
                    <a:pt x="1" y="745"/>
                    <a:pt x="1" y="744"/>
                    <a:pt x="3" y="744"/>
                  </a:cubicBezTo>
                  <a:cubicBezTo>
                    <a:pt x="4" y="744"/>
                    <a:pt x="5" y="745"/>
                    <a:pt x="5" y="746"/>
                  </a:cubicBezTo>
                  <a:cubicBezTo>
                    <a:pt x="5" y="748"/>
                    <a:pt x="4" y="748"/>
                    <a:pt x="3" y="748"/>
                  </a:cubicBezTo>
                  <a:cubicBezTo>
                    <a:pt x="1" y="748"/>
                    <a:pt x="1" y="748"/>
                    <a:pt x="1" y="746"/>
                  </a:cubicBezTo>
                  <a:close/>
                  <a:moveTo>
                    <a:pt x="1" y="738"/>
                  </a:moveTo>
                  <a:lnTo>
                    <a:pt x="1" y="738"/>
                  </a:lnTo>
                  <a:cubicBezTo>
                    <a:pt x="1" y="737"/>
                    <a:pt x="2" y="736"/>
                    <a:pt x="3" y="736"/>
                  </a:cubicBezTo>
                  <a:cubicBezTo>
                    <a:pt x="4" y="736"/>
                    <a:pt x="5" y="737"/>
                    <a:pt x="5" y="738"/>
                  </a:cubicBezTo>
                  <a:cubicBezTo>
                    <a:pt x="5" y="740"/>
                    <a:pt x="4" y="740"/>
                    <a:pt x="3" y="740"/>
                  </a:cubicBezTo>
                  <a:cubicBezTo>
                    <a:pt x="2" y="740"/>
                    <a:pt x="1" y="740"/>
                    <a:pt x="1" y="738"/>
                  </a:cubicBezTo>
                  <a:close/>
                  <a:moveTo>
                    <a:pt x="1" y="730"/>
                  </a:moveTo>
                  <a:lnTo>
                    <a:pt x="1" y="730"/>
                  </a:lnTo>
                  <a:cubicBezTo>
                    <a:pt x="1" y="729"/>
                    <a:pt x="2" y="728"/>
                    <a:pt x="3" y="728"/>
                  </a:cubicBezTo>
                  <a:cubicBezTo>
                    <a:pt x="4" y="728"/>
                    <a:pt x="5" y="729"/>
                    <a:pt x="5" y="730"/>
                  </a:cubicBezTo>
                  <a:cubicBezTo>
                    <a:pt x="5" y="732"/>
                    <a:pt x="4" y="732"/>
                    <a:pt x="3" y="732"/>
                  </a:cubicBezTo>
                  <a:cubicBezTo>
                    <a:pt x="2" y="732"/>
                    <a:pt x="1" y="732"/>
                    <a:pt x="1" y="730"/>
                  </a:cubicBezTo>
                  <a:close/>
                  <a:moveTo>
                    <a:pt x="1" y="722"/>
                  </a:moveTo>
                  <a:lnTo>
                    <a:pt x="1" y="722"/>
                  </a:lnTo>
                  <a:cubicBezTo>
                    <a:pt x="1" y="721"/>
                    <a:pt x="2" y="720"/>
                    <a:pt x="3" y="720"/>
                  </a:cubicBezTo>
                  <a:cubicBezTo>
                    <a:pt x="4" y="720"/>
                    <a:pt x="5" y="721"/>
                    <a:pt x="5" y="722"/>
                  </a:cubicBezTo>
                  <a:cubicBezTo>
                    <a:pt x="5" y="724"/>
                    <a:pt x="4" y="724"/>
                    <a:pt x="3" y="724"/>
                  </a:cubicBezTo>
                  <a:cubicBezTo>
                    <a:pt x="2" y="724"/>
                    <a:pt x="1" y="724"/>
                    <a:pt x="1" y="722"/>
                  </a:cubicBezTo>
                  <a:close/>
                  <a:moveTo>
                    <a:pt x="1" y="714"/>
                  </a:moveTo>
                  <a:lnTo>
                    <a:pt x="1" y="714"/>
                  </a:lnTo>
                  <a:cubicBezTo>
                    <a:pt x="1" y="713"/>
                    <a:pt x="2" y="712"/>
                    <a:pt x="3" y="712"/>
                  </a:cubicBezTo>
                  <a:cubicBezTo>
                    <a:pt x="4" y="712"/>
                    <a:pt x="5" y="713"/>
                    <a:pt x="5" y="714"/>
                  </a:cubicBezTo>
                  <a:cubicBezTo>
                    <a:pt x="5" y="716"/>
                    <a:pt x="4" y="716"/>
                    <a:pt x="3" y="716"/>
                  </a:cubicBezTo>
                  <a:cubicBezTo>
                    <a:pt x="2" y="716"/>
                    <a:pt x="1" y="716"/>
                    <a:pt x="1" y="714"/>
                  </a:cubicBezTo>
                  <a:close/>
                  <a:moveTo>
                    <a:pt x="1" y="706"/>
                  </a:moveTo>
                  <a:lnTo>
                    <a:pt x="1" y="706"/>
                  </a:lnTo>
                  <a:cubicBezTo>
                    <a:pt x="1" y="705"/>
                    <a:pt x="2" y="704"/>
                    <a:pt x="3" y="704"/>
                  </a:cubicBezTo>
                  <a:cubicBezTo>
                    <a:pt x="4" y="704"/>
                    <a:pt x="5" y="705"/>
                    <a:pt x="5" y="706"/>
                  </a:cubicBezTo>
                  <a:cubicBezTo>
                    <a:pt x="5" y="708"/>
                    <a:pt x="4" y="708"/>
                    <a:pt x="3" y="708"/>
                  </a:cubicBezTo>
                  <a:cubicBezTo>
                    <a:pt x="2" y="708"/>
                    <a:pt x="1" y="708"/>
                    <a:pt x="1" y="706"/>
                  </a:cubicBezTo>
                  <a:close/>
                  <a:moveTo>
                    <a:pt x="1" y="698"/>
                  </a:moveTo>
                  <a:lnTo>
                    <a:pt x="1" y="698"/>
                  </a:lnTo>
                  <a:cubicBezTo>
                    <a:pt x="1" y="697"/>
                    <a:pt x="2" y="696"/>
                    <a:pt x="3" y="696"/>
                  </a:cubicBezTo>
                  <a:cubicBezTo>
                    <a:pt x="4" y="696"/>
                    <a:pt x="5" y="697"/>
                    <a:pt x="5" y="698"/>
                  </a:cubicBezTo>
                  <a:cubicBezTo>
                    <a:pt x="5" y="700"/>
                    <a:pt x="4" y="700"/>
                    <a:pt x="3" y="700"/>
                  </a:cubicBezTo>
                  <a:cubicBezTo>
                    <a:pt x="2" y="700"/>
                    <a:pt x="1" y="700"/>
                    <a:pt x="1" y="698"/>
                  </a:cubicBezTo>
                  <a:close/>
                  <a:moveTo>
                    <a:pt x="1" y="690"/>
                  </a:moveTo>
                  <a:lnTo>
                    <a:pt x="1" y="690"/>
                  </a:lnTo>
                  <a:cubicBezTo>
                    <a:pt x="1" y="689"/>
                    <a:pt x="2" y="688"/>
                    <a:pt x="3" y="688"/>
                  </a:cubicBezTo>
                  <a:cubicBezTo>
                    <a:pt x="4" y="688"/>
                    <a:pt x="5" y="689"/>
                    <a:pt x="5" y="690"/>
                  </a:cubicBezTo>
                  <a:cubicBezTo>
                    <a:pt x="5" y="692"/>
                    <a:pt x="4" y="692"/>
                    <a:pt x="3" y="692"/>
                  </a:cubicBezTo>
                  <a:cubicBezTo>
                    <a:pt x="2" y="692"/>
                    <a:pt x="1" y="692"/>
                    <a:pt x="1" y="690"/>
                  </a:cubicBezTo>
                  <a:close/>
                  <a:moveTo>
                    <a:pt x="1" y="682"/>
                  </a:moveTo>
                  <a:lnTo>
                    <a:pt x="1" y="682"/>
                  </a:lnTo>
                  <a:cubicBezTo>
                    <a:pt x="1" y="681"/>
                    <a:pt x="2" y="680"/>
                    <a:pt x="3" y="680"/>
                  </a:cubicBezTo>
                  <a:cubicBezTo>
                    <a:pt x="4" y="680"/>
                    <a:pt x="5" y="681"/>
                    <a:pt x="5" y="682"/>
                  </a:cubicBezTo>
                  <a:cubicBezTo>
                    <a:pt x="5" y="684"/>
                    <a:pt x="4" y="684"/>
                    <a:pt x="3" y="684"/>
                  </a:cubicBezTo>
                  <a:cubicBezTo>
                    <a:pt x="2" y="684"/>
                    <a:pt x="1" y="684"/>
                    <a:pt x="1" y="682"/>
                  </a:cubicBezTo>
                  <a:close/>
                  <a:moveTo>
                    <a:pt x="1" y="674"/>
                  </a:moveTo>
                  <a:lnTo>
                    <a:pt x="1" y="674"/>
                  </a:lnTo>
                  <a:cubicBezTo>
                    <a:pt x="1" y="673"/>
                    <a:pt x="2" y="672"/>
                    <a:pt x="3" y="672"/>
                  </a:cubicBezTo>
                  <a:cubicBezTo>
                    <a:pt x="4" y="672"/>
                    <a:pt x="5" y="673"/>
                    <a:pt x="5" y="674"/>
                  </a:cubicBezTo>
                  <a:cubicBezTo>
                    <a:pt x="5" y="676"/>
                    <a:pt x="4" y="676"/>
                    <a:pt x="3" y="676"/>
                  </a:cubicBezTo>
                  <a:cubicBezTo>
                    <a:pt x="2" y="676"/>
                    <a:pt x="1" y="676"/>
                    <a:pt x="1" y="674"/>
                  </a:cubicBezTo>
                  <a:close/>
                  <a:moveTo>
                    <a:pt x="1" y="666"/>
                  </a:moveTo>
                  <a:lnTo>
                    <a:pt x="1" y="666"/>
                  </a:lnTo>
                  <a:cubicBezTo>
                    <a:pt x="1" y="665"/>
                    <a:pt x="2" y="664"/>
                    <a:pt x="3" y="664"/>
                  </a:cubicBezTo>
                  <a:cubicBezTo>
                    <a:pt x="4" y="664"/>
                    <a:pt x="5" y="665"/>
                    <a:pt x="5" y="666"/>
                  </a:cubicBezTo>
                  <a:cubicBezTo>
                    <a:pt x="5" y="668"/>
                    <a:pt x="4" y="668"/>
                    <a:pt x="3" y="668"/>
                  </a:cubicBezTo>
                  <a:cubicBezTo>
                    <a:pt x="2" y="668"/>
                    <a:pt x="1" y="668"/>
                    <a:pt x="1" y="666"/>
                  </a:cubicBezTo>
                  <a:close/>
                  <a:moveTo>
                    <a:pt x="1" y="658"/>
                  </a:moveTo>
                  <a:lnTo>
                    <a:pt x="1" y="658"/>
                  </a:lnTo>
                  <a:cubicBezTo>
                    <a:pt x="1" y="657"/>
                    <a:pt x="2" y="656"/>
                    <a:pt x="3" y="656"/>
                  </a:cubicBezTo>
                  <a:cubicBezTo>
                    <a:pt x="4" y="656"/>
                    <a:pt x="5" y="657"/>
                    <a:pt x="5" y="658"/>
                  </a:cubicBezTo>
                  <a:cubicBezTo>
                    <a:pt x="5" y="660"/>
                    <a:pt x="4" y="660"/>
                    <a:pt x="3" y="660"/>
                  </a:cubicBezTo>
                  <a:cubicBezTo>
                    <a:pt x="2" y="660"/>
                    <a:pt x="1" y="660"/>
                    <a:pt x="1" y="658"/>
                  </a:cubicBezTo>
                  <a:close/>
                  <a:moveTo>
                    <a:pt x="1" y="650"/>
                  </a:moveTo>
                  <a:lnTo>
                    <a:pt x="1" y="650"/>
                  </a:lnTo>
                  <a:cubicBezTo>
                    <a:pt x="1" y="649"/>
                    <a:pt x="2" y="648"/>
                    <a:pt x="3" y="648"/>
                  </a:cubicBezTo>
                  <a:cubicBezTo>
                    <a:pt x="4" y="648"/>
                    <a:pt x="5" y="649"/>
                    <a:pt x="5" y="650"/>
                  </a:cubicBezTo>
                  <a:cubicBezTo>
                    <a:pt x="5" y="652"/>
                    <a:pt x="4" y="652"/>
                    <a:pt x="3" y="652"/>
                  </a:cubicBezTo>
                  <a:cubicBezTo>
                    <a:pt x="2" y="652"/>
                    <a:pt x="1" y="652"/>
                    <a:pt x="1" y="650"/>
                  </a:cubicBezTo>
                  <a:close/>
                  <a:moveTo>
                    <a:pt x="1" y="642"/>
                  </a:moveTo>
                  <a:lnTo>
                    <a:pt x="1" y="642"/>
                  </a:lnTo>
                  <a:cubicBezTo>
                    <a:pt x="1" y="641"/>
                    <a:pt x="2" y="640"/>
                    <a:pt x="3" y="640"/>
                  </a:cubicBezTo>
                  <a:cubicBezTo>
                    <a:pt x="4" y="640"/>
                    <a:pt x="5" y="641"/>
                    <a:pt x="5" y="642"/>
                  </a:cubicBezTo>
                  <a:cubicBezTo>
                    <a:pt x="5" y="644"/>
                    <a:pt x="4" y="644"/>
                    <a:pt x="3" y="644"/>
                  </a:cubicBezTo>
                  <a:cubicBezTo>
                    <a:pt x="2" y="644"/>
                    <a:pt x="1" y="644"/>
                    <a:pt x="1" y="642"/>
                  </a:cubicBezTo>
                  <a:close/>
                  <a:moveTo>
                    <a:pt x="1" y="634"/>
                  </a:moveTo>
                  <a:lnTo>
                    <a:pt x="1" y="634"/>
                  </a:lnTo>
                  <a:cubicBezTo>
                    <a:pt x="1" y="633"/>
                    <a:pt x="2" y="632"/>
                    <a:pt x="3" y="632"/>
                  </a:cubicBezTo>
                  <a:cubicBezTo>
                    <a:pt x="4" y="632"/>
                    <a:pt x="5" y="633"/>
                    <a:pt x="5" y="634"/>
                  </a:cubicBezTo>
                  <a:cubicBezTo>
                    <a:pt x="5" y="636"/>
                    <a:pt x="4" y="636"/>
                    <a:pt x="3" y="636"/>
                  </a:cubicBezTo>
                  <a:cubicBezTo>
                    <a:pt x="2" y="636"/>
                    <a:pt x="1" y="636"/>
                    <a:pt x="1" y="634"/>
                  </a:cubicBezTo>
                  <a:close/>
                  <a:moveTo>
                    <a:pt x="1" y="626"/>
                  </a:moveTo>
                  <a:lnTo>
                    <a:pt x="1" y="626"/>
                  </a:lnTo>
                  <a:cubicBezTo>
                    <a:pt x="1" y="625"/>
                    <a:pt x="2" y="624"/>
                    <a:pt x="3" y="624"/>
                  </a:cubicBezTo>
                  <a:cubicBezTo>
                    <a:pt x="4" y="624"/>
                    <a:pt x="5" y="625"/>
                    <a:pt x="5" y="626"/>
                  </a:cubicBezTo>
                  <a:cubicBezTo>
                    <a:pt x="5" y="628"/>
                    <a:pt x="4" y="628"/>
                    <a:pt x="3" y="628"/>
                  </a:cubicBezTo>
                  <a:cubicBezTo>
                    <a:pt x="2" y="628"/>
                    <a:pt x="1" y="628"/>
                    <a:pt x="1" y="626"/>
                  </a:cubicBezTo>
                  <a:close/>
                  <a:moveTo>
                    <a:pt x="1" y="618"/>
                  </a:moveTo>
                  <a:lnTo>
                    <a:pt x="1" y="618"/>
                  </a:lnTo>
                  <a:cubicBezTo>
                    <a:pt x="1" y="617"/>
                    <a:pt x="2" y="616"/>
                    <a:pt x="3" y="616"/>
                  </a:cubicBezTo>
                  <a:cubicBezTo>
                    <a:pt x="4" y="616"/>
                    <a:pt x="5" y="617"/>
                    <a:pt x="5" y="618"/>
                  </a:cubicBezTo>
                  <a:cubicBezTo>
                    <a:pt x="5" y="620"/>
                    <a:pt x="4" y="620"/>
                    <a:pt x="3" y="620"/>
                  </a:cubicBezTo>
                  <a:cubicBezTo>
                    <a:pt x="2" y="620"/>
                    <a:pt x="1" y="620"/>
                    <a:pt x="1" y="618"/>
                  </a:cubicBezTo>
                  <a:close/>
                  <a:moveTo>
                    <a:pt x="1" y="610"/>
                  </a:moveTo>
                  <a:lnTo>
                    <a:pt x="1" y="610"/>
                  </a:lnTo>
                  <a:cubicBezTo>
                    <a:pt x="1" y="609"/>
                    <a:pt x="2" y="608"/>
                    <a:pt x="3" y="608"/>
                  </a:cubicBezTo>
                  <a:cubicBezTo>
                    <a:pt x="4" y="608"/>
                    <a:pt x="5" y="609"/>
                    <a:pt x="5" y="610"/>
                  </a:cubicBezTo>
                  <a:cubicBezTo>
                    <a:pt x="5" y="612"/>
                    <a:pt x="4" y="612"/>
                    <a:pt x="3" y="612"/>
                  </a:cubicBezTo>
                  <a:cubicBezTo>
                    <a:pt x="2" y="612"/>
                    <a:pt x="1" y="612"/>
                    <a:pt x="1" y="610"/>
                  </a:cubicBezTo>
                  <a:close/>
                  <a:moveTo>
                    <a:pt x="1" y="602"/>
                  </a:moveTo>
                  <a:lnTo>
                    <a:pt x="1" y="602"/>
                  </a:lnTo>
                  <a:cubicBezTo>
                    <a:pt x="1" y="601"/>
                    <a:pt x="2" y="600"/>
                    <a:pt x="3" y="600"/>
                  </a:cubicBezTo>
                  <a:cubicBezTo>
                    <a:pt x="4" y="600"/>
                    <a:pt x="5" y="601"/>
                    <a:pt x="5" y="602"/>
                  </a:cubicBezTo>
                  <a:cubicBezTo>
                    <a:pt x="5" y="604"/>
                    <a:pt x="4" y="604"/>
                    <a:pt x="3" y="604"/>
                  </a:cubicBezTo>
                  <a:cubicBezTo>
                    <a:pt x="2" y="604"/>
                    <a:pt x="1" y="604"/>
                    <a:pt x="1" y="602"/>
                  </a:cubicBezTo>
                  <a:close/>
                  <a:moveTo>
                    <a:pt x="1" y="594"/>
                  </a:moveTo>
                  <a:lnTo>
                    <a:pt x="1" y="594"/>
                  </a:lnTo>
                  <a:cubicBezTo>
                    <a:pt x="1" y="593"/>
                    <a:pt x="2" y="592"/>
                    <a:pt x="3" y="592"/>
                  </a:cubicBezTo>
                  <a:cubicBezTo>
                    <a:pt x="4" y="592"/>
                    <a:pt x="5" y="593"/>
                    <a:pt x="5" y="594"/>
                  </a:cubicBezTo>
                  <a:cubicBezTo>
                    <a:pt x="5" y="596"/>
                    <a:pt x="4" y="596"/>
                    <a:pt x="3" y="596"/>
                  </a:cubicBezTo>
                  <a:cubicBezTo>
                    <a:pt x="2" y="596"/>
                    <a:pt x="1" y="596"/>
                    <a:pt x="1" y="594"/>
                  </a:cubicBezTo>
                  <a:close/>
                  <a:moveTo>
                    <a:pt x="1" y="586"/>
                  </a:moveTo>
                  <a:lnTo>
                    <a:pt x="1" y="586"/>
                  </a:lnTo>
                  <a:cubicBezTo>
                    <a:pt x="1" y="585"/>
                    <a:pt x="2" y="584"/>
                    <a:pt x="3" y="584"/>
                  </a:cubicBezTo>
                  <a:cubicBezTo>
                    <a:pt x="4" y="584"/>
                    <a:pt x="5" y="585"/>
                    <a:pt x="5" y="586"/>
                  </a:cubicBezTo>
                  <a:cubicBezTo>
                    <a:pt x="5" y="588"/>
                    <a:pt x="4" y="588"/>
                    <a:pt x="3" y="588"/>
                  </a:cubicBezTo>
                  <a:cubicBezTo>
                    <a:pt x="2" y="588"/>
                    <a:pt x="1" y="588"/>
                    <a:pt x="1" y="586"/>
                  </a:cubicBezTo>
                  <a:close/>
                  <a:moveTo>
                    <a:pt x="1" y="578"/>
                  </a:moveTo>
                  <a:lnTo>
                    <a:pt x="1" y="578"/>
                  </a:lnTo>
                  <a:cubicBezTo>
                    <a:pt x="1" y="577"/>
                    <a:pt x="2" y="576"/>
                    <a:pt x="3" y="576"/>
                  </a:cubicBezTo>
                  <a:cubicBezTo>
                    <a:pt x="4" y="576"/>
                    <a:pt x="5" y="577"/>
                    <a:pt x="5" y="578"/>
                  </a:cubicBezTo>
                  <a:cubicBezTo>
                    <a:pt x="5" y="579"/>
                    <a:pt x="4" y="580"/>
                    <a:pt x="3" y="580"/>
                  </a:cubicBezTo>
                  <a:cubicBezTo>
                    <a:pt x="2" y="580"/>
                    <a:pt x="1" y="579"/>
                    <a:pt x="1" y="578"/>
                  </a:cubicBezTo>
                  <a:close/>
                  <a:moveTo>
                    <a:pt x="1" y="570"/>
                  </a:moveTo>
                  <a:lnTo>
                    <a:pt x="1" y="570"/>
                  </a:lnTo>
                  <a:cubicBezTo>
                    <a:pt x="1" y="569"/>
                    <a:pt x="2" y="568"/>
                    <a:pt x="3" y="568"/>
                  </a:cubicBezTo>
                  <a:cubicBezTo>
                    <a:pt x="4" y="568"/>
                    <a:pt x="5" y="569"/>
                    <a:pt x="5" y="570"/>
                  </a:cubicBezTo>
                  <a:cubicBezTo>
                    <a:pt x="5" y="571"/>
                    <a:pt x="4" y="572"/>
                    <a:pt x="3" y="572"/>
                  </a:cubicBezTo>
                  <a:cubicBezTo>
                    <a:pt x="2" y="572"/>
                    <a:pt x="1" y="571"/>
                    <a:pt x="1" y="570"/>
                  </a:cubicBezTo>
                  <a:close/>
                  <a:moveTo>
                    <a:pt x="1" y="562"/>
                  </a:moveTo>
                  <a:lnTo>
                    <a:pt x="1" y="562"/>
                  </a:lnTo>
                  <a:cubicBezTo>
                    <a:pt x="1" y="561"/>
                    <a:pt x="2" y="560"/>
                    <a:pt x="3" y="560"/>
                  </a:cubicBezTo>
                  <a:cubicBezTo>
                    <a:pt x="4" y="560"/>
                    <a:pt x="5" y="561"/>
                    <a:pt x="5" y="562"/>
                  </a:cubicBezTo>
                  <a:cubicBezTo>
                    <a:pt x="5" y="563"/>
                    <a:pt x="4" y="564"/>
                    <a:pt x="3" y="564"/>
                  </a:cubicBezTo>
                  <a:cubicBezTo>
                    <a:pt x="2" y="564"/>
                    <a:pt x="1" y="563"/>
                    <a:pt x="1" y="562"/>
                  </a:cubicBezTo>
                  <a:close/>
                  <a:moveTo>
                    <a:pt x="1" y="554"/>
                  </a:moveTo>
                  <a:lnTo>
                    <a:pt x="1" y="554"/>
                  </a:lnTo>
                  <a:cubicBezTo>
                    <a:pt x="1" y="553"/>
                    <a:pt x="2" y="552"/>
                    <a:pt x="3" y="552"/>
                  </a:cubicBezTo>
                  <a:cubicBezTo>
                    <a:pt x="4" y="552"/>
                    <a:pt x="5" y="553"/>
                    <a:pt x="5" y="554"/>
                  </a:cubicBezTo>
                  <a:cubicBezTo>
                    <a:pt x="5" y="555"/>
                    <a:pt x="4" y="556"/>
                    <a:pt x="3" y="556"/>
                  </a:cubicBezTo>
                  <a:cubicBezTo>
                    <a:pt x="2" y="556"/>
                    <a:pt x="1" y="555"/>
                    <a:pt x="1" y="554"/>
                  </a:cubicBezTo>
                  <a:close/>
                  <a:moveTo>
                    <a:pt x="1" y="546"/>
                  </a:moveTo>
                  <a:lnTo>
                    <a:pt x="1" y="546"/>
                  </a:lnTo>
                  <a:cubicBezTo>
                    <a:pt x="1" y="545"/>
                    <a:pt x="2" y="544"/>
                    <a:pt x="3" y="544"/>
                  </a:cubicBezTo>
                  <a:cubicBezTo>
                    <a:pt x="5" y="544"/>
                    <a:pt x="5" y="545"/>
                    <a:pt x="5" y="546"/>
                  </a:cubicBezTo>
                  <a:cubicBezTo>
                    <a:pt x="5" y="547"/>
                    <a:pt x="5" y="548"/>
                    <a:pt x="3" y="548"/>
                  </a:cubicBezTo>
                  <a:cubicBezTo>
                    <a:pt x="2" y="548"/>
                    <a:pt x="1" y="547"/>
                    <a:pt x="1" y="546"/>
                  </a:cubicBezTo>
                  <a:close/>
                  <a:moveTo>
                    <a:pt x="1" y="538"/>
                  </a:moveTo>
                  <a:lnTo>
                    <a:pt x="1" y="538"/>
                  </a:lnTo>
                  <a:cubicBezTo>
                    <a:pt x="1" y="537"/>
                    <a:pt x="2" y="536"/>
                    <a:pt x="3" y="536"/>
                  </a:cubicBezTo>
                  <a:cubicBezTo>
                    <a:pt x="5" y="536"/>
                    <a:pt x="5" y="537"/>
                    <a:pt x="5" y="538"/>
                  </a:cubicBezTo>
                  <a:cubicBezTo>
                    <a:pt x="5" y="539"/>
                    <a:pt x="5" y="540"/>
                    <a:pt x="3" y="540"/>
                  </a:cubicBezTo>
                  <a:cubicBezTo>
                    <a:pt x="2" y="540"/>
                    <a:pt x="1" y="539"/>
                    <a:pt x="1" y="538"/>
                  </a:cubicBezTo>
                  <a:close/>
                  <a:moveTo>
                    <a:pt x="1" y="530"/>
                  </a:moveTo>
                  <a:lnTo>
                    <a:pt x="1" y="530"/>
                  </a:lnTo>
                  <a:cubicBezTo>
                    <a:pt x="1" y="529"/>
                    <a:pt x="2" y="528"/>
                    <a:pt x="3" y="528"/>
                  </a:cubicBezTo>
                  <a:cubicBezTo>
                    <a:pt x="5" y="528"/>
                    <a:pt x="5" y="529"/>
                    <a:pt x="5" y="530"/>
                  </a:cubicBezTo>
                  <a:cubicBezTo>
                    <a:pt x="5" y="531"/>
                    <a:pt x="5" y="532"/>
                    <a:pt x="3" y="532"/>
                  </a:cubicBezTo>
                  <a:cubicBezTo>
                    <a:pt x="2" y="532"/>
                    <a:pt x="1" y="531"/>
                    <a:pt x="1" y="530"/>
                  </a:cubicBezTo>
                  <a:close/>
                  <a:moveTo>
                    <a:pt x="2" y="522"/>
                  </a:moveTo>
                  <a:lnTo>
                    <a:pt x="2" y="522"/>
                  </a:lnTo>
                  <a:cubicBezTo>
                    <a:pt x="2" y="521"/>
                    <a:pt x="2" y="520"/>
                    <a:pt x="4" y="520"/>
                  </a:cubicBezTo>
                  <a:cubicBezTo>
                    <a:pt x="5" y="520"/>
                    <a:pt x="6" y="521"/>
                    <a:pt x="6" y="522"/>
                  </a:cubicBezTo>
                  <a:cubicBezTo>
                    <a:pt x="6" y="523"/>
                    <a:pt x="5" y="524"/>
                    <a:pt x="4" y="524"/>
                  </a:cubicBezTo>
                  <a:cubicBezTo>
                    <a:pt x="2" y="524"/>
                    <a:pt x="2" y="523"/>
                    <a:pt x="2" y="522"/>
                  </a:cubicBezTo>
                  <a:close/>
                  <a:moveTo>
                    <a:pt x="2" y="514"/>
                  </a:moveTo>
                  <a:lnTo>
                    <a:pt x="2" y="514"/>
                  </a:lnTo>
                  <a:cubicBezTo>
                    <a:pt x="2" y="513"/>
                    <a:pt x="2" y="512"/>
                    <a:pt x="4" y="512"/>
                  </a:cubicBezTo>
                  <a:cubicBezTo>
                    <a:pt x="5" y="512"/>
                    <a:pt x="6" y="513"/>
                    <a:pt x="6" y="514"/>
                  </a:cubicBezTo>
                  <a:cubicBezTo>
                    <a:pt x="6" y="515"/>
                    <a:pt x="5" y="516"/>
                    <a:pt x="4" y="516"/>
                  </a:cubicBezTo>
                  <a:cubicBezTo>
                    <a:pt x="2" y="516"/>
                    <a:pt x="2" y="515"/>
                    <a:pt x="2" y="514"/>
                  </a:cubicBezTo>
                  <a:close/>
                  <a:moveTo>
                    <a:pt x="2" y="506"/>
                  </a:moveTo>
                  <a:lnTo>
                    <a:pt x="2" y="506"/>
                  </a:lnTo>
                  <a:cubicBezTo>
                    <a:pt x="2" y="505"/>
                    <a:pt x="2" y="504"/>
                    <a:pt x="4" y="504"/>
                  </a:cubicBezTo>
                  <a:cubicBezTo>
                    <a:pt x="5" y="504"/>
                    <a:pt x="6" y="505"/>
                    <a:pt x="6" y="506"/>
                  </a:cubicBezTo>
                  <a:cubicBezTo>
                    <a:pt x="6" y="507"/>
                    <a:pt x="5" y="508"/>
                    <a:pt x="4" y="508"/>
                  </a:cubicBezTo>
                  <a:cubicBezTo>
                    <a:pt x="2" y="508"/>
                    <a:pt x="2" y="507"/>
                    <a:pt x="2" y="506"/>
                  </a:cubicBezTo>
                  <a:close/>
                  <a:moveTo>
                    <a:pt x="2" y="498"/>
                  </a:moveTo>
                  <a:lnTo>
                    <a:pt x="2" y="498"/>
                  </a:lnTo>
                  <a:cubicBezTo>
                    <a:pt x="2" y="497"/>
                    <a:pt x="3" y="496"/>
                    <a:pt x="4" y="496"/>
                  </a:cubicBezTo>
                  <a:cubicBezTo>
                    <a:pt x="5" y="496"/>
                    <a:pt x="6" y="497"/>
                    <a:pt x="6" y="498"/>
                  </a:cubicBezTo>
                  <a:cubicBezTo>
                    <a:pt x="6" y="499"/>
                    <a:pt x="5" y="500"/>
                    <a:pt x="4" y="500"/>
                  </a:cubicBezTo>
                  <a:cubicBezTo>
                    <a:pt x="3" y="500"/>
                    <a:pt x="2" y="499"/>
                    <a:pt x="2" y="498"/>
                  </a:cubicBezTo>
                  <a:close/>
                  <a:moveTo>
                    <a:pt x="2" y="490"/>
                  </a:moveTo>
                  <a:lnTo>
                    <a:pt x="2" y="490"/>
                  </a:lnTo>
                  <a:cubicBezTo>
                    <a:pt x="2" y="489"/>
                    <a:pt x="3" y="488"/>
                    <a:pt x="4" y="488"/>
                  </a:cubicBezTo>
                  <a:cubicBezTo>
                    <a:pt x="5" y="488"/>
                    <a:pt x="6" y="489"/>
                    <a:pt x="6" y="490"/>
                  </a:cubicBezTo>
                  <a:cubicBezTo>
                    <a:pt x="6" y="491"/>
                    <a:pt x="5" y="492"/>
                    <a:pt x="4" y="492"/>
                  </a:cubicBezTo>
                  <a:cubicBezTo>
                    <a:pt x="3" y="492"/>
                    <a:pt x="2" y="491"/>
                    <a:pt x="2" y="490"/>
                  </a:cubicBezTo>
                  <a:close/>
                  <a:moveTo>
                    <a:pt x="2" y="482"/>
                  </a:moveTo>
                  <a:lnTo>
                    <a:pt x="2" y="482"/>
                  </a:lnTo>
                  <a:cubicBezTo>
                    <a:pt x="2" y="481"/>
                    <a:pt x="3" y="480"/>
                    <a:pt x="4" y="480"/>
                  </a:cubicBezTo>
                  <a:cubicBezTo>
                    <a:pt x="5" y="480"/>
                    <a:pt x="6" y="481"/>
                    <a:pt x="6" y="482"/>
                  </a:cubicBezTo>
                  <a:cubicBezTo>
                    <a:pt x="6" y="483"/>
                    <a:pt x="5" y="484"/>
                    <a:pt x="4" y="484"/>
                  </a:cubicBezTo>
                  <a:cubicBezTo>
                    <a:pt x="3" y="484"/>
                    <a:pt x="2" y="483"/>
                    <a:pt x="2" y="482"/>
                  </a:cubicBezTo>
                  <a:close/>
                  <a:moveTo>
                    <a:pt x="2" y="474"/>
                  </a:moveTo>
                  <a:lnTo>
                    <a:pt x="2" y="474"/>
                  </a:lnTo>
                  <a:cubicBezTo>
                    <a:pt x="2" y="473"/>
                    <a:pt x="3" y="472"/>
                    <a:pt x="4" y="472"/>
                  </a:cubicBezTo>
                  <a:cubicBezTo>
                    <a:pt x="5" y="472"/>
                    <a:pt x="6" y="473"/>
                    <a:pt x="6" y="474"/>
                  </a:cubicBezTo>
                  <a:cubicBezTo>
                    <a:pt x="6" y="475"/>
                    <a:pt x="5" y="476"/>
                    <a:pt x="4" y="476"/>
                  </a:cubicBezTo>
                  <a:cubicBezTo>
                    <a:pt x="3" y="476"/>
                    <a:pt x="2" y="475"/>
                    <a:pt x="2" y="474"/>
                  </a:cubicBezTo>
                  <a:close/>
                  <a:moveTo>
                    <a:pt x="2" y="466"/>
                  </a:moveTo>
                  <a:lnTo>
                    <a:pt x="2" y="466"/>
                  </a:lnTo>
                  <a:cubicBezTo>
                    <a:pt x="2" y="465"/>
                    <a:pt x="3" y="464"/>
                    <a:pt x="4" y="464"/>
                  </a:cubicBezTo>
                  <a:cubicBezTo>
                    <a:pt x="5" y="464"/>
                    <a:pt x="6" y="465"/>
                    <a:pt x="6" y="466"/>
                  </a:cubicBezTo>
                  <a:cubicBezTo>
                    <a:pt x="6" y="467"/>
                    <a:pt x="5" y="468"/>
                    <a:pt x="4" y="468"/>
                  </a:cubicBezTo>
                  <a:cubicBezTo>
                    <a:pt x="3" y="468"/>
                    <a:pt x="2" y="467"/>
                    <a:pt x="2" y="466"/>
                  </a:cubicBezTo>
                  <a:close/>
                  <a:moveTo>
                    <a:pt x="2" y="458"/>
                  </a:moveTo>
                  <a:lnTo>
                    <a:pt x="2" y="458"/>
                  </a:lnTo>
                  <a:cubicBezTo>
                    <a:pt x="2" y="457"/>
                    <a:pt x="3" y="456"/>
                    <a:pt x="4" y="456"/>
                  </a:cubicBezTo>
                  <a:cubicBezTo>
                    <a:pt x="5" y="456"/>
                    <a:pt x="6" y="457"/>
                    <a:pt x="6" y="458"/>
                  </a:cubicBezTo>
                  <a:cubicBezTo>
                    <a:pt x="6" y="459"/>
                    <a:pt x="5" y="460"/>
                    <a:pt x="4" y="460"/>
                  </a:cubicBezTo>
                  <a:cubicBezTo>
                    <a:pt x="3" y="460"/>
                    <a:pt x="2" y="459"/>
                    <a:pt x="2" y="458"/>
                  </a:cubicBezTo>
                  <a:close/>
                  <a:moveTo>
                    <a:pt x="2" y="450"/>
                  </a:moveTo>
                  <a:lnTo>
                    <a:pt x="2" y="450"/>
                  </a:lnTo>
                  <a:cubicBezTo>
                    <a:pt x="2" y="449"/>
                    <a:pt x="3" y="448"/>
                    <a:pt x="4" y="448"/>
                  </a:cubicBezTo>
                  <a:cubicBezTo>
                    <a:pt x="5" y="448"/>
                    <a:pt x="6" y="449"/>
                    <a:pt x="6" y="450"/>
                  </a:cubicBezTo>
                  <a:cubicBezTo>
                    <a:pt x="6" y="451"/>
                    <a:pt x="5" y="452"/>
                    <a:pt x="4" y="452"/>
                  </a:cubicBezTo>
                  <a:cubicBezTo>
                    <a:pt x="3" y="452"/>
                    <a:pt x="2" y="451"/>
                    <a:pt x="2" y="450"/>
                  </a:cubicBezTo>
                  <a:close/>
                  <a:moveTo>
                    <a:pt x="2" y="442"/>
                  </a:moveTo>
                  <a:lnTo>
                    <a:pt x="2" y="442"/>
                  </a:lnTo>
                  <a:cubicBezTo>
                    <a:pt x="2" y="441"/>
                    <a:pt x="3" y="440"/>
                    <a:pt x="4" y="440"/>
                  </a:cubicBezTo>
                  <a:cubicBezTo>
                    <a:pt x="5" y="440"/>
                    <a:pt x="6" y="441"/>
                    <a:pt x="6" y="442"/>
                  </a:cubicBezTo>
                  <a:cubicBezTo>
                    <a:pt x="6" y="443"/>
                    <a:pt x="5" y="444"/>
                    <a:pt x="4" y="444"/>
                  </a:cubicBezTo>
                  <a:cubicBezTo>
                    <a:pt x="3" y="444"/>
                    <a:pt x="2" y="443"/>
                    <a:pt x="2" y="442"/>
                  </a:cubicBezTo>
                  <a:close/>
                  <a:moveTo>
                    <a:pt x="2" y="434"/>
                  </a:moveTo>
                  <a:lnTo>
                    <a:pt x="2" y="434"/>
                  </a:lnTo>
                  <a:cubicBezTo>
                    <a:pt x="2" y="433"/>
                    <a:pt x="3" y="432"/>
                    <a:pt x="4" y="432"/>
                  </a:cubicBezTo>
                  <a:cubicBezTo>
                    <a:pt x="5" y="432"/>
                    <a:pt x="6" y="433"/>
                    <a:pt x="6" y="434"/>
                  </a:cubicBezTo>
                  <a:cubicBezTo>
                    <a:pt x="6" y="435"/>
                    <a:pt x="5" y="436"/>
                    <a:pt x="4" y="436"/>
                  </a:cubicBezTo>
                  <a:cubicBezTo>
                    <a:pt x="3"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5" y="392"/>
                    <a:pt x="6" y="393"/>
                    <a:pt x="6" y="394"/>
                  </a:cubicBezTo>
                  <a:cubicBezTo>
                    <a:pt x="6" y="395"/>
                    <a:pt x="5" y="396"/>
                    <a:pt x="4" y="396"/>
                  </a:cubicBezTo>
                  <a:cubicBezTo>
                    <a:pt x="3" y="396"/>
                    <a:pt x="2" y="395"/>
                    <a:pt x="2" y="394"/>
                  </a:cubicBezTo>
                  <a:close/>
                  <a:moveTo>
                    <a:pt x="2" y="386"/>
                  </a:moveTo>
                  <a:lnTo>
                    <a:pt x="2" y="386"/>
                  </a:lnTo>
                  <a:cubicBezTo>
                    <a:pt x="2" y="385"/>
                    <a:pt x="3" y="384"/>
                    <a:pt x="4" y="384"/>
                  </a:cubicBezTo>
                  <a:cubicBezTo>
                    <a:pt x="5" y="384"/>
                    <a:pt x="6" y="385"/>
                    <a:pt x="6" y="386"/>
                  </a:cubicBezTo>
                  <a:cubicBezTo>
                    <a:pt x="6" y="387"/>
                    <a:pt x="5" y="388"/>
                    <a:pt x="4" y="388"/>
                  </a:cubicBezTo>
                  <a:cubicBezTo>
                    <a:pt x="3" y="388"/>
                    <a:pt x="2" y="387"/>
                    <a:pt x="2" y="386"/>
                  </a:cubicBezTo>
                  <a:close/>
                  <a:moveTo>
                    <a:pt x="2" y="378"/>
                  </a:moveTo>
                  <a:lnTo>
                    <a:pt x="2" y="378"/>
                  </a:lnTo>
                  <a:cubicBezTo>
                    <a:pt x="2" y="377"/>
                    <a:pt x="3" y="376"/>
                    <a:pt x="4" y="376"/>
                  </a:cubicBezTo>
                  <a:cubicBezTo>
                    <a:pt x="5" y="376"/>
                    <a:pt x="6" y="377"/>
                    <a:pt x="6" y="378"/>
                  </a:cubicBezTo>
                  <a:cubicBezTo>
                    <a:pt x="6" y="379"/>
                    <a:pt x="5" y="380"/>
                    <a:pt x="4" y="380"/>
                  </a:cubicBezTo>
                  <a:cubicBezTo>
                    <a:pt x="3" y="380"/>
                    <a:pt x="2" y="379"/>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6" y="312"/>
                    <a:pt x="6" y="313"/>
                    <a:pt x="6" y="314"/>
                  </a:cubicBezTo>
                  <a:cubicBezTo>
                    <a:pt x="6" y="315"/>
                    <a:pt x="6" y="316"/>
                    <a:pt x="4" y="316"/>
                  </a:cubicBezTo>
                  <a:cubicBezTo>
                    <a:pt x="3" y="316"/>
                    <a:pt x="2" y="315"/>
                    <a:pt x="2" y="314"/>
                  </a:cubicBezTo>
                  <a:close/>
                  <a:moveTo>
                    <a:pt x="2" y="306"/>
                  </a:moveTo>
                  <a:lnTo>
                    <a:pt x="2" y="306"/>
                  </a:lnTo>
                  <a:cubicBezTo>
                    <a:pt x="2" y="305"/>
                    <a:pt x="3" y="304"/>
                    <a:pt x="4" y="304"/>
                  </a:cubicBezTo>
                  <a:cubicBezTo>
                    <a:pt x="6" y="304"/>
                    <a:pt x="6" y="305"/>
                    <a:pt x="6" y="306"/>
                  </a:cubicBezTo>
                  <a:cubicBezTo>
                    <a:pt x="6" y="307"/>
                    <a:pt x="6" y="308"/>
                    <a:pt x="4" y="308"/>
                  </a:cubicBezTo>
                  <a:cubicBezTo>
                    <a:pt x="3" y="308"/>
                    <a:pt x="2" y="307"/>
                    <a:pt x="2" y="306"/>
                  </a:cubicBezTo>
                  <a:close/>
                  <a:moveTo>
                    <a:pt x="2" y="298"/>
                  </a:moveTo>
                  <a:lnTo>
                    <a:pt x="2" y="298"/>
                  </a:lnTo>
                  <a:cubicBezTo>
                    <a:pt x="2" y="297"/>
                    <a:pt x="3" y="296"/>
                    <a:pt x="4" y="296"/>
                  </a:cubicBezTo>
                  <a:cubicBezTo>
                    <a:pt x="6" y="296"/>
                    <a:pt x="6" y="297"/>
                    <a:pt x="6" y="298"/>
                  </a:cubicBezTo>
                  <a:cubicBezTo>
                    <a:pt x="6" y="299"/>
                    <a:pt x="6" y="300"/>
                    <a:pt x="4" y="300"/>
                  </a:cubicBezTo>
                  <a:cubicBezTo>
                    <a:pt x="3" y="300"/>
                    <a:pt x="2" y="299"/>
                    <a:pt x="2" y="298"/>
                  </a:cubicBezTo>
                  <a:close/>
                  <a:moveTo>
                    <a:pt x="3" y="290"/>
                  </a:moveTo>
                  <a:lnTo>
                    <a:pt x="3" y="290"/>
                  </a:lnTo>
                  <a:cubicBezTo>
                    <a:pt x="3" y="289"/>
                    <a:pt x="3" y="288"/>
                    <a:pt x="5" y="288"/>
                  </a:cubicBezTo>
                  <a:cubicBezTo>
                    <a:pt x="6" y="288"/>
                    <a:pt x="7" y="289"/>
                    <a:pt x="7" y="290"/>
                  </a:cubicBezTo>
                  <a:cubicBezTo>
                    <a:pt x="7" y="291"/>
                    <a:pt x="6" y="292"/>
                    <a:pt x="5" y="292"/>
                  </a:cubicBezTo>
                  <a:cubicBezTo>
                    <a:pt x="3" y="292"/>
                    <a:pt x="3" y="291"/>
                    <a:pt x="3" y="290"/>
                  </a:cubicBezTo>
                  <a:close/>
                  <a:moveTo>
                    <a:pt x="3" y="282"/>
                  </a:moveTo>
                  <a:lnTo>
                    <a:pt x="3" y="282"/>
                  </a:lnTo>
                  <a:cubicBezTo>
                    <a:pt x="3" y="281"/>
                    <a:pt x="3" y="280"/>
                    <a:pt x="5" y="280"/>
                  </a:cubicBezTo>
                  <a:cubicBezTo>
                    <a:pt x="6" y="280"/>
                    <a:pt x="7" y="281"/>
                    <a:pt x="7" y="282"/>
                  </a:cubicBezTo>
                  <a:cubicBezTo>
                    <a:pt x="7" y="283"/>
                    <a:pt x="6" y="284"/>
                    <a:pt x="5" y="284"/>
                  </a:cubicBezTo>
                  <a:cubicBezTo>
                    <a:pt x="3" y="284"/>
                    <a:pt x="3" y="283"/>
                    <a:pt x="3" y="282"/>
                  </a:cubicBezTo>
                  <a:close/>
                  <a:moveTo>
                    <a:pt x="3" y="274"/>
                  </a:moveTo>
                  <a:lnTo>
                    <a:pt x="3" y="274"/>
                  </a:lnTo>
                  <a:cubicBezTo>
                    <a:pt x="3" y="273"/>
                    <a:pt x="3" y="272"/>
                    <a:pt x="5" y="272"/>
                  </a:cubicBezTo>
                  <a:cubicBezTo>
                    <a:pt x="6" y="272"/>
                    <a:pt x="7" y="273"/>
                    <a:pt x="7" y="274"/>
                  </a:cubicBezTo>
                  <a:cubicBezTo>
                    <a:pt x="7" y="275"/>
                    <a:pt x="6" y="276"/>
                    <a:pt x="5" y="276"/>
                  </a:cubicBezTo>
                  <a:cubicBezTo>
                    <a:pt x="3"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7" y="80"/>
                    <a:pt x="7" y="81"/>
                    <a:pt x="7" y="82"/>
                  </a:cubicBezTo>
                  <a:cubicBezTo>
                    <a:pt x="7" y="83"/>
                    <a:pt x="7" y="84"/>
                    <a:pt x="5" y="84"/>
                  </a:cubicBezTo>
                  <a:cubicBezTo>
                    <a:pt x="4" y="84"/>
                    <a:pt x="3" y="83"/>
                    <a:pt x="3" y="82"/>
                  </a:cubicBezTo>
                  <a:close/>
                  <a:moveTo>
                    <a:pt x="3" y="74"/>
                  </a:moveTo>
                  <a:lnTo>
                    <a:pt x="3" y="74"/>
                  </a:lnTo>
                  <a:cubicBezTo>
                    <a:pt x="3" y="73"/>
                    <a:pt x="4" y="72"/>
                    <a:pt x="5" y="72"/>
                  </a:cubicBezTo>
                  <a:cubicBezTo>
                    <a:pt x="7" y="72"/>
                    <a:pt x="7" y="73"/>
                    <a:pt x="7" y="74"/>
                  </a:cubicBezTo>
                  <a:cubicBezTo>
                    <a:pt x="7" y="75"/>
                    <a:pt x="7" y="76"/>
                    <a:pt x="5" y="76"/>
                  </a:cubicBezTo>
                  <a:cubicBezTo>
                    <a:pt x="4" y="76"/>
                    <a:pt x="3" y="75"/>
                    <a:pt x="3" y="74"/>
                  </a:cubicBezTo>
                  <a:close/>
                  <a:moveTo>
                    <a:pt x="3" y="66"/>
                  </a:moveTo>
                  <a:lnTo>
                    <a:pt x="3" y="66"/>
                  </a:lnTo>
                  <a:cubicBezTo>
                    <a:pt x="3" y="65"/>
                    <a:pt x="4" y="64"/>
                    <a:pt x="5" y="64"/>
                  </a:cubicBezTo>
                  <a:cubicBezTo>
                    <a:pt x="7" y="64"/>
                    <a:pt x="7" y="65"/>
                    <a:pt x="7" y="66"/>
                  </a:cubicBezTo>
                  <a:cubicBezTo>
                    <a:pt x="7" y="67"/>
                    <a:pt x="7" y="68"/>
                    <a:pt x="5" y="68"/>
                  </a:cubicBezTo>
                  <a:cubicBezTo>
                    <a:pt x="4" y="68"/>
                    <a:pt x="3" y="67"/>
                    <a:pt x="3" y="66"/>
                  </a:cubicBezTo>
                  <a:close/>
                  <a:moveTo>
                    <a:pt x="4" y="58"/>
                  </a:moveTo>
                  <a:lnTo>
                    <a:pt x="4" y="58"/>
                  </a:lnTo>
                  <a:cubicBezTo>
                    <a:pt x="4" y="57"/>
                    <a:pt x="4" y="56"/>
                    <a:pt x="6" y="56"/>
                  </a:cubicBezTo>
                  <a:cubicBezTo>
                    <a:pt x="7" y="56"/>
                    <a:pt x="8" y="57"/>
                    <a:pt x="8" y="58"/>
                  </a:cubicBezTo>
                  <a:cubicBezTo>
                    <a:pt x="8" y="59"/>
                    <a:pt x="7" y="60"/>
                    <a:pt x="6" y="60"/>
                  </a:cubicBezTo>
                  <a:cubicBezTo>
                    <a:pt x="4" y="60"/>
                    <a:pt x="4" y="59"/>
                    <a:pt x="4" y="58"/>
                  </a:cubicBezTo>
                  <a:close/>
                  <a:moveTo>
                    <a:pt x="4" y="50"/>
                  </a:moveTo>
                  <a:lnTo>
                    <a:pt x="4" y="50"/>
                  </a:lnTo>
                  <a:cubicBezTo>
                    <a:pt x="4" y="49"/>
                    <a:pt x="4" y="48"/>
                    <a:pt x="6" y="48"/>
                  </a:cubicBezTo>
                  <a:cubicBezTo>
                    <a:pt x="7" y="48"/>
                    <a:pt x="8" y="49"/>
                    <a:pt x="8" y="50"/>
                  </a:cubicBezTo>
                  <a:cubicBezTo>
                    <a:pt x="8" y="51"/>
                    <a:pt x="7" y="52"/>
                    <a:pt x="6" y="52"/>
                  </a:cubicBezTo>
                  <a:cubicBezTo>
                    <a:pt x="4" y="52"/>
                    <a:pt x="4" y="51"/>
                    <a:pt x="4"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699" name="Freeform 408"/>
            <p:cNvSpPr>
              <a:spLocks noEditPoints="1"/>
            </p:cNvSpPr>
            <p:nvPr/>
          </p:nvSpPr>
          <p:spPr bwMode="auto">
            <a:xfrm>
              <a:off x="4652" y="3190"/>
              <a:ext cx="2" cy="153"/>
            </a:xfrm>
            <a:custGeom>
              <a:avLst/>
              <a:gdLst>
                <a:gd name="T0" fmla="*/ 0 w 8"/>
                <a:gd name="T1" fmla="*/ 1 h 492"/>
                <a:gd name="T2" fmla="*/ 0 w 8"/>
                <a:gd name="T3" fmla="*/ 1 h 492"/>
                <a:gd name="T4" fmla="*/ 0 w 8"/>
                <a:gd name="T5" fmla="*/ 0 h 492"/>
                <a:gd name="T6" fmla="*/ 0 w 8"/>
                <a:gd name="T7" fmla="*/ 0 h 492"/>
                <a:gd name="T8" fmla="*/ 0 w 8"/>
                <a:gd name="T9" fmla="*/ 0 h 492"/>
                <a:gd name="T10" fmla="*/ 0 w 8"/>
                <a:gd name="T11" fmla="*/ 0 h 492"/>
                <a:gd name="T12" fmla="*/ 0 w 8"/>
                <a:gd name="T13" fmla="*/ 0 h 492"/>
                <a:gd name="T14" fmla="*/ 0 w 8"/>
                <a:gd name="T15" fmla="*/ 0 h 492"/>
                <a:gd name="T16" fmla="*/ 0 w 8"/>
                <a:gd name="T17" fmla="*/ 0 h 492"/>
                <a:gd name="T18" fmla="*/ 0 w 8"/>
                <a:gd name="T19" fmla="*/ 0 h 492"/>
                <a:gd name="T20" fmla="*/ 0 w 8"/>
                <a:gd name="T21" fmla="*/ 0 h 492"/>
                <a:gd name="T22" fmla="*/ 0 w 8"/>
                <a:gd name="T23" fmla="*/ 0 h 492"/>
                <a:gd name="T24" fmla="*/ 0 w 8"/>
                <a:gd name="T25" fmla="*/ 0 h 492"/>
                <a:gd name="T26" fmla="*/ 0 w 8"/>
                <a:gd name="T27" fmla="*/ 0 h 492"/>
                <a:gd name="T28" fmla="*/ 0 w 8"/>
                <a:gd name="T29" fmla="*/ 0 h 492"/>
                <a:gd name="T30" fmla="*/ 0 w 8"/>
                <a:gd name="T31" fmla="*/ 0 h 492"/>
                <a:gd name="T32" fmla="*/ 0 w 8"/>
                <a:gd name="T33" fmla="*/ 0 h 492"/>
                <a:gd name="T34" fmla="*/ 0 w 8"/>
                <a:gd name="T35" fmla="*/ 0 h 492"/>
                <a:gd name="T36" fmla="*/ 0 w 8"/>
                <a:gd name="T37" fmla="*/ 0 h 492"/>
                <a:gd name="T38" fmla="*/ 0 w 8"/>
                <a:gd name="T39" fmla="*/ 0 h 492"/>
                <a:gd name="T40" fmla="*/ 0 w 8"/>
                <a:gd name="T41" fmla="*/ 0 h 492"/>
                <a:gd name="T42" fmla="*/ 0 w 8"/>
                <a:gd name="T43" fmla="*/ 0 h 492"/>
                <a:gd name="T44" fmla="*/ 0 w 8"/>
                <a:gd name="T45" fmla="*/ 0 h 492"/>
                <a:gd name="T46" fmla="*/ 0 w 8"/>
                <a:gd name="T47" fmla="*/ 0 h 492"/>
                <a:gd name="T48" fmla="*/ 0 w 8"/>
                <a:gd name="T49" fmla="*/ 0 h 492"/>
                <a:gd name="T50" fmla="*/ 0 w 8"/>
                <a:gd name="T51" fmla="*/ 0 h 492"/>
                <a:gd name="T52" fmla="*/ 0 w 8"/>
                <a:gd name="T53" fmla="*/ 0 h 492"/>
                <a:gd name="T54" fmla="*/ 0 w 8"/>
                <a:gd name="T55" fmla="*/ 0 h 492"/>
                <a:gd name="T56" fmla="*/ 0 w 8"/>
                <a:gd name="T57" fmla="*/ 0 h 492"/>
                <a:gd name="T58" fmla="*/ 0 w 8"/>
                <a:gd name="T59" fmla="*/ 0 h 492"/>
                <a:gd name="T60" fmla="*/ 0 w 8"/>
                <a:gd name="T61" fmla="*/ 0 h 492"/>
                <a:gd name="T62" fmla="*/ 0 w 8"/>
                <a:gd name="T63" fmla="*/ 0 h 492"/>
                <a:gd name="T64" fmla="*/ 0 w 8"/>
                <a:gd name="T65" fmla="*/ 0 h 492"/>
                <a:gd name="T66" fmla="*/ 0 w 8"/>
                <a:gd name="T67" fmla="*/ 0 h 492"/>
                <a:gd name="T68" fmla="*/ 0 w 8"/>
                <a:gd name="T69" fmla="*/ 0 h 492"/>
                <a:gd name="T70" fmla="*/ 0 w 8"/>
                <a:gd name="T71" fmla="*/ 0 h 492"/>
                <a:gd name="T72" fmla="*/ 0 w 8"/>
                <a:gd name="T73" fmla="*/ 0 h 492"/>
                <a:gd name="T74" fmla="*/ 0 w 8"/>
                <a:gd name="T75" fmla="*/ 0 h 492"/>
                <a:gd name="T76" fmla="*/ 0 w 8"/>
                <a:gd name="T77" fmla="*/ 0 h 492"/>
                <a:gd name="T78" fmla="*/ 0 w 8"/>
                <a:gd name="T79" fmla="*/ 0 h 492"/>
                <a:gd name="T80" fmla="*/ 0 w 8"/>
                <a:gd name="T81" fmla="*/ 0 h 492"/>
                <a:gd name="T82" fmla="*/ 0 w 8"/>
                <a:gd name="T83" fmla="*/ 0 h 492"/>
                <a:gd name="T84" fmla="*/ 0 w 8"/>
                <a:gd name="T85" fmla="*/ 0 h 492"/>
                <a:gd name="T86" fmla="*/ 0 w 8"/>
                <a:gd name="T87" fmla="*/ 0 h 492"/>
                <a:gd name="T88" fmla="*/ 0 w 8"/>
                <a:gd name="T89" fmla="*/ 0 h 492"/>
                <a:gd name="T90" fmla="*/ 0 w 8"/>
                <a:gd name="T91" fmla="*/ 0 h 492"/>
                <a:gd name="T92" fmla="*/ 0 w 8"/>
                <a:gd name="T93" fmla="*/ 0 h 492"/>
                <a:gd name="T94" fmla="*/ 0 w 8"/>
                <a:gd name="T95" fmla="*/ 0 h 492"/>
                <a:gd name="T96" fmla="*/ 0 w 8"/>
                <a:gd name="T97" fmla="*/ 0 h 492"/>
                <a:gd name="T98" fmla="*/ 0 w 8"/>
                <a:gd name="T99" fmla="*/ 0 h 492"/>
                <a:gd name="T100" fmla="*/ 0 w 8"/>
                <a:gd name="T101" fmla="*/ 0 h 492"/>
                <a:gd name="T102" fmla="*/ 0 w 8"/>
                <a:gd name="T103" fmla="*/ 0 h 492"/>
                <a:gd name="T104" fmla="*/ 0 w 8"/>
                <a:gd name="T105" fmla="*/ 0 h 492"/>
                <a:gd name="T106" fmla="*/ 0 w 8"/>
                <a:gd name="T107" fmla="*/ 0 h 492"/>
                <a:gd name="T108" fmla="*/ 0 w 8"/>
                <a:gd name="T109" fmla="*/ 0 h 492"/>
                <a:gd name="T110" fmla="*/ 0 w 8"/>
                <a:gd name="T111" fmla="*/ 0 h 492"/>
                <a:gd name="T112" fmla="*/ 0 w 8"/>
                <a:gd name="T113" fmla="*/ 0 h 492"/>
                <a:gd name="T114" fmla="*/ 0 w 8"/>
                <a:gd name="T115" fmla="*/ 0 h 492"/>
                <a:gd name="T116" fmla="*/ 0 w 8"/>
                <a:gd name="T117" fmla="*/ 0 h 492"/>
                <a:gd name="T118" fmla="*/ 0 w 8"/>
                <a:gd name="T119" fmla="*/ 0 h 492"/>
                <a:gd name="T120" fmla="*/ 0 w 8"/>
                <a:gd name="T121" fmla="*/ 0 h 492"/>
                <a:gd name="T122" fmla="*/ 0 w 8"/>
                <a:gd name="T123" fmla="*/ 0 h 4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
                <a:gd name="T187" fmla="*/ 0 h 492"/>
                <a:gd name="T188" fmla="*/ 8 w 8"/>
                <a:gd name="T189" fmla="*/ 492 h 4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 h="492">
                  <a:moveTo>
                    <a:pt x="0" y="490"/>
                  </a:moveTo>
                  <a:lnTo>
                    <a:pt x="0" y="490"/>
                  </a:lnTo>
                  <a:cubicBezTo>
                    <a:pt x="0" y="489"/>
                    <a:pt x="1" y="488"/>
                    <a:pt x="2" y="488"/>
                  </a:cubicBezTo>
                  <a:cubicBezTo>
                    <a:pt x="3" y="488"/>
                    <a:pt x="4" y="489"/>
                    <a:pt x="4" y="490"/>
                  </a:cubicBezTo>
                  <a:cubicBezTo>
                    <a:pt x="4" y="492"/>
                    <a:pt x="3" y="492"/>
                    <a:pt x="2" y="492"/>
                  </a:cubicBezTo>
                  <a:cubicBezTo>
                    <a:pt x="1" y="492"/>
                    <a:pt x="0" y="492"/>
                    <a:pt x="0" y="490"/>
                  </a:cubicBezTo>
                  <a:close/>
                  <a:moveTo>
                    <a:pt x="0" y="482"/>
                  </a:moveTo>
                  <a:lnTo>
                    <a:pt x="0" y="482"/>
                  </a:lnTo>
                  <a:cubicBezTo>
                    <a:pt x="0" y="481"/>
                    <a:pt x="1" y="480"/>
                    <a:pt x="2" y="480"/>
                  </a:cubicBezTo>
                  <a:cubicBezTo>
                    <a:pt x="3" y="480"/>
                    <a:pt x="4" y="481"/>
                    <a:pt x="4" y="482"/>
                  </a:cubicBezTo>
                  <a:cubicBezTo>
                    <a:pt x="4" y="484"/>
                    <a:pt x="3" y="484"/>
                    <a:pt x="2" y="484"/>
                  </a:cubicBezTo>
                  <a:cubicBezTo>
                    <a:pt x="1" y="484"/>
                    <a:pt x="0" y="484"/>
                    <a:pt x="0" y="482"/>
                  </a:cubicBezTo>
                  <a:close/>
                  <a:moveTo>
                    <a:pt x="0" y="474"/>
                  </a:moveTo>
                  <a:lnTo>
                    <a:pt x="0" y="474"/>
                  </a:lnTo>
                  <a:cubicBezTo>
                    <a:pt x="0" y="473"/>
                    <a:pt x="1" y="472"/>
                    <a:pt x="2" y="472"/>
                  </a:cubicBezTo>
                  <a:cubicBezTo>
                    <a:pt x="3" y="472"/>
                    <a:pt x="4" y="473"/>
                    <a:pt x="4" y="474"/>
                  </a:cubicBezTo>
                  <a:cubicBezTo>
                    <a:pt x="4" y="476"/>
                    <a:pt x="3" y="476"/>
                    <a:pt x="2" y="476"/>
                  </a:cubicBezTo>
                  <a:cubicBezTo>
                    <a:pt x="1" y="476"/>
                    <a:pt x="0" y="476"/>
                    <a:pt x="0" y="474"/>
                  </a:cubicBezTo>
                  <a:close/>
                  <a:moveTo>
                    <a:pt x="0" y="466"/>
                  </a:moveTo>
                  <a:lnTo>
                    <a:pt x="0" y="466"/>
                  </a:lnTo>
                  <a:cubicBezTo>
                    <a:pt x="0" y="465"/>
                    <a:pt x="1" y="464"/>
                    <a:pt x="2" y="464"/>
                  </a:cubicBezTo>
                  <a:cubicBezTo>
                    <a:pt x="3" y="464"/>
                    <a:pt x="4" y="465"/>
                    <a:pt x="4" y="466"/>
                  </a:cubicBezTo>
                  <a:cubicBezTo>
                    <a:pt x="4" y="468"/>
                    <a:pt x="3" y="468"/>
                    <a:pt x="2" y="468"/>
                  </a:cubicBezTo>
                  <a:cubicBezTo>
                    <a:pt x="1" y="468"/>
                    <a:pt x="0" y="468"/>
                    <a:pt x="0" y="466"/>
                  </a:cubicBezTo>
                  <a:close/>
                  <a:moveTo>
                    <a:pt x="0" y="458"/>
                  </a:moveTo>
                  <a:lnTo>
                    <a:pt x="0" y="458"/>
                  </a:lnTo>
                  <a:cubicBezTo>
                    <a:pt x="0" y="457"/>
                    <a:pt x="1" y="456"/>
                    <a:pt x="2" y="456"/>
                  </a:cubicBezTo>
                  <a:cubicBezTo>
                    <a:pt x="4" y="456"/>
                    <a:pt x="4" y="457"/>
                    <a:pt x="4" y="458"/>
                  </a:cubicBezTo>
                  <a:cubicBezTo>
                    <a:pt x="4" y="460"/>
                    <a:pt x="4" y="460"/>
                    <a:pt x="2" y="460"/>
                  </a:cubicBezTo>
                  <a:cubicBezTo>
                    <a:pt x="1" y="460"/>
                    <a:pt x="0" y="460"/>
                    <a:pt x="0" y="458"/>
                  </a:cubicBezTo>
                  <a:close/>
                  <a:moveTo>
                    <a:pt x="0" y="450"/>
                  </a:moveTo>
                  <a:lnTo>
                    <a:pt x="0" y="450"/>
                  </a:lnTo>
                  <a:cubicBezTo>
                    <a:pt x="0" y="449"/>
                    <a:pt x="1" y="448"/>
                    <a:pt x="2" y="448"/>
                  </a:cubicBezTo>
                  <a:cubicBezTo>
                    <a:pt x="4" y="448"/>
                    <a:pt x="4" y="449"/>
                    <a:pt x="4" y="450"/>
                  </a:cubicBezTo>
                  <a:cubicBezTo>
                    <a:pt x="4" y="452"/>
                    <a:pt x="4" y="452"/>
                    <a:pt x="2" y="452"/>
                  </a:cubicBezTo>
                  <a:cubicBezTo>
                    <a:pt x="1" y="452"/>
                    <a:pt x="0" y="452"/>
                    <a:pt x="0" y="450"/>
                  </a:cubicBezTo>
                  <a:close/>
                  <a:moveTo>
                    <a:pt x="1" y="442"/>
                  </a:moveTo>
                  <a:lnTo>
                    <a:pt x="1" y="442"/>
                  </a:lnTo>
                  <a:cubicBezTo>
                    <a:pt x="1" y="441"/>
                    <a:pt x="1" y="440"/>
                    <a:pt x="3" y="440"/>
                  </a:cubicBezTo>
                  <a:cubicBezTo>
                    <a:pt x="4" y="440"/>
                    <a:pt x="5" y="441"/>
                    <a:pt x="5" y="442"/>
                  </a:cubicBezTo>
                  <a:cubicBezTo>
                    <a:pt x="5" y="444"/>
                    <a:pt x="4" y="444"/>
                    <a:pt x="3" y="444"/>
                  </a:cubicBezTo>
                  <a:cubicBezTo>
                    <a:pt x="1" y="444"/>
                    <a:pt x="1" y="444"/>
                    <a:pt x="1" y="442"/>
                  </a:cubicBezTo>
                  <a:close/>
                  <a:moveTo>
                    <a:pt x="1" y="434"/>
                  </a:moveTo>
                  <a:lnTo>
                    <a:pt x="1" y="434"/>
                  </a:lnTo>
                  <a:cubicBezTo>
                    <a:pt x="1" y="433"/>
                    <a:pt x="1" y="432"/>
                    <a:pt x="3" y="432"/>
                  </a:cubicBezTo>
                  <a:cubicBezTo>
                    <a:pt x="4" y="432"/>
                    <a:pt x="5" y="433"/>
                    <a:pt x="5" y="434"/>
                  </a:cubicBezTo>
                  <a:cubicBezTo>
                    <a:pt x="5" y="436"/>
                    <a:pt x="4" y="436"/>
                    <a:pt x="3" y="436"/>
                  </a:cubicBezTo>
                  <a:cubicBezTo>
                    <a:pt x="1" y="436"/>
                    <a:pt x="1" y="436"/>
                    <a:pt x="1" y="434"/>
                  </a:cubicBezTo>
                  <a:close/>
                  <a:moveTo>
                    <a:pt x="1" y="426"/>
                  </a:moveTo>
                  <a:lnTo>
                    <a:pt x="1" y="426"/>
                  </a:lnTo>
                  <a:cubicBezTo>
                    <a:pt x="1" y="425"/>
                    <a:pt x="2" y="424"/>
                    <a:pt x="3" y="424"/>
                  </a:cubicBezTo>
                  <a:cubicBezTo>
                    <a:pt x="4" y="424"/>
                    <a:pt x="5" y="425"/>
                    <a:pt x="5" y="426"/>
                  </a:cubicBezTo>
                  <a:cubicBezTo>
                    <a:pt x="5" y="428"/>
                    <a:pt x="4" y="428"/>
                    <a:pt x="3" y="428"/>
                  </a:cubicBezTo>
                  <a:cubicBezTo>
                    <a:pt x="2" y="428"/>
                    <a:pt x="1" y="428"/>
                    <a:pt x="1" y="426"/>
                  </a:cubicBezTo>
                  <a:close/>
                  <a:moveTo>
                    <a:pt x="1" y="418"/>
                  </a:moveTo>
                  <a:lnTo>
                    <a:pt x="1" y="418"/>
                  </a:lnTo>
                  <a:cubicBezTo>
                    <a:pt x="1" y="417"/>
                    <a:pt x="2" y="416"/>
                    <a:pt x="3" y="416"/>
                  </a:cubicBezTo>
                  <a:cubicBezTo>
                    <a:pt x="4" y="416"/>
                    <a:pt x="5" y="417"/>
                    <a:pt x="5" y="418"/>
                  </a:cubicBezTo>
                  <a:cubicBezTo>
                    <a:pt x="5" y="420"/>
                    <a:pt x="4" y="420"/>
                    <a:pt x="3" y="420"/>
                  </a:cubicBezTo>
                  <a:cubicBezTo>
                    <a:pt x="2" y="420"/>
                    <a:pt x="1" y="420"/>
                    <a:pt x="1" y="418"/>
                  </a:cubicBezTo>
                  <a:close/>
                  <a:moveTo>
                    <a:pt x="1" y="410"/>
                  </a:moveTo>
                  <a:lnTo>
                    <a:pt x="1" y="410"/>
                  </a:lnTo>
                  <a:cubicBezTo>
                    <a:pt x="1" y="409"/>
                    <a:pt x="2" y="408"/>
                    <a:pt x="3" y="408"/>
                  </a:cubicBezTo>
                  <a:cubicBezTo>
                    <a:pt x="4" y="408"/>
                    <a:pt x="5" y="409"/>
                    <a:pt x="5" y="410"/>
                  </a:cubicBezTo>
                  <a:cubicBezTo>
                    <a:pt x="5" y="412"/>
                    <a:pt x="4" y="412"/>
                    <a:pt x="3" y="412"/>
                  </a:cubicBezTo>
                  <a:cubicBezTo>
                    <a:pt x="2" y="412"/>
                    <a:pt x="1" y="412"/>
                    <a:pt x="1" y="410"/>
                  </a:cubicBezTo>
                  <a:close/>
                  <a:moveTo>
                    <a:pt x="1" y="402"/>
                  </a:moveTo>
                  <a:lnTo>
                    <a:pt x="1" y="402"/>
                  </a:lnTo>
                  <a:cubicBezTo>
                    <a:pt x="1" y="401"/>
                    <a:pt x="2" y="400"/>
                    <a:pt x="3" y="400"/>
                  </a:cubicBezTo>
                  <a:cubicBezTo>
                    <a:pt x="4" y="400"/>
                    <a:pt x="5" y="401"/>
                    <a:pt x="5" y="402"/>
                  </a:cubicBezTo>
                  <a:cubicBezTo>
                    <a:pt x="5" y="404"/>
                    <a:pt x="4" y="404"/>
                    <a:pt x="3" y="404"/>
                  </a:cubicBezTo>
                  <a:cubicBezTo>
                    <a:pt x="2" y="404"/>
                    <a:pt x="1" y="404"/>
                    <a:pt x="1" y="402"/>
                  </a:cubicBezTo>
                  <a:close/>
                  <a:moveTo>
                    <a:pt x="1" y="394"/>
                  </a:moveTo>
                  <a:lnTo>
                    <a:pt x="1" y="394"/>
                  </a:lnTo>
                  <a:cubicBezTo>
                    <a:pt x="1" y="393"/>
                    <a:pt x="2" y="392"/>
                    <a:pt x="3" y="392"/>
                  </a:cubicBezTo>
                  <a:cubicBezTo>
                    <a:pt x="4" y="392"/>
                    <a:pt x="5" y="393"/>
                    <a:pt x="5" y="394"/>
                  </a:cubicBezTo>
                  <a:cubicBezTo>
                    <a:pt x="5" y="396"/>
                    <a:pt x="4" y="396"/>
                    <a:pt x="3" y="396"/>
                  </a:cubicBezTo>
                  <a:cubicBezTo>
                    <a:pt x="2" y="396"/>
                    <a:pt x="1" y="396"/>
                    <a:pt x="1" y="394"/>
                  </a:cubicBezTo>
                  <a:close/>
                  <a:moveTo>
                    <a:pt x="1" y="386"/>
                  </a:moveTo>
                  <a:lnTo>
                    <a:pt x="1" y="386"/>
                  </a:lnTo>
                  <a:cubicBezTo>
                    <a:pt x="1" y="385"/>
                    <a:pt x="2" y="384"/>
                    <a:pt x="3" y="384"/>
                  </a:cubicBezTo>
                  <a:cubicBezTo>
                    <a:pt x="4" y="384"/>
                    <a:pt x="5" y="385"/>
                    <a:pt x="5" y="386"/>
                  </a:cubicBezTo>
                  <a:cubicBezTo>
                    <a:pt x="5" y="388"/>
                    <a:pt x="4" y="388"/>
                    <a:pt x="3" y="388"/>
                  </a:cubicBezTo>
                  <a:cubicBezTo>
                    <a:pt x="2" y="388"/>
                    <a:pt x="1" y="388"/>
                    <a:pt x="1" y="386"/>
                  </a:cubicBezTo>
                  <a:close/>
                  <a:moveTo>
                    <a:pt x="1" y="378"/>
                  </a:moveTo>
                  <a:lnTo>
                    <a:pt x="1" y="378"/>
                  </a:lnTo>
                  <a:cubicBezTo>
                    <a:pt x="1" y="377"/>
                    <a:pt x="2" y="376"/>
                    <a:pt x="3" y="376"/>
                  </a:cubicBezTo>
                  <a:cubicBezTo>
                    <a:pt x="4" y="376"/>
                    <a:pt x="5" y="377"/>
                    <a:pt x="5" y="378"/>
                  </a:cubicBezTo>
                  <a:cubicBezTo>
                    <a:pt x="5" y="380"/>
                    <a:pt x="4" y="380"/>
                    <a:pt x="3" y="380"/>
                  </a:cubicBezTo>
                  <a:cubicBezTo>
                    <a:pt x="2" y="380"/>
                    <a:pt x="1" y="380"/>
                    <a:pt x="1" y="378"/>
                  </a:cubicBezTo>
                  <a:close/>
                  <a:moveTo>
                    <a:pt x="1" y="370"/>
                  </a:moveTo>
                  <a:lnTo>
                    <a:pt x="1" y="370"/>
                  </a:lnTo>
                  <a:cubicBezTo>
                    <a:pt x="1" y="369"/>
                    <a:pt x="2" y="368"/>
                    <a:pt x="3" y="368"/>
                  </a:cubicBezTo>
                  <a:cubicBezTo>
                    <a:pt x="4" y="368"/>
                    <a:pt x="5" y="369"/>
                    <a:pt x="5" y="370"/>
                  </a:cubicBezTo>
                  <a:cubicBezTo>
                    <a:pt x="5" y="372"/>
                    <a:pt x="4" y="372"/>
                    <a:pt x="3" y="372"/>
                  </a:cubicBezTo>
                  <a:cubicBezTo>
                    <a:pt x="2" y="372"/>
                    <a:pt x="1" y="372"/>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5" y="336"/>
                    <a:pt x="5" y="337"/>
                    <a:pt x="5" y="338"/>
                  </a:cubicBezTo>
                  <a:cubicBezTo>
                    <a:pt x="5" y="339"/>
                    <a:pt x="5" y="340"/>
                    <a:pt x="3" y="340"/>
                  </a:cubicBezTo>
                  <a:cubicBezTo>
                    <a:pt x="2" y="340"/>
                    <a:pt x="1" y="339"/>
                    <a:pt x="1" y="338"/>
                  </a:cubicBezTo>
                  <a:close/>
                  <a:moveTo>
                    <a:pt x="1" y="330"/>
                  </a:moveTo>
                  <a:lnTo>
                    <a:pt x="1" y="330"/>
                  </a:lnTo>
                  <a:cubicBezTo>
                    <a:pt x="1" y="329"/>
                    <a:pt x="2" y="328"/>
                    <a:pt x="3" y="328"/>
                  </a:cubicBezTo>
                  <a:cubicBezTo>
                    <a:pt x="5" y="328"/>
                    <a:pt x="5" y="329"/>
                    <a:pt x="5" y="330"/>
                  </a:cubicBezTo>
                  <a:cubicBezTo>
                    <a:pt x="5" y="331"/>
                    <a:pt x="5" y="332"/>
                    <a:pt x="3" y="332"/>
                  </a:cubicBezTo>
                  <a:cubicBezTo>
                    <a:pt x="2" y="332"/>
                    <a:pt x="1" y="331"/>
                    <a:pt x="1" y="330"/>
                  </a:cubicBezTo>
                  <a:close/>
                  <a:moveTo>
                    <a:pt x="2" y="322"/>
                  </a:moveTo>
                  <a:lnTo>
                    <a:pt x="2" y="322"/>
                  </a:lnTo>
                  <a:cubicBezTo>
                    <a:pt x="2" y="321"/>
                    <a:pt x="2" y="320"/>
                    <a:pt x="4" y="320"/>
                  </a:cubicBezTo>
                  <a:cubicBezTo>
                    <a:pt x="5" y="320"/>
                    <a:pt x="6" y="321"/>
                    <a:pt x="6" y="322"/>
                  </a:cubicBezTo>
                  <a:cubicBezTo>
                    <a:pt x="6" y="323"/>
                    <a:pt x="5" y="324"/>
                    <a:pt x="4" y="324"/>
                  </a:cubicBezTo>
                  <a:cubicBezTo>
                    <a:pt x="2" y="324"/>
                    <a:pt x="2" y="323"/>
                    <a:pt x="2" y="322"/>
                  </a:cubicBezTo>
                  <a:close/>
                  <a:moveTo>
                    <a:pt x="2" y="314"/>
                  </a:moveTo>
                  <a:lnTo>
                    <a:pt x="2" y="314"/>
                  </a:lnTo>
                  <a:cubicBezTo>
                    <a:pt x="2" y="313"/>
                    <a:pt x="2" y="312"/>
                    <a:pt x="4" y="312"/>
                  </a:cubicBezTo>
                  <a:cubicBezTo>
                    <a:pt x="5" y="312"/>
                    <a:pt x="6" y="313"/>
                    <a:pt x="6" y="314"/>
                  </a:cubicBezTo>
                  <a:cubicBezTo>
                    <a:pt x="6" y="315"/>
                    <a:pt x="5" y="316"/>
                    <a:pt x="4" y="316"/>
                  </a:cubicBezTo>
                  <a:cubicBezTo>
                    <a:pt x="2" y="316"/>
                    <a:pt x="2" y="315"/>
                    <a:pt x="2" y="314"/>
                  </a:cubicBezTo>
                  <a:close/>
                  <a:moveTo>
                    <a:pt x="2" y="306"/>
                  </a:moveTo>
                  <a:lnTo>
                    <a:pt x="2" y="306"/>
                  </a:lnTo>
                  <a:cubicBezTo>
                    <a:pt x="2" y="305"/>
                    <a:pt x="3" y="304"/>
                    <a:pt x="4" y="304"/>
                  </a:cubicBezTo>
                  <a:cubicBezTo>
                    <a:pt x="5" y="304"/>
                    <a:pt x="6" y="305"/>
                    <a:pt x="6" y="306"/>
                  </a:cubicBezTo>
                  <a:cubicBezTo>
                    <a:pt x="6" y="307"/>
                    <a:pt x="5" y="308"/>
                    <a:pt x="4" y="308"/>
                  </a:cubicBezTo>
                  <a:cubicBezTo>
                    <a:pt x="3"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6" y="216"/>
                    <a:pt x="6" y="217"/>
                    <a:pt x="6" y="218"/>
                  </a:cubicBezTo>
                  <a:cubicBezTo>
                    <a:pt x="6" y="219"/>
                    <a:pt x="6"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7" y="96"/>
                    <a:pt x="7" y="97"/>
                    <a:pt x="7" y="98"/>
                  </a:cubicBezTo>
                  <a:cubicBezTo>
                    <a:pt x="7" y="99"/>
                    <a:pt x="7" y="100"/>
                    <a:pt x="5" y="100"/>
                  </a:cubicBezTo>
                  <a:cubicBezTo>
                    <a:pt x="4" y="100"/>
                    <a:pt x="3" y="99"/>
                    <a:pt x="3" y="98"/>
                  </a:cubicBezTo>
                  <a:close/>
                  <a:moveTo>
                    <a:pt x="4" y="90"/>
                  </a:moveTo>
                  <a:lnTo>
                    <a:pt x="4" y="90"/>
                  </a:lnTo>
                  <a:cubicBezTo>
                    <a:pt x="4" y="89"/>
                    <a:pt x="4" y="88"/>
                    <a:pt x="6" y="88"/>
                  </a:cubicBezTo>
                  <a:cubicBezTo>
                    <a:pt x="7" y="88"/>
                    <a:pt x="8" y="89"/>
                    <a:pt x="8" y="90"/>
                  </a:cubicBezTo>
                  <a:cubicBezTo>
                    <a:pt x="8" y="91"/>
                    <a:pt x="7" y="92"/>
                    <a:pt x="6" y="92"/>
                  </a:cubicBezTo>
                  <a:cubicBezTo>
                    <a:pt x="4" y="92"/>
                    <a:pt x="4" y="91"/>
                    <a:pt x="4" y="90"/>
                  </a:cubicBezTo>
                  <a:close/>
                  <a:moveTo>
                    <a:pt x="4" y="82"/>
                  </a:moveTo>
                  <a:lnTo>
                    <a:pt x="4" y="82"/>
                  </a:lnTo>
                  <a:cubicBezTo>
                    <a:pt x="4" y="81"/>
                    <a:pt x="4" y="80"/>
                    <a:pt x="6" y="80"/>
                  </a:cubicBezTo>
                  <a:cubicBezTo>
                    <a:pt x="7" y="80"/>
                    <a:pt x="8" y="81"/>
                    <a:pt x="8" y="82"/>
                  </a:cubicBezTo>
                  <a:cubicBezTo>
                    <a:pt x="8" y="83"/>
                    <a:pt x="7" y="84"/>
                    <a:pt x="6" y="84"/>
                  </a:cubicBezTo>
                  <a:cubicBezTo>
                    <a:pt x="4"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0" name="Freeform 409"/>
            <p:cNvSpPr>
              <a:spLocks noEditPoints="1"/>
            </p:cNvSpPr>
            <p:nvPr/>
          </p:nvSpPr>
          <p:spPr bwMode="auto">
            <a:xfrm>
              <a:off x="4760" y="3161"/>
              <a:ext cx="2" cy="51"/>
            </a:xfrm>
            <a:custGeom>
              <a:avLst/>
              <a:gdLst>
                <a:gd name="T0" fmla="*/ 0 w 8"/>
                <a:gd name="T1" fmla="*/ 0 h 164"/>
                <a:gd name="T2" fmla="*/ 0 w 8"/>
                <a:gd name="T3" fmla="*/ 0 h 164"/>
                <a:gd name="T4" fmla="*/ 0 w 8"/>
                <a:gd name="T5" fmla="*/ 0 h 164"/>
                <a:gd name="T6" fmla="*/ 0 w 8"/>
                <a:gd name="T7" fmla="*/ 0 h 164"/>
                <a:gd name="T8" fmla="*/ 0 w 8"/>
                <a:gd name="T9" fmla="*/ 0 h 164"/>
                <a:gd name="T10" fmla="*/ 0 w 8"/>
                <a:gd name="T11" fmla="*/ 0 h 164"/>
                <a:gd name="T12" fmla="*/ 0 w 8"/>
                <a:gd name="T13" fmla="*/ 0 h 164"/>
                <a:gd name="T14" fmla="*/ 0 w 8"/>
                <a:gd name="T15" fmla="*/ 0 h 164"/>
                <a:gd name="T16" fmla="*/ 0 w 8"/>
                <a:gd name="T17" fmla="*/ 0 h 164"/>
                <a:gd name="T18" fmla="*/ 0 w 8"/>
                <a:gd name="T19" fmla="*/ 0 h 164"/>
                <a:gd name="T20" fmla="*/ 0 w 8"/>
                <a:gd name="T21" fmla="*/ 0 h 164"/>
                <a:gd name="T22" fmla="*/ 0 w 8"/>
                <a:gd name="T23" fmla="*/ 0 h 164"/>
                <a:gd name="T24" fmla="*/ 0 w 8"/>
                <a:gd name="T25" fmla="*/ 0 h 164"/>
                <a:gd name="T26" fmla="*/ 0 w 8"/>
                <a:gd name="T27" fmla="*/ 0 h 164"/>
                <a:gd name="T28" fmla="*/ 0 w 8"/>
                <a:gd name="T29" fmla="*/ 0 h 164"/>
                <a:gd name="T30" fmla="*/ 0 w 8"/>
                <a:gd name="T31" fmla="*/ 0 h 164"/>
                <a:gd name="T32" fmla="*/ 0 w 8"/>
                <a:gd name="T33" fmla="*/ 0 h 164"/>
                <a:gd name="T34" fmla="*/ 0 w 8"/>
                <a:gd name="T35" fmla="*/ 0 h 164"/>
                <a:gd name="T36" fmla="*/ 0 w 8"/>
                <a:gd name="T37" fmla="*/ 0 h 164"/>
                <a:gd name="T38" fmla="*/ 0 w 8"/>
                <a:gd name="T39" fmla="*/ 0 h 164"/>
                <a:gd name="T40" fmla="*/ 0 w 8"/>
                <a:gd name="T41" fmla="*/ 0 h 164"/>
                <a:gd name="T42" fmla="*/ 0 w 8"/>
                <a:gd name="T43" fmla="*/ 0 h 164"/>
                <a:gd name="T44" fmla="*/ 0 w 8"/>
                <a:gd name="T45" fmla="*/ 0 h 164"/>
                <a:gd name="T46" fmla="*/ 0 w 8"/>
                <a:gd name="T47" fmla="*/ 0 h 164"/>
                <a:gd name="T48" fmla="*/ 0 w 8"/>
                <a:gd name="T49" fmla="*/ 0 h 164"/>
                <a:gd name="T50" fmla="*/ 0 w 8"/>
                <a:gd name="T51" fmla="*/ 0 h 164"/>
                <a:gd name="T52" fmla="*/ 0 w 8"/>
                <a:gd name="T53" fmla="*/ 0 h 164"/>
                <a:gd name="T54" fmla="*/ 0 w 8"/>
                <a:gd name="T55" fmla="*/ 0 h 164"/>
                <a:gd name="T56" fmla="*/ 0 w 8"/>
                <a:gd name="T57" fmla="*/ 0 h 164"/>
                <a:gd name="T58" fmla="*/ 0 w 8"/>
                <a:gd name="T59" fmla="*/ 0 h 164"/>
                <a:gd name="T60" fmla="*/ 0 w 8"/>
                <a:gd name="T61" fmla="*/ 0 h 164"/>
                <a:gd name="T62" fmla="*/ 0 w 8"/>
                <a:gd name="T63" fmla="*/ 0 h 164"/>
                <a:gd name="T64" fmla="*/ 0 w 8"/>
                <a:gd name="T65" fmla="*/ 0 h 164"/>
                <a:gd name="T66" fmla="*/ 0 w 8"/>
                <a:gd name="T67" fmla="*/ 0 h 164"/>
                <a:gd name="T68" fmla="*/ 0 w 8"/>
                <a:gd name="T69" fmla="*/ 0 h 164"/>
                <a:gd name="T70" fmla="*/ 0 w 8"/>
                <a:gd name="T71" fmla="*/ 0 h 164"/>
                <a:gd name="T72" fmla="*/ 0 w 8"/>
                <a:gd name="T73" fmla="*/ 0 h 164"/>
                <a:gd name="T74" fmla="*/ 0 w 8"/>
                <a:gd name="T75" fmla="*/ 0 h 164"/>
                <a:gd name="T76" fmla="*/ 0 w 8"/>
                <a:gd name="T77" fmla="*/ 0 h 164"/>
                <a:gd name="T78" fmla="*/ 0 w 8"/>
                <a:gd name="T79" fmla="*/ 0 h 164"/>
                <a:gd name="T80" fmla="*/ 0 w 8"/>
                <a:gd name="T81" fmla="*/ 0 h 164"/>
                <a:gd name="T82" fmla="*/ 0 w 8"/>
                <a:gd name="T83" fmla="*/ 0 h 164"/>
                <a:gd name="T84" fmla="*/ 0 w 8"/>
                <a:gd name="T85" fmla="*/ 0 h 164"/>
                <a:gd name="T86" fmla="*/ 0 w 8"/>
                <a:gd name="T87" fmla="*/ 0 h 164"/>
                <a:gd name="T88" fmla="*/ 0 w 8"/>
                <a:gd name="T89" fmla="*/ 0 h 164"/>
                <a:gd name="T90" fmla="*/ 0 w 8"/>
                <a:gd name="T91" fmla="*/ 0 h 164"/>
                <a:gd name="T92" fmla="*/ 0 w 8"/>
                <a:gd name="T93" fmla="*/ 0 h 164"/>
                <a:gd name="T94" fmla="*/ 0 w 8"/>
                <a:gd name="T95" fmla="*/ 0 h 164"/>
                <a:gd name="T96" fmla="*/ 0 w 8"/>
                <a:gd name="T97" fmla="*/ 0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64"/>
                <a:gd name="T149" fmla="*/ 8 w 8"/>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64">
                  <a:moveTo>
                    <a:pt x="0" y="162"/>
                  </a:moveTo>
                  <a:lnTo>
                    <a:pt x="0" y="162"/>
                  </a:lnTo>
                  <a:cubicBezTo>
                    <a:pt x="0" y="161"/>
                    <a:pt x="1" y="160"/>
                    <a:pt x="2" y="160"/>
                  </a:cubicBezTo>
                  <a:cubicBezTo>
                    <a:pt x="3" y="160"/>
                    <a:pt x="4" y="161"/>
                    <a:pt x="4" y="162"/>
                  </a:cubicBezTo>
                  <a:cubicBezTo>
                    <a:pt x="4" y="163"/>
                    <a:pt x="3" y="164"/>
                    <a:pt x="2" y="164"/>
                  </a:cubicBezTo>
                  <a:cubicBezTo>
                    <a:pt x="1" y="164"/>
                    <a:pt x="0" y="163"/>
                    <a:pt x="0" y="162"/>
                  </a:cubicBezTo>
                  <a:close/>
                  <a:moveTo>
                    <a:pt x="0" y="154"/>
                  </a:moveTo>
                  <a:lnTo>
                    <a:pt x="0" y="154"/>
                  </a:lnTo>
                  <a:cubicBezTo>
                    <a:pt x="0" y="153"/>
                    <a:pt x="1" y="152"/>
                    <a:pt x="2" y="152"/>
                  </a:cubicBezTo>
                  <a:cubicBezTo>
                    <a:pt x="3" y="152"/>
                    <a:pt x="4" y="153"/>
                    <a:pt x="4" y="154"/>
                  </a:cubicBezTo>
                  <a:cubicBezTo>
                    <a:pt x="4" y="155"/>
                    <a:pt x="3" y="156"/>
                    <a:pt x="2" y="156"/>
                  </a:cubicBezTo>
                  <a:cubicBezTo>
                    <a:pt x="1" y="156"/>
                    <a:pt x="0" y="155"/>
                    <a:pt x="0" y="154"/>
                  </a:cubicBezTo>
                  <a:close/>
                  <a:moveTo>
                    <a:pt x="0" y="146"/>
                  </a:moveTo>
                  <a:lnTo>
                    <a:pt x="0" y="146"/>
                  </a:lnTo>
                  <a:cubicBezTo>
                    <a:pt x="0" y="145"/>
                    <a:pt x="1" y="144"/>
                    <a:pt x="2" y="144"/>
                  </a:cubicBezTo>
                  <a:cubicBezTo>
                    <a:pt x="3" y="144"/>
                    <a:pt x="4" y="145"/>
                    <a:pt x="4" y="146"/>
                  </a:cubicBezTo>
                  <a:cubicBezTo>
                    <a:pt x="4" y="147"/>
                    <a:pt x="3" y="148"/>
                    <a:pt x="2" y="148"/>
                  </a:cubicBezTo>
                  <a:cubicBezTo>
                    <a:pt x="1" y="148"/>
                    <a:pt x="0" y="147"/>
                    <a:pt x="0" y="146"/>
                  </a:cubicBezTo>
                  <a:close/>
                  <a:moveTo>
                    <a:pt x="1" y="138"/>
                  </a:moveTo>
                  <a:lnTo>
                    <a:pt x="1" y="138"/>
                  </a:lnTo>
                  <a:cubicBezTo>
                    <a:pt x="1" y="137"/>
                    <a:pt x="1" y="136"/>
                    <a:pt x="3" y="136"/>
                  </a:cubicBezTo>
                  <a:cubicBezTo>
                    <a:pt x="4" y="136"/>
                    <a:pt x="5" y="137"/>
                    <a:pt x="5" y="138"/>
                  </a:cubicBezTo>
                  <a:cubicBezTo>
                    <a:pt x="5" y="139"/>
                    <a:pt x="4" y="140"/>
                    <a:pt x="3" y="140"/>
                  </a:cubicBezTo>
                  <a:cubicBezTo>
                    <a:pt x="1" y="140"/>
                    <a:pt x="1" y="139"/>
                    <a:pt x="1" y="138"/>
                  </a:cubicBezTo>
                  <a:close/>
                  <a:moveTo>
                    <a:pt x="1" y="130"/>
                  </a:moveTo>
                  <a:lnTo>
                    <a:pt x="1" y="130"/>
                  </a:lnTo>
                  <a:cubicBezTo>
                    <a:pt x="1" y="129"/>
                    <a:pt x="2" y="128"/>
                    <a:pt x="3" y="128"/>
                  </a:cubicBezTo>
                  <a:cubicBezTo>
                    <a:pt x="4" y="128"/>
                    <a:pt x="5" y="129"/>
                    <a:pt x="5" y="130"/>
                  </a:cubicBezTo>
                  <a:cubicBezTo>
                    <a:pt x="5" y="131"/>
                    <a:pt x="4" y="132"/>
                    <a:pt x="3" y="132"/>
                  </a:cubicBezTo>
                  <a:cubicBezTo>
                    <a:pt x="2" y="132"/>
                    <a:pt x="1" y="131"/>
                    <a:pt x="1" y="130"/>
                  </a:cubicBezTo>
                  <a:close/>
                  <a:moveTo>
                    <a:pt x="1" y="122"/>
                  </a:moveTo>
                  <a:lnTo>
                    <a:pt x="1" y="122"/>
                  </a:lnTo>
                  <a:cubicBezTo>
                    <a:pt x="1" y="121"/>
                    <a:pt x="2" y="120"/>
                    <a:pt x="3" y="120"/>
                  </a:cubicBezTo>
                  <a:cubicBezTo>
                    <a:pt x="4" y="120"/>
                    <a:pt x="5" y="121"/>
                    <a:pt x="5" y="122"/>
                  </a:cubicBezTo>
                  <a:cubicBezTo>
                    <a:pt x="5" y="123"/>
                    <a:pt x="4" y="124"/>
                    <a:pt x="3" y="124"/>
                  </a:cubicBezTo>
                  <a:cubicBezTo>
                    <a:pt x="2" y="124"/>
                    <a:pt x="1" y="123"/>
                    <a:pt x="1"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5" y="104"/>
                    <a:pt x="5" y="105"/>
                    <a:pt x="5" y="106"/>
                  </a:cubicBezTo>
                  <a:cubicBezTo>
                    <a:pt x="5" y="107"/>
                    <a:pt x="5" y="108"/>
                    <a:pt x="3" y="108"/>
                  </a:cubicBezTo>
                  <a:cubicBezTo>
                    <a:pt x="2" y="108"/>
                    <a:pt x="1" y="107"/>
                    <a:pt x="1" y="106"/>
                  </a:cubicBezTo>
                  <a:close/>
                  <a:moveTo>
                    <a:pt x="2" y="98"/>
                  </a:moveTo>
                  <a:lnTo>
                    <a:pt x="2" y="98"/>
                  </a:lnTo>
                  <a:cubicBezTo>
                    <a:pt x="2" y="97"/>
                    <a:pt x="3" y="96"/>
                    <a:pt x="4" y="96"/>
                  </a:cubicBezTo>
                  <a:cubicBezTo>
                    <a:pt x="5" y="96"/>
                    <a:pt x="6" y="97"/>
                    <a:pt x="6" y="98"/>
                  </a:cubicBezTo>
                  <a:cubicBezTo>
                    <a:pt x="6" y="99"/>
                    <a:pt x="5" y="100"/>
                    <a:pt x="4" y="100"/>
                  </a:cubicBezTo>
                  <a:cubicBezTo>
                    <a:pt x="3" y="100"/>
                    <a:pt x="2" y="99"/>
                    <a:pt x="2"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4"/>
                    <a:pt x="3" y="64"/>
                    <a:pt x="4" y="64"/>
                  </a:cubicBezTo>
                  <a:cubicBezTo>
                    <a:pt x="6" y="64"/>
                    <a:pt x="6" y="64"/>
                    <a:pt x="6" y="66"/>
                  </a:cubicBezTo>
                  <a:cubicBezTo>
                    <a:pt x="6" y="67"/>
                    <a:pt x="6" y="68"/>
                    <a:pt x="4" y="68"/>
                  </a:cubicBezTo>
                  <a:cubicBezTo>
                    <a:pt x="3" y="68"/>
                    <a:pt x="2" y="67"/>
                    <a:pt x="2" y="66"/>
                  </a:cubicBezTo>
                  <a:close/>
                  <a:moveTo>
                    <a:pt x="3" y="58"/>
                  </a:moveTo>
                  <a:lnTo>
                    <a:pt x="3" y="58"/>
                  </a:lnTo>
                  <a:cubicBezTo>
                    <a:pt x="3" y="56"/>
                    <a:pt x="4" y="56"/>
                    <a:pt x="5" y="56"/>
                  </a:cubicBezTo>
                  <a:cubicBezTo>
                    <a:pt x="6" y="56"/>
                    <a:pt x="7" y="56"/>
                    <a:pt x="7" y="58"/>
                  </a:cubicBezTo>
                  <a:cubicBezTo>
                    <a:pt x="7" y="59"/>
                    <a:pt x="6" y="60"/>
                    <a:pt x="5" y="60"/>
                  </a:cubicBezTo>
                  <a:cubicBezTo>
                    <a:pt x="4" y="60"/>
                    <a:pt x="3" y="59"/>
                    <a:pt x="3" y="58"/>
                  </a:cubicBezTo>
                  <a:close/>
                  <a:moveTo>
                    <a:pt x="3" y="50"/>
                  </a:moveTo>
                  <a:lnTo>
                    <a:pt x="3" y="50"/>
                  </a:lnTo>
                  <a:cubicBezTo>
                    <a:pt x="3" y="48"/>
                    <a:pt x="4" y="48"/>
                    <a:pt x="5" y="48"/>
                  </a:cubicBezTo>
                  <a:cubicBezTo>
                    <a:pt x="6" y="48"/>
                    <a:pt x="7" y="48"/>
                    <a:pt x="7" y="50"/>
                  </a:cubicBezTo>
                  <a:cubicBezTo>
                    <a:pt x="7" y="51"/>
                    <a:pt x="6" y="52"/>
                    <a:pt x="5" y="52"/>
                  </a:cubicBezTo>
                  <a:cubicBezTo>
                    <a:pt x="4" y="52"/>
                    <a:pt x="3" y="51"/>
                    <a:pt x="3" y="50"/>
                  </a:cubicBezTo>
                  <a:close/>
                  <a:moveTo>
                    <a:pt x="3" y="42"/>
                  </a:moveTo>
                  <a:lnTo>
                    <a:pt x="3" y="42"/>
                  </a:lnTo>
                  <a:cubicBezTo>
                    <a:pt x="3" y="40"/>
                    <a:pt x="4" y="40"/>
                    <a:pt x="5" y="40"/>
                  </a:cubicBezTo>
                  <a:cubicBezTo>
                    <a:pt x="6" y="40"/>
                    <a:pt x="7" y="40"/>
                    <a:pt x="7" y="42"/>
                  </a:cubicBezTo>
                  <a:cubicBezTo>
                    <a:pt x="7" y="43"/>
                    <a:pt x="6" y="44"/>
                    <a:pt x="5" y="44"/>
                  </a:cubicBezTo>
                  <a:cubicBezTo>
                    <a:pt x="4" y="44"/>
                    <a:pt x="3" y="43"/>
                    <a:pt x="3" y="42"/>
                  </a:cubicBezTo>
                  <a:close/>
                  <a:moveTo>
                    <a:pt x="3" y="34"/>
                  </a:moveTo>
                  <a:lnTo>
                    <a:pt x="3" y="34"/>
                  </a:lnTo>
                  <a:cubicBezTo>
                    <a:pt x="3" y="32"/>
                    <a:pt x="4" y="32"/>
                    <a:pt x="5" y="32"/>
                  </a:cubicBezTo>
                  <a:cubicBezTo>
                    <a:pt x="6" y="32"/>
                    <a:pt x="7" y="32"/>
                    <a:pt x="7" y="34"/>
                  </a:cubicBezTo>
                  <a:cubicBezTo>
                    <a:pt x="7" y="35"/>
                    <a:pt x="6" y="36"/>
                    <a:pt x="5" y="36"/>
                  </a:cubicBezTo>
                  <a:cubicBezTo>
                    <a:pt x="4" y="36"/>
                    <a:pt x="3" y="35"/>
                    <a:pt x="3" y="34"/>
                  </a:cubicBezTo>
                  <a:close/>
                  <a:moveTo>
                    <a:pt x="3" y="26"/>
                  </a:moveTo>
                  <a:lnTo>
                    <a:pt x="3" y="26"/>
                  </a:lnTo>
                  <a:cubicBezTo>
                    <a:pt x="3" y="24"/>
                    <a:pt x="4" y="24"/>
                    <a:pt x="5" y="24"/>
                  </a:cubicBezTo>
                  <a:cubicBezTo>
                    <a:pt x="7" y="24"/>
                    <a:pt x="7" y="24"/>
                    <a:pt x="7" y="26"/>
                  </a:cubicBezTo>
                  <a:cubicBezTo>
                    <a:pt x="7" y="27"/>
                    <a:pt x="7" y="28"/>
                    <a:pt x="5" y="28"/>
                  </a:cubicBezTo>
                  <a:cubicBezTo>
                    <a:pt x="4" y="28"/>
                    <a:pt x="3" y="27"/>
                    <a:pt x="3" y="26"/>
                  </a:cubicBezTo>
                  <a:close/>
                  <a:moveTo>
                    <a:pt x="4" y="18"/>
                  </a:moveTo>
                  <a:lnTo>
                    <a:pt x="4" y="18"/>
                  </a:lnTo>
                  <a:cubicBezTo>
                    <a:pt x="4" y="16"/>
                    <a:pt x="5" y="16"/>
                    <a:pt x="6" y="16"/>
                  </a:cubicBezTo>
                  <a:cubicBezTo>
                    <a:pt x="7" y="16"/>
                    <a:pt x="8" y="16"/>
                    <a:pt x="8" y="18"/>
                  </a:cubicBezTo>
                  <a:cubicBezTo>
                    <a:pt x="8" y="19"/>
                    <a:pt x="7" y="20"/>
                    <a:pt x="6" y="20"/>
                  </a:cubicBezTo>
                  <a:cubicBezTo>
                    <a:pt x="5" y="20"/>
                    <a:pt x="4" y="19"/>
                    <a:pt x="4" y="18"/>
                  </a:cubicBezTo>
                  <a:close/>
                  <a:moveTo>
                    <a:pt x="4" y="10"/>
                  </a:moveTo>
                  <a:lnTo>
                    <a:pt x="4" y="10"/>
                  </a:lnTo>
                  <a:cubicBezTo>
                    <a:pt x="4" y="8"/>
                    <a:pt x="5" y="8"/>
                    <a:pt x="6" y="8"/>
                  </a:cubicBezTo>
                  <a:cubicBezTo>
                    <a:pt x="7" y="8"/>
                    <a:pt x="8" y="8"/>
                    <a:pt x="8" y="10"/>
                  </a:cubicBezTo>
                  <a:cubicBezTo>
                    <a:pt x="8" y="11"/>
                    <a:pt x="7" y="12"/>
                    <a:pt x="6" y="12"/>
                  </a:cubicBezTo>
                  <a:cubicBezTo>
                    <a:pt x="5" y="12"/>
                    <a:pt x="4" y="11"/>
                    <a:pt x="4" y="10"/>
                  </a:cubicBezTo>
                  <a:close/>
                  <a:moveTo>
                    <a:pt x="4" y="2"/>
                  </a:moveTo>
                  <a:lnTo>
                    <a:pt x="4" y="2"/>
                  </a:lnTo>
                  <a:cubicBezTo>
                    <a:pt x="4" y="0"/>
                    <a:pt x="5" y="0"/>
                    <a:pt x="6" y="0"/>
                  </a:cubicBezTo>
                  <a:cubicBezTo>
                    <a:pt x="7" y="0"/>
                    <a:pt x="8" y="0"/>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1" name="Freeform 410"/>
            <p:cNvSpPr>
              <a:spLocks noEditPoints="1"/>
            </p:cNvSpPr>
            <p:nvPr/>
          </p:nvSpPr>
          <p:spPr bwMode="auto">
            <a:xfrm>
              <a:off x="4920" y="2642"/>
              <a:ext cx="3" cy="354"/>
            </a:xfrm>
            <a:custGeom>
              <a:avLst/>
              <a:gdLst>
                <a:gd name="T0" fmla="*/ 0 w 9"/>
                <a:gd name="T1" fmla="*/ 1 h 1133"/>
                <a:gd name="T2" fmla="*/ 0 w 9"/>
                <a:gd name="T3" fmla="*/ 1 h 1133"/>
                <a:gd name="T4" fmla="*/ 0 w 9"/>
                <a:gd name="T5" fmla="*/ 1 h 1133"/>
                <a:gd name="T6" fmla="*/ 0 w 9"/>
                <a:gd name="T7" fmla="*/ 1 h 1133"/>
                <a:gd name="T8" fmla="*/ 0 w 9"/>
                <a:gd name="T9" fmla="*/ 1 h 1133"/>
                <a:gd name="T10" fmla="*/ 0 w 9"/>
                <a:gd name="T11" fmla="*/ 1 h 1133"/>
                <a:gd name="T12" fmla="*/ 0 w 9"/>
                <a:gd name="T13" fmla="*/ 1 h 1133"/>
                <a:gd name="T14" fmla="*/ 0 w 9"/>
                <a:gd name="T15" fmla="*/ 1 h 1133"/>
                <a:gd name="T16" fmla="*/ 0 w 9"/>
                <a:gd name="T17" fmla="*/ 1 h 1133"/>
                <a:gd name="T18" fmla="*/ 0 w 9"/>
                <a:gd name="T19" fmla="*/ 1 h 1133"/>
                <a:gd name="T20" fmla="*/ 0 w 9"/>
                <a:gd name="T21" fmla="*/ 1 h 1133"/>
                <a:gd name="T22" fmla="*/ 0 w 9"/>
                <a:gd name="T23" fmla="*/ 1 h 1133"/>
                <a:gd name="T24" fmla="*/ 0 w 9"/>
                <a:gd name="T25" fmla="*/ 1 h 1133"/>
                <a:gd name="T26" fmla="*/ 0 w 9"/>
                <a:gd name="T27" fmla="*/ 1 h 1133"/>
                <a:gd name="T28" fmla="*/ 0 w 9"/>
                <a:gd name="T29" fmla="*/ 1 h 1133"/>
                <a:gd name="T30" fmla="*/ 0 w 9"/>
                <a:gd name="T31" fmla="*/ 1 h 1133"/>
                <a:gd name="T32" fmla="*/ 0 w 9"/>
                <a:gd name="T33" fmla="*/ 1 h 1133"/>
                <a:gd name="T34" fmla="*/ 0 w 9"/>
                <a:gd name="T35" fmla="*/ 1 h 1133"/>
                <a:gd name="T36" fmla="*/ 0 w 9"/>
                <a:gd name="T37" fmla="*/ 1 h 1133"/>
                <a:gd name="T38" fmla="*/ 0 w 9"/>
                <a:gd name="T39" fmla="*/ 1 h 1133"/>
                <a:gd name="T40" fmla="*/ 0 w 9"/>
                <a:gd name="T41" fmla="*/ 1 h 1133"/>
                <a:gd name="T42" fmla="*/ 0 w 9"/>
                <a:gd name="T43" fmla="*/ 1 h 1133"/>
                <a:gd name="T44" fmla="*/ 0 w 9"/>
                <a:gd name="T45" fmla="*/ 1 h 1133"/>
                <a:gd name="T46" fmla="*/ 0 w 9"/>
                <a:gd name="T47" fmla="*/ 1 h 1133"/>
                <a:gd name="T48" fmla="*/ 0 w 9"/>
                <a:gd name="T49" fmla="*/ 1 h 1133"/>
                <a:gd name="T50" fmla="*/ 0 w 9"/>
                <a:gd name="T51" fmla="*/ 1 h 1133"/>
                <a:gd name="T52" fmla="*/ 0 w 9"/>
                <a:gd name="T53" fmla="*/ 1 h 1133"/>
                <a:gd name="T54" fmla="*/ 0 w 9"/>
                <a:gd name="T55" fmla="*/ 1 h 1133"/>
                <a:gd name="T56" fmla="*/ 0 w 9"/>
                <a:gd name="T57" fmla="*/ 1 h 1133"/>
                <a:gd name="T58" fmla="*/ 0 w 9"/>
                <a:gd name="T59" fmla="*/ 1 h 1133"/>
                <a:gd name="T60" fmla="*/ 0 w 9"/>
                <a:gd name="T61" fmla="*/ 1 h 1133"/>
                <a:gd name="T62" fmla="*/ 0 w 9"/>
                <a:gd name="T63" fmla="*/ 1 h 1133"/>
                <a:gd name="T64" fmla="*/ 0 w 9"/>
                <a:gd name="T65" fmla="*/ 1 h 1133"/>
                <a:gd name="T66" fmla="*/ 0 w 9"/>
                <a:gd name="T67" fmla="*/ 1 h 1133"/>
                <a:gd name="T68" fmla="*/ 0 w 9"/>
                <a:gd name="T69" fmla="*/ 1 h 1133"/>
                <a:gd name="T70" fmla="*/ 0 w 9"/>
                <a:gd name="T71" fmla="*/ 0 h 1133"/>
                <a:gd name="T72" fmla="*/ 0 w 9"/>
                <a:gd name="T73" fmla="*/ 0 h 1133"/>
                <a:gd name="T74" fmla="*/ 0 w 9"/>
                <a:gd name="T75" fmla="*/ 0 h 1133"/>
                <a:gd name="T76" fmla="*/ 0 w 9"/>
                <a:gd name="T77" fmla="*/ 0 h 1133"/>
                <a:gd name="T78" fmla="*/ 0 w 9"/>
                <a:gd name="T79" fmla="*/ 0 h 1133"/>
                <a:gd name="T80" fmla="*/ 0 w 9"/>
                <a:gd name="T81" fmla="*/ 0 h 1133"/>
                <a:gd name="T82" fmla="*/ 0 w 9"/>
                <a:gd name="T83" fmla="*/ 0 h 1133"/>
                <a:gd name="T84" fmla="*/ 0 w 9"/>
                <a:gd name="T85" fmla="*/ 0 h 1133"/>
                <a:gd name="T86" fmla="*/ 0 w 9"/>
                <a:gd name="T87" fmla="*/ 0 h 1133"/>
                <a:gd name="T88" fmla="*/ 0 w 9"/>
                <a:gd name="T89" fmla="*/ 0 h 1133"/>
                <a:gd name="T90" fmla="*/ 0 w 9"/>
                <a:gd name="T91" fmla="*/ 0 h 1133"/>
                <a:gd name="T92" fmla="*/ 0 w 9"/>
                <a:gd name="T93" fmla="*/ 0 h 1133"/>
                <a:gd name="T94" fmla="*/ 0 w 9"/>
                <a:gd name="T95" fmla="*/ 0 h 1133"/>
                <a:gd name="T96" fmla="*/ 0 w 9"/>
                <a:gd name="T97" fmla="*/ 0 h 1133"/>
                <a:gd name="T98" fmla="*/ 0 w 9"/>
                <a:gd name="T99" fmla="*/ 0 h 1133"/>
                <a:gd name="T100" fmla="*/ 0 w 9"/>
                <a:gd name="T101" fmla="*/ 0 h 1133"/>
                <a:gd name="T102" fmla="*/ 0 w 9"/>
                <a:gd name="T103" fmla="*/ 0 h 1133"/>
                <a:gd name="T104" fmla="*/ 0 w 9"/>
                <a:gd name="T105" fmla="*/ 0 h 1133"/>
                <a:gd name="T106" fmla="*/ 0 w 9"/>
                <a:gd name="T107" fmla="*/ 0 h 1133"/>
                <a:gd name="T108" fmla="*/ 0 w 9"/>
                <a:gd name="T109" fmla="*/ 0 h 1133"/>
                <a:gd name="T110" fmla="*/ 0 w 9"/>
                <a:gd name="T111" fmla="*/ 0 h 1133"/>
                <a:gd name="T112" fmla="*/ 0 w 9"/>
                <a:gd name="T113" fmla="*/ 0 h 1133"/>
                <a:gd name="T114" fmla="*/ 0 w 9"/>
                <a:gd name="T115" fmla="*/ 0 h 1133"/>
                <a:gd name="T116" fmla="*/ 0 w 9"/>
                <a:gd name="T117" fmla="*/ 0 h 1133"/>
                <a:gd name="T118" fmla="*/ 0 w 9"/>
                <a:gd name="T119" fmla="*/ 0 h 1133"/>
                <a:gd name="T120" fmla="*/ 0 w 9"/>
                <a:gd name="T121" fmla="*/ 0 h 1133"/>
                <a:gd name="T122" fmla="*/ 0 w 9"/>
                <a:gd name="T123" fmla="*/ 0 h 1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
                <a:gd name="T187" fmla="*/ 0 h 1133"/>
                <a:gd name="T188" fmla="*/ 9 w 9"/>
                <a:gd name="T189" fmla="*/ 1133 h 11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 h="1133">
                  <a:moveTo>
                    <a:pt x="0" y="1131"/>
                  </a:moveTo>
                  <a:lnTo>
                    <a:pt x="0" y="1131"/>
                  </a:lnTo>
                  <a:cubicBezTo>
                    <a:pt x="0" y="1130"/>
                    <a:pt x="1" y="1129"/>
                    <a:pt x="2" y="1129"/>
                  </a:cubicBezTo>
                  <a:cubicBezTo>
                    <a:pt x="4" y="1129"/>
                    <a:pt x="4" y="1130"/>
                    <a:pt x="4" y="1131"/>
                  </a:cubicBezTo>
                  <a:cubicBezTo>
                    <a:pt x="4" y="1132"/>
                    <a:pt x="4" y="1133"/>
                    <a:pt x="2" y="1133"/>
                  </a:cubicBezTo>
                  <a:cubicBezTo>
                    <a:pt x="1" y="1133"/>
                    <a:pt x="0" y="1132"/>
                    <a:pt x="0" y="1131"/>
                  </a:cubicBezTo>
                  <a:close/>
                  <a:moveTo>
                    <a:pt x="0" y="1123"/>
                  </a:moveTo>
                  <a:lnTo>
                    <a:pt x="0" y="1123"/>
                  </a:lnTo>
                  <a:cubicBezTo>
                    <a:pt x="0" y="1122"/>
                    <a:pt x="1" y="1121"/>
                    <a:pt x="2" y="1121"/>
                  </a:cubicBezTo>
                  <a:cubicBezTo>
                    <a:pt x="4" y="1121"/>
                    <a:pt x="4" y="1122"/>
                    <a:pt x="4" y="1123"/>
                  </a:cubicBezTo>
                  <a:cubicBezTo>
                    <a:pt x="4" y="1124"/>
                    <a:pt x="4" y="1125"/>
                    <a:pt x="2" y="1125"/>
                  </a:cubicBezTo>
                  <a:cubicBezTo>
                    <a:pt x="1" y="1125"/>
                    <a:pt x="0" y="1124"/>
                    <a:pt x="0" y="1123"/>
                  </a:cubicBezTo>
                  <a:close/>
                  <a:moveTo>
                    <a:pt x="1" y="1115"/>
                  </a:moveTo>
                  <a:lnTo>
                    <a:pt x="1" y="1115"/>
                  </a:lnTo>
                  <a:cubicBezTo>
                    <a:pt x="1" y="1114"/>
                    <a:pt x="1" y="1113"/>
                    <a:pt x="3" y="1113"/>
                  </a:cubicBezTo>
                  <a:cubicBezTo>
                    <a:pt x="4" y="1113"/>
                    <a:pt x="5" y="1114"/>
                    <a:pt x="5" y="1115"/>
                  </a:cubicBezTo>
                  <a:cubicBezTo>
                    <a:pt x="5" y="1116"/>
                    <a:pt x="4" y="1117"/>
                    <a:pt x="3" y="1117"/>
                  </a:cubicBezTo>
                  <a:cubicBezTo>
                    <a:pt x="1" y="1117"/>
                    <a:pt x="1" y="1116"/>
                    <a:pt x="1" y="1115"/>
                  </a:cubicBezTo>
                  <a:close/>
                  <a:moveTo>
                    <a:pt x="1" y="1107"/>
                  </a:moveTo>
                  <a:lnTo>
                    <a:pt x="1" y="1107"/>
                  </a:lnTo>
                  <a:cubicBezTo>
                    <a:pt x="1" y="1106"/>
                    <a:pt x="1" y="1105"/>
                    <a:pt x="3" y="1105"/>
                  </a:cubicBezTo>
                  <a:cubicBezTo>
                    <a:pt x="4" y="1105"/>
                    <a:pt x="5" y="1106"/>
                    <a:pt x="5" y="1107"/>
                  </a:cubicBezTo>
                  <a:cubicBezTo>
                    <a:pt x="5" y="1108"/>
                    <a:pt x="4" y="1109"/>
                    <a:pt x="3" y="1109"/>
                  </a:cubicBezTo>
                  <a:cubicBezTo>
                    <a:pt x="1" y="1109"/>
                    <a:pt x="1" y="1108"/>
                    <a:pt x="1" y="1107"/>
                  </a:cubicBezTo>
                  <a:close/>
                  <a:moveTo>
                    <a:pt x="1" y="1099"/>
                  </a:moveTo>
                  <a:lnTo>
                    <a:pt x="1" y="1099"/>
                  </a:lnTo>
                  <a:cubicBezTo>
                    <a:pt x="1" y="1098"/>
                    <a:pt x="1" y="1097"/>
                    <a:pt x="3" y="1097"/>
                  </a:cubicBezTo>
                  <a:cubicBezTo>
                    <a:pt x="4" y="1097"/>
                    <a:pt x="5" y="1098"/>
                    <a:pt x="5" y="1099"/>
                  </a:cubicBezTo>
                  <a:cubicBezTo>
                    <a:pt x="5" y="1100"/>
                    <a:pt x="4" y="1101"/>
                    <a:pt x="3" y="1101"/>
                  </a:cubicBezTo>
                  <a:cubicBezTo>
                    <a:pt x="1" y="1101"/>
                    <a:pt x="1" y="1100"/>
                    <a:pt x="1" y="1099"/>
                  </a:cubicBezTo>
                  <a:close/>
                  <a:moveTo>
                    <a:pt x="1" y="1091"/>
                  </a:moveTo>
                  <a:lnTo>
                    <a:pt x="1" y="1091"/>
                  </a:lnTo>
                  <a:cubicBezTo>
                    <a:pt x="1" y="1090"/>
                    <a:pt x="2" y="1089"/>
                    <a:pt x="3" y="1089"/>
                  </a:cubicBezTo>
                  <a:cubicBezTo>
                    <a:pt x="4" y="1089"/>
                    <a:pt x="5" y="1090"/>
                    <a:pt x="5" y="1091"/>
                  </a:cubicBezTo>
                  <a:cubicBezTo>
                    <a:pt x="5" y="1092"/>
                    <a:pt x="4" y="1093"/>
                    <a:pt x="3" y="1093"/>
                  </a:cubicBezTo>
                  <a:cubicBezTo>
                    <a:pt x="2" y="1093"/>
                    <a:pt x="1" y="1092"/>
                    <a:pt x="1" y="1091"/>
                  </a:cubicBezTo>
                  <a:close/>
                  <a:moveTo>
                    <a:pt x="1" y="1083"/>
                  </a:moveTo>
                  <a:lnTo>
                    <a:pt x="1" y="1083"/>
                  </a:lnTo>
                  <a:cubicBezTo>
                    <a:pt x="1" y="1082"/>
                    <a:pt x="2" y="1081"/>
                    <a:pt x="3" y="1081"/>
                  </a:cubicBezTo>
                  <a:cubicBezTo>
                    <a:pt x="4" y="1081"/>
                    <a:pt x="5" y="1082"/>
                    <a:pt x="5" y="1083"/>
                  </a:cubicBezTo>
                  <a:cubicBezTo>
                    <a:pt x="5" y="1084"/>
                    <a:pt x="4" y="1085"/>
                    <a:pt x="3" y="1085"/>
                  </a:cubicBezTo>
                  <a:cubicBezTo>
                    <a:pt x="2" y="1085"/>
                    <a:pt x="1" y="1084"/>
                    <a:pt x="1" y="1083"/>
                  </a:cubicBezTo>
                  <a:close/>
                  <a:moveTo>
                    <a:pt x="1" y="1075"/>
                  </a:moveTo>
                  <a:lnTo>
                    <a:pt x="1" y="1075"/>
                  </a:lnTo>
                  <a:cubicBezTo>
                    <a:pt x="1" y="1074"/>
                    <a:pt x="2" y="1073"/>
                    <a:pt x="3" y="1073"/>
                  </a:cubicBezTo>
                  <a:cubicBezTo>
                    <a:pt x="4" y="1073"/>
                    <a:pt x="5" y="1074"/>
                    <a:pt x="5" y="1075"/>
                  </a:cubicBezTo>
                  <a:cubicBezTo>
                    <a:pt x="5" y="1076"/>
                    <a:pt x="4" y="1077"/>
                    <a:pt x="3" y="1077"/>
                  </a:cubicBezTo>
                  <a:cubicBezTo>
                    <a:pt x="2" y="1077"/>
                    <a:pt x="1" y="1076"/>
                    <a:pt x="1" y="1075"/>
                  </a:cubicBezTo>
                  <a:close/>
                  <a:moveTo>
                    <a:pt x="1" y="1067"/>
                  </a:moveTo>
                  <a:lnTo>
                    <a:pt x="1" y="1067"/>
                  </a:lnTo>
                  <a:cubicBezTo>
                    <a:pt x="1" y="1066"/>
                    <a:pt x="2" y="1065"/>
                    <a:pt x="3" y="1065"/>
                  </a:cubicBezTo>
                  <a:cubicBezTo>
                    <a:pt x="4" y="1065"/>
                    <a:pt x="5" y="1066"/>
                    <a:pt x="5" y="1067"/>
                  </a:cubicBezTo>
                  <a:cubicBezTo>
                    <a:pt x="5" y="1068"/>
                    <a:pt x="4" y="1069"/>
                    <a:pt x="3" y="1069"/>
                  </a:cubicBezTo>
                  <a:cubicBezTo>
                    <a:pt x="2" y="1069"/>
                    <a:pt x="1" y="1068"/>
                    <a:pt x="1" y="1067"/>
                  </a:cubicBezTo>
                  <a:close/>
                  <a:moveTo>
                    <a:pt x="1" y="1059"/>
                  </a:moveTo>
                  <a:lnTo>
                    <a:pt x="1" y="1059"/>
                  </a:lnTo>
                  <a:cubicBezTo>
                    <a:pt x="1" y="1058"/>
                    <a:pt x="2" y="1057"/>
                    <a:pt x="3" y="1057"/>
                  </a:cubicBezTo>
                  <a:cubicBezTo>
                    <a:pt x="4" y="1057"/>
                    <a:pt x="5" y="1058"/>
                    <a:pt x="5" y="1059"/>
                  </a:cubicBezTo>
                  <a:cubicBezTo>
                    <a:pt x="5" y="1060"/>
                    <a:pt x="4" y="1061"/>
                    <a:pt x="3" y="1061"/>
                  </a:cubicBezTo>
                  <a:cubicBezTo>
                    <a:pt x="2" y="1061"/>
                    <a:pt x="1" y="1060"/>
                    <a:pt x="1" y="1059"/>
                  </a:cubicBezTo>
                  <a:close/>
                  <a:moveTo>
                    <a:pt x="1" y="1051"/>
                  </a:moveTo>
                  <a:lnTo>
                    <a:pt x="1" y="1051"/>
                  </a:lnTo>
                  <a:cubicBezTo>
                    <a:pt x="1" y="1050"/>
                    <a:pt x="2" y="1049"/>
                    <a:pt x="3" y="1049"/>
                  </a:cubicBezTo>
                  <a:cubicBezTo>
                    <a:pt x="4" y="1049"/>
                    <a:pt x="5" y="1050"/>
                    <a:pt x="5" y="1051"/>
                  </a:cubicBezTo>
                  <a:cubicBezTo>
                    <a:pt x="5" y="1052"/>
                    <a:pt x="4" y="1053"/>
                    <a:pt x="3" y="1053"/>
                  </a:cubicBezTo>
                  <a:cubicBezTo>
                    <a:pt x="2" y="1053"/>
                    <a:pt x="1" y="1052"/>
                    <a:pt x="1" y="1051"/>
                  </a:cubicBezTo>
                  <a:close/>
                  <a:moveTo>
                    <a:pt x="1" y="1043"/>
                  </a:moveTo>
                  <a:lnTo>
                    <a:pt x="1" y="1043"/>
                  </a:lnTo>
                  <a:cubicBezTo>
                    <a:pt x="1" y="1042"/>
                    <a:pt x="2" y="1041"/>
                    <a:pt x="3" y="1041"/>
                  </a:cubicBezTo>
                  <a:cubicBezTo>
                    <a:pt x="4" y="1041"/>
                    <a:pt x="5" y="1042"/>
                    <a:pt x="5" y="1043"/>
                  </a:cubicBezTo>
                  <a:cubicBezTo>
                    <a:pt x="5" y="1044"/>
                    <a:pt x="4" y="1045"/>
                    <a:pt x="3" y="1045"/>
                  </a:cubicBezTo>
                  <a:cubicBezTo>
                    <a:pt x="2" y="1045"/>
                    <a:pt x="1" y="1044"/>
                    <a:pt x="1" y="1043"/>
                  </a:cubicBezTo>
                  <a:close/>
                  <a:moveTo>
                    <a:pt x="1" y="1035"/>
                  </a:moveTo>
                  <a:lnTo>
                    <a:pt x="1" y="1035"/>
                  </a:lnTo>
                  <a:cubicBezTo>
                    <a:pt x="1" y="1034"/>
                    <a:pt x="2" y="1033"/>
                    <a:pt x="3" y="1033"/>
                  </a:cubicBezTo>
                  <a:cubicBezTo>
                    <a:pt x="4" y="1033"/>
                    <a:pt x="5" y="1034"/>
                    <a:pt x="5" y="1035"/>
                  </a:cubicBezTo>
                  <a:cubicBezTo>
                    <a:pt x="5" y="1036"/>
                    <a:pt x="4" y="1037"/>
                    <a:pt x="3" y="1037"/>
                  </a:cubicBezTo>
                  <a:cubicBezTo>
                    <a:pt x="2" y="1037"/>
                    <a:pt x="1" y="1036"/>
                    <a:pt x="1" y="1035"/>
                  </a:cubicBezTo>
                  <a:close/>
                  <a:moveTo>
                    <a:pt x="1" y="1027"/>
                  </a:moveTo>
                  <a:lnTo>
                    <a:pt x="1" y="1027"/>
                  </a:lnTo>
                  <a:cubicBezTo>
                    <a:pt x="1" y="1026"/>
                    <a:pt x="2" y="1025"/>
                    <a:pt x="3" y="1025"/>
                  </a:cubicBezTo>
                  <a:cubicBezTo>
                    <a:pt x="4" y="1025"/>
                    <a:pt x="5" y="1026"/>
                    <a:pt x="5" y="1027"/>
                  </a:cubicBezTo>
                  <a:cubicBezTo>
                    <a:pt x="5" y="1028"/>
                    <a:pt x="4" y="1029"/>
                    <a:pt x="3" y="1029"/>
                  </a:cubicBezTo>
                  <a:cubicBezTo>
                    <a:pt x="2" y="1029"/>
                    <a:pt x="1" y="1028"/>
                    <a:pt x="1" y="1027"/>
                  </a:cubicBezTo>
                  <a:close/>
                  <a:moveTo>
                    <a:pt x="1" y="1019"/>
                  </a:moveTo>
                  <a:lnTo>
                    <a:pt x="1" y="1019"/>
                  </a:lnTo>
                  <a:cubicBezTo>
                    <a:pt x="1" y="1018"/>
                    <a:pt x="2" y="1017"/>
                    <a:pt x="3" y="1017"/>
                  </a:cubicBezTo>
                  <a:cubicBezTo>
                    <a:pt x="4" y="1017"/>
                    <a:pt x="5" y="1018"/>
                    <a:pt x="5" y="1019"/>
                  </a:cubicBezTo>
                  <a:cubicBezTo>
                    <a:pt x="5" y="1020"/>
                    <a:pt x="4" y="1021"/>
                    <a:pt x="3" y="1021"/>
                  </a:cubicBezTo>
                  <a:cubicBezTo>
                    <a:pt x="2" y="1021"/>
                    <a:pt x="1" y="1020"/>
                    <a:pt x="1" y="1019"/>
                  </a:cubicBezTo>
                  <a:close/>
                  <a:moveTo>
                    <a:pt x="1" y="1011"/>
                  </a:moveTo>
                  <a:lnTo>
                    <a:pt x="1" y="1011"/>
                  </a:lnTo>
                  <a:cubicBezTo>
                    <a:pt x="1" y="1010"/>
                    <a:pt x="2" y="1009"/>
                    <a:pt x="3" y="1009"/>
                  </a:cubicBezTo>
                  <a:cubicBezTo>
                    <a:pt x="4" y="1009"/>
                    <a:pt x="5" y="1010"/>
                    <a:pt x="5" y="1011"/>
                  </a:cubicBezTo>
                  <a:cubicBezTo>
                    <a:pt x="5" y="1012"/>
                    <a:pt x="4" y="1013"/>
                    <a:pt x="3" y="1013"/>
                  </a:cubicBezTo>
                  <a:cubicBezTo>
                    <a:pt x="2" y="1013"/>
                    <a:pt x="1" y="1012"/>
                    <a:pt x="1" y="1011"/>
                  </a:cubicBezTo>
                  <a:close/>
                  <a:moveTo>
                    <a:pt x="1" y="1003"/>
                  </a:moveTo>
                  <a:lnTo>
                    <a:pt x="1" y="1003"/>
                  </a:lnTo>
                  <a:cubicBezTo>
                    <a:pt x="1" y="1002"/>
                    <a:pt x="2" y="1001"/>
                    <a:pt x="3" y="1001"/>
                  </a:cubicBezTo>
                  <a:cubicBezTo>
                    <a:pt x="4" y="1001"/>
                    <a:pt x="5" y="1002"/>
                    <a:pt x="5" y="1003"/>
                  </a:cubicBezTo>
                  <a:cubicBezTo>
                    <a:pt x="5" y="1004"/>
                    <a:pt x="4" y="1005"/>
                    <a:pt x="3" y="1005"/>
                  </a:cubicBezTo>
                  <a:cubicBezTo>
                    <a:pt x="2" y="1005"/>
                    <a:pt x="1" y="1004"/>
                    <a:pt x="1" y="1003"/>
                  </a:cubicBezTo>
                  <a:close/>
                  <a:moveTo>
                    <a:pt x="1" y="995"/>
                  </a:moveTo>
                  <a:lnTo>
                    <a:pt x="1" y="995"/>
                  </a:lnTo>
                  <a:cubicBezTo>
                    <a:pt x="1" y="994"/>
                    <a:pt x="2" y="993"/>
                    <a:pt x="3" y="993"/>
                  </a:cubicBezTo>
                  <a:cubicBezTo>
                    <a:pt x="4" y="993"/>
                    <a:pt x="5" y="994"/>
                    <a:pt x="5" y="995"/>
                  </a:cubicBezTo>
                  <a:cubicBezTo>
                    <a:pt x="5" y="996"/>
                    <a:pt x="4" y="997"/>
                    <a:pt x="3" y="997"/>
                  </a:cubicBezTo>
                  <a:cubicBezTo>
                    <a:pt x="2" y="997"/>
                    <a:pt x="1" y="996"/>
                    <a:pt x="1" y="995"/>
                  </a:cubicBezTo>
                  <a:close/>
                  <a:moveTo>
                    <a:pt x="1" y="987"/>
                  </a:moveTo>
                  <a:lnTo>
                    <a:pt x="1" y="987"/>
                  </a:lnTo>
                  <a:cubicBezTo>
                    <a:pt x="1" y="986"/>
                    <a:pt x="2" y="985"/>
                    <a:pt x="3" y="985"/>
                  </a:cubicBezTo>
                  <a:cubicBezTo>
                    <a:pt x="4" y="985"/>
                    <a:pt x="5" y="986"/>
                    <a:pt x="5" y="987"/>
                  </a:cubicBezTo>
                  <a:cubicBezTo>
                    <a:pt x="5" y="988"/>
                    <a:pt x="4" y="989"/>
                    <a:pt x="3" y="989"/>
                  </a:cubicBezTo>
                  <a:cubicBezTo>
                    <a:pt x="2" y="989"/>
                    <a:pt x="1" y="988"/>
                    <a:pt x="1" y="987"/>
                  </a:cubicBezTo>
                  <a:close/>
                  <a:moveTo>
                    <a:pt x="1" y="979"/>
                  </a:moveTo>
                  <a:lnTo>
                    <a:pt x="1" y="979"/>
                  </a:lnTo>
                  <a:cubicBezTo>
                    <a:pt x="1" y="978"/>
                    <a:pt x="2" y="977"/>
                    <a:pt x="3" y="977"/>
                  </a:cubicBezTo>
                  <a:cubicBezTo>
                    <a:pt x="4" y="977"/>
                    <a:pt x="5" y="978"/>
                    <a:pt x="5" y="979"/>
                  </a:cubicBezTo>
                  <a:cubicBezTo>
                    <a:pt x="5" y="980"/>
                    <a:pt x="4" y="981"/>
                    <a:pt x="3" y="981"/>
                  </a:cubicBezTo>
                  <a:cubicBezTo>
                    <a:pt x="2" y="981"/>
                    <a:pt x="1" y="980"/>
                    <a:pt x="1" y="979"/>
                  </a:cubicBezTo>
                  <a:close/>
                  <a:moveTo>
                    <a:pt x="1" y="971"/>
                  </a:moveTo>
                  <a:lnTo>
                    <a:pt x="1" y="971"/>
                  </a:lnTo>
                  <a:cubicBezTo>
                    <a:pt x="1" y="970"/>
                    <a:pt x="2" y="969"/>
                    <a:pt x="3" y="969"/>
                  </a:cubicBezTo>
                  <a:cubicBezTo>
                    <a:pt x="4" y="969"/>
                    <a:pt x="5" y="970"/>
                    <a:pt x="5" y="971"/>
                  </a:cubicBezTo>
                  <a:cubicBezTo>
                    <a:pt x="5" y="972"/>
                    <a:pt x="4" y="973"/>
                    <a:pt x="3" y="973"/>
                  </a:cubicBezTo>
                  <a:cubicBezTo>
                    <a:pt x="2" y="973"/>
                    <a:pt x="1" y="972"/>
                    <a:pt x="1" y="971"/>
                  </a:cubicBezTo>
                  <a:close/>
                  <a:moveTo>
                    <a:pt x="1" y="963"/>
                  </a:moveTo>
                  <a:lnTo>
                    <a:pt x="1" y="963"/>
                  </a:lnTo>
                  <a:cubicBezTo>
                    <a:pt x="1" y="962"/>
                    <a:pt x="2" y="961"/>
                    <a:pt x="3" y="961"/>
                  </a:cubicBezTo>
                  <a:cubicBezTo>
                    <a:pt x="4" y="961"/>
                    <a:pt x="5" y="962"/>
                    <a:pt x="5" y="963"/>
                  </a:cubicBezTo>
                  <a:cubicBezTo>
                    <a:pt x="5" y="964"/>
                    <a:pt x="4" y="965"/>
                    <a:pt x="3" y="965"/>
                  </a:cubicBezTo>
                  <a:cubicBezTo>
                    <a:pt x="2" y="965"/>
                    <a:pt x="1" y="964"/>
                    <a:pt x="1" y="963"/>
                  </a:cubicBezTo>
                  <a:close/>
                  <a:moveTo>
                    <a:pt x="1" y="955"/>
                  </a:moveTo>
                  <a:lnTo>
                    <a:pt x="1" y="955"/>
                  </a:lnTo>
                  <a:cubicBezTo>
                    <a:pt x="1" y="954"/>
                    <a:pt x="2" y="953"/>
                    <a:pt x="3" y="953"/>
                  </a:cubicBezTo>
                  <a:cubicBezTo>
                    <a:pt x="4" y="953"/>
                    <a:pt x="5" y="954"/>
                    <a:pt x="5" y="955"/>
                  </a:cubicBezTo>
                  <a:cubicBezTo>
                    <a:pt x="5" y="956"/>
                    <a:pt x="4" y="957"/>
                    <a:pt x="3" y="957"/>
                  </a:cubicBezTo>
                  <a:cubicBezTo>
                    <a:pt x="2" y="957"/>
                    <a:pt x="1" y="956"/>
                    <a:pt x="1" y="955"/>
                  </a:cubicBezTo>
                  <a:close/>
                  <a:moveTo>
                    <a:pt x="1" y="947"/>
                  </a:moveTo>
                  <a:lnTo>
                    <a:pt x="1" y="947"/>
                  </a:lnTo>
                  <a:cubicBezTo>
                    <a:pt x="1" y="946"/>
                    <a:pt x="2" y="945"/>
                    <a:pt x="3" y="945"/>
                  </a:cubicBezTo>
                  <a:cubicBezTo>
                    <a:pt x="4" y="945"/>
                    <a:pt x="5" y="946"/>
                    <a:pt x="5" y="947"/>
                  </a:cubicBezTo>
                  <a:cubicBezTo>
                    <a:pt x="5" y="948"/>
                    <a:pt x="4" y="949"/>
                    <a:pt x="3" y="949"/>
                  </a:cubicBezTo>
                  <a:cubicBezTo>
                    <a:pt x="2" y="949"/>
                    <a:pt x="1" y="948"/>
                    <a:pt x="1" y="947"/>
                  </a:cubicBezTo>
                  <a:close/>
                  <a:moveTo>
                    <a:pt x="1" y="939"/>
                  </a:moveTo>
                  <a:lnTo>
                    <a:pt x="1" y="939"/>
                  </a:lnTo>
                  <a:cubicBezTo>
                    <a:pt x="1" y="938"/>
                    <a:pt x="2" y="937"/>
                    <a:pt x="3" y="937"/>
                  </a:cubicBezTo>
                  <a:cubicBezTo>
                    <a:pt x="4" y="937"/>
                    <a:pt x="5" y="938"/>
                    <a:pt x="5" y="939"/>
                  </a:cubicBezTo>
                  <a:cubicBezTo>
                    <a:pt x="5" y="940"/>
                    <a:pt x="4" y="941"/>
                    <a:pt x="3" y="941"/>
                  </a:cubicBezTo>
                  <a:cubicBezTo>
                    <a:pt x="2" y="941"/>
                    <a:pt x="1" y="940"/>
                    <a:pt x="1" y="939"/>
                  </a:cubicBezTo>
                  <a:close/>
                  <a:moveTo>
                    <a:pt x="1" y="931"/>
                  </a:moveTo>
                  <a:lnTo>
                    <a:pt x="1" y="931"/>
                  </a:lnTo>
                  <a:cubicBezTo>
                    <a:pt x="1" y="930"/>
                    <a:pt x="2" y="929"/>
                    <a:pt x="3" y="929"/>
                  </a:cubicBezTo>
                  <a:cubicBezTo>
                    <a:pt x="4" y="929"/>
                    <a:pt x="5" y="930"/>
                    <a:pt x="5" y="931"/>
                  </a:cubicBezTo>
                  <a:cubicBezTo>
                    <a:pt x="5" y="932"/>
                    <a:pt x="4" y="933"/>
                    <a:pt x="3" y="933"/>
                  </a:cubicBezTo>
                  <a:cubicBezTo>
                    <a:pt x="2" y="933"/>
                    <a:pt x="1" y="932"/>
                    <a:pt x="1" y="931"/>
                  </a:cubicBezTo>
                  <a:close/>
                  <a:moveTo>
                    <a:pt x="1" y="923"/>
                  </a:moveTo>
                  <a:lnTo>
                    <a:pt x="1" y="923"/>
                  </a:lnTo>
                  <a:cubicBezTo>
                    <a:pt x="1" y="922"/>
                    <a:pt x="2" y="921"/>
                    <a:pt x="3" y="921"/>
                  </a:cubicBezTo>
                  <a:cubicBezTo>
                    <a:pt x="4" y="921"/>
                    <a:pt x="5" y="922"/>
                    <a:pt x="5" y="923"/>
                  </a:cubicBezTo>
                  <a:cubicBezTo>
                    <a:pt x="5" y="924"/>
                    <a:pt x="4" y="925"/>
                    <a:pt x="3" y="925"/>
                  </a:cubicBezTo>
                  <a:cubicBezTo>
                    <a:pt x="2" y="925"/>
                    <a:pt x="1" y="924"/>
                    <a:pt x="1" y="923"/>
                  </a:cubicBezTo>
                  <a:close/>
                  <a:moveTo>
                    <a:pt x="1" y="915"/>
                  </a:moveTo>
                  <a:lnTo>
                    <a:pt x="1" y="915"/>
                  </a:lnTo>
                  <a:cubicBezTo>
                    <a:pt x="1" y="914"/>
                    <a:pt x="2" y="913"/>
                    <a:pt x="3" y="913"/>
                  </a:cubicBezTo>
                  <a:cubicBezTo>
                    <a:pt x="4" y="913"/>
                    <a:pt x="5" y="914"/>
                    <a:pt x="5" y="915"/>
                  </a:cubicBezTo>
                  <a:cubicBezTo>
                    <a:pt x="5" y="916"/>
                    <a:pt x="4" y="917"/>
                    <a:pt x="3" y="917"/>
                  </a:cubicBezTo>
                  <a:cubicBezTo>
                    <a:pt x="2" y="917"/>
                    <a:pt x="1" y="916"/>
                    <a:pt x="1" y="915"/>
                  </a:cubicBezTo>
                  <a:close/>
                  <a:moveTo>
                    <a:pt x="1" y="907"/>
                  </a:moveTo>
                  <a:lnTo>
                    <a:pt x="1" y="907"/>
                  </a:lnTo>
                  <a:cubicBezTo>
                    <a:pt x="1" y="906"/>
                    <a:pt x="2" y="905"/>
                    <a:pt x="3" y="905"/>
                  </a:cubicBezTo>
                  <a:cubicBezTo>
                    <a:pt x="4" y="905"/>
                    <a:pt x="5" y="906"/>
                    <a:pt x="5" y="907"/>
                  </a:cubicBezTo>
                  <a:cubicBezTo>
                    <a:pt x="5" y="908"/>
                    <a:pt x="4" y="909"/>
                    <a:pt x="3" y="909"/>
                  </a:cubicBezTo>
                  <a:cubicBezTo>
                    <a:pt x="2" y="909"/>
                    <a:pt x="1" y="908"/>
                    <a:pt x="1" y="907"/>
                  </a:cubicBezTo>
                  <a:close/>
                  <a:moveTo>
                    <a:pt x="1" y="899"/>
                  </a:moveTo>
                  <a:lnTo>
                    <a:pt x="1" y="899"/>
                  </a:lnTo>
                  <a:cubicBezTo>
                    <a:pt x="1" y="898"/>
                    <a:pt x="2" y="897"/>
                    <a:pt x="3" y="897"/>
                  </a:cubicBezTo>
                  <a:cubicBezTo>
                    <a:pt x="4" y="897"/>
                    <a:pt x="5" y="898"/>
                    <a:pt x="5" y="899"/>
                  </a:cubicBezTo>
                  <a:cubicBezTo>
                    <a:pt x="5" y="900"/>
                    <a:pt x="4" y="901"/>
                    <a:pt x="3" y="901"/>
                  </a:cubicBezTo>
                  <a:cubicBezTo>
                    <a:pt x="2" y="901"/>
                    <a:pt x="1" y="900"/>
                    <a:pt x="1" y="899"/>
                  </a:cubicBezTo>
                  <a:close/>
                  <a:moveTo>
                    <a:pt x="1" y="891"/>
                  </a:moveTo>
                  <a:lnTo>
                    <a:pt x="1" y="891"/>
                  </a:lnTo>
                  <a:cubicBezTo>
                    <a:pt x="1" y="890"/>
                    <a:pt x="2" y="889"/>
                    <a:pt x="3" y="889"/>
                  </a:cubicBezTo>
                  <a:cubicBezTo>
                    <a:pt x="4" y="889"/>
                    <a:pt x="5" y="890"/>
                    <a:pt x="5" y="891"/>
                  </a:cubicBezTo>
                  <a:cubicBezTo>
                    <a:pt x="5" y="892"/>
                    <a:pt x="4" y="893"/>
                    <a:pt x="3" y="893"/>
                  </a:cubicBezTo>
                  <a:cubicBezTo>
                    <a:pt x="2" y="893"/>
                    <a:pt x="1" y="892"/>
                    <a:pt x="1" y="891"/>
                  </a:cubicBezTo>
                  <a:close/>
                  <a:moveTo>
                    <a:pt x="1" y="883"/>
                  </a:moveTo>
                  <a:lnTo>
                    <a:pt x="1" y="883"/>
                  </a:lnTo>
                  <a:cubicBezTo>
                    <a:pt x="1" y="882"/>
                    <a:pt x="2" y="881"/>
                    <a:pt x="3" y="881"/>
                  </a:cubicBezTo>
                  <a:cubicBezTo>
                    <a:pt x="4" y="881"/>
                    <a:pt x="5" y="882"/>
                    <a:pt x="5" y="883"/>
                  </a:cubicBezTo>
                  <a:cubicBezTo>
                    <a:pt x="5" y="884"/>
                    <a:pt x="4" y="885"/>
                    <a:pt x="3" y="885"/>
                  </a:cubicBezTo>
                  <a:cubicBezTo>
                    <a:pt x="2" y="885"/>
                    <a:pt x="1" y="884"/>
                    <a:pt x="1" y="883"/>
                  </a:cubicBezTo>
                  <a:close/>
                  <a:moveTo>
                    <a:pt x="1" y="875"/>
                  </a:moveTo>
                  <a:lnTo>
                    <a:pt x="1" y="875"/>
                  </a:lnTo>
                  <a:cubicBezTo>
                    <a:pt x="1" y="874"/>
                    <a:pt x="2" y="873"/>
                    <a:pt x="3" y="873"/>
                  </a:cubicBezTo>
                  <a:cubicBezTo>
                    <a:pt x="5" y="873"/>
                    <a:pt x="5" y="874"/>
                    <a:pt x="5" y="875"/>
                  </a:cubicBezTo>
                  <a:cubicBezTo>
                    <a:pt x="5" y="876"/>
                    <a:pt x="5" y="877"/>
                    <a:pt x="3" y="877"/>
                  </a:cubicBezTo>
                  <a:cubicBezTo>
                    <a:pt x="2" y="877"/>
                    <a:pt x="1" y="876"/>
                    <a:pt x="1" y="875"/>
                  </a:cubicBezTo>
                  <a:close/>
                  <a:moveTo>
                    <a:pt x="1" y="867"/>
                  </a:moveTo>
                  <a:lnTo>
                    <a:pt x="1" y="867"/>
                  </a:lnTo>
                  <a:cubicBezTo>
                    <a:pt x="1" y="866"/>
                    <a:pt x="2" y="865"/>
                    <a:pt x="3" y="865"/>
                  </a:cubicBezTo>
                  <a:cubicBezTo>
                    <a:pt x="5" y="865"/>
                    <a:pt x="5" y="866"/>
                    <a:pt x="5" y="867"/>
                  </a:cubicBezTo>
                  <a:cubicBezTo>
                    <a:pt x="5" y="868"/>
                    <a:pt x="5" y="869"/>
                    <a:pt x="3" y="869"/>
                  </a:cubicBezTo>
                  <a:cubicBezTo>
                    <a:pt x="2" y="869"/>
                    <a:pt x="1" y="868"/>
                    <a:pt x="1" y="867"/>
                  </a:cubicBezTo>
                  <a:close/>
                  <a:moveTo>
                    <a:pt x="1" y="859"/>
                  </a:moveTo>
                  <a:lnTo>
                    <a:pt x="1" y="859"/>
                  </a:lnTo>
                  <a:cubicBezTo>
                    <a:pt x="1" y="858"/>
                    <a:pt x="2" y="857"/>
                    <a:pt x="3" y="857"/>
                  </a:cubicBezTo>
                  <a:cubicBezTo>
                    <a:pt x="5" y="857"/>
                    <a:pt x="5" y="858"/>
                    <a:pt x="5" y="859"/>
                  </a:cubicBezTo>
                  <a:cubicBezTo>
                    <a:pt x="5" y="860"/>
                    <a:pt x="5" y="861"/>
                    <a:pt x="3" y="861"/>
                  </a:cubicBezTo>
                  <a:cubicBezTo>
                    <a:pt x="2" y="861"/>
                    <a:pt x="1" y="860"/>
                    <a:pt x="1" y="859"/>
                  </a:cubicBezTo>
                  <a:close/>
                  <a:moveTo>
                    <a:pt x="1" y="851"/>
                  </a:moveTo>
                  <a:lnTo>
                    <a:pt x="1" y="851"/>
                  </a:lnTo>
                  <a:cubicBezTo>
                    <a:pt x="1" y="850"/>
                    <a:pt x="2" y="849"/>
                    <a:pt x="3" y="849"/>
                  </a:cubicBezTo>
                  <a:cubicBezTo>
                    <a:pt x="5" y="849"/>
                    <a:pt x="5" y="850"/>
                    <a:pt x="5" y="851"/>
                  </a:cubicBezTo>
                  <a:cubicBezTo>
                    <a:pt x="5" y="852"/>
                    <a:pt x="5" y="853"/>
                    <a:pt x="3" y="853"/>
                  </a:cubicBezTo>
                  <a:cubicBezTo>
                    <a:pt x="2" y="853"/>
                    <a:pt x="1" y="852"/>
                    <a:pt x="1" y="851"/>
                  </a:cubicBezTo>
                  <a:close/>
                  <a:moveTo>
                    <a:pt x="2" y="843"/>
                  </a:moveTo>
                  <a:lnTo>
                    <a:pt x="2" y="843"/>
                  </a:lnTo>
                  <a:cubicBezTo>
                    <a:pt x="2" y="842"/>
                    <a:pt x="2" y="841"/>
                    <a:pt x="4" y="841"/>
                  </a:cubicBezTo>
                  <a:cubicBezTo>
                    <a:pt x="5" y="841"/>
                    <a:pt x="6" y="842"/>
                    <a:pt x="6" y="843"/>
                  </a:cubicBezTo>
                  <a:cubicBezTo>
                    <a:pt x="6" y="844"/>
                    <a:pt x="5" y="845"/>
                    <a:pt x="4" y="845"/>
                  </a:cubicBezTo>
                  <a:cubicBezTo>
                    <a:pt x="2" y="845"/>
                    <a:pt x="2" y="844"/>
                    <a:pt x="2" y="843"/>
                  </a:cubicBezTo>
                  <a:close/>
                  <a:moveTo>
                    <a:pt x="2" y="835"/>
                  </a:moveTo>
                  <a:lnTo>
                    <a:pt x="2" y="835"/>
                  </a:lnTo>
                  <a:cubicBezTo>
                    <a:pt x="2" y="834"/>
                    <a:pt x="2" y="833"/>
                    <a:pt x="4" y="833"/>
                  </a:cubicBezTo>
                  <a:cubicBezTo>
                    <a:pt x="5" y="833"/>
                    <a:pt x="6" y="834"/>
                    <a:pt x="6" y="835"/>
                  </a:cubicBezTo>
                  <a:cubicBezTo>
                    <a:pt x="6" y="836"/>
                    <a:pt x="5" y="837"/>
                    <a:pt x="4" y="837"/>
                  </a:cubicBezTo>
                  <a:cubicBezTo>
                    <a:pt x="2" y="837"/>
                    <a:pt x="2" y="836"/>
                    <a:pt x="2" y="835"/>
                  </a:cubicBezTo>
                  <a:close/>
                  <a:moveTo>
                    <a:pt x="2" y="827"/>
                  </a:moveTo>
                  <a:lnTo>
                    <a:pt x="2" y="827"/>
                  </a:lnTo>
                  <a:cubicBezTo>
                    <a:pt x="2" y="826"/>
                    <a:pt x="2" y="825"/>
                    <a:pt x="4" y="825"/>
                  </a:cubicBezTo>
                  <a:cubicBezTo>
                    <a:pt x="5" y="825"/>
                    <a:pt x="6" y="826"/>
                    <a:pt x="6" y="827"/>
                  </a:cubicBezTo>
                  <a:cubicBezTo>
                    <a:pt x="6" y="828"/>
                    <a:pt x="5" y="829"/>
                    <a:pt x="4" y="829"/>
                  </a:cubicBezTo>
                  <a:cubicBezTo>
                    <a:pt x="2" y="829"/>
                    <a:pt x="2" y="828"/>
                    <a:pt x="2" y="827"/>
                  </a:cubicBezTo>
                  <a:close/>
                  <a:moveTo>
                    <a:pt x="2" y="819"/>
                  </a:moveTo>
                  <a:lnTo>
                    <a:pt x="2" y="819"/>
                  </a:lnTo>
                  <a:cubicBezTo>
                    <a:pt x="2" y="818"/>
                    <a:pt x="3" y="817"/>
                    <a:pt x="4" y="817"/>
                  </a:cubicBezTo>
                  <a:cubicBezTo>
                    <a:pt x="5" y="817"/>
                    <a:pt x="6" y="818"/>
                    <a:pt x="6" y="819"/>
                  </a:cubicBezTo>
                  <a:cubicBezTo>
                    <a:pt x="6" y="820"/>
                    <a:pt x="5" y="821"/>
                    <a:pt x="4" y="821"/>
                  </a:cubicBezTo>
                  <a:cubicBezTo>
                    <a:pt x="3" y="821"/>
                    <a:pt x="2" y="820"/>
                    <a:pt x="2" y="819"/>
                  </a:cubicBezTo>
                  <a:close/>
                  <a:moveTo>
                    <a:pt x="2" y="811"/>
                  </a:moveTo>
                  <a:lnTo>
                    <a:pt x="2" y="811"/>
                  </a:lnTo>
                  <a:cubicBezTo>
                    <a:pt x="2" y="810"/>
                    <a:pt x="3" y="809"/>
                    <a:pt x="4" y="809"/>
                  </a:cubicBezTo>
                  <a:cubicBezTo>
                    <a:pt x="5" y="809"/>
                    <a:pt x="6" y="810"/>
                    <a:pt x="6" y="811"/>
                  </a:cubicBezTo>
                  <a:cubicBezTo>
                    <a:pt x="6" y="812"/>
                    <a:pt x="5" y="813"/>
                    <a:pt x="4" y="813"/>
                  </a:cubicBezTo>
                  <a:cubicBezTo>
                    <a:pt x="3" y="813"/>
                    <a:pt x="2" y="812"/>
                    <a:pt x="2" y="811"/>
                  </a:cubicBezTo>
                  <a:close/>
                  <a:moveTo>
                    <a:pt x="2" y="803"/>
                  </a:moveTo>
                  <a:lnTo>
                    <a:pt x="2" y="803"/>
                  </a:lnTo>
                  <a:cubicBezTo>
                    <a:pt x="2" y="802"/>
                    <a:pt x="3" y="801"/>
                    <a:pt x="4" y="801"/>
                  </a:cubicBezTo>
                  <a:cubicBezTo>
                    <a:pt x="5" y="801"/>
                    <a:pt x="6" y="802"/>
                    <a:pt x="6" y="803"/>
                  </a:cubicBezTo>
                  <a:cubicBezTo>
                    <a:pt x="6" y="804"/>
                    <a:pt x="5" y="805"/>
                    <a:pt x="4" y="805"/>
                  </a:cubicBezTo>
                  <a:cubicBezTo>
                    <a:pt x="3" y="805"/>
                    <a:pt x="2" y="804"/>
                    <a:pt x="2" y="803"/>
                  </a:cubicBezTo>
                  <a:close/>
                  <a:moveTo>
                    <a:pt x="2" y="795"/>
                  </a:moveTo>
                  <a:lnTo>
                    <a:pt x="2" y="795"/>
                  </a:lnTo>
                  <a:cubicBezTo>
                    <a:pt x="2" y="794"/>
                    <a:pt x="3" y="793"/>
                    <a:pt x="4" y="793"/>
                  </a:cubicBezTo>
                  <a:cubicBezTo>
                    <a:pt x="5" y="793"/>
                    <a:pt x="6" y="794"/>
                    <a:pt x="6" y="795"/>
                  </a:cubicBezTo>
                  <a:cubicBezTo>
                    <a:pt x="6" y="796"/>
                    <a:pt x="5" y="797"/>
                    <a:pt x="4" y="797"/>
                  </a:cubicBezTo>
                  <a:cubicBezTo>
                    <a:pt x="3" y="797"/>
                    <a:pt x="2" y="796"/>
                    <a:pt x="2" y="795"/>
                  </a:cubicBezTo>
                  <a:close/>
                  <a:moveTo>
                    <a:pt x="2" y="787"/>
                  </a:moveTo>
                  <a:lnTo>
                    <a:pt x="2" y="787"/>
                  </a:lnTo>
                  <a:cubicBezTo>
                    <a:pt x="2" y="786"/>
                    <a:pt x="3" y="785"/>
                    <a:pt x="4" y="785"/>
                  </a:cubicBezTo>
                  <a:cubicBezTo>
                    <a:pt x="5" y="785"/>
                    <a:pt x="6" y="786"/>
                    <a:pt x="6" y="787"/>
                  </a:cubicBezTo>
                  <a:cubicBezTo>
                    <a:pt x="6" y="788"/>
                    <a:pt x="5" y="789"/>
                    <a:pt x="4" y="789"/>
                  </a:cubicBezTo>
                  <a:cubicBezTo>
                    <a:pt x="3" y="789"/>
                    <a:pt x="2" y="788"/>
                    <a:pt x="2" y="787"/>
                  </a:cubicBezTo>
                  <a:close/>
                  <a:moveTo>
                    <a:pt x="2" y="779"/>
                  </a:moveTo>
                  <a:lnTo>
                    <a:pt x="2" y="779"/>
                  </a:lnTo>
                  <a:cubicBezTo>
                    <a:pt x="2" y="778"/>
                    <a:pt x="3" y="777"/>
                    <a:pt x="4" y="777"/>
                  </a:cubicBezTo>
                  <a:cubicBezTo>
                    <a:pt x="5" y="777"/>
                    <a:pt x="6" y="778"/>
                    <a:pt x="6" y="779"/>
                  </a:cubicBezTo>
                  <a:cubicBezTo>
                    <a:pt x="6" y="780"/>
                    <a:pt x="5" y="781"/>
                    <a:pt x="4" y="781"/>
                  </a:cubicBezTo>
                  <a:cubicBezTo>
                    <a:pt x="3" y="781"/>
                    <a:pt x="2" y="780"/>
                    <a:pt x="2" y="779"/>
                  </a:cubicBezTo>
                  <a:close/>
                  <a:moveTo>
                    <a:pt x="2" y="771"/>
                  </a:moveTo>
                  <a:lnTo>
                    <a:pt x="2" y="771"/>
                  </a:lnTo>
                  <a:cubicBezTo>
                    <a:pt x="2" y="770"/>
                    <a:pt x="3" y="769"/>
                    <a:pt x="4" y="769"/>
                  </a:cubicBezTo>
                  <a:cubicBezTo>
                    <a:pt x="5" y="769"/>
                    <a:pt x="6" y="770"/>
                    <a:pt x="6" y="771"/>
                  </a:cubicBezTo>
                  <a:cubicBezTo>
                    <a:pt x="6" y="772"/>
                    <a:pt x="5" y="773"/>
                    <a:pt x="4" y="773"/>
                  </a:cubicBezTo>
                  <a:cubicBezTo>
                    <a:pt x="3" y="773"/>
                    <a:pt x="2" y="772"/>
                    <a:pt x="2" y="771"/>
                  </a:cubicBezTo>
                  <a:close/>
                  <a:moveTo>
                    <a:pt x="2" y="763"/>
                  </a:moveTo>
                  <a:lnTo>
                    <a:pt x="2" y="763"/>
                  </a:lnTo>
                  <a:cubicBezTo>
                    <a:pt x="2" y="762"/>
                    <a:pt x="3" y="761"/>
                    <a:pt x="4" y="761"/>
                  </a:cubicBezTo>
                  <a:cubicBezTo>
                    <a:pt x="5" y="761"/>
                    <a:pt x="6" y="762"/>
                    <a:pt x="6" y="763"/>
                  </a:cubicBezTo>
                  <a:cubicBezTo>
                    <a:pt x="6" y="764"/>
                    <a:pt x="5" y="765"/>
                    <a:pt x="4" y="765"/>
                  </a:cubicBezTo>
                  <a:cubicBezTo>
                    <a:pt x="3" y="765"/>
                    <a:pt x="2" y="764"/>
                    <a:pt x="2" y="763"/>
                  </a:cubicBezTo>
                  <a:close/>
                  <a:moveTo>
                    <a:pt x="2" y="755"/>
                  </a:moveTo>
                  <a:lnTo>
                    <a:pt x="2" y="755"/>
                  </a:lnTo>
                  <a:cubicBezTo>
                    <a:pt x="2" y="754"/>
                    <a:pt x="3" y="753"/>
                    <a:pt x="4" y="753"/>
                  </a:cubicBezTo>
                  <a:cubicBezTo>
                    <a:pt x="5" y="753"/>
                    <a:pt x="6" y="754"/>
                    <a:pt x="6" y="755"/>
                  </a:cubicBezTo>
                  <a:cubicBezTo>
                    <a:pt x="6" y="756"/>
                    <a:pt x="5" y="757"/>
                    <a:pt x="4" y="757"/>
                  </a:cubicBezTo>
                  <a:cubicBezTo>
                    <a:pt x="3" y="757"/>
                    <a:pt x="2" y="756"/>
                    <a:pt x="2" y="755"/>
                  </a:cubicBezTo>
                  <a:close/>
                  <a:moveTo>
                    <a:pt x="2" y="747"/>
                  </a:moveTo>
                  <a:lnTo>
                    <a:pt x="2" y="747"/>
                  </a:lnTo>
                  <a:cubicBezTo>
                    <a:pt x="2" y="746"/>
                    <a:pt x="3" y="745"/>
                    <a:pt x="4" y="745"/>
                  </a:cubicBezTo>
                  <a:cubicBezTo>
                    <a:pt x="5" y="745"/>
                    <a:pt x="6" y="746"/>
                    <a:pt x="6" y="747"/>
                  </a:cubicBezTo>
                  <a:cubicBezTo>
                    <a:pt x="6" y="748"/>
                    <a:pt x="5" y="749"/>
                    <a:pt x="4" y="749"/>
                  </a:cubicBezTo>
                  <a:cubicBezTo>
                    <a:pt x="3" y="749"/>
                    <a:pt x="2" y="748"/>
                    <a:pt x="2" y="747"/>
                  </a:cubicBezTo>
                  <a:close/>
                  <a:moveTo>
                    <a:pt x="2" y="739"/>
                  </a:moveTo>
                  <a:lnTo>
                    <a:pt x="2" y="739"/>
                  </a:lnTo>
                  <a:cubicBezTo>
                    <a:pt x="2" y="738"/>
                    <a:pt x="3" y="737"/>
                    <a:pt x="4" y="737"/>
                  </a:cubicBezTo>
                  <a:cubicBezTo>
                    <a:pt x="5" y="737"/>
                    <a:pt x="6" y="738"/>
                    <a:pt x="6" y="739"/>
                  </a:cubicBezTo>
                  <a:cubicBezTo>
                    <a:pt x="6" y="740"/>
                    <a:pt x="5" y="741"/>
                    <a:pt x="4" y="741"/>
                  </a:cubicBezTo>
                  <a:cubicBezTo>
                    <a:pt x="3" y="741"/>
                    <a:pt x="2" y="740"/>
                    <a:pt x="2" y="739"/>
                  </a:cubicBezTo>
                  <a:close/>
                  <a:moveTo>
                    <a:pt x="2" y="731"/>
                  </a:moveTo>
                  <a:lnTo>
                    <a:pt x="2" y="731"/>
                  </a:lnTo>
                  <a:cubicBezTo>
                    <a:pt x="2" y="730"/>
                    <a:pt x="3" y="729"/>
                    <a:pt x="4" y="729"/>
                  </a:cubicBezTo>
                  <a:cubicBezTo>
                    <a:pt x="5" y="729"/>
                    <a:pt x="6" y="730"/>
                    <a:pt x="6" y="731"/>
                  </a:cubicBezTo>
                  <a:cubicBezTo>
                    <a:pt x="6" y="732"/>
                    <a:pt x="5" y="733"/>
                    <a:pt x="4" y="733"/>
                  </a:cubicBezTo>
                  <a:cubicBezTo>
                    <a:pt x="3" y="733"/>
                    <a:pt x="2" y="732"/>
                    <a:pt x="2" y="731"/>
                  </a:cubicBezTo>
                  <a:close/>
                  <a:moveTo>
                    <a:pt x="2" y="723"/>
                  </a:moveTo>
                  <a:lnTo>
                    <a:pt x="2" y="723"/>
                  </a:lnTo>
                  <a:cubicBezTo>
                    <a:pt x="2" y="722"/>
                    <a:pt x="3" y="721"/>
                    <a:pt x="4" y="721"/>
                  </a:cubicBezTo>
                  <a:cubicBezTo>
                    <a:pt x="5" y="721"/>
                    <a:pt x="6" y="722"/>
                    <a:pt x="6" y="723"/>
                  </a:cubicBezTo>
                  <a:cubicBezTo>
                    <a:pt x="6" y="724"/>
                    <a:pt x="5" y="725"/>
                    <a:pt x="4" y="725"/>
                  </a:cubicBezTo>
                  <a:cubicBezTo>
                    <a:pt x="3" y="725"/>
                    <a:pt x="2" y="724"/>
                    <a:pt x="2" y="723"/>
                  </a:cubicBezTo>
                  <a:close/>
                  <a:moveTo>
                    <a:pt x="2" y="715"/>
                  </a:moveTo>
                  <a:lnTo>
                    <a:pt x="2" y="715"/>
                  </a:lnTo>
                  <a:cubicBezTo>
                    <a:pt x="2" y="714"/>
                    <a:pt x="3" y="713"/>
                    <a:pt x="4" y="713"/>
                  </a:cubicBezTo>
                  <a:cubicBezTo>
                    <a:pt x="5" y="713"/>
                    <a:pt x="6" y="714"/>
                    <a:pt x="6" y="715"/>
                  </a:cubicBezTo>
                  <a:cubicBezTo>
                    <a:pt x="6" y="716"/>
                    <a:pt x="5" y="717"/>
                    <a:pt x="4" y="717"/>
                  </a:cubicBezTo>
                  <a:cubicBezTo>
                    <a:pt x="3" y="717"/>
                    <a:pt x="2" y="716"/>
                    <a:pt x="2" y="715"/>
                  </a:cubicBezTo>
                  <a:close/>
                  <a:moveTo>
                    <a:pt x="2" y="707"/>
                  </a:moveTo>
                  <a:lnTo>
                    <a:pt x="2" y="707"/>
                  </a:lnTo>
                  <a:cubicBezTo>
                    <a:pt x="2" y="706"/>
                    <a:pt x="3" y="705"/>
                    <a:pt x="4" y="705"/>
                  </a:cubicBezTo>
                  <a:cubicBezTo>
                    <a:pt x="5" y="705"/>
                    <a:pt x="6" y="706"/>
                    <a:pt x="6" y="707"/>
                  </a:cubicBezTo>
                  <a:cubicBezTo>
                    <a:pt x="6" y="708"/>
                    <a:pt x="5" y="709"/>
                    <a:pt x="4" y="709"/>
                  </a:cubicBezTo>
                  <a:cubicBezTo>
                    <a:pt x="3" y="709"/>
                    <a:pt x="2" y="708"/>
                    <a:pt x="2" y="707"/>
                  </a:cubicBezTo>
                  <a:close/>
                  <a:moveTo>
                    <a:pt x="2" y="699"/>
                  </a:moveTo>
                  <a:lnTo>
                    <a:pt x="2" y="699"/>
                  </a:lnTo>
                  <a:cubicBezTo>
                    <a:pt x="2" y="698"/>
                    <a:pt x="3" y="697"/>
                    <a:pt x="4" y="697"/>
                  </a:cubicBezTo>
                  <a:cubicBezTo>
                    <a:pt x="5" y="697"/>
                    <a:pt x="6" y="698"/>
                    <a:pt x="6" y="699"/>
                  </a:cubicBezTo>
                  <a:cubicBezTo>
                    <a:pt x="6" y="700"/>
                    <a:pt x="5" y="701"/>
                    <a:pt x="4" y="701"/>
                  </a:cubicBezTo>
                  <a:cubicBezTo>
                    <a:pt x="3" y="701"/>
                    <a:pt x="2" y="700"/>
                    <a:pt x="2" y="699"/>
                  </a:cubicBezTo>
                  <a:close/>
                  <a:moveTo>
                    <a:pt x="2" y="691"/>
                  </a:moveTo>
                  <a:lnTo>
                    <a:pt x="2" y="691"/>
                  </a:lnTo>
                  <a:cubicBezTo>
                    <a:pt x="2" y="690"/>
                    <a:pt x="3" y="689"/>
                    <a:pt x="4" y="689"/>
                  </a:cubicBezTo>
                  <a:cubicBezTo>
                    <a:pt x="5" y="689"/>
                    <a:pt x="6" y="690"/>
                    <a:pt x="6" y="691"/>
                  </a:cubicBezTo>
                  <a:cubicBezTo>
                    <a:pt x="6" y="692"/>
                    <a:pt x="5" y="693"/>
                    <a:pt x="4" y="693"/>
                  </a:cubicBezTo>
                  <a:cubicBezTo>
                    <a:pt x="3" y="693"/>
                    <a:pt x="2" y="692"/>
                    <a:pt x="2" y="691"/>
                  </a:cubicBezTo>
                  <a:close/>
                  <a:moveTo>
                    <a:pt x="2" y="683"/>
                  </a:moveTo>
                  <a:lnTo>
                    <a:pt x="2" y="683"/>
                  </a:lnTo>
                  <a:cubicBezTo>
                    <a:pt x="2" y="682"/>
                    <a:pt x="3" y="681"/>
                    <a:pt x="4" y="681"/>
                  </a:cubicBezTo>
                  <a:cubicBezTo>
                    <a:pt x="5" y="681"/>
                    <a:pt x="6" y="682"/>
                    <a:pt x="6" y="683"/>
                  </a:cubicBezTo>
                  <a:cubicBezTo>
                    <a:pt x="6" y="684"/>
                    <a:pt x="5" y="685"/>
                    <a:pt x="4" y="685"/>
                  </a:cubicBezTo>
                  <a:cubicBezTo>
                    <a:pt x="3" y="685"/>
                    <a:pt x="2" y="684"/>
                    <a:pt x="2" y="683"/>
                  </a:cubicBezTo>
                  <a:close/>
                  <a:moveTo>
                    <a:pt x="2" y="675"/>
                  </a:moveTo>
                  <a:lnTo>
                    <a:pt x="2" y="675"/>
                  </a:lnTo>
                  <a:cubicBezTo>
                    <a:pt x="2" y="674"/>
                    <a:pt x="3" y="673"/>
                    <a:pt x="4" y="673"/>
                  </a:cubicBezTo>
                  <a:cubicBezTo>
                    <a:pt x="5" y="673"/>
                    <a:pt x="6" y="674"/>
                    <a:pt x="6" y="675"/>
                  </a:cubicBezTo>
                  <a:cubicBezTo>
                    <a:pt x="6" y="676"/>
                    <a:pt x="5" y="677"/>
                    <a:pt x="4" y="677"/>
                  </a:cubicBezTo>
                  <a:cubicBezTo>
                    <a:pt x="3" y="677"/>
                    <a:pt x="2" y="676"/>
                    <a:pt x="2" y="675"/>
                  </a:cubicBezTo>
                  <a:close/>
                  <a:moveTo>
                    <a:pt x="2" y="667"/>
                  </a:moveTo>
                  <a:lnTo>
                    <a:pt x="2" y="667"/>
                  </a:lnTo>
                  <a:cubicBezTo>
                    <a:pt x="2" y="666"/>
                    <a:pt x="3" y="665"/>
                    <a:pt x="4" y="665"/>
                  </a:cubicBezTo>
                  <a:cubicBezTo>
                    <a:pt x="5" y="665"/>
                    <a:pt x="6" y="666"/>
                    <a:pt x="6" y="667"/>
                  </a:cubicBezTo>
                  <a:cubicBezTo>
                    <a:pt x="6" y="668"/>
                    <a:pt x="5" y="669"/>
                    <a:pt x="4" y="669"/>
                  </a:cubicBezTo>
                  <a:cubicBezTo>
                    <a:pt x="3" y="669"/>
                    <a:pt x="2" y="668"/>
                    <a:pt x="2" y="667"/>
                  </a:cubicBezTo>
                  <a:close/>
                  <a:moveTo>
                    <a:pt x="2" y="659"/>
                  </a:moveTo>
                  <a:lnTo>
                    <a:pt x="2" y="659"/>
                  </a:lnTo>
                  <a:cubicBezTo>
                    <a:pt x="2" y="658"/>
                    <a:pt x="3" y="657"/>
                    <a:pt x="4" y="657"/>
                  </a:cubicBezTo>
                  <a:cubicBezTo>
                    <a:pt x="5" y="657"/>
                    <a:pt x="6" y="658"/>
                    <a:pt x="6" y="659"/>
                  </a:cubicBezTo>
                  <a:cubicBezTo>
                    <a:pt x="6" y="660"/>
                    <a:pt x="5" y="661"/>
                    <a:pt x="4" y="661"/>
                  </a:cubicBezTo>
                  <a:cubicBezTo>
                    <a:pt x="3" y="661"/>
                    <a:pt x="2" y="660"/>
                    <a:pt x="2" y="659"/>
                  </a:cubicBezTo>
                  <a:close/>
                  <a:moveTo>
                    <a:pt x="2" y="651"/>
                  </a:moveTo>
                  <a:lnTo>
                    <a:pt x="2" y="651"/>
                  </a:lnTo>
                  <a:cubicBezTo>
                    <a:pt x="2" y="650"/>
                    <a:pt x="3" y="649"/>
                    <a:pt x="4" y="649"/>
                  </a:cubicBezTo>
                  <a:cubicBezTo>
                    <a:pt x="5" y="649"/>
                    <a:pt x="6" y="650"/>
                    <a:pt x="6" y="651"/>
                  </a:cubicBezTo>
                  <a:cubicBezTo>
                    <a:pt x="6" y="652"/>
                    <a:pt x="5" y="653"/>
                    <a:pt x="4" y="653"/>
                  </a:cubicBezTo>
                  <a:cubicBezTo>
                    <a:pt x="3" y="653"/>
                    <a:pt x="2" y="652"/>
                    <a:pt x="2" y="651"/>
                  </a:cubicBezTo>
                  <a:close/>
                  <a:moveTo>
                    <a:pt x="2" y="643"/>
                  </a:moveTo>
                  <a:lnTo>
                    <a:pt x="2" y="643"/>
                  </a:lnTo>
                  <a:cubicBezTo>
                    <a:pt x="2" y="642"/>
                    <a:pt x="3" y="641"/>
                    <a:pt x="4" y="641"/>
                  </a:cubicBezTo>
                  <a:cubicBezTo>
                    <a:pt x="5" y="641"/>
                    <a:pt x="6" y="642"/>
                    <a:pt x="6" y="643"/>
                  </a:cubicBezTo>
                  <a:cubicBezTo>
                    <a:pt x="6" y="644"/>
                    <a:pt x="5" y="645"/>
                    <a:pt x="4" y="645"/>
                  </a:cubicBezTo>
                  <a:cubicBezTo>
                    <a:pt x="3" y="645"/>
                    <a:pt x="2" y="644"/>
                    <a:pt x="2" y="643"/>
                  </a:cubicBezTo>
                  <a:close/>
                  <a:moveTo>
                    <a:pt x="2" y="635"/>
                  </a:moveTo>
                  <a:lnTo>
                    <a:pt x="2" y="635"/>
                  </a:lnTo>
                  <a:cubicBezTo>
                    <a:pt x="2" y="634"/>
                    <a:pt x="3" y="633"/>
                    <a:pt x="4" y="633"/>
                  </a:cubicBezTo>
                  <a:cubicBezTo>
                    <a:pt x="5" y="633"/>
                    <a:pt x="6" y="634"/>
                    <a:pt x="6" y="635"/>
                  </a:cubicBezTo>
                  <a:cubicBezTo>
                    <a:pt x="6" y="636"/>
                    <a:pt x="5" y="637"/>
                    <a:pt x="4" y="637"/>
                  </a:cubicBezTo>
                  <a:cubicBezTo>
                    <a:pt x="3" y="637"/>
                    <a:pt x="2" y="636"/>
                    <a:pt x="2" y="635"/>
                  </a:cubicBezTo>
                  <a:close/>
                  <a:moveTo>
                    <a:pt x="2" y="627"/>
                  </a:moveTo>
                  <a:lnTo>
                    <a:pt x="2" y="627"/>
                  </a:lnTo>
                  <a:cubicBezTo>
                    <a:pt x="2" y="626"/>
                    <a:pt x="3" y="625"/>
                    <a:pt x="4" y="625"/>
                  </a:cubicBezTo>
                  <a:cubicBezTo>
                    <a:pt x="5" y="625"/>
                    <a:pt x="6" y="626"/>
                    <a:pt x="6" y="627"/>
                  </a:cubicBezTo>
                  <a:cubicBezTo>
                    <a:pt x="6" y="628"/>
                    <a:pt x="5" y="629"/>
                    <a:pt x="4" y="629"/>
                  </a:cubicBezTo>
                  <a:cubicBezTo>
                    <a:pt x="3" y="629"/>
                    <a:pt x="2" y="628"/>
                    <a:pt x="2" y="627"/>
                  </a:cubicBezTo>
                  <a:close/>
                  <a:moveTo>
                    <a:pt x="2" y="619"/>
                  </a:moveTo>
                  <a:lnTo>
                    <a:pt x="2" y="619"/>
                  </a:lnTo>
                  <a:cubicBezTo>
                    <a:pt x="2" y="618"/>
                    <a:pt x="3" y="617"/>
                    <a:pt x="4" y="617"/>
                  </a:cubicBezTo>
                  <a:cubicBezTo>
                    <a:pt x="5" y="617"/>
                    <a:pt x="6" y="618"/>
                    <a:pt x="6" y="619"/>
                  </a:cubicBezTo>
                  <a:cubicBezTo>
                    <a:pt x="6" y="620"/>
                    <a:pt x="5" y="621"/>
                    <a:pt x="4" y="621"/>
                  </a:cubicBezTo>
                  <a:cubicBezTo>
                    <a:pt x="3" y="621"/>
                    <a:pt x="2" y="620"/>
                    <a:pt x="2" y="619"/>
                  </a:cubicBezTo>
                  <a:close/>
                  <a:moveTo>
                    <a:pt x="2" y="611"/>
                  </a:moveTo>
                  <a:lnTo>
                    <a:pt x="2" y="611"/>
                  </a:lnTo>
                  <a:cubicBezTo>
                    <a:pt x="2" y="610"/>
                    <a:pt x="3" y="609"/>
                    <a:pt x="4" y="609"/>
                  </a:cubicBezTo>
                  <a:cubicBezTo>
                    <a:pt x="5" y="609"/>
                    <a:pt x="6" y="610"/>
                    <a:pt x="6" y="611"/>
                  </a:cubicBezTo>
                  <a:cubicBezTo>
                    <a:pt x="6" y="612"/>
                    <a:pt x="5" y="613"/>
                    <a:pt x="4" y="613"/>
                  </a:cubicBezTo>
                  <a:cubicBezTo>
                    <a:pt x="3" y="613"/>
                    <a:pt x="2" y="612"/>
                    <a:pt x="2" y="611"/>
                  </a:cubicBezTo>
                  <a:close/>
                  <a:moveTo>
                    <a:pt x="2" y="603"/>
                  </a:moveTo>
                  <a:lnTo>
                    <a:pt x="2" y="603"/>
                  </a:lnTo>
                  <a:cubicBezTo>
                    <a:pt x="2" y="602"/>
                    <a:pt x="3" y="601"/>
                    <a:pt x="4" y="601"/>
                  </a:cubicBezTo>
                  <a:cubicBezTo>
                    <a:pt x="6" y="601"/>
                    <a:pt x="6" y="602"/>
                    <a:pt x="6" y="603"/>
                  </a:cubicBezTo>
                  <a:cubicBezTo>
                    <a:pt x="6" y="604"/>
                    <a:pt x="6" y="605"/>
                    <a:pt x="4" y="605"/>
                  </a:cubicBezTo>
                  <a:cubicBezTo>
                    <a:pt x="3" y="605"/>
                    <a:pt x="2" y="604"/>
                    <a:pt x="2" y="603"/>
                  </a:cubicBezTo>
                  <a:close/>
                  <a:moveTo>
                    <a:pt x="2" y="595"/>
                  </a:moveTo>
                  <a:lnTo>
                    <a:pt x="2" y="595"/>
                  </a:lnTo>
                  <a:cubicBezTo>
                    <a:pt x="2" y="594"/>
                    <a:pt x="3" y="593"/>
                    <a:pt x="4" y="593"/>
                  </a:cubicBezTo>
                  <a:cubicBezTo>
                    <a:pt x="6" y="593"/>
                    <a:pt x="6" y="594"/>
                    <a:pt x="6" y="595"/>
                  </a:cubicBezTo>
                  <a:cubicBezTo>
                    <a:pt x="6" y="596"/>
                    <a:pt x="6" y="597"/>
                    <a:pt x="4" y="597"/>
                  </a:cubicBezTo>
                  <a:cubicBezTo>
                    <a:pt x="3" y="597"/>
                    <a:pt x="2" y="596"/>
                    <a:pt x="2" y="595"/>
                  </a:cubicBezTo>
                  <a:close/>
                  <a:moveTo>
                    <a:pt x="2" y="587"/>
                  </a:moveTo>
                  <a:lnTo>
                    <a:pt x="2" y="587"/>
                  </a:lnTo>
                  <a:cubicBezTo>
                    <a:pt x="2" y="586"/>
                    <a:pt x="3" y="585"/>
                    <a:pt x="4" y="585"/>
                  </a:cubicBezTo>
                  <a:cubicBezTo>
                    <a:pt x="6" y="585"/>
                    <a:pt x="6" y="586"/>
                    <a:pt x="6" y="587"/>
                  </a:cubicBezTo>
                  <a:cubicBezTo>
                    <a:pt x="6" y="588"/>
                    <a:pt x="6" y="589"/>
                    <a:pt x="4" y="589"/>
                  </a:cubicBezTo>
                  <a:cubicBezTo>
                    <a:pt x="3" y="589"/>
                    <a:pt x="2" y="588"/>
                    <a:pt x="2" y="587"/>
                  </a:cubicBezTo>
                  <a:close/>
                  <a:moveTo>
                    <a:pt x="2" y="579"/>
                  </a:moveTo>
                  <a:lnTo>
                    <a:pt x="2" y="579"/>
                  </a:lnTo>
                  <a:cubicBezTo>
                    <a:pt x="2" y="578"/>
                    <a:pt x="3" y="577"/>
                    <a:pt x="4" y="577"/>
                  </a:cubicBezTo>
                  <a:cubicBezTo>
                    <a:pt x="6" y="577"/>
                    <a:pt x="6" y="578"/>
                    <a:pt x="6" y="579"/>
                  </a:cubicBezTo>
                  <a:cubicBezTo>
                    <a:pt x="6" y="580"/>
                    <a:pt x="6" y="581"/>
                    <a:pt x="4" y="581"/>
                  </a:cubicBezTo>
                  <a:cubicBezTo>
                    <a:pt x="3" y="581"/>
                    <a:pt x="2" y="580"/>
                    <a:pt x="2" y="579"/>
                  </a:cubicBezTo>
                  <a:close/>
                  <a:moveTo>
                    <a:pt x="3" y="571"/>
                  </a:moveTo>
                  <a:lnTo>
                    <a:pt x="3" y="571"/>
                  </a:lnTo>
                  <a:cubicBezTo>
                    <a:pt x="3" y="570"/>
                    <a:pt x="3" y="569"/>
                    <a:pt x="5" y="569"/>
                  </a:cubicBezTo>
                  <a:cubicBezTo>
                    <a:pt x="6" y="569"/>
                    <a:pt x="7" y="570"/>
                    <a:pt x="7" y="571"/>
                  </a:cubicBezTo>
                  <a:cubicBezTo>
                    <a:pt x="7" y="572"/>
                    <a:pt x="6" y="573"/>
                    <a:pt x="5" y="573"/>
                  </a:cubicBezTo>
                  <a:cubicBezTo>
                    <a:pt x="3" y="573"/>
                    <a:pt x="3" y="572"/>
                    <a:pt x="3" y="571"/>
                  </a:cubicBezTo>
                  <a:close/>
                  <a:moveTo>
                    <a:pt x="3" y="563"/>
                  </a:moveTo>
                  <a:lnTo>
                    <a:pt x="3" y="563"/>
                  </a:lnTo>
                  <a:cubicBezTo>
                    <a:pt x="3" y="562"/>
                    <a:pt x="3" y="561"/>
                    <a:pt x="5" y="561"/>
                  </a:cubicBezTo>
                  <a:cubicBezTo>
                    <a:pt x="6" y="561"/>
                    <a:pt x="7" y="562"/>
                    <a:pt x="7" y="563"/>
                  </a:cubicBezTo>
                  <a:cubicBezTo>
                    <a:pt x="7" y="564"/>
                    <a:pt x="6" y="565"/>
                    <a:pt x="5" y="565"/>
                  </a:cubicBezTo>
                  <a:cubicBezTo>
                    <a:pt x="3" y="565"/>
                    <a:pt x="3" y="564"/>
                    <a:pt x="3" y="563"/>
                  </a:cubicBezTo>
                  <a:close/>
                  <a:moveTo>
                    <a:pt x="3" y="555"/>
                  </a:moveTo>
                  <a:lnTo>
                    <a:pt x="3" y="555"/>
                  </a:lnTo>
                  <a:cubicBezTo>
                    <a:pt x="3" y="554"/>
                    <a:pt x="3" y="553"/>
                    <a:pt x="5" y="553"/>
                  </a:cubicBezTo>
                  <a:cubicBezTo>
                    <a:pt x="6" y="553"/>
                    <a:pt x="7" y="554"/>
                    <a:pt x="7" y="555"/>
                  </a:cubicBezTo>
                  <a:cubicBezTo>
                    <a:pt x="7" y="556"/>
                    <a:pt x="6" y="557"/>
                    <a:pt x="5" y="557"/>
                  </a:cubicBezTo>
                  <a:cubicBezTo>
                    <a:pt x="3" y="557"/>
                    <a:pt x="3" y="556"/>
                    <a:pt x="3" y="555"/>
                  </a:cubicBezTo>
                  <a:close/>
                  <a:moveTo>
                    <a:pt x="3" y="547"/>
                  </a:moveTo>
                  <a:lnTo>
                    <a:pt x="3" y="547"/>
                  </a:lnTo>
                  <a:cubicBezTo>
                    <a:pt x="3" y="546"/>
                    <a:pt x="4" y="545"/>
                    <a:pt x="5" y="545"/>
                  </a:cubicBezTo>
                  <a:cubicBezTo>
                    <a:pt x="6" y="545"/>
                    <a:pt x="7" y="546"/>
                    <a:pt x="7" y="547"/>
                  </a:cubicBezTo>
                  <a:cubicBezTo>
                    <a:pt x="7" y="548"/>
                    <a:pt x="6" y="549"/>
                    <a:pt x="5" y="549"/>
                  </a:cubicBezTo>
                  <a:cubicBezTo>
                    <a:pt x="4" y="549"/>
                    <a:pt x="3" y="548"/>
                    <a:pt x="3" y="547"/>
                  </a:cubicBezTo>
                  <a:close/>
                  <a:moveTo>
                    <a:pt x="3" y="539"/>
                  </a:moveTo>
                  <a:lnTo>
                    <a:pt x="3" y="539"/>
                  </a:lnTo>
                  <a:cubicBezTo>
                    <a:pt x="3" y="538"/>
                    <a:pt x="4" y="537"/>
                    <a:pt x="5" y="537"/>
                  </a:cubicBezTo>
                  <a:cubicBezTo>
                    <a:pt x="6" y="537"/>
                    <a:pt x="7" y="538"/>
                    <a:pt x="7" y="539"/>
                  </a:cubicBezTo>
                  <a:cubicBezTo>
                    <a:pt x="7" y="540"/>
                    <a:pt x="6" y="541"/>
                    <a:pt x="5" y="541"/>
                  </a:cubicBezTo>
                  <a:cubicBezTo>
                    <a:pt x="4" y="541"/>
                    <a:pt x="3" y="540"/>
                    <a:pt x="3" y="539"/>
                  </a:cubicBezTo>
                  <a:close/>
                  <a:moveTo>
                    <a:pt x="3" y="531"/>
                  </a:moveTo>
                  <a:lnTo>
                    <a:pt x="3" y="531"/>
                  </a:lnTo>
                  <a:cubicBezTo>
                    <a:pt x="3" y="529"/>
                    <a:pt x="4" y="529"/>
                    <a:pt x="5" y="529"/>
                  </a:cubicBezTo>
                  <a:cubicBezTo>
                    <a:pt x="6" y="529"/>
                    <a:pt x="7" y="529"/>
                    <a:pt x="7" y="531"/>
                  </a:cubicBezTo>
                  <a:cubicBezTo>
                    <a:pt x="7" y="532"/>
                    <a:pt x="6" y="533"/>
                    <a:pt x="5" y="533"/>
                  </a:cubicBezTo>
                  <a:cubicBezTo>
                    <a:pt x="4" y="533"/>
                    <a:pt x="3" y="532"/>
                    <a:pt x="3" y="531"/>
                  </a:cubicBezTo>
                  <a:close/>
                  <a:moveTo>
                    <a:pt x="3" y="523"/>
                  </a:moveTo>
                  <a:lnTo>
                    <a:pt x="3" y="523"/>
                  </a:lnTo>
                  <a:cubicBezTo>
                    <a:pt x="3" y="521"/>
                    <a:pt x="4" y="521"/>
                    <a:pt x="5" y="521"/>
                  </a:cubicBezTo>
                  <a:cubicBezTo>
                    <a:pt x="6" y="521"/>
                    <a:pt x="7" y="521"/>
                    <a:pt x="7" y="523"/>
                  </a:cubicBezTo>
                  <a:cubicBezTo>
                    <a:pt x="7" y="524"/>
                    <a:pt x="6" y="525"/>
                    <a:pt x="5" y="525"/>
                  </a:cubicBezTo>
                  <a:cubicBezTo>
                    <a:pt x="4" y="525"/>
                    <a:pt x="3" y="524"/>
                    <a:pt x="3" y="523"/>
                  </a:cubicBezTo>
                  <a:close/>
                  <a:moveTo>
                    <a:pt x="3" y="515"/>
                  </a:moveTo>
                  <a:lnTo>
                    <a:pt x="3" y="515"/>
                  </a:lnTo>
                  <a:cubicBezTo>
                    <a:pt x="3" y="513"/>
                    <a:pt x="4" y="513"/>
                    <a:pt x="5" y="513"/>
                  </a:cubicBezTo>
                  <a:cubicBezTo>
                    <a:pt x="6" y="513"/>
                    <a:pt x="7" y="513"/>
                    <a:pt x="7" y="515"/>
                  </a:cubicBezTo>
                  <a:cubicBezTo>
                    <a:pt x="7" y="516"/>
                    <a:pt x="6" y="517"/>
                    <a:pt x="5" y="517"/>
                  </a:cubicBezTo>
                  <a:cubicBezTo>
                    <a:pt x="4" y="517"/>
                    <a:pt x="3" y="516"/>
                    <a:pt x="3" y="515"/>
                  </a:cubicBezTo>
                  <a:close/>
                  <a:moveTo>
                    <a:pt x="3" y="507"/>
                  </a:moveTo>
                  <a:lnTo>
                    <a:pt x="3" y="507"/>
                  </a:lnTo>
                  <a:cubicBezTo>
                    <a:pt x="3" y="505"/>
                    <a:pt x="4" y="505"/>
                    <a:pt x="5" y="505"/>
                  </a:cubicBezTo>
                  <a:cubicBezTo>
                    <a:pt x="6" y="505"/>
                    <a:pt x="7" y="505"/>
                    <a:pt x="7" y="507"/>
                  </a:cubicBezTo>
                  <a:cubicBezTo>
                    <a:pt x="7" y="508"/>
                    <a:pt x="6" y="509"/>
                    <a:pt x="5" y="509"/>
                  </a:cubicBezTo>
                  <a:cubicBezTo>
                    <a:pt x="4" y="509"/>
                    <a:pt x="3" y="508"/>
                    <a:pt x="3" y="507"/>
                  </a:cubicBezTo>
                  <a:close/>
                  <a:moveTo>
                    <a:pt x="3" y="499"/>
                  </a:moveTo>
                  <a:lnTo>
                    <a:pt x="3" y="499"/>
                  </a:lnTo>
                  <a:cubicBezTo>
                    <a:pt x="3" y="497"/>
                    <a:pt x="4" y="497"/>
                    <a:pt x="5" y="497"/>
                  </a:cubicBezTo>
                  <a:cubicBezTo>
                    <a:pt x="6" y="497"/>
                    <a:pt x="7" y="497"/>
                    <a:pt x="7" y="499"/>
                  </a:cubicBezTo>
                  <a:cubicBezTo>
                    <a:pt x="7" y="500"/>
                    <a:pt x="6" y="501"/>
                    <a:pt x="5" y="501"/>
                  </a:cubicBezTo>
                  <a:cubicBezTo>
                    <a:pt x="4" y="501"/>
                    <a:pt x="3" y="500"/>
                    <a:pt x="3" y="499"/>
                  </a:cubicBezTo>
                  <a:close/>
                  <a:moveTo>
                    <a:pt x="3" y="491"/>
                  </a:moveTo>
                  <a:lnTo>
                    <a:pt x="3" y="491"/>
                  </a:lnTo>
                  <a:cubicBezTo>
                    <a:pt x="3" y="489"/>
                    <a:pt x="4" y="489"/>
                    <a:pt x="5" y="489"/>
                  </a:cubicBezTo>
                  <a:cubicBezTo>
                    <a:pt x="6" y="489"/>
                    <a:pt x="7" y="489"/>
                    <a:pt x="7" y="491"/>
                  </a:cubicBezTo>
                  <a:cubicBezTo>
                    <a:pt x="7" y="492"/>
                    <a:pt x="6" y="493"/>
                    <a:pt x="5" y="493"/>
                  </a:cubicBezTo>
                  <a:cubicBezTo>
                    <a:pt x="4" y="493"/>
                    <a:pt x="3" y="492"/>
                    <a:pt x="3" y="491"/>
                  </a:cubicBezTo>
                  <a:close/>
                  <a:moveTo>
                    <a:pt x="3" y="483"/>
                  </a:moveTo>
                  <a:lnTo>
                    <a:pt x="3" y="483"/>
                  </a:lnTo>
                  <a:cubicBezTo>
                    <a:pt x="3" y="481"/>
                    <a:pt x="4" y="481"/>
                    <a:pt x="5" y="481"/>
                  </a:cubicBezTo>
                  <a:cubicBezTo>
                    <a:pt x="6" y="481"/>
                    <a:pt x="7" y="481"/>
                    <a:pt x="7" y="483"/>
                  </a:cubicBezTo>
                  <a:cubicBezTo>
                    <a:pt x="7" y="484"/>
                    <a:pt x="6" y="485"/>
                    <a:pt x="5" y="485"/>
                  </a:cubicBezTo>
                  <a:cubicBezTo>
                    <a:pt x="4" y="485"/>
                    <a:pt x="3" y="484"/>
                    <a:pt x="3" y="483"/>
                  </a:cubicBezTo>
                  <a:close/>
                  <a:moveTo>
                    <a:pt x="3" y="475"/>
                  </a:moveTo>
                  <a:lnTo>
                    <a:pt x="3" y="475"/>
                  </a:lnTo>
                  <a:cubicBezTo>
                    <a:pt x="3" y="473"/>
                    <a:pt x="4" y="473"/>
                    <a:pt x="5" y="473"/>
                  </a:cubicBezTo>
                  <a:cubicBezTo>
                    <a:pt x="6" y="473"/>
                    <a:pt x="7" y="473"/>
                    <a:pt x="7" y="475"/>
                  </a:cubicBezTo>
                  <a:cubicBezTo>
                    <a:pt x="7" y="476"/>
                    <a:pt x="6" y="477"/>
                    <a:pt x="5" y="477"/>
                  </a:cubicBezTo>
                  <a:cubicBezTo>
                    <a:pt x="4" y="477"/>
                    <a:pt x="3" y="476"/>
                    <a:pt x="3" y="475"/>
                  </a:cubicBezTo>
                  <a:close/>
                  <a:moveTo>
                    <a:pt x="3" y="467"/>
                  </a:moveTo>
                  <a:lnTo>
                    <a:pt x="3" y="467"/>
                  </a:lnTo>
                  <a:cubicBezTo>
                    <a:pt x="3" y="465"/>
                    <a:pt x="4" y="465"/>
                    <a:pt x="5" y="465"/>
                  </a:cubicBezTo>
                  <a:cubicBezTo>
                    <a:pt x="6" y="465"/>
                    <a:pt x="7" y="465"/>
                    <a:pt x="7" y="467"/>
                  </a:cubicBezTo>
                  <a:cubicBezTo>
                    <a:pt x="7" y="468"/>
                    <a:pt x="6" y="469"/>
                    <a:pt x="5" y="469"/>
                  </a:cubicBezTo>
                  <a:cubicBezTo>
                    <a:pt x="4" y="469"/>
                    <a:pt x="3" y="468"/>
                    <a:pt x="3" y="467"/>
                  </a:cubicBezTo>
                  <a:close/>
                  <a:moveTo>
                    <a:pt x="3" y="459"/>
                  </a:moveTo>
                  <a:lnTo>
                    <a:pt x="3" y="459"/>
                  </a:lnTo>
                  <a:cubicBezTo>
                    <a:pt x="3" y="457"/>
                    <a:pt x="4" y="457"/>
                    <a:pt x="5" y="457"/>
                  </a:cubicBezTo>
                  <a:cubicBezTo>
                    <a:pt x="6" y="457"/>
                    <a:pt x="7" y="457"/>
                    <a:pt x="7" y="459"/>
                  </a:cubicBezTo>
                  <a:cubicBezTo>
                    <a:pt x="7" y="460"/>
                    <a:pt x="6" y="461"/>
                    <a:pt x="5" y="461"/>
                  </a:cubicBezTo>
                  <a:cubicBezTo>
                    <a:pt x="4" y="461"/>
                    <a:pt x="3" y="460"/>
                    <a:pt x="3" y="459"/>
                  </a:cubicBezTo>
                  <a:close/>
                  <a:moveTo>
                    <a:pt x="3" y="451"/>
                  </a:moveTo>
                  <a:lnTo>
                    <a:pt x="3" y="451"/>
                  </a:lnTo>
                  <a:cubicBezTo>
                    <a:pt x="3" y="449"/>
                    <a:pt x="4" y="449"/>
                    <a:pt x="5" y="449"/>
                  </a:cubicBezTo>
                  <a:cubicBezTo>
                    <a:pt x="6" y="449"/>
                    <a:pt x="7" y="449"/>
                    <a:pt x="7" y="451"/>
                  </a:cubicBezTo>
                  <a:cubicBezTo>
                    <a:pt x="7" y="452"/>
                    <a:pt x="6" y="453"/>
                    <a:pt x="5" y="453"/>
                  </a:cubicBezTo>
                  <a:cubicBezTo>
                    <a:pt x="4" y="453"/>
                    <a:pt x="3" y="452"/>
                    <a:pt x="3" y="451"/>
                  </a:cubicBezTo>
                  <a:close/>
                  <a:moveTo>
                    <a:pt x="3" y="443"/>
                  </a:moveTo>
                  <a:lnTo>
                    <a:pt x="3" y="443"/>
                  </a:lnTo>
                  <a:cubicBezTo>
                    <a:pt x="3" y="441"/>
                    <a:pt x="4" y="441"/>
                    <a:pt x="5" y="441"/>
                  </a:cubicBezTo>
                  <a:cubicBezTo>
                    <a:pt x="6" y="441"/>
                    <a:pt x="7" y="441"/>
                    <a:pt x="7" y="443"/>
                  </a:cubicBezTo>
                  <a:cubicBezTo>
                    <a:pt x="7" y="444"/>
                    <a:pt x="6" y="445"/>
                    <a:pt x="5" y="445"/>
                  </a:cubicBezTo>
                  <a:cubicBezTo>
                    <a:pt x="4" y="445"/>
                    <a:pt x="3" y="444"/>
                    <a:pt x="3" y="443"/>
                  </a:cubicBezTo>
                  <a:close/>
                  <a:moveTo>
                    <a:pt x="3" y="435"/>
                  </a:moveTo>
                  <a:lnTo>
                    <a:pt x="3" y="435"/>
                  </a:lnTo>
                  <a:cubicBezTo>
                    <a:pt x="3" y="433"/>
                    <a:pt x="4" y="433"/>
                    <a:pt x="5" y="433"/>
                  </a:cubicBezTo>
                  <a:cubicBezTo>
                    <a:pt x="6" y="433"/>
                    <a:pt x="7" y="433"/>
                    <a:pt x="7" y="435"/>
                  </a:cubicBezTo>
                  <a:cubicBezTo>
                    <a:pt x="7" y="436"/>
                    <a:pt x="6" y="437"/>
                    <a:pt x="5" y="437"/>
                  </a:cubicBezTo>
                  <a:cubicBezTo>
                    <a:pt x="4" y="437"/>
                    <a:pt x="3" y="436"/>
                    <a:pt x="3" y="435"/>
                  </a:cubicBezTo>
                  <a:close/>
                  <a:moveTo>
                    <a:pt x="3" y="427"/>
                  </a:moveTo>
                  <a:lnTo>
                    <a:pt x="3" y="427"/>
                  </a:lnTo>
                  <a:cubicBezTo>
                    <a:pt x="3" y="425"/>
                    <a:pt x="4" y="425"/>
                    <a:pt x="5" y="425"/>
                  </a:cubicBezTo>
                  <a:cubicBezTo>
                    <a:pt x="6" y="425"/>
                    <a:pt x="7" y="425"/>
                    <a:pt x="7" y="427"/>
                  </a:cubicBezTo>
                  <a:cubicBezTo>
                    <a:pt x="7" y="428"/>
                    <a:pt x="6" y="429"/>
                    <a:pt x="5" y="429"/>
                  </a:cubicBezTo>
                  <a:cubicBezTo>
                    <a:pt x="4" y="429"/>
                    <a:pt x="3" y="428"/>
                    <a:pt x="3" y="427"/>
                  </a:cubicBezTo>
                  <a:close/>
                  <a:moveTo>
                    <a:pt x="3" y="419"/>
                  </a:moveTo>
                  <a:lnTo>
                    <a:pt x="3" y="419"/>
                  </a:lnTo>
                  <a:cubicBezTo>
                    <a:pt x="3" y="417"/>
                    <a:pt x="4" y="417"/>
                    <a:pt x="5" y="417"/>
                  </a:cubicBezTo>
                  <a:cubicBezTo>
                    <a:pt x="6" y="417"/>
                    <a:pt x="7" y="417"/>
                    <a:pt x="7" y="419"/>
                  </a:cubicBezTo>
                  <a:cubicBezTo>
                    <a:pt x="7" y="420"/>
                    <a:pt x="6" y="421"/>
                    <a:pt x="5" y="421"/>
                  </a:cubicBezTo>
                  <a:cubicBezTo>
                    <a:pt x="4" y="421"/>
                    <a:pt x="3" y="420"/>
                    <a:pt x="3" y="419"/>
                  </a:cubicBezTo>
                  <a:close/>
                  <a:moveTo>
                    <a:pt x="3" y="411"/>
                  </a:moveTo>
                  <a:lnTo>
                    <a:pt x="3" y="411"/>
                  </a:lnTo>
                  <a:cubicBezTo>
                    <a:pt x="3" y="409"/>
                    <a:pt x="4" y="409"/>
                    <a:pt x="5" y="409"/>
                  </a:cubicBezTo>
                  <a:cubicBezTo>
                    <a:pt x="6" y="409"/>
                    <a:pt x="7" y="409"/>
                    <a:pt x="7" y="411"/>
                  </a:cubicBezTo>
                  <a:cubicBezTo>
                    <a:pt x="7" y="412"/>
                    <a:pt x="6" y="413"/>
                    <a:pt x="5" y="413"/>
                  </a:cubicBezTo>
                  <a:cubicBezTo>
                    <a:pt x="4" y="413"/>
                    <a:pt x="3" y="412"/>
                    <a:pt x="3" y="411"/>
                  </a:cubicBezTo>
                  <a:close/>
                  <a:moveTo>
                    <a:pt x="3" y="403"/>
                  </a:moveTo>
                  <a:lnTo>
                    <a:pt x="3" y="403"/>
                  </a:lnTo>
                  <a:cubicBezTo>
                    <a:pt x="3" y="401"/>
                    <a:pt x="4" y="401"/>
                    <a:pt x="5" y="401"/>
                  </a:cubicBezTo>
                  <a:cubicBezTo>
                    <a:pt x="6" y="401"/>
                    <a:pt x="7" y="401"/>
                    <a:pt x="7" y="403"/>
                  </a:cubicBezTo>
                  <a:cubicBezTo>
                    <a:pt x="7" y="404"/>
                    <a:pt x="6" y="405"/>
                    <a:pt x="5" y="405"/>
                  </a:cubicBezTo>
                  <a:cubicBezTo>
                    <a:pt x="4" y="405"/>
                    <a:pt x="3" y="404"/>
                    <a:pt x="3" y="403"/>
                  </a:cubicBezTo>
                  <a:close/>
                  <a:moveTo>
                    <a:pt x="3" y="395"/>
                  </a:moveTo>
                  <a:lnTo>
                    <a:pt x="3" y="395"/>
                  </a:lnTo>
                  <a:cubicBezTo>
                    <a:pt x="3" y="393"/>
                    <a:pt x="4" y="393"/>
                    <a:pt x="5" y="393"/>
                  </a:cubicBezTo>
                  <a:cubicBezTo>
                    <a:pt x="6" y="393"/>
                    <a:pt x="7" y="393"/>
                    <a:pt x="7" y="395"/>
                  </a:cubicBezTo>
                  <a:cubicBezTo>
                    <a:pt x="7" y="396"/>
                    <a:pt x="6" y="397"/>
                    <a:pt x="5" y="397"/>
                  </a:cubicBezTo>
                  <a:cubicBezTo>
                    <a:pt x="4" y="397"/>
                    <a:pt x="3" y="396"/>
                    <a:pt x="3" y="395"/>
                  </a:cubicBezTo>
                  <a:close/>
                  <a:moveTo>
                    <a:pt x="3" y="387"/>
                  </a:moveTo>
                  <a:lnTo>
                    <a:pt x="3" y="387"/>
                  </a:lnTo>
                  <a:cubicBezTo>
                    <a:pt x="3" y="385"/>
                    <a:pt x="4" y="385"/>
                    <a:pt x="5" y="385"/>
                  </a:cubicBezTo>
                  <a:cubicBezTo>
                    <a:pt x="6" y="385"/>
                    <a:pt x="7" y="385"/>
                    <a:pt x="7" y="387"/>
                  </a:cubicBezTo>
                  <a:cubicBezTo>
                    <a:pt x="7" y="388"/>
                    <a:pt x="6" y="389"/>
                    <a:pt x="5" y="389"/>
                  </a:cubicBezTo>
                  <a:cubicBezTo>
                    <a:pt x="4" y="389"/>
                    <a:pt x="3" y="388"/>
                    <a:pt x="3" y="387"/>
                  </a:cubicBezTo>
                  <a:close/>
                  <a:moveTo>
                    <a:pt x="3" y="379"/>
                  </a:moveTo>
                  <a:lnTo>
                    <a:pt x="3" y="379"/>
                  </a:lnTo>
                  <a:cubicBezTo>
                    <a:pt x="3" y="377"/>
                    <a:pt x="4" y="377"/>
                    <a:pt x="5" y="377"/>
                  </a:cubicBezTo>
                  <a:cubicBezTo>
                    <a:pt x="6" y="377"/>
                    <a:pt x="7" y="377"/>
                    <a:pt x="7" y="379"/>
                  </a:cubicBezTo>
                  <a:cubicBezTo>
                    <a:pt x="7" y="380"/>
                    <a:pt x="6" y="381"/>
                    <a:pt x="5" y="381"/>
                  </a:cubicBezTo>
                  <a:cubicBezTo>
                    <a:pt x="4" y="381"/>
                    <a:pt x="3" y="380"/>
                    <a:pt x="3" y="379"/>
                  </a:cubicBezTo>
                  <a:close/>
                  <a:moveTo>
                    <a:pt x="3" y="371"/>
                  </a:moveTo>
                  <a:lnTo>
                    <a:pt x="3" y="371"/>
                  </a:lnTo>
                  <a:cubicBezTo>
                    <a:pt x="3" y="369"/>
                    <a:pt x="4" y="369"/>
                    <a:pt x="5" y="369"/>
                  </a:cubicBezTo>
                  <a:cubicBezTo>
                    <a:pt x="6" y="369"/>
                    <a:pt x="7" y="369"/>
                    <a:pt x="7" y="371"/>
                  </a:cubicBezTo>
                  <a:cubicBezTo>
                    <a:pt x="7" y="372"/>
                    <a:pt x="6" y="373"/>
                    <a:pt x="5" y="373"/>
                  </a:cubicBezTo>
                  <a:cubicBezTo>
                    <a:pt x="4" y="373"/>
                    <a:pt x="3" y="372"/>
                    <a:pt x="3" y="371"/>
                  </a:cubicBezTo>
                  <a:close/>
                  <a:moveTo>
                    <a:pt x="3" y="363"/>
                  </a:moveTo>
                  <a:lnTo>
                    <a:pt x="3" y="363"/>
                  </a:lnTo>
                  <a:cubicBezTo>
                    <a:pt x="3" y="361"/>
                    <a:pt x="4" y="361"/>
                    <a:pt x="5" y="361"/>
                  </a:cubicBezTo>
                  <a:cubicBezTo>
                    <a:pt x="6" y="361"/>
                    <a:pt x="7" y="361"/>
                    <a:pt x="7" y="363"/>
                  </a:cubicBezTo>
                  <a:cubicBezTo>
                    <a:pt x="7" y="364"/>
                    <a:pt x="6" y="365"/>
                    <a:pt x="5" y="365"/>
                  </a:cubicBezTo>
                  <a:cubicBezTo>
                    <a:pt x="4" y="365"/>
                    <a:pt x="3" y="364"/>
                    <a:pt x="3" y="363"/>
                  </a:cubicBezTo>
                  <a:close/>
                  <a:moveTo>
                    <a:pt x="3" y="355"/>
                  </a:moveTo>
                  <a:lnTo>
                    <a:pt x="3" y="355"/>
                  </a:lnTo>
                  <a:cubicBezTo>
                    <a:pt x="3" y="353"/>
                    <a:pt x="4" y="353"/>
                    <a:pt x="5" y="353"/>
                  </a:cubicBezTo>
                  <a:cubicBezTo>
                    <a:pt x="6" y="353"/>
                    <a:pt x="7" y="353"/>
                    <a:pt x="7" y="355"/>
                  </a:cubicBezTo>
                  <a:cubicBezTo>
                    <a:pt x="7" y="356"/>
                    <a:pt x="6" y="357"/>
                    <a:pt x="5" y="357"/>
                  </a:cubicBezTo>
                  <a:cubicBezTo>
                    <a:pt x="4" y="357"/>
                    <a:pt x="3" y="356"/>
                    <a:pt x="3" y="355"/>
                  </a:cubicBezTo>
                  <a:close/>
                  <a:moveTo>
                    <a:pt x="3" y="347"/>
                  </a:moveTo>
                  <a:lnTo>
                    <a:pt x="3" y="347"/>
                  </a:lnTo>
                  <a:cubicBezTo>
                    <a:pt x="3" y="345"/>
                    <a:pt x="4" y="345"/>
                    <a:pt x="5" y="345"/>
                  </a:cubicBezTo>
                  <a:cubicBezTo>
                    <a:pt x="6" y="345"/>
                    <a:pt x="7" y="345"/>
                    <a:pt x="7" y="347"/>
                  </a:cubicBezTo>
                  <a:cubicBezTo>
                    <a:pt x="7" y="348"/>
                    <a:pt x="6" y="349"/>
                    <a:pt x="5" y="349"/>
                  </a:cubicBezTo>
                  <a:cubicBezTo>
                    <a:pt x="4" y="349"/>
                    <a:pt x="3" y="348"/>
                    <a:pt x="3" y="347"/>
                  </a:cubicBezTo>
                  <a:close/>
                  <a:moveTo>
                    <a:pt x="3" y="339"/>
                  </a:moveTo>
                  <a:lnTo>
                    <a:pt x="3" y="339"/>
                  </a:lnTo>
                  <a:cubicBezTo>
                    <a:pt x="3" y="337"/>
                    <a:pt x="4" y="337"/>
                    <a:pt x="5" y="337"/>
                  </a:cubicBezTo>
                  <a:cubicBezTo>
                    <a:pt x="6" y="337"/>
                    <a:pt x="7" y="337"/>
                    <a:pt x="7" y="339"/>
                  </a:cubicBezTo>
                  <a:cubicBezTo>
                    <a:pt x="7" y="340"/>
                    <a:pt x="6" y="341"/>
                    <a:pt x="5" y="341"/>
                  </a:cubicBezTo>
                  <a:cubicBezTo>
                    <a:pt x="4" y="341"/>
                    <a:pt x="3" y="340"/>
                    <a:pt x="3" y="339"/>
                  </a:cubicBezTo>
                  <a:close/>
                  <a:moveTo>
                    <a:pt x="3" y="331"/>
                  </a:moveTo>
                  <a:lnTo>
                    <a:pt x="3" y="331"/>
                  </a:lnTo>
                  <a:cubicBezTo>
                    <a:pt x="3" y="329"/>
                    <a:pt x="4" y="329"/>
                    <a:pt x="5" y="329"/>
                  </a:cubicBezTo>
                  <a:cubicBezTo>
                    <a:pt x="7" y="329"/>
                    <a:pt x="7" y="329"/>
                    <a:pt x="7" y="331"/>
                  </a:cubicBezTo>
                  <a:cubicBezTo>
                    <a:pt x="7" y="332"/>
                    <a:pt x="7" y="333"/>
                    <a:pt x="5" y="333"/>
                  </a:cubicBezTo>
                  <a:cubicBezTo>
                    <a:pt x="4" y="333"/>
                    <a:pt x="3" y="332"/>
                    <a:pt x="3" y="331"/>
                  </a:cubicBezTo>
                  <a:close/>
                  <a:moveTo>
                    <a:pt x="3" y="323"/>
                  </a:moveTo>
                  <a:lnTo>
                    <a:pt x="3" y="323"/>
                  </a:lnTo>
                  <a:cubicBezTo>
                    <a:pt x="3" y="321"/>
                    <a:pt x="4" y="320"/>
                    <a:pt x="5" y="320"/>
                  </a:cubicBezTo>
                  <a:cubicBezTo>
                    <a:pt x="7" y="320"/>
                    <a:pt x="7" y="321"/>
                    <a:pt x="7" y="323"/>
                  </a:cubicBezTo>
                  <a:cubicBezTo>
                    <a:pt x="7" y="324"/>
                    <a:pt x="7" y="325"/>
                    <a:pt x="5" y="325"/>
                  </a:cubicBezTo>
                  <a:cubicBezTo>
                    <a:pt x="4" y="325"/>
                    <a:pt x="3" y="324"/>
                    <a:pt x="3" y="323"/>
                  </a:cubicBezTo>
                  <a:close/>
                  <a:moveTo>
                    <a:pt x="3" y="315"/>
                  </a:moveTo>
                  <a:lnTo>
                    <a:pt x="3" y="314"/>
                  </a:lnTo>
                  <a:cubicBezTo>
                    <a:pt x="3" y="313"/>
                    <a:pt x="4" y="312"/>
                    <a:pt x="5" y="312"/>
                  </a:cubicBezTo>
                  <a:cubicBezTo>
                    <a:pt x="7" y="312"/>
                    <a:pt x="7" y="313"/>
                    <a:pt x="7" y="314"/>
                  </a:cubicBezTo>
                  <a:lnTo>
                    <a:pt x="7" y="315"/>
                  </a:lnTo>
                  <a:cubicBezTo>
                    <a:pt x="7" y="316"/>
                    <a:pt x="7" y="317"/>
                    <a:pt x="5" y="317"/>
                  </a:cubicBezTo>
                  <a:cubicBezTo>
                    <a:pt x="4" y="317"/>
                    <a:pt x="3" y="316"/>
                    <a:pt x="3" y="315"/>
                  </a:cubicBezTo>
                  <a:close/>
                  <a:moveTo>
                    <a:pt x="3" y="306"/>
                  </a:moveTo>
                  <a:lnTo>
                    <a:pt x="3" y="306"/>
                  </a:lnTo>
                  <a:cubicBezTo>
                    <a:pt x="3" y="305"/>
                    <a:pt x="4" y="304"/>
                    <a:pt x="5" y="304"/>
                  </a:cubicBezTo>
                  <a:cubicBezTo>
                    <a:pt x="7" y="304"/>
                    <a:pt x="7" y="305"/>
                    <a:pt x="7" y="306"/>
                  </a:cubicBezTo>
                  <a:cubicBezTo>
                    <a:pt x="7" y="308"/>
                    <a:pt x="7" y="308"/>
                    <a:pt x="5" y="308"/>
                  </a:cubicBezTo>
                  <a:cubicBezTo>
                    <a:pt x="4" y="308"/>
                    <a:pt x="3" y="308"/>
                    <a:pt x="3" y="306"/>
                  </a:cubicBezTo>
                  <a:close/>
                  <a:moveTo>
                    <a:pt x="4" y="298"/>
                  </a:moveTo>
                  <a:lnTo>
                    <a:pt x="4" y="298"/>
                  </a:lnTo>
                  <a:cubicBezTo>
                    <a:pt x="4" y="297"/>
                    <a:pt x="4" y="296"/>
                    <a:pt x="6" y="296"/>
                  </a:cubicBezTo>
                  <a:cubicBezTo>
                    <a:pt x="7" y="296"/>
                    <a:pt x="8" y="297"/>
                    <a:pt x="8" y="298"/>
                  </a:cubicBezTo>
                  <a:cubicBezTo>
                    <a:pt x="8" y="300"/>
                    <a:pt x="7" y="300"/>
                    <a:pt x="6" y="300"/>
                  </a:cubicBezTo>
                  <a:cubicBezTo>
                    <a:pt x="4" y="300"/>
                    <a:pt x="4" y="300"/>
                    <a:pt x="4" y="298"/>
                  </a:cubicBezTo>
                  <a:close/>
                  <a:moveTo>
                    <a:pt x="4" y="290"/>
                  </a:moveTo>
                  <a:lnTo>
                    <a:pt x="4" y="290"/>
                  </a:lnTo>
                  <a:cubicBezTo>
                    <a:pt x="4" y="289"/>
                    <a:pt x="4" y="288"/>
                    <a:pt x="6" y="288"/>
                  </a:cubicBezTo>
                  <a:cubicBezTo>
                    <a:pt x="7" y="288"/>
                    <a:pt x="8" y="289"/>
                    <a:pt x="8" y="290"/>
                  </a:cubicBezTo>
                  <a:cubicBezTo>
                    <a:pt x="8" y="292"/>
                    <a:pt x="7" y="292"/>
                    <a:pt x="6" y="292"/>
                  </a:cubicBezTo>
                  <a:cubicBezTo>
                    <a:pt x="4" y="292"/>
                    <a:pt x="4" y="292"/>
                    <a:pt x="4" y="290"/>
                  </a:cubicBezTo>
                  <a:close/>
                  <a:moveTo>
                    <a:pt x="4" y="282"/>
                  </a:moveTo>
                  <a:lnTo>
                    <a:pt x="4" y="282"/>
                  </a:lnTo>
                  <a:cubicBezTo>
                    <a:pt x="4" y="281"/>
                    <a:pt x="4" y="280"/>
                    <a:pt x="6" y="280"/>
                  </a:cubicBezTo>
                  <a:cubicBezTo>
                    <a:pt x="7" y="280"/>
                    <a:pt x="8" y="281"/>
                    <a:pt x="8" y="282"/>
                  </a:cubicBezTo>
                  <a:cubicBezTo>
                    <a:pt x="8" y="284"/>
                    <a:pt x="7" y="284"/>
                    <a:pt x="6" y="284"/>
                  </a:cubicBezTo>
                  <a:cubicBezTo>
                    <a:pt x="4" y="284"/>
                    <a:pt x="4" y="284"/>
                    <a:pt x="4" y="282"/>
                  </a:cubicBezTo>
                  <a:close/>
                  <a:moveTo>
                    <a:pt x="4" y="274"/>
                  </a:moveTo>
                  <a:lnTo>
                    <a:pt x="4" y="274"/>
                  </a:lnTo>
                  <a:cubicBezTo>
                    <a:pt x="4" y="273"/>
                    <a:pt x="4" y="272"/>
                    <a:pt x="6" y="272"/>
                  </a:cubicBezTo>
                  <a:cubicBezTo>
                    <a:pt x="7" y="272"/>
                    <a:pt x="8" y="273"/>
                    <a:pt x="8" y="274"/>
                  </a:cubicBezTo>
                  <a:cubicBezTo>
                    <a:pt x="8" y="276"/>
                    <a:pt x="7" y="276"/>
                    <a:pt x="6" y="276"/>
                  </a:cubicBezTo>
                  <a:cubicBezTo>
                    <a:pt x="4" y="276"/>
                    <a:pt x="4" y="276"/>
                    <a:pt x="4" y="274"/>
                  </a:cubicBezTo>
                  <a:close/>
                  <a:moveTo>
                    <a:pt x="4" y="266"/>
                  </a:moveTo>
                  <a:lnTo>
                    <a:pt x="4" y="266"/>
                  </a:lnTo>
                  <a:cubicBezTo>
                    <a:pt x="4" y="265"/>
                    <a:pt x="5" y="264"/>
                    <a:pt x="6" y="264"/>
                  </a:cubicBezTo>
                  <a:cubicBezTo>
                    <a:pt x="7" y="264"/>
                    <a:pt x="8" y="265"/>
                    <a:pt x="8" y="266"/>
                  </a:cubicBezTo>
                  <a:cubicBezTo>
                    <a:pt x="8" y="268"/>
                    <a:pt x="7" y="268"/>
                    <a:pt x="6" y="268"/>
                  </a:cubicBezTo>
                  <a:cubicBezTo>
                    <a:pt x="5" y="268"/>
                    <a:pt x="4" y="268"/>
                    <a:pt x="4" y="266"/>
                  </a:cubicBezTo>
                  <a:close/>
                  <a:moveTo>
                    <a:pt x="4" y="258"/>
                  </a:moveTo>
                  <a:lnTo>
                    <a:pt x="4" y="258"/>
                  </a:lnTo>
                  <a:cubicBezTo>
                    <a:pt x="4" y="257"/>
                    <a:pt x="5" y="256"/>
                    <a:pt x="6" y="256"/>
                  </a:cubicBezTo>
                  <a:cubicBezTo>
                    <a:pt x="7" y="256"/>
                    <a:pt x="8" y="257"/>
                    <a:pt x="8" y="258"/>
                  </a:cubicBezTo>
                  <a:cubicBezTo>
                    <a:pt x="8" y="260"/>
                    <a:pt x="7" y="260"/>
                    <a:pt x="6" y="260"/>
                  </a:cubicBezTo>
                  <a:cubicBezTo>
                    <a:pt x="5" y="260"/>
                    <a:pt x="4" y="260"/>
                    <a:pt x="4" y="258"/>
                  </a:cubicBezTo>
                  <a:close/>
                  <a:moveTo>
                    <a:pt x="4" y="250"/>
                  </a:moveTo>
                  <a:lnTo>
                    <a:pt x="4" y="250"/>
                  </a:lnTo>
                  <a:cubicBezTo>
                    <a:pt x="4" y="249"/>
                    <a:pt x="5" y="248"/>
                    <a:pt x="6" y="248"/>
                  </a:cubicBezTo>
                  <a:cubicBezTo>
                    <a:pt x="7" y="248"/>
                    <a:pt x="8" y="249"/>
                    <a:pt x="8" y="250"/>
                  </a:cubicBezTo>
                  <a:cubicBezTo>
                    <a:pt x="8" y="252"/>
                    <a:pt x="7" y="252"/>
                    <a:pt x="6" y="252"/>
                  </a:cubicBezTo>
                  <a:cubicBezTo>
                    <a:pt x="5" y="252"/>
                    <a:pt x="4" y="252"/>
                    <a:pt x="4" y="250"/>
                  </a:cubicBezTo>
                  <a:close/>
                  <a:moveTo>
                    <a:pt x="4" y="242"/>
                  </a:moveTo>
                  <a:lnTo>
                    <a:pt x="4" y="242"/>
                  </a:lnTo>
                  <a:cubicBezTo>
                    <a:pt x="4" y="241"/>
                    <a:pt x="5" y="240"/>
                    <a:pt x="6" y="240"/>
                  </a:cubicBezTo>
                  <a:cubicBezTo>
                    <a:pt x="7" y="240"/>
                    <a:pt x="8" y="241"/>
                    <a:pt x="8" y="242"/>
                  </a:cubicBezTo>
                  <a:cubicBezTo>
                    <a:pt x="8" y="244"/>
                    <a:pt x="7" y="244"/>
                    <a:pt x="6" y="244"/>
                  </a:cubicBezTo>
                  <a:cubicBezTo>
                    <a:pt x="5" y="244"/>
                    <a:pt x="4" y="244"/>
                    <a:pt x="4" y="242"/>
                  </a:cubicBezTo>
                  <a:close/>
                  <a:moveTo>
                    <a:pt x="4" y="234"/>
                  </a:moveTo>
                  <a:lnTo>
                    <a:pt x="4" y="234"/>
                  </a:lnTo>
                  <a:cubicBezTo>
                    <a:pt x="4" y="233"/>
                    <a:pt x="5" y="232"/>
                    <a:pt x="6" y="232"/>
                  </a:cubicBezTo>
                  <a:cubicBezTo>
                    <a:pt x="7" y="232"/>
                    <a:pt x="8" y="233"/>
                    <a:pt x="8" y="234"/>
                  </a:cubicBezTo>
                  <a:cubicBezTo>
                    <a:pt x="8" y="236"/>
                    <a:pt x="7" y="236"/>
                    <a:pt x="6" y="236"/>
                  </a:cubicBezTo>
                  <a:cubicBezTo>
                    <a:pt x="5" y="236"/>
                    <a:pt x="4" y="236"/>
                    <a:pt x="4" y="234"/>
                  </a:cubicBezTo>
                  <a:close/>
                  <a:moveTo>
                    <a:pt x="4" y="226"/>
                  </a:moveTo>
                  <a:lnTo>
                    <a:pt x="4" y="226"/>
                  </a:lnTo>
                  <a:cubicBezTo>
                    <a:pt x="4" y="225"/>
                    <a:pt x="5" y="224"/>
                    <a:pt x="6" y="224"/>
                  </a:cubicBezTo>
                  <a:cubicBezTo>
                    <a:pt x="7" y="224"/>
                    <a:pt x="8" y="225"/>
                    <a:pt x="8" y="226"/>
                  </a:cubicBezTo>
                  <a:cubicBezTo>
                    <a:pt x="8" y="228"/>
                    <a:pt x="7" y="228"/>
                    <a:pt x="6" y="228"/>
                  </a:cubicBezTo>
                  <a:cubicBezTo>
                    <a:pt x="5" y="228"/>
                    <a:pt x="4" y="228"/>
                    <a:pt x="4" y="226"/>
                  </a:cubicBezTo>
                  <a:close/>
                  <a:moveTo>
                    <a:pt x="4" y="218"/>
                  </a:moveTo>
                  <a:lnTo>
                    <a:pt x="4" y="218"/>
                  </a:lnTo>
                  <a:cubicBezTo>
                    <a:pt x="4" y="217"/>
                    <a:pt x="5" y="216"/>
                    <a:pt x="6" y="216"/>
                  </a:cubicBezTo>
                  <a:cubicBezTo>
                    <a:pt x="7" y="216"/>
                    <a:pt x="8" y="217"/>
                    <a:pt x="8" y="218"/>
                  </a:cubicBezTo>
                  <a:cubicBezTo>
                    <a:pt x="8" y="220"/>
                    <a:pt x="7" y="220"/>
                    <a:pt x="6" y="220"/>
                  </a:cubicBezTo>
                  <a:cubicBezTo>
                    <a:pt x="5" y="220"/>
                    <a:pt x="4" y="220"/>
                    <a:pt x="4" y="218"/>
                  </a:cubicBezTo>
                  <a:close/>
                  <a:moveTo>
                    <a:pt x="4" y="210"/>
                  </a:moveTo>
                  <a:lnTo>
                    <a:pt x="4" y="210"/>
                  </a:lnTo>
                  <a:cubicBezTo>
                    <a:pt x="4" y="209"/>
                    <a:pt x="5" y="208"/>
                    <a:pt x="6" y="208"/>
                  </a:cubicBezTo>
                  <a:cubicBezTo>
                    <a:pt x="7" y="208"/>
                    <a:pt x="8" y="209"/>
                    <a:pt x="8" y="210"/>
                  </a:cubicBezTo>
                  <a:cubicBezTo>
                    <a:pt x="8" y="212"/>
                    <a:pt x="7" y="212"/>
                    <a:pt x="6" y="212"/>
                  </a:cubicBezTo>
                  <a:cubicBezTo>
                    <a:pt x="5" y="212"/>
                    <a:pt x="4" y="212"/>
                    <a:pt x="4" y="210"/>
                  </a:cubicBezTo>
                  <a:close/>
                  <a:moveTo>
                    <a:pt x="4" y="202"/>
                  </a:moveTo>
                  <a:lnTo>
                    <a:pt x="4" y="202"/>
                  </a:lnTo>
                  <a:cubicBezTo>
                    <a:pt x="4" y="201"/>
                    <a:pt x="5" y="200"/>
                    <a:pt x="6" y="200"/>
                  </a:cubicBezTo>
                  <a:cubicBezTo>
                    <a:pt x="7" y="200"/>
                    <a:pt x="8" y="201"/>
                    <a:pt x="8" y="202"/>
                  </a:cubicBezTo>
                  <a:cubicBezTo>
                    <a:pt x="8" y="204"/>
                    <a:pt x="7" y="204"/>
                    <a:pt x="6" y="204"/>
                  </a:cubicBezTo>
                  <a:cubicBezTo>
                    <a:pt x="5" y="204"/>
                    <a:pt x="4" y="204"/>
                    <a:pt x="4" y="202"/>
                  </a:cubicBezTo>
                  <a:close/>
                  <a:moveTo>
                    <a:pt x="4" y="194"/>
                  </a:moveTo>
                  <a:lnTo>
                    <a:pt x="4" y="194"/>
                  </a:lnTo>
                  <a:cubicBezTo>
                    <a:pt x="4" y="193"/>
                    <a:pt x="5" y="192"/>
                    <a:pt x="6" y="192"/>
                  </a:cubicBezTo>
                  <a:cubicBezTo>
                    <a:pt x="7" y="192"/>
                    <a:pt x="8" y="193"/>
                    <a:pt x="8" y="194"/>
                  </a:cubicBezTo>
                  <a:cubicBezTo>
                    <a:pt x="8" y="196"/>
                    <a:pt x="7" y="196"/>
                    <a:pt x="6" y="196"/>
                  </a:cubicBezTo>
                  <a:cubicBezTo>
                    <a:pt x="5" y="196"/>
                    <a:pt x="4" y="196"/>
                    <a:pt x="4" y="194"/>
                  </a:cubicBezTo>
                  <a:close/>
                  <a:moveTo>
                    <a:pt x="4" y="186"/>
                  </a:moveTo>
                  <a:lnTo>
                    <a:pt x="4" y="186"/>
                  </a:lnTo>
                  <a:cubicBezTo>
                    <a:pt x="4" y="185"/>
                    <a:pt x="5" y="184"/>
                    <a:pt x="6" y="184"/>
                  </a:cubicBezTo>
                  <a:cubicBezTo>
                    <a:pt x="7" y="184"/>
                    <a:pt x="8" y="185"/>
                    <a:pt x="8" y="186"/>
                  </a:cubicBezTo>
                  <a:cubicBezTo>
                    <a:pt x="8" y="188"/>
                    <a:pt x="7" y="188"/>
                    <a:pt x="6" y="188"/>
                  </a:cubicBezTo>
                  <a:cubicBezTo>
                    <a:pt x="5" y="188"/>
                    <a:pt x="4" y="188"/>
                    <a:pt x="4" y="186"/>
                  </a:cubicBezTo>
                  <a:close/>
                  <a:moveTo>
                    <a:pt x="4" y="178"/>
                  </a:moveTo>
                  <a:lnTo>
                    <a:pt x="4" y="178"/>
                  </a:lnTo>
                  <a:cubicBezTo>
                    <a:pt x="4" y="177"/>
                    <a:pt x="5" y="176"/>
                    <a:pt x="6" y="176"/>
                  </a:cubicBezTo>
                  <a:cubicBezTo>
                    <a:pt x="7" y="176"/>
                    <a:pt x="8" y="177"/>
                    <a:pt x="8" y="178"/>
                  </a:cubicBezTo>
                  <a:cubicBezTo>
                    <a:pt x="8" y="180"/>
                    <a:pt x="7" y="180"/>
                    <a:pt x="6" y="180"/>
                  </a:cubicBezTo>
                  <a:cubicBezTo>
                    <a:pt x="5" y="180"/>
                    <a:pt x="4" y="180"/>
                    <a:pt x="4" y="178"/>
                  </a:cubicBezTo>
                  <a:close/>
                  <a:moveTo>
                    <a:pt x="4" y="170"/>
                  </a:moveTo>
                  <a:lnTo>
                    <a:pt x="4" y="170"/>
                  </a:lnTo>
                  <a:cubicBezTo>
                    <a:pt x="4" y="169"/>
                    <a:pt x="5" y="168"/>
                    <a:pt x="6" y="168"/>
                  </a:cubicBezTo>
                  <a:cubicBezTo>
                    <a:pt x="7" y="168"/>
                    <a:pt x="8" y="169"/>
                    <a:pt x="8" y="170"/>
                  </a:cubicBezTo>
                  <a:cubicBezTo>
                    <a:pt x="8" y="172"/>
                    <a:pt x="7" y="172"/>
                    <a:pt x="6" y="172"/>
                  </a:cubicBezTo>
                  <a:cubicBezTo>
                    <a:pt x="5" y="172"/>
                    <a:pt x="4" y="172"/>
                    <a:pt x="4" y="170"/>
                  </a:cubicBezTo>
                  <a:close/>
                  <a:moveTo>
                    <a:pt x="4" y="162"/>
                  </a:moveTo>
                  <a:lnTo>
                    <a:pt x="4" y="162"/>
                  </a:lnTo>
                  <a:cubicBezTo>
                    <a:pt x="4" y="161"/>
                    <a:pt x="5" y="160"/>
                    <a:pt x="6" y="160"/>
                  </a:cubicBezTo>
                  <a:cubicBezTo>
                    <a:pt x="7" y="160"/>
                    <a:pt x="8" y="161"/>
                    <a:pt x="8" y="162"/>
                  </a:cubicBezTo>
                  <a:cubicBezTo>
                    <a:pt x="8" y="164"/>
                    <a:pt x="7" y="164"/>
                    <a:pt x="6" y="164"/>
                  </a:cubicBezTo>
                  <a:cubicBezTo>
                    <a:pt x="5" y="164"/>
                    <a:pt x="4" y="164"/>
                    <a:pt x="4" y="162"/>
                  </a:cubicBezTo>
                  <a:close/>
                  <a:moveTo>
                    <a:pt x="4" y="154"/>
                  </a:moveTo>
                  <a:lnTo>
                    <a:pt x="4" y="154"/>
                  </a:lnTo>
                  <a:cubicBezTo>
                    <a:pt x="4" y="153"/>
                    <a:pt x="5" y="152"/>
                    <a:pt x="6" y="152"/>
                  </a:cubicBezTo>
                  <a:cubicBezTo>
                    <a:pt x="7" y="152"/>
                    <a:pt x="8" y="153"/>
                    <a:pt x="8" y="154"/>
                  </a:cubicBezTo>
                  <a:cubicBezTo>
                    <a:pt x="8" y="156"/>
                    <a:pt x="7" y="156"/>
                    <a:pt x="6" y="156"/>
                  </a:cubicBezTo>
                  <a:cubicBezTo>
                    <a:pt x="5" y="156"/>
                    <a:pt x="4" y="156"/>
                    <a:pt x="4" y="154"/>
                  </a:cubicBezTo>
                  <a:close/>
                  <a:moveTo>
                    <a:pt x="4" y="146"/>
                  </a:moveTo>
                  <a:lnTo>
                    <a:pt x="4" y="146"/>
                  </a:lnTo>
                  <a:cubicBezTo>
                    <a:pt x="4" y="145"/>
                    <a:pt x="5" y="144"/>
                    <a:pt x="6" y="144"/>
                  </a:cubicBezTo>
                  <a:cubicBezTo>
                    <a:pt x="7" y="144"/>
                    <a:pt x="8" y="145"/>
                    <a:pt x="8" y="146"/>
                  </a:cubicBezTo>
                  <a:cubicBezTo>
                    <a:pt x="8" y="148"/>
                    <a:pt x="7" y="148"/>
                    <a:pt x="6" y="148"/>
                  </a:cubicBezTo>
                  <a:cubicBezTo>
                    <a:pt x="5" y="148"/>
                    <a:pt x="4" y="148"/>
                    <a:pt x="4" y="146"/>
                  </a:cubicBezTo>
                  <a:close/>
                  <a:moveTo>
                    <a:pt x="4" y="138"/>
                  </a:moveTo>
                  <a:lnTo>
                    <a:pt x="4" y="138"/>
                  </a:lnTo>
                  <a:cubicBezTo>
                    <a:pt x="4" y="137"/>
                    <a:pt x="5" y="136"/>
                    <a:pt x="6" y="136"/>
                  </a:cubicBezTo>
                  <a:cubicBezTo>
                    <a:pt x="7" y="136"/>
                    <a:pt x="8" y="137"/>
                    <a:pt x="8" y="138"/>
                  </a:cubicBezTo>
                  <a:cubicBezTo>
                    <a:pt x="8" y="140"/>
                    <a:pt x="7" y="140"/>
                    <a:pt x="6" y="140"/>
                  </a:cubicBezTo>
                  <a:cubicBezTo>
                    <a:pt x="5" y="140"/>
                    <a:pt x="4" y="140"/>
                    <a:pt x="4" y="138"/>
                  </a:cubicBezTo>
                  <a:close/>
                  <a:moveTo>
                    <a:pt x="4" y="130"/>
                  </a:moveTo>
                  <a:lnTo>
                    <a:pt x="4" y="130"/>
                  </a:lnTo>
                  <a:cubicBezTo>
                    <a:pt x="4" y="129"/>
                    <a:pt x="5" y="128"/>
                    <a:pt x="6" y="128"/>
                  </a:cubicBezTo>
                  <a:cubicBezTo>
                    <a:pt x="7" y="128"/>
                    <a:pt x="8" y="129"/>
                    <a:pt x="8" y="130"/>
                  </a:cubicBezTo>
                  <a:cubicBezTo>
                    <a:pt x="8" y="132"/>
                    <a:pt x="7" y="132"/>
                    <a:pt x="6" y="132"/>
                  </a:cubicBezTo>
                  <a:cubicBezTo>
                    <a:pt x="5" y="132"/>
                    <a:pt x="4" y="132"/>
                    <a:pt x="4" y="130"/>
                  </a:cubicBezTo>
                  <a:close/>
                  <a:moveTo>
                    <a:pt x="4" y="122"/>
                  </a:moveTo>
                  <a:lnTo>
                    <a:pt x="4" y="122"/>
                  </a:lnTo>
                  <a:cubicBezTo>
                    <a:pt x="4" y="121"/>
                    <a:pt x="5" y="120"/>
                    <a:pt x="6" y="120"/>
                  </a:cubicBezTo>
                  <a:cubicBezTo>
                    <a:pt x="7" y="120"/>
                    <a:pt x="8" y="121"/>
                    <a:pt x="8" y="122"/>
                  </a:cubicBezTo>
                  <a:cubicBezTo>
                    <a:pt x="8" y="124"/>
                    <a:pt x="7" y="124"/>
                    <a:pt x="6" y="124"/>
                  </a:cubicBezTo>
                  <a:cubicBezTo>
                    <a:pt x="5" y="124"/>
                    <a:pt x="4" y="124"/>
                    <a:pt x="4" y="122"/>
                  </a:cubicBezTo>
                  <a:close/>
                  <a:moveTo>
                    <a:pt x="4" y="114"/>
                  </a:moveTo>
                  <a:lnTo>
                    <a:pt x="4" y="114"/>
                  </a:lnTo>
                  <a:cubicBezTo>
                    <a:pt x="4" y="113"/>
                    <a:pt x="5" y="112"/>
                    <a:pt x="6" y="112"/>
                  </a:cubicBezTo>
                  <a:cubicBezTo>
                    <a:pt x="7" y="112"/>
                    <a:pt x="8" y="113"/>
                    <a:pt x="8" y="114"/>
                  </a:cubicBezTo>
                  <a:cubicBezTo>
                    <a:pt x="8" y="116"/>
                    <a:pt x="7" y="116"/>
                    <a:pt x="6" y="116"/>
                  </a:cubicBezTo>
                  <a:cubicBezTo>
                    <a:pt x="5" y="116"/>
                    <a:pt x="4" y="116"/>
                    <a:pt x="4" y="114"/>
                  </a:cubicBezTo>
                  <a:close/>
                  <a:moveTo>
                    <a:pt x="4" y="106"/>
                  </a:moveTo>
                  <a:lnTo>
                    <a:pt x="4" y="106"/>
                  </a:lnTo>
                  <a:cubicBezTo>
                    <a:pt x="4" y="105"/>
                    <a:pt x="5" y="104"/>
                    <a:pt x="6" y="104"/>
                  </a:cubicBezTo>
                  <a:cubicBezTo>
                    <a:pt x="7" y="104"/>
                    <a:pt x="8" y="105"/>
                    <a:pt x="8" y="106"/>
                  </a:cubicBezTo>
                  <a:cubicBezTo>
                    <a:pt x="8" y="108"/>
                    <a:pt x="7" y="108"/>
                    <a:pt x="6" y="108"/>
                  </a:cubicBezTo>
                  <a:cubicBezTo>
                    <a:pt x="5" y="108"/>
                    <a:pt x="4" y="108"/>
                    <a:pt x="4" y="106"/>
                  </a:cubicBezTo>
                  <a:close/>
                  <a:moveTo>
                    <a:pt x="4" y="98"/>
                  </a:moveTo>
                  <a:lnTo>
                    <a:pt x="4" y="98"/>
                  </a:lnTo>
                  <a:cubicBezTo>
                    <a:pt x="4" y="97"/>
                    <a:pt x="5" y="96"/>
                    <a:pt x="6" y="96"/>
                  </a:cubicBezTo>
                  <a:cubicBezTo>
                    <a:pt x="7" y="96"/>
                    <a:pt x="8" y="97"/>
                    <a:pt x="8" y="98"/>
                  </a:cubicBezTo>
                  <a:cubicBezTo>
                    <a:pt x="8" y="100"/>
                    <a:pt x="7" y="100"/>
                    <a:pt x="6" y="100"/>
                  </a:cubicBezTo>
                  <a:cubicBezTo>
                    <a:pt x="5" y="100"/>
                    <a:pt x="4" y="100"/>
                    <a:pt x="4" y="98"/>
                  </a:cubicBezTo>
                  <a:close/>
                  <a:moveTo>
                    <a:pt x="4" y="90"/>
                  </a:moveTo>
                  <a:lnTo>
                    <a:pt x="4" y="90"/>
                  </a:lnTo>
                  <a:cubicBezTo>
                    <a:pt x="4" y="89"/>
                    <a:pt x="5" y="88"/>
                    <a:pt x="6" y="88"/>
                  </a:cubicBezTo>
                  <a:cubicBezTo>
                    <a:pt x="7" y="88"/>
                    <a:pt x="8" y="89"/>
                    <a:pt x="8" y="90"/>
                  </a:cubicBezTo>
                  <a:cubicBezTo>
                    <a:pt x="8" y="92"/>
                    <a:pt x="7" y="92"/>
                    <a:pt x="6" y="92"/>
                  </a:cubicBezTo>
                  <a:cubicBezTo>
                    <a:pt x="5" y="92"/>
                    <a:pt x="4" y="92"/>
                    <a:pt x="4" y="90"/>
                  </a:cubicBezTo>
                  <a:close/>
                  <a:moveTo>
                    <a:pt x="4" y="82"/>
                  </a:moveTo>
                  <a:lnTo>
                    <a:pt x="4" y="82"/>
                  </a:lnTo>
                  <a:cubicBezTo>
                    <a:pt x="4" y="81"/>
                    <a:pt x="5" y="80"/>
                    <a:pt x="6" y="80"/>
                  </a:cubicBezTo>
                  <a:cubicBezTo>
                    <a:pt x="7" y="80"/>
                    <a:pt x="8" y="81"/>
                    <a:pt x="8" y="82"/>
                  </a:cubicBezTo>
                  <a:cubicBezTo>
                    <a:pt x="8" y="84"/>
                    <a:pt x="7" y="84"/>
                    <a:pt x="6" y="84"/>
                  </a:cubicBezTo>
                  <a:cubicBezTo>
                    <a:pt x="5" y="84"/>
                    <a:pt x="4" y="84"/>
                    <a:pt x="4" y="82"/>
                  </a:cubicBezTo>
                  <a:close/>
                  <a:moveTo>
                    <a:pt x="4" y="74"/>
                  </a:moveTo>
                  <a:lnTo>
                    <a:pt x="4" y="74"/>
                  </a:lnTo>
                  <a:cubicBezTo>
                    <a:pt x="4" y="73"/>
                    <a:pt x="5" y="72"/>
                    <a:pt x="6" y="72"/>
                  </a:cubicBezTo>
                  <a:cubicBezTo>
                    <a:pt x="7" y="72"/>
                    <a:pt x="8" y="73"/>
                    <a:pt x="8" y="74"/>
                  </a:cubicBezTo>
                  <a:cubicBezTo>
                    <a:pt x="8" y="76"/>
                    <a:pt x="7" y="76"/>
                    <a:pt x="6" y="76"/>
                  </a:cubicBezTo>
                  <a:cubicBezTo>
                    <a:pt x="5" y="76"/>
                    <a:pt x="4" y="76"/>
                    <a:pt x="4" y="74"/>
                  </a:cubicBezTo>
                  <a:close/>
                  <a:moveTo>
                    <a:pt x="4" y="66"/>
                  </a:moveTo>
                  <a:lnTo>
                    <a:pt x="4" y="66"/>
                  </a:lnTo>
                  <a:cubicBezTo>
                    <a:pt x="4" y="65"/>
                    <a:pt x="5" y="64"/>
                    <a:pt x="6" y="64"/>
                  </a:cubicBezTo>
                  <a:cubicBezTo>
                    <a:pt x="7" y="64"/>
                    <a:pt x="8" y="65"/>
                    <a:pt x="8" y="66"/>
                  </a:cubicBezTo>
                  <a:cubicBezTo>
                    <a:pt x="8" y="68"/>
                    <a:pt x="7" y="68"/>
                    <a:pt x="6" y="68"/>
                  </a:cubicBezTo>
                  <a:cubicBezTo>
                    <a:pt x="5" y="68"/>
                    <a:pt x="4" y="68"/>
                    <a:pt x="4" y="66"/>
                  </a:cubicBezTo>
                  <a:close/>
                  <a:moveTo>
                    <a:pt x="4" y="58"/>
                  </a:moveTo>
                  <a:lnTo>
                    <a:pt x="4" y="58"/>
                  </a:lnTo>
                  <a:cubicBezTo>
                    <a:pt x="4" y="57"/>
                    <a:pt x="5" y="56"/>
                    <a:pt x="6" y="56"/>
                  </a:cubicBezTo>
                  <a:cubicBezTo>
                    <a:pt x="8" y="56"/>
                    <a:pt x="8" y="57"/>
                    <a:pt x="8" y="58"/>
                  </a:cubicBezTo>
                  <a:cubicBezTo>
                    <a:pt x="8" y="60"/>
                    <a:pt x="8" y="60"/>
                    <a:pt x="6" y="60"/>
                  </a:cubicBezTo>
                  <a:cubicBezTo>
                    <a:pt x="5" y="60"/>
                    <a:pt x="4" y="60"/>
                    <a:pt x="4" y="58"/>
                  </a:cubicBezTo>
                  <a:close/>
                  <a:moveTo>
                    <a:pt x="4" y="50"/>
                  </a:moveTo>
                  <a:lnTo>
                    <a:pt x="4" y="50"/>
                  </a:lnTo>
                  <a:cubicBezTo>
                    <a:pt x="4" y="49"/>
                    <a:pt x="5" y="48"/>
                    <a:pt x="6" y="48"/>
                  </a:cubicBezTo>
                  <a:cubicBezTo>
                    <a:pt x="8" y="48"/>
                    <a:pt x="8" y="49"/>
                    <a:pt x="8" y="50"/>
                  </a:cubicBezTo>
                  <a:cubicBezTo>
                    <a:pt x="8" y="52"/>
                    <a:pt x="8" y="52"/>
                    <a:pt x="6" y="52"/>
                  </a:cubicBezTo>
                  <a:cubicBezTo>
                    <a:pt x="5" y="52"/>
                    <a:pt x="4" y="52"/>
                    <a:pt x="4" y="50"/>
                  </a:cubicBezTo>
                  <a:close/>
                  <a:moveTo>
                    <a:pt x="4" y="42"/>
                  </a:moveTo>
                  <a:lnTo>
                    <a:pt x="4" y="42"/>
                  </a:lnTo>
                  <a:cubicBezTo>
                    <a:pt x="4" y="41"/>
                    <a:pt x="5" y="40"/>
                    <a:pt x="6" y="40"/>
                  </a:cubicBezTo>
                  <a:cubicBezTo>
                    <a:pt x="8" y="40"/>
                    <a:pt x="8" y="41"/>
                    <a:pt x="8" y="42"/>
                  </a:cubicBezTo>
                  <a:cubicBezTo>
                    <a:pt x="8" y="44"/>
                    <a:pt x="8" y="44"/>
                    <a:pt x="6" y="44"/>
                  </a:cubicBezTo>
                  <a:cubicBezTo>
                    <a:pt x="5" y="44"/>
                    <a:pt x="4" y="44"/>
                    <a:pt x="4" y="42"/>
                  </a:cubicBezTo>
                  <a:close/>
                  <a:moveTo>
                    <a:pt x="4" y="34"/>
                  </a:moveTo>
                  <a:lnTo>
                    <a:pt x="4" y="34"/>
                  </a:lnTo>
                  <a:cubicBezTo>
                    <a:pt x="4" y="33"/>
                    <a:pt x="5" y="32"/>
                    <a:pt x="6" y="32"/>
                  </a:cubicBezTo>
                  <a:cubicBezTo>
                    <a:pt x="8" y="32"/>
                    <a:pt x="8" y="33"/>
                    <a:pt x="8" y="34"/>
                  </a:cubicBezTo>
                  <a:cubicBezTo>
                    <a:pt x="8" y="36"/>
                    <a:pt x="8" y="36"/>
                    <a:pt x="6" y="36"/>
                  </a:cubicBezTo>
                  <a:cubicBezTo>
                    <a:pt x="5" y="36"/>
                    <a:pt x="4" y="36"/>
                    <a:pt x="4" y="34"/>
                  </a:cubicBezTo>
                  <a:close/>
                  <a:moveTo>
                    <a:pt x="5" y="26"/>
                  </a:moveTo>
                  <a:lnTo>
                    <a:pt x="5" y="26"/>
                  </a:lnTo>
                  <a:cubicBezTo>
                    <a:pt x="5" y="25"/>
                    <a:pt x="5" y="24"/>
                    <a:pt x="7" y="24"/>
                  </a:cubicBezTo>
                  <a:cubicBezTo>
                    <a:pt x="8" y="24"/>
                    <a:pt x="9" y="25"/>
                    <a:pt x="9" y="26"/>
                  </a:cubicBezTo>
                  <a:cubicBezTo>
                    <a:pt x="9" y="28"/>
                    <a:pt x="8" y="28"/>
                    <a:pt x="7" y="28"/>
                  </a:cubicBezTo>
                  <a:cubicBezTo>
                    <a:pt x="5" y="28"/>
                    <a:pt x="5" y="28"/>
                    <a:pt x="5" y="26"/>
                  </a:cubicBezTo>
                  <a:close/>
                  <a:moveTo>
                    <a:pt x="5" y="18"/>
                  </a:moveTo>
                  <a:lnTo>
                    <a:pt x="5" y="18"/>
                  </a:lnTo>
                  <a:cubicBezTo>
                    <a:pt x="5" y="17"/>
                    <a:pt x="5" y="16"/>
                    <a:pt x="7" y="16"/>
                  </a:cubicBezTo>
                  <a:cubicBezTo>
                    <a:pt x="8" y="16"/>
                    <a:pt x="9" y="17"/>
                    <a:pt x="9" y="18"/>
                  </a:cubicBezTo>
                  <a:cubicBezTo>
                    <a:pt x="9" y="20"/>
                    <a:pt x="8" y="20"/>
                    <a:pt x="7" y="20"/>
                  </a:cubicBezTo>
                  <a:cubicBezTo>
                    <a:pt x="5" y="20"/>
                    <a:pt x="5" y="20"/>
                    <a:pt x="5" y="18"/>
                  </a:cubicBezTo>
                  <a:close/>
                  <a:moveTo>
                    <a:pt x="5" y="10"/>
                  </a:moveTo>
                  <a:lnTo>
                    <a:pt x="5" y="10"/>
                  </a:lnTo>
                  <a:cubicBezTo>
                    <a:pt x="5" y="9"/>
                    <a:pt x="5" y="8"/>
                    <a:pt x="7" y="8"/>
                  </a:cubicBezTo>
                  <a:cubicBezTo>
                    <a:pt x="8" y="8"/>
                    <a:pt x="9" y="9"/>
                    <a:pt x="9" y="10"/>
                  </a:cubicBezTo>
                  <a:cubicBezTo>
                    <a:pt x="9" y="12"/>
                    <a:pt x="8" y="12"/>
                    <a:pt x="7" y="12"/>
                  </a:cubicBezTo>
                  <a:cubicBezTo>
                    <a:pt x="5" y="12"/>
                    <a:pt x="5" y="12"/>
                    <a:pt x="5" y="10"/>
                  </a:cubicBezTo>
                  <a:close/>
                  <a:moveTo>
                    <a:pt x="5" y="2"/>
                  </a:moveTo>
                  <a:lnTo>
                    <a:pt x="5" y="2"/>
                  </a:lnTo>
                  <a:cubicBezTo>
                    <a:pt x="5" y="1"/>
                    <a:pt x="6" y="0"/>
                    <a:pt x="7" y="0"/>
                  </a:cubicBezTo>
                  <a:cubicBezTo>
                    <a:pt x="8" y="0"/>
                    <a:pt x="9" y="1"/>
                    <a:pt x="9" y="2"/>
                  </a:cubicBezTo>
                  <a:cubicBezTo>
                    <a:pt x="9" y="4"/>
                    <a:pt x="8" y="4"/>
                    <a:pt x="7" y="4"/>
                  </a:cubicBezTo>
                  <a:cubicBezTo>
                    <a:pt x="6" y="4"/>
                    <a:pt x="5" y="4"/>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2" name="Freeform 411"/>
            <p:cNvSpPr>
              <a:spLocks noEditPoints="1"/>
            </p:cNvSpPr>
            <p:nvPr/>
          </p:nvSpPr>
          <p:spPr bwMode="auto">
            <a:xfrm>
              <a:off x="5028" y="2643"/>
              <a:ext cx="2" cy="198"/>
            </a:xfrm>
            <a:custGeom>
              <a:avLst/>
              <a:gdLst>
                <a:gd name="T0" fmla="*/ 0 w 8"/>
                <a:gd name="T1" fmla="*/ 1 h 636"/>
                <a:gd name="T2" fmla="*/ 0 w 8"/>
                <a:gd name="T3" fmla="*/ 1 h 636"/>
                <a:gd name="T4" fmla="*/ 0 w 8"/>
                <a:gd name="T5" fmla="*/ 1 h 636"/>
                <a:gd name="T6" fmla="*/ 0 w 8"/>
                <a:gd name="T7" fmla="*/ 1 h 636"/>
                <a:gd name="T8" fmla="*/ 0 w 8"/>
                <a:gd name="T9" fmla="*/ 1 h 636"/>
                <a:gd name="T10" fmla="*/ 0 w 8"/>
                <a:gd name="T11" fmla="*/ 1 h 636"/>
                <a:gd name="T12" fmla="*/ 0 w 8"/>
                <a:gd name="T13" fmla="*/ 1 h 636"/>
                <a:gd name="T14" fmla="*/ 0 w 8"/>
                <a:gd name="T15" fmla="*/ 1 h 636"/>
                <a:gd name="T16" fmla="*/ 0 w 8"/>
                <a:gd name="T17" fmla="*/ 1 h 636"/>
                <a:gd name="T18" fmla="*/ 0 w 8"/>
                <a:gd name="T19" fmla="*/ 1 h 636"/>
                <a:gd name="T20" fmla="*/ 0 w 8"/>
                <a:gd name="T21" fmla="*/ 1 h 636"/>
                <a:gd name="T22" fmla="*/ 0 w 8"/>
                <a:gd name="T23" fmla="*/ 1 h 636"/>
                <a:gd name="T24" fmla="*/ 0 w 8"/>
                <a:gd name="T25" fmla="*/ 1 h 636"/>
                <a:gd name="T26" fmla="*/ 0 w 8"/>
                <a:gd name="T27" fmla="*/ 1 h 636"/>
                <a:gd name="T28" fmla="*/ 0 w 8"/>
                <a:gd name="T29" fmla="*/ 1 h 636"/>
                <a:gd name="T30" fmla="*/ 0 w 8"/>
                <a:gd name="T31" fmla="*/ 0 h 636"/>
                <a:gd name="T32" fmla="*/ 0 w 8"/>
                <a:gd name="T33" fmla="*/ 0 h 636"/>
                <a:gd name="T34" fmla="*/ 0 w 8"/>
                <a:gd name="T35" fmla="*/ 0 h 636"/>
                <a:gd name="T36" fmla="*/ 0 w 8"/>
                <a:gd name="T37" fmla="*/ 0 h 636"/>
                <a:gd name="T38" fmla="*/ 0 w 8"/>
                <a:gd name="T39" fmla="*/ 0 h 636"/>
                <a:gd name="T40" fmla="*/ 0 w 8"/>
                <a:gd name="T41" fmla="*/ 0 h 636"/>
                <a:gd name="T42" fmla="*/ 0 w 8"/>
                <a:gd name="T43" fmla="*/ 0 h 636"/>
                <a:gd name="T44" fmla="*/ 0 w 8"/>
                <a:gd name="T45" fmla="*/ 0 h 636"/>
                <a:gd name="T46" fmla="*/ 0 w 8"/>
                <a:gd name="T47" fmla="*/ 0 h 636"/>
                <a:gd name="T48" fmla="*/ 0 w 8"/>
                <a:gd name="T49" fmla="*/ 0 h 636"/>
                <a:gd name="T50" fmla="*/ 0 w 8"/>
                <a:gd name="T51" fmla="*/ 0 h 636"/>
                <a:gd name="T52" fmla="*/ 0 w 8"/>
                <a:gd name="T53" fmla="*/ 0 h 636"/>
                <a:gd name="T54" fmla="*/ 0 w 8"/>
                <a:gd name="T55" fmla="*/ 0 h 636"/>
                <a:gd name="T56" fmla="*/ 0 w 8"/>
                <a:gd name="T57" fmla="*/ 0 h 636"/>
                <a:gd name="T58" fmla="*/ 0 w 8"/>
                <a:gd name="T59" fmla="*/ 0 h 636"/>
                <a:gd name="T60" fmla="*/ 0 w 8"/>
                <a:gd name="T61" fmla="*/ 0 h 636"/>
                <a:gd name="T62" fmla="*/ 0 w 8"/>
                <a:gd name="T63" fmla="*/ 0 h 636"/>
                <a:gd name="T64" fmla="*/ 0 w 8"/>
                <a:gd name="T65" fmla="*/ 0 h 636"/>
                <a:gd name="T66" fmla="*/ 0 w 8"/>
                <a:gd name="T67" fmla="*/ 0 h 636"/>
                <a:gd name="T68" fmla="*/ 0 w 8"/>
                <a:gd name="T69" fmla="*/ 0 h 636"/>
                <a:gd name="T70" fmla="*/ 0 w 8"/>
                <a:gd name="T71" fmla="*/ 0 h 636"/>
                <a:gd name="T72" fmla="*/ 0 w 8"/>
                <a:gd name="T73" fmla="*/ 0 h 636"/>
                <a:gd name="T74" fmla="*/ 0 w 8"/>
                <a:gd name="T75" fmla="*/ 0 h 636"/>
                <a:gd name="T76" fmla="*/ 0 w 8"/>
                <a:gd name="T77" fmla="*/ 0 h 636"/>
                <a:gd name="T78" fmla="*/ 0 w 8"/>
                <a:gd name="T79" fmla="*/ 0 h 636"/>
                <a:gd name="T80" fmla="*/ 0 w 8"/>
                <a:gd name="T81" fmla="*/ 0 h 636"/>
                <a:gd name="T82" fmla="*/ 0 w 8"/>
                <a:gd name="T83" fmla="*/ 0 h 636"/>
                <a:gd name="T84" fmla="*/ 0 w 8"/>
                <a:gd name="T85" fmla="*/ 0 h 636"/>
                <a:gd name="T86" fmla="*/ 0 w 8"/>
                <a:gd name="T87" fmla="*/ 0 h 636"/>
                <a:gd name="T88" fmla="*/ 0 w 8"/>
                <a:gd name="T89" fmla="*/ 0 h 636"/>
                <a:gd name="T90" fmla="*/ 0 w 8"/>
                <a:gd name="T91" fmla="*/ 0 h 636"/>
                <a:gd name="T92" fmla="*/ 0 w 8"/>
                <a:gd name="T93" fmla="*/ 0 h 636"/>
                <a:gd name="T94" fmla="*/ 0 w 8"/>
                <a:gd name="T95" fmla="*/ 0 h 636"/>
                <a:gd name="T96" fmla="*/ 0 w 8"/>
                <a:gd name="T97" fmla="*/ 0 h 636"/>
                <a:gd name="T98" fmla="*/ 0 w 8"/>
                <a:gd name="T99" fmla="*/ 0 h 636"/>
                <a:gd name="T100" fmla="*/ 0 w 8"/>
                <a:gd name="T101" fmla="*/ 0 h 636"/>
                <a:gd name="T102" fmla="*/ 0 w 8"/>
                <a:gd name="T103" fmla="*/ 0 h 636"/>
                <a:gd name="T104" fmla="*/ 0 w 8"/>
                <a:gd name="T105" fmla="*/ 0 h 636"/>
                <a:gd name="T106" fmla="*/ 0 w 8"/>
                <a:gd name="T107" fmla="*/ 0 h 636"/>
                <a:gd name="T108" fmla="*/ 0 w 8"/>
                <a:gd name="T109" fmla="*/ 0 h 636"/>
                <a:gd name="T110" fmla="*/ 0 w 8"/>
                <a:gd name="T111" fmla="*/ 0 h 636"/>
                <a:gd name="T112" fmla="*/ 0 w 8"/>
                <a:gd name="T113" fmla="*/ 0 h 636"/>
                <a:gd name="T114" fmla="*/ 0 w 8"/>
                <a:gd name="T115" fmla="*/ 0 h 636"/>
                <a:gd name="T116" fmla="*/ 0 w 8"/>
                <a:gd name="T117" fmla="*/ 0 h 636"/>
                <a:gd name="T118" fmla="*/ 0 w 8"/>
                <a:gd name="T119" fmla="*/ 0 h 636"/>
                <a:gd name="T120" fmla="*/ 0 w 8"/>
                <a:gd name="T121" fmla="*/ 0 h 636"/>
                <a:gd name="T122" fmla="*/ 0 w 8"/>
                <a:gd name="T123" fmla="*/ 0 h 6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
                <a:gd name="T187" fmla="*/ 0 h 636"/>
                <a:gd name="T188" fmla="*/ 8 w 8"/>
                <a:gd name="T189" fmla="*/ 636 h 6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 h="636">
                  <a:moveTo>
                    <a:pt x="0" y="634"/>
                  </a:moveTo>
                  <a:lnTo>
                    <a:pt x="0" y="634"/>
                  </a:lnTo>
                  <a:cubicBezTo>
                    <a:pt x="0" y="633"/>
                    <a:pt x="1" y="632"/>
                    <a:pt x="2" y="632"/>
                  </a:cubicBezTo>
                  <a:cubicBezTo>
                    <a:pt x="3" y="632"/>
                    <a:pt x="4" y="633"/>
                    <a:pt x="4" y="634"/>
                  </a:cubicBezTo>
                  <a:cubicBezTo>
                    <a:pt x="4" y="635"/>
                    <a:pt x="3" y="636"/>
                    <a:pt x="2" y="636"/>
                  </a:cubicBezTo>
                  <a:cubicBezTo>
                    <a:pt x="1" y="636"/>
                    <a:pt x="0" y="635"/>
                    <a:pt x="0" y="634"/>
                  </a:cubicBezTo>
                  <a:close/>
                  <a:moveTo>
                    <a:pt x="0" y="626"/>
                  </a:moveTo>
                  <a:lnTo>
                    <a:pt x="0" y="626"/>
                  </a:lnTo>
                  <a:cubicBezTo>
                    <a:pt x="0" y="625"/>
                    <a:pt x="1" y="624"/>
                    <a:pt x="2" y="624"/>
                  </a:cubicBezTo>
                  <a:cubicBezTo>
                    <a:pt x="3" y="624"/>
                    <a:pt x="4" y="625"/>
                    <a:pt x="4" y="626"/>
                  </a:cubicBezTo>
                  <a:cubicBezTo>
                    <a:pt x="4" y="627"/>
                    <a:pt x="3" y="628"/>
                    <a:pt x="2" y="628"/>
                  </a:cubicBezTo>
                  <a:cubicBezTo>
                    <a:pt x="1" y="628"/>
                    <a:pt x="0" y="627"/>
                    <a:pt x="0" y="626"/>
                  </a:cubicBezTo>
                  <a:close/>
                  <a:moveTo>
                    <a:pt x="0" y="618"/>
                  </a:moveTo>
                  <a:lnTo>
                    <a:pt x="0" y="618"/>
                  </a:lnTo>
                  <a:cubicBezTo>
                    <a:pt x="0" y="617"/>
                    <a:pt x="1" y="616"/>
                    <a:pt x="2" y="616"/>
                  </a:cubicBezTo>
                  <a:cubicBezTo>
                    <a:pt x="4" y="616"/>
                    <a:pt x="4" y="617"/>
                    <a:pt x="4" y="618"/>
                  </a:cubicBezTo>
                  <a:cubicBezTo>
                    <a:pt x="4" y="619"/>
                    <a:pt x="4" y="620"/>
                    <a:pt x="2" y="620"/>
                  </a:cubicBezTo>
                  <a:cubicBezTo>
                    <a:pt x="1" y="620"/>
                    <a:pt x="0" y="619"/>
                    <a:pt x="0" y="618"/>
                  </a:cubicBezTo>
                  <a:close/>
                  <a:moveTo>
                    <a:pt x="0" y="610"/>
                  </a:moveTo>
                  <a:lnTo>
                    <a:pt x="0" y="610"/>
                  </a:lnTo>
                  <a:cubicBezTo>
                    <a:pt x="0" y="609"/>
                    <a:pt x="1" y="608"/>
                    <a:pt x="2" y="608"/>
                  </a:cubicBezTo>
                  <a:cubicBezTo>
                    <a:pt x="4" y="608"/>
                    <a:pt x="4" y="609"/>
                    <a:pt x="4" y="610"/>
                  </a:cubicBezTo>
                  <a:cubicBezTo>
                    <a:pt x="4" y="611"/>
                    <a:pt x="4" y="612"/>
                    <a:pt x="2" y="612"/>
                  </a:cubicBezTo>
                  <a:cubicBezTo>
                    <a:pt x="1" y="612"/>
                    <a:pt x="0" y="611"/>
                    <a:pt x="0" y="610"/>
                  </a:cubicBezTo>
                  <a:close/>
                  <a:moveTo>
                    <a:pt x="1" y="602"/>
                  </a:moveTo>
                  <a:lnTo>
                    <a:pt x="1" y="602"/>
                  </a:lnTo>
                  <a:cubicBezTo>
                    <a:pt x="1" y="601"/>
                    <a:pt x="1" y="600"/>
                    <a:pt x="3" y="600"/>
                  </a:cubicBezTo>
                  <a:cubicBezTo>
                    <a:pt x="4" y="600"/>
                    <a:pt x="5" y="601"/>
                    <a:pt x="5" y="602"/>
                  </a:cubicBezTo>
                  <a:cubicBezTo>
                    <a:pt x="5" y="603"/>
                    <a:pt x="4" y="604"/>
                    <a:pt x="3" y="604"/>
                  </a:cubicBezTo>
                  <a:cubicBezTo>
                    <a:pt x="1" y="604"/>
                    <a:pt x="1" y="603"/>
                    <a:pt x="1" y="602"/>
                  </a:cubicBezTo>
                  <a:close/>
                  <a:moveTo>
                    <a:pt x="1" y="594"/>
                  </a:moveTo>
                  <a:lnTo>
                    <a:pt x="1" y="594"/>
                  </a:lnTo>
                  <a:cubicBezTo>
                    <a:pt x="1" y="593"/>
                    <a:pt x="1" y="592"/>
                    <a:pt x="3" y="592"/>
                  </a:cubicBezTo>
                  <a:cubicBezTo>
                    <a:pt x="4" y="592"/>
                    <a:pt x="5" y="593"/>
                    <a:pt x="5" y="594"/>
                  </a:cubicBezTo>
                  <a:cubicBezTo>
                    <a:pt x="5" y="595"/>
                    <a:pt x="4" y="596"/>
                    <a:pt x="3" y="596"/>
                  </a:cubicBezTo>
                  <a:cubicBezTo>
                    <a:pt x="1" y="596"/>
                    <a:pt x="1" y="595"/>
                    <a:pt x="1" y="594"/>
                  </a:cubicBezTo>
                  <a:close/>
                  <a:moveTo>
                    <a:pt x="1" y="586"/>
                  </a:moveTo>
                  <a:lnTo>
                    <a:pt x="1" y="586"/>
                  </a:lnTo>
                  <a:cubicBezTo>
                    <a:pt x="1" y="585"/>
                    <a:pt x="2" y="584"/>
                    <a:pt x="3" y="584"/>
                  </a:cubicBezTo>
                  <a:cubicBezTo>
                    <a:pt x="4" y="584"/>
                    <a:pt x="5" y="585"/>
                    <a:pt x="5" y="586"/>
                  </a:cubicBezTo>
                  <a:cubicBezTo>
                    <a:pt x="5" y="587"/>
                    <a:pt x="4" y="588"/>
                    <a:pt x="3" y="588"/>
                  </a:cubicBezTo>
                  <a:cubicBezTo>
                    <a:pt x="2" y="588"/>
                    <a:pt x="1" y="587"/>
                    <a:pt x="1" y="586"/>
                  </a:cubicBezTo>
                  <a:close/>
                  <a:moveTo>
                    <a:pt x="1" y="578"/>
                  </a:moveTo>
                  <a:lnTo>
                    <a:pt x="1" y="578"/>
                  </a:lnTo>
                  <a:cubicBezTo>
                    <a:pt x="1" y="577"/>
                    <a:pt x="2" y="576"/>
                    <a:pt x="3" y="576"/>
                  </a:cubicBezTo>
                  <a:cubicBezTo>
                    <a:pt x="4" y="576"/>
                    <a:pt x="5" y="577"/>
                    <a:pt x="5" y="578"/>
                  </a:cubicBezTo>
                  <a:cubicBezTo>
                    <a:pt x="5" y="579"/>
                    <a:pt x="4" y="580"/>
                    <a:pt x="3" y="580"/>
                  </a:cubicBezTo>
                  <a:cubicBezTo>
                    <a:pt x="2" y="580"/>
                    <a:pt x="1" y="579"/>
                    <a:pt x="1" y="578"/>
                  </a:cubicBezTo>
                  <a:close/>
                  <a:moveTo>
                    <a:pt x="1" y="570"/>
                  </a:moveTo>
                  <a:lnTo>
                    <a:pt x="1" y="570"/>
                  </a:lnTo>
                  <a:cubicBezTo>
                    <a:pt x="1" y="569"/>
                    <a:pt x="2" y="568"/>
                    <a:pt x="3" y="568"/>
                  </a:cubicBezTo>
                  <a:cubicBezTo>
                    <a:pt x="4" y="568"/>
                    <a:pt x="5" y="569"/>
                    <a:pt x="5" y="570"/>
                  </a:cubicBezTo>
                  <a:cubicBezTo>
                    <a:pt x="5" y="571"/>
                    <a:pt x="4" y="572"/>
                    <a:pt x="3" y="572"/>
                  </a:cubicBezTo>
                  <a:cubicBezTo>
                    <a:pt x="2" y="572"/>
                    <a:pt x="1" y="571"/>
                    <a:pt x="1" y="570"/>
                  </a:cubicBezTo>
                  <a:close/>
                  <a:moveTo>
                    <a:pt x="1" y="562"/>
                  </a:moveTo>
                  <a:lnTo>
                    <a:pt x="1" y="562"/>
                  </a:lnTo>
                  <a:cubicBezTo>
                    <a:pt x="1" y="561"/>
                    <a:pt x="2" y="560"/>
                    <a:pt x="3" y="560"/>
                  </a:cubicBezTo>
                  <a:cubicBezTo>
                    <a:pt x="4" y="560"/>
                    <a:pt x="5" y="561"/>
                    <a:pt x="5" y="562"/>
                  </a:cubicBezTo>
                  <a:cubicBezTo>
                    <a:pt x="5" y="563"/>
                    <a:pt x="4" y="564"/>
                    <a:pt x="3" y="564"/>
                  </a:cubicBezTo>
                  <a:cubicBezTo>
                    <a:pt x="2" y="564"/>
                    <a:pt x="1" y="563"/>
                    <a:pt x="1" y="562"/>
                  </a:cubicBezTo>
                  <a:close/>
                  <a:moveTo>
                    <a:pt x="1" y="554"/>
                  </a:moveTo>
                  <a:lnTo>
                    <a:pt x="1" y="554"/>
                  </a:lnTo>
                  <a:cubicBezTo>
                    <a:pt x="1" y="553"/>
                    <a:pt x="2" y="552"/>
                    <a:pt x="3" y="552"/>
                  </a:cubicBezTo>
                  <a:cubicBezTo>
                    <a:pt x="4" y="552"/>
                    <a:pt x="5" y="553"/>
                    <a:pt x="5" y="554"/>
                  </a:cubicBezTo>
                  <a:cubicBezTo>
                    <a:pt x="5" y="555"/>
                    <a:pt x="4" y="556"/>
                    <a:pt x="3" y="556"/>
                  </a:cubicBezTo>
                  <a:cubicBezTo>
                    <a:pt x="2" y="556"/>
                    <a:pt x="1" y="555"/>
                    <a:pt x="1" y="554"/>
                  </a:cubicBezTo>
                  <a:close/>
                  <a:moveTo>
                    <a:pt x="1" y="546"/>
                  </a:moveTo>
                  <a:lnTo>
                    <a:pt x="1" y="546"/>
                  </a:lnTo>
                  <a:cubicBezTo>
                    <a:pt x="1" y="545"/>
                    <a:pt x="2" y="544"/>
                    <a:pt x="3" y="544"/>
                  </a:cubicBezTo>
                  <a:cubicBezTo>
                    <a:pt x="4" y="544"/>
                    <a:pt x="5" y="545"/>
                    <a:pt x="5" y="546"/>
                  </a:cubicBezTo>
                  <a:cubicBezTo>
                    <a:pt x="5" y="547"/>
                    <a:pt x="4" y="548"/>
                    <a:pt x="3" y="548"/>
                  </a:cubicBezTo>
                  <a:cubicBezTo>
                    <a:pt x="2" y="548"/>
                    <a:pt x="1" y="547"/>
                    <a:pt x="1" y="546"/>
                  </a:cubicBezTo>
                  <a:close/>
                  <a:moveTo>
                    <a:pt x="1" y="538"/>
                  </a:moveTo>
                  <a:lnTo>
                    <a:pt x="1" y="538"/>
                  </a:lnTo>
                  <a:cubicBezTo>
                    <a:pt x="1" y="537"/>
                    <a:pt x="2" y="536"/>
                    <a:pt x="3" y="536"/>
                  </a:cubicBezTo>
                  <a:cubicBezTo>
                    <a:pt x="4" y="536"/>
                    <a:pt x="5" y="537"/>
                    <a:pt x="5" y="538"/>
                  </a:cubicBezTo>
                  <a:cubicBezTo>
                    <a:pt x="5" y="539"/>
                    <a:pt x="4" y="540"/>
                    <a:pt x="3" y="540"/>
                  </a:cubicBezTo>
                  <a:cubicBezTo>
                    <a:pt x="2" y="540"/>
                    <a:pt x="1" y="539"/>
                    <a:pt x="1" y="538"/>
                  </a:cubicBezTo>
                  <a:close/>
                  <a:moveTo>
                    <a:pt x="1" y="530"/>
                  </a:moveTo>
                  <a:lnTo>
                    <a:pt x="1" y="530"/>
                  </a:lnTo>
                  <a:cubicBezTo>
                    <a:pt x="1" y="529"/>
                    <a:pt x="2" y="528"/>
                    <a:pt x="3" y="528"/>
                  </a:cubicBezTo>
                  <a:cubicBezTo>
                    <a:pt x="4" y="528"/>
                    <a:pt x="5" y="529"/>
                    <a:pt x="5" y="530"/>
                  </a:cubicBezTo>
                  <a:cubicBezTo>
                    <a:pt x="5" y="531"/>
                    <a:pt x="4" y="532"/>
                    <a:pt x="3" y="532"/>
                  </a:cubicBezTo>
                  <a:cubicBezTo>
                    <a:pt x="2" y="532"/>
                    <a:pt x="1" y="531"/>
                    <a:pt x="1" y="530"/>
                  </a:cubicBezTo>
                  <a:close/>
                  <a:moveTo>
                    <a:pt x="1" y="522"/>
                  </a:moveTo>
                  <a:lnTo>
                    <a:pt x="1" y="522"/>
                  </a:lnTo>
                  <a:cubicBezTo>
                    <a:pt x="1" y="521"/>
                    <a:pt x="2" y="520"/>
                    <a:pt x="3" y="520"/>
                  </a:cubicBezTo>
                  <a:cubicBezTo>
                    <a:pt x="4" y="520"/>
                    <a:pt x="5" y="521"/>
                    <a:pt x="5" y="522"/>
                  </a:cubicBezTo>
                  <a:cubicBezTo>
                    <a:pt x="5" y="523"/>
                    <a:pt x="4" y="524"/>
                    <a:pt x="3" y="524"/>
                  </a:cubicBezTo>
                  <a:cubicBezTo>
                    <a:pt x="2" y="524"/>
                    <a:pt x="1" y="523"/>
                    <a:pt x="1" y="522"/>
                  </a:cubicBezTo>
                  <a:close/>
                  <a:moveTo>
                    <a:pt x="1" y="514"/>
                  </a:moveTo>
                  <a:lnTo>
                    <a:pt x="1" y="514"/>
                  </a:lnTo>
                  <a:cubicBezTo>
                    <a:pt x="1" y="513"/>
                    <a:pt x="2" y="512"/>
                    <a:pt x="3" y="512"/>
                  </a:cubicBezTo>
                  <a:cubicBezTo>
                    <a:pt x="4" y="512"/>
                    <a:pt x="5" y="513"/>
                    <a:pt x="5" y="514"/>
                  </a:cubicBezTo>
                  <a:cubicBezTo>
                    <a:pt x="5" y="515"/>
                    <a:pt x="4" y="516"/>
                    <a:pt x="3" y="516"/>
                  </a:cubicBezTo>
                  <a:cubicBezTo>
                    <a:pt x="2" y="516"/>
                    <a:pt x="1" y="515"/>
                    <a:pt x="1" y="514"/>
                  </a:cubicBezTo>
                  <a:close/>
                  <a:moveTo>
                    <a:pt x="1" y="506"/>
                  </a:moveTo>
                  <a:lnTo>
                    <a:pt x="1" y="506"/>
                  </a:lnTo>
                  <a:cubicBezTo>
                    <a:pt x="1" y="505"/>
                    <a:pt x="2" y="504"/>
                    <a:pt x="3" y="504"/>
                  </a:cubicBezTo>
                  <a:cubicBezTo>
                    <a:pt x="4" y="504"/>
                    <a:pt x="5" y="505"/>
                    <a:pt x="5" y="506"/>
                  </a:cubicBezTo>
                  <a:cubicBezTo>
                    <a:pt x="5" y="507"/>
                    <a:pt x="4" y="508"/>
                    <a:pt x="3" y="508"/>
                  </a:cubicBezTo>
                  <a:cubicBezTo>
                    <a:pt x="2" y="508"/>
                    <a:pt x="1" y="507"/>
                    <a:pt x="1" y="506"/>
                  </a:cubicBezTo>
                  <a:close/>
                  <a:moveTo>
                    <a:pt x="1" y="498"/>
                  </a:moveTo>
                  <a:lnTo>
                    <a:pt x="1" y="498"/>
                  </a:lnTo>
                  <a:cubicBezTo>
                    <a:pt x="1" y="497"/>
                    <a:pt x="2" y="496"/>
                    <a:pt x="3" y="496"/>
                  </a:cubicBezTo>
                  <a:cubicBezTo>
                    <a:pt x="4" y="496"/>
                    <a:pt x="5" y="497"/>
                    <a:pt x="5" y="498"/>
                  </a:cubicBezTo>
                  <a:cubicBezTo>
                    <a:pt x="5" y="499"/>
                    <a:pt x="4" y="500"/>
                    <a:pt x="3" y="500"/>
                  </a:cubicBezTo>
                  <a:cubicBezTo>
                    <a:pt x="2" y="500"/>
                    <a:pt x="1" y="499"/>
                    <a:pt x="1" y="498"/>
                  </a:cubicBezTo>
                  <a:close/>
                  <a:moveTo>
                    <a:pt x="1" y="490"/>
                  </a:moveTo>
                  <a:lnTo>
                    <a:pt x="1" y="490"/>
                  </a:lnTo>
                  <a:cubicBezTo>
                    <a:pt x="1" y="489"/>
                    <a:pt x="2" y="488"/>
                    <a:pt x="3" y="488"/>
                  </a:cubicBezTo>
                  <a:cubicBezTo>
                    <a:pt x="4" y="488"/>
                    <a:pt x="5" y="489"/>
                    <a:pt x="5" y="490"/>
                  </a:cubicBezTo>
                  <a:cubicBezTo>
                    <a:pt x="5" y="491"/>
                    <a:pt x="4" y="492"/>
                    <a:pt x="3" y="492"/>
                  </a:cubicBezTo>
                  <a:cubicBezTo>
                    <a:pt x="2" y="492"/>
                    <a:pt x="1" y="491"/>
                    <a:pt x="1" y="490"/>
                  </a:cubicBezTo>
                  <a:close/>
                  <a:moveTo>
                    <a:pt x="1" y="482"/>
                  </a:moveTo>
                  <a:lnTo>
                    <a:pt x="1" y="482"/>
                  </a:lnTo>
                  <a:cubicBezTo>
                    <a:pt x="1" y="481"/>
                    <a:pt x="2" y="480"/>
                    <a:pt x="3" y="480"/>
                  </a:cubicBezTo>
                  <a:cubicBezTo>
                    <a:pt x="4" y="480"/>
                    <a:pt x="5" y="481"/>
                    <a:pt x="5" y="482"/>
                  </a:cubicBezTo>
                  <a:cubicBezTo>
                    <a:pt x="5" y="483"/>
                    <a:pt x="4" y="484"/>
                    <a:pt x="3" y="484"/>
                  </a:cubicBezTo>
                  <a:cubicBezTo>
                    <a:pt x="2" y="484"/>
                    <a:pt x="1" y="483"/>
                    <a:pt x="1" y="482"/>
                  </a:cubicBezTo>
                  <a:close/>
                  <a:moveTo>
                    <a:pt x="1" y="474"/>
                  </a:moveTo>
                  <a:lnTo>
                    <a:pt x="1" y="474"/>
                  </a:lnTo>
                  <a:cubicBezTo>
                    <a:pt x="1" y="473"/>
                    <a:pt x="2" y="472"/>
                    <a:pt x="3" y="472"/>
                  </a:cubicBezTo>
                  <a:cubicBezTo>
                    <a:pt x="4" y="472"/>
                    <a:pt x="5" y="473"/>
                    <a:pt x="5" y="474"/>
                  </a:cubicBezTo>
                  <a:cubicBezTo>
                    <a:pt x="5" y="475"/>
                    <a:pt x="4" y="476"/>
                    <a:pt x="3" y="476"/>
                  </a:cubicBezTo>
                  <a:cubicBezTo>
                    <a:pt x="2" y="476"/>
                    <a:pt x="1" y="475"/>
                    <a:pt x="1" y="474"/>
                  </a:cubicBezTo>
                  <a:close/>
                  <a:moveTo>
                    <a:pt x="1" y="466"/>
                  </a:moveTo>
                  <a:lnTo>
                    <a:pt x="1" y="466"/>
                  </a:lnTo>
                  <a:cubicBezTo>
                    <a:pt x="1" y="465"/>
                    <a:pt x="2" y="464"/>
                    <a:pt x="3" y="464"/>
                  </a:cubicBezTo>
                  <a:cubicBezTo>
                    <a:pt x="4" y="464"/>
                    <a:pt x="5" y="465"/>
                    <a:pt x="5" y="466"/>
                  </a:cubicBezTo>
                  <a:cubicBezTo>
                    <a:pt x="5" y="467"/>
                    <a:pt x="4" y="468"/>
                    <a:pt x="3" y="468"/>
                  </a:cubicBezTo>
                  <a:cubicBezTo>
                    <a:pt x="2" y="468"/>
                    <a:pt x="1" y="467"/>
                    <a:pt x="1" y="466"/>
                  </a:cubicBezTo>
                  <a:close/>
                  <a:moveTo>
                    <a:pt x="1" y="458"/>
                  </a:moveTo>
                  <a:lnTo>
                    <a:pt x="1" y="458"/>
                  </a:lnTo>
                  <a:cubicBezTo>
                    <a:pt x="1" y="457"/>
                    <a:pt x="2" y="456"/>
                    <a:pt x="3" y="456"/>
                  </a:cubicBezTo>
                  <a:cubicBezTo>
                    <a:pt x="5" y="456"/>
                    <a:pt x="5" y="457"/>
                    <a:pt x="5" y="458"/>
                  </a:cubicBezTo>
                  <a:cubicBezTo>
                    <a:pt x="5" y="459"/>
                    <a:pt x="5" y="460"/>
                    <a:pt x="3" y="460"/>
                  </a:cubicBezTo>
                  <a:cubicBezTo>
                    <a:pt x="2" y="460"/>
                    <a:pt x="1" y="459"/>
                    <a:pt x="1" y="458"/>
                  </a:cubicBezTo>
                  <a:close/>
                  <a:moveTo>
                    <a:pt x="1" y="450"/>
                  </a:moveTo>
                  <a:lnTo>
                    <a:pt x="1" y="450"/>
                  </a:lnTo>
                  <a:cubicBezTo>
                    <a:pt x="1" y="449"/>
                    <a:pt x="2" y="448"/>
                    <a:pt x="3" y="448"/>
                  </a:cubicBezTo>
                  <a:cubicBezTo>
                    <a:pt x="5" y="448"/>
                    <a:pt x="5" y="449"/>
                    <a:pt x="5" y="450"/>
                  </a:cubicBezTo>
                  <a:cubicBezTo>
                    <a:pt x="5" y="451"/>
                    <a:pt x="5" y="452"/>
                    <a:pt x="3" y="452"/>
                  </a:cubicBezTo>
                  <a:cubicBezTo>
                    <a:pt x="2" y="452"/>
                    <a:pt x="1" y="451"/>
                    <a:pt x="1" y="450"/>
                  </a:cubicBezTo>
                  <a:close/>
                  <a:moveTo>
                    <a:pt x="2" y="442"/>
                  </a:moveTo>
                  <a:lnTo>
                    <a:pt x="2" y="442"/>
                  </a:lnTo>
                  <a:cubicBezTo>
                    <a:pt x="2" y="441"/>
                    <a:pt x="2" y="440"/>
                    <a:pt x="4" y="440"/>
                  </a:cubicBezTo>
                  <a:cubicBezTo>
                    <a:pt x="5" y="440"/>
                    <a:pt x="6" y="441"/>
                    <a:pt x="6" y="442"/>
                  </a:cubicBezTo>
                  <a:cubicBezTo>
                    <a:pt x="6" y="443"/>
                    <a:pt x="5" y="444"/>
                    <a:pt x="4" y="444"/>
                  </a:cubicBezTo>
                  <a:cubicBezTo>
                    <a:pt x="2" y="444"/>
                    <a:pt x="2" y="443"/>
                    <a:pt x="2" y="442"/>
                  </a:cubicBezTo>
                  <a:close/>
                  <a:moveTo>
                    <a:pt x="2" y="434"/>
                  </a:moveTo>
                  <a:lnTo>
                    <a:pt x="2" y="434"/>
                  </a:lnTo>
                  <a:cubicBezTo>
                    <a:pt x="2" y="433"/>
                    <a:pt x="2" y="432"/>
                    <a:pt x="4" y="432"/>
                  </a:cubicBezTo>
                  <a:cubicBezTo>
                    <a:pt x="5" y="432"/>
                    <a:pt x="6" y="433"/>
                    <a:pt x="6" y="434"/>
                  </a:cubicBezTo>
                  <a:cubicBezTo>
                    <a:pt x="6" y="435"/>
                    <a:pt x="5" y="436"/>
                    <a:pt x="4" y="436"/>
                  </a:cubicBezTo>
                  <a:cubicBezTo>
                    <a:pt x="2"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5" y="392"/>
                    <a:pt x="6" y="393"/>
                    <a:pt x="6" y="394"/>
                  </a:cubicBezTo>
                  <a:cubicBezTo>
                    <a:pt x="6" y="395"/>
                    <a:pt x="5" y="396"/>
                    <a:pt x="4" y="396"/>
                  </a:cubicBezTo>
                  <a:cubicBezTo>
                    <a:pt x="3" y="396"/>
                    <a:pt x="2" y="395"/>
                    <a:pt x="2" y="394"/>
                  </a:cubicBezTo>
                  <a:close/>
                  <a:moveTo>
                    <a:pt x="2" y="386"/>
                  </a:moveTo>
                  <a:lnTo>
                    <a:pt x="2" y="386"/>
                  </a:lnTo>
                  <a:cubicBezTo>
                    <a:pt x="2" y="385"/>
                    <a:pt x="3" y="384"/>
                    <a:pt x="4" y="384"/>
                  </a:cubicBezTo>
                  <a:cubicBezTo>
                    <a:pt x="5" y="384"/>
                    <a:pt x="6" y="385"/>
                    <a:pt x="6" y="386"/>
                  </a:cubicBezTo>
                  <a:cubicBezTo>
                    <a:pt x="6" y="387"/>
                    <a:pt x="5" y="388"/>
                    <a:pt x="4" y="388"/>
                  </a:cubicBezTo>
                  <a:cubicBezTo>
                    <a:pt x="3" y="388"/>
                    <a:pt x="2" y="387"/>
                    <a:pt x="2" y="386"/>
                  </a:cubicBezTo>
                  <a:close/>
                  <a:moveTo>
                    <a:pt x="2" y="378"/>
                  </a:moveTo>
                  <a:lnTo>
                    <a:pt x="2" y="378"/>
                  </a:lnTo>
                  <a:cubicBezTo>
                    <a:pt x="2" y="377"/>
                    <a:pt x="3" y="376"/>
                    <a:pt x="4" y="376"/>
                  </a:cubicBezTo>
                  <a:cubicBezTo>
                    <a:pt x="5" y="376"/>
                    <a:pt x="6" y="377"/>
                    <a:pt x="6" y="378"/>
                  </a:cubicBezTo>
                  <a:cubicBezTo>
                    <a:pt x="6" y="379"/>
                    <a:pt x="5" y="380"/>
                    <a:pt x="4" y="380"/>
                  </a:cubicBezTo>
                  <a:cubicBezTo>
                    <a:pt x="3" y="380"/>
                    <a:pt x="2" y="379"/>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5" y="312"/>
                    <a:pt x="6" y="313"/>
                    <a:pt x="6" y="314"/>
                  </a:cubicBezTo>
                  <a:cubicBezTo>
                    <a:pt x="6" y="315"/>
                    <a:pt x="5" y="316"/>
                    <a:pt x="4" y="316"/>
                  </a:cubicBezTo>
                  <a:cubicBezTo>
                    <a:pt x="3" y="316"/>
                    <a:pt x="2" y="315"/>
                    <a:pt x="2" y="314"/>
                  </a:cubicBezTo>
                  <a:close/>
                  <a:moveTo>
                    <a:pt x="2" y="306"/>
                  </a:moveTo>
                  <a:lnTo>
                    <a:pt x="2" y="306"/>
                  </a:lnTo>
                  <a:cubicBezTo>
                    <a:pt x="2" y="305"/>
                    <a:pt x="3" y="304"/>
                    <a:pt x="4" y="304"/>
                  </a:cubicBezTo>
                  <a:cubicBezTo>
                    <a:pt x="6" y="304"/>
                    <a:pt x="6" y="305"/>
                    <a:pt x="6" y="306"/>
                  </a:cubicBezTo>
                  <a:cubicBezTo>
                    <a:pt x="6" y="307"/>
                    <a:pt x="6" y="308"/>
                    <a:pt x="4" y="308"/>
                  </a:cubicBezTo>
                  <a:cubicBezTo>
                    <a:pt x="3" y="308"/>
                    <a:pt x="2" y="307"/>
                    <a:pt x="2" y="306"/>
                  </a:cubicBezTo>
                  <a:close/>
                  <a:moveTo>
                    <a:pt x="2" y="298"/>
                  </a:moveTo>
                  <a:lnTo>
                    <a:pt x="2" y="298"/>
                  </a:lnTo>
                  <a:cubicBezTo>
                    <a:pt x="2" y="297"/>
                    <a:pt x="3" y="296"/>
                    <a:pt x="4" y="296"/>
                  </a:cubicBezTo>
                  <a:cubicBezTo>
                    <a:pt x="6" y="296"/>
                    <a:pt x="6" y="297"/>
                    <a:pt x="6" y="298"/>
                  </a:cubicBezTo>
                  <a:cubicBezTo>
                    <a:pt x="6" y="299"/>
                    <a:pt x="6" y="300"/>
                    <a:pt x="4" y="300"/>
                  </a:cubicBezTo>
                  <a:cubicBezTo>
                    <a:pt x="3" y="300"/>
                    <a:pt x="2" y="299"/>
                    <a:pt x="2" y="298"/>
                  </a:cubicBezTo>
                  <a:close/>
                  <a:moveTo>
                    <a:pt x="3" y="290"/>
                  </a:moveTo>
                  <a:lnTo>
                    <a:pt x="3" y="290"/>
                  </a:lnTo>
                  <a:cubicBezTo>
                    <a:pt x="3" y="289"/>
                    <a:pt x="3" y="288"/>
                    <a:pt x="5" y="288"/>
                  </a:cubicBezTo>
                  <a:cubicBezTo>
                    <a:pt x="6" y="288"/>
                    <a:pt x="7" y="289"/>
                    <a:pt x="7" y="290"/>
                  </a:cubicBezTo>
                  <a:cubicBezTo>
                    <a:pt x="7" y="291"/>
                    <a:pt x="6" y="292"/>
                    <a:pt x="5" y="292"/>
                  </a:cubicBezTo>
                  <a:cubicBezTo>
                    <a:pt x="3" y="292"/>
                    <a:pt x="3" y="291"/>
                    <a:pt x="3" y="290"/>
                  </a:cubicBezTo>
                  <a:close/>
                  <a:moveTo>
                    <a:pt x="3" y="282"/>
                  </a:moveTo>
                  <a:lnTo>
                    <a:pt x="3" y="282"/>
                  </a:lnTo>
                  <a:cubicBezTo>
                    <a:pt x="3" y="281"/>
                    <a:pt x="3" y="280"/>
                    <a:pt x="5" y="280"/>
                  </a:cubicBezTo>
                  <a:cubicBezTo>
                    <a:pt x="6" y="280"/>
                    <a:pt x="7" y="281"/>
                    <a:pt x="7" y="282"/>
                  </a:cubicBezTo>
                  <a:cubicBezTo>
                    <a:pt x="7" y="283"/>
                    <a:pt x="6" y="284"/>
                    <a:pt x="5" y="284"/>
                  </a:cubicBezTo>
                  <a:cubicBezTo>
                    <a:pt x="3" y="284"/>
                    <a:pt x="3" y="283"/>
                    <a:pt x="3" y="282"/>
                  </a:cubicBezTo>
                  <a:close/>
                  <a:moveTo>
                    <a:pt x="3" y="274"/>
                  </a:moveTo>
                  <a:lnTo>
                    <a:pt x="3" y="274"/>
                  </a:lnTo>
                  <a:cubicBezTo>
                    <a:pt x="3" y="273"/>
                    <a:pt x="4" y="272"/>
                    <a:pt x="5" y="272"/>
                  </a:cubicBezTo>
                  <a:cubicBezTo>
                    <a:pt x="6" y="272"/>
                    <a:pt x="7" y="273"/>
                    <a:pt x="7" y="274"/>
                  </a:cubicBezTo>
                  <a:cubicBezTo>
                    <a:pt x="7" y="275"/>
                    <a:pt x="6" y="276"/>
                    <a:pt x="5" y="276"/>
                  </a:cubicBezTo>
                  <a:cubicBezTo>
                    <a:pt x="4"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7" y="152"/>
                    <a:pt x="7" y="153"/>
                    <a:pt x="7" y="154"/>
                  </a:cubicBezTo>
                  <a:cubicBezTo>
                    <a:pt x="7" y="155"/>
                    <a:pt x="7" y="156"/>
                    <a:pt x="5" y="156"/>
                  </a:cubicBezTo>
                  <a:cubicBezTo>
                    <a:pt x="4" y="156"/>
                    <a:pt x="3" y="155"/>
                    <a:pt x="3" y="154"/>
                  </a:cubicBezTo>
                  <a:close/>
                  <a:moveTo>
                    <a:pt x="3" y="146"/>
                  </a:moveTo>
                  <a:lnTo>
                    <a:pt x="3" y="146"/>
                  </a:lnTo>
                  <a:cubicBezTo>
                    <a:pt x="3" y="145"/>
                    <a:pt x="4" y="144"/>
                    <a:pt x="5" y="144"/>
                  </a:cubicBezTo>
                  <a:cubicBezTo>
                    <a:pt x="7" y="144"/>
                    <a:pt x="7" y="145"/>
                    <a:pt x="7" y="146"/>
                  </a:cubicBezTo>
                  <a:cubicBezTo>
                    <a:pt x="7" y="147"/>
                    <a:pt x="7" y="148"/>
                    <a:pt x="5" y="148"/>
                  </a:cubicBezTo>
                  <a:cubicBezTo>
                    <a:pt x="4" y="148"/>
                    <a:pt x="3" y="147"/>
                    <a:pt x="3" y="146"/>
                  </a:cubicBezTo>
                  <a:close/>
                  <a:moveTo>
                    <a:pt x="4" y="138"/>
                  </a:moveTo>
                  <a:lnTo>
                    <a:pt x="4" y="138"/>
                  </a:lnTo>
                  <a:cubicBezTo>
                    <a:pt x="4" y="137"/>
                    <a:pt x="4" y="136"/>
                    <a:pt x="6" y="136"/>
                  </a:cubicBezTo>
                  <a:cubicBezTo>
                    <a:pt x="7" y="136"/>
                    <a:pt x="8" y="137"/>
                    <a:pt x="8" y="138"/>
                  </a:cubicBezTo>
                  <a:cubicBezTo>
                    <a:pt x="8" y="139"/>
                    <a:pt x="7" y="140"/>
                    <a:pt x="6" y="140"/>
                  </a:cubicBezTo>
                  <a:cubicBezTo>
                    <a:pt x="4" y="140"/>
                    <a:pt x="4" y="139"/>
                    <a:pt x="4" y="138"/>
                  </a:cubicBezTo>
                  <a:close/>
                  <a:moveTo>
                    <a:pt x="4" y="130"/>
                  </a:moveTo>
                  <a:lnTo>
                    <a:pt x="4" y="130"/>
                  </a:lnTo>
                  <a:cubicBezTo>
                    <a:pt x="4" y="129"/>
                    <a:pt x="4" y="128"/>
                    <a:pt x="6" y="128"/>
                  </a:cubicBezTo>
                  <a:cubicBezTo>
                    <a:pt x="7" y="128"/>
                    <a:pt x="8" y="129"/>
                    <a:pt x="8" y="130"/>
                  </a:cubicBezTo>
                  <a:cubicBezTo>
                    <a:pt x="8" y="131"/>
                    <a:pt x="7" y="132"/>
                    <a:pt x="6" y="132"/>
                  </a:cubicBezTo>
                  <a:cubicBezTo>
                    <a:pt x="4" y="132"/>
                    <a:pt x="4" y="131"/>
                    <a:pt x="4" y="130"/>
                  </a:cubicBezTo>
                  <a:close/>
                  <a:moveTo>
                    <a:pt x="4" y="122"/>
                  </a:moveTo>
                  <a:lnTo>
                    <a:pt x="4" y="122"/>
                  </a:lnTo>
                  <a:cubicBezTo>
                    <a:pt x="4" y="121"/>
                    <a:pt x="5" y="120"/>
                    <a:pt x="6" y="120"/>
                  </a:cubicBezTo>
                  <a:cubicBezTo>
                    <a:pt x="7" y="120"/>
                    <a:pt x="8" y="121"/>
                    <a:pt x="8" y="122"/>
                  </a:cubicBezTo>
                  <a:cubicBezTo>
                    <a:pt x="8" y="123"/>
                    <a:pt x="7" y="124"/>
                    <a:pt x="6" y="124"/>
                  </a:cubicBezTo>
                  <a:cubicBezTo>
                    <a:pt x="5" y="124"/>
                    <a:pt x="4" y="123"/>
                    <a:pt x="4" y="122"/>
                  </a:cubicBezTo>
                  <a:close/>
                  <a:moveTo>
                    <a:pt x="4" y="114"/>
                  </a:moveTo>
                  <a:lnTo>
                    <a:pt x="4" y="114"/>
                  </a:lnTo>
                  <a:cubicBezTo>
                    <a:pt x="4" y="113"/>
                    <a:pt x="5" y="112"/>
                    <a:pt x="6" y="112"/>
                  </a:cubicBezTo>
                  <a:cubicBezTo>
                    <a:pt x="7" y="112"/>
                    <a:pt x="8" y="113"/>
                    <a:pt x="8" y="114"/>
                  </a:cubicBezTo>
                  <a:cubicBezTo>
                    <a:pt x="8" y="115"/>
                    <a:pt x="7" y="116"/>
                    <a:pt x="6" y="116"/>
                  </a:cubicBezTo>
                  <a:cubicBezTo>
                    <a:pt x="5" y="116"/>
                    <a:pt x="4" y="115"/>
                    <a:pt x="4" y="114"/>
                  </a:cubicBezTo>
                  <a:close/>
                  <a:moveTo>
                    <a:pt x="4" y="106"/>
                  </a:moveTo>
                  <a:lnTo>
                    <a:pt x="4" y="106"/>
                  </a:lnTo>
                  <a:cubicBezTo>
                    <a:pt x="4" y="105"/>
                    <a:pt x="5" y="104"/>
                    <a:pt x="6" y="104"/>
                  </a:cubicBezTo>
                  <a:cubicBezTo>
                    <a:pt x="7" y="104"/>
                    <a:pt x="8" y="105"/>
                    <a:pt x="8" y="106"/>
                  </a:cubicBezTo>
                  <a:cubicBezTo>
                    <a:pt x="8" y="107"/>
                    <a:pt x="7" y="108"/>
                    <a:pt x="6" y="108"/>
                  </a:cubicBezTo>
                  <a:cubicBezTo>
                    <a:pt x="5" y="108"/>
                    <a:pt x="4" y="107"/>
                    <a:pt x="4" y="106"/>
                  </a:cubicBezTo>
                  <a:close/>
                  <a:moveTo>
                    <a:pt x="4" y="98"/>
                  </a:moveTo>
                  <a:lnTo>
                    <a:pt x="4" y="98"/>
                  </a:lnTo>
                  <a:cubicBezTo>
                    <a:pt x="4" y="97"/>
                    <a:pt x="5" y="96"/>
                    <a:pt x="6" y="96"/>
                  </a:cubicBezTo>
                  <a:cubicBezTo>
                    <a:pt x="7" y="96"/>
                    <a:pt x="8" y="97"/>
                    <a:pt x="8" y="98"/>
                  </a:cubicBezTo>
                  <a:cubicBezTo>
                    <a:pt x="8" y="99"/>
                    <a:pt x="7" y="100"/>
                    <a:pt x="6" y="100"/>
                  </a:cubicBezTo>
                  <a:cubicBezTo>
                    <a:pt x="5"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3" name="Freeform 412"/>
            <p:cNvSpPr>
              <a:spLocks noEditPoints="1"/>
            </p:cNvSpPr>
            <p:nvPr/>
          </p:nvSpPr>
          <p:spPr bwMode="auto">
            <a:xfrm>
              <a:off x="5137" y="2637"/>
              <a:ext cx="3" cy="39"/>
            </a:xfrm>
            <a:custGeom>
              <a:avLst/>
              <a:gdLst>
                <a:gd name="T0" fmla="*/ 0 w 8"/>
                <a:gd name="T1" fmla="*/ 0 h 124"/>
                <a:gd name="T2" fmla="*/ 0 w 8"/>
                <a:gd name="T3" fmla="*/ 0 h 124"/>
                <a:gd name="T4" fmla="*/ 0 w 8"/>
                <a:gd name="T5" fmla="*/ 0 h 124"/>
                <a:gd name="T6" fmla="*/ 0 w 8"/>
                <a:gd name="T7" fmla="*/ 0 h 124"/>
                <a:gd name="T8" fmla="*/ 0 w 8"/>
                <a:gd name="T9" fmla="*/ 0 h 124"/>
                <a:gd name="T10" fmla="*/ 0 w 8"/>
                <a:gd name="T11" fmla="*/ 0 h 124"/>
                <a:gd name="T12" fmla="*/ 0 w 8"/>
                <a:gd name="T13" fmla="*/ 0 h 124"/>
                <a:gd name="T14" fmla="*/ 0 w 8"/>
                <a:gd name="T15" fmla="*/ 0 h 124"/>
                <a:gd name="T16" fmla="*/ 0 w 8"/>
                <a:gd name="T17" fmla="*/ 0 h 124"/>
                <a:gd name="T18" fmla="*/ 0 w 8"/>
                <a:gd name="T19" fmla="*/ 0 h 124"/>
                <a:gd name="T20" fmla="*/ 0 w 8"/>
                <a:gd name="T21" fmla="*/ 0 h 124"/>
                <a:gd name="T22" fmla="*/ 0 w 8"/>
                <a:gd name="T23" fmla="*/ 0 h 124"/>
                <a:gd name="T24" fmla="*/ 0 w 8"/>
                <a:gd name="T25" fmla="*/ 0 h 124"/>
                <a:gd name="T26" fmla="*/ 0 w 8"/>
                <a:gd name="T27" fmla="*/ 0 h 124"/>
                <a:gd name="T28" fmla="*/ 0 w 8"/>
                <a:gd name="T29" fmla="*/ 0 h 124"/>
                <a:gd name="T30" fmla="*/ 0 w 8"/>
                <a:gd name="T31" fmla="*/ 0 h 124"/>
                <a:gd name="T32" fmla="*/ 0 w 8"/>
                <a:gd name="T33" fmla="*/ 0 h 124"/>
                <a:gd name="T34" fmla="*/ 0 w 8"/>
                <a:gd name="T35" fmla="*/ 0 h 124"/>
                <a:gd name="T36" fmla="*/ 0 w 8"/>
                <a:gd name="T37" fmla="*/ 0 h 124"/>
                <a:gd name="T38" fmla="*/ 0 w 8"/>
                <a:gd name="T39" fmla="*/ 0 h 124"/>
                <a:gd name="T40" fmla="*/ 0 w 8"/>
                <a:gd name="T41" fmla="*/ 0 h 124"/>
                <a:gd name="T42" fmla="*/ 0 w 8"/>
                <a:gd name="T43" fmla="*/ 0 h 124"/>
                <a:gd name="T44" fmla="*/ 0 w 8"/>
                <a:gd name="T45" fmla="*/ 0 h 124"/>
                <a:gd name="T46" fmla="*/ 0 w 8"/>
                <a:gd name="T47" fmla="*/ 0 h 124"/>
                <a:gd name="T48" fmla="*/ 0 w 8"/>
                <a:gd name="T49" fmla="*/ 0 h 124"/>
                <a:gd name="T50" fmla="*/ 0 w 8"/>
                <a:gd name="T51" fmla="*/ 0 h 124"/>
                <a:gd name="T52" fmla="*/ 0 w 8"/>
                <a:gd name="T53" fmla="*/ 0 h 124"/>
                <a:gd name="T54" fmla="*/ 0 w 8"/>
                <a:gd name="T55" fmla="*/ 0 h 124"/>
                <a:gd name="T56" fmla="*/ 0 w 8"/>
                <a:gd name="T57" fmla="*/ 0 h 124"/>
                <a:gd name="T58" fmla="*/ 0 w 8"/>
                <a:gd name="T59" fmla="*/ 0 h 124"/>
                <a:gd name="T60" fmla="*/ 0 w 8"/>
                <a:gd name="T61" fmla="*/ 0 h 124"/>
                <a:gd name="T62" fmla="*/ 0 w 8"/>
                <a:gd name="T63" fmla="*/ 0 h 124"/>
                <a:gd name="T64" fmla="*/ 0 w 8"/>
                <a:gd name="T65" fmla="*/ 0 h 124"/>
                <a:gd name="T66" fmla="*/ 0 w 8"/>
                <a:gd name="T67" fmla="*/ 0 h 124"/>
                <a:gd name="T68" fmla="*/ 0 w 8"/>
                <a:gd name="T69" fmla="*/ 0 h 124"/>
                <a:gd name="T70" fmla="*/ 0 w 8"/>
                <a:gd name="T71" fmla="*/ 0 h 124"/>
                <a:gd name="T72" fmla="*/ 0 w 8"/>
                <a:gd name="T73" fmla="*/ 0 h 124"/>
                <a:gd name="T74" fmla="*/ 0 w 8"/>
                <a:gd name="T75" fmla="*/ 0 h 124"/>
                <a:gd name="T76" fmla="*/ 0 w 8"/>
                <a:gd name="T77" fmla="*/ 0 h 124"/>
                <a:gd name="T78" fmla="*/ 0 w 8"/>
                <a:gd name="T79" fmla="*/ 0 h 124"/>
                <a:gd name="T80" fmla="*/ 0 w 8"/>
                <a:gd name="T81" fmla="*/ 0 h 124"/>
                <a:gd name="T82" fmla="*/ 0 w 8"/>
                <a:gd name="T83" fmla="*/ 0 h 124"/>
                <a:gd name="T84" fmla="*/ 0 w 8"/>
                <a:gd name="T85" fmla="*/ 0 h 124"/>
                <a:gd name="T86" fmla="*/ 0 w 8"/>
                <a:gd name="T87" fmla="*/ 0 h 124"/>
                <a:gd name="T88" fmla="*/ 0 w 8"/>
                <a:gd name="T89" fmla="*/ 0 h 124"/>
                <a:gd name="T90" fmla="*/ 0 w 8"/>
                <a:gd name="T91" fmla="*/ 0 h 124"/>
                <a:gd name="T92" fmla="*/ 0 w 8"/>
                <a:gd name="T93" fmla="*/ 0 h 124"/>
                <a:gd name="T94" fmla="*/ 0 w 8"/>
                <a:gd name="T95" fmla="*/ 0 h 124"/>
                <a:gd name="T96" fmla="*/ 0 w 8"/>
                <a:gd name="T97" fmla="*/ 0 h 124"/>
                <a:gd name="T98" fmla="*/ 0 w 8"/>
                <a:gd name="T99" fmla="*/ 0 h 124"/>
                <a:gd name="T100" fmla="*/ 0 w 8"/>
                <a:gd name="T101" fmla="*/ 0 h 124"/>
                <a:gd name="T102" fmla="*/ 0 w 8"/>
                <a:gd name="T103" fmla="*/ 0 h 124"/>
                <a:gd name="T104" fmla="*/ 0 w 8"/>
                <a:gd name="T105" fmla="*/ 0 h 124"/>
                <a:gd name="T106" fmla="*/ 0 w 8"/>
                <a:gd name="T107" fmla="*/ 0 h 124"/>
                <a:gd name="T108" fmla="*/ 0 w 8"/>
                <a:gd name="T109" fmla="*/ 0 h 124"/>
                <a:gd name="T110" fmla="*/ 0 w 8"/>
                <a:gd name="T111" fmla="*/ 0 h 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124"/>
                <a:gd name="T170" fmla="*/ 8 w 8"/>
                <a:gd name="T171" fmla="*/ 124 h 1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124">
                  <a:moveTo>
                    <a:pt x="0" y="122"/>
                  </a:moveTo>
                  <a:lnTo>
                    <a:pt x="0" y="122"/>
                  </a:lnTo>
                  <a:cubicBezTo>
                    <a:pt x="0" y="121"/>
                    <a:pt x="1" y="120"/>
                    <a:pt x="2" y="120"/>
                  </a:cubicBezTo>
                  <a:cubicBezTo>
                    <a:pt x="3" y="120"/>
                    <a:pt x="4" y="121"/>
                    <a:pt x="4" y="122"/>
                  </a:cubicBezTo>
                  <a:cubicBezTo>
                    <a:pt x="4" y="123"/>
                    <a:pt x="3" y="124"/>
                    <a:pt x="2" y="124"/>
                  </a:cubicBezTo>
                  <a:cubicBezTo>
                    <a:pt x="1" y="124"/>
                    <a:pt x="0" y="123"/>
                    <a:pt x="0" y="122"/>
                  </a:cubicBezTo>
                  <a:close/>
                  <a:moveTo>
                    <a:pt x="1" y="114"/>
                  </a:moveTo>
                  <a:lnTo>
                    <a:pt x="1" y="114"/>
                  </a:lnTo>
                  <a:cubicBezTo>
                    <a:pt x="1" y="113"/>
                    <a:pt x="1" y="112"/>
                    <a:pt x="3" y="112"/>
                  </a:cubicBezTo>
                  <a:cubicBezTo>
                    <a:pt x="4" y="112"/>
                    <a:pt x="5" y="113"/>
                    <a:pt x="5" y="114"/>
                  </a:cubicBezTo>
                  <a:cubicBezTo>
                    <a:pt x="5" y="115"/>
                    <a:pt x="4" y="116"/>
                    <a:pt x="3" y="116"/>
                  </a:cubicBezTo>
                  <a:cubicBezTo>
                    <a:pt x="1"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1" y="98"/>
                  </a:moveTo>
                  <a:lnTo>
                    <a:pt x="1" y="98"/>
                  </a:lnTo>
                  <a:cubicBezTo>
                    <a:pt x="1" y="97"/>
                    <a:pt x="2" y="96"/>
                    <a:pt x="3" y="96"/>
                  </a:cubicBezTo>
                  <a:cubicBezTo>
                    <a:pt x="4" y="96"/>
                    <a:pt x="5" y="97"/>
                    <a:pt x="5" y="98"/>
                  </a:cubicBezTo>
                  <a:cubicBezTo>
                    <a:pt x="5" y="99"/>
                    <a:pt x="4" y="100"/>
                    <a:pt x="3" y="100"/>
                  </a:cubicBezTo>
                  <a:cubicBezTo>
                    <a:pt x="2" y="100"/>
                    <a:pt x="1" y="99"/>
                    <a:pt x="1" y="98"/>
                  </a:cubicBezTo>
                  <a:close/>
                  <a:moveTo>
                    <a:pt x="1" y="90"/>
                  </a:moveTo>
                  <a:lnTo>
                    <a:pt x="1" y="90"/>
                  </a:lnTo>
                  <a:cubicBezTo>
                    <a:pt x="1" y="89"/>
                    <a:pt x="2" y="88"/>
                    <a:pt x="3" y="88"/>
                  </a:cubicBezTo>
                  <a:cubicBezTo>
                    <a:pt x="4" y="88"/>
                    <a:pt x="5" y="89"/>
                    <a:pt x="5" y="90"/>
                  </a:cubicBezTo>
                  <a:cubicBezTo>
                    <a:pt x="5" y="91"/>
                    <a:pt x="4" y="92"/>
                    <a:pt x="3" y="92"/>
                  </a:cubicBezTo>
                  <a:cubicBezTo>
                    <a:pt x="2" y="92"/>
                    <a:pt x="1" y="91"/>
                    <a:pt x="1"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5"/>
                    <a:pt x="3" y="64"/>
                    <a:pt x="4" y="64"/>
                  </a:cubicBezTo>
                  <a:cubicBezTo>
                    <a:pt x="5" y="64"/>
                    <a:pt x="6" y="65"/>
                    <a:pt x="6" y="66"/>
                  </a:cubicBezTo>
                  <a:cubicBezTo>
                    <a:pt x="6" y="67"/>
                    <a:pt x="5" y="68"/>
                    <a:pt x="4" y="68"/>
                  </a:cubicBezTo>
                  <a:cubicBezTo>
                    <a:pt x="3" y="68"/>
                    <a:pt x="2" y="67"/>
                    <a:pt x="2" y="66"/>
                  </a:cubicBezTo>
                  <a:close/>
                  <a:moveTo>
                    <a:pt x="2" y="58"/>
                  </a:moveTo>
                  <a:lnTo>
                    <a:pt x="2" y="58"/>
                  </a:lnTo>
                  <a:cubicBezTo>
                    <a:pt x="2" y="57"/>
                    <a:pt x="3" y="56"/>
                    <a:pt x="4" y="56"/>
                  </a:cubicBezTo>
                  <a:cubicBezTo>
                    <a:pt x="6" y="56"/>
                    <a:pt x="6" y="57"/>
                    <a:pt x="6" y="58"/>
                  </a:cubicBezTo>
                  <a:cubicBezTo>
                    <a:pt x="6" y="59"/>
                    <a:pt x="6" y="60"/>
                    <a:pt x="4" y="60"/>
                  </a:cubicBezTo>
                  <a:cubicBezTo>
                    <a:pt x="3" y="60"/>
                    <a:pt x="2" y="59"/>
                    <a:pt x="2"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7" y="24"/>
                    <a:pt x="7" y="25"/>
                    <a:pt x="7" y="26"/>
                  </a:cubicBezTo>
                  <a:cubicBezTo>
                    <a:pt x="7" y="27"/>
                    <a:pt x="7" y="28"/>
                    <a:pt x="5" y="28"/>
                  </a:cubicBezTo>
                  <a:cubicBezTo>
                    <a:pt x="4" y="28"/>
                    <a:pt x="3" y="27"/>
                    <a:pt x="3"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4" name="Freeform 413"/>
            <p:cNvSpPr>
              <a:spLocks noEditPoints="1"/>
            </p:cNvSpPr>
            <p:nvPr/>
          </p:nvSpPr>
          <p:spPr bwMode="auto">
            <a:xfrm>
              <a:off x="5245" y="2498"/>
              <a:ext cx="3" cy="139"/>
            </a:xfrm>
            <a:custGeom>
              <a:avLst/>
              <a:gdLst>
                <a:gd name="T0" fmla="*/ 0 w 8"/>
                <a:gd name="T1" fmla="*/ 0 h 445"/>
                <a:gd name="T2" fmla="*/ 0 w 8"/>
                <a:gd name="T3" fmla="*/ 0 h 445"/>
                <a:gd name="T4" fmla="*/ 0 w 8"/>
                <a:gd name="T5" fmla="*/ 0 h 445"/>
                <a:gd name="T6" fmla="*/ 0 w 8"/>
                <a:gd name="T7" fmla="*/ 0 h 445"/>
                <a:gd name="T8" fmla="*/ 0 w 8"/>
                <a:gd name="T9" fmla="*/ 0 h 445"/>
                <a:gd name="T10" fmla="*/ 0 w 8"/>
                <a:gd name="T11" fmla="*/ 0 h 445"/>
                <a:gd name="T12" fmla="*/ 0 w 8"/>
                <a:gd name="T13" fmla="*/ 0 h 445"/>
                <a:gd name="T14" fmla="*/ 0 w 8"/>
                <a:gd name="T15" fmla="*/ 0 h 445"/>
                <a:gd name="T16" fmla="*/ 0 w 8"/>
                <a:gd name="T17" fmla="*/ 0 h 445"/>
                <a:gd name="T18" fmla="*/ 0 w 8"/>
                <a:gd name="T19" fmla="*/ 0 h 445"/>
                <a:gd name="T20" fmla="*/ 0 w 8"/>
                <a:gd name="T21" fmla="*/ 0 h 445"/>
                <a:gd name="T22" fmla="*/ 0 w 8"/>
                <a:gd name="T23" fmla="*/ 0 h 445"/>
                <a:gd name="T24" fmla="*/ 0 w 8"/>
                <a:gd name="T25" fmla="*/ 0 h 445"/>
                <a:gd name="T26" fmla="*/ 0 w 8"/>
                <a:gd name="T27" fmla="*/ 0 h 445"/>
                <a:gd name="T28" fmla="*/ 0 w 8"/>
                <a:gd name="T29" fmla="*/ 0 h 445"/>
                <a:gd name="T30" fmla="*/ 0 w 8"/>
                <a:gd name="T31" fmla="*/ 0 h 445"/>
                <a:gd name="T32" fmla="*/ 0 w 8"/>
                <a:gd name="T33" fmla="*/ 0 h 445"/>
                <a:gd name="T34" fmla="*/ 0 w 8"/>
                <a:gd name="T35" fmla="*/ 0 h 445"/>
                <a:gd name="T36" fmla="*/ 0 w 8"/>
                <a:gd name="T37" fmla="*/ 0 h 445"/>
                <a:gd name="T38" fmla="*/ 0 w 8"/>
                <a:gd name="T39" fmla="*/ 0 h 445"/>
                <a:gd name="T40" fmla="*/ 0 w 8"/>
                <a:gd name="T41" fmla="*/ 0 h 445"/>
                <a:gd name="T42" fmla="*/ 0 w 8"/>
                <a:gd name="T43" fmla="*/ 0 h 445"/>
                <a:gd name="T44" fmla="*/ 0 w 8"/>
                <a:gd name="T45" fmla="*/ 0 h 445"/>
                <a:gd name="T46" fmla="*/ 0 w 8"/>
                <a:gd name="T47" fmla="*/ 0 h 445"/>
                <a:gd name="T48" fmla="*/ 0 w 8"/>
                <a:gd name="T49" fmla="*/ 0 h 445"/>
                <a:gd name="T50" fmla="*/ 0 w 8"/>
                <a:gd name="T51" fmla="*/ 0 h 445"/>
                <a:gd name="T52" fmla="*/ 0 w 8"/>
                <a:gd name="T53" fmla="*/ 0 h 445"/>
                <a:gd name="T54" fmla="*/ 0 w 8"/>
                <a:gd name="T55" fmla="*/ 0 h 445"/>
                <a:gd name="T56" fmla="*/ 0 w 8"/>
                <a:gd name="T57" fmla="*/ 0 h 445"/>
                <a:gd name="T58" fmla="*/ 0 w 8"/>
                <a:gd name="T59" fmla="*/ 0 h 445"/>
                <a:gd name="T60" fmla="*/ 0 w 8"/>
                <a:gd name="T61" fmla="*/ 0 h 445"/>
                <a:gd name="T62" fmla="*/ 0 w 8"/>
                <a:gd name="T63" fmla="*/ 0 h 445"/>
                <a:gd name="T64" fmla="*/ 0 w 8"/>
                <a:gd name="T65" fmla="*/ 0 h 445"/>
                <a:gd name="T66" fmla="*/ 0 w 8"/>
                <a:gd name="T67" fmla="*/ 0 h 445"/>
                <a:gd name="T68" fmla="*/ 0 w 8"/>
                <a:gd name="T69" fmla="*/ 0 h 445"/>
                <a:gd name="T70" fmla="*/ 0 w 8"/>
                <a:gd name="T71" fmla="*/ 0 h 445"/>
                <a:gd name="T72" fmla="*/ 0 w 8"/>
                <a:gd name="T73" fmla="*/ 0 h 445"/>
                <a:gd name="T74" fmla="*/ 0 w 8"/>
                <a:gd name="T75" fmla="*/ 0 h 445"/>
                <a:gd name="T76" fmla="*/ 0 w 8"/>
                <a:gd name="T77" fmla="*/ 0 h 445"/>
                <a:gd name="T78" fmla="*/ 0 w 8"/>
                <a:gd name="T79" fmla="*/ 0 h 445"/>
                <a:gd name="T80" fmla="*/ 0 w 8"/>
                <a:gd name="T81" fmla="*/ 0 h 445"/>
                <a:gd name="T82" fmla="*/ 0 w 8"/>
                <a:gd name="T83" fmla="*/ 0 h 445"/>
                <a:gd name="T84" fmla="*/ 0 w 8"/>
                <a:gd name="T85" fmla="*/ 0 h 445"/>
                <a:gd name="T86" fmla="*/ 0 w 8"/>
                <a:gd name="T87" fmla="*/ 0 h 445"/>
                <a:gd name="T88" fmla="*/ 0 w 8"/>
                <a:gd name="T89" fmla="*/ 0 h 445"/>
                <a:gd name="T90" fmla="*/ 0 w 8"/>
                <a:gd name="T91" fmla="*/ 0 h 445"/>
                <a:gd name="T92" fmla="*/ 0 w 8"/>
                <a:gd name="T93" fmla="*/ 0 h 445"/>
                <a:gd name="T94" fmla="*/ 0 w 8"/>
                <a:gd name="T95" fmla="*/ 0 h 445"/>
                <a:gd name="T96" fmla="*/ 0 w 8"/>
                <a:gd name="T97" fmla="*/ 0 h 445"/>
                <a:gd name="T98" fmla="*/ 0 w 8"/>
                <a:gd name="T99" fmla="*/ 0 h 445"/>
                <a:gd name="T100" fmla="*/ 0 w 8"/>
                <a:gd name="T101" fmla="*/ 0 h 445"/>
                <a:gd name="T102" fmla="*/ 0 w 8"/>
                <a:gd name="T103" fmla="*/ 0 h 445"/>
                <a:gd name="T104" fmla="*/ 0 w 8"/>
                <a:gd name="T105" fmla="*/ 0 h 445"/>
                <a:gd name="T106" fmla="*/ 0 w 8"/>
                <a:gd name="T107" fmla="*/ 0 h 445"/>
                <a:gd name="T108" fmla="*/ 0 w 8"/>
                <a:gd name="T109" fmla="*/ 0 h 445"/>
                <a:gd name="T110" fmla="*/ 0 w 8"/>
                <a:gd name="T111" fmla="*/ 0 h 4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445"/>
                <a:gd name="T170" fmla="*/ 8 w 8"/>
                <a:gd name="T171" fmla="*/ 445 h 4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445">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4" y="36"/>
                    <a:pt x="2" y="36"/>
                  </a:cubicBezTo>
                  <a:cubicBezTo>
                    <a:pt x="1" y="36"/>
                    <a:pt x="0" y="35"/>
                    <a:pt x="0" y="34"/>
                  </a:cubicBezTo>
                  <a:cubicBezTo>
                    <a:pt x="0" y="33"/>
                    <a:pt x="1" y="32"/>
                    <a:pt x="2" y="32"/>
                  </a:cubicBezTo>
                  <a:cubicBezTo>
                    <a:pt x="4" y="32"/>
                    <a:pt x="4" y="33"/>
                    <a:pt x="4" y="34"/>
                  </a:cubicBezTo>
                  <a:close/>
                  <a:moveTo>
                    <a:pt x="5" y="42"/>
                  </a:moveTo>
                  <a:lnTo>
                    <a:pt x="5" y="42"/>
                  </a:lnTo>
                  <a:cubicBezTo>
                    <a:pt x="5" y="43"/>
                    <a:pt x="4" y="44"/>
                    <a:pt x="3" y="44"/>
                  </a:cubicBezTo>
                  <a:cubicBezTo>
                    <a:pt x="1" y="44"/>
                    <a:pt x="1" y="43"/>
                    <a:pt x="1" y="42"/>
                  </a:cubicBezTo>
                  <a:cubicBezTo>
                    <a:pt x="1" y="41"/>
                    <a:pt x="1" y="40"/>
                    <a:pt x="3" y="40"/>
                  </a:cubicBezTo>
                  <a:cubicBezTo>
                    <a:pt x="4" y="40"/>
                    <a:pt x="5" y="41"/>
                    <a:pt x="5" y="42"/>
                  </a:cubicBezTo>
                  <a:close/>
                  <a:moveTo>
                    <a:pt x="5" y="50"/>
                  </a:moveTo>
                  <a:lnTo>
                    <a:pt x="5" y="50"/>
                  </a:lnTo>
                  <a:cubicBezTo>
                    <a:pt x="5" y="51"/>
                    <a:pt x="4" y="52"/>
                    <a:pt x="3" y="52"/>
                  </a:cubicBezTo>
                  <a:cubicBezTo>
                    <a:pt x="1" y="52"/>
                    <a:pt x="1" y="51"/>
                    <a:pt x="1" y="50"/>
                  </a:cubicBezTo>
                  <a:cubicBezTo>
                    <a:pt x="1" y="49"/>
                    <a:pt x="1"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5" y="140"/>
                    <a:pt x="3" y="140"/>
                  </a:cubicBezTo>
                  <a:cubicBezTo>
                    <a:pt x="2" y="140"/>
                    <a:pt x="1" y="139"/>
                    <a:pt x="1" y="138"/>
                  </a:cubicBezTo>
                  <a:cubicBezTo>
                    <a:pt x="1" y="137"/>
                    <a:pt x="2" y="136"/>
                    <a:pt x="3" y="136"/>
                  </a:cubicBezTo>
                  <a:cubicBezTo>
                    <a:pt x="5" y="136"/>
                    <a:pt x="5" y="137"/>
                    <a:pt x="5" y="138"/>
                  </a:cubicBezTo>
                  <a:close/>
                  <a:moveTo>
                    <a:pt x="5" y="146"/>
                  </a:moveTo>
                  <a:lnTo>
                    <a:pt x="5" y="146"/>
                  </a:lnTo>
                  <a:cubicBezTo>
                    <a:pt x="5" y="147"/>
                    <a:pt x="5" y="148"/>
                    <a:pt x="3" y="148"/>
                  </a:cubicBezTo>
                  <a:cubicBezTo>
                    <a:pt x="2" y="148"/>
                    <a:pt x="1" y="147"/>
                    <a:pt x="1" y="146"/>
                  </a:cubicBezTo>
                  <a:cubicBezTo>
                    <a:pt x="1" y="145"/>
                    <a:pt x="2" y="144"/>
                    <a:pt x="3" y="144"/>
                  </a:cubicBezTo>
                  <a:cubicBezTo>
                    <a:pt x="5" y="144"/>
                    <a:pt x="5" y="145"/>
                    <a:pt x="5" y="146"/>
                  </a:cubicBezTo>
                  <a:close/>
                  <a:moveTo>
                    <a:pt x="6" y="154"/>
                  </a:moveTo>
                  <a:lnTo>
                    <a:pt x="6" y="154"/>
                  </a:lnTo>
                  <a:cubicBezTo>
                    <a:pt x="6" y="155"/>
                    <a:pt x="5" y="156"/>
                    <a:pt x="4" y="156"/>
                  </a:cubicBezTo>
                  <a:cubicBezTo>
                    <a:pt x="2" y="156"/>
                    <a:pt x="2" y="155"/>
                    <a:pt x="2" y="154"/>
                  </a:cubicBezTo>
                  <a:cubicBezTo>
                    <a:pt x="2" y="153"/>
                    <a:pt x="2"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8"/>
                    <a:pt x="5" y="228"/>
                    <a:pt x="4" y="228"/>
                  </a:cubicBezTo>
                  <a:cubicBezTo>
                    <a:pt x="3" y="228"/>
                    <a:pt x="2" y="228"/>
                    <a:pt x="2" y="226"/>
                  </a:cubicBezTo>
                  <a:cubicBezTo>
                    <a:pt x="2" y="225"/>
                    <a:pt x="3" y="224"/>
                    <a:pt x="4" y="224"/>
                  </a:cubicBezTo>
                  <a:cubicBezTo>
                    <a:pt x="5" y="224"/>
                    <a:pt x="6" y="225"/>
                    <a:pt x="6" y="226"/>
                  </a:cubicBezTo>
                  <a:close/>
                  <a:moveTo>
                    <a:pt x="6" y="234"/>
                  </a:moveTo>
                  <a:lnTo>
                    <a:pt x="6" y="234"/>
                  </a:lnTo>
                  <a:cubicBezTo>
                    <a:pt x="6" y="236"/>
                    <a:pt x="5" y="236"/>
                    <a:pt x="4" y="236"/>
                  </a:cubicBezTo>
                  <a:cubicBezTo>
                    <a:pt x="3" y="236"/>
                    <a:pt x="2" y="236"/>
                    <a:pt x="2" y="234"/>
                  </a:cubicBezTo>
                  <a:cubicBezTo>
                    <a:pt x="2" y="233"/>
                    <a:pt x="3" y="232"/>
                    <a:pt x="4" y="232"/>
                  </a:cubicBezTo>
                  <a:cubicBezTo>
                    <a:pt x="5" y="232"/>
                    <a:pt x="6" y="233"/>
                    <a:pt x="6" y="234"/>
                  </a:cubicBezTo>
                  <a:close/>
                  <a:moveTo>
                    <a:pt x="6" y="242"/>
                  </a:moveTo>
                  <a:lnTo>
                    <a:pt x="6" y="242"/>
                  </a:lnTo>
                  <a:cubicBezTo>
                    <a:pt x="6" y="244"/>
                    <a:pt x="5" y="244"/>
                    <a:pt x="4" y="244"/>
                  </a:cubicBezTo>
                  <a:cubicBezTo>
                    <a:pt x="3" y="244"/>
                    <a:pt x="2" y="244"/>
                    <a:pt x="2" y="242"/>
                  </a:cubicBezTo>
                  <a:cubicBezTo>
                    <a:pt x="2" y="241"/>
                    <a:pt x="3" y="240"/>
                    <a:pt x="4" y="240"/>
                  </a:cubicBezTo>
                  <a:cubicBezTo>
                    <a:pt x="5" y="240"/>
                    <a:pt x="6" y="241"/>
                    <a:pt x="6" y="242"/>
                  </a:cubicBezTo>
                  <a:close/>
                  <a:moveTo>
                    <a:pt x="6" y="250"/>
                  </a:moveTo>
                  <a:lnTo>
                    <a:pt x="6" y="250"/>
                  </a:lnTo>
                  <a:cubicBezTo>
                    <a:pt x="6" y="252"/>
                    <a:pt x="6" y="252"/>
                    <a:pt x="4" y="252"/>
                  </a:cubicBezTo>
                  <a:cubicBezTo>
                    <a:pt x="3" y="252"/>
                    <a:pt x="2" y="252"/>
                    <a:pt x="2" y="250"/>
                  </a:cubicBezTo>
                  <a:cubicBezTo>
                    <a:pt x="2" y="249"/>
                    <a:pt x="3" y="248"/>
                    <a:pt x="4" y="248"/>
                  </a:cubicBezTo>
                  <a:cubicBezTo>
                    <a:pt x="6" y="248"/>
                    <a:pt x="6" y="249"/>
                    <a:pt x="6" y="250"/>
                  </a:cubicBezTo>
                  <a:close/>
                  <a:moveTo>
                    <a:pt x="7" y="258"/>
                  </a:moveTo>
                  <a:lnTo>
                    <a:pt x="7" y="258"/>
                  </a:lnTo>
                  <a:cubicBezTo>
                    <a:pt x="7" y="260"/>
                    <a:pt x="6" y="260"/>
                    <a:pt x="5" y="260"/>
                  </a:cubicBezTo>
                  <a:cubicBezTo>
                    <a:pt x="3" y="260"/>
                    <a:pt x="3" y="260"/>
                    <a:pt x="3" y="258"/>
                  </a:cubicBezTo>
                  <a:cubicBezTo>
                    <a:pt x="3" y="257"/>
                    <a:pt x="3" y="256"/>
                    <a:pt x="5" y="256"/>
                  </a:cubicBezTo>
                  <a:cubicBezTo>
                    <a:pt x="6" y="256"/>
                    <a:pt x="7" y="257"/>
                    <a:pt x="7" y="258"/>
                  </a:cubicBezTo>
                  <a:close/>
                  <a:moveTo>
                    <a:pt x="7" y="266"/>
                  </a:moveTo>
                  <a:lnTo>
                    <a:pt x="7" y="266"/>
                  </a:lnTo>
                  <a:cubicBezTo>
                    <a:pt x="7" y="268"/>
                    <a:pt x="6" y="268"/>
                    <a:pt x="5" y="268"/>
                  </a:cubicBezTo>
                  <a:cubicBezTo>
                    <a:pt x="4" y="268"/>
                    <a:pt x="3" y="268"/>
                    <a:pt x="3" y="266"/>
                  </a:cubicBezTo>
                  <a:cubicBezTo>
                    <a:pt x="3" y="265"/>
                    <a:pt x="4" y="264"/>
                    <a:pt x="5" y="264"/>
                  </a:cubicBezTo>
                  <a:cubicBezTo>
                    <a:pt x="6" y="264"/>
                    <a:pt x="7" y="265"/>
                    <a:pt x="7" y="266"/>
                  </a:cubicBezTo>
                  <a:close/>
                  <a:moveTo>
                    <a:pt x="7" y="274"/>
                  </a:moveTo>
                  <a:lnTo>
                    <a:pt x="7" y="274"/>
                  </a:lnTo>
                  <a:cubicBezTo>
                    <a:pt x="7" y="276"/>
                    <a:pt x="6" y="276"/>
                    <a:pt x="5" y="276"/>
                  </a:cubicBezTo>
                  <a:cubicBezTo>
                    <a:pt x="4" y="276"/>
                    <a:pt x="3" y="276"/>
                    <a:pt x="3" y="274"/>
                  </a:cubicBezTo>
                  <a:cubicBezTo>
                    <a:pt x="3" y="273"/>
                    <a:pt x="4" y="272"/>
                    <a:pt x="5" y="272"/>
                  </a:cubicBezTo>
                  <a:cubicBezTo>
                    <a:pt x="6" y="272"/>
                    <a:pt x="7" y="273"/>
                    <a:pt x="7" y="274"/>
                  </a:cubicBezTo>
                  <a:close/>
                  <a:moveTo>
                    <a:pt x="7" y="282"/>
                  </a:moveTo>
                  <a:lnTo>
                    <a:pt x="7" y="282"/>
                  </a:lnTo>
                  <a:cubicBezTo>
                    <a:pt x="7" y="284"/>
                    <a:pt x="6" y="284"/>
                    <a:pt x="5" y="284"/>
                  </a:cubicBezTo>
                  <a:cubicBezTo>
                    <a:pt x="4" y="284"/>
                    <a:pt x="3" y="284"/>
                    <a:pt x="3" y="282"/>
                  </a:cubicBezTo>
                  <a:cubicBezTo>
                    <a:pt x="3" y="281"/>
                    <a:pt x="4" y="280"/>
                    <a:pt x="5" y="280"/>
                  </a:cubicBezTo>
                  <a:cubicBezTo>
                    <a:pt x="6" y="280"/>
                    <a:pt x="7" y="281"/>
                    <a:pt x="7" y="282"/>
                  </a:cubicBezTo>
                  <a:close/>
                  <a:moveTo>
                    <a:pt x="7" y="290"/>
                  </a:moveTo>
                  <a:lnTo>
                    <a:pt x="7" y="290"/>
                  </a:lnTo>
                  <a:cubicBezTo>
                    <a:pt x="7" y="292"/>
                    <a:pt x="6" y="292"/>
                    <a:pt x="5" y="292"/>
                  </a:cubicBezTo>
                  <a:cubicBezTo>
                    <a:pt x="4" y="292"/>
                    <a:pt x="3" y="292"/>
                    <a:pt x="3" y="290"/>
                  </a:cubicBezTo>
                  <a:cubicBezTo>
                    <a:pt x="3" y="289"/>
                    <a:pt x="4" y="288"/>
                    <a:pt x="5" y="288"/>
                  </a:cubicBezTo>
                  <a:cubicBezTo>
                    <a:pt x="6" y="288"/>
                    <a:pt x="7" y="289"/>
                    <a:pt x="7" y="290"/>
                  </a:cubicBezTo>
                  <a:close/>
                  <a:moveTo>
                    <a:pt x="7" y="298"/>
                  </a:moveTo>
                  <a:lnTo>
                    <a:pt x="7" y="298"/>
                  </a:lnTo>
                  <a:cubicBezTo>
                    <a:pt x="7" y="300"/>
                    <a:pt x="6" y="300"/>
                    <a:pt x="5" y="300"/>
                  </a:cubicBezTo>
                  <a:cubicBezTo>
                    <a:pt x="4" y="300"/>
                    <a:pt x="3" y="300"/>
                    <a:pt x="3" y="298"/>
                  </a:cubicBezTo>
                  <a:cubicBezTo>
                    <a:pt x="3" y="297"/>
                    <a:pt x="4" y="296"/>
                    <a:pt x="5" y="296"/>
                  </a:cubicBezTo>
                  <a:cubicBezTo>
                    <a:pt x="6" y="296"/>
                    <a:pt x="7" y="297"/>
                    <a:pt x="7" y="298"/>
                  </a:cubicBezTo>
                  <a:close/>
                  <a:moveTo>
                    <a:pt x="7" y="306"/>
                  </a:moveTo>
                  <a:lnTo>
                    <a:pt x="7" y="306"/>
                  </a:lnTo>
                  <a:cubicBezTo>
                    <a:pt x="7" y="308"/>
                    <a:pt x="6" y="308"/>
                    <a:pt x="5" y="308"/>
                  </a:cubicBezTo>
                  <a:cubicBezTo>
                    <a:pt x="4" y="308"/>
                    <a:pt x="3" y="308"/>
                    <a:pt x="3" y="306"/>
                  </a:cubicBezTo>
                  <a:cubicBezTo>
                    <a:pt x="3" y="305"/>
                    <a:pt x="4" y="304"/>
                    <a:pt x="5" y="304"/>
                  </a:cubicBezTo>
                  <a:cubicBezTo>
                    <a:pt x="6" y="304"/>
                    <a:pt x="7" y="305"/>
                    <a:pt x="7" y="306"/>
                  </a:cubicBezTo>
                  <a:close/>
                  <a:moveTo>
                    <a:pt x="7" y="314"/>
                  </a:moveTo>
                  <a:lnTo>
                    <a:pt x="7" y="314"/>
                  </a:lnTo>
                  <a:cubicBezTo>
                    <a:pt x="7" y="316"/>
                    <a:pt x="6" y="316"/>
                    <a:pt x="5" y="316"/>
                  </a:cubicBezTo>
                  <a:cubicBezTo>
                    <a:pt x="4" y="316"/>
                    <a:pt x="3" y="316"/>
                    <a:pt x="3" y="314"/>
                  </a:cubicBezTo>
                  <a:cubicBezTo>
                    <a:pt x="3" y="313"/>
                    <a:pt x="4" y="312"/>
                    <a:pt x="5" y="312"/>
                  </a:cubicBezTo>
                  <a:cubicBezTo>
                    <a:pt x="6" y="312"/>
                    <a:pt x="7" y="313"/>
                    <a:pt x="7" y="314"/>
                  </a:cubicBezTo>
                  <a:close/>
                  <a:moveTo>
                    <a:pt x="7" y="322"/>
                  </a:moveTo>
                  <a:lnTo>
                    <a:pt x="7" y="322"/>
                  </a:lnTo>
                  <a:cubicBezTo>
                    <a:pt x="7" y="324"/>
                    <a:pt x="6" y="324"/>
                    <a:pt x="5" y="324"/>
                  </a:cubicBezTo>
                  <a:cubicBezTo>
                    <a:pt x="4" y="324"/>
                    <a:pt x="3" y="324"/>
                    <a:pt x="3" y="322"/>
                  </a:cubicBezTo>
                  <a:cubicBezTo>
                    <a:pt x="3" y="321"/>
                    <a:pt x="4" y="320"/>
                    <a:pt x="5" y="320"/>
                  </a:cubicBezTo>
                  <a:cubicBezTo>
                    <a:pt x="6" y="320"/>
                    <a:pt x="7" y="321"/>
                    <a:pt x="7" y="322"/>
                  </a:cubicBezTo>
                  <a:close/>
                  <a:moveTo>
                    <a:pt x="7" y="330"/>
                  </a:moveTo>
                  <a:lnTo>
                    <a:pt x="7" y="330"/>
                  </a:lnTo>
                  <a:cubicBezTo>
                    <a:pt x="7" y="332"/>
                    <a:pt x="6" y="332"/>
                    <a:pt x="5" y="332"/>
                  </a:cubicBezTo>
                  <a:cubicBezTo>
                    <a:pt x="4" y="332"/>
                    <a:pt x="3" y="332"/>
                    <a:pt x="3" y="330"/>
                  </a:cubicBezTo>
                  <a:cubicBezTo>
                    <a:pt x="3" y="329"/>
                    <a:pt x="4" y="328"/>
                    <a:pt x="5" y="328"/>
                  </a:cubicBezTo>
                  <a:cubicBezTo>
                    <a:pt x="6" y="328"/>
                    <a:pt x="7" y="329"/>
                    <a:pt x="7" y="330"/>
                  </a:cubicBezTo>
                  <a:close/>
                  <a:moveTo>
                    <a:pt x="7" y="338"/>
                  </a:moveTo>
                  <a:lnTo>
                    <a:pt x="7" y="338"/>
                  </a:lnTo>
                  <a:cubicBezTo>
                    <a:pt x="7" y="340"/>
                    <a:pt x="6" y="340"/>
                    <a:pt x="5" y="340"/>
                  </a:cubicBezTo>
                  <a:cubicBezTo>
                    <a:pt x="4" y="340"/>
                    <a:pt x="3" y="340"/>
                    <a:pt x="3" y="338"/>
                  </a:cubicBezTo>
                  <a:cubicBezTo>
                    <a:pt x="3" y="337"/>
                    <a:pt x="4" y="336"/>
                    <a:pt x="5" y="336"/>
                  </a:cubicBezTo>
                  <a:cubicBezTo>
                    <a:pt x="6" y="336"/>
                    <a:pt x="7" y="337"/>
                    <a:pt x="7" y="338"/>
                  </a:cubicBezTo>
                  <a:close/>
                  <a:moveTo>
                    <a:pt x="7" y="346"/>
                  </a:moveTo>
                  <a:lnTo>
                    <a:pt x="7" y="346"/>
                  </a:lnTo>
                  <a:cubicBezTo>
                    <a:pt x="7" y="348"/>
                    <a:pt x="6" y="348"/>
                    <a:pt x="5" y="348"/>
                  </a:cubicBezTo>
                  <a:cubicBezTo>
                    <a:pt x="4" y="348"/>
                    <a:pt x="3" y="348"/>
                    <a:pt x="3" y="346"/>
                  </a:cubicBezTo>
                  <a:cubicBezTo>
                    <a:pt x="3" y="345"/>
                    <a:pt x="4" y="344"/>
                    <a:pt x="5" y="344"/>
                  </a:cubicBezTo>
                  <a:cubicBezTo>
                    <a:pt x="6" y="344"/>
                    <a:pt x="7" y="345"/>
                    <a:pt x="7" y="346"/>
                  </a:cubicBezTo>
                  <a:close/>
                  <a:moveTo>
                    <a:pt x="7" y="354"/>
                  </a:moveTo>
                  <a:lnTo>
                    <a:pt x="7" y="354"/>
                  </a:lnTo>
                  <a:cubicBezTo>
                    <a:pt x="7" y="356"/>
                    <a:pt x="7" y="356"/>
                    <a:pt x="5" y="356"/>
                  </a:cubicBezTo>
                  <a:cubicBezTo>
                    <a:pt x="4" y="356"/>
                    <a:pt x="3" y="356"/>
                    <a:pt x="3" y="354"/>
                  </a:cubicBezTo>
                  <a:cubicBezTo>
                    <a:pt x="3" y="353"/>
                    <a:pt x="4" y="352"/>
                    <a:pt x="5" y="352"/>
                  </a:cubicBezTo>
                  <a:cubicBezTo>
                    <a:pt x="7" y="352"/>
                    <a:pt x="7" y="353"/>
                    <a:pt x="7" y="354"/>
                  </a:cubicBezTo>
                  <a:close/>
                  <a:moveTo>
                    <a:pt x="8" y="362"/>
                  </a:moveTo>
                  <a:lnTo>
                    <a:pt x="8" y="362"/>
                  </a:lnTo>
                  <a:cubicBezTo>
                    <a:pt x="8" y="364"/>
                    <a:pt x="7" y="364"/>
                    <a:pt x="6" y="364"/>
                  </a:cubicBezTo>
                  <a:cubicBezTo>
                    <a:pt x="4" y="364"/>
                    <a:pt x="4" y="364"/>
                    <a:pt x="4" y="362"/>
                  </a:cubicBezTo>
                  <a:cubicBezTo>
                    <a:pt x="4" y="361"/>
                    <a:pt x="4" y="360"/>
                    <a:pt x="6" y="360"/>
                  </a:cubicBezTo>
                  <a:cubicBezTo>
                    <a:pt x="7" y="360"/>
                    <a:pt x="8" y="361"/>
                    <a:pt x="8" y="362"/>
                  </a:cubicBezTo>
                  <a:close/>
                  <a:moveTo>
                    <a:pt x="8" y="370"/>
                  </a:moveTo>
                  <a:lnTo>
                    <a:pt x="8" y="370"/>
                  </a:lnTo>
                  <a:cubicBezTo>
                    <a:pt x="8" y="372"/>
                    <a:pt x="7" y="372"/>
                    <a:pt x="6" y="372"/>
                  </a:cubicBezTo>
                  <a:cubicBezTo>
                    <a:pt x="4" y="372"/>
                    <a:pt x="4" y="372"/>
                    <a:pt x="4" y="370"/>
                  </a:cubicBezTo>
                  <a:cubicBezTo>
                    <a:pt x="4" y="369"/>
                    <a:pt x="4" y="368"/>
                    <a:pt x="6" y="368"/>
                  </a:cubicBezTo>
                  <a:cubicBezTo>
                    <a:pt x="7" y="368"/>
                    <a:pt x="8" y="369"/>
                    <a:pt x="8" y="370"/>
                  </a:cubicBezTo>
                  <a:close/>
                  <a:moveTo>
                    <a:pt x="8" y="378"/>
                  </a:moveTo>
                  <a:lnTo>
                    <a:pt x="8" y="378"/>
                  </a:lnTo>
                  <a:cubicBezTo>
                    <a:pt x="8" y="380"/>
                    <a:pt x="7" y="380"/>
                    <a:pt x="6" y="380"/>
                  </a:cubicBezTo>
                  <a:cubicBezTo>
                    <a:pt x="5" y="380"/>
                    <a:pt x="4" y="380"/>
                    <a:pt x="4" y="378"/>
                  </a:cubicBezTo>
                  <a:cubicBezTo>
                    <a:pt x="4" y="377"/>
                    <a:pt x="5" y="376"/>
                    <a:pt x="6" y="376"/>
                  </a:cubicBezTo>
                  <a:cubicBezTo>
                    <a:pt x="7" y="376"/>
                    <a:pt x="8" y="377"/>
                    <a:pt x="8" y="378"/>
                  </a:cubicBezTo>
                  <a:close/>
                  <a:moveTo>
                    <a:pt x="8" y="386"/>
                  </a:moveTo>
                  <a:lnTo>
                    <a:pt x="8" y="386"/>
                  </a:lnTo>
                  <a:cubicBezTo>
                    <a:pt x="8" y="388"/>
                    <a:pt x="7" y="388"/>
                    <a:pt x="6" y="388"/>
                  </a:cubicBezTo>
                  <a:cubicBezTo>
                    <a:pt x="5" y="388"/>
                    <a:pt x="4" y="388"/>
                    <a:pt x="4" y="386"/>
                  </a:cubicBezTo>
                  <a:cubicBezTo>
                    <a:pt x="4" y="385"/>
                    <a:pt x="5" y="384"/>
                    <a:pt x="6" y="384"/>
                  </a:cubicBezTo>
                  <a:cubicBezTo>
                    <a:pt x="7" y="384"/>
                    <a:pt x="8" y="385"/>
                    <a:pt x="8" y="386"/>
                  </a:cubicBezTo>
                  <a:close/>
                  <a:moveTo>
                    <a:pt x="8" y="394"/>
                  </a:moveTo>
                  <a:lnTo>
                    <a:pt x="8" y="394"/>
                  </a:lnTo>
                  <a:cubicBezTo>
                    <a:pt x="8" y="396"/>
                    <a:pt x="7" y="396"/>
                    <a:pt x="6" y="396"/>
                  </a:cubicBezTo>
                  <a:cubicBezTo>
                    <a:pt x="5" y="396"/>
                    <a:pt x="4" y="396"/>
                    <a:pt x="4" y="394"/>
                  </a:cubicBezTo>
                  <a:cubicBezTo>
                    <a:pt x="4" y="393"/>
                    <a:pt x="5" y="392"/>
                    <a:pt x="6" y="392"/>
                  </a:cubicBezTo>
                  <a:cubicBezTo>
                    <a:pt x="7" y="392"/>
                    <a:pt x="8" y="393"/>
                    <a:pt x="8" y="394"/>
                  </a:cubicBezTo>
                  <a:close/>
                  <a:moveTo>
                    <a:pt x="8" y="402"/>
                  </a:moveTo>
                  <a:lnTo>
                    <a:pt x="8" y="402"/>
                  </a:lnTo>
                  <a:cubicBezTo>
                    <a:pt x="8" y="404"/>
                    <a:pt x="7" y="404"/>
                    <a:pt x="6" y="404"/>
                  </a:cubicBezTo>
                  <a:cubicBezTo>
                    <a:pt x="5" y="404"/>
                    <a:pt x="4" y="404"/>
                    <a:pt x="4" y="402"/>
                  </a:cubicBezTo>
                  <a:cubicBezTo>
                    <a:pt x="4" y="401"/>
                    <a:pt x="5" y="400"/>
                    <a:pt x="6" y="400"/>
                  </a:cubicBezTo>
                  <a:cubicBezTo>
                    <a:pt x="7" y="400"/>
                    <a:pt x="8" y="401"/>
                    <a:pt x="8" y="402"/>
                  </a:cubicBezTo>
                  <a:close/>
                  <a:moveTo>
                    <a:pt x="8" y="410"/>
                  </a:moveTo>
                  <a:lnTo>
                    <a:pt x="8" y="410"/>
                  </a:lnTo>
                  <a:cubicBezTo>
                    <a:pt x="8" y="412"/>
                    <a:pt x="7" y="412"/>
                    <a:pt x="6" y="412"/>
                  </a:cubicBezTo>
                  <a:cubicBezTo>
                    <a:pt x="5" y="412"/>
                    <a:pt x="4" y="412"/>
                    <a:pt x="4" y="410"/>
                  </a:cubicBezTo>
                  <a:cubicBezTo>
                    <a:pt x="4" y="409"/>
                    <a:pt x="5" y="408"/>
                    <a:pt x="6" y="408"/>
                  </a:cubicBezTo>
                  <a:cubicBezTo>
                    <a:pt x="7" y="408"/>
                    <a:pt x="8" y="409"/>
                    <a:pt x="8" y="410"/>
                  </a:cubicBezTo>
                  <a:close/>
                  <a:moveTo>
                    <a:pt x="8" y="418"/>
                  </a:moveTo>
                  <a:lnTo>
                    <a:pt x="8" y="418"/>
                  </a:lnTo>
                  <a:cubicBezTo>
                    <a:pt x="8" y="420"/>
                    <a:pt x="7" y="420"/>
                    <a:pt x="6" y="420"/>
                  </a:cubicBezTo>
                  <a:cubicBezTo>
                    <a:pt x="5" y="420"/>
                    <a:pt x="4" y="420"/>
                    <a:pt x="4" y="418"/>
                  </a:cubicBezTo>
                  <a:cubicBezTo>
                    <a:pt x="4" y="417"/>
                    <a:pt x="5" y="416"/>
                    <a:pt x="6" y="416"/>
                  </a:cubicBezTo>
                  <a:cubicBezTo>
                    <a:pt x="7" y="416"/>
                    <a:pt x="8" y="417"/>
                    <a:pt x="8" y="418"/>
                  </a:cubicBezTo>
                  <a:close/>
                  <a:moveTo>
                    <a:pt x="8" y="426"/>
                  </a:moveTo>
                  <a:lnTo>
                    <a:pt x="8" y="426"/>
                  </a:lnTo>
                  <a:cubicBezTo>
                    <a:pt x="8" y="428"/>
                    <a:pt x="7" y="428"/>
                    <a:pt x="6" y="428"/>
                  </a:cubicBezTo>
                  <a:cubicBezTo>
                    <a:pt x="5" y="428"/>
                    <a:pt x="4" y="428"/>
                    <a:pt x="4" y="426"/>
                  </a:cubicBezTo>
                  <a:cubicBezTo>
                    <a:pt x="4" y="425"/>
                    <a:pt x="5" y="424"/>
                    <a:pt x="6" y="424"/>
                  </a:cubicBezTo>
                  <a:cubicBezTo>
                    <a:pt x="7" y="424"/>
                    <a:pt x="8" y="425"/>
                    <a:pt x="8" y="426"/>
                  </a:cubicBezTo>
                  <a:close/>
                  <a:moveTo>
                    <a:pt x="8" y="434"/>
                  </a:moveTo>
                  <a:lnTo>
                    <a:pt x="8" y="435"/>
                  </a:lnTo>
                  <a:cubicBezTo>
                    <a:pt x="8" y="436"/>
                    <a:pt x="7" y="437"/>
                    <a:pt x="6" y="437"/>
                  </a:cubicBezTo>
                  <a:cubicBezTo>
                    <a:pt x="5" y="437"/>
                    <a:pt x="4" y="436"/>
                    <a:pt x="4" y="435"/>
                  </a:cubicBezTo>
                  <a:lnTo>
                    <a:pt x="4" y="434"/>
                  </a:lnTo>
                  <a:cubicBezTo>
                    <a:pt x="4" y="433"/>
                    <a:pt x="5" y="432"/>
                    <a:pt x="6" y="432"/>
                  </a:cubicBezTo>
                  <a:cubicBezTo>
                    <a:pt x="7" y="432"/>
                    <a:pt x="8" y="433"/>
                    <a:pt x="8" y="434"/>
                  </a:cubicBezTo>
                  <a:close/>
                  <a:moveTo>
                    <a:pt x="8" y="443"/>
                  </a:moveTo>
                  <a:lnTo>
                    <a:pt x="8" y="443"/>
                  </a:lnTo>
                  <a:cubicBezTo>
                    <a:pt x="8" y="444"/>
                    <a:pt x="7" y="445"/>
                    <a:pt x="6" y="445"/>
                  </a:cubicBezTo>
                  <a:cubicBezTo>
                    <a:pt x="5" y="445"/>
                    <a:pt x="4" y="444"/>
                    <a:pt x="4" y="443"/>
                  </a:cubicBezTo>
                  <a:cubicBezTo>
                    <a:pt x="4" y="441"/>
                    <a:pt x="5" y="441"/>
                    <a:pt x="6" y="441"/>
                  </a:cubicBezTo>
                  <a:cubicBezTo>
                    <a:pt x="7" y="441"/>
                    <a:pt x="8" y="441"/>
                    <a:pt x="8" y="443"/>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5" name="Freeform 414"/>
            <p:cNvSpPr>
              <a:spLocks noEditPoints="1"/>
            </p:cNvSpPr>
            <p:nvPr/>
          </p:nvSpPr>
          <p:spPr bwMode="auto">
            <a:xfrm>
              <a:off x="5406" y="2219"/>
              <a:ext cx="2" cy="109"/>
            </a:xfrm>
            <a:custGeom>
              <a:avLst/>
              <a:gdLst>
                <a:gd name="T0" fmla="*/ 0 w 8"/>
                <a:gd name="T1" fmla="*/ 0 h 348"/>
                <a:gd name="T2" fmla="*/ 0 w 8"/>
                <a:gd name="T3" fmla="*/ 0 h 348"/>
                <a:gd name="T4" fmla="*/ 0 w 8"/>
                <a:gd name="T5" fmla="*/ 0 h 348"/>
                <a:gd name="T6" fmla="*/ 0 w 8"/>
                <a:gd name="T7" fmla="*/ 0 h 348"/>
                <a:gd name="T8" fmla="*/ 0 w 8"/>
                <a:gd name="T9" fmla="*/ 0 h 348"/>
                <a:gd name="T10" fmla="*/ 0 w 8"/>
                <a:gd name="T11" fmla="*/ 0 h 348"/>
                <a:gd name="T12" fmla="*/ 0 w 8"/>
                <a:gd name="T13" fmla="*/ 0 h 348"/>
                <a:gd name="T14" fmla="*/ 0 w 8"/>
                <a:gd name="T15" fmla="*/ 0 h 348"/>
                <a:gd name="T16" fmla="*/ 0 w 8"/>
                <a:gd name="T17" fmla="*/ 0 h 348"/>
                <a:gd name="T18" fmla="*/ 0 w 8"/>
                <a:gd name="T19" fmla="*/ 0 h 348"/>
                <a:gd name="T20" fmla="*/ 0 w 8"/>
                <a:gd name="T21" fmla="*/ 0 h 348"/>
                <a:gd name="T22" fmla="*/ 0 w 8"/>
                <a:gd name="T23" fmla="*/ 0 h 348"/>
                <a:gd name="T24" fmla="*/ 0 w 8"/>
                <a:gd name="T25" fmla="*/ 0 h 348"/>
                <a:gd name="T26" fmla="*/ 0 w 8"/>
                <a:gd name="T27" fmla="*/ 0 h 348"/>
                <a:gd name="T28" fmla="*/ 0 w 8"/>
                <a:gd name="T29" fmla="*/ 0 h 348"/>
                <a:gd name="T30" fmla="*/ 0 w 8"/>
                <a:gd name="T31" fmla="*/ 0 h 348"/>
                <a:gd name="T32" fmla="*/ 0 w 8"/>
                <a:gd name="T33" fmla="*/ 0 h 348"/>
                <a:gd name="T34" fmla="*/ 0 w 8"/>
                <a:gd name="T35" fmla="*/ 0 h 348"/>
                <a:gd name="T36" fmla="*/ 0 w 8"/>
                <a:gd name="T37" fmla="*/ 0 h 348"/>
                <a:gd name="T38" fmla="*/ 0 w 8"/>
                <a:gd name="T39" fmla="*/ 0 h 348"/>
                <a:gd name="T40" fmla="*/ 0 w 8"/>
                <a:gd name="T41" fmla="*/ 0 h 348"/>
                <a:gd name="T42" fmla="*/ 0 w 8"/>
                <a:gd name="T43" fmla="*/ 0 h 348"/>
                <a:gd name="T44" fmla="*/ 0 w 8"/>
                <a:gd name="T45" fmla="*/ 0 h 348"/>
                <a:gd name="T46" fmla="*/ 0 w 8"/>
                <a:gd name="T47" fmla="*/ 0 h 348"/>
                <a:gd name="T48" fmla="*/ 0 w 8"/>
                <a:gd name="T49" fmla="*/ 0 h 348"/>
                <a:gd name="T50" fmla="*/ 0 w 8"/>
                <a:gd name="T51" fmla="*/ 0 h 348"/>
                <a:gd name="T52" fmla="*/ 0 w 8"/>
                <a:gd name="T53" fmla="*/ 0 h 348"/>
                <a:gd name="T54" fmla="*/ 0 w 8"/>
                <a:gd name="T55" fmla="*/ 0 h 348"/>
                <a:gd name="T56" fmla="*/ 0 w 8"/>
                <a:gd name="T57" fmla="*/ 0 h 348"/>
                <a:gd name="T58" fmla="*/ 0 w 8"/>
                <a:gd name="T59" fmla="*/ 0 h 348"/>
                <a:gd name="T60" fmla="*/ 0 w 8"/>
                <a:gd name="T61" fmla="*/ 0 h 348"/>
                <a:gd name="T62" fmla="*/ 0 w 8"/>
                <a:gd name="T63" fmla="*/ 0 h 348"/>
                <a:gd name="T64" fmla="*/ 0 w 8"/>
                <a:gd name="T65" fmla="*/ 0 h 348"/>
                <a:gd name="T66" fmla="*/ 0 w 8"/>
                <a:gd name="T67" fmla="*/ 0 h 348"/>
                <a:gd name="T68" fmla="*/ 0 w 8"/>
                <a:gd name="T69" fmla="*/ 0 h 348"/>
                <a:gd name="T70" fmla="*/ 0 w 8"/>
                <a:gd name="T71" fmla="*/ 0 h 348"/>
                <a:gd name="T72" fmla="*/ 0 w 8"/>
                <a:gd name="T73" fmla="*/ 0 h 348"/>
                <a:gd name="T74" fmla="*/ 0 w 8"/>
                <a:gd name="T75" fmla="*/ 0 h 348"/>
                <a:gd name="T76" fmla="*/ 0 w 8"/>
                <a:gd name="T77" fmla="*/ 0 h 348"/>
                <a:gd name="T78" fmla="*/ 0 w 8"/>
                <a:gd name="T79" fmla="*/ 0 h 348"/>
                <a:gd name="T80" fmla="*/ 0 w 8"/>
                <a:gd name="T81" fmla="*/ 0 h 348"/>
                <a:gd name="T82" fmla="*/ 0 w 8"/>
                <a:gd name="T83" fmla="*/ 0 h 348"/>
                <a:gd name="T84" fmla="*/ 0 w 8"/>
                <a:gd name="T85" fmla="*/ 0 h 348"/>
                <a:gd name="T86" fmla="*/ 0 w 8"/>
                <a:gd name="T87" fmla="*/ 0 h 348"/>
                <a:gd name="T88" fmla="*/ 0 w 8"/>
                <a:gd name="T89" fmla="*/ 0 h 348"/>
                <a:gd name="T90" fmla="*/ 0 w 8"/>
                <a:gd name="T91" fmla="*/ 0 h 348"/>
                <a:gd name="T92" fmla="*/ 0 w 8"/>
                <a:gd name="T93" fmla="*/ 0 h 348"/>
                <a:gd name="T94" fmla="*/ 0 w 8"/>
                <a:gd name="T95" fmla="*/ 0 h 348"/>
                <a:gd name="T96" fmla="*/ 0 w 8"/>
                <a:gd name="T97" fmla="*/ 0 h 348"/>
                <a:gd name="T98" fmla="*/ 0 w 8"/>
                <a:gd name="T99" fmla="*/ 0 h 348"/>
                <a:gd name="T100" fmla="*/ 0 w 8"/>
                <a:gd name="T101" fmla="*/ 0 h 348"/>
                <a:gd name="T102" fmla="*/ 0 w 8"/>
                <a:gd name="T103" fmla="*/ 0 h 348"/>
                <a:gd name="T104" fmla="*/ 0 w 8"/>
                <a:gd name="T105" fmla="*/ 0 h 348"/>
                <a:gd name="T106" fmla="*/ 0 w 8"/>
                <a:gd name="T107" fmla="*/ 0 h 348"/>
                <a:gd name="T108" fmla="*/ 0 w 8"/>
                <a:gd name="T109" fmla="*/ 0 h 348"/>
                <a:gd name="T110" fmla="*/ 0 w 8"/>
                <a:gd name="T111" fmla="*/ 0 h 348"/>
                <a:gd name="T112" fmla="*/ 0 w 8"/>
                <a:gd name="T113" fmla="*/ 0 h 348"/>
                <a:gd name="T114" fmla="*/ 0 w 8"/>
                <a:gd name="T115" fmla="*/ 0 h 348"/>
                <a:gd name="T116" fmla="*/ 0 w 8"/>
                <a:gd name="T117" fmla="*/ 0 h 348"/>
                <a:gd name="T118" fmla="*/ 0 w 8"/>
                <a:gd name="T119" fmla="*/ 0 h 348"/>
                <a:gd name="T120" fmla="*/ 0 w 8"/>
                <a:gd name="T121" fmla="*/ 0 h 3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348"/>
                <a:gd name="T185" fmla="*/ 8 w 8"/>
                <a:gd name="T186" fmla="*/ 348 h 3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348">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4" y="68"/>
                    <a:pt x="2" y="68"/>
                  </a:cubicBezTo>
                  <a:cubicBezTo>
                    <a:pt x="1" y="68"/>
                    <a:pt x="0" y="67"/>
                    <a:pt x="0" y="66"/>
                  </a:cubicBezTo>
                  <a:cubicBezTo>
                    <a:pt x="0" y="65"/>
                    <a:pt x="1" y="64"/>
                    <a:pt x="2" y="64"/>
                  </a:cubicBezTo>
                  <a:cubicBezTo>
                    <a:pt x="4" y="64"/>
                    <a:pt x="4" y="65"/>
                    <a:pt x="4" y="66"/>
                  </a:cubicBezTo>
                  <a:close/>
                  <a:moveTo>
                    <a:pt x="4" y="74"/>
                  </a:moveTo>
                  <a:lnTo>
                    <a:pt x="4" y="74"/>
                  </a:lnTo>
                  <a:cubicBezTo>
                    <a:pt x="4" y="75"/>
                    <a:pt x="4" y="76"/>
                    <a:pt x="2" y="76"/>
                  </a:cubicBezTo>
                  <a:cubicBezTo>
                    <a:pt x="1" y="76"/>
                    <a:pt x="0" y="75"/>
                    <a:pt x="0" y="74"/>
                  </a:cubicBezTo>
                  <a:cubicBezTo>
                    <a:pt x="0" y="73"/>
                    <a:pt x="1" y="72"/>
                    <a:pt x="2" y="72"/>
                  </a:cubicBezTo>
                  <a:cubicBezTo>
                    <a:pt x="4" y="72"/>
                    <a:pt x="4" y="73"/>
                    <a:pt x="4" y="74"/>
                  </a:cubicBezTo>
                  <a:close/>
                  <a:moveTo>
                    <a:pt x="5" y="82"/>
                  </a:moveTo>
                  <a:lnTo>
                    <a:pt x="5" y="82"/>
                  </a:lnTo>
                  <a:cubicBezTo>
                    <a:pt x="5" y="83"/>
                    <a:pt x="4" y="84"/>
                    <a:pt x="3" y="84"/>
                  </a:cubicBezTo>
                  <a:cubicBezTo>
                    <a:pt x="1" y="84"/>
                    <a:pt x="1" y="83"/>
                    <a:pt x="1" y="82"/>
                  </a:cubicBezTo>
                  <a:cubicBezTo>
                    <a:pt x="1" y="81"/>
                    <a:pt x="1"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5" y="156"/>
                    <a:pt x="3" y="156"/>
                  </a:cubicBezTo>
                  <a:cubicBezTo>
                    <a:pt x="2" y="156"/>
                    <a:pt x="1" y="155"/>
                    <a:pt x="1" y="154"/>
                  </a:cubicBezTo>
                  <a:cubicBezTo>
                    <a:pt x="1" y="153"/>
                    <a:pt x="2" y="152"/>
                    <a:pt x="3" y="152"/>
                  </a:cubicBezTo>
                  <a:cubicBezTo>
                    <a:pt x="5" y="152"/>
                    <a:pt x="5" y="153"/>
                    <a:pt x="5" y="154"/>
                  </a:cubicBezTo>
                  <a:close/>
                  <a:moveTo>
                    <a:pt x="6" y="162"/>
                  </a:moveTo>
                  <a:lnTo>
                    <a:pt x="6" y="162"/>
                  </a:lnTo>
                  <a:cubicBezTo>
                    <a:pt x="6" y="163"/>
                    <a:pt x="5" y="164"/>
                    <a:pt x="4" y="164"/>
                  </a:cubicBezTo>
                  <a:cubicBezTo>
                    <a:pt x="2" y="164"/>
                    <a:pt x="2" y="163"/>
                    <a:pt x="2" y="162"/>
                  </a:cubicBezTo>
                  <a:cubicBezTo>
                    <a:pt x="2" y="161"/>
                    <a:pt x="2"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6" y="236"/>
                    <a:pt x="4" y="236"/>
                  </a:cubicBezTo>
                  <a:cubicBezTo>
                    <a:pt x="3" y="236"/>
                    <a:pt x="2" y="235"/>
                    <a:pt x="2" y="234"/>
                  </a:cubicBezTo>
                  <a:cubicBezTo>
                    <a:pt x="2" y="233"/>
                    <a:pt x="3" y="232"/>
                    <a:pt x="4" y="232"/>
                  </a:cubicBezTo>
                  <a:cubicBezTo>
                    <a:pt x="6" y="232"/>
                    <a:pt x="6" y="233"/>
                    <a:pt x="6" y="234"/>
                  </a:cubicBezTo>
                  <a:close/>
                  <a:moveTo>
                    <a:pt x="7" y="242"/>
                  </a:moveTo>
                  <a:lnTo>
                    <a:pt x="7" y="242"/>
                  </a:lnTo>
                  <a:cubicBezTo>
                    <a:pt x="7" y="243"/>
                    <a:pt x="6" y="244"/>
                    <a:pt x="5" y="244"/>
                  </a:cubicBezTo>
                  <a:cubicBezTo>
                    <a:pt x="3" y="244"/>
                    <a:pt x="3" y="243"/>
                    <a:pt x="3" y="242"/>
                  </a:cubicBezTo>
                  <a:cubicBezTo>
                    <a:pt x="3" y="241"/>
                    <a:pt x="3" y="240"/>
                    <a:pt x="5" y="240"/>
                  </a:cubicBezTo>
                  <a:cubicBezTo>
                    <a:pt x="6" y="240"/>
                    <a:pt x="7" y="241"/>
                    <a:pt x="7" y="242"/>
                  </a:cubicBezTo>
                  <a:close/>
                  <a:moveTo>
                    <a:pt x="7" y="250"/>
                  </a:moveTo>
                  <a:lnTo>
                    <a:pt x="7" y="250"/>
                  </a:lnTo>
                  <a:cubicBezTo>
                    <a:pt x="7" y="251"/>
                    <a:pt x="6" y="252"/>
                    <a:pt x="5" y="252"/>
                  </a:cubicBezTo>
                  <a:cubicBezTo>
                    <a:pt x="4" y="252"/>
                    <a:pt x="3" y="251"/>
                    <a:pt x="3" y="250"/>
                  </a:cubicBezTo>
                  <a:cubicBezTo>
                    <a:pt x="3" y="249"/>
                    <a:pt x="4" y="248"/>
                    <a:pt x="5" y="248"/>
                  </a:cubicBezTo>
                  <a:cubicBezTo>
                    <a:pt x="6" y="248"/>
                    <a:pt x="7" y="249"/>
                    <a:pt x="7" y="250"/>
                  </a:cubicBezTo>
                  <a:close/>
                  <a:moveTo>
                    <a:pt x="7" y="258"/>
                  </a:moveTo>
                  <a:lnTo>
                    <a:pt x="7" y="258"/>
                  </a:lnTo>
                  <a:cubicBezTo>
                    <a:pt x="7" y="259"/>
                    <a:pt x="6" y="260"/>
                    <a:pt x="5" y="260"/>
                  </a:cubicBezTo>
                  <a:cubicBezTo>
                    <a:pt x="4" y="260"/>
                    <a:pt x="3" y="259"/>
                    <a:pt x="3" y="258"/>
                  </a:cubicBezTo>
                  <a:cubicBezTo>
                    <a:pt x="3" y="257"/>
                    <a:pt x="4" y="256"/>
                    <a:pt x="5" y="256"/>
                  </a:cubicBezTo>
                  <a:cubicBezTo>
                    <a:pt x="6" y="256"/>
                    <a:pt x="7" y="257"/>
                    <a:pt x="7" y="258"/>
                  </a:cubicBezTo>
                  <a:close/>
                  <a:moveTo>
                    <a:pt x="7" y="266"/>
                  </a:moveTo>
                  <a:lnTo>
                    <a:pt x="7" y="266"/>
                  </a:lnTo>
                  <a:cubicBezTo>
                    <a:pt x="7" y="267"/>
                    <a:pt x="6" y="268"/>
                    <a:pt x="5" y="268"/>
                  </a:cubicBezTo>
                  <a:cubicBezTo>
                    <a:pt x="4" y="268"/>
                    <a:pt x="3" y="267"/>
                    <a:pt x="3" y="266"/>
                  </a:cubicBezTo>
                  <a:cubicBezTo>
                    <a:pt x="3" y="265"/>
                    <a:pt x="4" y="264"/>
                    <a:pt x="5" y="264"/>
                  </a:cubicBezTo>
                  <a:cubicBezTo>
                    <a:pt x="6" y="264"/>
                    <a:pt x="7" y="265"/>
                    <a:pt x="7" y="266"/>
                  </a:cubicBezTo>
                  <a:close/>
                  <a:moveTo>
                    <a:pt x="7" y="274"/>
                  </a:moveTo>
                  <a:lnTo>
                    <a:pt x="7" y="274"/>
                  </a:lnTo>
                  <a:cubicBezTo>
                    <a:pt x="7" y="275"/>
                    <a:pt x="6" y="276"/>
                    <a:pt x="5" y="276"/>
                  </a:cubicBezTo>
                  <a:cubicBezTo>
                    <a:pt x="4" y="276"/>
                    <a:pt x="3" y="275"/>
                    <a:pt x="3" y="274"/>
                  </a:cubicBezTo>
                  <a:cubicBezTo>
                    <a:pt x="3" y="273"/>
                    <a:pt x="4" y="272"/>
                    <a:pt x="5" y="272"/>
                  </a:cubicBezTo>
                  <a:cubicBezTo>
                    <a:pt x="6" y="272"/>
                    <a:pt x="7" y="273"/>
                    <a:pt x="7" y="274"/>
                  </a:cubicBezTo>
                  <a:close/>
                  <a:moveTo>
                    <a:pt x="7" y="282"/>
                  </a:moveTo>
                  <a:lnTo>
                    <a:pt x="7" y="282"/>
                  </a:lnTo>
                  <a:cubicBezTo>
                    <a:pt x="7" y="283"/>
                    <a:pt x="6" y="284"/>
                    <a:pt x="5" y="284"/>
                  </a:cubicBezTo>
                  <a:cubicBezTo>
                    <a:pt x="4" y="284"/>
                    <a:pt x="3" y="283"/>
                    <a:pt x="3" y="282"/>
                  </a:cubicBezTo>
                  <a:cubicBezTo>
                    <a:pt x="3" y="281"/>
                    <a:pt x="4" y="280"/>
                    <a:pt x="5" y="280"/>
                  </a:cubicBezTo>
                  <a:cubicBezTo>
                    <a:pt x="6" y="280"/>
                    <a:pt x="7" y="281"/>
                    <a:pt x="7" y="282"/>
                  </a:cubicBezTo>
                  <a:close/>
                  <a:moveTo>
                    <a:pt x="7" y="290"/>
                  </a:moveTo>
                  <a:lnTo>
                    <a:pt x="7" y="290"/>
                  </a:lnTo>
                  <a:cubicBezTo>
                    <a:pt x="7" y="291"/>
                    <a:pt x="6" y="292"/>
                    <a:pt x="5" y="292"/>
                  </a:cubicBezTo>
                  <a:cubicBezTo>
                    <a:pt x="4" y="292"/>
                    <a:pt x="3" y="291"/>
                    <a:pt x="3" y="290"/>
                  </a:cubicBezTo>
                  <a:cubicBezTo>
                    <a:pt x="3" y="289"/>
                    <a:pt x="4" y="288"/>
                    <a:pt x="5" y="288"/>
                  </a:cubicBezTo>
                  <a:cubicBezTo>
                    <a:pt x="6" y="288"/>
                    <a:pt x="7" y="289"/>
                    <a:pt x="7" y="290"/>
                  </a:cubicBezTo>
                  <a:close/>
                  <a:moveTo>
                    <a:pt x="7" y="298"/>
                  </a:moveTo>
                  <a:lnTo>
                    <a:pt x="7" y="298"/>
                  </a:lnTo>
                  <a:cubicBezTo>
                    <a:pt x="7" y="299"/>
                    <a:pt x="6" y="300"/>
                    <a:pt x="5" y="300"/>
                  </a:cubicBezTo>
                  <a:cubicBezTo>
                    <a:pt x="4" y="300"/>
                    <a:pt x="3" y="299"/>
                    <a:pt x="3" y="298"/>
                  </a:cubicBezTo>
                  <a:cubicBezTo>
                    <a:pt x="3" y="297"/>
                    <a:pt x="4"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7" y="324"/>
                    <a:pt x="5" y="324"/>
                  </a:cubicBezTo>
                  <a:cubicBezTo>
                    <a:pt x="4" y="324"/>
                    <a:pt x="3" y="323"/>
                    <a:pt x="3" y="322"/>
                  </a:cubicBezTo>
                  <a:cubicBezTo>
                    <a:pt x="3" y="321"/>
                    <a:pt x="4" y="320"/>
                    <a:pt x="5" y="320"/>
                  </a:cubicBezTo>
                  <a:cubicBezTo>
                    <a:pt x="7" y="320"/>
                    <a:pt x="7" y="321"/>
                    <a:pt x="7" y="322"/>
                  </a:cubicBezTo>
                  <a:close/>
                  <a:moveTo>
                    <a:pt x="8" y="330"/>
                  </a:moveTo>
                  <a:lnTo>
                    <a:pt x="8" y="330"/>
                  </a:lnTo>
                  <a:cubicBezTo>
                    <a:pt x="8" y="331"/>
                    <a:pt x="7" y="332"/>
                    <a:pt x="6" y="332"/>
                  </a:cubicBezTo>
                  <a:cubicBezTo>
                    <a:pt x="4" y="332"/>
                    <a:pt x="4" y="331"/>
                    <a:pt x="4" y="330"/>
                  </a:cubicBezTo>
                  <a:cubicBezTo>
                    <a:pt x="4" y="329"/>
                    <a:pt x="4" y="328"/>
                    <a:pt x="6" y="328"/>
                  </a:cubicBezTo>
                  <a:cubicBezTo>
                    <a:pt x="7" y="328"/>
                    <a:pt x="8" y="329"/>
                    <a:pt x="8" y="330"/>
                  </a:cubicBezTo>
                  <a:close/>
                  <a:moveTo>
                    <a:pt x="8" y="338"/>
                  </a:moveTo>
                  <a:lnTo>
                    <a:pt x="8" y="338"/>
                  </a:lnTo>
                  <a:cubicBezTo>
                    <a:pt x="8" y="339"/>
                    <a:pt x="7" y="340"/>
                    <a:pt x="6" y="340"/>
                  </a:cubicBezTo>
                  <a:cubicBezTo>
                    <a:pt x="5" y="340"/>
                    <a:pt x="4" y="339"/>
                    <a:pt x="4" y="338"/>
                  </a:cubicBezTo>
                  <a:cubicBezTo>
                    <a:pt x="4" y="337"/>
                    <a:pt x="5" y="336"/>
                    <a:pt x="6" y="336"/>
                  </a:cubicBezTo>
                  <a:cubicBezTo>
                    <a:pt x="7" y="336"/>
                    <a:pt x="8" y="337"/>
                    <a:pt x="8" y="338"/>
                  </a:cubicBezTo>
                  <a:close/>
                  <a:moveTo>
                    <a:pt x="8" y="346"/>
                  </a:moveTo>
                  <a:lnTo>
                    <a:pt x="8" y="346"/>
                  </a:lnTo>
                  <a:cubicBezTo>
                    <a:pt x="8" y="347"/>
                    <a:pt x="7" y="348"/>
                    <a:pt x="6" y="348"/>
                  </a:cubicBezTo>
                  <a:cubicBezTo>
                    <a:pt x="5" y="348"/>
                    <a:pt x="4" y="347"/>
                    <a:pt x="4" y="346"/>
                  </a:cubicBezTo>
                  <a:cubicBezTo>
                    <a:pt x="4" y="345"/>
                    <a:pt x="5" y="344"/>
                    <a:pt x="6" y="344"/>
                  </a:cubicBezTo>
                  <a:cubicBezTo>
                    <a:pt x="7" y="344"/>
                    <a:pt x="8" y="345"/>
                    <a:pt x="8" y="34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6" name="Freeform 415"/>
            <p:cNvSpPr>
              <a:spLocks noEditPoints="1"/>
            </p:cNvSpPr>
            <p:nvPr/>
          </p:nvSpPr>
          <p:spPr bwMode="auto">
            <a:xfrm>
              <a:off x="5513" y="2026"/>
              <a:ext cx="3" cy="158"/>
            </a:xfrm>
            <a:custGeom>
              <a:avLst/>
              <a:gdLst>
                <a:gd name="T0" fmla="*/ 0 w 9"/>
                <a:gd name="T1" fmla="*/ 0 h 508"/>
                <a:gd name="T2" fmla="*/ 0 w 9"/>
                <a:gd name="T3" fmla="*/ 0 h 508"/>
                <a:gd name="T4" fmla="*/ 0 w 9"/>
                <a:gd name="T5" fmla="*/ 0 h 508"/>
                <a:gd name="T6" fmla="*/ 0 w 9"/>
                <a:gd name="T7" fmla="*/ 0 h 508"/>
                <a:gd name="T8" fmla="*/ 0 w 9"/>
                <a:gd name="T9" fmla="*/ 0 h 508"/>
                <a:gd name="T10" fmla="*/ 0 w 9"/>
                <a:gd name="T11" fmla="*/ 0 h 508"/>
                <a:gd name="T12" fmla="*/ 0 w 9"/>
                <a:gd name="T13" fmla="*/ 0 h 508"/>
                <a:gd name="T14" fmla="*/ 0 w 9"/>
                <a:gd name="T15" fmla="*/ 0 h 508"/>
                <a:gd name="T16" fmla="*/ 0 w 9"/>
                <a:gd name="T17" fmla="*/ 0 h 508"/>
                <a:gd name="T18" fmla="*/ 0 w 9"/>
                <a:gd name="T19" fmla="*/ 0 h 508"/>
                <a:gd name="T20" fmla="*/ 0 w 9"/>
                <a:gd name="T21" fmla="*/ 0 h 508"/>
                <a:gd name="T22" fmla="*/ 0 w 9"/>
                <a:gd name="T23" fmla="*/ 0 h 508"/>
                <a:gd name="T24" fmla="*/ 0 w 9"/>
                <a:gd name="T25" fmla="*/ 0 h 508"/>
                <a:gd name="T26" fmla="*/ 0 w 9"/>
                <a:gd name="T27" fmla="*/ 0 h 508"/>
                <a:gd name="T28" fmla="*/ 0 w 9"/>
                <a:gd name="T29" fmla="*/ 0 h 508"/>
                <a:gd name="T30" fmla="*/ 0 w 9"/>
                <a:gd name="T31" fmla="*/ 0 h 508"/>
                <a:gd name="T32" fmla="*/ 0 w 9"/>
                <a:gd name="T33" fmla="*/ 0 h 508"/>
                <a:gd name="T34" fmla="*/ 0 w 9"/>
                <a:gd name="T35" fmla="*/ 0 h 508"/>
                <a:gd name="T36" fmla="*/ 0 w 9"/>
                <a:gd name="T37" fmla="*/ 0 h 508"/>
                <a:gd name="T38" fmla="*/ 0 w 9"/>
                <a:gd name="T39" fmla="*/ 0 h 508"/>
                <a:gd name="T40" fmla="*/ 0 w 9"/>
                <a:gd name="T41" fmla="*/ 0 h 508"/>
                <a:gd name="T42" fmla="*/ 0 w 9"/>
                <a:gd name="T43" fmla="*/ 0 h 508"/>
                <a:gd name="T44" fmla="*/ 0 w 9"/>
                <a:gd name="T45" fmla="*/ 0 h 508"/>
                <a:gd name="T46" fmla="*/ 0 w 9"/>
                <a:gd name="T47" fmla="*/ 0 h 508"/>
                <a:gd name="T48" fmla="*/ 0 w 9"/>
                <a:gd name="T49" fmla="*/ 0 h 508"/>
                <a:gd name="T50" fmla="*/ 0 w 9"/>
                <a:gd name="T51" fmla="*/ 0 h 508"/>
                <a:gd name="T52" fmla="*/ 0 w 9"/>
                <a:gd name="T53" fmla="*/ 0 h 508"/>
                <a:gd name="T54" fmla="*/ 0 w 9"/>
                <a:gd name="T55" fmla="*/ 0 h 508"/>
                <a:gd name="T56" fmla="*/ 0 w 9"/>
                <a:gd name="T57" fmla="*/ 0 h 508"/>
                <a:gd name="T58" fmla="*/ 0 w 9"/>
                <a:gd name="T59" fmla="*/ 0 h 508"/>
                <a:gd name="T60" fmla="*/ 0 w 9"/>
                <a:gd name="T61" fmla="*/ 0 h 508"/>
                <a:gd name="T62" fmla="*/ 0 w 9"/>
                <a:gd name="T63" fmla="*/ 0 h 508"/>
                <a:gd name="T64" fmla="*/ 0 w 9"/>
                <a:gd name="T65" fmla="*/ 0 h 508"/>
                <a:gd name="T66" fmla="*/ 0 w 9"/>
                <a:gd name="T67" fmla="*/ 0 h 508"/>
                <a:gd name="T68" fmla="*/ 0 w 9"/>
                <a:gd name="T69" fmla="*/ 0 h 508"/>
                <a:gd name="T70" fmla="*/ 0 w 9"/>
                <a:gd name="T71" fmla="*/ 0 h 508"/>
                <a:gd name="T72" fmla="*/ 0 w 9"/>
                <a:gd name="T73" fmla="*/ 0 h 508"/>
                <a:gd name="T74" fmla="*/ 0 w 9"/>
                <a:gd name="T75" fmla="*/ 0 h 508"/>
                <a:gd name="T76" fmla="*/ 0 w 9"/>
                <a:gd name="T77" fmla="*/ 0 h 508"/>
                <a:gd name="T78" fmla="*/ 0 w 9"/>
                <a:gd name="T79" fmla="*/ 0 h 508"/>
                <a:gd name="T80" fmla="*/ 0 w 9"/>
                <a:gd name="T81" fmla="*/ 0 h 508"/>
                <a:gd name="T82" fmla="*/ 0 w 9"/>
                <a:gd name="T83" fmla="*/ 0 h 508"/>
                <a:gd name="T84" fmla="*/ 0 w 9"/>
                <a:gd name="T85" fmla="*/ 0 h 508"/>
                <a:gd name="T86" fmla="*/ 0 w 9"/>
                <a:gd name="T87" fmla="*/ 0 h 508"/>
                <a:gd name="T88" fmla="*/ 0 w 9"/>
                <a:gd name="T89" fmla="*/ 0 h 508"/>
                <a:gd name="T90" fmla="*/ 0 w 9"/>
                <a:gd name="T91" fmla="*/ 0 h 508"/>
                <a:gd name="T92" fmla="*/ 0 w 9"/>
                <a:gd name="T93" fmla="*/ 0 h 508"/>
                <a:gd name="T94" fmla="*/ 0 w 9"/>
                <a:gd name="T95" fmla="*/ 0 h 508"/>
                <a:gd name="T96" fmla="*/ 0 w 9"/>
                <a:gd name="T97" fmla="*/ 0 h 508"/>
                <a:gd name="T98" fmla="*/ 0 w 9"/>
                <a:gd name="T99" fmla="*/ 0 h 508"/>
                <a:gd name="T100" fmla="*/ 0 w 9"/>
                <a:gd name="T101" fmla="*/ 0 h 508"/>
                <a:gd name="T102" fmla="*/ 0 w 9"/>
                <a:gd name="T103" fmla="*/ 0 h 508"/>
                <a:gd name="T104" fmla="*/ 0 w 9"/>
                <a:gd name="T105" fmla="*/ 1 h 508"/>
                <a:gd name="T106" fmla="*/ 0 w 9"/>
                <a:gd name="T107" fmla="*/ 1 h 508"/>
                <a:gd name="T108" fmla="*/ 0 w 9"/>
                <a:gd name="T109" fmla="*/ 1 h 508"/>
                <a:gd name="T110" fmla="*/ 0 w 9"/>
                <a:gd name="T111" fmla="*/ 1 h 5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
                <a:gd name="T169" fmla="*/ 0 h 508"/>
                <a:gd name="T170" fmla="*/ 9 w 9"/>
                <a:gd name="T171" fmla="*/ 508 h 5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 h="508">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5" y="124"/>
                    <a:pt x="3" y="124"/>
                  </a:cubicBezTo>
                  <a:cubicBezTo>
                    <a:pt x="2" y="124"/>
                    <a:pt x="1" y="123"/>
                    <a:pt x="1" y="122"/>
                  </a:cubicBezTo>
                  <a:cubicBezTo>
                    <a:pt x="1" y="121"/>
                    <a:pt x="2" y="120"/>
                    <a:pt x="3" y="120"/>
                  </a:cubicBezTo>
                  <a:cubicBezTo>
                    <a:pt x="5" y="120"/>
                    <a:pt x="5" y="121"/>
                    <a:pt x="5" y="122"/>
                  </a:cubicBezTo>
                  <a:close/>
                  <a:moveTo>
                    <a:pt x="6" y="130"/>
                  </a:moveTo>
                  <a:lnTo>
                    <a:pt x="6" y="130"/>
                  </a:lnTo>
                  <a:cubicBezTo>
                    <a:pt x="6" y="131"/>
                    <a:pt x="5" y="132"/>
                    <a:pt x="4" y="132"/>
                  </a:cubicBezTo>
                  <a:cubicBezTo>
                    <a:pt x="2" y="132"/>
                    <a:pt x="1" y="131"/>
                    <a:pt x="1" y="130"/>
                  </a:cubicBezTo>
                  <a:cubicBezTo>
                    <a:pt x="1" y="129"/>
                    <a:pt x="2" y="128"/>
                    <a:pt x="4" y="128"/>
                  </a:cubicBezTo>
                  <a:cubicBezTo>
                    <a:pt x="5" y="128"/>
                    <a:pt x="6" y="129"/>
                    <a:pt x="6" y="130"/>
                  </a:cubicBezTo>
                  <a:close/>
                  <a:moveTo>
                    <a:pt x="6" y="138"/>
                  </a:moveTo>
                  <a:lnTo>
                    <a:pt x="6" y="138"/>
                  </a:lnTo>
                  <a:cubicBezTo>
                    <a:pt x="6" y="139"/>
                    <a:pt x="5" y="140"/>
                    <a:pt x="4" y="140"/>
                  </a:cubicBezTo>
                  <a:cubicBezTo>
                    <a:pt x="2" y="140"/>
                    <a:pt x="2" y="139"/>
                    <a:pt x="2" y="138"/>
                  </a:cubicBezTo>
                  <a:cubicBezTo>
                    <a:pt x="2" y="137"/>
                    <a:pt x="2"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5" y="156"/>
                    <a:pt x="4" y="156"/>
                  </a:cubicBezTo>
                  <a:cubicBezTo>
                    <a:pt x="3" y="156"/>
                    <a:pt x="2" y="155"/>
                    <a:pt x="2" y="154"/>
                  </a:cubicBezTo>
                  <a:cubicBezTo>
                    <a:pt x="2" y="153"/>
                    <a:pt x="3"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6" y="244"/>
                    <a:pt x="4" y="244"/>
                  </a:cubicBezTo>
                  <a:cubicBezTo>
                    <a:pt x="3" y="244"/>
                    <a:pt x="2" y="243"/>
                    <a:pt x="2" y="242"/>
                  </a:cubicBezTo>
                  <a:cubicBezTo>
                    <a:pt x="2" y="241"/>
                    <a:pt x="3" y="240"/>
                    <a:pt x="4" y="240"/>
                  </a:cubicBezTo>
                  <a:cubicBezTo>
                    <a:pt x="6" y="240"/>
                    <a:pt x="6" y="241"/>
                    <a:pt x="6" y="242"/>
                  </a:cubicBezTo>
                  <a:close/>
                  <a:moveTo>
                    <a:pt x="6" y="250"/>
                  </a:moveTo>
                  <a:lnTo>
                    <a:pt x="6" y="250"/>
                  </a:lnTo>
                  <a:cubicBezTo>
                    <a:pt x="6" y="251"/>
                    <a:pt x="6" y="252"/>
                    <a:pt x="4" y="252"/>
                  </a:cubicBezTo>
                  <a:cubicBezTo>
                    <a:pt x="3" y="252"/>
                    <a:pt x="2" y="251"/>
                    <a:pt x="2" y="250"/>
                  </a:cubicBezTo>
                  <a:cubicBezTo>
                    <a:pt x="2" y="249"/>
                    <a:pt x="3" y="248"/>
                    <a:pt x="4" y="248"/>
                  </a:cubicBezTo>
                  <a:cubicBezTo>
                    <a:pt x="6" y="248"/>
                    <a:pt x="6" y="249"/>
                    <a:pt x="6" y="250"/>
                  </a:cubicBezTo>
                  <a:close/>
                  <a:moveTo>
                    <a:pt x="7" y="258"/>
                  </a:moveTo>
                  <a:lnTo>
                    <a:pt x="7" y="258"/>
                  </a:lnTo>
                  <a:cubicBezTo>
                    <a:pt x="7" y="259"/>
                    <a:pt x="6" y="260"/>
                    <a:pt x="5" y="260"/>
                  </a:cubicBezTo>
                  <a:cubicBezTo>
                    <a:pt x="3" y="260"/>
                    <a:pt x="3" y="259"/>
                    <a:pt x="3" y="258"/>
                  </a:cubicBezTo>
                  <a:cubicBezTo>
                    <a:pt x="3" y="257"/>
                    <a:pt x="3" y="256"/>
                    <a:pt x="5" y="256"/>
                  </a:cubicBezTo>
                  <a:cubicBezTo>
                    <a:pt x="6" y="256"/>
                    <a:pt x="7" y="257"/>
                    <a:pt x="7" y="258"/>
                  </a:cubicBezTo>
                  <a:close/>
                  <a:moveTo>
                    <a:pt x="7" y="266"/>
                  </a:moveTo>
                  <a:lnTo>
                    <a:pt x="7" y="266"/>
                  </a:lnTo>
                  <a:cubicBezTo>
                    <a:pt x="7" y="267"/>
                    <a:pt x="6" y="268"/>
                    <a:pt x="5" y="268"/>
                  </a:cubicBezTo>
                  <a:cubicBezTo>
                    <a:pt x="4" y="268"/>
                    <a:pt x="3" y="267"/>
                    <a:pt x="3" y="266"/>
                  </a:cubicBezTo>
                  <a:cubicBezTo>
                    <a:pt x="3" y="265"/>
                    <a:pt x="4" y="264"/>
                    <a:pt x="5" y="264"/>
                  </a:cubicBezTo>
                  <a:cubicBezTo>
                    <a:pt x="6" y="264"/>
                    <a:pt x="7" y="265"/>
                    <a:pt x="7" y="266"/>
                  </a:cubicBezTo>
                  <a:close/>
                  <a:moveTo>
                    <a:pt x="7" y="274"/>
                  </a:moveTo>
                  <a:lnTo>
                    <a:pt x="7" y="274"/>
                  </a:lnTo>
                  <a:cubicBezTo>
                    <a:pt x="7" y="275"/>
                    <a:pt x="6" y="276"/>
                    <a:pt x="5" y="276"/>
                  </a:cubicBezTo>
                  <a:cubicBezTo>
                    <a:pt x="4" y="276"/>
                    <a:pt x="3" y="275"/>
                    <a:pt x="3" y="274"/>
                  </a:cubicBezTo>
                  <a:cubicBezTo>
                    <a:pt x="3" y="273"/>
                    <a:pt x="4" y="272"/>
                    <a:pt x="5" y="272"/>
                  </a:cubicBezTo>
                  <a:cubicBezTo>
                    <a:pt x="6" y="272"/>
                    <a:pt x="7" y="273"/>
                    <a:pt x="7" y="274"/>
                  </a:cubicBezTo>
                  <a:close/>
                  <a:moveTo>
                    <a:pt x="7" y="282"/>
                  </a:moveTo>
                  <a:lnTo>
                    <a:pt x="7" y="282"/>
                  </a:lnTo>
                  <a:cubicBezTo>
                    <a:pt x="7" y="283"/>
                    <a:pt x="6" y="284"/>
                    <a:pt x="5" y="284"/>
                  </a:cubicBezTo>
                  <a:cubicBezTo>
                    <a:pt x="4" y="284"/>
                    <a:pt x="3" y="283"/>
                    <a:pt x="3" y="282"/>
                  </a:cubicBezTo>
                  <a:cubicBezTo>
                    <a:pt x="3" y="281"/>
                    <a:pt x="4" y="280"/>
                    <a:pt x="5" y="280"/>
                  </a:cubicBezTo>
                  <a:cubicBezTo>
                    <a:pt x="6" y="280"/>
                    <a:pt x="7" y="281"/>
                    <a:pt x="7" y="282"/>
                  </a:cubicBezTo>
                  <a:close/>
                  <a:moveTo>
                    <a:pt x="7" y="290"/>
                  </a:moveTo>
                  <a:lnTo>
                    <a:pt x="7" y="290"/>
                  </a:lnTo>
                  <a:cubicBezTo>
                    <a:pt x="7" y="291"/>
                    <a:pt x="6" y="292"/>
                    <a:pt x="5" y="292"/>
                  </a:cubicBezTo>
                  <a:cubicBezTo>
                    <a:pt x="4" y="292"/>
                    <a:pt x="3" y="291"/>
                    <a:pt x="3" y="290"/>
                  </a:cubicBezTo>
                  <a:cubicBezTo>
                    <a:pt x="3" y="289"/>
                    <a:pt x="4" y="288"/>
                    <a:pt x="5" y="288"/>
                  </a:cubicBezTo>
                  <a:cubicBezTo>
                    <a:pt x="6" y="288"/>
                    <a:pt x="7" y="289"/>
                    <a:pt x="7" y="290"/>
                  </a:cubicBezTo>
                  <a:close/>
                  <a:moveTo>
                    <a:pt x="7" y="298"/>
                  </a:moveTo>
                  <a:lnTo>
                    <a:pt x="7" y="298"/>
                  </a:lnTo>
                  <a:cubicBezTo>
                    <a:pt x="7" y="299"/>
                    <a:pt x="6" y="300"/>
                    <a:pt x="5" y="300"/>
                  </a:cubicBezTo>
                  <a:cubicBezTo>
                    <a:pt x="4" y="300"/>
                    <a:pt x="3" y="299"/>
                    <a:pt x="3" y="298"/>
                  </a:cubicBezTo>
                  <a:cubicBezTo>
                    <a:pt x="3" y="297"/>
                    <a:pt x="4"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7" y="364"/>
                    <a:pt x="5" y="364"/>
                  </a:cubicBezTo>
                  <a:cubicBezTo>
                    <a:pt x="4" y="364"/>
                    <a:pt x="3" y="363"/>
                    <a:pt x="3" y="362"/>
                  </a:cubicBezTo>
                  <a:cubicBezTo>
                    <a:pt x="3" y="361"/>
                    <a:pt x="4" y="360"/>
                    <a:pt x="5" y="360"/>
                  </a:cubicBezTo>
                  <a:cubicBezTo>
                    <a:pt x="7" y="360"/>
                    <a:pt x="7" y="361"/>
                    <a:pt x="7" y="362"/>
                  </a:cubicBezTo>
                  <a:close/>
                  <a:moveTo>
                    <a:pt x="7" y="370"/>
                  </a:moveTo>
                  <a:lnTo>
                    <a:pt x="7" y="370"/>
                  </a:lnTo>
                  <a:cubicBezTo>
                    <a:pt x="7" y="371"/>
                    <a:pt x="7" y="372"/>
                    <a:pt x="5" y="372"/>
                  </a:cubicBezTo>
                  <a:cubicBezTo>
                    <a:pt x="4" y="372"/>
                    <a:pt x="3" y="371"/>
                    <a:pt x="3" y="370"/>
                  </a:cubicBezTo>
                  <a:cubicBezTo>
                    <a:pt x="3" y="369"/>
                    <a:pt x="4" y="368"/>
                    <a:pt x="5" y="368"/>
                  </a:cubicBezTo>
                  <a:cubicBezTo>
                    <a:pt x="7" y="368"/>
                    <a:pt x="7" y="369"/>
                    <a:pt x="7" y="370"/>
                  </a:cubicBezTo>
                  <a:close/>
                  <a:moveTo>
                    <a:pt x="8" y="378"/>
                  </a:moveTo>
                  <a:lnTo>
                    <a:pt x="8" y="378"/>
                  </a:lnTo>
                  <a:cubicBezTo>
                    <a:pt x="8" y="379"/>
                    <a:pt x="7" y="380"/>
                    <a:pt x="6" y="380"/>
                  </a:cubicBezTo>
                  <a:cubicBezTo>
                    <a:pt x="4" y="380"/>
                    <a:pt x="4" y="379"/>
                    <a:pt x="4" y="378"/>
                  </a:cubicBezTo>
                  <a:cubicBezTo>
                    <a:pt x="4" y="377"/>
                    <a:pt x="4" y="376"/>
                    <a:pt x="6" y="376"/>
                  </a:cubicBezTo>
                  <a:cubicBezTo>
                    <a:pt x="7" y="376"/>
                    <a:pt x="8" y="377"/>
                    <a:pt x="8" y="378"/>
                  </a:cubicBezTo>
                  <a:close/>
                  <a:moveTo>
                    <a:pt x="8" y="386"/>
                  </a:moveTo>
                  <a:lnTo>
                    <a:pt x="8" y="386"/>
                  </a:lnTo>
                  <a:cubicBezTo>
                    <a:pt x="8" y="387"/>
                    <a:pt x="7" y="388"/>
                    <a:pt x="6" y="388"/>
                  </a:cubicBezTo>
                  <a:cubicBezTo>
                    <a:pt x="4" y="388"/>
                    <a:pt x="4" y="387"/>
                    <a:pt x="4" y="386"/>
                  </a:cubicBezTo>
                  <a:cubicBezTo>
                    <a:pt x="4" y="385"/>
                    <a:pt x="4" y="384"/>
                    <a:pt x="6" y="384"/>
                  </a:cubicBezTo>
                  <a:cubicBezTo>
                    <a:pt x="7" y="384"/>
                    <a:pt x="8" y="385"/>
                    <a:pt x="8" y="386"/>
                  </a:cubicBezTo>
                  <a:close/>
                  <a:moveTo>
                    <a:pt x="8" y="394"/>
                  </a:moveTo>
                  <a:lnTo>
                    <a:pt x="8" y="394"/>
                  </a:lnTo>
                  <a:cubicBezTo>
                    <a:pt x="8" y="395"/>
                    <a:pt x="7" y="396"/>
                    <a:pt x="6" y="396"/>
                  </a:cubicBezTo>
                  <a:cubicBezTo>
                    <a:pt x="5" y="396"/>
                    <a:pt x="4" y="395"/>
                    <a:pt x="4" y="394"/>
                  </a:cubicBezTo>
                  <a:cubicBezTo>
                    <a:pt x="4" y="393"/>
                    <a:pt x="5" y="392"/>
                    <a:pt x="6" y="392"/>
                  </a:cubicBezTo>
                  <a:cubicBezTo>
                    <a:pt x="7" y="392"/>
                    <a:pt x="8" y="393"/>
                    <a:pt x="8" y="394"/>
                  </a:cubicBezTo>
                  <a:close/>
                  <a:moveTo>
                    <a:pt x="8" y="402"/>
                  </a:moveTo>
                  <a:lnTo>
                    <a:pt x="8" y="402"/>
                  </a:lnTo>
                  <a:cubicBezTo>
                    <a:pt x="8" y="403"/>
                    <a:pt x="7" y="404"/>
                    <a:pt x="6" y="404"/>
                  </a:cubicBezTo>
                  <a:cubicBezTo>
                    <a:pt x="5" y="404"/>
                    <a:pt x="4" y="403"/>
                    <a:pt x="4" y="402"/>
                  </a:cubicBezTo>
                  <a:cubicBezTo>
                    <a:pt x="4" y="401"/>
                    <a:pt x="5" y="400"/>
                    <a:pt x="6" y="400"/>
                  </a:cubicBezTo>
                  <a:cubicBezTo>
                    <a:pt x="7" y="400"/>
                    <a:pt x="8" y="401"/>
                    <a:pt x="8" y="402"/>
                  </a:cubicBezTo>
                  <a:close/>
                  <a:moveTo>
                    <a:pt x="8" y="410"/>
                  </a:moveTo>
                  <a:lnTo>
                    <a:pt x="8" y="410"/>
                  </a:lnTo>
                  <a:cubicBezTo>
                    <a:pt x="8" y="411"/>
                    <a:pt x="7" y="412"/>
                    <a:pt x="6" y="412"/>
                  </a:cubicBezTo>
                  <a:cubicBezTo>
                    <a:pt x="5" y="412"/>
                    <a:pt x="4" y="411"/>
                    <a:pt x="4" y="410"/>
                  </a:cubicBezTo>
                  <a:cubicBezTo>
                    <a:pt x="4" y="409"/>
                    <a:pt x="5" y="408"/>
                    <a:pt x="6" y="408"/>
                  </a:cubicBezTo>
                  <a:cubicBezTo>
                    <a:pt x="7" y="408"/>
                    <a:pt x="8" y="409"/>
                    <a:pt x="8" y="410"/>
                  </a:cubicBezTo>
                  <a:close/>
                  <a:moveTo>
                    <a:pt x="8" y="418"/>
                  </a:moveTo>
                  <a:lnTo>
                    <a:pt x="8" y="418"/>
                  </a:lnTo>
                  <a:cubicBezTo>
                    <a:pt x="8" y="419"/>
                    <a:pt x="7" y="420"/>
                    <a:pt x="6" y="420"/>
                  </a:cubicBezTo>
                  <a:cubicBezTo>
                    <a:pt x="5" y="420"/>
                    <a:pt x="4" y="419"/>
                    <a:pt x="4" y="418"/>
                  </a:cubicBezTo>
                  <a:cubicBezTo>
                    <a:pt x="4" y="417"/>
                    <a:pt x="5" y="416"/>
                    <a:pt x="6" y="416"/>
                  </a:cubicBezTo>
                  <a:cubicBezTo>
                    <a:pt x="7" y="416"/>
                    <a:pt x="8" y="417"/>
                    <a:pt x="8" y="418"/>
                  </a:cubicBezTo>
                  <a:close/>
                  <a:moveTo>
                    <a:pt x="8" y="426"/>
                  </a:moveTo>
                  <a:lnTo>
                    <a:pt x="8" y="426"/>
                  </a:lnTo>
                  <a:cubicBezTo>
                    <a:pt x="8" y="427"/>
                    <a:pt x="7" y="428"/>
                    <a:pt x="6" y="428"/>
                  </a:cubicBezTo>
                  <a:cubicBezTo>
                    <a:pt x="5" y="428"/>
                    <a:pt x="4" y="427"/>
                    <a:pt x="4" y="426"/>
                  </a:cubicBezTo>
                  <a:cubicBezTo>
                    <a:pt x="4" y="425"/>
                    <a:pt x="5" y="424"/>
                    <a:pt x="6" y="424"/>
                  </a:cubicBezTo>
                  <a:cubicBezTo>
                    <a:pt x="7" y="424"/>
                    <a:pt x="8" y="425"/>
                    <a:pt x="8" y="426"/>
                  </a:cubicBezTo>
                  <a:close/>
                  <a:moveTo>
                    <a:pt x="8" y="434"/>
                  </a:moveTo>
                  <a:lnTo>
                    <a:pt x="8" y="434"/>
                  </a:lnTo>
                  <a:cubicBezTo>
                    <a:pt x="8" y="435"/>
                    <a:pt x="7" y="436"/>
                    <a:pt x="6" y="436"/>
                  </a:cubicBezTo>
                  <a:cubicBezTo>
                    <a:pt x="5" y="436"/>
                    <a:pt x="4" y="435"/>
                    <a:pt x="4" y="434"/>
                  </a:cubicBezTo>
                  <a:cubicBezTo>
                    <a:pt x="4" y="433"/>
                    <a:pt x="5" y="432"/>
                    <a:pt x="6" y="432"/>
                  </a:cubicBezTo>
                  <a:cubicBezTo>
                    <a:pt x="7" y="432"/>
                    <a:pt x="8" y="433"/>
                    <a:pt x="8" y="434"/>
                  </a:cubicBezTo>
                  <a:close/>
                  <a:moveTo>
                    <a:pt x="8" y="442"/>
                  </a:moveTo>
                  <a:lnTo>
                    <a:pt x="8" y="442"/>
                  </a:lnTo>
                  <a:cubicBezTo>
                    <a:pt x="8" y="443"/>
                    <a:pt x="7" y="444"/>
                    <a:pt x="6" y="444"/>
                  </a:cubicBezTo>
                  <a:cubicBezTo>
                    <a:pt x="5" y="444"/>
                    <a:pt x="4" y="443"/>
                    <a:pt x="4" y="442"/>
                  </a:cubicBezTo>
                  <a:cubicBezTo>
                    <a:pt x="4" y="441"/>
                    <a:pt x="5" y="440"/>
                    <a:pt x="6" y="440"/>
                  </a:cubicBezTo>
                  <a:cubicBezTo>
                    <a:pt x="7" y="440"/>
                    <a:pt x="8" y="441"/>
                    <a:pt x="8" y="442"/>
                  </a:cubicBezTo>
                  <a:close/>
                  <a:moveTo>
                    <a:pt x="8" y="450"/>
                  </a:moveTo>
                  <a:lnTo>
                    <a:pt x="8" y="450"/>
                  </a:lnTo>
                  <a:cubicBezTo>
                    <a:pt x="8" y="451"/>
                    <a:pt x="7" y="452"/>
                    <a:pt x="6" y="452"/>
                  </a:cubicBezTo>
                  <a:cubicBezTo>
                    <a:pt x="5" y="452"/>
                    <a:pt x="4" y="451"/>
                    <a:pt x="4" y="450"/>
                  </a:cubicBezTo>
                  <a:cubicBezTo>
                    <a:pt x="4" y="449"/>
                    <a:pt x="5" y="448"/>
                    <a:pt x="6" y="448"/>
                  </a:cubicBezTo>
                  <a:cubicBezTo>
                    <a:pt x="7" y="448"/>
                    <a:pt x="8" y="449"/>
                    <a:pt x="8" y="450"/>
                  </a:cubicBezTo>
                  <a:close/>
                  <a:moveTo>
                    <a:pt x="8" y="458"/>
                  </a:moveTo>
                  <a:lnTo>
                    <a:pt x="8" y="458"/>
                  </a:lnTo>
                  <a:cubicBezTo>
                    <a:pt x="8" y="459"/>
                    <a:pt x="7" y="460"/>
                    <a:pt x="6" y="460"/>
                  </a:cubicBezTo>
                  <a:cubicBezTo>
                    <a:pt x="5" y="460"/>
                    <a:pt x="4" y="459"/>
                    <a:pt x="4" y="458"/>
                  </a:cubicBezTo>
                  <a:cubicBezTo>
                    <a:pt x="4" y="457"/>
                    <a:pt x="5" y="456"/>
                    <a:pt x="6" y="456"/>
                  </a:cubicBezTo>
                  <a:cubicBezTo>
                    <a:pt x="7" y="456"/>
                    <a:pt x="8" y="457"/>
                    <a:pt x="8" y="458"/>
                  </a:cubicBezTo>
                  <a:close/>
                  <a:moveTo>
                    <a:pt x="8" y="466"/>
                  </a:moveTo>
                  <a:lnTo>
                    <a:pt x="8" y="466"/>
                  </a:lnTo>
                  <a:cubicBezTo>
                    <a:pt x="8" y="467"/>
                    <a:pt x="7" y="468"/>
                    <a:pt x="6" y="468"/>
                  </a:cubicBezTo>
                  <a:cubicBezTo>
                    <a:pt x="5" y="468"/>
                    <a:pt x="4" y="467"/>
                    <a:pt x="4" y="466"/>
                  </a:cubicBezTo>
                  <a:cubicBezTo>
                    <a:pt x="4" y="465"/>
                    <a:pt x="5" y="464"/>
                    <a:pt x="6" y="464"/>
                  </a:cubicBezTo>
                  <a:cubicBezTo>
                    <a:pt x="7" y="464"/>
                    <a:pt x="8" y="465"/>
                    <a:pt x="8" y="466"/>
                  </a:cubicBezTo>
                  <a:close/>
                  <a:moveTo>
                    <a:pt x="8" y="474"/>
                  </a:moveTo>
                  <a:lnTo>
                    <a:pt x="8" y="474"/>
                  </a:lnTo>
                  <a:cubicBezTo>
                    <a:pt x="8" y="475"/>
                    <a:pt x="7" y="476"/>
                    <a:pt x="6" y="476"/>
                  </a:cubicBezTo>
                  <a:cubicBezTo>
                    <a:pt x="5" y="476"/>
                    <a:pt x="4" y="475"/>
                    <a:pt x="4" y="474"/>
                  </a:cubicBezTo>
                  <a:cubicBezTo>
                    <a:pt x="4" y="473"/>
                    <a:pt x="5" y="472"/>
                    <a:pt x="6" y="472"/>
                  </a:cubicBezTo>
                  <a:cubicBezTo>
                    <a:pt x="7" y="472"/>
                    <a:pt x="8" y="473"/>
                    <a:pt x="8" y="474"/>
                  </a:cubicBezTo>
                  <a:close/>
                  <a:moveTo>
                    <a:pt x="8" y="482"/>
                  </a:moveTo>
                  <a:lnTo>
                    <a:pt x="8" y="482"/>
                  </a:lnTo>
                  <a:cubicBezTo>
                    <a:pt x="8" y="483"/>
                    <a:pt x="8" y="484"/>
                    <a:pt x="6" y="484"/>
                  </a:cubicBezTo>
                  <a:cubicBezTo>
                    <a:pt x="5" y="484"/>
                    <a:pt x="4" y="483"/>
                    <a:pt x="4" y="482"/>
                  </a:cubicBezTo>
                  <a:cubicBezTo>
                    <a:pt x="4" y="481"/>
                    <a:pt x="5" y="480"/>
                    <a:pt x="6" y="480"/>
                  </a:cubicBezTo>
                  <a:cubicBezTo>
                    <a:pt x="8" y="480"/>
                    <a:pt x="8" y="481"/>
                    <a:pt x="8" y="482"/>
                  </a:cubicBezTo>
                  <a:close/>
                  <a:moveTo>
                    <a:pt x="8" y="490"/>
                  </a:moveTo>
                  <a:lnTo>
                    <a:pt x="8" y="490"/>
                  </a:lnTo>
                  <a:cubicBezTo>
                    <a:pt x="8" y="491"/>
                    <a:pt x="8" y="492"/>
                    <a:pt x="6" y="492"/>
                  </a:cubicBezTo>
                  <a:cubicBezTo>
                    <a:pt x="5" y="492"/>
                    <a:pt x="4" y="491"/>
                    <a:pt x="4" y="490"/>
                  </a:cubicBezTo>
                  <a:cubicBezTo>
                    <a:pt x="4" y="489"/>
                    <a:pt x="5" y="488"/>
                    <a:pt x="6" y="488"/>
                  </a:cubicBezTo>
                  <a:cubicBezTo>
                    <a:pt x="8" y="488"/>
                    <a:pt x="8" y="489"/>
                    <a:pt x="8" y="490"/>
                  </a:cubicBezTo>
                  <a:close/>
                  <a:moveTo>
                    <a:pt x="9" y="498"/>
                  </a:moveTo>
                  <a:lnTo>
                    <a:pt x="9" y="498"/>
                  </a:lnTo>
                  <a:cubicBezTo>
                    <a:pt x="9" y="499"/>
                    <a:pt x="8" y="500"/>
                    <a:pt x="7" y="500"/>
                  </a:cubicBezTo>
                  <a:cubicBezTo>
                    <a:pt x="5" y="500"/>
                    <a:pt x="5" y="499"/>
                    <a:pt x="5" y="498"/>
                  </a:cubicBezTo>
                  <a:cubicBezTo>
                    <a:pt x="5" y="497"/>
                    <a:pt x="5" y="496"/>
                    <a:pt x="7" y="496"/>
                  </a:cubicBezTo>
                  <a:cubicBezTo>
                    <a:pt x="8" y="496"/>
                    <a:pt x="9" y="497"/>
                    <a:pt x="9" y="498"/>
                  </a:cubicBezTo>
                  <a:close/>
                  <a:moveTo>
                    <a:pt x="9" y="506"/>
                  </a:moveTo>
                  <a:lnTo>
                    <a:pt x="9" y="506"/>
                  </a:lnTo>
                  <a:cubicBezTo>
                    <a:pt x="9" y="507"/>
                    <a:pt x="8" y="508"/>
                    <a:pt x="7" y="508"/>
                  </a:cubicBezTo>
                  <a:cubicBezTo>
                    <a:pt x="5" y="508"/>
                    <a:pt x="5" y="507"/>
                    <a:pt x="5" y="506"/>
                  </a:cubicBezTo>
                  <a:cubicBezTo>
                    <a:pt x="5" y="505"/>
                    <a:pt x="5" y="504"/>
                    <a:pt x="7" y="504"/>
                  </a:cubicBezTo>
                  <a:cubicBezTo>
                    <a:pt x="8" y="504"/>
                    <a:pt x="9" y="505"/>
                    <a:pt x="9" y="50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07" name="Freeform 416"/>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708" name="Oval 417"/>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09" name="Oval 418"/>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10" name="Oval 419"/>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711" name="Freeform 420"/>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2" name="Freeform 421"/>
            <p:cNvSpPr>
              <a:spLocks noEditPoints="1"/>
            </p:cNvSpPr>
            <p:nvPr/>
          </p:nvSpPr>
          <p:spPr bwMode="auto">
            <a:xfrm>
              <a:off x="4008" y="3789"/>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0" y="67"/>
                  </a:moveTo>
                  <a:lnTo>
                    <a:pt x="0" y="67"/>
                  </a:lnTo>
                  <a:cubicBezTo>
                    <a:pt x="0" y="65"/>
                    <a:pt x="2" y="63"/>
                    <a:pt x="4" y="63"/>
                  </a:cubicBezTo>
                  <a:cubicBezTo>
                    <a:pt x="6" y="63"/>
                    <a:pt x="8" y="65"/>
                    <a:pt x="8" y="67"/>
                  </a:cubicBezTo>
                  <a:cubicBezTo>
                    <a:pt x="8" y="70"/>
                    <a:pt x="6" y="71"/>
                    <a:pt x="4" y="71"/>
                  </a:cubicBezTo>
                  <a:cubicBezTo>
                    <a:pt x="2" y="71"/>
                    <a:pt x="0" y="70"/>
                    <a:pt x="0" y="67"/>
                  </a:cubicBezTo>
                  <a:close/>
                  <a:moveTo>
                    <a:pt x="2" y="52"/>
                  </a:moveTo>
                  <a:lnTo>
                    <a:pt x="2" y="52"/>
                  </a:lnTo>
                  <a:cubicBezTo>
                    <a:pt x="2" y="49"/>
                    <a:pt x="3" y="48"/>
                    <a:pt x="6" y="48"/>
                  </a:cubicBezTo>
                  <a:cubicBezTo>
                    <a:pt x="8" y="48"/>
                    <a:pt x="10" y="49"/>
                    <a:pt x="10" y="52"/>
                  </a:cubicBezTo>
                  <a:cubicBezTo>
                    <a:pt x="10" y="54"/>
                    <a:pt x="8" y="56"/>
                    <a:pt x="6" y="56"/>
                  </a:cubicBezTo>
                  <a:cubicBezTo>
                    <a:pt x="3" y="56"/>
                    <a:pt x="2" y="54"/>
                    <a:pt x="2" y="52"/>
                  </a:cubicBezTo>
                  <a:close/>
                  <a:moveTo>
                    <a:pt x="3" y="36"/>
                  </a:moveTo>
                  <a:lnTo>
                    <a:pt x="3" y="36"/>
                  </a:lnTo>
                  <a:cubicBezTo>
                    <a:pt x="3" y="33"/>
                    <a:pt x="5" y="32"/>
                    <a:pt x="7" y="32"/>
                  </a:cubicBezTo>
                  <a:cubicBezTo>
                    <a:pt x="10" y="32"/>
                    <a:pt x="11" y="33"/>
                    <a:pt x="11" y="36"/>
                  </a:cubicBezTo>
                  <a:cubicBezTo>
                    <a:pt x="11" y="38"/>
                    <a:pt x="10" y="40"/>
                    <a:pt x="7" y="40"/>
                  </a:cubicBezTo>
                  <a:cubicBezTo>
                    <a:pt x="5" y="40"/>
                    <a:pt x="3" y="38"/>
                    <a:pt x="3" y="36"/>
                  </a:cubicBezTo>
                  <a:close/>
                  <a:moveTo>
                    <a:pt x="5" y="20"/>
                  </a:moveTo>
                  <a:lnTo>
                    <a:pt x="5" y="20"/>
                  </a:lnTo>
                  <a:cubicBezTo>
                    <a:pt x="5" y="18"/>
                    <a:pt x="7" y="16"/>
                    <a:pt x="9" y="16"/>
                  </a:cubicBezTo>
                  <a:cubicBezTo>
                    <a:pt x="11" y="16"/>
                    <a:pt x="13" y="18"/>
                    <a:pt x="13" y="20"/>
                  </a:cubicBezTo>
                  <a:cubicBezTo>
                    <a:pt x="13" y="22"/>
                    <a:pt x="11" y="24"/>
                    <a:pt x="9" y="24"/>
                  </a:cubicBezTo>
                  <a:cubicBezTo>
                    <a:pt x="7" y="24"/>
                    <a:pt x="5" y="22"/>
                    <a:pt x="5"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3" name="Freeform 422"/>
            <p:cNvSpPr>
              <a:spLocks noEditPoints="1"/>
            </p:cNvSpPr>
            <p:nvPr/>
          </p:nvSpPr>
          <p:spPr bwMode="auto">
            <a:xfrm>
              <a:off x="4116" y="3731"/>
              <a:ext cx="2" cy="34"/>
            </a:xfrm>
            <a:custGeom>
              <a:avLst/>
              <a:gdLst>
                <a:gd name="T0" fmla="*/ 0 w 16"/>
                <a:gd name="T1" fmla="*/ 0 h 215"/>
                <a:gd name="T2" fmla="*/ 0 w 16"/>
                <a:gd name="T3" fmla="*/ 0 h 215"/>
                <a:gd name="T4" fmla="*/ 0 w 16"/>
                <a:gd name="T5" fmla="*/ 0 h 215"/>
                <a:gd name="T6" fmla="*/ 0 w 16"/>
                <a:gd name="T7" fmla="*/ 0 h 215"/>
                <a:gd name="T8" fmla="*/ 0 w 16"/>
                <a:gd name="T9" fmla="*/ 0 h 215"/>
                <a:gd name="T10" fmla="*/ 0 w 16"/>
                <a:gd name="T11" fmla="*/ 0 h 215"/>
                <a:gd name="T12" fmla="*/ 0 w 16"/>
                <a:gd name="T13" fmla="*/ 0 h 215"/>
                <a:gd name="T14" fmla="*/ 0 w 16"/>
                <a:gd name="T15" fmla="*/ 0 h 215"/>
                <a:gd name="T16" fmla="*/ 0 w 16"/>
                <a:gd name="T17" fmla="*/ 0 h 215"/>
                <a:gd name="T18" fmla="*/ 0 w 16"/>
                <a:gd name="T19" fmla="*/ 0 h 215"/>
                <a:gd name="T20" fmla="*/ 0 w 16"/>
                <a:gd name="T21" fmla="*/ 0 h 215"/>
                <a:gd name="T22" fmla="*/ 0 w 16"/>
                <a:gd name="T23" fmla="*/ 0 h 215"/>
                <a:gd name="T24" fmla="*/ 0 w 16"/>
                <a:gd name="T25" fmla="*/ 0 h 215"/>
                <a:gd name="T26" fmla="*/ 0 w 16"/>
                <a:gd name="T27" fmla="*/ 0 h 215"/>
                <a:gd name="T28" fmla="*/ 0 w 16"/>
                <a:gd name="T29" fmla="*/ 0 h 215"/>
                <a:gd name="T30" fmla="*/ 0 w 16"/>
                <a:gd name="T31" fmla="*/ 0 h 215"/>
                <a:gd name="T32" fmla="*/ 0 w 16"/>
                <a:gd name="T33" fmla="*/ 0 h 215"/>
                <a:gd name="T34" fmla="*/ 0 w 16"/>
                <a:gd name="T35" fmla="*/ 0 h 215"/>
                <a:gd name="T36" fmla="*/ 0 w 16"/>
                <a:gd name="T37" fmla="*/ 0 h 215"/>
                <a:gd name="T38" fmla="*/ 0 w 16"/>
                <a:gd name="T39" fmla="*/ 0 h 215"/>
                <a:gd name="T40" fmla="*/ 0 w 16"/>
                <a:gd name="T41" fmla="*/ 0 h 215"/>
                <a:gd name="T42" fmla="*/ 0 w 16"/>
                <a:gd name="T43" fmla="*/ 0 h 215"/>
                <a:gd name="T44" fmla="*/ 0 w 16"/>
                <a:gd name="T45" fmla="*/ 0 h 215"/>
                <a:gd name="T46" fmla="*/ 0 w 16"/>
                <a:gd name="T47" fmla="*/ 0 h 215"/>
                <a:gd name="T48" fmla="*/ 0 w 16"/>
                <a:gd name="T49" fmla="*/ 0 h 215"/>
                <a:gd name="T50" fmla="*/ 0 w 16"/>
                <a:gd name="T51" fmla="*/ 0 h 215"/>
                <a:gd name="T52" fmla="*/ 0 w 16"/>
                <a:gd name="T53" fmla="*/ 0 h 215"/>
                <a:gd name="T54" fmla="*/ 0 w 16"/>
                <a:gd name="T55" fmla="*/ 0 h 215"/>
                <a:gd name="T56" fmla="*/ 0 w 16"/>
                <a:gd name="T57" fmla="*/ 0 h 215"/>
                <a:gd name="T58" fmla="*/ 0 w 16"/>
                <a:gd name="T59" fmla="*/ 0 h 215"/>
                <a:gd name="T60" fmla="*/ 0 w 16"/>
                <a:gd name="T61" fmla="*/ 0 h 215"/>
                <a:gd name="T62" fmla="*/ 0 w 16"/>
                <a:gd name="T63" fmla="*/ 0 h 215"/>
                <a:gd name="T64" fmla="*/ 0 w 16"/>
                <a:gd name="T65" fmla="*/ 0 h 215"/>
                <a:gd name="T66" fmla="*/ 0 w 16"/>
                <a:gd name="T67" fmla="*/ 0 h 215"/>
                <a:gd name="T68" fmla="*/ 0 w 16"/>
                <a:gd name="T69" fmla="*/ 0 h 215"/>
                <a:gd name="T70" fmla="*/ 0 w 16"/>
                <a:gd name="T71" fmla="*/ 0 h 215"/>
                <a:gd name="T72" fmla="*/ 0 w 16"/>
                <a:gd name="T73" fmla="*/ 0 h 215"/>
                <a:gd name="T74" fmla="*/ 0 w 16"/>
                <a:gd name="T75" fmla="*/ 0 h 215"/>
                <a:gd name="T76" fmla="*/ 0 w 16"/>
                <a:gd name="T77" fmla="*/ 0 h 215"/>
                <a:gd name="T78" fmla="*/ 0 w 16"/>
                <a:gd name="T79" fmla="*/ 0 h 215"/>
                <a:gd name="T80" fmla="*/ 0 w 16"/>
                <a:gd name="T81" fmla="*/ 0 h 215"/>
                <a:gd name="T82" fmla="*/ 0 w 16"/>
                <a:gd name="T83" fmla="*/ 0 h 215"/>
                <a:gd name="T84" fmla="*/ 0 w 16"/>
                <a:gd name="T85" fmla="*/ 0 h 215"/>
                <a:gd name="T86" fmla="*/ 0 w 16"/>
                <a:gd name="T87" fmla="*/ 0 h 215"/>
                <a:gd name="T88" fmla="*/ 0 w 16"/>
                <a:gd name="T89" fmla="*/ 0 h 215"/>
                <a:gd name="T90" fmla="*/ 0 w 16"/>
                <a:gd name="T91" fmla="*/ 0 h 215"/>
                <a:gd name="T92" fmla="*/ 0 w 16"/>
                <a:gd name="T93" fmla="*/ 0 h 215"/>
                <a:gd name="T94" fmla="*/ 0 w 16"/>
                <a:gd name="T95" fmla="*/ 0 h 215"/>
                <a:gd name="T96" fmla="*/ 0 w 16"/>
                <a:gd name="T97" fmla="*/ 0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5"/>
                <a:gd name="T149" fmla="*/ 16 w 16"/>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5">
                  <a:moveTo>
                    <a:pt x="0" y="211"/>
                  </a:moveTo>
                  <a:lnTo>
                    <a:pt x="0" y="211"/>
                  </a:lnTo>
                  <a:cubicBezTo>
                    <a:pt x="0" y="209"/>
                    <a:pt x="2" y="207"/>
                    <a:pt x="4" y="207"/>
                  </a:cubicBezTo>
                  <a:cubicBezTo>
                    <a:pt x="7" y="207"/>
                    <a:pt x="8" y="209"/>
                    <a:pt x="8" y="211"/>
                  </a:cubicBezTo>
                  <a:cubicBezTo>
                    <a:pt x="8" y="214"/>
                    <a:pt x="7" y="215"/>
                    <a:pt x="4" y="215"/>
                  </a:cubicBezTo>
                  <a:cubicBezTo>
                    <a:pt x="2" y="215"/>
                    <a:pt x="0" y="214"/>
                    <a:pt x="0" y="211"/>
                  </a:cubicBezTo>
                  <a:close/>
                  <a:moveTo>
                    <a:pt x="1" y="195"/>
                  </a:moveTo>
                  <a:lnTo>
                    <a:pt x="1" y="195"/>
                  </a:lnTo>
                  <a:cubicBezTo>
                    <a:pt x="1" y="193"/>
                    <a:pt x="3" y="191"/>
                    <a:pt x="5" y="191"/>
                  </a:cubicBezTo>
                  <a:cubicBezTo>
                    <a:pt x="7" y="191"/>
                    <a:pt x="9" y="193"/>
                    <a:pt x="9" y="195"/>
                  </a:cubicBezTo>
                  <a:cubicBezTo>
                    <a:pt x="9" y="198"/>
                    <a:pt x="7" y="199"/>
                    <a:pt x="5" y="199"/>
                  </a:cubicBezTo>
                  <a:cubicBezTo>
                    <a:pt x="3" y="199"/>
                    <a:pt x="1" y="198"/>
                    <a:pt x="1" y="195"/>
                  </a:cubicBezTo>
                  <a:close/>
                  <a:moveTo>
                    <a:pt x="2" y="179"/>
                  </a:moveTo>
                  <a:lnTo>
                    <a:pt x="2" y="179"/>
                  </a:lnTo>
                  <a:cubicBezTo>
                    <a:pt x="2" y="177"/>
                    <a:pt x="3" y="175"/>
                    <a:pt x="6" y="175"/>
                  </a:cubicBezTo>
                  <a:cubicBezTo>
                    <a:pt x="8" y="175"/>
                    <a:pt x="10" y="177"/>
                    <a:pt x="10" y="179"/>
                  </a:cubicBezTo>
                  <a:cubicBezTo>
                    <a:pt x="10" y="182"/>
                    <a:pt x="8" y="183"/>
                    <a:pt x="6" y="183"/>
                  </a:cubicBezTo>
                  <a:cubicBezTo>
                    <a:pt x="3" y="183"/>
                    <a:pt x="2" y="182"/>
                    <a:pt x="2" y="179"/>
                  </a:cubicBezTo>
                  <a:close/>
                  <a:moveTo>
                    <a:pt x="2" y="163"/>
                  </a:moveTo>
                  <a:lnTo>
                    <a:pt x="2" y="163"/>
                  </a:lnTo>
                  <a:cubicBezTo>
                    <a:pt x="2" y="161"/>
                    <a:pt x="4" y="159"/>
                    <a:pt x="6" y="159"/>
                  </a:cubicBezTo>
                  <a:cubicBezTo>
                    <a:pt x="9" y="159"/>
                    <a:pt x="10" y="161"/>
                    <a:pt x="10" y="163"/>
                  </a:cubicBezTo>
                  <a:cubicBezTo>
                    <a:pt x="10" y="166"/>
                    <a:pt x="9" y="167"/>
                    <a:pt x="6" y="167"/>
                  </a:cubicBezTo>
                  <a:cubicBezTo>
                    <a:pt x="4" y="167"/>
                    <a:pt x="2" y="166"/>
                    <a:pt x="2" y="163"/>
                  </a:cubicBezTo>
                  <a:close/>
                  <a:moveTo>
                    <a:pt x="3" y="147"/>
                  </a:moveTo>
                  <a:lnTo>
                    <a:pt x="3" y="147"/>
                  </a:lnTo>
                  <a:cubicBezTo>
                    <a:pt x="3" y="145"/>
                    <a:pt x="5" y="143"/>
                    <a:pt x="7" y="143"/>
                  </a:cubicBezTo>
                  <a:cubicBezTo>
                    <a:pt x="9" y="143"/>
                    <a:pt x="11" y="145"/>
                    <a:pt x="11" y="147"/>
                  </a:cubicBezTo>
                  <a:cubicBezTo>
                    <a:pt x="11" y="150"/>
                    <a:pt x="9" y="151"/>
                    <a:pt x="7" y="151"/>
                  </a:cubicBezTo>
                  <a:cubicBezTo>
                    <a:pt x="5" y="151"/>
                    <a:pt x="3" y="150"/>
                    <a:pt x="3" y="147"/>
                  </a:cubicBezTo>
                  <a:close/>
                  <a:moveTo>
                    <a:pt x="4" y="131"/>
                  </a:moveTo>
                  <a:lnTo>
                    <a:pt x="4" y="131"/>
                  </a:lnTo>
                  <a:cubicBezTo>
                    <a:pt x="4" y="129"/>
                    <a:pt x="5" y="127"/>
                    <a:pt x="8" y="127"/>
                  </a:cubicBezTo>
                  <a:cubicBezTo>
                    <a:pt x="10" y="127"/>
                    <a:pt x="12" y="129"/>
                    <a:pt x="12" y="131"/>
                  </a:cubicBezTo>
                  <a:cubicBezTo>
                    <a:pt x="12" y="134"/>
                    <a:pt x="10" y="135"/>
                    <a:pt x="8" y="135"/>
                  </a:cubicBezTo>
                  <a:cubicBezTo>
                    <a:pt x="5" y="135"/>
                    <a:pt x="4" y="134"/>
                    <a:pt x="4" y="131"/>
                  </a:cubicBezTo>
                  <a:close/>
                  <a:moveTo>
                    <a:pt x="4" y="115"/>
                  </a:moveTo>
                  <a:lnTo>
                    <a:pt x="4" y="115"/>
                  </a:lnTo>
                  <a:cubicBezTo>
                    <a:pt x="4" y="113"/>
                    <a:pt x="6" y="111"/>
                    <a:pt x="8" y="111"/>
                  </a:cubicBezTo>
                  <a:cubicBezTo>
                    <a:pt x="10" y="111"/>
                    <a:pt x="12" y="113"/>
                    <a:pt x="12" y="115"/>
                  </a:cubicBezTo>
                  <a:cubicBezTo>
                    <a:pt x="12" y="118"/>
                    <a:pt x="10" y="119"/>
                    <a:pt x="8" y="119"/>
                  </a:cubicBezTo>
                  <a:cubicBezTo>
                    <a:pt x="6" y="119"/>
                    <a:pt x="4" y="118"/>
                    <a:pt x="4" y="115"/>
                  </a:cubicBezTo>
                  <a:close/>
                  <a:moveTo>
                    <a:pt x="5" y="99"/>
                  </a:moveTo>
                  <a:lnTo>
                    <a:pt x="5" y="99"/>
                  </a:lnTo>
                  <a:cubicBezTo>
                    <a:pt x="5" y="97"/>
                    <a:pt x="7" y="95"/>
                    <a:pt x="9" y="95"/>
                  </a:cubicBezTo>
                  <a:cubicBezTo>
                    <a:pt x="11" y="95"/>
                    <a:pt x="13" y="97"/>
                    <a:pt x="13" y="99"/>
                  </a:cubicBezTo>
                  <a:cubicBezTo>
                    <a:pt x="13" y="102"/>
                    <a:pt x="11" y="103"/>
                    <a:pt x="9" y="103"/>
                  </a:cubicBezTo>
                  <a:cubicBezTo>
                    <a:pt x="7" y="103"/>
                    <a:pt x="5" y="102"/>
                    <a:pt x="5" y="99"/>
                  </a:cubicBezTo>
                  <a:close/>
                  <a:moveTo>
                    <a:pt x="5" y="83"/>
                  </a:moveTo>
                  <a:lnTo>
                    <a:pt x="5" y="83"/>
                  </a:lnTo>
                  <a:cubicBezTo>
                    <a:pt x="5" y="81"/>
                    <a:pt x="7" y="79"/>
                    <a:pt x="9" y="79"/>
                  </a:cubicBezTo>
                  <a:cubicBezTo>
                    <a:pt x="12" y="79"/>
                    <a:pt x="13" y="81"/>
                    <a:pt x="13" y="83"/>
                  </a:cubicBezTo>
                  <a:cubicBezTo>
                    <a:pt x="13" y="86"/>
                    <a:pt x="12" y="87"/>
                    <a:pt x="9" y="87"/>
                  </a:cubicBezTo>
                  <a:cubicBezTo>
                    <a:pt x="7" y="87"/>
                    <a:pt x="5" y="86"/>
                    <a:pt x="5" y="83"/>
                  </a:cubicBezTo>
                  <a:close/>
                  <a:moveTo>
                    <a:pt x="6" y="67"/>
                  </a:moveTo>
                  <a:lnTo>
                    <a:pt x="6" y="67"/>
                  </a:lnTo>
                  <a:cubicBezTo>
                    <a:pt x="6" y="65"/>
                    <a:pt x="8" y="63"/>
                    <a:pt x="10" y="63"/>
                  </a:cubicBezTo>
                  <a:cubicBezTo>
                    <a:pt x="12" y="63"/>
                    <a:pt x="14" y="65"/>
                    <a:pt x="14" y="67"/>
                  </a:cubicBezTo>
                  <a:cubicBezTo>
                    <a:pt x="14" y="70"/>
                    <a:pt x="12" y="71"/>
                    <a:pt x="10" y="71"/>
                  </a:cubicBezTo>
                  <a:cubicBezTo>
                    <a:pt x="8" y="71"/>
                    <a:pt x="6" y="70"/>
                    <a:pt x="6" y="67"/>
                  </a:cubicBezTo>
                  <a:close/>
                  <a:moveTo>
                    <a:pt x="7" y="51"/>
                  </a:moveTo>
                  <a:lnTo>
                    <a:pt x="7" y="51"/>
                  </a:lnTo>
                  <a:cubicBezTo>
                    <a:pt x="7" y="49"/>
                    <a:pt x="8" y="47"/>
                    <a:pt x="11" y="47"/>
                  </a:cubicBezTo>
                  <a:cubicBezTo>
                    <a:pt x="13" y="47"/>
                    <a:pt x="15" y="49"/>
                    <a:pt x="15" y="51"/>
                  </a:cubicBezTo>
                  <a:cubicBezTo>
                    <a:pt x="15" y="54"/>
                    <a:pt x="13" y="55"/>
                    <a:pt x="11" y="55"/>
                  </a:cubicBezTo>
                  <a:cubicBezTo>
                    <a:pt x="8" y="55"/>
                    <a:pt x="7" y="54"/>
                    <a:pt x="7" y="51"/>
                  </a:cubicBezTo>
                  <a:close/>
                  <a:moveTo>
                    <a:pt x="7" y="36"/>
                  </a:moveTo>
                  <a:lnTo>
                    <a:pt x="7" y="35"/>
                  </a:lnTo>
                  <a:cubicBezTo>
                    <a:pt x="7" y="33"/>
                    <a:pt x="9" y="31"/>
                    <a:pt x="11" y="31"/>
                  </a:cubicBezTo>
                  <a:cubicBezTo>
                    <a:pt x="13" y="31"/>
                    <a:pt x="15" y="33"/>
                    <a:pt x="15" y="35"/>
                  </a:cubicBezTo>
                  <a:lnTo>
                    <a:pt x="15" y="36"/>
                  </a:lnTo>
                  <a:cubicBezTo>
                    <a:pt x="15" y="38"/>
                    <a:pt x="13" y="40"/>
                    <a:pt x="11" y="40"/>
                  </a:cubicBezTo>
                  <a:cubicBezTo>
                    <a:pt x="9" y="40"/>
                    <a:pt x="7" y="38"/>
                    <a:pt x="7" y="36"/>
                  </a:cubicBezTo>
                  <a:close/>
                  <a:moveTo>
                    <a:pt x="8" y="20"/>
                  </a:moveTo>
                  <a:lnTo>
                    <a:pt x="8" y="19"/>
                  </a:lnTo>
                  <a:cubicBezTo>
                    <a:pt x="8" y="17"/>
                    <a:pt x="10" y="15"/>
                    <a:pt x="12" y="15"/>
                  </a:cubicBezTo>
                  <a:cubicBezTo>
                    <a:pt x="14" y="15"/>
                    <a:pt x="16" y="17"/>
                    <a:pt x="16" y="19"/>
                  </a:cubicBezTo>
                  <a:lnTo>
                    <a:pt x="16" y="20"/>
                  </a:lnTo>
                  <a:cubicBezTo>
                    <a:pt x="16" y="22"/>
                    <a:pt x="14" y="24"/>
                    <a:pt x="12" y="24"/>
                  </a:cubicBezTo>
                  <a:cubicBezTo>
                    <a:pt x="10" y="24"/>
                    <a:pt x="8" y="22"/>
                    <a:pt x="8" y="20"/>
                  </a:cubicBezTo>
                  <a:close/>
                  <a:moveTo>
                    <a:pt x="8" y="4"/>
                  </a:moveTo>
                  <a:lnTo>
                    <a:pt x="8" y="4"/>
                  </a:lnTo>
                  <a:cubicBezTo>
                    <a:pt x="8" y="1"/>
                    <a:pt x="10" y="0"/>
                    <a:pt x="12" y="0"/>
                  </a:cubicBezTo>
                  <a:cubicBezTo>
                    <a:pt x="15" y="0"/>
                    <a:pt x="16" y="1"/>
                    <a:pt x="16" y="4"/>
                  </a:cubicBezTo>
                  <a:cubicBezTo>
                    <a:pt x="16" y="6"/>
                    <a:pt x="15" y="8"/>
                    <a:pt x="12" y="8"/>
                  </a:cubicBezTo>
                  <a:cubicBezTo>
                    <a:pt x="10" y="8"/>
                    <a:pt x="8" y="6"/>
                    <a:pt x="8"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4" name="Freeform 423"/>
            <p:cNvSpPr>
              <a:spLocks noEditPoints="1"/>
            </p:cNvSpPr>
            <p:nvPr/>
          </p:nvSpPr>
          <p:spPr bwMode="auto">
            <a:xfrm>
              <a:off x="4276" y="3679"/>
              <a:ext cx="2" cy="21"/>
            </a:xfrm>
            <a:custGeom>
              <a:avLst/>
              <a:gdLst>
                <a:gd name="T0" fmla="*/ 0 w 16"/>
                <a:gd name="T1" fmla="*/ 0 h 136"/>
                <a:gd name="T2" fmla="*/ 0 w 16"/>
                <a:gd name="T3" fmla="*/ 0 h 136"/>
                <a:gd name="T4" fmla="*/ 0 w 16"/>
                <a:gd name="T5" fmla="*/ 0 h 136"/>
                <a:gd name="T6" fmla="*/ 0 w 16"/>
                <a:gd name="T7" fmla="*/ 0 h 136"/>
                <a:gd name="T8" fmla="*/ 0 w 16"/>
                <a:gd name="T9" fmla="*/ 0 h 136"/>
                <a:gd name="T10" fmla="*/ 0 w 16"/>
                <a:gd name="T11" fmla="*/ 0 h 136"/>
                <a:gd name="T12" fmla="*/ 0 w 16"/>
                <a:gd name="T13" fmla="*/ 0 h 136"/>
                <a:gd name="T14" fmla="*/ 0 w 16"/>
                <a:gd name="T15" fmla="*/ 0 h 136"/>
                <a:gd name="T16" fmla="*/ 0 w 16"/>
                <a:gd name="T17" fmla="*/ 0 h 136"/>
                <a:gd name="T18" fmla="*/ 0 w 16"/>
                <a:gd name="T19" fmla="*/ 0 h 136"/>
                <a:gd name="T20" fmla="*/ 0 w 16"/>
                <a:gd name="T21" fmla="*/ 0 h 136"/>
                <a:gd name="T22" fmla="*/ 0 w 16"/>
                <a:gd name="T23" fmla="*/ 0 h 136"/>
                <a:gd name="T24" fmla="*/ 0 w 16"/>
                <a:gd name="T25" fmla="*/ 0 h 136"/>
                <a:gd name="T26" fmla="*/ 0 w 16"/>
                <a:gd name="T27" fmla="*/ 0 h 136"/>
                <a:gd name="T28" fmla="*/ 0 w 16"/>
                <a:gd name="T29" fmla="*/ 0 h 136"/>
                <a:gd name="T30" fmla="*/ 0 w 16"/>
                <a:gd name="T31" fmla="*/ 0 h 136"/>
                <a:gd name="T32" fmla="*/ 0 w 16"/>
                <a:gd name="T33" fmla="*/ 0 h 136"/>
                <a:gd name="T34" fmla="*/ 0 w 16"/>
                <a:gd name="T35" fmla="*/ 0 h 136"/>
                <a:gd name="T36" fmla="*/ 0 w 16"/>
                <a:gd name="T37" fmla="*/ 0 h 136"/>
                <a:gd name="T38" fmla="*/ 0 w 16"/>
                <a:gd name="T39" fmla="*/ 0 h 136"/>
                <a:gd name="T40" fmla="*/ 0 w 16"/>
                <a:gd name="T41" fmla="*/ 0 h 136"/>
                <a:gd name="T42" fmla="*/ 0 w 16"/>
                <a:gd name="T43" fmla="*/ 0 h 136"/>
                <a:gd name="T44" fmla="*/ 0 w 16"/>
                <a:gd name="T45" fmla="*/ 0 h 136"/>
                <a:gd name="T46" fmla="*/ 0 w 16"/>
                <a:gd name="T47" fmla="*/ 0 h 136"/>
                <a:gd name="T48" fmla="*/ 0 w 16"/>
                <a:gd name="T49" fmla="*/ 0 h 136"/>
                <a:gd name="T50" fmla="*/ 0 w 16"/>
                <a:gd name="T51" fmla="*/ 0 h 136"/>
                <a:gd name="T52" fmla="*/ 0 w 16"/>
                <a:gd name="T53" fmla="*/ 0 h 136"/>
                <a:gd name="T54" fmla="*/ 0 w 16"/>
                <a:gd name="T55" fmla="*/ 0 h 136"/>
                <a:gd name="T56" fmla="*/ 0 w 16"/>
                <a:gd name="T57" fmla="*/ 0 h 136"/>
                <a:gd name="T58" fmla="*/ 0 w 16"/>
                <a:gd name="T59" fmla="*/ 0 h 136"/>
                <a:gd name="T60" fmla="*/ 0 w 16"/>
                <a:gd name="T61" fmla="*/ 0 h 136"/>
                <a:gd name="T62" fmla="*/ 0 w 16"/>
                <a:gd name="T63" fmla="*/ 0 h 136"/>
                <a:gd name="T64" fmla="*/ 0 w 16"/>
                <a:gd name="T65" fmla="*/ 0 h 136"/>
                <a:gd name="T66" fmla="*/ 0 w 16"/>
                <a:gd name="T67" fmla="*/ 0 h 136"/>
                <a:gd name="T68" fmla="*/ 0 w 16"/>
                <a:gd name="T69" fmla="*/ 0 h 136"/>
                <a:gd name="T70" fmla="*/ 0 w 16"/>
                <a:gd name="T71" fmla="*/ 0 h 136"/>
                <a:gd name="T72" fmla="*/ 0 w 16"/>
                <a:gd name="T73" fmla="*/ 0 h 136"/>
                <a:gd name="T74" fmla="*/ 0 w 16"/>
                <a:gd name="T75" fmla="*/ 0 h 136"/>
                <a:gd name="T76" fmla="*/ 0 w 16"/>
                <a:gd name="T77" fmla="*/ 0 h 136"/>
                <a:gd name="T78" fmla="*/ 0 w 16"/>
                <a:gd name="T79" fmla="*/ 0 h 136"/>
                <a:gd name="T80" fmla="*/ 0 w 16"/>
                <a:gd name="T81" fmla="*/ 0 h 136"/>
                <a:gd name="T82" fmla="*/ 0 w 16"/>
                <a:gd name="T83" fmla="*/ 0 h 136"/>
                <a:gd name="T84" fmla="*/ 0 w 16"/>
                <a:gd name="T85" fmla="*/ 0 h 136"/>
                <a:gd name="T86" fmla="*/ 0 w 16"/>
                <a:gd name="T87" fmla="*/ 0 h 136"/>
                <a:gd name="T88" fmla="*/ 0 w 16"/>
                <a:gd name="T89" fmla="*/ 0 h 136"/>
                <a:gd name="T90" fmla="*/ 0 w 16"/>
                <a:gd name="T91" fmla="*/ 0 h 136"/>
                <a:gd name="T92" fmla="*/ 0 w 16"/>
                <a:gd name="T93" fmla="*/ 0 h 136"/>
                <a:gd name="T94" fmla="*/ 0 w 16"/>
                <a:gd name="T95" fmla="*/ 0 h 136"/>
                <a:gd name="T96" fmla="*/ 0 w 16"/>
                <a:gd name="T97" fmla="*/ 0 h 136"/>
                <a:gd name="T98" fmla="*/ 0 w 16"/>
                <a:gd name="T99" fmla="*/ 0 h 136"/>
                <a:gd name="T100" fmla="*/ 0 w 16"/>
                <a:gd name="T101" fmla="*/ 0 h 136"/>
                <a:gd name="T102" fmla="*/ 0 w 16"/>
                <a:gd name="T103" fmla="*/ 0 h 136"/>
                <a:gd name="T104" fmla="*/ 0 w 16"/>
                <a:gd name="T105" fmla="*/ 0 h 136"/>
                <a:gd name="T106" fmla="*/ 0 w 16"/>
                <a:gd name="T107" fmla="*/ 0 h 136"/>
                <a:gd name="T108" fmla="*/ 0 w 16"/>
                <a:gd name="T109" fmla="*/ 0 h 136"/>
                <a:gd name="T110" fmla="*/ 0 w 16"/>
                <a:gd name="T111" fmla="*/ 0 h 136"/>
                <a:gd name="T112" fmla="*/ 0 w 16"/>
                <a:gd name="T113" fmla="*/ 0 h 136"/>
                <a:gd name="T114" fmla="*/ 0 w 16"/>
                <a:gd name="T115" fmla="*/ 0 h 136"/>
                <a:gd name="T116" fmla="*/ 0 w 16"/>
                <a:gd name="T117" fmla="*/ 0 h 136"/>
                <a:gd name="T118" fmla="*/ 0 w 16"/>
                <a:gd name="T119" fmla="*/ 0 h 136"/>
                <a:gd name="T120" fmla="*/ 0 w 16"/>
                <a:gd name="T121" fmla="*/ 0 h 136"/>
                <a:gd name="T122" fmla="*/ 0 w 16"/>
                <a:gd name="T123" fmla="*/ 0 h 136"/>
                <a:gd name="T124" fmla="*/ 0 w 16"/>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
                <a:gd name="T190" fmla="*/ 0 h 136"/>
                <a:gd name="T191" fmla="*/ 16 w 16"/>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 h="136">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8" y="24"/>
                    <a:pt x="5" y="24"/>
                  </a:cubicBezTo>
                  <a:cubicBezTo>
                    <a:pt x="3" y="24"/>
                    <a:pt x="1" y="22"/>
                    <a:pt x="1" y="20"/>
                  </a:cubicBezTo>
                  <a:cubicBezTo>
                    <a:pt x="1" y="18"/>
                    <a:pt x="3" y="16"/>
                    <a:pt x="5" y="16"/>
                  </a:cubicBezTo>
                  <a:cubicBezTo>
                    <a:pt x="8" y="16"/>
                    <a:pt x="9" y="18"/>
                    <a:pt x="9" y="20"/>
                  </a:cubicBezTo>
                  <a:close/>
                  <a:moveTo>
                    <a:pt x="10" y="36"/>
                  </a:moveTo>
                  <a:lnTo>
                    <a:pt x="10" y="36"/>
                  </a:lnTo>
                  <a:cubicBezTo>
                    <a:pt x="10" y="38"/>
                    <a:pt x="9" y="40"/>
                    <a:pt x="6" y="40"/>
                  </a:cubicBezTo>
                  <a:cubicBezTo>
                    <a:pt x="4" y="40"/>
                    <a:pt x="2" y="38"/>
                    <a:pt x="2" y="36"/>
                  </a:cubicBezTo>
                  <a:cubicBezTo>
                    <a:pt x="2" y="34"/>
                    <a:pt x="4" y="32"/>
                    <a:pt x="6" y="32"/>
                  </a:cubicBezTo>
                  <a:cubicBezTo>
                    <a:pt x="9" y="32"/>
                    <a:pt x="10" y="34"/>
                    <a:pt x="10" y="36"/>
                  </a:cubicBezTo>
                  <a:close/>
                  <a:moveTo>
                    <a:pt x="11" y="52"/>
                  </a:moveTo>
                  <a:lnTo>
                    <a:pt x="11" y="52"/>
                  </a:lnTo>
                  <a:cubicBezTo>
                    <a:pt x="11" y="54"/>
                    <a:pt x="9" y="56"/>
                    <a:pt x="7" y="56"/>
                  </a:cubicBezTo>
                  <a:cubicBezTo>
                    <a:pt x="5" y="56"/>
                    <a:pt x="3" y="54"/>
                    <a:pt x="3" y="52"/>
                  </a:cubicBezTo>
                  <a:cubicBezTo>
                    <a:pt x="3" y="50"/>
                    <a:pt x="5" y="48"/>
                    <a:pt x="7" y="48"/>
                  </a:cubicBezTo>
                  <a:cubicBezTo>
                    <a:pt x="9" y="48"/>
                    <a:pt x="11" y="50"/>
                    <a:pt x="11" y="52"/>
                  </a:cubicBezTo>
                  <a:close/>
                  <a:moveTo>
                    <a:pt x="12" y="68"/>
                  </a:moveTo>
                  <a:lnTo>
                    <a:pt x="12" y="68"/>
                  </a:lnTo>
                  <a:cubicBezTo>
                    <a:pt x="12" y="70"/>
                    <a:pt x="10" y="72"/>
                    <a:pt x="8" y="72"/>
                  </a:cubicBezTo>
                  <a:cubicBezTo>
                    <a:pt x="6" y="72"/>
                    <a:pt x="4" y="70"/>
                    <a:pt x="4" y="68"/>
                  </a:cubicBezTo>
                  <a:cubicBezTo>
                    <a:pt x="4" y="66"/>
                    <a:pt x="6" y="64"/>
                    <a:pt x="8" y="64"/>
                  </a:cubicBezTo>
                  <a:cubicBezTo>
                    <a:pt x="10" y="64"/>
                    <a:pt x="12" y="66"/>
                    <a:pt x="12" y="68"/>
                  </a:cubicBezTo>
                  <a:close/>
                  <a:moveTo>
                    <a:pt x="13" y="84"/>
                  </a:moveTo>
                  <a:lnTo>
                    <a:pt x="13" y="84"/>
                  </a:lnTo>
                  <a:cubicBezTo>
                    <a:pt x="13" y="86"/>
                    <a:pt x="11" y="88"/>
                    <a:pt x="9" y="88"/>
                  </a:cubicBezTo>
                  <a:cubicBezTo>
                    <a:pt x="7" y="88"/>
                    <a:pt x="5" y="86"/>
                    <a:pt x="5" y="84"/>
                  </a:cubicBezTo>
                  <a:cubicBezTo>
                    <a:pt x="5" y="81"/>
                    <a:pt x="7" y="80"/>
                    <a:pt x="9" y="80"/>
                  </a:cubicBezTo>
                  <a:cubicBezTo>
                    <a:pt x="11" y="80"/>
                    <a:pt x="13" y="81"/>
                    <a:pt x="13" y="84"/>
                  </a:cubicBezTo>
                  <a:close/>
                  <a:moveTo>
                    <a:pt x="14" y="100"/>
                  </a:moveTo>
                  <a:lnTo>
                    <a:pt x="14" y="100"/>
                  </a:lnTo>
                  <a:cubicBezTo>
                    <a:pt x="14" y="102"/>
                    <a:pt x="12" y="104"/>
                    <a:pt x="10" y="104"/>
                  </a:cubicBezTo>
                  <a:cubicBezTo>
                    <a:pt x="8" y="104"/>
                    <a:pt x="6" y="102"/>
                    <a:pt x="6" y="100"/>
                  </a:cubicBezTo>
                  <a:cubicBezTo>
                    <a:pt x="6" y="97"/>
                    <a:pt x="8" y="96"/>
                    <a:pt x="10" y="96"/>
                  </a:cubicBezTo>
                  <a:cubicBezTo>
                    <a:pt x="12" y="96"/>
                    <a:pt x="14" y="97"/>
                    <a:pt x="14" y="100"/>
                  </a:cubicBezTo>
                  <a:close/>
                  <a:moveTo>
                    <a:pt x="15" y="116"/>
                  </a:moveTo>
                  <a:lnTo>
                    <a:pt x="15" y="116"/>
                  </a:lnTo>
                  <a:cubicBezTo>
                    <a:pt x="15" y="118"/>
                    <a:pt x="13" y="120"/>
                    <a:pt x="11" y="120"/>
                  </a:cubicBezTo>
                  <a:cubicBezTo>
                    <a:pt x="9" y="120"/>
                    <a:pt x="7" y="118"/>
                    <a:pt x="7" y="116"/>
                  </a:cubicBezTo>
                  <a:cubicBezTo>
                    <a:pt x="7" y="113"/>
                    <a:pt x="9" y="112"/>
                    <a:pt x="11" y="112"/>
                  </a:cubicBezTo>
                  <a:cubicBezTo>
                    <a:pt x="13" y="112"/>
                    <a:pt x="15" y="113"/>
                    <a:pt x="15" y="116"/>
                  </a:cubicBezTo>
                  <a:close/>
                  <a:moveTo>
                    <a:pt x="16" y="132"/>
                  </a:moveTo>
                  <a:lnTo>
                    <a:pt x="16" y="132"/>
                  </a:lnTo>
                  <a:cubicBezTo>
                    <a:pt x="16" y="134"/>
                    <a:pt x="14" y="136"/>
                    <a:pt x="12" y="136"/>
                  </a:cubicBezTo>
                  <a:cubicBezTo>
                    <a:pt x="10" y="136"/>
                    <a:pt x="8" y="134"/>
                    <a:pt x="8" y="132"/>
                  </a:cubicBezTo>
                  <a:cubicBezTo>
                    <a:pt x="8" y="129"/>
                    <a:pt x="10" y="128"/>
                    <a:pt x="12" y="128"/>
                  </a:cubicBezTo>
                  <a:cubicBezTo>
                    <a:pt x="14" y="128"/>
                    <a:pt x="16" y="129"/>
                    <a:pt x="16" y="13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5" name="Freeform 424"/>
            <p:cNvSpPr>
              <a:spLocks noEditPoints="1"/>
            </p:cNvSpPr>
            <p:nvPr/>
          </p:nvSpPr>
          <p:spPr bwMode="auto">
            <a:xfrm>
              <a:off x="4384" y="3595"/>
              <a:ext cx="2" cy="11"/>
            </a:xfrm>
            <a:custGeom>
              <a:avLst/>
              <a:gdLst>
                <a:gd name="T0" fmla="*/ 0 w 7"/>
                <a:gd name="T1" fmla="*/ 0 h 36"/>
                <a:gd name="T2" fmla="*/ 0 w 7"/>
                <a:gd name="T3" fmla="*/ 0 h 36"/>
                <a:gd name="T4" fmla="*/ 0 w 7"/>
                <a:gd name="T5" fmla="*/ 0 h 36"/>
                <a:gd name="T6" fmla="*/ 0 w 7"/>
                <a:gd name="T7" fmla="*/ 0 h 36"/>
                <a:gd name="T8" fmla="*/ 0 w 7"/>
                <a:gd name="T9" fmla="*/ 0 h 36"/>
                <a:gd name="T10" fmla="*/ 0 w 7"/>
                <a:gd name="T11" fmla="*/ 0 h 36"/>
                <a:gd name="T12" fmla="*/ 0 w 7"/>
                <a:gd name="T13" fmla="*/ 0 h 36"/>
                <a:gd name="T14" fmla="*/ 0 w 7"/>
                <a:gd name="T15" fmla="*/ 0 h 36"/>
                <a:gd name="T16" fmla="*/ 0 w 7"/>
                <a:gd name="T17" fmla="*/ 0 h 36"/>
                <a:gd name="T18" fmla="*/ 0 w 7"/>
                <a:gd name="T19" fmla="*/ 0 h 36"/>
                <a:gd name="T20" fmla="*/ 0 w 7"/>
                <a:gd name="T21" fmla="*/ 0 h 36"/>
                <a:gd name="T22" fmla="*/ 0 w 7"/>
                <a:gd name="T23" fmla="*/ 0 h 36"/>
                <a:gd name="T24" fmla="*/ 0 w 7"/>
                <a:gd name="T25" fmla="*/ 0 h 36"/>
                <a:gd name="T26" fmla="*/ 0 w 7"/>
                <a:gd name="T27" fmla="*/ 0 h 36"/>
                <a:gd name="T28" fmla="*/ 0 w 7"/>
                <a:gd name="T29" fmla="*/ 0 h 36"/>
                <a:gd name="T30" fmla="*/ 0 w 7"/>
                <a:gd name="T31" fmla="*/ 0 h 36"/>
                <a:gd name="T32" fmla="*/ 0 w 7"/>
                <a:gd name="T33" fmla="*/ 0 h 36"/>
                <a:gd name="T34" fmla="*/ 0 w 7"/>
                <a:gd name="T35" fmla="*/ 0 h 36"/>
                <a:gd name="T36" fmla="*/ 0 w 7"/>
                <a:gd name="T37" fmla="*/ 0 h 36"/>
                <a:gd name="T38" fmla="*/ 0 w 7"/>
                <a:gd name="T39" fmla="*/ 0 h 36"/>
                <a:gd name="T40" fmla="*/ 0 w 7"/>
                <a:gd name="T41" fmla="*/ 0 h 36"/>
                <a:gd name="T42" fmla="*/ 0 w 7"/>
                <a:gd name="T43" fmla="*/ 0 h 36"/>
                <a:gd name="T44" fmla="*/ 0 w 7"/>
                <a:gd name="T45" fmla="*/ 0 h 36"/>
                <a:gd name="T46" fmla="*/ 0 w 7"/>
                <a:gd name="T47" fmla="*/ 0 h 36"/>
                <a:gd name="T48" fmla="*/ 0 w 7"/>
                <a:gd name="T49" fmla="*/ 0 h 36"/>
                <a:gd name="T50" fmla="*/ 0 w 7"/>
                <a:gd name="T51" fmla="*/ 0 h 36"/>
                <a:gd name="T52" fmla="*/ 0 w 7"/>
                <a:gd name="T53" fmla="*/ 0 h 36"/>
                <a:gd name="T54" fmla="*/ 0 w 7"/>
                <a:gd name="T55" fmla="*/ 0 h 36"/>
                <a:gd name="T56" fmla="*/ 0 w 7"/>
                <a:gd name="T57" fmla="*/ 0 h 36"/>
                <a:gd name="T58" fmla="*/ 0 w 7"/>
                <a:gd name="T59" fmla="*/ 0 h 36"/>
                <a:gd name="T60" fmla="*/ 0 w 7"/>
                <a:gd name="T61" fmla="*/ 0 h 36"/>
                <a:gd name="T62" fmla="*/ 0 w 7"/>
                <a:gd name="T63" fmla="*/ 0 h 36"/>
                <a:gd name="T64" fmla="*/ 0 w 7"/>
                <a:gd name="T65" fmla="*/ 0 h 36"/>
                <a:gd name="T66" fmla="*/ 0 w 7"/>
                <a:gd name="T67" fmla="*/ 0 h 36"/>
                <a:gd name="T68" fmla="*/ 0 w 7"/>
                <a:gd name="T69" fmla="*/ 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
                <a:gd name="T106" fmla="*/ 0 h 36"/>
                <a:gd name="T107" fmla="*/ 7 w 7"/>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 h="36">
                  <a:moveTo>
                    <a:pt x="0" y="34"/>
                  </a:moveTo>
                  <a:lnTo>
                    <a:pt x="0" y="34"/>
                  </a:lnTo>
                  <a:cubicBezTo>
                    <a:pt x="0" y="33"/>
                    <a:pt x="1" y="32"/>
                    <a:pt x="2" y="32"/>
                  </a:cubicBezTo>
                  <a:cubicBezTo>
                    <a:pt x="3" y="32"/>
                    <a:pt x="4" y="33"/>
                    <a:pt x="4" y="34"/>
                  </a:cubicBezTo>
                  <a:cubicBezTo>
                    <a:pt x="4" y="35"/>
                    <a:pt x="3" y="36"/>
                    <a:pt x="2" y="36"/>
                  </a:cubicBezTo>
                  <a:cubicBezTo>
                    <a:pt x="1" y="36"/>
                    <a:pt x="0" y="35"/>
                    <a:pt x="0" y="34"/>
                  </a:cubicBezTo>
                  <a:close/>
                  <a:moveTo>
                    <a:pt x="1" y="26"/>
                  </a:moveTo>
                  <a:lnTo>
                    <a:pt x="1" y="26"/>
                  </a:lnTo>
                  <a:cubicBezTo>
                    <a:pt x="1" y="25"/>
                    <a:pt x="2" y="24"/>
                    <a:pt x="3" y="24"/>
                  </a:cubicBezTo>
                  <a:cubicBezTo>
                    <a:pt x="4" y="24"/>
                    <a:pt x="5" y="25"/>
                    <a:pt x="5" y="26"/>
                  </a:cubicBezTo>
                  <a:cubicBezTo>
                    <a:pt x="5" y="27"/>
                    <a:pt x="4" y="28"/>
                    <a:pt x="3" y="28"/>
                  </a:cubicBezTo>
                  <a:cubicBezTo>
                    <a:pt x="2" y="28"/>
                    <a:pt x="1" y="27"/>
                    <a:pt x="1" y="26"/>
                  </a:cubicBezTo>
                  <a:close/>
                  <a:moveTo>
                    <a:pt x="2" y="18"/>
                  </a:moveTo>
                  <a:lnTo>
                    <a:pt x="2" y="18"/>
                  </a:lnTo>
                  <a:cubicBezTo>
                    <a:pt x="2" y="17"/>
                    <a:pt x="2" y="16"/>
                    <a:pt x="4" y="16"/>
                  </a:cubicBezTo>
                  <a:cubicBezTo>
                    <a:pt x="5" y="16"/>
                    <a:pt x="6" y="17"/>
                    <a:pt x="6" y="18"/>
                  </a:cubicBezTo>
                  <a:cubicBezTo>
                    <a:pt x="6" y="19"/>
                    <a:pt x="5" y="20"/>
                    <a:pt x="4" y="20"/>
                  </a:cubicBezTo>
                  <a:cubicBezTo>
                    <a:pt x="2" y="20"/>
                    <a:pt x="2" y="19"/>
                    <a:pt x="2" y="18"/>
                  </a:cubicBezTo>
                  <a:close/>
                  <a:moveTo>
                    <a:pt x="2" y="10"/>
                  </a:moveTo>
                  <a:lnTo>
                    <a:pt x="2" y="10"/>
                  </a:lnTo>
                  <a:cubicBezTo>
                    <a:pt x="2" y="9"/>
                    <a:pt x="3" y="8"/>
                    <a:pt x="4" y="8"/>
                  </a:cubicBezTo>
                  <a:cubicBezTo>
                    <a:pt x="6" y="8"/>
                    <a:pt x="6" y="9"/>
                    <a:pt x="6" y="10"/>
                  </a:cubicBezTo>
                  <a:cubicBezTo>
                    <a:pt x="6" y="11"/>
                    <a:pt x="6" y="12"/>
                    <a:pt x="4" y="12"/>
                  </a:cubicBezTo>
                  <a:cubicBezTo>
                    <a:pt x="3" y="12"/>
                    <a:pt x="2" y="11"/>
                    <a:pt x="2" y="10"/>
                  </a:cubicBezTo>
                  <a:close/>
                  <a:moveTo>
                    <a:pt x="3" y="2"/>
                  </a:moveTo>
                  <a:lnTo>
                    <a:pt x="3" y="2"/>
                  </a:lnTo>
                  <a:cubicBezTo>
                    <a:pt x="3" y="1"/>
                    <a:pt x="4" y="0"/>
                    <a:pt x="5" y="0"/>
                  </a:cubicBezTo>
                  <a:cubicBezTo>
                    <a:pt x="6" y="0"/>
                    <a:pt x="7" y="1"/>
                    <a:pt x="7" y="2"/>
                  </a:cubicBezTo>
                  <a:cubicBezTo>
                    <a:pt x="7" y="3"/>
                    <a:pt x="6" y="4"/>
                    <a:pt x="5" y="4"/>
                  </a:cubicBezTo>
                  <a:cubicBezTo>
                    <a:pt x="4" y="4"/>
                    <a:pt x="3" y="3"/>
                    <a:pt x="3"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6" name="Freeform 425"/>
            <p:cNvSpPr>
              <a:spLocks noEditPoints="1"/>
            </p:cNvSpPr>
            <p:nvPr/>
          </p:nvSpPr>
          <p:spPr bwMode="auto">
            <a:xfrm>
              <a:off x="4492" y="3265"/>
              <a:ext cx="2" cy="244"/>
            </a:xfrm>
            <a:custGeom>
              <a:avLst/>
              <a:gdLst>
                <a:gd name="T0" fmla="*/ 0 w 8"/>
                <a:gd name="T1" fmla="*/ 1 h 781"/>
                <a:gd name="T2" fmla="*/ 0 w 8"/>
                <a:gd name="T3" fmla="*/ 1 h 781"/>
                <a:gd name="T4" fmla="*/ 0 w 8"/>
                <a:gd name="T5" fmla="*/ 1 h 781"/>
                <a:gd name="T6" fmla="*/ 0 w 8"/>
                <a:gd name="T7" fmla="*/ 1 h 781"/>
                <a:gd name="T8" fmla="*/ 0 w 8"/>
                <a:gd name="T9" fmla="*/ 1 h 781"/>
                <a:gd name="T10" fmla="*/ 0 w 8"/>
                <a:gd name="T11" fmla="*/ 1 h 781"/>
                <a:gd name="T12" fmla="*/ 0 w 8"/>
                <a:gd name="T13" fmla="*/ 1 h 781"/>
                <a:gd name="T14" fmla="*/ 0 w 8"/>
                <a:gd name="T15" fmla="*/ 1 h 781"/>
                <a:gd name="T16" fmla="*/ 0 w 8"/>
                <a:gd name="T17" fmla="*/ 1 h 781"/>
                <a:gd name="T18" fmla="*/ 0 w 8"/>
                <a:gd name="T19" fmla="*/ 1 h 781"/>
                <a:gd name="T20" fmla="*/ 0 w 8"/>
                <a:gd name="T21" fmla="*/ 1 h 781"/>
                <a:gd name="T22" fmla="*/ 0 w 8"/>
                <a:gd name="T23" fmla="*/ 1 h 781"/>
                <a:gd name="T24" fmla="*/ 0 w 8"/>
                <a:gd name="T25" fmla="*/ 1 h 781"/>
                <a:gd name="T26" fmla="*/ 0 w 8"/>
                <a:gd name="T27" fmla="*/ 1 h 781"/>
                <a:gd name="T28" fmla="*/ 0 w 8"/>
                <a:gd name="T29" fmla="*/ 1 h 781"/>
                <a:gd name="T30" fmla="*/ 0 w 8"/>
                <a:gd name="T31" fmla="*/ 1 h 781"/>
                <a:gd name="T32" fmla="*/ 0 w 8"/>
                <a:gd name="T33" fmla="*/ 1 h 781"/>
                <a:gd name="T34" fmla="*/ 0 w 8"/>
                <a:gd name="T35" fmla="*/ 1 h 781"/>
                <a:gd name="T36" fmla="*/ 0 w 8"/>
                <a:gd name="T37" fmla="*/ 1 h 781"/>
                <a:gd name="T38" fmla="*/ 0 w 8"/>
                <a:gd name="T39" fmla="*/ 1 h 781"/>
                <a:gd name="T40" fmla="*/ 0 w 8"/>
                <a:gd name="T41" fmla="*/ 1 h 781"/>
                <a:gd name="T42" fmla="*/ 0 w 8"/>
                <a:gd name="T43" fmla="*/ 1 h 781"/>
                <a:gd name="T44" fmla="*/ 0 w 8"/>
                <a:gd name="T45" fmla="*/ 1 h 781"/>
                <a:gd name="T46" fmla="*/ 0 w 8"/>
                <a:gd name="T47" fmla="*/ 1 h 781"/>
                <a:gd name="T48" fmla="*/ 0 w 8"/>
                <a:gd name="T49" fmla="*/ 0 h 781"/>
                <a:gd name="T50" fmla="*/ 0 w 8"/>
                <a:gd name="T51" fmla="*/ 0 h 781"/>
                <a:gd name="T52" fmla="*/ 0 w 8"/>
                <a:gd name="T53" fmla="*/ 0 h 781"/>
                <a:gd name="T54" fmla="*/ 0 w 8"/>
                <a:gd name="T55" fmla="*/ 0 h 781"/>
                <a:gd name="T56" fmla="*/ 0 w 8"/>
                <a:gd name="T57" fmla="*/ 0 h 781"/>
                <a:gd name="T58" fmla="*/ 0 w 8"/>
                <a:gd name="T59" fmla="*/ 0 h 781"/>
                <a:gd name="T60" fmla="*/ 0 w 8"/>
                <a:gd name="T61" fmla="*/ 0 h 781"/>
                <a:gd name="T62" fmla="*/ 0 w 8"/>
                <a:gd name="T63" fmla="*/ 0 h 781"/>
                <a:gd name="T64" fmla="*/ 0 w 8"/>
                <a:gd name="T65" fmla="*/ 0 h 781"/>
                <a:gd name="T66" fmla="*/ 0 w 8"/>
                <a:gd name="T67" fmla="*/ 0 h 781"/>
                <a:gd name="T68" fmla="*/ 0 w 8"/>
                <a:gd name="T69" fmla="*/ 0 h 781"/>
                <a:gd name="T70" fmla="*/ 0 w 8"/>
                <a:gd name="T71" fmla="*/ 0 h 781"/>
                <a:gd name="T72" fmla="*/ 0 w 8"/>
                <a:gd name="T73" fmla="*/ 0 h 781"/>
                <a:gd name="T74" fmla="*/ 0 w 8"/>
                <a:gd name="T75" fmla="*/ 0 h 781"/>
                <a:gd name="T76" fmla="*/ 0 w 8"/>
                <a:gd name="T77" fmla="*/ 0 h 781"/>
                <a:gd name="T78" fmla="*/ 0 w 8"/>
                <a:gd name="T79" fmla="*/ 0 h 781"/>
                <a:gd name="T80" fmla="*/ 0 w 8"/>
                <a:gd name="T81" fmla="*/ 0 h 781"/>
                <a:gd name="T82" fmla="*/ 0 w 8"/>
                <a:gd name="T83" fmla="*/ 0 h 781"/>
                <a:gd name="T84" fmla="*/ 0 w 8"/>
                <a:gd name="T85" fmla="*/ 0 h 781"/>
                <a:gd name="T86" fmla="*/ 0 w 8"/>
                <a:gd name="T87" fmla="*/ 0 h 781"/>
                <a:gd name="T88" fmla="*/ 0 w 8"/>
                <a:gd name="T89" fmla="*/ 0 h 781"/>
                <a:gd name="T90" fmla="*/ 0 w 8"/>
                <a:gd name="T91" fmla="*/ 0 h 781"/>
                <a:gd name="T92" fmla="*/ 0 w 8"/>
                <a:gd name="T93" fmla="*/ 0 h 781"/>
                <a:gd name="T94" fmla="*/ 0 w 8"/>
                <a:gd name="T95" fmla="*/ 0 h 781"/>
                <a:gd name="T96" fmla="*/ 0 w 8"/>
                <a:gd name="T97" fmla="*/ 0 h 781"/>
                <a:gd name="T98" fmla="*/ 0 w 8"/>
                <a:gd name="T99" fmla="*/ 0 h 781"/>
                <a:gd name="T100" fmla="*/ 0 w 8"/>
                <a:gd name="T101" fmla="*/ 0 h 781"/>
                <a:gd name="T102" fmla="*/ 0 w 8"/>
                <a:gd name="T103" fmla="*/ 0 h 781"/>
                <a:gd name="T104" fmla="*/ 0 w 8"/>
                <a:gd name="T105" fmla="*/ 0 h 781"/>
                <a:gd name="T106" fmla="*/ 0 w 8"/>
                <a:gd name="T107" fmla="*/ 0 h 781"/>
                <a:gd name="T108" fmla="*/ 0 w 8"/>
                <a:gd name="T109" fmla="*/ 0 h 781"/>
                <a:gd name="T110" fmla="*/ 0 w 8"/>
                <a:gd name="T111" fmla="*/ 0 h 781"/>
                <a:gd name="T112" fmla="*/ 0 w 8"/>
                <a:gd name="T113" fmla="*/ 0 h 781"/>
                <a:gd name="T114" fmla="*/ 0 w 8"/>
                <a:gd name="T115" fmla="*/ 0 h 781"/>
                <a:gd name="T116" fmla="*/ 0 w 8"/>
                <a:gd name="T117" fmla="*/ 0 h 781"/>
                <a:gd name="T118" fmla="*/ 0 w 8"/>
                <a:gd name="T119" fmla="*/ 0 h 781"/>
                <a:gd name="T120" fmla="*/ 0 w 8"/>
                <a:gd name="T121" fmla="*/ 0 h 781"/>
                <a:gd name="T122" fmla="*/ 0 w 8"/>
                <a:gd name="T123" fmla="*/ 0 h 7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
                <a:gd name="T187" fmla="*/ 0 h 781"/>
                <a:gd name="T188" fmla="*/ 8 w 8"/>
                <a:gd name="T189" fmla="*/ 781 h 7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 h="781">
                  <a:moveTo>
                    <a:pt x="0" y="779"/>
                  </a:moveTo>
                  <a:lnTo>
                    <a:pt x="0" y="779"/>
                  </a:lnTo>
                  <a:cubicBezTo>
                    <a:pt x="0" y="778"/>
                    <a:pt x="1" y="777"/>
                    <a:pt x="2" y="777"/>
                  </a:cubicBezTo>
                  <a:cubicBezTo>
                    <a:pt x="3" y="777"/>
                    <a:pt x="4" y="778"/>
                    <a:pt x="4" y="779"/>
                  </a:cubicBezTo>
                  <a:cubicBezTo>
                    <a:pt x="4" y="780"/>
                    <a:pt x="3" y="781"/>
                    <a:pt x="2" y="781"/>
                  </a:cubicBezTo>
                  <a:cubicBezTo>
                    <a:pt x="1" y="781"/>
                    <a:pt x="0" y="780"/>
                    <a:pt x="0" y="779"/>
                  </a:cubicBezTo>
                  <a:close/>
                  <a:moveTo>
                    <a:pt x="0" y="771"/>
                  </a:moveTo>
                  <a:lnTo>
                    <a:pt x="0" y="771"/>
                  </a:lnTo>
                  <a:cubicBezTo>
                    <a:pt x="0" y="770"/>
                    <a:pt x="1" y="769"/>
                    <a:pt x="2" y="769"/>
                  </a:cubicBezTo>
                  <a:cubicBezTo>
                    <a:pt x="3" y="769"/>
                    <a:pt x="4" y="770"/>
                    <a:pt x="4" y="771"/>
                  </a:cubicBezTo>
                  <a:cubicBezTo>
                    <a:pt x="4" y="772"/>
                    <a:pt x="3" y="773"/>
                    <a:pt x="2" y="773"/>
                  </a:cubicBezTo>
                  <a:cubicBezTo>
                    <a:pt x="1" y="773"/>
                    <a:pt x="0" y="772"/>
                    <a:pt x="0" y="771"/>
                  </a:cubicBezTo>
                  <a:close/>
                  <a:moveTo>
                    <a:pt x="0" y="763"/>
                  </a:moveTo>
                  <a:lnTo>
                    <a:pt x="0" y="763"/>
                  </a:lnTo>
                  <a:cubicBezTo>
                    <a:pt x="0" y="762"/>
                    <a:pt x="1" y="761"/>
                    <a:pt x="2" y="761"/>
                  </a:cubicBezTo>
                  <a:cubicBezTo>
                    <a:pt x="3" y="761"/>
                    <a:pt x="4" y="762"/>
                    <a:pt x="4" y="763"/>
                  </a:cubicBezTo>
                  <a:cubicBezTo>
                    <a:pt x="4" y="764"/>
                    <a:pt x="3" y="765"/>
                    <a:pt x="2" y="765"/>
                  </a:cubicBezTo>
                  <a:cubicBezTo>
                    <a:pt x="1" y="765"/>
                    <a:pt x="0" y="764"/>
                    <a:pt x="0" y="763"/>
                  </a:cubicBezTo>
                  <a:close/>
                  <a:moveTo>
                    <a:pt x="0" y="755"/>
                  </a:moveTo>
                  <a:lnTo>
                    <a:pt x="0" y="755"/>
                  </a:lnTo>
                  <a:cubicBezTo>
                    <a:pt x="0" y="754"/>
                    <a:pt x="1" y="753"/>
                    <a:pt x="2" y="753"/>
                  </a:cubicBezTo>
                  <a:cubicBezTo>
                    <a:pt x="3" y="753"/>
                    <a:pt x="4" y="754"/>
                    <a:pt x="4" y="755"/>
                  </a:cubicBezTo>
                  <a:cubicBezTo>
                    <a:pt x="4" y="756"/>
                    <a:pt x="3" y="757"/>
                    <a:pt x="2" y="757"/>
                  </a:cubicBezTo>
                  <a:cubicBezTo>
                    <a:pt x="1" y="757"/>
                    <a:pt x="0" y="756"/>
                    <a:pt x="0" y="755"/>
                  </a:cubicBezTo>
                  <a:close/>
                  <a:moveTo>
                    <a:pt x="0" y="747"/>
                  </a:moveTo>
                  <a:lnTo>
                    <a:pt x="0" y="747"/>
                  </a:lnTo>
                  <a:cubicBezTo>
                    <a:pt x="0" y="746"/>
                    <a:pt x="1" y="745"/>
                    <a:pt x="2" y="745"/>
                  </a:cubicBezTo>
                  <a:cubicBezTo>
                    <a:pt x="3" y="745"/>
                    <a:pt x="4" y="746"/>
                    <a:pt x="4" y="747"/>
                  </a:cubicBezTo>
                  <a:cubicBezTo>
                    <a:pt x="4" y="748"/>
                    <a:pt x="3" y="749"/>
                    <a:pt x="2" y="749"/>
                  </a:cubicBezTo>
                  <a:cubicBezTo>
                    <a:pt x="1" y="749"/>
                    <a:pt x="0" y="748"/>
                    <a:pt x="0" y="747"/>
                  </a:cubicBezTo>
                  <a:close/>
                  <a:moveTo>
                    <a:pt x="0" y="739"/>
                  </a:moveTo>
                  <a:lnTo>
                    <a:pt x="0" y="739"/>
                  </a:lnTo>
                  <a:cubicBezTo>
                    <a:pt x="0" y="738"/>
                    <a:pt x="1" y="737"/>
                    <a:pt x="2" y="737"/>
                  </a:cubicBezTo>
                  <a:cubicBezTo>
                    <a:pt x="3" y="737"/>
                    <a:pt x="4" y="738"/>
                    <a:pt x="4" y="739"/>
                  </a:cubicBezTo>
                  <a:cubicBezTo>
                    <a:pt x="4" y="740"/>
                    <a:pt x="3" y="741"/>
                    <a:pt x="2" y="741"/>
                  </a:cubicBezTo>
                  <a:cubicBezTo>
                    <a:pt x="1" y="741"/>
                    <a:pt x="0" y="740"/>
                    <a:pt x="0" y="739"/>
                  </a:cubicBezTo>
                  <a:close/>
                  <a:moveTo>
                    <a:pt x="0" y="731"/>
                  </a:moveTo>
                  <a:lnTo>
                    <a:pt x="0" y="731"/>
                  </a:lnTo>
                  <a:cubicBezTo>
                    <a:pt x="0" y="729"/>
                    <a:pt x="1" y="729"/>
                    <a:pt x="2" y="729"/>
                  </a:cubicBezTo>
                  <a:cubicBezTo>
                    <a:pt x="3" y="729"/>
                    <a:pt x="4" y="729"/>
                    <a:pt x="4" y="731"/>
                  </a:cubicBezTo>
                  <a:cubicBezTo>
                    <a:pt x="4" y="732"/>
                    <a:pt x="3" y="733"/>
                    <a:pt x="2" y="733"/>
                  </a:cubicBezTo>
                  <a:cubicBezTo>
                    <a:pt x="1" y="733"/>
                    <a:pt x="0" y="732"/>
                    <a:pt x="0" y="731"/>
                  </a:cubicBezTo>
                  <a:close/>
                  <a:moveTo>
                    <a:pt x="0" y="723"/>
                  </a:moveTo>
                  <a:lnTo>
                    <a:pt x="0" y="723"/>
                  </a:lnTo>
                  <a:cubicBezTo>
                    <a:pt x="0" y="721"/>
                    <a:pt x="1" y="721"/>
                    <a:pt x="2" y="721"/>
                  </a:cubicBezTo>
                  <a:cubicBezTo>
                    <a:pt x="3" y="721"/>
                    <a:pt x="4" y="721"/>
                    <a:pt x="4" y="723"/>
                  </a:cubicBezTo>
                  <a:cubicBezTo>
                    <a:pt x="4" y="724"/>
                    <a:pt x="3" y="725"/>
                    <a:pt x="2" y="725"/>
                  </a:cubicBezTo>
                  <a:cubicBezTo>
                    <a:pt x="1" y="725"/>
                    <a:pt x="0" y="724"/>
                    <a:pt x="0" y="723"/>
                  </a:cubicBezTo>
                  <a:close/>
                  <a:moveTo>
                    <a:pt x="0" y="715"/>
                  </a:moveTo>
                  <a:lnTo>
                    <a:pt x="0" y="715"/>
                  </a:lnTo>
                  <a:cubicBezTo>
                    <a:pt x="0" y="713"/>
                    <a:pt x="1" y="713"/>
                    <a:pt x="2" y="713"/>
                  </a:cubicBezTo>
                  <a:cubicBezTo>
                    <a:pt x="3" y="713"/>
                    <a:pt x="4" y="713"/>
                    <a:pt x="4" y="715"/>
                  </a:cubicBezTo>
                  <a:cubicBezTo>
                    <a:pt x="4" y="716"/>
                    <a:pt x="3" y="717"/>
                    <a:pt x="2" y="717"/>
                  </a:cubicBezTo>
                  <a:cubicBezTo>
                    <a:pt x="1" y="717"/>
                    <a:pt x="0" y="716"/>
                    <a:pt x="0" y="715"/>
                  </a:cubicBezTo>
                  <a:close/>
                  <a:moveTo>
                    <a:pt x="0" y="707"/>
                  </a:moveTo>
                  <a:lnTo>
                    <a:pt x="0" y="707"/>
                  </a:lnTo>
                  <a:cubicBezTo>
                    <a:pt x="0" y="705"/>
                    <a:pt x="1" y="705"/>
                    <a:pt x="2" y="705"/>
                  </a:cubicBezTo>
                  <a:cubicBezTo>
                    <a:pt x="3" y="705"/>
                    <a:pt x="4" y="705"/>
                    <a:pt x="4" y="707"/>
                  </a:cubicBezTo>
                  <a:cubicBezTo>
                    <a:pt x="4" y="708"/>
                    <a:pt x="3" y="709"/>
                    <a:pt x="2" y="709"/>
                  </a:cubicBezTo>
                  <a:cubicBezTo>
                    <a:pt x="1" y="709"/>
                    <a:pt x="0" y="708"/>
                    <a:pt x="0" y="707"/>
                  </a:cubicBezTo>
                  <a:close/>
                  <a:moveTo>
                    <a:pt x="0" y="699"/>
                  </a:moveTo>
                  <a:lnTo>
                    <a:pt x="0" y="699"/>
                  </a:lnTo>
                  <a:cubicBezTo>
                    <a:pt x="0" y="697"/>
                    <a:pt x="1" y="697"/>
                    <a:pt x="2" y="697"/>
                  </a:cubicBezTo>
                  <a:cubicBezTo>
                    <a:pt x="3" y="697"/>
                    <a:pt x="4" y="697"/>
                    <a:pt x="4" y="699"/>
                  </a:cubicBezTo>
                  <a:cubicBezTo>
                    <a:pt x="4" y="700"/>
                    <a:pt x="3" y="701"/>
                    <a:pt x="2" y="701"/>
                  </a:cubicBezTo>
                  <a:cubicBezTo>
                    <a:pt x="1" y="701"/>
                    <a:pt x="0" y="700"/>
                    <a:pt x="0" y="699"/>
                  </a:cubicBezTo>
                  <a:close/>
                  <a:moveTo>
                    <a:pt x="0" y="691"/>
                  </a:moveTo>
                  <a:lnTo>
                    <a:pt x="0" y="691"/>
                  </a:lnTo>
                  <a:cubicBezTo>
                    <a:pt x="0" y="689"/>
                    <a:pt x="1" y="689"/>
                    <a:pt x="2" y="689"/>
                  </a:cubicBezTo>
                  <a:cubicBezTo>
                    <a:pt x="3" y="689"/>
                    <a:pt x="4" y="689"/>
                    <a:pt x="4" y="691"/>
                  </a:cubicBezTo>
                  <a:cubicBezTo>
                    <a:pt x="4" y="692"/>
                    <a:pt x="3" y="693"/>
                    <a:pt x="2" y="693"/>
                  </a:cubicBezTo>
                  <a:cubicBezTo>
                    <a:pt x="1" y="693"/>
                    <a:pt x="0" y="692"/>
                    <a:pt x="0" y="691"/>
                  </a:cubicBezTo>
                  <a:close/>
                  <a:moveTo>
                    <a:pt x="0" y="683"/>
                  </a:moveTo>
                  <a:lnTo>
                    <a:pt x="0" y="683"/>
                  </a:lnTo>
                  <a:cubicBezTo>
                    <a:pt x="0" y="681"/>
                    <a:pt x="1" y="681"/>
                    <a:pt x="2" y="681"/>
                  </a:cubicBezTo>
                  <a:cubicBezTo>
                    <a:pt x="3" y="681"/>
                    <a:pt x="4" y="681"/>
                    <a:pt x="4" y="683"/>
                  </a:cubicBezTo>
                  <a:cubicBezTo>
                    <a:pt x="4" y="684"/>
                    <a:pt x="3" y="685"/>
                    <a:pt x="2" y="685"/>
                  </a:cubicBezTo>
                  <a:cubicBezTo>
                    <a:pt x="1" y="685"/>
                    <a:pt x="0" y="684"/>
                    <a:pt x="0" y="683"/>
                  </a:cubicBezTo>
                  <a:close/>
                  <a:moveTo>
                    <a:pt x="0" y="675"/>
                  </a:moveTo>
                  <a:lnTo>
                    <a:pt x="0" y="675"/>
                  </a:lnTo>
                  <a:cubicBezTo>
                    <a:pt x="0" y="673"/>
                    <a:pt x="1" y="673"/>
                    <a:pt x="2" y="673"/>
                  </a:cubicBezTo>
                  <a:cubicBezTo>
                    <a:pt x="3" y="673"/>
                    <a:pt x="4" y="673"/>
                    <a:pt x="4" y="675"/>
                  </a:cubicBezTo>
                  <a:cubicBezTo>
                    <a:pt x="4" y="676"/>
                    <a:pt x="3" y="677"/>
                    <a:pt x="2" y="677"/>
                  </a:cubicBezTo>
                  <a:cubicBezTo>
                    <a:pt x="1" y="677"/>
                    <a:pt x="0" y="676"/>
                    <a:pt x="0" y="675"/>
                  </a:cubicBezTo>
                  <a:close/>
                  <a:moveTo>
                    <a:pt x="0" y="667"/>
                  </a:moveTo>
                  <a:lnTo>
                    <a:pt x="0" y="667"/>
                  </a:lnTo>
                  <a:cubicBezTo>
                    <a:pt x="0" y="665"/>
                    <a:pt x="1" y="665"/>
                    <a:pt x="2" y="665"/>
                  </a:cubicBezTo>
                  <a:cubicBezTo>
                    <a:pt x="3" y="665"/>
                    <a:pt x="4" y="665"/>
                    <a:pt x="4" y="667"/>
                  </a:cubicBezTo>
                  <a:cubicBezTo>
                    <a:pt x="4" y="668"/>
                    <a:pt x="3" y="669"/>
                    <a:pt x="2" y="669"/>
                  </a:cubicBezTo>
                  <a:cubicBezTo>
                    <a:pt x="1" y="669"/>
                    <a:pt x="0" y="668"/>
                    <a:pt x="0" y="667"/>
                  </a:cubicBezTo>
                  <a:close/>
                  <a:moveTo>
                    <a:pt x="0" y="659"/>
                  </a:moveTo>
                  <a:lnTo>
                    <a:pt x="0" y="659"/>
                  </a:lnTo>
                  <a:cubicBezTo>
                    <a:pt x="0" y="657"/>
                    <a:pt x="1" y="657"/>
                    <a:pt x="2" y="657"/>
                  </a:cubicBezTo>
                  <a:cubicBezTo>
                    <a:pt x="3" y="657"/>
                    <a:pt x="4" y="657"/>
                    <a:pt x="4" y="659"/>
                  </a:cubicBezTo>
                  <a:cubicBezTo>
                    <a:pt x="4" y="660"/>
                    <a:pt x="3" y="661"/>
                    <a:pt x="2" y="661"/>
                  </a:cubicBezTo>
                  <a:cubicBezTo>
                    <a:pt x="1" y="661"/>
                    <a:pt x="0" y="660"/>
                    <a:pt x="0" y="659"/>
                  </a:cubicBezTo>
                  <a:close/>
                  <a:moveTo>
                    <a:pt x="0" y="651"/>
                  </a:moveTo>
                  <a:lnTo>
                    <a:pt x="0" y="651"/>
                  </a:lnTo>
                  <a:cubicBezTo>
                    <a:pt x="0" y="649"/>
                    <a:pt x="1" y="649"/>
                    <a:pt x="2" y="649"/>
                  </a:cubicBezTo>
                  <a:cubicBezTo>
                    <a:pt x="3" y="649"/>
                    <a:pt x="4" y="649"/>
                    <a:pt x="4" y="651"/>
                  </a:cubicBezTo>
                  <a:cubicBezTo>
                    <a:pt x="4" y="652"/>
                    <a:pt x="3" y="653"/>
                    <a:pt x="2" y="653"/>
                  </a:cubicBezTo>
                  <a:cubicBezTo>
                    <a:pt x="1" y="653"/>
                    <a:pt x="0" y="652"/>
                    <a:pt x="0" y="651"/>
                  </a:cubicBezTo>
                  <a:close/>
                  <a:moveTo>
                    <a:pt x="0" y="643"/>
                  </a:moveTo>
                  <a:lnTo>
                    <a:pt x="0" y="643"/>
                  </a:lnTo>
                  <a:cubicBezTo>
                    <a:pt x="0" y="641"/>
                    <a:pt x="1" y="641"/>
                    <a:pt x="2" y="641"/>
                  </a:cubicBezTo>
                  <a:cubicBezTo>
                    <a:pt x="3" y="641"/>
                    <a:pt x="4" y="641"/>
                    <a:pt x="4" y="643"/>
                  </a:cubicBezTo>
                  <a:cubicBezTo>
                    <a:pt x="4" y="644"/>
                    <a:pt x="3" y="645"/>
                    <a:pt x="2" y="645"/>
                  </a:cubicBezTo>
                  <a:cubicBezTo>
                    <a:pt x="1" y="645"/>
                    <a:pt x="0" y="644"/>
                    <a:pt x="0" y="643"/>
                  </a:cubicBezTo>
                  <a:close/>
                  <a:moveTo>
                    <a:pt x="0" y="635"/>
                  </a:moveTo>
                  <a:lnTo>
                    <a:pt x="0" y="635"/>
                  </a:lnTo>
                  <a:cubicBezTo>
                    <a:pt x="0" y="633"/>
                    <a:pt x="1" y="633"/>
                    <a:pt x="2" y="633"/>
                  </a:cubicBezTo>
                  <a:cubicBezTo>
                    <a:pt x="3" y="633"/>
                    <a:pt x="4" y="633"/>
                    <a:pt x="4" y="635"/>
                  </a:cubicBezTo>
                  <a:cubicBezTo>
                    <a:pt x="4" y="636"/>
                    <a:pt x="3" y="637"/>
                    <a:pt x="2" y="637"/>
                  </a:cubicBezTo>
                  <a:cubicBezTo>
                    <a:pt x="1" y="637"/>
                    <a:pt x="0" y="636"/>
                    <a:pt x="0" y="635"/>
                  </a:cubicBezTo>
                  <a:close/>
                  <a:moveTo>
                    <a:pt x="0" y="627"/>
                  </a:moveTo>
                  <a:lnTo>
                    <a:pt x="0" y="627"/>
                  </a:lnTo>
                  <a:cubicBezTo>
                    <a:pt x="0" y="625"/>
                    <a:pt x="1" y="625"/>
                    <a:pt x="2" y="625"/>
                  </a:cubicBezTo>
                  <a:cubicBezTo>
                    <a:pt x="4" y="625"/>
                    <a:pt x="4" y="625"/>
                    <a:pt x="4" y="627"/>
                  </a:cubicBezTo>
                  <a:cubicBezTo>
                    <a:pt x="4" y="628"/>
                    <a:pt x="4" y="629"/>
                    <a:pt x="2" y="629"/>
                  </a:cubicBezTo>
                  <a:cubicBezTo>
                    <a:pt x="1" y="629"/>
                    <a:pt x="0" y="628"/>
                    <a:pt x="0" y="627"/>
                  </a:cubicBezTo>
                  <a:close/>
                  <a:moveTo>
                    <a:pt x="0" y="619"/>
                  </a:moveTo>
                  <a:lnTo>
                    <a:pt x="0" y="619"/>
                  </a:lnTo>
                  <a:cubicBezTo>
                    <a:pt x="0" y="617"/>
                    <a:pt x="1" y="617"/>
                    <a:pt x="2" y="617"/>
                  </a:cubicBezTo>
                  <a:cubicBezTo>
                    <a:pt x="4" y="617"/>
                    <a:pt x="4" y="617"/>
                    <a:pt x="4" y="619"/>
                  </a:cubicBezTo>
                  <a:cubicBezTo>
                    <a:pt x="4" y="620"/>
                    <a:pt x="4" y="621"/>
                    <a:pt x="2" y="621"/>
                  </a:cubicBezTo>
                  <a:cubicBezTo>
                    <a:pt x="1" y="621"/>
                    <a:pt x="0" y="620"/>
                    <a:pt x="0" y="619"/>
                  </a:cubicBezTo>
                  <a:close/>
                  <a:moveTo>
                    <a:pt x="0" y="611"/>
                  </a:moveTo>
                  <a:lnTo>
                    <a:pt x="0" y="611"/>
                  </a:lnTo>
                  <a:cubicBezTo>
                    <a:pt x="0" y="609"/>
                    <a:pt x="1" y="609"/>
                    <a:pt x="2" y="609"/>
                  </a:cubicBezTo>
                  <a:cubicBezTo>
                    <a:pt x="4" y="609"/>
                    <a:pt x="4" y="609"/>
                    <a:pt x="4" y="611"/>
                  </a:cubicBezTo>
                  <a:cubicBezTo>
                    <a:pt x="4" y="612"/>
                    <a:pt x="4" y="613"/>
                    <a:pt x="2" y="613"/>
                  </a:cubicBezTo>
                  <a:cubicBezTo>
                    <a:pt x="1" y="613"/>
                    <a:pt x="0" y="612"/>
                    <a:pt x="0" y="611"/>
                  </a:cubicBezTo>
                  <a:close/>
                  <a:moveTo>
                    <a:pt x="1" y="603"/>
                  </a:moveTo>
                  <a:lnTo>
                    <a:pt x="1" y="603"/>
                  </a:lnTo>
                  <a:cubicBezTo>
                    <a:pt x="1" y="601"/>
                    <a:pt x="1" y="601"/>
                    <a:pt x="3" y="601"/>
                  </a:cubicBezTo>
                  <a:cubicBezTo>
                    <a:pt x="4" y="601"/>
                    <a:pt x="5" y="601"/>
                    <a:pt x="5" y="603"/>
                  </a:cubicBezTo>
                  <a:cubicBezTo>
                    <a:pt x="5" y="604"/>
                    <a:pt x="4" y="605"/>
                    <a:pt x="3" y="605"/>
                  </a:cubicBezTo>
                  <a:cubicBezTo>
                    <a:pt x="1" y="605"/>
                    <a:pt x="1" y="604"/>
                    <a:pt x="1" y="603"/>
                  </a:cubicBezTo>
                  <a:close/>
                  <a:moveTo>
                    <a:pt x="1" y="595"/>
                  </a:moveTo>
                  <a:lnTo>
                    <a:pt x="1" y="595"/>
                  </a:lnTo>
                  <a:cubicBezTo>
                    <a:pt x="1" y="593"/>
                    <a:pt x="1" y="593"/>
                    <a:pt x="3" y="593"/>
                  </a:cubicBezTo>
                  <a:cubicBezTo>
                    <a:pt x="4" y="593"/>
                    <a:pt x="5" y="593"/>
                    <a:pt x="5" y="595"/>
                  </a:cubicBezTo>
                  <a:cubicBezTo>
                    <a:pt x="5" y="596"/>
                    <a:pt x="4" y="597"/>
                    <a:pt x="3" y="597"/>
                  </a:cubicBezTo>
                  <a:cubicBezTo>
                    <a:pt x="1" y="597"/>
                    <a:pt x="1" y="596"/>
                    <a:pt x="1" y="595"/>
                  </a:cubicBezTo>
                  <a:close/>
                  <a:moveTo>
                    <a:pt x="1" y="587"/>
                  </a:moveTo>
                  <a:lnTo>
                    <a:pt x="1" y="587"/>
                  </a:lnTo>
                  <a:cubicBezTo>
                    <a:pt x="1" y="585"/>
                    <a:pt x="2" y="585"/>
                    <a:pt x="3" y="585"/>
                  </a:cubicBezTo>
                  <a:cubicBezTo>
                    <a:pt x="4" y="585"/>
                    <a:pt x="5" y="585"/>
                    <a:pt x="5" y="587"/>
                  </a:cubicBezTo>
                  <a:cubicBezTo>
                    <a:pt x="5" y="588"/>
                    <a:pt x="4" y="589"/>
                    <a:pt x="3" y="589"/>
                  </a:cubicBezTo>
                  <a:cubicBezTo>
                    <a:pt x="2" y="589"/>
                    <a:pt x="1" y="588"/>
                    <a:pt x="1" y="587"/>
                  </a:cubicBezTo>
                  <a:close/>
                  <a:moveTo>
                    <a:pt x="1" y="579"/>
                  </a:moveTo>
                  <a:lnTo>
                    <a:pt x="1" y="579"/>
                  </a:lnTo>
                  <a:cubicBezTo>
                    <a:pt x="1" y="577"/>
                    <a:pt x="2" y="577"/>
                    <a:pt x="3" y="577"/>
                  </a:cubicBezTo>
                  <a:cubicBezTo>
                    <a:pt x="4" y="577"/>
                    <a:pt x="5" y="577"/>
                    <a:pt x="5" y="579"/>
                  </a:cubicBezTo>
                  <a:cubicBezTo>
                    <a:pt x="5" y="580"/>
                    <a:pt x="4" y="581"/>
                    <a:pt x="3" y="581"/>
                  </a:cubicBezTo>
                  <a:cubicBezTo>
                    <a:pt x="2" y="581"/>
                    <a:pt x="1" y="580"/>
                    <a:pt x="1" y="579"/>
                  </a:cubicBezTo>
                  <a:close/>
                  <a:moveTo>
                    <a:pt x="1" y="571"/>
                  </a:moveTo>
                  <a:lnTo>
                    <a:pt x="1" y="571"/>
                  </a:lnTo>
                  <a:cubicBezTo>
                    <a:pt x="1" y="569"/>
                    <a:pt x="2" y="569"/>
                    <a:pt x="3" y="569"/>
                  </a:cubicBezTo>
                  <a:cubicBezTo>
                    <a:pt x="4" y="569"/>
                    <a:pt x="5" y="569"/>
                    <a:pt x="5" y="571"/>
                  </a:cubicBezTo>
                  <a:cubicBezTo>
                    <a:pt x="5" y="572"/>
                    <a:pt x="4" y="573"/>
                    <a:pt x="3" y="573"/>
                  </a:cubicBezTo>
                  <a:cubicBezTo>
                    <a:pt x="2" y="573"/>
                    <a:pt x="1" y="572"/>
                    <a:pt x="1" y="571"/>
                  </a:cubicBezTo>
                  <a:close/>
                  <a:moveTo>
                    <a:pt x="1" y="563"/>
                  </a:moveTo>
                  <a:lnTo>
                    <a:pt x="1" y="562"/>
                  </a:lnTo>
                  <a:cubicBezTo>
                    <a:pt x="1" y="561"/>
                    <a:pt x="2" y="560"/>
                    <a:pt x="3" y="560"/>
                  </a:cubicBezTo>
                  <a:cubicBezTo>
                    <a:pt x="4" y="560"/>
                    <a:pt x="5" y="561"/>
                    <a:pt x="5" y="562"/>
                  </a:cubicBezTo>
                  <a:lnTo>
                    <a:pt x="5" y="563"/>
                  </a:lnTo>
                  <a:cubicBezTo>
                    <a:pt x="5" y="564"/>
                    <a:pt x="4" y="565"/>
                    <a:pt x="3" y="565"/>
                  </a:cubicBezTo>
                  <a:cubicBezTo>
                    <a:pt x="2" y="565"/>
                    <a:pt x="1" y="564"/>
                    <a:pt x="1" y="563"/>
                  </a:cubicBezTo>
                  <a:close/>
                  <a:moveTo>
                    <a:pt x="1" y="554"/>
                  </a:moveTo>
                  <a:lnTo>
                    <a:pt x="1" y="554"/>
                  </a:lnTo>
                  <a:cubicBezTo>
                    <a:pt x="1" y="553"/>
                    <a:pt x="2" y="552"/>
                    <a:pt x="3" y="552"/>
                  </a:cubicBezTo>
                  <a:cubicBezTo>
                    <a:pt x="4" y="552"/>
                    <a:pt x="5" y="553"/>
                    <a:pt x="5" y="554"/>
                  </a:cubicBezTo>
                  <a:cubicBezTo>
                    <a:pt x="5" y="556"/>
                    <a:pt x="4" y="556"/>
                    <a:pt x="3" y="556"/>
                  </a:cubicBezTo>
                  <a:cubicBezTo>
                    <a:pt x="2" y="556"/>
                    <a:pt x="1" y="556"/>
                    <a:pt x="1" y="554"/>
                  </a:cubicBezTo>
                  <a:close/>
                  <a:moveTo>
                    <a:pt x="1" y="546"/>
                  </a:moveTo>
                  <a:lnTo>
                    <a:pt x="1" y="546"/>
                  </a:lnTo>
                  <a:cubicBezTo>
                    <a:pt x="1" y="545"/>
                    <a:pt x="2" y="544"/>
                    <a:pt x="3" y="544"/>
                  </a:cubicBezTo>
                  <a:cubicBezTo>
                    <a:pt x="4" y="544"/>
                    <a:pt x="5" y="545"/>
                    <a:pt x="5" y="546"/>
                  </a:cubicBezTo>
                  <a:cubicBezTo>
                    <a:pt x="5" y="548"/>
                    <a:pt x="4" y="548"/>
                    <a:pt x="3" y="548"/>
                  </a:cubicBezTo>
                  <a:cubicBezTo>
                    <a:pt x="2" y="548"/>
                    <a:pt x="1" y="548"/>
                    <a:pt x="1" y="546"/>
                  </a:cubicBezTo>
                  <a:close/>
                  <a:moveTo>
                    <a:pt x="1" y="538"/>
                  </a:moveTo>
                  <a:lnTo>
                    <a:pt x="1" y="538"/>
                  </a:lnTo>
                  <a:cubicBezTo>
                    <a:pt x="1" y="537"/>
                    <a:pt x="2" y="536"/>
                    <a:pt x="3" y="536"/>
                  </a:cubicBezTo>
                  <a:cubicBezTo>
                    <a:pt x="4" y="536"/>
                    <a:pt x="5" y="537"/>
                    <a:pt x="5" y="538"/>
                  </a:cubicBezTo>
                  <a:cubicBezTo>
                    <a:pt x="5" y="540"/>
                    <a:pt x="4" y="540"/>
                    <a:pt x="3" y="540"/>
                  </a:cubicBezTo>
                  <a:cubicBezTo>
                    <a:pt x="2" y="540"/>
                    <a:pt x="1" y="540"/>
                    <a:pt x="1" y="538"/>
                  </a:cubicBezTo>
                  <a:close/>
                  <a:moveTo>
                    <a:pt x="1" y="530"/>
                  </a:moveTo>
                  <a:lnTo>
                    <a:pt x="1" y="530"/>
                  </a:lnTo>
                  <a:cubicBezTo>
                    <a:pt x="1" y="529"/>
                    <a:pt x="2" y="528"/>
                    <a:pt x="3" y="528"/>
                  </a:cubicBezTo>
                  <a:cubicBezTo>
                    <a:pt x="4" y="528"/>
                    <a:pt x="5" y="529"/>
                    <a:pt x="5" y="530"/>
                  </a:cubicBezTo>
                  <a:cubicBezTo>
                    <a:pt x="5" y="532"/>
                    <a:pt x="4" y="532"/>
                    <a:pt x="3" y="532"/>
                  </a:cubicBezTo>
                  <a:cubicBezTo>
                    <a:pt x="2" y="532"/>
                    <a:pt x="1" y="532"/>
                    <a:pt x="1" y="530"/>
                  </a:cubicBezTo>
                  <a:close/>
                  <a:moveTo>
                    <a:pt x="1" y="522"/>
                  </a:moveTo>
                  <a:lnTo>
                    <a:pt x="1" y="522"/>
                  </a:lnTo>
                  <a:cubicBezTo>
                    <a:pt x="1" y="521"/>
                    <a:pt x="2" y="520"/>
                    <a:pt x="3" y="520"/>
                  </a:cubicBezTo>
                  <a:cubicBezTo>
                    <a:pt x="4" y="520"/>
                    <a:pt x="5" y="521"/>
                    <a:pt x="5" y="522"/>
                  </a:cubicBezTo>
                  <a:cubicBezTo>
                    <a:pt x="5" y="524"/>
                    <a:pt x="4" y="524"/>
                    <a:pt x="3" y="524"/>
                  </a:cubicBezTo>
                  <a:cubicBezTo>
                    <a:pt x="2" y="524"/>
                    <a:pt x="1" y="524"/>
                    <a:pt x="1" y="522"/>
                  </a:cubicBezTo>
                  <a:close/>
                  <a:moveTo>
                    <a:pt x="1" y="514"/>
                  </a:moveTo>
                  <a:lnTo>
                    <a:pt x="1" y="514"/>
                  </a:lnTo>
                  <a:cubicBezTo>
                    <a:pt x="1" y="513"/>
                    <a:pt x="2" y="512"/>
                    <a:pt x="3" y="512"/>
                  </a:cubicBezTo>
                  <a:cubicBezTo>
                    <a:pt x="4" y="512"/>
                    <a:pt x="5" y="513"/>
                    <a:pt x="5" y="514"/>
                  </a:cubicBezTo>
                  <a:cubicBezTo>
                    <a:pt x="5" y="516"/>
                    <a:pt x="4" y="516"/>
                    <a:pt x="3" y="516"/>
                  </a:cubicBezTo>
                  <a:cubicBezTo>
                    <a:pt x="2" y="516"/>
                    <a:pt x="1" y="516"/>
                    <a:pt x="1" y="514"/>
                  </a:cubicBezTo>
                  <a:close/>
                  <a:moveTo>
                    <a:pt x="1" y="506"/>
                  </a:moveTo>
                  <a:lnTo>
                    <a:pt x="1" y="506"/>
                  </a:lnTo>
                  <a:cubicBezTo>
                    <a:pt x="1" y="505"/>
                    <a:pt x="2" y="504"/>
                    <a:pt x="3" y="504"/>
                  </a:cubicBezTo>
                  <a:cubicBezTo>
                    <a:pt x="4" y="504"/>
                    <a:pt x="5" y="505"/>
                    <a:pt x="5" y="506"/>
                  </a:cubicBezTo>
                  <a:cubicBezTo>
                    <a:pt x="5" y="508"/>
                    <a:pt x="4" y="508"/>
                    <a:pt x="3" y="508"/>
                  </a:cubicBezTo>
                  <a:cubicBezTo>
                    <a:pt x="2" y="508"/>
                    <a:pt x="1" y="508"/>
                    <a:pt x="1" y="506"/>
                  </a:cubicBezTo>
                  <a:close/>
                  <a:moveTo>
                    <a:pt x="1" y="498"/>
                  </a:moveTo>
                  <a:lnTo>
                    <a:pt x="1" y="498"/>
                  </a:lnTo>
                  <a:cubicBezTo>
                    <a:pt x="1" y="497"/>
                    <a:pt x="2" y="496"/>
                    <a:pt x="3" y="496"/>
                  </a:cubicBezTo>
                  <a:cubicBezTo>
                    <a:pt x="4" y="496"/>
                    <a:pt x="5" y="497"/>
                    <a:pt x="5" y="498"/>
                  </a:cubicBezTo>
                  <a:cubicBezTo>
                    <a:pt x="5" y="500"/>
                    <a:pt x="4" y="500"/>
                    <a:pt x="3" y="500"/>
                  </a:cubicBezTo>
                  <a:cubicBezTo>
                    <a:pt x="2" y="500"/>
                    <a:pt x="1" y="500"/>
                    <a:pt x="1" y="498"/>
                  </a:cubicBezTo>
                  <a:close/>
                  <a:moveTo>
                    <a:pt x="1" y="490"/>
                  </a:moveTo>
                  <a:lnTo>
                    <a:pt x="1" y="490"/>
                  </a:lnTo>
                  <a:cubicBezTo>
                    <a:pt x="1" y="489"/>
                    <a:pt x="2" y="488"/>
                    <a:pt x="3" y="488"/>
                  </a:cubicBezTo>
                  <a:cubicBezTo>
                    <a:pt x="4" y="488"/>
                    <a:pt x="5" y="489"/>
                    <a:pt x="5" y="490"/>
                  </a:cubicBezTo>
                  <a:cubicBezTo>
                    <a:pt x="5" y="492"/>
                    <a:pt x="4" y="492"/>
                    <a:pt x="3" y="492"/>
                  </a:cubicBezTo>
                  <a:cubicBezTo>
                    <a:pt x="2" y="492"/>
                    <a:pt x="1" y="492"/>
                    <a:pt x="1" y="490"/>
                  </a:cubicBezTo>
                  <a:close/>
                  <a:moveTo>
                    <a:pt x="1" y="482"/>
                  </a:moveTo>
                  <a:lnTo>
                    <a:pt x="1" y="482"/>
                  </a:lnTo>
                  <a:cubicBezTo>
                    <a:pt x="1" y="481"/>
                    <a:pt x="2" y="480"/>
                    <a:pt x="3" y="480"/>
                  </a:cubicBezTo>
                  <a:cubicBezTo>
                    <a:pt x="4" y="480"/>
                    <a:pt x="5" y="481"/>
                    <a:pt x="5" y="482"/>
                  </a:cubicBezTo>
                  <a:cubicBezTo>
                    <a:pt x="5" y="484"/>
                    <a:pt x="4" y="484"/>
                    <a:pt x="3" y="484"/>
                  </a:cubicBezTo>
                  <a:cubicBezTo>
                    <a:pt x="2" y="484"/>
                    <a:pt x="1" y="484"/>
                    <a:pt x="1" y="482"/>
                  </a:cubicBezTo>
                  <a:close/>
                  <a:moveTo>
                    <a:pt x="1" y="474"/>
                  </a:moveTo>
                  <a:lnTo>
                    <a:pt x="1" y="474"/>
                  </a:lnTo>
                  <a:cubicBezTo>
                    <a:pt x="1" y="473"/>
                    <a:pt x="2" y="472"/>
                    <a:pt x="3" y="472"/>
                  </a:cubicBezTo>
                  <a:cubicBezTo>
                    <a:pt x="4" y="472"/>
                    <a:pt x="5" y="473"/>
                    <a:pt x="5" y="474"/>
                  </a:cubicBezTo>
                  <a:cubicBezTo>
                    <a:pt x="5" y="476"/>
                    <a:pt x="4" y="476"/>
                    <a:pt x="3" y="476"/>
                  </a:cubicBezTo>
                  <a:cubicBezTo>
                    <a:pt x="2" y="476"/>
                    <a:pt x="1" y="476"/>
                    <a:pt x="1" y="474"/>
                  </a:cubicBezTo>
                  <a:close/>
                  <a:moveTo>
                    <a:pt x="1" y="466"/>
                  </a:moveTo>
                  <a:lnTo>
                    <a:pt x="1" y="466"/>
                  </a:lnTo>
                  <a:cubicBezTo>
                    <a:pt x="1" y="465"/>
                    <a:pt x="2" y="464"/>
                    <a:pt x="3" y="464"/>
                  </a:cubicBezTo>
                  <a:cubicBezTo>
                    <a:pt x="4" y="464"/>
                    <a:pt x="5" y="465"/>
                    <a:pt x="5" y="466"/>
                  </a:cubicBezTo>
                  <a:cubicBezTo>
                    <a:pt x="5" y="468"/>
                    <a:pt x="4" y="468"/>
                    <a:pt x="3" y="468"/>
                  </a:cubicBezTo>
                  <a:cubicBezTo>
                    <a:pt x="2" y="468"/>
                    <a:pt x="1" y="468"/>
                    <a:pt x="1" y="466"/>
                  </a:cubicBezTo>
                  <a:close/>
                  <a:moveTo>
                    <a:pt x="1" y="458"/>
                  </a:moveTo>
                  <a:lnTo>
                    <a:pt x="1" y="458"/>
                  </a:lnTo>
                  <a:cubicBezTo>
                    <a:pt x="1" y="457"/>
                    <a:pt x="2" y="456"/>
                    <a:pt x="3" y="456"/>
                  </a:cubicBezTo>
                  <a:cubicBezTo>
                    <a:pt x="4" y="456"/>
                    <a:pt x="5" y="457"/>
                    <a:pt x="5" y="458"/>
                  </a:cubicBezTo>
                  <a:cubicBezTo>
                    <a:pt x="5" y="460"/>
                    <a:pt x="4" y="460"/>
                    <a:pt x="3" y="460"/>
                  </a:cubicBezTo>
                  <a:cubicBezTo>
                    <a:pt x="2" y="460"/>
                    <a:pt x="1" y="460"/>
                    <a:pt x="1" y="458"/>
                  </a:cubicBezTo>
                  <a:close/>
                  <a:moveTo>
                    <a:pt x="1" y="450"/>
                  </a:moveTo>
                  <a:lnTo>
                    <a:pt x="1" y="450"/>
                  </a:lnTo>
                  <a:cubicBezTo>
                    <a:pt x="1" y="449"/>
                    <a:pt x="2" y="448"/>
                    <a:pt x="3" y="448"/>
                  </a:cubicBezTo>
                  <a:cubicBezTo>
                    <a:pt x="4" y="448"/>
                    <a:pt x="5" y="449"/>
                    <a:pt x="5" y="450"/>
                  </a:cubicBezTo>
                  <a:cubicBezTo>
                    <a:pt x="5" y="452"/>
                    <a:pt x="4" y="452"/>
                    <a:pt x="3" y="452"/>
                  </a:cubicBezTo>
                  <a:cubicBezTo>
                    <a:pt x="2" y="452"/>
                    <a:pt x="1" y="452"/>
                    <a:pt x="1" y="450"/>
                  </a:cubicBezTo>
                  <a:close/>
                  <a:moveTo>
                    <a:pt x="1" y="442"/>
                  </a:moveTo>
                  <a:lnTo>
                    <a:pt x="1" y="442"/>
                  </a:lnTo>
                  <a:cubicBezTo>
                    <a:pt x="1" y="441"/>
                    <a:pt x="2" y="440"/>
                    <a:pt x="3" y="440"/>
                  </a:cubicBezTo>
                  <a:cubicBezTo>
                    <a:pt x="5" y="440"/>
                    <a:pt x="5" y="441"/>
                    <a:pt x="5" y="442"/>
                  </a:cubicBezTo>
                  <a:cubicBezTo>
                    <a:pt x="5" y="444"/>
                    <a:pt x="5" y="444"/>
                    <a:pt x="3" y="444"/>
                  </a:cubicBezTo>
                  <a:cubicBezTo>
                    <a:pt x="2" y="444"/>
                    <a:pt x="1" y="444"/>
                    <a:pt x="1" y="442"/>
                  </a:cubicBezTo>
                  <a:close/>
                  <a:moveTo>
                    <a:pt x="1" y="434"/>
                  </a:moveTo>
                  <a:lnTo>
                    <a:pt x="1" y="434"/>
                  </a:lnTo>
                  <a:cubicBezTo>
                    <a:pt x="1" y="433"/>
                    <a:pt x="2" y="432"/>
                    <a:pt x="3" y="432"/>
                  </a:cubicBezTo>
                  <a:cubicBezTo>
                    <a:pt x="5" y="432"/>
                    <a:pt x="5" y="433"/>
                    <a:pt x="5" y="434"/>
                  </a:cubicBezTo>
                  <a:cubicBezTo>
                    <a:pt x="5" y="436"/>
                    <a:pt x="5" y="436"/>
                    <a:pt x="3" y="436"/>
                  </a:cubicBezTo>
                  <a:cubicBezTo>
                    <a:pt x="2" y="436"/>
                    <a:pt x="1" y="436"/>
                    <a:pt x="1" y="434"/>
                  </a:cubicBezTo>
                  <a:close/>
                  <a:moveTo>
                    <a:pt x="1" y="426"/>
                  </a:moveTo>
                  <a:lnTo>
                    <a:pt x="1" y="426"/>
                  </a:lnTo>
                  <a:cubicBezTo>
                    <a:pt x="1" y="425"/>
                    <a:pt x="2" y="424"/>
                    <a:pt x="3" y="424"/>
                  </a:cubicBezTo>
                  <a:cubicBezTo>
                    <a:pt x="5" y="424"/>
                    <a:pt x="5" y="425"/>
                    <a:pt x="5" y="426"/>
                  </a:cubicBezTo>
                  <a:cubicBezTo>
                    <a:pt x="5" y="428"/>
                    <a:pt x="5" y="428"/>
                    <a:pt x="3" y="428"/>
                  </a:cubicBezTo>
                  <a:cubicBezTo>
                    <a:pt x="2" y="428"/>
                    <a:pt x="1" y="428"/>
                    <a:pt x="1" y="426"/>
                  </a:cubicBezTo>
                  <a:close/>
                  <a:moveTo>
                    <a:pt x="2" y="418"/>
                  </a:moveTo>
                  <a:lnTo>
                    <a:pt x="2" y="418"/>
                  </a:lnTo>
                  <a:cubicBezTo>
                    <a:pt x="2" y="417"/>
                    <a:pt x="2" y="416"/>
                    <a:pt x="4" y="416"/>
                  </a:cubicBezTo>
                  <a:cubicBezTo>
                    <a:pt x="5" y="416"/>
                    <a:pt x="6" y="417"/>
                    <a:pt x="6" y="418"/>
                  </a:cubicBezTo>
                  <a:cubicBezTo>
                    <a:pt x="6" y="420"/>
                    <a:pt x="5" y="420"/>
                    <a:pt x="4" y="420"/>
                  </a:cubicBezTo>
                  <a:cubicBezTo>
                    <a:pt x="2" y="420"/>
                    <a:pt x="2" y="420"/>
                    <a:pt x="2" y="418"/>
                  </a:cubicBezTo>
                  <a:close/>
                  <a:moveTo>
                    <a:pt x="2" y="410"/>
                  </a:moveTo>
                  <a:lnTo>
                    <a:pt x="2" y="410"/>
                  </a:lnTo>
                  <a:cubicBezTo>
                    <a:pt x="2" y="409"/>
                    <a:pt x="2" y="408"/>
                    <a:pt x="4" y="408"/>
                  </a:cubicBezTo>
                  <a:cubicBezTo>
                    <a:pt x="5" y="408"/>
                    <a:pt x="6" y="409"/>
                    <a:pt x="6" y="410"/>
                  </a:cubicBezTo>
                  <a:cubicBezTo>
                    <a:pt x="6" y="412"/>
                    <a:pt x="5" y="412"/>
                    <a:pt x="4" y="412"/>
                  </a:cubicBezTo>
                  <a:cubicBezTo>
                    <a:pt x="2" y="412"/>
                    <a:pt x="2" y="412"/>
                    <a:pt x="2" y="410"/>
                  </a:cubicBezTo>
                  <a:close/>
                  <a:moveTo>
                    <a:pt x="2" y="402"/>
                  </a:moveTo>
                  <a:lnTo>
                    <a:pt x="2" y="402"/>
                  </a:lnTo>
                  <a:cubicBezTo>
                    <a:pt x="2" y="401"/>
                    <a:pt x="3" y="400"/>
                    <a:pt x="4" y="400"/>
                  </a:cubicBezTo>
                  <a:cubicBezTo>
                    <a:pt x="5" y="400"/>
                    <a:pt x="6" y="401"/>
                    <a:pt x="6" y="402"/>
                  </a:cubicBezTo>
                  <a:cubicBezTo>
                    <a:pt x="6" y="404"/>
                    <a:pt x="5" y="404"/>
                    <a:pt x="4" y="404"/>
                  </a:cubicBezTo>
                  <a:cubicBezTo>
                    <a:pt x="3" y="404"/>
                    <a:pt x="2" y="404"/>
                    <a:pt x="2" y="402"/>
                  </a:cubicBezTo>
                  <a:close/>
                  <a:moveTo>
                    <a:pt x="2" y="394"/>
                  </a:moveTo>
                  <a:lnTo>
                    <a:pt x="2" y="394"/>
                  </a:lnTo>
                  <a:cubicBezTo>
                    <a:pt x="2" y="393"/>
                    <a:pt x="3" y="392"/>
                    <a:pt x="4" y="392"/>
                  </a:cubicBezTo>
                  <a:cubicBezTo>
                    <a:pt x="5" y="392"/>
                    <a:pt x="6" y="393"/>
                    <a:pt x="6" y="394"/>
                  </a:cubicBezTo>
                  <a:cubicBezTo>
                    <a:pt x="6" y="396"/>
                    <a:pt x="5" y="396"/>
                    <a:pt x="4" y="396"/>
                  </a:cubicBezTo>
                  <a:cubicBezTo>
                    <a:pt x="3" y="396"/>
                    <a:pt x="2" y="396"/>
                    <a:pt x="2" y="394"/>
                  </a:cubicBezTo>
                  <a:close/>
                  <a:moveTo>
                    <a:pt x="2" y="386"/>
                  </a:moveTo>
                  <a:lnTo>
                    <a:pt x="2" y="386"/>
                  </a:lnTo>
                  <a:cubicBezTo>
                    <a:pt x="2" y="385"/>
                    <a:pt x="3" y="384"/>
                    <a:pt x="4" y="384"/>
                  </a:cubicBezTo>
                  <a:cubicBezTo>
                    <a:pt x="5" y="384"/>
                    <a:pt x="6" y="385"/>
                    <a:pt x="6" y="386"/>
                  </a:cubicBezTo>
                  <a:cubicBezTo>
                    <a:pt x="6" y="388"/>
                    <a:pt x="5" y="388"/>
                    <a:pt x="4" y="388"/>
                  </a:cubicBezTo>
                  <a:cubicBezTo>
                    <a:pt x="3" y="388"/>
                    <a:pt x="2" y="388"/>
                    <a:pt x="2" y="386"/>
                  </a:cubicBezTo>
                  <a:close/>
                  <a:moveTo>
                    <a:pt x="2" y="378"/>
                  </a:moveTo>
                  <a:lnTo>
                    <a:pt x="2" y="378"/>
                  </a:lnTo>
                  <a:cubicBezTo>
                    <a:pt x="2" y="377"/>
                    <a:pt x="3" y="376"/>
                    <a:pt x="4" y="376"/>
                  </a:cubicBezTo>
                  <a:cubicBezTo>
                    <a:pt x="5" y="376"/>
                    <a:pt x="6" y="377"/>
                    <a:pt x="6" y="378"/>
                  </a:cubicBezTo>
                  <a:cubicBezTo>
                    <a:pt x="6" y="380"/>
                    <a:pt x="5" y="380"/>
                    <a:pt x="4" y="380"/>
                  </a:cubicBezTo>
                  <a:cubicBezTo>
                    <a:pt x="3" y="380"/>
                    <a:pt x="2" y="380"/>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5" y="312"/>
                    <a:pt x="6" y="313"/>
                    <a:pt x="6" y="314"/>
                  </a:cubicBezTo>
                  <a:cubicBezTo>
                    <a:pt x="6" y="315"/>
                    <a:pt x="5" y="316"/>
                    <a:pt x="4" y="316"/>
                  </a:cubicBezTo>
                  <a:cubicBezTo>
                    <a:pt x="3" y="316"/>
                    <a:pt x="2" y="315"/>
                    <a:pt x="2" y="314"/>
                  </a:cubicBezTo>
                  <a:close/>
                  <a:moveTo>
                    <a:pt x="2" y="306"/>
                  </a:moveTo>
                  <a:lnTo>
                    <a:pt x="2" y="306"/>
                  </a:lnTo>
                  <a:cubicBezTo>
                    <a:pt x="2" y="305"/>
                    <a:pt x="3" y="304"/>
                    <a:pt x="4" y="304"/>
                  </a:cubicBezTo>
                  <a:cubicBezTo>
                    <a:pt x="5" y="304"/>
                    <a:pt x="6" y="305"/>
                    <a:pt x="6" y="306"/>
                  </a:cubicBezTo>
                  <a:cubicBezTo>
                    <a:pt x="6" y="307"/>
                    <a:pt x="5" y="308"/>
                    <a:pt x="4" y="308"/>
                  </a:cubicBezTo>
                  <a:cubicBezTo>
                    <a:pt x="3"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6" y="248"/>
                    <a:pt x="6" y="249"/>
                    <a:pt x="6" y="250"/>
                  </a:cubicBezTo>
                  <a:cubicBezTo>
                    <a:pt x="6" y="251"/>
                    <a:pt x="6" y="252"/>
                    <a:pt x="4" y="252"/>
                  </a:cubicBezTo>
                  <a:cubicBezTo>
                    <a:pt x="3" y="252"/>
                    <a:pt x="2" y="251"/>
                    <a:pt x="2" y="250"/>
                  </a:cubicBezTo>
                  <a:close/>
                  <a:moveTo>
                    <a:pt x="2" y="242"/>
                  </a:moveTo>
                  <a:lnTo>
                    <a:pt x="2" y="242"/>
                  </a:lnTo>
                  <a:cubicBezTo>
                    <a:pt x="2" y="241"/>
                    <a:pt x="3" y="240"/>
                    <a:pt x="4" y="240"/>
                  </a:cubicBezTo>
                  <a:cubicBezTo>
                    <a:pt x="6" y="240"/>
                    <a:pt x="6" y="241"/>
                    <a:pt x="6" y="242"/>
                  </a:cubicBezTo>
                  <a:cubicBezTo>
                    <a:pt x="6" y="243"/>
                    <a:pt x="6" y="244"/>
                    <a:pt x="4" y="244"/>
                  </a:cubicBezTo>
                  <a:cubicBezTo>
                    <a:pt x="3" y="244"/>
                    <a:pt x="2" y="243"/>
                    <a:pt x="2" y="242"/>
                  </a:cubicBezTo>
                  <a:close/>
                  <a:moveTo>
                    <a:pt x="3" y="234"/>
                  </a:moveTo>
                  <a:lnTo>
                    <a:pt x="3" y="234"/>
                  </a:lnTo>
                  <a:cubicBezTo>
                    <a:pt x="3" y="233"/>
                    <a:pt x="3" y="232"/>
                    <a:pt x="5" y="232"/>
                  </a:cubicBezTo>
                  <a:cubicBezTo>
                    <a:pt x="6" y="232"/>
                    <a:pt x="7" y="233"/>
                    <a:pt x="7" y="234"/>
                  </a:cubicBezTo>
                  <a:cubicBezTo>
                    <a:pt x="7" y="235"/>
                    <a:pt x="6" y="236"/>
                    <a:pt x="5" y="236"/>
                  </a:cubicBezTo>
                  <a:cubicBezTo>
                    <a:pt x="3" y="236"/>
                    <a:pt x="3" y="235"/>
                    <a:pt x="3" y="234"/>
                  </a:cubicBezTo>
                  <a:close/>
                  <a:moveTo>
                    <a:pt x="3" y="226"/>
                  </a:moveTo>
                  <a:lnTo>
                    <a:pt x="3" y="226"/>
                  </a:lnTo>
                  <a:cubicBezTo>
                    <a:pt x="3" y="225"/>
                    <a:pt x="3" y="224"/>
                    <a:pt x="5" y="224"/>
                  </a:cubicBezTo>
                  <a:cubicBezTo>
                    <a:pt x="6" y="224"/>
                    <a:pt x="7" y="225"/>
                    <a:pt x="7" y="226"/>
                  </a:cubicBezTo>
                  <a:cubicBezTo>
                    <a:pt x="7" y="227"/>
                    <a:pt x="6" y="228"/>
                    <a:pt x="5" y="228"/>
                  </a:cubicBezTo>
                  <a:cubicBezTo>
                    <a:pt x="3" y="228"/>
                    <a:pt x="3" y="227"/>
                    <a:pt x="3" y="226"/>
                  </a:cubicBezTo>
                  <a:close/>
                  <a:moveTo>
                    <a:pt x="3" y="218"/>
                  </a:moveTo>
                  <a:lnTo>
                    <a:pt x="3" y="218"/>
                  </a:lnTo>
                  <a:cubicBezTo>
                    <a:pt x="3" y="217"/>
                    <a:pt x="3" y="216"/>
                    <a:pt x="5" y="216"/>
                  </a:cubicBezTo>
                  <a:cubicBezTo>
                    <a:pt x="6" y="216"/>
                    <a:pt x="7" y="217"/>
                    <a:pt x="7" y="218"/>
                  </a:cubicBezTo>
                  <a:cubicBezTo>
                    <a:pt x="7" y="219"/>
                    <a:pt x="6" y="220"/>
                    <a:pt x="5" y="220"/>
                  </a:cubicBezTo>
                  <a:cubicBezTo>
                    <a:pt x="3"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7" y="64"/>
                    <a:pt x="7" y="65"/>
                    <a:pt x="7" y="66"/>
                  </a:cubicBezTo>
                  <a:cubicBezTo>
                    <a:pt x="7" y="67"/>
                    <a:pt x="7" y="68"/>
                    <a:pt x="5" y="68"/>
                  </a:cubicBezTo>
                  <a:cubicBezTo>
                    <a:pt x="4" y="68"/>
                    <a:pt x="3" y="67"/>
                    <a:pt x="3" y="66"/>
                  </a:cubicBezTo>
                  <a:close/>
                  <a:moveTo>
                    <a:pt x="3" y="58"/>
                  </a:moveTo>
                  <a:lnTo>
                    <a:pt x="3" y="58"/>
                  </a:lnTo>
                  <a:cubicBezTo>
                    <a:pt x="3" y="57"/>
                    <a:pt x="4" y="56"/>
                    <a:pt x="5" y="56"/>
                  </a:cubicBezTo>
                  <a:cubicBezTo>
                    <a:pt x="7" y="56"/>
                    <a:pt x="7" y="57"/>
                    <a:pt x="7" y="58"/>
                  </a:cubicBezTo>
                  <a:cubicBezTo>
                    <a:pt x="7" y="59"/>
                    <a:pt x="7" y="60"/>
                    <a:pt x="5" y="60"/>
                  </a:cubicBezTo>
                  <a:cubicBezTo>
                    <a:pt x="4" y="60"/>
                    <a:pt x="3" y="59"/>
                    <a:pt x="3" y="58"/>
                  </a:cubicBezTo>
                  <a:close/>
                  <a:moveTo>
                    <a:pt x="4" y="50"/>
                  </a:moveTo>
                  <a:lnTo>
                    <a:pt x="4" y="50"/>
                  </a:lnTo>
                  <a:cubicBezTo>
                    <a:pt x="4" y="49"/>
                    <a:pt x="4" y="48"/>
                    <a:pt x="6" y="48"/>
                  </a:cubicBezTo>
                  <a:cubicBezTo>
                    <a:pt x="7" y="48"/>
                    <a:pt x="8" y="49"/>
                    <a:pt x="8" y="50"/>
                  </a:cubicBezTo>
                  <a:cubicBezTo>
                    <a:pt x="8" y="51"/>
                    <a:pt x="7" y="52"/>
                    <a:pt x="6" y="52"/>
                  </a:cubicBezTo>
                  <a:cubicBezTo>
                    <a:pt x="4" y="52"/>
                    <a:pt x="4" y="51"/>
                    <a:pt x="4"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4" y="32"/>
                    <a:pt x="6" y="32"/>
                  </a:cubicBezTo>
                  <a:cubicBezTo>
                    <a:pt x="7" y="32"/>
                    <a:pt x="8" y="33"/>
                    <a:pt x="8" y="34"/>
                  </a:cubicBezTo>
                  <a:cubicBezTo>
                    <a:pt x="8" y="35"/>
                    <a:pt x="7" y="36"/>
                    <a:pt x="6" y="36"/>
                  </a:cubicBezTo>
                  <a:cubicBezTo>
                    <a:pt x="4"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7" name="Freeform 426"/>
            <p:cNvSpPr>
              <a:spLocks noEditPoints="1"/>
            </p:cNvSpPr>
            <p:nvPr/>
          </p:nvSpPr>
          <p:spPr bwMode="auto">
            <a:xfrm>
              <a:off x="4652" y="3195"/>
              <a:ext cx="2" cy="148"/>
            </a:xfrm>
            <a:custGeom>
              <a:avLst/>
              <a:gdLst>
                <a:gd name="T0" fmla="*/ 0 w 8"/>
                <a:gd name="T1" fmla="*/ 0 h 476"/>
                <a:gd name="T2" fmla="*/ 0 w 8"/>
                <a:gd name="T3" fmla="*/ 0 h 476"/>
                <a:gd name="T4" fmla="*/ 0 w 8"/>
                <a:gd name="T5" fmla="*/ 0 h 476"/>
                <a:gd name="T6" fmla="*/ 0 w 8"/>
                <a:gd name="T7" fmla="*/ 0 h 476"/>
                <a:gd name="T8" fmla="*/ 0 w 8"/>
                <a:gd name="T9" fmla="*/ 0 h 476"/>
                <a:gd name="T10" fmla="*/ 0 w 8"/>
                <a:gd name="T11" fmla="*/ 0 h 476"/>
                <a:gd name="T12" fmla="*/ 0 w 8"/>
                <a:gd name="T13" fmla="*/ 0 h 476"/>
                <a:gd name="T14" fmla="*/ 0 w 8"/>
                <a:gd name="T15" fmla="*/ 0 h 476"/>
                <a:gd name="T16" fmla="*/ 0 w 8"/>
                <a:gd name="T17" fmla="*/ 0 h 476"/>
                <a:gd name="T18" fmla="*/ 0 w 8"/>
                <a:gd name="T19" fmla="*/ 0 h 476"/>
                <a:gd name="T20" fmla="*/ 0 w 8"/>
                <a:gd name="T21" fmla="*/ 0 h 476"/>
                <a:gd name="T22" fmla="*/ 0 w 8"/>
                <a:gd name="T23" fmla="*/ 0 h 476"/>
                <a:gd name="T24" fmla="*/ 0 w 8"/>
                <a:gd name="T25" fmla="*/ 0 h 476"/>
                <a:gd name="T26" fmla="*/ 0 w 8"/>
                <a:gd name="T27" fmla="*/ 0 h 476"/>
                <a:gd name="T28" fmla="*/ 0 w 8"/>
                <a:gd name="T29" fmla="*/ 0 h 476"/>
                <a:gd name="T30" fmla="*/ 0 w 8"/>
                <a:gd name="T31" fmla="*/ 0 h 476"/>
                <a:gd name="T32" fmla="*/ 0 w 8"/>
                <a:gd name="T33" fmla="*/ 0 h 476"/>
                <a:gd name="T34" fmla="*/ 0 w 8"/>
                <a:gd name="T35" fmla="*/ 0 h 476"/>
                <a:gd name="T36" fmla="*/ 0 w 8"/>
                <a:gd name="T37" fmla="*/ 0 h 476"/>
                <a:gd name="T38" fmla="*/ 0 w 8"/>
                <a:gd name="T39" fmla="*/ 0 h 476"/>
                <a:gd name="T40" fmla="*/ 0 w 8"/>
                <a:gd name="T41" fmla="*/ 0 h 476"/>
                <a:gd name="T42" fmla="*/ 0 w 8"/>
                <a:gd name="T43" fmla="*/ 0 h 476"/>
                <a:gd name="T44" fmla="*/ 0 w 8"/>
                <a:gd name="T45" fmla="*/ 0 h 476"/>
                <a:gd name="T46" fmla="*/ 0 w 8"/>
                <a:gd name="T47" fmla="*/ 0 h 476"/>
                <a:gd name="T48" fmla="*/ 0 w 8"/>
                <a:gd name="T49" fmla="*/ 0 h 476"/>
                <a:gd name="T50" fmla="*/ 0 w 8"/>
                <a:gd name="T51" fmla="*/ 0 h 476"/>
                <a:gd name="T52" fmla="*/ 0 w 8"/>
                <a:gd name="T53" fmla="*/ 0 h 476"/>
                <a:gd name="T54" fmla="*/ 0 w 8"/>
                <a:gd name="T55" fmla="*/ 0 h 476"/>
                <a:gd name="T56" fmla="*/ 0 w 8"/>
                <a:gd name="T57" fmla="*/ 0 h 476"/>
                <a:gd name="T58" fmla="*/ 0 w 8"/>
                <a:gd name="T59" fmla="*/ 0 h 476"/>
                <a:gd name="T60" fmla="*/ 0 w 8"/>
                <a:gd name="T61" fmla="*/ 0 h 476"/>
                <a:gd name="T62" fmla="*/ 0 w 8"/>
                <a:gd name="T63" fmla="*/ 0 h 476"/>
                <a:gd name="T64" fmla="*/ 0 w 8"/>
                <a:gd name="T65" fmla="*/ 0 h 476"/>
                <a:gd name="T66" fmla="*/ 0 w 8"/>
                <a:gd name="T67" fmla="*/ 0 h 476"/>
                <a:gd name="T68" fmla="*/ 0 w 8"/>
                <a:gd name="T69" fmla="*/ 0 h 476"/>
                <a:gd name="T70" fmla="*/ 0 w 8"/>
                <a:gd name="T71" fmla="*/ 0 h 476"/>
                <a:gd name="T72" fmla="*/ 0 w 8"/>
                <a:gd name="T73" fmla="*/ 0 h 476"/>
                <a:gd name="T74" fmla="*/ 0 w 8"/>
                <a:gd name="T75" fmla="*/ 0 h 476"/>
                <a:gd name="T76" fmla="*/ 0 w 8"/>
                <a:gd name="T77" fmla="*/ 0 h 476"/>
                <a:gd name="T78" fmla="*/ 0 w 8"/>
                <a:gd name="T79" fmla="*/ 0 h 476"/>
                <a:gd name="T80" fmla="*/ 0 w 8"/>
                <a:gd name="T81" fmla="*/ 0 h 476"/>
                <a:gd name="T82" fmla="*/ 0 w 8"/>
                <a:gd name="T83" fmla="*/ 0 h 476"/>
                <a:gd name="T84" fmla="*/ 0 w 8"/>
                <a:gd name="T85" fmla="*/ 0 h 476"/>
                <a:gd name="T86" fmla="*/ 0 w 8"/>
                <a:gd name="T87" fmla="*/ 0 h 476"/>
                <a:gd name="T88" fmla="*/ 0 w 8"/>
                <a:gd name="T89" fmla="*/ 0 h 476"/>
                <a:gd name="T90" fmla="*/ 0 w 8"/>
                <a:gd name="T91" fmla="*/ 0 h 476"/>
                <a:gd name="T92" fmla="*/ 0 w 8"/>
                <a:gd name="T93" fmla="*/ 0 h 476"/>
                <a:gd name="T94" fmla="*/ 0 w 8"/>
                <a:gd name="T95" fmla="*/ 0 h 476"/>
                <a:gd name="T96" fmla="*/ 0 w 8"/>
                <a:gd name="T97" fmla="*/ 0 h 476"/>
                <a:gd name="T98" fmla="*/ 0 w 8"/>
                <a:gd name="T99" fmla="*/ 0 h 476"/>
                <a:gd name="T100" fmla="*/ 0 w 8"/>
                <a:gd name="T101" fmla="*/ 0 h 476"/>
                <a:gd name="T102" fmla="*/ 0 w 8"/>
                <a:gd name="T103" fmla="*/ 0 h 476"/>
                <a:gd name="T104" fmla="*/ 0 w 8"/>
                <a:gd name="T105" fmla="*/ 0 h 476"/>
                <a:gd name="T106" fmla="*/ 0 w 8"/>
                <a:gd name="T107" fmla="*/ 0 h 476"/>
                <a:gd name="T108" fmla="*/ 0 w 8"/>
                <a:gd name="T109" fmla="*/ 0 h 476"/>
                <a:gd name="T110" fmla="*/ 0 w 8"/>
                <a:gd name="T111" fmla="*/ 0 h 476"/>
                <a:gd name="T112" fmla="*/ 0 w 8"/>
                <a:gd name="T113" fmla="*/ 0 h 476"/>
                <a:gd name="T114" fmla="*/ 0 w 8"/>
                <a:gd name="T115" fmla="*/ 0 h 476"/>
                <a:gd name="T116" fmla="*/ 0 w 8"/>
                <a:gd name="T117" fmla="*/ 0 h 476"/>
                <a:gd name="T118" fmla="*/ 0 w 8"/>
                <a:gd name="T119" fmla="*/ 0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476"/>
                <a:gd name="T182" fmla="*/ 8 w 8"/>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476">
                  <a:moveTo>
                    <a:pt x="0" y="474"/>
                  </a:moveTo>
                  <a:lnTo>
                    <a:pt x="0" y="474"/>
                  </a:lnTo>
                  <a:cubicBezTo>
                    <a:pt x="0" y="473"/>
                    <a:pt x="1" y="472"/>
                    <a:pt x="2" y="472"/>
                  </a:cubicBezTo>
                  <a:cubicBezTo>
                    <a:pt x="3" y="472"/>
                    <a:pt x="4" y="473"/>
                    <a:pt x="4" y="474"/>
                  </a:cubicBezTo>
                  <a:cubicBezTo>
                    <a:pt x="4" y="476"/>
                    <a:pt x="3" y="476"/>
                    <a:pt x="2" y="476"/>
                  </a:cubicBezTo>
                  <a:cubicBezTo>
                    <a:pt x="1" y="476"/>
                    <a:pt x="0" y="476"/>
                    <a:pt x="0" y="474"/>
                  </a:cubicBezTo>
                  <a:close/>
                  <a:moveTo>
                    <a:pt x="0" y="466"/>
                  </a:moveTo>
                  <a:lnTo>
                    <a:pt x="0" y="466"/>
                  </a:lnTo>
                  <a:cubicBezTo>
                    <a:pt x="0" y="465"/>
                    <a:pt x="1" y="464"/>
                    <a:pt x="2" y="464"/>
                  </a:cubicBezTo>
                  <a:cubicBezTo>
                    <a:pt x="3" y="464"/>
                    <a:pt x="4" y="465"/>
                    <a:pt x="4" y="466"/>
                  </a:cubicBezTo>
                  <a:cubicBezTo>
                    <a:pt x="4" y="468"/>
                    <a:pt x="3" y="468"/>
                    <a:pt x="2" y="468"/>
                  </a:cubicBezTo>
                  <a:cubicBezTo>
                    <a:pt x="1" y="468"/>
                    <a:pt x="0" y="468"/>
                    <a:pt x="0" y="466"/>
                  </a:cubicBezTo>
                  <a:close/>
                  <a:moveTo>
                    <a:pt x="0" y="458"/>
                  </a:moveTo>
                  <a:lnTo>
                    <a:pt x="0" y="458"/>
                  </a:lnTo>
                  <a:cubicBezTo>
                    <a:pt x="0" y="457"/>
                    <a:pt x="1" y="456"/>
                    <a:pt x="2" y="456"/>
                  </a:cubicBezTo>
                  <a:cubicBezTo>
                    <a:pt x="3" y="456"/>
                    <a:pt x="4" y="457"/>
                    <a:pt x="4" y="458"/>
                  </a:cubicBezTo>
                  <a:cubicBezTo>
                    <a:pt x="4" y="460"/>
                    <a:pt x="3" y="460"/>
                    <a:pt x="2" y="460"/>
                  </a:cubicBezTo>
                  <a:cubicBezTo>
                    <a:pt x="1" y="460"/>
                    <a:pt x="0" y="460"/>
                    <a:pt x="0" y="458"/>
                  </a:cubicBezTo>
                  <a:close/>
                  <a:moveTo>
                    <a:pt x="0" y="450"/>
                  </a:moveTo>
                  <a:lnTo>
                    <a:pt x="0" y="450"/>
                  </a:lnTo>
                  <a:cubicBezTo>
                    <a:pt x="0" y="449"/>
                    <a:pt x="1" y="448"/>
                    <a:pt x="2" y="448"/>
                  </a:cubicBezTo>
                  <a:cubicBezTo>
                    <a:pt x="3" y="448"/>
                    <a:pt x="4" y="449"/>
                    <a:pt x="4" y="450"/>
                  </a:cubicBezTo>
                  <a:cubicBezTo>
                    <a:pt x="4" y="452"/>
                    <a:pt x="3" y="452"/>
                    <a:pt x="2" y="452"/>
                  </a:cubicBezTo>
                  <a:cubicBezTo>
                    <a:pt x="1" y="452"/>
                    <a:pt x="0" y="452"/>
                    <a:pt x="0" y="450"/>
                  </a:cubicBezTo>
                  <a:close/>
                  <a:moveTo>
                    <a:pt x="0" y="442"/>
                  </a:moveTo>
                  <a:lnTo>
                    <a:pt x="0" y="442"/>
                  </a:lnTo>
                  <a:cubicBezTo>
                    <a:pt x="0" y="441"/>
                    <a:pt x="1" y="440"/>
                    <a:pt x="2" y="440"/>
                  </a:cubicBezTo>
                  <a:cubicBezTo>
                    <a:pt x="4" y="440"/>
                    <a:pt x="4" y="441"/>
                    <a:pt x="4" y="442"/>
                  </a:cubicBezTo>
                  <a:cubicBezTo>
                    <a:pt x="4" y="444"/>
                    <a:pt x="4" y="444"/>
                    <a:pt x="2" y="444"/>
                  </a:cubicBezTo>
                  <a:cubicBezTo>
                    <a:pt x="1" y="444"/>
                    <a:pt x="0" y="444"/>
                    <a:pt x="0" y="442"/>
                  </a:cubicBezTo>
                  <a:close/>
                  <a:moveTo>
                    <a:pt x="0" y="434"/>
                  </a:moveTo>
                  <a:lnTo>
                    <a:pt x="0" y="434"/>
                  </a:lnTo>
                  <a:cubicBezTo>
                    <a:pt x="0" y="433"/>
                    <a:pt x="1" y="432"/>
                    <a:pt x="2" y="432"/>
                  </a:cubicBezTo>
                  <a:cubicBezTo>
                    <a:pt x="4" y="432"/>
                    <a:pt x="4" y="433"/>
                    <a:pt x="4" y="434"/>
                  </a:cubicBezTo>
                  <a:cubicBezTo>
                    <a:pt x="4" y="436"/>
                    <a:pt x="4" y="436"/>
                    <a:pt x="2" y="436"/>
                  </a:cubicBezTo>
                  <a:cubicBezTo>
                    <a:pt x="1" y="436"/>
                    <a:pt x="0" y="436"/>
                    <a:pt x="0" y="434"/>
                  </a:cubicBezTo>
                  <a:close/>
                  <a:moveTo>
                    <a:pt x="1" y="426"/>
                  </a:moveTo>
                  <a:lnTo>
                    <a:pt x="1" y="426"/>
                  </a:lnTo>
                  <a:cubicBezTo>
                    <a:pt x="1" y="425"/>
                    <a:pt x="1" y="424"/>
                    <a:pt x="3" y="424"/>
                  </a:cubicBezTo>
                  <a:cubicBezTo>
                    <a:pt x="4" y="424"/>
                    <a:pt x="5" y="425"/>
                    <a:pt x="5" y="426"/>
                  </a:cubicBezTo>
                  <a:cubicBezTo>
                    <a:pt x="5" y="428"/>
                    <a:pt x="4" y="428"/>
                    <a:pt x="3" y="428"/>
                  </a:cubicBezTo>
                  <a:cubicBezTo>
                    <a:pt x="1" y="428"/>
                    <a:pt x="1" y="428"/>
                    <a:pt x="1" y="426"/>
                  </a:cubicBezTo>
                  <a:close/>
                  <a:moveTo>
                    <a:pt x="1" y="418"/>
                  </a:moveTo>
                  <a:lnTo>
                    <a:pt x="1" y="418"/>
                  </a:lnTo>
                  <a:cubicBezTo>
                    <a:pt x="1" y="417"/>
                    <a:pt x="2" y="416"/>
                    <a:pt x="3" y="416"/>
                  </a:cubicBezTo>
                  <a:cubicBezTo>
                    <a:pt x="4" y="416"/>
                    <a:pt x="5" y="417"/>
                    <a:pt x="5" y="418"/>
                  </a:cubicBezTo>
                  <a:cubicBezTo>
                    <a:pt x="5" y="420"/>
                    <a:pt x="4" y="420"/>
                    <a:pt x="3" y="420"/>
                  </a:cubicBezTo>
                  <a:cubicBezTo>
                    <a:pt x="2" y="420"/>
                    <a:pt x="1" y="420"/>
                    <a:pt x="1" y="418"/>
                  </a:cubicBezTo>
                  <a:close/>
                  <a:moveTo>
                    <a:pt x="1" y="410"/>
                  </a:moveTo>
                  <a:lnTo>
                    <a:pt x="1" y="410"/>
                  </a:lnTo>
                  <a:cubicBezTo>
                    <a:pt x="1" y="409"/>
                    <a:pt x="2" y="408"/>
                    <a:pt x="3" y="408"/>
                  </a:cubicBezTo>
                  <a:cubicBezTo>
                    <a:pt x="4" y="408"/>
                    <a:pt x="5" y="409"/>
                    <a:pt x="5" y="410"/>
                  </a:cubicBezTo>
                  <a:cubicBezTo>
                    <a:pt x="5" y="412"/>
                    <a:pt x="4" y="412"/>
                    <a:pt x="3" y="412"/>
                  </a:cubicBezTo>
                  <a:cubicBezTo>
                    <a:pt x="2" y="412"/>
                    <a:pt x="1" y="412"/>
                    <a:pt x="1" y="410"/>
                  </a:cubicBezTo>
                  <a:close/>
                  <a:moveTo>
                    <a:pt x="1" y="402"/>
                  </a:moveTo>
                  <a:lnTo>
                    <a:pt x="1" y="402"/>
                  </a:lnTo>
                  <a:cubicBezTo>
                    <a:pt x="1" y="401"/>
                    <a:pt x="2" y="400"/>
                    <a:pt x="3" y="400"/>
                  </a:cubicBezTo>
                  <a:cubicBezTo>
                    <a:pt x="4" y="400"/>
                    <a:pt x="5" y="401"/>
                    <a:pt x="5" y="402"/>
                  </a:cubicBezTo>
                  <a:cubicBezTo>
                    <a:pt x="5" y="404"/>
                    <a:pt x="4" y="404"/>
                    <a:pt x="3" y="404"/>
                  </a:cubicBezTo>
                  <a:cubicBezTo>
                    <a:pt x="2" y="404"/>
                    <a:pt x="1" y="404"/>
                    <a:pt x="1" y="402"/>
                  </a:cubicBezTo>
                  <a:close/>
                  <a:moveTo>
                    <a:pt x="1" y="394"/>
                  </a:moveTo>
                  <a:lnTo>
                    <a:pt x="1" y="394"/>
                  </a:lnTo>
                  <a:cubicBezTo>
                    <a:pt x="1" y="393"/>
                    <a:pt x="2" y="392"/>
                    <a:pt x="3" y="392"/>
                  </a:cubicBezTo>
                  <a:cubicBezTo>
                    <a:pt x="4" y="392"/>
                    <a:pt x="5" y="393"/>
                    <a:pt x="5" y="394"/>
                  </a:cubicBezTo>
                  <a:cubicBezTo>
                    <a:pt x="5" y="396"/>
                    <a:pt x="4" y="396"/>
                    <a:pt x="3" y="396"/>
                  </a:cubicBezTo>
                  <a:cubicBezTo>
                    <a:pt x="2" y="396"/>
                    <a:pt x="1" y="396"/>
                    <a:pt x="1" y="394"/>
                  </a:cubicBezTo>
                  <a:close/>
                  <a:moveTo>
                    <a:pt x="1" y="386"/>
                  </a:moveTo>
                  <a:lnTo>
                    <a:pt x="1" y="386"/>
                  </a:lnTo>
                  <a:cubicBezTo>
                    <a:pt x="1" y="385"/>
                    <a:pt x="2" y="384"/>
                    <a:pt x="3" y="384"/>
                  </a:cubicBezTo>
                  <a:cubicBezTo>
                    <a:pt x="4" y="384"/>
                    <a:pt x="5" y="385"/>
                    <a:pt x="5" y="386"/>
                  </a:cubicBezTo>
                  <a:cubicBezTo>
                    <a:pt x="5" y="388"/>
                    <a:pt x="4" y="388"/>
                    <a:pt x="3" y="388"/>
                  </a:cubicBezTo>
                  <a:cubicBezTo>
                    <a:pt x="2" y="388"/>
                    <a:pt x="1" y="388"/>
                    <a:pt x="1" y="386"/>
                  </a:cubicBezTo>
                  <a:close/>
                  <a:moveTo>
                    <a:pt x="1" y="378"/>
                  </a:moveTo>
                  <a:lnTo>
                    <a:pt x="1" y="378"/>
                  </a:lnTo>
                  <a:cubicBezTo>
                    <a:pt x="1" y="377"/>
                    <a:pt x="2" y="376"/>
                    <a:pt x="3" y="376"/>
                  </a:cubicBezTo>
                  <a:cubicBezTo>
                    <a:pt x="4" y="376"/>
                    <a:pt x="5" y="377"/>
                    <a:pt x="5" y="378"/>
                  </a:cubicBezTo>
                  <a:cubicBezTo>
                    <a:pt x="5" y="380"/>
                    <a:pt x="4" y="380"/>
                    <a:pt x="3" y="380"/>
                  </a:cubicBezTo>
                  <a:cubicBezTo>
                    <a:pt x="2" y="380"/>
                    <a:pt x="1" y="380"/>
                    <a:pt x="1" y="378"/>
                  </a:cubicBezTo>
                  <a:close/>
                  <a:moveTo>
                    <a:pt x="1" y="370"/>
                  </a:moveTo>
                  <a:lnTo>
                    <a:pt x="1" y="370"/>
                  </a:lnTo>
                  <a:cubicBezTo>
                    <a:pt x="1" y="369"/>
                    <a:pt x="2" y="368"/>
                    <a:pt x="3" y="368"/>
                  </a:cubicBezTo>
                  <a:cubicBezTo>
                    <a:pt x="4" y="368"/>
                    <a:pt x="5" y="369"/>
                    <a:pt x="5" y="370"/>
                  </a:cubicBezTo>
                  <a:cubicBezTo>
                    <a:pt x="5" y="372"/>
                    <a:pt x="4" y="372"/>
                    <a:pt x="3" y="372"/>
                  </a:cubicBezTo>
                  <a:cubicBezTo>
                    <a:pt x="2" y="372"/>
                    <a:pt x="1" y="372"/>
                    <a:pt x="1" y="370"/>
                  </a:cubicBezTo>
                  <a:close/>
                  <a:moveTo>
                    <a:pt x="1" y="362"/>
                  </a:moveTo>
                  <a:lnTo>
                    <a:pt x="1" y="362"/>
                  </a:lnTo>
                  <a:cubicBezTo>
                    <a:pt x="1" y="361"/>
                    <a:pt x="2" y="360"/>
                    <a:pt x="3" y="360"/>
                  </a:cubicBezTo>
                  <a:cubicBezTo>
                    <a:pt x="4" y="360"/>
                    <a:pt x="5" y="361"/>
                    <a:pt x="5" y="362"/>
                  </a:cubicBezTo>
                  <a:cubicBezTo>
                    <a:pt x="5" y="364"/>
                    <a:pt x="4" y="364"/>
                    <a:pt x="3" y="364"/>
                  </a:cubicBezTo>
                  <a:cubicBezTo>
                    <a:pt x="2" y="364"/>
                    <a:pt x="1" y="364"/>
                    <a:pt x="1" y="362"/>
                  </a:cubicBezTo>
                  <a:close/>
                  <a:moveTo>
                    <a:pt x="1" y="354"/>
                  </a:moveTo>
                  <a:lnTo>
                    <a:pt x="1" y="354"/>
                  </a:lnTo>
                  <a:cubicBezTo>
                    <a:pt x="1" y="353"/>
                    <a:pt x="2" y="352"/>
                    <a:pt x="3" y="352"/>
                  </a:cubicBezTo>
                  <a:cubicBezTo>
                    <a:pt x="4" y="352"/>
                    <a:pt x="5" y="353"/>
                    <a:pt x="5" y="354"/>
                  </a:cubicBezTo>
                  <a:cubicBezTo>
                    <a:pt x="5" y="356"/>
                    <a:pt x="4" y="356"/>
                    <a:pt x="3" y="356"/>
                  </a:cubicBezTo>
                  <a:cubicBezTo>
                    <a:pt x="2" y="356"/>
                    <a:pt x="1" y="356"/>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4" y="336"/>
                    <a:pt x="5" y="337"/>
                    <a:pt x="5" y="338"/>
                  </a:cubicBezTo>
                  <a:cubicBezTo>
                    <a:pt x="5" y="339"/>
                    <a:pt x="4" y="340"/>
                    <a:pt x="3" y="340"/>
                  </a:cubicBezTo>
                  <a:cubicBezTo>
                    <a:pt x="2" y="340"/>
                    <a:pt x="1" y="339"/>
                    <a:pt x="1" y="338"/>
                  </a:cubicBezTo>
                  <a:close/>
                  <a:moveTo>
                    <a:pt x="1" y="330"/>
                  </a:moveTo>
                  <a:lnTo>
                    <a:pt x="1" y="330"/>
                  </a:lnTo>
                  <a:cubicBezTo>
                    <a:pt x="1" y="329"/>
                    <a:pt x="2" y="328"/>
                    <a:pt x="3" y="328"/>
                  </a:cubicBezTo>
                  <a:cubicBezTo>
                    <a:pt x="4" y="328"/>
                    <a:pt x="5" y="329"/>
                    <a:pt x="5" y="330"/>
                  </a:cubicBezTo>
                  <a:cubicBezTo>
                    <a:pt x="5" y="331"/>
                    <a:pt x="4" y="332"/>
                    <a:pt x="3" y="332"/>
                  </a:cubicBezTo>
                  <a:cubicBezTo>
                    <a:pt x="2" y="332"/>
                    <a:pt x="1" y="331"/>
                    <a:pt x="1" y="330"/>
                  </a:cubicBezTo>
                  <a:close/>
                  <a:moveTo>
                    <a:pt x="1" y="322"/>
                  </a:moveTo>
                  <a:lnTo>
                    <a:pt x="1" y="322"/>
                  </a:lnTo>
                  <a:cubicBezTo>
                    <a:pt x="1" y="321"/>
                    <a:pt x="2" y="320"/>
                    <a:pt x="3" y="320"/>
                  </a:cubicBezTo>
                  <a:cubicBezTo>
                    <a:pt x="5" y="320"/>
                    <a:pt x="5" y="321"/>
                    <a:pt x="5" y="322"/>
                  </a:cubicBezTo>
                  <a:cubicBezTo>
                    <a:pt x="5" y="323"/>
                    <a:pt x="5" y="324"/>
                    <a:pt x="3" y="324"/>
                  </a:cubicBezTo>
                  <a:cubicBezTo>
                    <a:pt x="2" y="324"/>
                    <a:pt x="1" y="323"/>
                    <a:pt x="1" y="322"/>
                  </a:cubicBezTo>
                  <a:close/>
                  <a:moveTo>
                    <a:pt x="2" y="314"/>
                  </a:moveTo>
                  <a:lnTo>
                    <a:pt x="2" y="314"/>
                  </a:lnTo>
                  <a:cubicBezTo>
                    <a:pt x="2" y="313"/>
                    <a:pt x="2" y="312"/>
                    <a:pt x="4" y="312"/>
                  </a:cubicBezTo>
                  <a:cubicBezTo>
                    <a:pt x="5" y="312"/>
                    <a:pt x="6" y="313"/>
                    <a:pt x="6" y="314"/>
                  </a:cubicBezTo>
                  <a:cubicBezTo>
                    <a:pt x="6" y="315"/>
                    <a:pt x="5" y="316"/>
                    <a:pt x="4" y="316"/>
                  </a:cubicBezTo>
                  <a:cubicBezTo>
                    <a:pt x="2" y="316"/>
                    <a:pt x="2" y="315"/>
                    <a:pt x="2" y="314"/>
                  </a:cubicBezTo>
                  <a:close/>
                  <a:moveTo>
                    <a:pt x="2" y="306"/>
                  </a:moveTo>
                  <a:lnTo>
                    <a:pt x="2" y="306"/>
                  </a:lnTo>
                  <a:cubicBezTo>
                    <a:pt x="2" y="305"/>
                    <a:pt x="2" y="304"/>
                    <a:pt x="4" y="304"/>
                  </a:cubicBezTo>
                  <a:cubicBezTo>
                    <a:pt x="5" y="304"/>
                    <a:pt x="6" y="305"/>
                    <a:pt x="6" y="306"/>
                  </a:cubicBezTo>
                  <a:cubicBezTo>
                    <a:pt x="6" y="307"/>
                    <a:pt x="5" y="308"/>
                    <a:pt x="4" y="308"/>
                  </a:cubicBezTo>
                  <a:cubicBezTo>
                    <a:pt x="2"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7" y="96"/>
                    <a:pt x="7" y="97"/>
                    <a:pt x="7" y="98"/>
                  </a:cubicBezTo>
                  <a:cubicBezTo>
                    <a:pt x="7" y="99"/>
                    <a:pt x="7" y="100"/>
                    <a:pt x="5" y="100"/>
                  </a:cubicBezTo>
                  <a:cubicBezTo>
                    <a:pt x="4" y="100"/>
                    <a:pt x="3" y="99"/>
                    <a:pt x="3" y="98"/>
                  </a:cubicBezTo>
                  <a:close/>
                  <a:moveTo>
                    <a:pt x="3" y="90"/>
                  </a:moveTo>
                  <a:lnTo>
                    <a:pt x="3" y="90"/>
                  </a:lnTo>
                  <a:cubicBezTo>
                    <a:pt x="3" y="89"/>
                    <a:pt x="4" y="88"/>
                    <a:pt x="6" y="88"/>
                  </a:cubicBezTo>
                  <a:cubicBezTo>
                    <a:pt x="7" y="88"/>
                    <a:pt x="8" y="89"/>
                    <a:pt x="8" y="90"/>
                  </a:cubicBezTo>
                  <a:cubicBezTo>
                    <a:pt x="8" y="91"/>
                    <a:pt x="7" y="92"/>
                    <a:pt x="6" y="92"/>
                  </a:cubicBezTo>
                  <a:cubicBezTo>
                    <a:pt x="4" y="92"/>
                    <a:pt x="3" y="91"/>
                    <a:pt x="3" y="90"/>
                  </a:cubicBezTo>
                  <a:close/>
                  <a:moveTo>
                    <a:pt x="4" y="82"/>
                  </a:moveTo>
                  <a:lnTo>
                    <a:pt x="4" y="82"/>
                  </a:lnTo>
                  <a:cubicBezTo>
                    <a:pt x="4" y="81"/>
                    <a:pt x="4" y="80"/>
                    <a:pt x="6" y="80"/>
                  </a:cubicBezTo>
                  <a:cubicBezTo>
                    <a:pt x="7" y="80"/>
                    <a:pt x="8" y="81"/>
                    <a:pt x="8" y="82"/>
                  </a:cubicBezTo>
                  <a:cubicBezTo>
                    <a:pt x="8" y="83"/>
                    <a:pt x="7" y="84"/>
                    <a:pt x="6" y="84"/>
                  </a:cubicBezTo>
                  <a:cubicBezTo>
                    <a:pt x="4"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8" name="Freeform 427"/>
            <p:cNvSpPr>
              <a:spLocks noEditPoints="1"/>
            </p:cNvSpPr>
            <p:nvPr/>
          </p:nvSpPr>
          <p:spPr bwMode="auto">
            <a:xfrm>
              <a:off x="4760" y="3128"/>
              <a:ext cx="2" cy="84"/>
            </a:xfrm>
            <a:custGeom>
              <a:avLst/>
              <a:gdLst>
                <a:gd name="T0" fmla="*/ 0 w 8"/>
                <a:gd name="T1" fmla="*/ 0 h 268"/>
                <a:gd name="T2" fmla="*/ 0 w 8"/>
                <a:gd name="T3" fmla="*/ 0 h 268"/>
                <a:gd name="T4" fmla="*/ 0 w 8"/>
                <a:gd name="T5" fmla="*/ 0 h 268"/>
                <a:gd name="T6" fmla="*/ 0 w 8"/>
                <a:gd name="T7" fmla="*/ 0 h 268"/>
                <a:gd name="T8" fmla="*/ 0 w 8"/>
                <a:gd name="T9" fmla="*/ 0 h 268"/>
                <a:gd name="T10" fmla="*/ 0 w 8"/>
                <a:gd name="T11" fmla="*/ 0 h 268"/>
                <a:gd name="T12" fmla="*/ 0 w 8"/>
                <a:gd name="T13" fmla="*/ 0 h 268"/>
                <a:gd name="T14" fmla="*/ 0 w 8"/>
                <a:gd name="T15" fmla="*/ 0 h 268"/>
                <a:gd name="T16" fmla="*/ 0 w 8"/>
                <a:gd name="T17" fmla="*/ 0 h 268"/>
                <a:gd name="T18" fmla="*/ 0 w 8"/>
                <a:gd name="T19" fmla="*/ 0 h 268"/>
                <a:gd name="T20" fmla="*/ 0 w 8"/>
                <a:gd name="T21" fmla="*/ 0 h 268"/>
                <a:gd name="T22" fmla="*/ 0 w 8"/>
                <a:gd name="T23" fmla="*/ 0 h 268"/>
                <a:gd name="T24" fmla="*/ 0 w 8"/>
                <a:gd name="T25" fmla="*/ 0 h 268"/>
                <a:gd name="T26" fmla="*/ 0 w 8"/>
                <a:gd name="T27" fmla="*/ 0 h 268"/>
                <a:gd name="T28" fmla="*/ 0 w 8"/>
                <a:gd name="T29" fmla="*/ 0 h 268"/>
                <a:gd name="T30" fmla="*/ 0 w 8"/>
                <a:gd name="T31" fmla="*/ 0 h 268"/>
                <a:gd name="T32" fmla="*/ 0 w 8"/>
                <a:gd name="T33" fmla="*/ 0 h 268"/>
                <a:gd name="T34" fmla="*/ 0 w 8"/>
                <a:gd name="T35" fmla="*/ 0 h 268"/>
                <a:gd name="T36" fmla="*/ 0 w 8"/>
                <a:gd name="T37" fmla="*/ 0 h 268"/>
                <a:gd name="T38" fmla="*/ 0 w 8"/>
                <a:gd name="T39" fmla="*/ 0 h 268"/>
                <a:gd name="T40" fmla="*/ 0 w 8"/>
                <a:gd name="T41" fmla="*/ 0 h 268"/>
                <a:gd name="T42" fmla="*/ 0 w 8"/>
                <a:gd name="T43" fmla="*/ 0 h 268"/>
                <a:gd name="T44" fmla="*/ 0 w 8"/>
                <a:gd name="T45" fmla="*/ 0 h 268"/>
                <a:gd name="T46" fmla="*/ 0 w 8"/>
                <a:gd name="T47" fmla="*/ 0 h 268"/>
                <a:gd name="T48" fmla="*/ 0 w 8"/>
                <a:gd name="T49" fmla="*/ 0 h 268"/>
                <a:gd name="T50" fmla="*/ 0 w 8"/>
                <a:gd name="T51" fmla="*/ 0 h 268"/>
                <a:gd name="T52" fmla="*/ 0 w 8"/>
                <a:gd name="T53" fmla="*/ 0 h 268"/>
                <a:gd name="T54" fmla="*/ 0 w 8"/>
                <a:gd name="T55" fmla="*/ 0 h 268"/>
                <a:gd name="T56" fmla="*/ 0 w 8"/>
                <a:gd name="T57" fmla="*/ 0 h 268"/>
                <a:gd name="T58" fmla="*/ 0 w 8"/>
                <a:gd name="T59" fmla="*/ 0 h 268"/>
                <a:gd name="T60" fmla="*/ 0 w 8"/>
                <a:gd name="T61" fmla="*/ 0 h 268"/>
                <a:gd name="T62" fmla="*/ 0 w 8"/>
                <a:gd name="T63" fmla="*/ 0 h 268"/>
                <a:gd name="T64" fmla="*/ 0 w 8"/>
                <a:gd name="T65" fmla="*/ 0 h 268"/>
                <a:gd name="T66" fmla="*/ 0 w 8"/>
                <a:gd name="T67" fmla="*/ 0 h 268"/>
                <a:gd name="T68" fmla="*/ 0 w 8"/>
                <a:gd name="T69" fmla="*/ 0 h 268"/>
                <a:gd name="T70" fmla="*/ 0 w 8"/>
                <a:gd name="T71" fmla="*/ 0 h 268"/>
                <a:gd name="T72" fmla="*/ 0 w 8"/>
                <a:gd name="T73" fmla="*/ 0 h 268"/>
                <a:gd name="T74" fmla="*/ 0 w 8"/>
                <a:gd name="T75" fmla="*/ 0 h 268"/>
                <a:gd name="T76" fmla="*/ 0 w 8"/>
                <a:gd name="T77" fmla="*/ 0 h 268"/>
                <a:gd name="T78" fmla="*/ 0 w 8"/>
                <a:gd name="T79" fmla="*/ 0 h 268"/>
                <a:gd name="T80" fmla="*/ 0 w 8"/>
                <a:gd name="T81" fmla="*/ 0 h 268"/>
                <a:gd name="T82" fmla="*/ 0 w 8"/>
                <a:gd name="T83" fmla="*/ 0 h 268"/>
                <a:gd name="T84" fmla="*/ 0 w 8"/>
                <a:gd name="T85" fmla="*/ 0 h 268"/>
                <a:gd name="T86" fmla="*/ 0 w 8"/>
                <a:gd name="T87" fmla="*/ 0 h 268"/>
                <a:gd name="T88" fmla="*/ 0 w 8"/>
                <a:gd name="T89" fmla="*/ 0 h 268"/>
                <a:gd name="T90" fmla="*/ 0 w 8"/>
                <a:gd name="T91" fmla="*/ 0 h 268"/>
                <a:gd name="T92" fmla="*/ 0 w 8"/>
                <a:gd name="T93" fmla="*/ 0 h 268"/>
                <a:gd name="T94" fmla="*/ 0 w 8"/>
                <a:gd name="T95" fmla="*/ 0 h 268"/>
                <a:gd name="T96" fmla="*/ 0 w 8"/>
                <a:gd name="T97" fmla="*/ 0 h 268"/>
                <a:gd name="T98" fmla="*/ 0 w 8"/>
                <a:gd name="T99" fmla="*/ 0 h 268"/>
                <a:gd name="T100" fmla="*/ 0 w 8"/>
                <a:gd name="T101" fmla="*/ 0 h 268"/>
                <a:gd name="T102" fmla="*/ 0 w 8"/>
                <a:gd name="T103" fmla="*/ 0 h 268"/>
                <a:gd name="T104" fmla="*/ 0 w 8"/>
                <a:gd name="T105" fmla="*/ 0 h 268"/>
                <a:gd name="T106" fmla="*/ 0 w 8"/>
                <a:gd name="T107" fmla="*/ 0 h 268"/>
                <a:gd name="T108" fmla="*/ 0 w 8"/>
                <a:gd name="T109" fmla="*/ 0 h 268"/>
                <a:gd name="T110" fmla="*/ 0 w 8"/>
                <a:gd name="T111" fmla="*/ 0 h 268"/>
                <a:gd name="T112" fmla="*/ 0 w 8"/>
                <a:gd name="T113" fmla="*/ 0 h 268"/>
                <a:gd name="T114" fmla="*/ 0 w 8"/>
                <a:gd name="T115" fmla="*/ 0 h 268"/>
                <a:gd name="T116" fmla="*/ 0 w 8"/>
                <a:gd name="T117" fmla="*/ 0 h 2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
                <a:gd name="T178" fmla="*/ 0 h 268"/>
                <a:gd name="T179" fmla="*/ 8 w 8"/>
                <a:gd name="T180" fmla="*/ 268 h 2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 h="268">
                  <a:moveTo>
                    <a:pt x="0" y="266"/>
                  </a:moveTo>
                  <a:lnTo>
                    <a:pt x="0" y="266"/>
                  </a:lnTo>
                  <a:cubicBezTo>
                    <a:pt x="0" y="265"/>
                    <a:pt x="1" y="264"/>
                    <a:pt x="2" y="264"/>
                  </a:cubicBezTo>
                  <a:cubicBezTo>
                    <a:pt x="3" y="264"/>
                    <a:pt x="4" y="265"/>
                    <a:pt x="4" y="266"/>
                  </a:cubicBezTo>
                  <a:cubicBezTo>
                    <a:pt x="4" y="267"/>
                    <a:pt x="3" y="268"/>
                    <a:pt x="2" y="268"/>
                  </a:cubicBezTo>
                  <a:cubicBezTo>
                    <a:pt x="1" y="268"/>
                    <a:pt x="0" y="267"/>
                    <a:pt x="0" y="266"/>
                  </a:cubicBezTo>
                  <a:close/>
                  <a:moveTo>
                    <a:pt x="0" y="258"/>
                  </a:moveTo>
                  <a:lnTo>
                    <a:pt x="0" y="258"/>
                  </a:lnTo>
                  <a:cubicBezTo>
                    <a:pt x="0" y="257"/>
                    <a:pt x="1" y="256"/>
                    <a:pt x="2" y="256"/>
                  </a:cubicBezTo>
                  <a:cubicBezTo>
                    <a:pt x="3" y="256"/>
                    <a:pt x="4" y="257"/>
                    <a:pt x="4" y="258"/>
                  </a:cubicBezTo>
                  <a:cubicBezTo>
                    <a:pt x="4" y="259"/>
                    <a:pt x="3" y="260"/>
                    <a:pt x="2" y="260"/>
                  </a:cubicBezTo>
                  <a:cubicBezTo>
                    <a:pt x="1" y="260"/>
                    <a:pt x="0" y="259"/>
                    <a:pt x="0" y="258"/>
                  </a:cubicBezTo>
                  <a:close/>
                  <a:moveTo>
                    <a:pt x="0" y="250"/>
                  </a:moveTo>
                  <a:lnTo>
                    <a:pt x="0" y="250"/>
                  </a:lnTo>
                  <a:cubicBezTo>
                    <a:pt x="0" y="249"/>
                    <a:pt x="1" y="248"/>
                    <a:pt x="2" y="248"/>
                  </a:cubicBezTo>
                  <a:cubicBezTo>
                    <a:pt x="3" y="248"/>
                    <a:pt x="4" y="249"/>
                    <a:pt x="4" y="250"/>
                  </a:cubicBezTo>
                  <a:cubicBezTo>
                    <a:pt x="4" y="251"/>
                    <a:pt x="3" y="252"/>
                    <a:pt x="2" y="252"/>
                  </a:cubicBezTo>
                  <a:cubicBezTo>
                    <a:pt x="1" y="252"/>
                    <a:pt x="0" y="251"/>
                    <a:pt x="0" y="250"/>
                  </a:cubicBezTo>
                  <a:close/>
                  <a:moveTo>
                    <a:pt x="0" y="242"/>
                  </a:moveTo>
                  <a:lnTo>
                    <a:pt x="0" y="242"/>
                  </a:lnTo>
                  <a:cubicBezTo>
                    <a:pt x="0" y="241"/>
                    <a:pt x="1" y="240"/>
                    <a:pt x="2" y="240"/>
                  </a:cubicBezTo>
                  <a:cubicBezTo>
                    <a:pt x="3" y="240"/>
                    <a:pt x="4" y="241"/>
                    <a:pt x="4" y="242"/>
                  </a:cubicBezTo>
                  <a:cubicBezTo>
                    <a:pt x="4" y="243"/>
                    <a:pt x="3" y="244"/>
                    <a:pt x="2" y="244"/>
                  </a:cubicBezTo>
                  <a:cubicBezTo>
                    <a:pt x="1" y="244"/>
                    <a:pt x="0" y="243"/>
                    <a:pt x="0" y="242"/>
                  </a:cubicBezTo>
                  <a:close/>
                  <a:moveTo>
                    <a:pt x="0" y="234"/>
                  </a:moveTo>
                  <a:lnTo>
                    <a:pt x="0" y="234"/>
                  </a:lnTo>
                  <a:cubicBezTo>
                    <a:pt x="0" y="233"/>
                    <a:pt x="1" y="232"/>
                    <a:pt x="2" y="232"/>
                  </a:cubicBezTo>
                  <a:cubicBezTo>
                    <a:pt x="4" y="232"/>
                    <a:pt x="4" y="233"/>
                    <a:pt x="4" y="234"/>
                  </a:cubicBezTo>
                  <a:cubicBezTo>
                    <a:pt x="4" y="235"/>
                    <a:pt x="4" y="236"/>
                    <a:pt x="2" y="236"/>
                  </a:cubicBezTo>
                  <a:cubicBezTo>
                    <a:pt x="1" y="236"/>
                    <a:pt x="0" y="235"/>
                    <a:pt x="0" y="234"/>
                  </a:cubicBezTo>
                  <a:close/>
                  <a:moveTo>
                    <a:pt x="1" y="226"/>
                  </a:moveTo>
                  <a:lnTo>
                    <a:pt x="1" y="226"/>
                  </a:lnTo>
                  <a:cubicBezTo>
                    <a:pt x="1" y="225"/>
                    <a:pt x="1" y="224"/>
                    <a:pt x="3" y="224"/>
                  </a:cubicBezTo>
                  <a:cubicBezTo>
                    <a:pt x="4" y="224"/>
                    <a:pt x="5" y="225"/>
                    <a:pt x="5" y="226"/>
                  </a:cubicBezTo>
                  <a:cubicBezTo>
                    <a:pt x="5" y="227"/>
                    <a:pt x="4" y="228"/>
                    <a:pt x="3" y="228"/>
                  </a:cubicBezTo>
                  <a:cubicBezTo>
                    <a:pt x="1" y="228"/>
                    <a:pt x="1" y="227"/>
                    <a:pt x="1" y="226"/>
                  </a:cubicBezTo>
                  <a:close/>
                  <a:moveTo>
                    <a:pt x="1" y="218"/>
                  </a:moveTo>
                  <a:lnTo>
                    <a:pt x="1" y="218"/>
                  </a:lnTo>
                  <a:cubicBezTo>
                    <a:pt x="1" y="217"/>
                    <a:pt x="2" y="216"/>
                    <a:pt x="3" y="216"/>
                  </a:cubicBezTo>
                  <a:cubicBezTo>
                    <a:pt x="4" y="216"/>
                    <a:pt x="5" y="217"/>
                    <a:pt x="5" y="218"/>
                  </a:cubicBezTo>
                  <a:cubicBezTo>
                    <a:pt x="5" y="219"/>
                    <a:pt x="4" y="220"/>
                    <a:pt x="3" y="220"/>
                  </a:cubicBezTo>
                  <a:cubicBezTo>
                    <a:pt x="2" y="220"/>
                    <a:pt x="1" y="219"/>
                    <a:pt x="1" y="218"/>
                  </a:cubicBezTo>
                  <a:close/>
                  <a:moveTo>
                    <a:pt x="1" y="210"/>
                  </a:moveTo>
                  <a:lnTo>
                    <a:pt x="1" y="210"/>
                  </a:lnTo>
                  <a:cubicBezTo>
                    <a:pt x="1" y="208"/>
                    <a:pt x="2" y="208"/>
                    <a:pt x="3" y="208"/>
                  </a:cubicBezTo>
                  <a:cubicBezTo>
                    <a:pt x="4" y="208"/>
                    <a:pt x="5" y="208"/>
                    <a:pt x="5" y="210"/>
                  </a:cubicBezTo>
                  <a:cubicBezTo>
                    <a:pt x="5" y="211"/>
                    <a:pt x="4" y="212"/>
                    <a:pt x="3" y="212"/>
                  </a:cubicBezTo>
                  <a:cubicBezTo>
                    <a:pt x="2" y="212"/>
                    <a:pt x="1" y="211"/>
                    <a:pt x="1" y="210"/>
                  </a:cubicBezTo>
                  <a:close/>
                  <a:moveTo>
                    <a:pt x="1" y="202"/>
                  </a:moveTo>
                  <a:lnTo>
                    <a:pt x="1" y="202"/>
                  </a:lnTo>
                  <a:cubicBezTo>
                    <a:pt x="1" y="200"/>
                    <a:pt x="2" y="200"/>
                    <a:pt x="3" y="200"/>
                  </a:cubicBezTo>
                  <a:cubicBezTo>
                    <a:pt x="4" y="200"/>
                    <a:pt x="5" y="200"/>
                    <a:pt x="5" y="202"/>
                  </a:cubicBezTo>
                  <a:cubicBezTo>
                    <a:pt x="5" y="203"/>
                    <a:pt x="4" y="204"/>
                    <a:pt x="3" y="204"/>
                  </a:cubicBezTo>
                  <a:cubicBezTo>
                    <a:pt x="2" y="204"/>
                    <a:pt x="1" y="203"/>
                    <a:pt x="1" y="202"/>
                  </a:cubicBezTo>
                  <a:close/>
                  <a:moveTo>
                    <a:pt x="1" y="194"/>
                  </a:moveTo>
                  <a:lnTo>
                    <a:pt x="1" y="194"/>
                  </a:lnTo>
                  <a:cubicBezTo>
                    <a:pt x="1" y="192"/>
                    <a:pt x="2" y="192"/>
                    <a:pt x="3" y="192"/>
                  </a:cubicBezTo>
                  <a:cubicBezTo>
                    <a:pt x="4" y="192"/>
                    <a:pt x="5" y="192"/>
                    <a:pt x="5" y="194"/>
                  </a:cubicBezTo>
                  <a:cubicBezTo>
                    <a:pt x="5" y="195"/>
                    <a:pt x="4" y="196"/>
                    <a:pt x="3" y="196"/>
                  </a:cubicBezTo>
                  <a:cubicBezTo>
                    <a:pt x="2" y="196"/>
                    <a:pt x="1" y="195"/>
                    <a:pt x="1" y="194"/>
                  </a:cubicBezTo>
                  <a:close/>
                  <a:moveTo>
                    <a:pt x="1" y="186"/>
                  </a:moveTo>
                  <a:lnTo>
                    <a:pt x="1" y="186"/>
                  </a:lnTo>
                  <a:cubicBezTo>
                    <a:pt x="1" y="184"/>
                    <a:pt x="2" y="184"/>
                    <a:pt x="3" y="184"/>
                  </a:cubicBezTo>
                  <a:cubicBezTo>
                    <a:pt x="4" y="184"/>
                    <a:pt x="5" y="184"/>
                    <a:pt x="5" y="186"/>
                  </a:cubicBezTo>
                  <a:cubicBezTo>
                    <a:pt x="5" y="187"/>
                    <a:pt x="4" y="188"/>
                    <a:pt x="3" y="188"/>
                  </a:cubicBezTo>
                  <a:cubicBezTo>
                    <a:pt x="2" y="188"/>
                    <a:pt x="1" y="187"/>
                    <a:pt x="1" y="186"/>
                  </a:cubicBezTo>
                  <a:close/>
                  <a:moveTo>
                    <a:pt x="1" y="178"/>
                  </a:moveTo>
                  <a:lnTo>
                    <a:pt x="1" y="178"/>
                  </a:lnTo>
                  <a:cubicBezTo>
                    <a:pt x="1" y="176"/>
                    <a:pt x="2" y="176"/>
                    <a:pt x="3" y="176"/>
                  </a:cubicBezTo>
                  <a:cubicBezTo>
                    <a:pt x="4" y="176"/>
                    <a:pt x="5" y="176"/>
                    <a:pt x="5" y="178"/>
                  </a:cubicBezTo>
                  <a:cubicBezTo>
                    <a:pt x="5" y="179"/>
                    <a:pt x="4" y="180"/>
                    <a:pt x="3" y="180"/>
                  </a:cubicBezTo>
                  <a:cubicBezTo>
                    <a:pt x="2" y="180"/>
                    <a:pt x="1" y="179"/>
                    <a:pt x="1" y="178"/>
                  </a:cubicBezTo>
                  <a:close/>
                  <a:moveTo>
                    <a:pt x="1" y="170"/>
                  </a:moveTo>
                  <a:lnTo>
                    <a:pt x="1" y="170"/>
                  </a:lnTo>
                  <a:cubicBezTo>
                    <a:pt x="1" y="168"/>
                    <a:pt x="2" y="168"/>
                    <a:pt x="3" y="168"/>
                  </a:cubicBezTo>
                  <a:cubicBezTo>
                    <a:pt x="5" y="168"/>
                    <a:pt x="5" y="168"/>
                    <a:pt x="5" y="170"/>
                  </a:cubicBezTo>
                  <a:cubicBezTo>
                    <a:pt x="5" y="171"/>
                    <a:pt x="5" y="172"/>
                    <a:pt x="3" y="172"/>
                  </a:cubicBezTo>
                  <a:cubicBezTo>
                    <a:pt x="2" y="172"/>
                    <a:pt x="1" y="171"/>
                    <a:pt x="1" y="170"/>
                  </a:cubicBezTo>
                  <a:close/>
                  <a:moveTo>
                    <a:pt x="2" y="162"/>
                  </a:moveTo>
                  <a:lnTo>
                    <a:pt x="2" y="162"/>
                  </a:lnTo>
                  <a:cubicBezTo>
                    <a:pt x="2" y="160"/>
                    <a:pt x="2" y="160"/>
                    <a:pt x="4" y="160"/>
                  </a:cubicBezTo>
                  <a:cubicBezTo>
                    <a:pt x="5" y="160"/>
                    <a:pt x="6" y="160"/>
                    <a:pt x="6" y="162"/>
                  </a:cubicBezTo>
                  <a:cubicBezTo>
                    <a:pt x="6" y="163"/>
                    <a:pt x="5" y="164"/>
                    <a:pt x="4" y="164"/>
                  </a:cubicBezTo>
                  <a:cubicBezTo>
                    <a:pt x="2" y="164"/>
                    <a:pt x="2" y="163"/>
                    <a:pt x="2" y="162"/>
                  </a:cubicBezTo>
                  <a:close/>
                  <a:moveTo>
                    <a:pt x="2" y="154"/>
                  </a:moveTo>
                  <a:lnTo>
                    <a:pt x="2" y="154"/>
                  </a:lnTo>
                  <a:cubicBezTo>
                    <a:pt x="2" y="152"/>
                    <a:pt x="3" y="152"/>
                    <a:pt x="4" y="152"/>
                  </a:cubicBezTo>
                  <a:cubicBezTo>
                    <a:pt x="5" y="152"/>
                    <a:pt x="6" y="152"/>
                    <a:pt x="6" y="154"/>
                  </a:cubicBezTo>
                  <a:cubicBezTo>
                    <a:pt x="6" y="155"/>
                    <a:pt x="5" y="156"/>
                    <a:pt x="4" y="156"/>
                  </a:cubicBezTo>
                  <a:cubicBezTo>
                    <a:pt x="3" y="156"/>
                    <a:pt x="2" y="155"/>
                    <a:pt x="2" y="154"/>
                  </a:cubicBezTo>
                  <a:close/>
                  <a:moveTo>
                    <a:pt x="2" y="146"/>
                  </a:moveTo>
                  <a:lnTo>
                    <a:pt x="2" y="146"/>
                  </a:lnTo>
                  <a:cubicBezTo>
                    <a:pt x="2" y="144"/>
                    <a:pt x="3" y="144"/>
                    <a:pt x="4" y="144"/>
                  </a:cubicBezTo>
                  <a:cubicBezTo>
                    <a:pt x="5" y="144"/>
                    <a:pt x="6" y="144"/>
                    <a:pt x="6" y="146"/>
                  </a:cubicBezTo>
                  <a:cubicBezTo>
                    <a:pt x="6" y="147"/>
                    <a:pt x="5" y="148"/>
                    <a:pt x="4" y="148"/>
                  </a:cubicBezTo>
                  <a:cubicBezTo>
                    <a:pt x="3" y="148"/>
                    <a:pt x="2" y="147"/>
                    <a:pt x="2" y="146"/>
                  </a:cubicBezTo>
                  <a:close/>
                  <a:moveTo>
                    <a:pt x="2" y="138"/>
                  </a:moveTo>
                  <a:lnTo>
                    <a:pt x="2" y="138"/>
                  </a:lnTo>
                  <a:cubicBezTo>
                    <a:pt x="2" y="136"/>
                    <a:pt x="3" y="136"/>
                    <a:pt x="4" y="136"/>
                  </a:cubicBezTo>
                  <a:cubicBezTo>
                    <a:pt x="5" y="136"/>
                    <a:pt x="6" y="136"/>
                    <a:pt x="6" y="138"/>
                  </a:cubicBezTo>
                  <a:cubicBezTo>
                    <a:pt x="6" y="139"/>
                    <a:pt x="5" y="140"/>
                    <a:pt x="4" y="140"/>
                  </a:cubicBezTo>
                  <a:cubicBezTo>
                    <a:pt x="3" y="140"/>
                    <a:pt x="2" y="139"/>
                    <a:pt x="2" y="138"/>
                  </a:cubicBezTo>
                  <a:close/>
                  <a:moveTo>
                    <a:pt x="2" y="130"/>
                  </a:moveTo>
                  <a:lnTo>
                    <a:pt x="2" y="130"/>
                  </a:lnTo>
                  <a:cubicBezTo>
                    <a:pt x="2" y="128"/>
                    <a:pt x="3" y="128"/>
                    <a:pt x="4" y="128"/>
                  </a:cubicBezTo>
                  <a:cubicBezTo>
                    <a:pt x="5" y="128"/>
                    <a:pt x="6" y="128"/>
                    <a:pt x="6" y="130"/>
                  </a:cubicBezTo>
                  <a:cubicBezTo>
                    <a:pt x="6" y="131"/>
                    <a:pt x="5" y="132"/>
                    <a:pt x="4" y="132"/>
                  </a:cubicBezTo>
                  <a:cubicBezTo>
                    <a:pt x="3" y="132"/>
                    <a:pt x="2" y="131"/>
                    <a:pt x="2" y="130"/>
                  </a:cubicBezTo>
                  <a:close/>
                  <a:moveTo>
                    <a:pt x="2" y="122"/>
                  </a:moveTo>
                  <a:lnTo>
                    <a:pt x="2" y="122"/>
                  </a:lnTo>
                  <a:cubicBezTo>
                    <a:pt x="2" y="120"/>
                    <a:pt x="3" y="120"/>
                    <a:pt x="4" y="120"/>
                  </a:cubicBezTo>
                  <a:cubicBezTo>
                    <a:pt x="5" y="120"/>
                    <a:pt x="6" y="120"/>
                    <a:pt x="6" y="122"/>
                  </a:cubicBezTo>
                  <a:cubicBezTo>
                    <a:pt x="6" y="123"/>
                    <a:pt x="5" y="124"/>
                    <a:pt x="4" y="124"/>
                  </a:cubicBezTo>
                  <a:cubicBezTo>
                    <a:pt x="3" y="124"/>
                    <a:pt x="2" y="123"/>
                    <a:pt x="2" y="122"/>
                  </a:cubicBezTo>
                  <a:close/>
                  <a:moveTo>
                    <a:pt x="2" y="114"/>
                  </a:moveTo>
                  <a:lnTo>
                    <a:pt x="2" y="114"/>
                  </a:lnTo>
                  <a:cubicBezTo>
                    <a:pt x="2" y="112"/>
                    <a:pt x="3" y="112"/>
                    <a:pt x="4" y="112"/>
                  </a:cubicBezTo>
                  <a:cubicBezTo>
                    <a:pt x="5" y="112"/>
                    <a:pt x="6" y="112"/>
                    <a:pt x="6" y="114"/>
                  </a:cubicBezTo>
                  <a:cubicBezTo>
                    <a:pt x="6" y="115"/>
                    <a:pt x="5" y="116"/>
                    <a:pt x="4" y="116"/>
                  </a:cubicBezTo>
                  <a:cubicBezTo>
                    <a:pt x="3" y="116"/>
                    <a:pt x="2" y="115"/>
                    <a:pt x="2" y="114"/>
                  </a:cubicBezTo>
                  <a:close/>
                  <a:moveTo>
                    <a:pt x="2" y="106"/>
                  </a:moveTo>
                  <a:lnTo>
                    <a:pt x="2" y="106"/>
                  </a:lnTo>
                  <a:cubicBezTo>
                    <a:pt x="2" y="104"/>
                    <a:pt x="3" y="104"/>
                    <a:pt x="4" y="104"/>
                  </a:cubicBezTo>
                  <a:cubicBezTo>
                    <a:pt x="6" y="104"/>
                    <a:pt x="6" y="104"/>
                    <a:pt x="6" y="106"/>
                  </a:cubicBezTo>
                  <a:cubicBezTo>
                    <a:pt x="6" y="107"/>
                    <a:pt x="6" y="108"/>
                    <a:pt x="4" y="108"/>
                  </a:cubicBezTo>
                  <a:cubicBezTo>
                    <a:pt x="3" y="108"/>
                    <a:pt x="2" y="107"/>
                    <a:pt x="2" y="106"/>
                  </a:cubicBezTo>
                  <a:close/>
                  <a:moveTo>
                    <a:pt x="3" y="98"/>
                  </a:moveTo>
                  <a:lnTo>
                    <a:pt x="3" y="98"/>
                  </a:lnTo>
                  <a:cubicBezTo>
                    <a:pt x="3" y="96"/>
                    <a:pt x="3" y="96"/>
                    <a:pt x="5" y="96"/>
                  </a:cubicBezTo>
                  <a:cubicBezTo>
                    <a:pt x="6" y="96"/>
                    <a:pt x="7" y="96"/>
                    <a:pt x="7" y="98"/>
                  </a:cubicBezTo>
                  <a:cubicBezTo>
                    <a:pt x="7" y="99"/>
                    <a:pt x="6" y="100"/>
                    <a:pt x="5" y="100"/>
                  </a:cubicBezTo>
                  <a:cubicBezTo>
                    <a:pt x="3" y="100"/>
                    <a:pt x="3" y="99"/>
                    <a:pt x="3" y="98"/>
                  </a:cubicBezTo>
                  <a:close/>
                  <a:moveTo>
                    <a:pt x="3" y="90"/>
                  </a:moveTo>
                  <a:lnTo>
                    <a:pt x="3" y="90"/>
                  </a:lnTo>
                  <a:cubicBezTo>
                    <a:pt x="3" y="88"/>
                    <a:pt x="4" y="88"/>
                    <a:pt x="5" y="88"/>
                  </a:cubicBezTo>
                  <a:cubicBezTo>
                    <a:pt x="6" y="88"/>
                    <a:pt x="7" y="88"/>
                    <a:pt x="7" y="90"/>
                  </a:cubicBezTo>
                  <a:cubicBezTo>
                    <a:pt x="7" y="91"/>
                    <a:pt x="6" y="92"/>
                    <a:pt x="5" y="92"/>
                  </a:cubicBezTo>
                  <a:cubicBezTo>
                    <a:pt x="4" y="92"/>
                    <a:pt x="3" y="91"/>
                    <a:pt x="3" y="90"/>
                  </a:cubicBezTo>
                  <a:close/>
                  <a:moveTo>
                    <a:pt x="3" y="82"/>
                  </a:moveTo>
                  <a:lnTo>
                    <a:pt x="3" y="82"/>
                  </a:lnTo>
                  <a:cubicBezTo>
                    <a:pt x="3" y="80"/>
                    <a:pt x="4" y="80"/>
                    <a:pt x="5" y="80"/>
                  </a:cubicBezTo>
                  <a:cubicBezTo>
                    <a:pt x="6" y="80"/>
                    <a:pt x="7" y="80"/>
                    <a:pt x="7" y="82"/>
                  </a:cubicBezTo>
                  <a:cubicBezTo>
                    <a:pt x="7" y="83"/>
                    <a:pt x="6" y="84"/>
                    <a:pt x="5" y="84"/>
                  </a:cubicBezTo>
                  <a:cubicBezTo>
                    <a:pt x="4" y="84"/>
                    <a:pt x="3" y="83"/>
                    <a:pt x="3" y="82"/>
                  </a:cubicBezTo>
                  <a:close/>
                  <a:moveTo>
                    <a:pt x="3" y="74"/>
                  </a:moveTo>
                  <a:lnTo>
                    <a:pt x="3" y="74"/>
                  </a:lnTo>
                  <a:cubicBezTo>
                    <a:pt x="3" y="72"/>
                    <a:pt x="4" y="72"/>
                    <a:pt x="5" y="72"/>
                  </a:cubicBezTo>
                  <a:cubicBezTo>
                    <a:pt x="6" y="72"/>
                    <a:pt x="7" y="72"/>
                    <a:pt x="7" y="74"/>
                  </a:cubicBezTo>
                  <a:cubicBezTo>
                    <a:pt x="7" y="75"/>
                    <a:pt x="6" y="76"/>
                    <a:pt x="5" y="76"/>
                  </a:cubicBezTo>
                  <a:cubicBezTo>
                    <a:pt x="4" y="76"/>
                    <a:pt x="3" y="75"/>
                    <a:pt x="3" y="74"/>
                  </a:cubicBezTo>
                  <a:close/>
                  <a:moveTo>
                    <a:pt x="3" y="66"/>
                  </a:moveTo>
                  <a:lnTo>
                    <a:pt x="3" y="66"/>
                  </a:lnTo>
                  <a:cubicBezTo>
                    <a:pt x="3" y="64"/>
                    <a:pt x="4" y="64"/>
                    <a:pt x="5" y="64"/>
                  </a:cubicBezTo>
                  <a:cubicBezTo>
                    <a:pt x="6" y="64"/>
                    <a:pt x="7" y="64"/>
                    <a:pt x="7" y="66"/>
                  </a:cubicBezTo>
                  <a:cubicBezTo>
                    <a:pt x="7" y="67"/>
                    <a:pt x="6" y="68"/>
                    <a:pt x="5" y="68"/>
                  </a:cubicBezTo>
                  <a:cubicBezTo>
                    <a:pt x="4" y="68"/>
                    <a:pt x="3" y="67"/>
                    <a:pt x="3" y="66"/>
                  </a:cubicBezTo>
                  <a:close/>
                  <a:moveTo>
                    <a:pt x="3" y="58"/>
                  </a:moveTo>
                  <a:lnTo>
                    <a:pt x="3" y="58"/>
                  </a:lnTo>
                  <a:cubicBezTo>
                    <a:pt x="3" y="56"/>
                    <a:pt x="4" y="56"/>
                    <a:pt x="5" y="56"/>
                  </a:cubicBezTo>
                  <a:cubicBezTo>
                    <a:pt x="6" y="56"/>
                    <a:pt x="7" y="56"/>
                    <a:pt x="7" y="58"/>
                  </a:cubicBezTo>
                  <a:cubicBezTo>
                    <a:pt x="7" y="59"/>
                    <a:pt x="6" y="60"/>
                    <a:pt x="5" y="60"/>
                  </a:cubicBezTo>
                  <a:cubicBezTo>
                    <a:pt x="4" y="60"/>
                    <a:pt x="3" y="59"/>
                    <a:pt x="3" y="58"/>
                  </a:cubicBezTo>
                  <a:close/>
                  <a:moveTo>
                    <a:pt x="3" y="50"/>
                  </a:moveTo>
                  <a:lnTo>
                    <a:pt x="3" y="50"/>
                  </a:lnTo>
                  <a:cubicBezTo>
                    <a:pt x="3" y="48"/>
                    <a:pt x="4" y="48"/>
                    <a:pt x="5" y="48"/>
                  </a:cubicBezTo>
                  <a:cubicBezTo>
                    <a:pt x="6" y="48"/>
                    <a:pt x="7" y="48"/>
                    <a:pt x="7" y="50"/>
                  </a:cubicBezTo>
                  <a:cubicBezTo>
                    <a:pt x="7" y="51"/>
                    <a:pt x="6" y="52"/>
                    <a:pt x="5" y="52"/>
                  </a:cubicBezTo>
                  <a:cubicBezTo>
                    <a:pt x="4" y="52"/>
                    <a:pt x="3" y="51"/>
                    <a:pt x="3" y="50"/>
                  </a:cubicBezTo>
                  <a:close/>
                  <a:moveTo>
                    <a:pt x="3" y="42"/>
                  </a:moveTo>
                  <a:lnTo>
                    <a:pt x="3" y="42"/>
                  </a:lnTo>
                  <a:cubicBezTo>
                    <a:pt x="3" y="40"/>
                    <a:pt x="4" y="40"/>
                    <a:pt x="5" y="40"/>
                  </a:cubicBezTo>
                  <a:cubicBezTo>
                    <a:pt x="7" y="40"/>
                    <a:pt x="7" y="40"/>
                    <a:pt x="7" y="42"/>
                  </a:cubicBezTo>
                  <a:cubicBezTo>
                    <a:pt x="7" y="43"/>
                    <a:pt x="7" y="44"/>
                    <a:pt x="5" y="44"/>
                  </a:cubicBezTo>
                  <a:cubicBezTo>
                    <a:pt x="4" y="44"/>
                    <a:pt x="3" y="43"/>
                    <a:pt x="3" y="42"/>
                  </a:cubicBezTo>
                  <a:close/>
                  <a:moveTo>
                    <a:pt x="4" y="34"/>
                  </a:moveTo>
                  <a:lnTo>
                    <a:pt x="4" y="34"/>
                  </a:lnTo>
                  <a:cubicBezTo>
                    <a:pt x="4" y="32"/>
                    <a:pt x="4" y="32"/>
                    <a:pt x="6" y="32"/>
                  </a:cubicBezTo>
                  <a:cubicBezTo>
                    <a:pt x="7" y="32"/>
                    <a:pt x="8" y="32"/>
                    <a:pt x="8" y="34"/>
                  </a:cubicBezTo>
                  <a:cubicBezTo>
                    <a:pt x="8" y="35"/>
                    <a:pt x="7" y="36"/>
                    <a:pt x="6" y="36"/>
                  </a:cubicBezTo>
                  <a:cubicBezTo>
                    <a:pt x="4" y="36"/>
                    <a:pt x="4" y="35"/>
                    <a:pt x="4" y="34"/>
                  </a:cubicBezTo>
                  <a:close/>
                  <a:moveTo>
                    <a:pt x="4" y="26"/>
                  </a:moveTo>
                  <a:lnTo>
                    <a:pt x="4" y="26"/>
                  </a:lnTo>
                  <a:cubicBezTo>
                    <a:pt x="4" y="24"/>
                    <a:pt x="5" y="24"/>
                    <a:pt x="6" y="24"/>
                  </a:cubicBezTo>
                  <a:cubicBezTo>
                    <a:pt x="7" y="24"/>
                    <a:pt x="8" y="24"/>
                    <a:pt x="8" y="26"/>
                  </a:cubicBezTo>
                  <a:cubicBezTo>
                    <a:pt x="8" y="27"/>
                    <a:pt x="7" y="28"/>
                    <a:pt x="6" y="28"/>
                  </a:cubicBezTo>
                  <a:cubicBezTo>
                    <a:pt x="5" y="28"/>
                    <a:pt x="4" y="27"/>
                    <a:pt x="4" y="26"/>
                  </a:cubicBezTo>
                  <a:close/>
                  <a:moveTo>
                    <a:pt x="4" y="18"/>
                  </a:moveTo>
                  <a:lnTo>
                    <a:pt x="4" y="18"/>
                  </a:lnTo>
                  <a:cubicBezTo>
                    <a:pt x="4" y="16"/>
                    <a:pt x="5" y="16"/>
                    <a:pt x="6" y="16"/>
                  </a:cubicBezTo>
                  <a:cubicBezTo>
                    <a:pt x="7" y="16"/>
                    <a:pt x="8" y="16"/>
                    <a:pt x="8" y="18"/>
                  </a:cubicBezTo>
                  <a:cubicBezTo>
                    <a:pt x="8" y="19"/>
                    <a:pt x="7" y="20"/>
                    <a:pt x="6" y="20"/>
                  </a:cubicBezTo>
                  <a:cubicBezTo>
                    <a:pt x="5" y="20"/>
                    <a:pt x="4" y="19"/>
                    <a:pt x="4" y="18"/>
                  </a:cubicBezTo>
                  <a:close/>
                  <a:moveTo>
                    <a:pt x="4" y="10"/>
                  </a:moveTo>
                  <a:lnTo>
                    <a:pt x="4" y="10"/>
                  </a:lnTo>
                  <a:cubicBezTo>
                    <a:pt x="4" y="8"/>
                    <a:pt x="5" y="8"/>
                    <a:pt x="6" y="8"/>
                  </a:cubicBezTo>
                  <a:cubicBezTo>
                    <a:pt x="7" y="8"/>
                    <a:pt x="8" y="8"/>
                    <a:pt x="8" y="10"/>
                  </a:cubicBezTo>
                  <a:cubicBezTo>
                    <a:pt x="8" y="11"/>
                    <a:pt x="7" y="12"/>
                    <a:pt x="6" y="12"/>
                  </a:cubicBezTo>
                  <a:cubicBezTo>
                    <a:pt x="5" y="12"/>
                    <a:pt x="4" y="11"/>
                    <a:pt x="4" y="10"/>
                  </a:cubicBezTo>
                  <a:close/>
                  <a:moveTo>
                    <a:pt x="4" y="2"/>
                  </a:moveTo>
                  <a:lnTo>
                    <a:pt x="4" y="2"/>
                  </a:lnTo>
                  <a:cubicBezTo>
                    <a:pt x="4" y="0"/>
                    <a:pt x="5" y="0"/>
                    <a:pt x="6" y="0"/>
                  </a:cubicBezTo>
                  <a:cubicBezTo>
                    <a:pt x="7" y="0"/>
                    <a:pt x="8" y="0"/>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19" name="Freeform 428"/>
            <p:cNvSpPr>
              <a:spLocks noEditPoints="1"/>
            </p:cNvSpPr>
            <p:nvPr/>
          </p:nvSpPr>
          <p:spPr bwMode="auto">
            <a:xfrm>
              <a:off x="4920" y="2670"/>
              <a:ext cx="3" cy="326"/>
            </a:xfrm>
            <a:custGeom>
              <a:avLst/>
              <a:gdLst>
                <a:gd name="T0" fmla="*/ 0 w 9"/>
                <a:gd name="T1" fmla="*/ 1 h 1045"/>
                <a:gd name="T2" fmla="*/ 0 w 9"/>
                <a:gd name="T3" fmla="*/ 1 h 1045"/>
                <a:gd name="T4" fmla="*/ 0 w 9"/>
                <a:gd name="T5" fmla="*/ 1 h 1045"/>
                <a:gd name="T6" fmla="*/ 0 w 9"/>
                <a:gd name="T7" fmla="*/ 1 h 1045"/>
                <a:gd name="T8" fmla="*/ 0 w 9"/>
                <a:gd name="T9" fmla="*/ 1 h 1045"/>
                <a:gd name="T10" fmla="*/ 0 w 9"/>
                <a:gd name="T11" fmla="*/ 1 h 1045"/>
                <a:gd name="T12" fmla="*/ 0 w 9"/>
                <a:gd name="T13" fmla="*/ 1 h 1045"/>
                <a:gd name="T14" fmla="*/ 0 w 9"/>
                <a:gd name="T15" fmla="*/ 1 h 1045"/>
                <a:gd name="T16" fmla="*/ 0 w 9"/>
                <a:gd name="T17" fmla="*/ 1 h 1045"/>
                <a:gd name="T18" fmla="*/ 0 w 9"/>
                <a:gd name="T19" fmla="*/ 1 h 1045"/>
                <a:gd name="T20" fmla="*/ 0 w 9"/>
                <a:gd name="T21" fmla="*/ 1 h 1045"/>
                <a:gd name="T22" fmla="*/ 0 w 9"/>
                <a:gd name="T23" fmla="*/ 1 h 1045"/>
                <a:gd name="T24" fmla="*/ 0 w 9"/>
                <a:gd name="T25" fmla="*/ 1 h 1045"/>
                <a:gd name="T26" fmla="*/ 0 w 9"/>
                <a:gd name="T27" fmla="*/ 1 h 1045"/>
                <a:gd name="T28" fmla="*/ 0 w 9"/>
                <a:gd name="T29" fmla="*/ 1 h 1045"/>
                <a:gd name="T30" fmla="*/ 0 w 9"/>
                <a:gd name="T31" fmla="*/ 1 h 1045"/>
                <a:gd name="T32" fmla="*/ 0 w 9"/>
                <a:gd name="T33" fmla="*/ 1 h 1045"/>
                <a:gd name="T34" fmla="*/ 0 w 9"/>
                <a:gd name="T35" fmla="*/ 1 h 1045"/>
                <a:gd name="T36" fmla="*/ 0 w 9"/>
                <a:gd name="T37" fmla="*/ 1 h 1045"/>
                <a:gd name="T38" fmla="*/ 0 w 9"/>
                <a:gd name="T39" fmla="*/ 1 h 1045"/>
                <a:gd name="T40" fmla="*/ 0 w 9"/>
                <a:gd name="T41" fmla="*/ 1 h 1045"/>
                <a:gd name="T42" fmla="*/ 0 w 9"/>
                <a:gd name="T43" fmla="*/ 1 h 1045"/>
                <a:gd name="T44" fmla="*/ 0 w 9"/>
                <a:gd name="T45" fmla="*/ 1 h 1045"/>
                <a:gd name="T46" fmla="*/ 0 w 9"/>
                <a:gd name="T47" fmla="*/ 1 h 1045"/>
                <a:gd name="T48" fmla="*/ 0 w 9"/>
                <a:gd name="T49" fmla="*/ 1 h 1045"/>
                <a:gd name="T50" fmla="*/ 0 w 9"/>
                <a:gd name="T51" fmla="*/ 1 h 1045"/>
                <a:gd name="T52" fmla="*/ 0 w 9"/>
                <a:gd name="T53" fmla="*/ 1 h 1045"/>
                <a:gd name="T54" fmla="*/ 0 w 9"/>
                <a:gd name="T55" fmla="*/ 1 h 1045"/>
                <a:gd name="T56" fmla="*/ 0 w 9"/>
                <a:gd name="T57" fmla="*/ 1 h 1045"/>
                <a:gd name="T58" fmla="*/ 0 w 9"/>
                <a:gd name="T59" fmla="*/ 1 h 1045"/>
                <a:gd name="T60" fmla="*/ 0 w 9"/>
                <a:gd name="T61" fmla="*/ 1 h 1045"/>
                <a:gd name="T62" fmla="*/ 0 w 9"/>
                <a:gd name="T63" fmla="*/ 1 h 1045"/>
                <a:gd name="T64" fmla="*/ 0 w 9"/>
                <a:gd name="T65" fmla="*/ 1 h 1045"/>
                <a:gd name="T66" fmla="*/ 0 w 9"/>
                <a:gd name="T67" fmla="*/ 0 h 1045"/>
                <a:gd name="T68" fmla="*/ 0 w 9"/>
                <a:gd name="T69" fmla="*/ 0 h 1045"/>
                <a:gd name="T70" fmla="*/ 0 w 9"/>
                <a:gd name="T71" fmla="*/ 0 h 1045"/>
                <a:gd name="T72" fmla="*/ 0 w 9"/>
                <a:gd name="T73" fmla="*/ 0 h 1045"/>
                <a:gd name="T74" fmla="*/ 0 w 9"/>
                <a:gd name="T75" fmla="*/ 0 h 1045"/>
                <a:gd name="T76" fmla="*/ 0 w 9"/>
                <a:gd name="T77" fmla="*/ 0 h 1045"/>
                <a:gd name="T78" fmla="*/ 0 w 9"/>
                <a:gd name="T79" fmla="*/ 0 h 1045"/>
                <a:gd name="T80" fmla="*/ 0 w 9"/>
                <a:gd name="T81" fmla="*/ 0 h 1045"/>
                <a:gd name="T82" fmla="*/ 0 w 9"/>
                <a:gd name="T83" fmla="*/ 0 h 1045"/>
                <a:gd name="T84" fmla="*/ 0 w 9"/>
                <a:gd name="T85" fmla="*/ 0 h 1045"/>
                <a:gd name="T86" fmla="*/ 0 w 9"/>
                <a:gd name="T87" fmla="*/ 0 h 1045"/>
                <a:gd name="T88" fmla="*/ 0 w 9"/>
                <a:gd name="T89" fmla="*/ 0 h 1045"/>
                <a:gd name="T90" fmla="*/ 0 w 9"/>
                <a:gd name="T91" fmla="*/ 0 h 1045"/>
                <a:gd name="T92" fmla="*/ 0 w 9"/>
                <a:gd name="T93" fmla="*/ 0 h 1045"/>
                <a:gd name="T94" fmla="*/ 0 w 9"/>
                <a:gd name="T95" fmla="*/ 0 h 1045"/>
                <a:gd name="T96" fmla="*/ 0 w 9"/>
                <a:gd name="T97" fmla="*/ 0 h 1045"/>
                <a:gd name="T98" fmla="*/ 0 w 9"/>
                <a:gd name="T99" fmla="*/ 0 h 1045"/>
                <a:gd name="T100" fmla="*/ 0 w 9"/>
                <a:gd name="T101" fmla="*/ 0 h 1045"/>
                <a:gd name="T102" fmla="*/ 0 w 9"/>
                <a:gd name="T103" fmla="*/ 0 h 1045"/>
                <a:gd name="T104" fmla="*/ 0 w 9"/>
                <a:gd name="T105" fmla="*/ 0 h 1045"/>
                <a:gd name="T106" fmla="*/ 0 w 9"/>
                <a:gd name="T107" fmla="*/ 0 h 1045"/>
                <a:gd name="T108" fmla="*/ 0 w 9"/>
                <a:gd name="T109" fmla="*/ 0 h 1045"/>
                <a:gd name="T110" fmla="*/ 0 w 9"/>
                <a:gd name="T111" fmla="*/ 0 h 1045"/>
                <a:gd name="T112" fmla="*/ 0 w 9"/>
                <a:gd name="T113" fmla="*/ 0 h 1045"/>
                <a:gd name="T114" fmla="*/ 0 w 9"/>
                <a:gd name="T115" fmla="*/ 0 h 1045"/>
                <a:gd name="T116" fmla="*/ 0 w 9"/>
                <a:gd name="T117" fmla="*/ 0 h 1045"/>
                <a:gd name="T118" fmla="*/ 0 w 9"/>
                <a:gd name="T119" fmla="*/ 0 h 1045"/>
                <a:gd name="T120" fmla="*/ 0 w 9"/>
                <a:gd name="T121" fmla="*/ 0 h 10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
                <a:gd name="T184" fmla="*/ 0 h 1045"/>
                <a:gd name="T185" fmla="*/ 9 w 9"/>
                <a:gd name="T186" fmla="*/ 1045 h 10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 h="1045">
                  <a:moveTo>
                    <a:pt x="0" y="1043"/>
                  </a:moveTo>
                  <a:lnTo>
                    <a:pt x="0" y="1043"/>
                  </a:lnTo>
                  <a:cubicBezTo>
                    <a:pt x="0" y="1042"/>
                    <a:pt x="1" y="1041"/>
                    <a:pt x="2" y="1041"/>
                  </a:cubicBezTo>
                  <a:cubicBezTo>
                    <a:pt x="4" y="1041"/>
                    <a:pt x="4" y="1042"/>
                    <a:pt x="4" y="1043"/>
                  </a:cubicBezTo>
                  <a:cubicBezTo>
                    <a:pt x="4" y="1044"/>
                    <a:pt x="4" y="1045"/>
                    <a:pt x="2" y="1045"/>
                  </a:cubicBezTo>
                  <a:cubicBezTo>
                    <a:pt x="1" y="1045"/>
                    <a:pt x="0" y="1044"/>
                    <a:pt x="0" y="1043"/>
                  </a:cubicBezTo>
                  <a:close/>
                  <a:moveTo>
                    <a:pt x="0" y="1035"/>
                  </a:moveTo>
                  <a:lnTo>
                    <a:pt x="0" y="1035"/>
                  </a:lnTo>
                  <a:cubicBezTo>
                    <a:pt x="0" y="1034"/>
                    <a:pt x="1" y="1033"/>
                    <a:pt x="3" y="1033"/>
                  </a:cubicBezTo>
                  <a:cubicBezTo>
                    <a:pt x="4" y="1033"/>
                    <a:pt x="5" y="1034"/>
                    <a:pt x="5" y="1035"/>
                  </a:cubicBezTo>
                  <a:cubicBezTo>
                    <a:pt x="5" y="1036"/>
                    <a:pt x="4" y="1037"/>
                    <a:pt x="3" y="1037"/>
                  </a:cubicBezTo>
                  <a:cubicBezTo>
                    <a:pt x="1" y="1037"/>
                    <a:pt x="0" y="1036"/>
                    <a:pt x="0" y="1035"/>
                  </a:cubicBezTo>
                  <a:close/>
                  <a:moveTo>
                    <a:pt x="1" y="1027"/>
                  </a:moveTo>
                  <a:lnTo>
                    <a:pt x="1" y="1027"/>
                  </a:lnTo>
                  <a:cubicBezTo>
                    <a:pt x="1" y="1026"/>
                    <a:pt x="1" y="1025"/>
                    <a:pt x="3" y="1025"/>
                  </a:cubicBezTo>
                  <a:cubicBezTo>
                    <a:pt x="4" y="1025"/>
                    <a:pt x="5" y="1026"/>
                    <a:pt x="5" y="1027"/>
                  </a:cubicBezTo>
                  <a:cubicBezTo>
                    <a:pt x="5" y="1028"/>
                    <a:pt x="4" y="1029"/>
                    <a:pt x="3" y="1029"/>
                  </a:cubicBezTo>
                  <a:cubicBezTo>
                    <a:pt x="1" y="1029"/>
                    <a:pt x="1" y="1028"/>
                    <a:pt x="1" y="1027"/>
                  </a:cubicBezTo>
                  <a:close/>
                  <a:moveTo>
                    <a:pt x="1" y="1019"/>
                  </a:moveTo>
                  <a:lnTo>
                    <a:pt x="1" y="1019"/>
                  </a:lnTo>
                  <a:cubicBezTo>
                    <a:pt x="1" y="1018"/>
                    <a:pt x="1" y="1017"/>
                    <a:pt x="3" y="1017"/>
                  </a:cubicBezTo>
                  <a:cubicBezTo>
                    <a:pt x="4" y="1017"/>
                    <a:pt x="5" y="1018"/>
                    <a:pt x="5" y="1019"/>
                  </a:cubicBezTo>
                  <a:cubicBezTo>
                    <a:pt x="5" y="1020"/>
                    <a:pt x="4" y="1021"/>
                    <a:pt x="3" y="1021"/>
                  </a:cubicBezTo>
                  <a:cubicBezTo>
                    <a:pt x="1" y="1021"/>
                    <a:pt x="1" y="1020"/>
                    <a:pt x="1" y="1019"/>
                  </a:cubicBezTo>
                  <a:close/>
                  <a:moveTo>
                    <a:pt x="1" y="1011"/>
                  </a:moveTo>
                  <a:lnTo>
                    <a:pt x="1" y="1011"/>
                  </a:lnTo>
                  <a:cubicBezTo>
                    <a:pt x="1" y="1010"/>
                    <a:pt x="1" y="1009"/>
                    <a:pt x="3" y="1009"/>
                  </a:cubicBezTo>
                  <a:cubicBezTo>
                    <a:pt x="4" y="1009"/>
                    <a:pt x="5" y="1010"/>
                    <a:pt x="5" y="1011"/>
                  </a:cubicBezTo>
                  <a:cubicBezTo>
                    <a:pt x="5" y="1012"/>
                    <a:pt x="4" y="1013"/>
                    <a:pt x="3" y="1013"/>
                  </a:cubicBezTo>
                  <a:cubicBezTo>
                    <a:pt x="1" y="1013"/>
                    <a:pt x="1" y="1012"/>
                    <a:pt x="1" y="1011"/>
                  </a:cubicBezTo>
                  <a:close/>
                  <a:moveTo>
                    <a:pt x="1" y="1003"/>
                  </a:moveTo>
                  <a:lnTo>
                    <a:pt x="1" y="1003"/>
                  </a:lnTo>
                  <a:cubicBezTo>
                    <a:pt x="1" y="1002"/>
                    <a:pt x="2" y="1001"/>
                    <a:pt x="3" y="1001"/>
                  </a:cubicBezTo>
                  <a:cubicBezTo>
                    <a:pt x="4" y="1001"/>
                    <a:pt x="5" y="1002"/>
                    <a:pt x="5" y="1003"/>
                  </a:cubicBezTo>
                  <a:cubicBezTo>
                    <a:pt x="5" y="1004"/>
                    <a:pt x="4" y="1005"/>
                    <a:pt x="3" y="1005"/>
                  </a:cubicBezTo>
                  <a:cubicBezTo>
                    <a:pt x="2" y="1005"/>
                    <a:pt x="1" y="1004"/>
                    <a:pt x="1" y="1003"/>
                  </a:cubicBezTo>
                  <a:close/>
                  <a:moveTo>
                    <a:pt x="1" y="995"/>
                  </a:moveTo>
                  <a:lnTo>
                    <a:pt x="1" y="995"/>
                  </a:lnTo>
                  <a:cubicBezTo>
                    <a:pt x="1" y="994"/>
                    <a:pt x="2" y="993"/>
                    <a:pt x="3" y="993"/>
                  </a:cubicBezTo>
                  <a:cubicBezTo>
                    <a:pt x="4" y="993"/>
                    <a:pt x="5" y="994"/>
                    <a:pt x="5" y="995"/>
                  </a:cubicBezTo>
                  <a:cubicBezTo>
                    <a:pt x="5" y="996"/>
                    <a:pt x="4" y="997"/>
                    <a:pt x="3" y="997"/>
                  </a:cubicBezTo>
                  <a:cubicBezTo>
                    <a:pt x="2" y="997"/>
                    <a:pt x="1" y="996"/>
                    <a:pt x="1" y="995"/>
                  </a:cubicBezTo>
                  <a:close/>
                  <a:moveTo>
                    <a:pt x="1" y="987"/>
                  </a:moveTo>
                  <a:lnTo>
                    <a:pt x="1" y="987"/>
                  </a:lnTo>
                  <a:cubicBezTo>
                    <a:pt x="1" y="986"/>
                    <a:pt x="2" y="985"/>
                    <a:pt x="3" y="985"/>
                  </a:cubicBezTo>
                  <a:cubicBezTo>
                    <a:pt x="4" y="985"/>
                    <a:pt x="5" y="986"/>
                    <a:pt x="5" y="987"/>
                  </a:cubicBezTo>
                  <a:cubicBezTo>
                    <a:pt x="5" y="988"/>
                    <a:pt x="4" y="989"/>
                    <a:pt x="3" y="989"/>
                  </a:cubicBezTo>
                  <a:cubicBezTo>
                    <a:pt x="2" y="989"/>
                    <a:pt x="1" y="988"/>
                    <a:pt x="1" y="987"/>
                  </a:cubicBezTo>
                  <a:close/>
                  <a:moveTo>
                    <a:pt x="1" y="979"/>
                  </a:moveTo>
                  <a:lnTo>
                    <a:pt x="1" y="979"/>
                  </a:lnTo>
                  <a:cubicBezTo>
                    <a:pt x="1" y="978"/>
                    <a:pt x="2" y="977"/>
                    <a:pt x="3" y="977"/>
                  </a:cubicBezTo>
                  <a:cubicBezTo>
                    <a:pt x="4" y="977"/>
                    <a:pt x="5" y="978"/>
                    <a:pt x="5" y="979"/>
                  </a:cubicBezTo>
                  <a:cubicBezTo>
                    <a:pt x="5" y="980"/>
                    <a:pt x="4" y="981"/>
                    <a:pt x="3" y="981"/>
                  </a:cubicBezTo>
                  <a:cubicBezTo>
                    <a:pt x="2" y="981"/>
                    <a:pt x="1" y="980"/>
                    <a:pt x="1" y="979"/>
                  </a:cubicBezTo>
                  <a:close/>
                  <a:moveTo>
                    <a:pt x="1" y="971"/>
                  </a:moveTo>
                  <a:lnTo>
                    <a:pt x="1" y="971"/>
                  </a:lnTo>
                  <a:cubicBezTo>
                    <a:pt x="1" y="970"/>
                    <a:pt x="2" y="969"/>
                    <a:pt x="3" y="969"/>
                  </a:cubicBezTo>
                  <a:cubicBezTo>
                    <a:pt x="4" y="969"/>
                    <a:pt x="5" y="970"/>
                    <a:pt x="5" y="971"/>
                  </a:cubicBezTo>
                  <a:cubicBezTo>
                    <a:pt x="5" y="972"/>
                    <a:pt x="4" y="973"/>
                    <a:pt x="3" y="973"/>
                  </a:cubicBezTo>
                  <a:cubicBezTo>
                    <a:pt x="2" y="973"/>
                    <a:pt x="1" y="972"/>
                    <a:pt x="1" y="971"/>
                  </a:cubicBezTo>
                  <a:close/>
                  <a:moveTo>
                    <a:pt x="1" y="963"/>
                  </a:moveTo>
                  <a:lnTo>
                    <a:pt x="1" y="963"/>
                  </a:lnTo>
                  <a:cubicBezTo>
                    <a:pt x="1" y="962"/>
                    <a:pt x="2" y="961"/>
                    <a:pt x="3" y="961"/>
                  </a:cubicBezTo>
                  <a:cubicBezTo>
                    <a:pt x="4" y="961"/>
                    <a:pt x="5" y="962"/>
                    <a:pt x="5" y="963"/>
                  </a:cubicBezTo>
                  <a:cubicBezTo>
                    <a:pt x="5" y="964"/>
                    <a:pt x="4" y="965"/>
                    <a:pt x="3" y="965"/>
                  </a:cubicBezTo>
                  <a:cubicBezTo>
                    <a:pt x="2" y="965"/>
                    <a:pt x="1" y="964"/>
                    <a:pt x="1" y="963"/>
                  </a:cubicBezTo>
                  <a:close/>
                  <a:moveTo>
                    <a:pt x="1" y="955"/>
                  </a:moveTo>
                  <a:lnTo>
                    <a:pt x="1" y="955"/>
                  </a:lnTo>
                  <a:cubicBezTo>
                    <a:pt x="1" y="954"/>
                    <a:pt x="2" y="953"/>
                    <a:pt x="3" y="953"/>
                  </a:cubicBezTo>
                  <a:cubicBezTo>
                    <a:pt x="4" y="953"/>
                    <a:pt x="5" y="954"/>
                    <a:pt x="5" y="955"/>
                  </a:cubicBezTo>
                  <a:cubicBezTo>
                    <a:pt x="5" y="956"/>
                    <a:pt x="4" y="957"/>
                    <a:pt x="3" y="957"/>
                  </a:cubicBezTo>
                  <a:cubicBezTo>
                    <a:pt x="2" y="957"/>
                    <a:pt x="1" y="956"/>
                    <a:pt x="1" y="955"/>
                  </a:cubicBezTo>
                  <a:close/>
                  <a:moveTo>
                    <a:pt x="1" y="947"/>
                  </a:moveTo>
                  <a:lnTo>
                    <a:pt x="1" y="947"/>
                  </a:lnTo>
                  <a:cubicBezTo>
                    <a:pt x="1" y="946"/>
                    <a:pt x="2" y="945"/>
                    <a:pt x="3" y="945"/>
                  </a:cubicBezTo>
                  <a:cubicBezTo>
                    <a:pt x="4" y="945"/>
                    <a:pt x="5" y="946"/>
                    <a:pt x="5" y="947"/>
                  </a:cubicBezTo>
                  <a:cubicBezTo>
                    <a:pt x="5" y="948"/>
                    <a:pt x="4" y="949"/>
                    <a:pt x="3" y="949"/>
                  </a:cubicBezTo>
                  <a:cubicBezTo>
                    <a:pt x="2" y="949"/>
                    <a:pt x="1" y="948"/>
                    <a:pt x="1" y="947"/>
                  </a:cubicBezTo>
                  <a:close/>
                  <a:moveTo>
                    <a:pt x="1" y="939"/>
                  </a:moveTo>
                  <a:lnTo>
                    <a:pt x="1" y="939"/>
                  </a:lnTo>
                  <a:cubicBezTo>
                    <a:pt x="1" y="938"/>
                    <a:pt x="2" y="937"/>
                    <a:pt x="3" y="937"/>
                  </a:cubicBezTo>
                  <a:cubicBezTo>
                    <a:pt x="4" y="937"/>
                    <a:pt x="5" y="938"/>
                    <a:pt x="5" y="939"/>
                  </a:cubicBezTo>
                  <a:cubicBezTo>
                    <a:pt x="5" y="940"/>
                    <a:pt x="4" y="941"/>
                    <a:pt x="3" y="941"/>
                  </a:cubicBezTo>
                  <a:cubicBezTo>
                    <a:pt x="2" y="941"/>
                    <a:pt x="1" y="940"/>
                    <a:pt x="1" y="939"/>
                  </a:cubicBezTo>
                  <a:close/>
                  <a:moveTo>
                    <a:pt x="1" y="931"/>
                  </a:moveTo>
                  <a:lnTo>
                    <a:pt x="1" y="931"/>
                  </a:lnTo>
                  <a:cubicBezTo>
                    <a:pt x="1" y="930"/>
                    <a:pt x="2" y="929"/>
                    <a:pt x="3" y="929"/>
                  </a:cubicBezTo>
                  <a:cubicBezTo>
                    <a:pt x="4" y="929"/>
                    <a:pt x="5" y="930"/>
                    <a:pt x="5" y="931"/>
                  </a:cubicBezTo>
                  <a:cubicBezTo>
                    <a:pt x="5" y="932"/>
                    <a:pt x="4" y="933"/>
                    <a:pt x="3" y="933"/>
                  </a:cubicBezTo>
                  <a:cubicBezTo>
                    <a:pt x="2" y="933"/>
                    <a:pt x="1" y="932"/>
                    <a:pt x="1" y="931"/>
                  </a:cubicBezTo>
                  <a:close/>
                  <a:moveTo>
                    <a:pt x="1" y="923"/>
                  </a:moveTo>
                  <a:lnTo>
                    <a:pt x="1" y="923"/>
                  </a:lnTo>
                  <a:cubicBezTo>
                    <a:pt x="1" y="922"/>
                    <a:pt x="2" y="921"/>
                    <a:pt x="3" y="921"/>
                  </a:cubicBezTo>
                  <a:cubicBezTo>
                    <a:pt x="4" y="921"/>
                    <a:pt x="5" y="922"/>
                    <a:pt x="5" y="923"/>
                  </a:cubicBezTo>
                  <a:cubicBezTo>
                    <a:pt x="5" y="924"/>
                    <a:pt x="4" y="925"/>
                    <a:pt x="3" y="925"/>
                  </a:cubicBezTo>
                  <a:cubicBezTo>
                    <a:pt x="2" y="925"/>
                    <a:pt x="1" y="924"/>
                    <a:pt x="1" y="923"/>
                  </a:cubicBezTo>
                  <a:close/>
                  <a:moveTo>
                    <a:pt x="1" y="915"/>
                  </a:moveTo>
                  <a:lnTo>
                    <a:pt x="1" y="915"/>
                  </a:lnTo>
                  <a:cubicBezTo>
                    <a:pt x="1" y="914"/>
                    <a:pt x="2" y="913"/>
                    <a:pt x="3" y="913"/>
                  </a:cubicBezTo>
                  <a:cubicBezTo>
                    <a:pt x="4" y="913"/>
                    <a:pt x="5" y="914"/>
                    <a:pt x="5" y="915"/>
                  </a:cubicBezTo>
                  <a:cubicBezTo>
                    <a:pt x="5" y="916"/>
                    <a:pt x="4" y="917"/>
                    <a:pt x="3" y="917"/>
                  </a:cubicBezTo>
                  <a:cubicBezTo>
                    <a:pt x="2" y="917"/>
                    <a:pt x="1" y="916"/>
                    <a:pt x="1" y="915"/>
                  </a:cubicBezTo>
                  <a:close/>
                  <a:moveTo>
                    <a:pt x="1" y="907"/>
                  </a:moveTo>
                  <a:lnTo>
                    <a:pt x="1" y="907"/>
                  </a:lnTo>
                  <a:cubicBezTo>
                    <a:pt x="1" y="906"/>
                    <a:pt x="2" y="905"/>
                    <a:pt x="3" y="905"/>
                  </a:cubicBezTo>
                  <a:cubicBezTo>
                    <a:pt x="4" y="905"/>
                    <a:pt x="5" y="906"/>
                    <a:pt x="5" y="907"/>
                  </a:cubicBezTo>
                  <a:cubicBezTo>
                    <a:pt x="5" y="908"/>
                    <a:pt x="4" y="909"/>
                    <a:pt x="3" y="909"/>
                  </a:cubicBezTo>
                  <a:cubicBezTo>
                    <a:pt x="2" y="909"/>
                    <a:pt x="1" y="908"/>
                    <a:pt x="1" y="907"/>
                  </a:cubicBezTo>
                  <a:close/>
                  <a:moveTo>
                    <a:pt x="1" y="899"/>
                  </a:moveTo>
                  <a:lnTo>
                    <a:pt x="1" y="899"/>
                  </a:lnTo>
                  <a:cubicBezTo>
                    <a:pt x="1" y="898"/>
                    <a:pt x="2" y="897"/>
                    <a:pt x="3" y="897"/>
                  </a:cubicBezTo>
                  <a:cubicBezTo>
                    <a:pt x="4" y="897"/>
                    <a:pt x="5" y="898"/>
                    <a:pt x="5" y="899"/>
                  </a:cubicBezTo>
                  <a:cubicBezTo>
                    <a:pt x="5" y="900"/>
                    <a:pt x="4" y="901"/>
                    <a:pt x="3" y="901"/>
                  </a:cubicBezTo>
                  <a:cubicBezTo>
                    <a:pt x="2" y="901"/>
                    <a:pt x="1" y="900"/>
                    <a:pt x="1" y="899"/>
                  </a:cubicBezTo>
                  <a:close/>
                  <a:moveTo>
                    <a:pt x="1" y="891"/>
                  </a:moveTo>
                  <a:lnTo>
                    <a:pt x="1" y="891"/>
                  </a:lnTo>
                  <a:cubicBezTo>
                    <a:pt x="1" y="890"/>
                    <a:pt x="2" y="889"/>
                    <a:pt x="3" y="889"/>
                  </a:cubicBezTo>
                  <a:cubicBezTo>
                    <a:pt x="4" y="889"/>
                    <a:pt x="5" y="890"/>
                    <a:pt x="5" y="891"/>
                  </a:cubicBezTo>
                  <a:cubicBezTo>
                    <a:pt x="5" y="892"/>
                    <a:pt x="4" y="893"/>
                    <a:pt x="3" y="893"/>
                  </a:cubicBezTo>
                  <a:cubicBezTo>
                    <a:pt x="2" y="893"/>
                    <a:pt x="1" y="892"/>
                    <a:pt x="1" y="891"/>
                  </a:cubicBezTo>
                  <a:close/>
                  <a:moveTo>
                    <a:pt x="1" y="883"/>
                  </a:moveTo>
                  <a:lnTo>
                    <a:pt x="1" y="883"/>
                  </a:lnTo>
                  <a:cubicBezTo>
                    <a:pt x="1" y="882"/>
                    <a:pt x="2" y="881"/>
                    <a:pt x="3" y="881"/>
                  </a:cubicBezTo>
                  <a:cubicBezTo>
                    <a:pt x="4" y="881"/>
                    <a:pt x="5" y="882"/>
                    <a:pt x="5" y="883"/>
                  </a:cubicBezTo>
                  <a:cubicBezTo>
                    <a:pt x="5" y="884"/>
                    <a:pt x="4" y="885"/>
                    <a:pt x="3" y="885"/>
                  </a:cubicBezTo>
                  <a:cubicBezTo>
                    <a:pt x="2" y="885"/>
                    <a:pt x="1" y="884"/>
                    <a:pt x="1" y="883"/>
                  </a:cubicBezTo>
                  <a:close/>
                  <a:moveTo>
                    <a:pt x="1" y="875"/>
                  </a:moveTo>
                  <a:lnTo>
                    <a:pt x="1" y="875"/>
                  </a:lnTo>
                  <a:cubicBezTo>
                    <a:pt x="1" y="874"/>
                    <a:pt x="2" y="873"/>
                    <a:pt x="3" y="873"/>
                  </a:cubicBezTo>
                  <a:cubicBezTo>
                    <a:pt x="4" y="873"/>
                    <a:pt x="5" y="874"/>
                    <a:pt x="5" y="875"/>
                  </a:cubicBezTo>
                  <a:cubicBezTo>
                    <a:pt x="5" y="876"/>
                    <a:pt x="4" y="877"/>
                    <a:pt x="3" y="877"/>
                  </a:cubicBezTo>
                  <a:cubicBezTo>
                    <a:pt x="2" y="877"/>
                    <a:pt x="1" y="876"/>
                    <a:pt x="1" y="875"/>
                  </a:cubicBezTo>
                  <a:close/>
                  <a:moveTo>
                    <a:pt x="1" y="867"/>
                  </a:moveTo>
                  <a:lnTo>
                    <a:pt x="1" y="867"/>
                  </a:lnTo>
                  <a:cubicBezTo>
                    <a:pt x="1" y="866"/>
                    <a:pt x="2" y="865"/>
                    <a:pt x="3" y="865"/>
                  </a:cubicBezTo>
                  <a:cubicBezTo>
                    <a:pt x="4" y="865"/>
                    <a:pt x="5" y="866"/>
                    <a:pt x="5" y="867"/>
                  </a:cubicBezTo>
                  <a:cubicBezTo>
                    <a:pt x="5" y="868"/>
                    <a:pt x="4" y="869"/>
                    <a:pt x="3" y="869"/>
                  </a:cubicBezTo>
                  <a:cubicBezTo>
                    <a:pt x="2" y="869"/>
                    <a:pt x="1" y="868"/>
                    <a:pt x="1" y="867"/>
                  </a:cubicBezTo>
                  <a:close/>
                  <a:moveTo>
                    <a:pt x="1" y="859"/>
                  </a:moveTo>
                  <a:lnTo>
                    <a:pt x="1" y="859"/>
                  </a:lnTo>
                  <a:cubicBezTo>
                    <a:pt x="1" y="858"/>
                    <a:pt x="2" y="857"/>
                    <a:pt x="3" y="857"/>
                  </a:cubicBezTo>
                  <a:cubicBezTo>
                    <a:pt x="4" y="857"/>
                    <a:pt x="5" y="858"/>
                    <a:pt x="5" y="859"/>
                  </a:cubicBezTo>
                  <a:cubicBezTo>
                    <a:pt x="5" y="860"/>
                    <a:pt x="4" y="861"/>
                    <a:pt x="3" y="861"/>
                  </a:cubicBezTo>
                  <a:cubicBezTo>
                    <a:pt x="2" y="861"/>
                    <a:pt x="1" y="860"/>
                    <a:pt x="1" y="859"/>
                  </a:cubicBezTo>
                  <a:close/>
                  <a:moveTo>
                    <a:pt x="1" y="851"/>
                  </a:moveTo>
                  <a:lnTo>
                    <a:pt x="1" y="851"/>
                  </a:lnTo>
                  <a:cubicBezTo>
                    <a:pt x="1" y="850"/>
                    <a:pt x="2" y="849"/>
                    <a:pt x="3" y="849"/>
                  </a:cubicBezTo>
                  <a:cubicBezTo>
                    <a:pt x="4" y="849"/>
                    <a:pt x="5" y="850"/>
                    <a:pt x="5" y="851"/>
                  </a:cubicBezTo>
                  <a:cubicBezTo>
                    <a:pt x="5" y="852"/>
                    <a:pt x="4" y="853"/>
                    <a:pt x="3" y="853"/>
                  </a:cubicBezTo>
                  <a:cubicBezTo>
                    <a:pt x="2" y="853"/>
                    <a:pt x="1" y="852"/>
                    <a:pt x="1" y="851"/>
                  </a:cubicBezTo>
                  <a:close/>
                  <a:moveTo>
                    <a:pt x="1" y="843"/>
                  </a:moveTo>
                  <a:lnTo>
                    <a:pt x="1" y="843"/>
                  </a:lnTo>
                  <a:cubicBezTo>
                    <a:pt x="1" y="842"/>
                    <a:pt x="2" y="841"/>
                    <a:pt x="3" y="841"/>
                  </a:cubicBezTo>
                  <a:cubicBezTo>
                    <a:pt x="4" y="841"/>
                    <a:pt x="5" y="842"/>
                    <a:pt x="5" y="843"/>
                  </a:cubicBezTo>
                  <a:cubicBezTo>
                    <a:pt x="5" y="844"/>
                    <a:pt x="4" y="845"/>
                    <a:pt x="3" y="845"/>
                  </a:cubicBezTo>
                  <a:cubicBezTo>
                    <a:pt x="2" y="845"/>
                    <a:pt x="1" y="844"/>
                    <a:pt x="1" y="843"/>
                  </a:cubicBezTo>
                  <a:close/>
                  <a:moveTo>
                    <a:pt x="1" y="835"/>
                  </a:moveTo>
                  <a:lnTo>
                    <a:pt x="1" y="835"/>
                  </a:lnTo>
                  <a:cubicBezTo>
                    <a:pt x="1" y="834"/>
                    <a:pt x="2" y="833"/>
                    <a:pt x="3" y="833"/>
                  </a:cubicBezTo>
                  <a:cubicBezTo>
                    <a:pt x="4" y="833"/>
                    <a:pt x="5" y="834"/>
                    <a:pt x="5" y="835"/>
                  </a:cubicBezTo>
                  <a:cubicBezTo>
                    <a:pt x="5" y="836"/>
                    <a:pt x="4" y="837"/>
                    <a:pt x="3" y="837"/>
                  </a:cubicBezTo>
                  <a:cubicBezTo>
                    <a:pt x="2" y="837"/>
                    <a:pt x="1" y="836"/>
                    <a:pt x="1" y="835"/>
                  </a:cubicBezTo>
                  <a:close/>
                  <a:moveTo>
                    <a:pt x="1" y="827"/>
                  </a:moveTo>
                  <a:lnTo>
                    <a:pt x="1" y="827"/>
                  </a:lnTo>
                  <a:cubicBezTo>
                    <a:pt x="1" y="826"/>
                    <a:pt x="2" y="825"/>
                    <a:pt x="3" y="825"/>
                  </a:cubicBezTo>
                  <a:cubicBezTo>
                    <a:pt x="4" y="825"/>
                    <a:pt x="5" y="826"/>
                    <a:pt x="5" y="827"/>
                  </a:cubicBezTo>
                  <a:cubicBezTo>
                    <a:pt x="5" y="828"/>
                    <a:pt x="4" y="829"/>
                    <a:pt x="3" y="829"/>
                  </a:cubicBezTo>
                  <a:cubicBezTo>
                    <a:pt x="2" y="829"/>
                    <a:pt x="1" y="828"/>
                    <a:pt x="1" y="827"/>
                  </a:cubicBezTo>
                  <a:close/>
                  <a:moveTo>
                    <a:pt x="1" y="819"/>
                  </a:moveTo>
                  <a:lnTo>
                    <a:pt x="1" y="819"/>
                  </a:lnTo>
                  <a:cubicBezTo>
                    <a:pt x="1" y="818"/>
                    <a:pt x="2" y="817"/>
                    <a:pt x="3" y="817"/>
                  </a:cubicBezTo>
                  <a:cubicBezTo>
                    <a:pt x="4" y="817"/>
                    <a:pt x="5" y="818"/>
                    <a:pt x="5" y="819"/>
                  </a:cubicBezTo>
                  <a:cubicBezTo>
                    <a:pt x="5" y="820"/>
                    <a:pt x="4" y="821"/>
                    <a:pt x="3" y="821"/>
                  </a:cubicBezTo>
                  <a:cubicBezTo>
                    <a:pt x="2" y="821"/>
                    <a:pt x="1" y="820"/>
                    <a:pt x="1" y="819"/>
                  </a:cubicBezTo>
                  <a:close/>
                  <a:moveTo>
                    <a:pt x="1" y="811"/>
                  </a:moveTo>
                  <a:lnTo>
                    <a:pt x="1" y="811"/>
                  </a:lnTo>
                  <a:cubicBezTo>
                    <a:pt x="1" y="810"/>
                    <a:pt x="2" y="809"/>
                    <a:pt x="3" y="809"/>
                  </a:cubicBezTo>
                  <a:cubicBezTo>
                    <a:pt x="4" y="809"/>
                    <a:pt x="5" y="810"/>
                    <a:pt x="5" y="811"/>
                  </a:cubicBezTo>
                  <a:cubicBezTo>
                    <a:pt x="5" y="812"/>
                    <a:pt x="4" y="813"/>
                    <a:pt x="3" y="813"/>
                  </a:cubicBezTo>
                  <a:cubicBezTo>
                    <a:pt x="2" y="813"/>
                    <a:pt x="1" y="812"/>
                    <a:pt x="1" y="811"/>
                  </a:cubicBezTo>
                  <a:close/>
                  <a:moveTo>
                    <a:pt x="1" y="803"/>
                  </a:moveTo>
                  <a:lnTo>
                    <a:pt x="1" y="803"/>
                  </a:lnTo>
                  <a:cubicBezTo>
                    <a:pt x="1" y="802"/>
                    <a:pt x="2" y="801"/>
                    <a:pt x="3" y="801"/>
                  </a:cubicBezTo>
                  <a:cubicBezTo>
                    <a:pt x="5" y="801"/>
                    <a:pt x="5" y="802"/>
                    <a:pt x="5" y="803"/>
                  </a:cubicBezTo>
                  <a:cubicBezTo>
                    <a:pt x="5" y="804"/>
                    <a:pt x="5" y="805"/>
                    <a:pt x="3" y="805"/>
                  </a:cubicBezTo>
                  <a:cubicBezTo>
                    <a:pt x="2" y="805"/>
                    <a:pt x="1" y="804"/>
                    <a:pt x="1" y="803"/>
                  </a:cubicBezTo>
                  <a:close/>
                  <a:moveTo>
                    <a:pt x="1" y="795"/>
                  </a:moveTo>
                  <a:lnTo>
                    <a:pt x="1" y="795"/>
                  </a:lnTo>
                  <a:cubicBezTo>
                    <a:pt x="1" y="794"/>
                    <a:pt x="2" y="793"/>
                    <a:pt x="3" y="793"/>
                  </a:cubicBezTo>
                  <a:cubicBezTo>
                    <a:pt x="5" y="793"/>
                    <a:pt x="5" y="794"/>
                    <a:pt x="5" y="795"/>
                  </a:cubicBezTo>
                  <a:cubicBezTo>
                    <a:pt x="5" y="796"/>
                    <a:pt x="5" y="797"/>
                    <a:pt x="3" y="797"/>
                  </a:cubicBezTo>
                  <a:cubicBezTo>
                    <a:pt x="2" y="797"/>
                    <a:pt x="1" y="796"/>
                    <a:pt x="1" y="795"/>
                  </a:cubicBezTo>
                  <a:close/>
                  <a:moveTo>
                    <a:pt x="1" y="787"/>
                  </a:moveTo>
                  <a:lnTo>
                    <a:pt x="1" y="787"/>
                  </a:lnTo>
                  <a:cubicBezTo>
                    <a:pt x="1" y="786"/>
                    <a:pt x="2" y="785"/>
                    <a:pt x="3" y="785"/>
                  </a:cubicBezTo>
                  <a:cubicBezTo>
                    <a:pt x="5" y="785"/>
                    <a:pt x="5" y="786"/>
                    <a:pt x="5" y="787"/>
                  </a:cubicBezTo>
                  <a:cubicBezTo>
                    <a:pt x="5" y="788"/>
                    <a:pt x="5" y="789"/>
                    <a:pt x="3" y="789"/>
                  </a:cubicBezTo>
                  <a:cubicBezTo>
                    <a:pt x="2" y="789"/>
                    <a:pt x="1" y="788"/>
                    <a:pt x="1" y="787"/>
                  </a:cubicBezTo>
                  <a:close/>
                  <a:moveTo>
                    <a:pt x="1" y="779"/>
                  </a:moveTo>
                  <a:lnTo>
                    <a:pt x="1" y="779"/>
                  </a:lnTo>
                  <a:cubicBezTo>
                    <a:pt x="1" y="778"/>
                    <a:pt x="2" y="777"/>
                    <a:pt x="4" y="777"/>
                  </a:cubicBezTo>
                  <a:cubicBezTo>
                    <a:pt x="5" y="777"/>
                    <a:pt x="6" y="778"/>
                    <a:pt x="6" y="779"/>
                  </a:cubicBezTo>
                  <a:cubicBezTo>
                    <a:pt x="6" y="780"/>
                    <a:pt x="5" y="781"/>
                    <a:pt x="4" y="781"/>
                  </a:cubicBezTo>
                  <a:cubicBezTo>
                    <a:pt x="2" y="781"/>
                    <a:pt x="1" y="780"/>
                    <a:pt x="1" y="779"/>
                  </a:cubicBezTo>
                  <a:close/>
                  <a:moveTo>
                    <a:pt x="2" y="771"/>
                  </a:moveTo>
                  <a:lnTo>
                    <a:pt x="2" y="771"/>
                  </a:lnTo>
                  <a:cubicBezTo>
                    <a:pt x="2" y="770"/>
                    <a:pt x="2" y="769"/>
                    <a:pt x="4" y="769"/>
                  </a:cubicBezTo>
                  <a:cubicBezTo>
                    <a:pt x="5" y="769"/>
                    <a:pt x="6" y="770"/>
                    <a:pt x="6" y="771"/>
                  </a:cubicBezTo>
                  <a:cubicBezTo>
                    <a:pt x="6" y="772"/>
                    <a:pt x="5" y="773"/>
                    <a:pt x="4" y="773"/>
                  </a:cubicBezTo>
                  <a:cubicBezTo>
                    <a:pt x="2" y="773"/>
                    <a:pt x="2" y="772"/>
                    <a:pt x="2" y="771"/>
                  </a:cubicBezTo>
                  <a:close/>
                  <a:moveTo>
                    <a:pt x="2" y="763"/>
                  </a:moveTo>
                  <a:lnTo>
                    <a:pt x="2" y="763"/>
                  </a:lnTo>
                  <a:cubicBezTo>
                    <a:pt x="2" y="762"/>
                    <a:pt x="2" y="761"/>
                    <a:pt x="4" y="761"/>
                  </a:cubicBezTo>
                  <a:cubicBezTo>
                    <a:pt x="5" y="761"/>
                    <a:pt x="6" y="762"/>
                    <a:pt x="6" y="763"/>
                  </a:cubicBezTo>
                  <a:cubicBezTo>
                    <a:pt x="6" y="764"/>
                    <a:pt x="5" y="765"/>
                    <a:pt x="4" y="765"/>
                  </a:cubicBezTo>
                  <a:cubicBezTo>
                    <a:pt x="2" y="765"/>
                    <a:pt x="2" y="764"/>
                    <a:pt x="2" y="763"/>
                  </a:cubicBezTo>
                  <a:close/>
                  <a:moveTo>
                    <a:pt x="2" y="755"/>
                  </a:moveTo>
                  <a:lnTo>
                    <a:pt x="2" y="755"/>
                  </a:lnTo>
                  <a:cubicBezTo>
                    <a:pt x="2" y="754"/>
                    <a:pt x="2" y="753"/>
                    <a:pt x="4" y="753"/>
                  </a:cubicBezTo>
                  <a:cubicBezTo>
                    <a:pt x="5" y="753"/>
                    <a:pt x="6" y="754"/>
                    <a:pt x="6" y="755"/>
                  </a:cubicBezTo>
                  <a:cubicBezTo>
                    <a:pt x="6" y="756"/>
                    <a:pt x="5" y="757"/>
                    <a:pt x="4" y="757"/>
                  </a:cubicBezTo>
                  <a:cubicBezTo>
                    <a:pt x="2" y="757"/>
                    <a:pt x="2" y="756"/>
                    <a:pt x="2" y="755"/>
                  </a:cubicBezTo>
                  <a:close/>
                  <a:moveTo>
                    <a:pt x="2" y="747"/>
                  </a:moveTo>
                  <a:lnTo>
                    <a:pt x="2" y="747"/>
                  </a:lnTo>
                  <a:cubicBezTo>
                    <a:pt x="2" y="746"/>
                    <a:pt x="3" y="745"/>
                    <a:pt x="4" y="745"/>
                  </a:cubicBezTo>
                  <a:cubicBezTo>
                    <a:pt x="5" y="745"/>
                    <a:pt x="6" y="746"/>
                    <a:pt x="6" y="747"/>
                  </a:cubicBezTo>
                  <a:cubicBezTo>
                    <a:pt x="6" y="748"/>
                    <a:pt x="5" y="749"/>
                    <a:pt x="4" y="749"/>
                  </a:cubicBezTo>
                  <a:cubicBezTo>
                    <a:pt x="3" y="749"/>
                    <a:pt x="2" y="748"/>
                    <a:pt x="2" y="747"/>
                  </a:cubicBezTo>
                  <a:close/>
                  <a:moveTo>
                    <a:pt x="2" y="739"/>
                  </a:moveTo>
                  <a:lnTo>
                    <a:pt x="2" y="739"/>
                  </a:lnTo>
                  <a:cubicBezTo>
                    <a:pt x="2" y="738"/>
                    <a:pt x="3" y="737"/>
                    <a:pt x="4" y="737"/>
                  </a:cubicBezTo>
                  <a:cubicBezTo>
                    <a:pt x="5" y="737"/>
                    <a:pt x="6" y="738"/>
                    <a:pt x="6" y="739"/>
                  </a:cubicBezTo>
                  <a:cubicBezTo>
                    <a:pt x="6" y="740"/>
                    <a:pt x="5" y="741"/>
                    <a:pt x="4" y="741"/>
                  </a:cubicBezTo>
                  <a:cubicBezTo>
                    <a:pt x="3" y="741"/>
                    <a:pt x="2" y="740"/>
                    <a:pt x="2" y="739"/>
                  </a:cubicBezTo>
                  <a:close/>
                  <a:moveTo>
                    <a:pt x="2" y="731"/>
                  </a:moveTo>
                  <a:lnTo>
                    <a:pt x="2" y="731"/>
                  </a:lnTo>
                  <a:cubicBezTo>
                    <a:pt x="2" y="730"/>
                    <a:pt x="3" y="729"/>
                    <a:pt x="4" y="729"/>
                  </a:cubicBezTo>
                  <a:cubicBezTo>
                    <a:pt x="5" y="729"/>
                    <a:pt x="6" y="730"/>
                    <a:pt x="6" y="731"/>
                  </a:cubicBezTo>
                  <a:cubicBezTo>
                    <a:pt x="6" y="732"/>
                    <a:pt x="5" y="733"/>
                    <a:pt x="4" y="733"/>
                  </a:cubicBezTo>
                  <a:cubicBezTo>
                    <a:pt x="3" y="733"/>
                    <a:pt x="2" y="732"/>
                    <a:pt x="2" y="731"/>
                  </a:cubicBezTo>
                  <a:close/>
                  <a:moveTo>
                    <a:pt x="2" y="723"/>
                  </a:moveTo>
                  <a:lnTo>
                    <a:pt x="2" y="723"/>
                  </a:lnTo>
                  <a:cubicBezTo>
                    <a:pt x="2" y="722"/>
                    <a:pt x="3" y="721"/>
                    <a:pt x="4" y="721"/>
                  </a:cubicBezTo>
                  <a:cubicBezTo>
                    <a:pt x="5" y="721"/>
                    <a:pt x="6" y="722"/>
                    <a:pt x="6" y="723"/>
                  </a:cubicBezTo>
                  <a:cubicBezTo>
                    <a:pt x="6" y="724"/>
                    <a:pt x="5" y="725"/>
                    <a:pt x="4" y="725"/>
                  </a:cubicBezTo>
                  <a:cubicBezTo>
                    <a:pt x="3" y="725"/>
                    <a:pt x="2" y="724"/>
                    <a:pt x="2" y="723"/>
                  </a:cubicBezTo>
                  <a:close/>
                  <a:moveTo>
                    <a:pt x="2" y="715"/>
                  </a:moveTo>
                  <a:lnTo>
                    <a:pt x="2" y="715"/>
                  </a:lnTo>
                  <a:cubicBezTo>
                    <a:pt x="2" y="714"/>
                    <a:pt x="3" y="713"/>
                    <a:pt x="4" y="713"/>
                  </a:cubicBezTo>
                  <a:cubicBezTo>
                    <a:pt x="5" y="713"/>
                    <a:pt x="6" y="714"/>
                    <a:pt x="6" y="715"/>
                  </a:cubicBezTo>
                  <a:cubicBezTo>
                    <a:pt x="6" y="716"/>
                    <a:pt x="5" y="717"/>
                    <a:pt x="4" y="717"/>
                  </a:cubicBezTo>
                  <a:cubicBezTo>
                    <a:pt x="3" y="717"/>
                    <a:pt x="2" y="716"/>
                    <a:pt x="2" y="715"/>
                  </a:cubicBezTo>
                  <a:close/>
                  <a:moveTo>
                    <a:pt x="2" y="707"/>
                  </a:moveTo>
                  <a:lnTo>
                    <a:pt x="2" y="707"/>
                  </a:lnTo>
                  <a:cubicBezTo>
                    <a:pt x="2" y="706"/>
                    <a:pt x="3" y="705"/>
                    <a:pt x="4" y="705"/>
                  </a:cubicBezTo>
                  <a:cubicBezTo>
                    <a:pt x="5" y="705"/>
                    <a:pt x="6" y="706"/>
                    <a:pt x="6" y="707"/>
                  </a:cubicBezTo>
                  <a:cubicBezTo>
                    <a:pt x="6" y="708"/>
                    <a:pt x="5" y="709"/>
                    <a:pt x="4" y="709"/>
                  </a:cubicBezTo>
                  <a:cubicBezTo>
                    <a:pt x="3" y="709"/>
                    <a:pt x="2" y="708"/>
                    <a:pt x="2" y="707"/>
                  </a:cubicBezTo>
                  <a:close/>
                  <a:moveTo>
                    <a:pt x="2" y="699"/>
                  </a:moveTo>
                  <a:lnTo>
                    <a:pt x="2" y="699"/>
                  </a:lnTo>
                  <a:cubicBezTo>
                    <a:pt x="2" y="698"/>
                    <a:pt x="3" y="697"/>
                    <a:pt x="4" y="697"/>
                  </a:cubicBezTo>
                  <a:cubicBezTo>
                    <a:pt x="5" y="697"/>
                    <a:pt x="6" y="698"/>
                    <a:pt x="6" y="699"/>
                  </a:cubicBezTo>
                  <a:cubicBezTo>
                    <a:pt x="6" y="700"/>
                    <a:pt x="5" y="701"/>
                    <a:pt x="4" y="701"/>
                  </a:cubicBezTo>
                  <a:cubicBezTo>
                    <a:pt x="3" y="701"/>
                    <a:pt x="2" y="700"/>
                    <a:pt x="2" y="699"/>
                  </a:cubicBezTo>
                  <a:close/>
                  <a:moveTo>
                    <a:pt x="2" y="691"/>
                  </a:moveTo>
                  <a:lnTo>
                    <a:pt x="2" y="691"/>
                  </a:lnTo>
                  <a:cubicBezTo>
                    <a:pt x="2" y="690"/>
                    <a:pt x="3" y="689"/>
                    <a:pt x="4" y="689"/>
                  </a:cubicBezTo>
                  <a:cubicBezTo>
                    <a:pt x="5" y="689"/>
                    <a:pt x="6" y="690"/>
                    <a:pt x="6" y="691"/>
                  </a:cubicBezTo>
                  <a:cubicBezTo>
                    <a:pt x="6" y="692"/>
                    <a:pt x="5" y="693"/>
                    <a:pt x="4" y="693"/>
                  </a:cubicBezTo>
                  <a:cubicBezTo>
                    <a:pt x="3" y="693"/>
                    <a:pt x="2" y="692"/>
                    <a:pt x="2" y="691"/>
                  </a:cubicBezTo>
                  <a:close/>
                  <a:moveTo>
                    <a:pt x="2" y="683"/>
                  </a:moveTo>
                  <a:lnTo>
                    <a:pt x="2" y="683"/>
                  </a:lnTo>
                  <a:cubicBezTo>
                    <a:pt x="2" y="682"/>
                    <a:pt x="3" y="681"/>
                    <a:pt x="4" y="681"/>
                  </a:cubicBezTo>
                  <a:cubicBezTo>
                    <a:pt x="5" y="681"/>
                    <a:pt x="6" y="682"/>
                    <a:pt x="6" y="683"/>
                  </a:cubicBezTo>
                  <a:cubicBezTo>
                    <a:pt x="6" y="684"/>
                    <a:pt x="5" y="685"/>
                    <a:pt x="4" y="685"/>
                  </a:cubicBezTo>
                  <a:cubicBezTo>
                    <a:pt x="3" y="685"/>
                    <a:pt x="2" y="684"/>
                    <a:pt x="2" y="683"/>
                  </a:cubicBezTo>
                  <a:close/>
                  <a:moveTo>
                    <a:pt x="2" y="675"/>
                  </a:moveTo>
                  <a:lnTo>
                    <a:pt x="2" y="675"/>
                  </a:lnTo>
                  <a:cubicBezTo>
                    <a:pt x="2" y="674"/>
                    <a:pt x="3" y="673"/>
                    <a:pt x="4" y="673"/>
                  </a:cubicBezTo>
                  <a:cubicBezTo>
                    <a:pt x="5" y="673"/>
                    <a:pt x="6" y="674"/>
                    <a:pt x="6" y="675"/>
                  </a:cubicBezTo>
                  <a:cubicBezTo>
                    <a:pt x="6" y="676"/>
                    <a:pt x="5" y="677"/>
                    <a:pt x="4" y="677"/>
                  </a:cubicBezTo>
                  <a:cubicBezTo>
                    <a:pt x="3" y="677"/>
                    <a:pt x="2" y="676"/>
                    <a:pt x="2" y="675"/>
                  </a:cubicBezTo>
                  <a:close/>
                  <a:moveTo>
                    <a:pt x="2" y="667"/>
                  </a:moveTo>
                  <a:lnTo>
                    <a:pt x="2" y="667"/>
                  </a:lnTo>
                  <a:cubicBezTo>
                    <a:pt x="2" y="666"/>
                    <a:pt x="3" y="665"/>
                    <a:pt x="4" y="665"/>
                  </a:cubicBezTo>
                  <a:cubicBezTo>
                    <a:pt x="5" y="665"/>
                    <a:pt x="6" y="666"/>
                    <a:pt x="6" y="667"/>
                  </a:cubicBezTo>
                  <a:cubicBezTo>
                    <a:pt x="6" y="668"/>
                    <a:pt x="5" y="669"/>
                    <a:pt x="4" y="669"/>
                  </a:cubicBezTo>
                  <a:cubicBezTo>
                    <a:pt x="3" y="669"/>
                    <a:pt x="2" y="668"/>
                    <a:pt x="2" y="667"/>
                  </a:cubicBezTo>
                  <a:close/>
                  <a:moveTo>
                    <a:pt x="2" y="659"/>
                  </a:moveTo>
                  <a:lnTo>
                    <a:pt x="2" y="659"/>
                  </a:lnTo>
                  <a:cubicBezTo>
                    <a:pt x="2" y="658"/>
                    <a:pt x="3" y="657"/>
                    <a:pt x="4" y="657"/>
                  </a:cubicBezTo>
                  <a:cubicBezTo>
                    <a:pt x="5" y="657"/>
                    <a:pt x="6" y="658"/>
                    <a:pt x="6" y="659"/>
                  </a:cubicBezTo>
                  <a:cubicBezTo>
                    <a:pt x="6" y="660"/>
                    <a:pt x="5" y="661"/>
                    <a:pt x="4" y="661"/>
                  </a:cubicBezTo>
                  <a:cubicBezTo>
                    <a:pt x="3" y="661"/>
                    <a:pt x="2" y="660"/>
                    <a:pt x="2" y="659"/>
                  </a:cubicBezTo>
                  <a:close/>
                  <a:moveTo>
                    <a:pt x="2" y="651"/>
                  </a:moveTo>
                  <a:lnTo>
                    <a:pt x="2" y="651"/>
                  </a:lnTo>
                  <a:cubicBezTo>
                    <a:pt x="2" y="650"/>
                    <a:pt x="3" y="649"/>
                    <a:pt x="4" y="649"/>
                  </a:cubicBezTo>
                  <a:cubicBezTo>
                    <a:pt x="5" y="649"/>
                    <a:pt x="6" y="650"/>
                    <a:pt x="6" y="651"/>
                  </a:cubicBezTo>
                  <a:cubicBezTo>
                    <a:pt x="6" y="652"/>
                    <a:pt x="5" y="653"/>
                    <a:pt x="4" y="653"/>
                  </a:cubicBezTo>
                  <a:cubicBezTo>
                    <a:pt x="3" y="653"/>
                    <a:pt x="2" y="652"/>
                    <a:pt x="2" y="651"/>
                  </a:cubicBezTo>
                  <a:close/>
                  <a:moveTo>
                    <a:pt x="2" y="643"/>
                  </a:moveTo>
                  <a:lnTo>
                    <a:pt x="2" y="643"/>
                  </a:lnTo>
                  <a:cubicBezTo>
                    <a:pt x="2" y="642"/>
                    <a:pt x="3" y="641"/>
                    <a:pt x="4" y="641"/>
                  </a:cubicBezTo>
                  <a:cubicBezTo>
                    <a:pt x="5" y="641"/>
                    <a:pt x="6" y="642"/>
                    <a:pt x="6" y="643"/>
                  </a:cubicBezTo>
                  <a:cubicBezTo>
                    <a:pt x="6" y="644"/>
                    <a:pt x="5" y="645"/>
                    <a:pt x="4" y="645"/>
                  </a:cubicBezTo>
                  <a:cubicBezTo>
                    <a:pt x="3" y="645"/>
                    <a:pt x="2" y="644"/>
                    <a:pt x="2" y="643"/>
                  </a:cubicBezTo>
                  <a:close/>
                  <a:moveTo>
                    <a:pt x="2" y="635"/>
                  </a:moveTo>
                  <a:lnTo>
                    <a:pt x="2" y="635"/>
                  </a:lnTo>
                  <a:cubicBezTo>
                    <a:pt x="2" y="634"/>
                    <a:pt x="3" y="633"/>
                    <a:pt x="4" y="633"/>
                  </a:cubicBezTo>
                  <a:cubicBezTo>
                    <a:pt x="5" y="633"/>
                    <a:pt x="6" y="634"/>
                    <a:pt x="6" y="635"/>
                  </a:cubicBezTo>
                  <a:cubicBezTo>
                    <a:pt x="6" y="636"/>
                    <a:pt x="5" y="637"/>
                    <a:pt x="4" y="637"/>
                  </a:cubicBezTo>
                  <a:cubicBezTo>
                    <a:pt x="3" y="637"/>
                    <a:pt x="2" y="636"/>
                    <a:pt x="2" y="635"/>
                  </a:cubicBezTo>
                  <a:close/>
                  <a:moveTo>
                    <a:pt x="2" y="627"/>
                  </a:moveTo>
                  <a:lnTo>
                    <a:pt x="2" y="627"/>
                  </a:lnTo>
                  <a:cubicBezTo>
                    <a:pt x="2" y="626"/>
                    <a:pt x="3" y="625"/>
                    <a:pt x="4" y="625"/>
                  </a:cubicBezTo>
                  <a:cubicBezTo>
                    <a:pt x="5" y="625"/>
                    <a:pt x="6" y="626"/>
                    <a:pt x="6" y="627"/>
                  </a:cubicBezTo>
                  <a:cubicBezTo>
                    <a:pt x="6" y="628"/>
                    <a:pt x="5" y="629"/>
                    <a:pt x="4" y="629"/>
                  </a:cubicBezTo>
                  <a:cubicBezTo>
                    <a:pt x="3" y="629"/>
                    <a:pt x="2" y="628"/>
                    <a:pt x="2" y="627"/>
                  </a:cubicBezTo>
                  <a:close/>
                  <a:moveTo>
                    <a:pt x="2" y="619"/>
                  </a:moveTo>
                  <a:lnTo>
                    <a:pt x="2" y="619"/>
                  </a:lnTo>
                  <a:cubicBezTo>
                    <a:pt x="2" y="618"/>
                    <a:pt x="3" y="617"/>
                    <a:pt x="4" y="617"/>
                  </a:cubicBezTo>
                  <a:cubicBezTo>
                    <a:pt x="5" y="617"/>
                    <a:pt x="6" y="618"/>
                    <a:pt x="6" y="619"/>
                  </a:cubicBezTo>
                  <a:cubicBezTo>
                    <a:pt x="6" y="620"/>
                    <a:pt x="5" y="621"/>
                    <a:pt x="4" y="621"/>
                  </a:cubicBezTo>
                  <a:cubicBezTo>
                    <a:pt x="3" y="621"/>
                    <a:pt x="2" y="620"/>
                    <a:pt x="2" y="619"/>
                  </a:cubicBezTo>
                  <a:close/>
                  <a:moveTo>
                    <a:pt x="2" y="611"/>
                  </a:moveTo>
                  <a:lnTo>
                    <a:pt x="2" y="611"/>
                  </a:lnTo>
                  <a:cubicBezTo>
                    <a:pt x="2" y="610"/>
                    <a:pt x="3" y="609"/>
                    <a:pt x="4" y="609"/>
                  </a:cubicBezTo>
                  <a:cubicBezTo>
                    <a:pt x="5" y="609"/>
                    <a:pt x="6" y="610"/>
                    <a:pt x="6" y="611"/>
                  </a:cubicBezTo>
                  <a:cubicBezTo>
                    <a:pt x="6" y="612"/>
                    <a:pt x="5" y="613"/>
                    <a:pt x="4" y="613"/>
                  </a:cubicBezTo>
                  <a:cubicBezTo>
                    <a:pt x="3" y="613"/>
                    <a:pt x="2" y="612"/>
                    <a:pt x="2" y="611"/>
                  </a:cubicBezTo>
                  <a:close/>
                  <a:moveTo>
                    <a:pt x="2" y="603"/>
                  </a:moveTo>
                  <a:lnTo>
                    <a:pt x="2" y="603"/>
                  </a:lnTo>
                  <a:cubicBezTo>
                    <a:pt x="2" y="602"/>
                    <a:pt x="3" y="601"/>
                    <a:pt x="4" y="601"/>
                  </a:cubicBezTo>
                  <a:cubicBezTo>
                    <a:pt x="5" y="601"/>
                    <a:pt x="6" y="602"/>
                    <a:pt x="6" y="603"/>
                  </a:cubicBezTo>
                  <a:cubicBezTo>
                    <a:pt x="6" y="604"/>
                    <a:pt x="5" y="605"/>
                    <a:pt x="4" y="605"/>
                  </a:cubicBezTo>
                  <a:cubicBezTo>
                    <a:pt x="3" y="605"/>
                    <a:pt x="2" y="604"/>
                    <a:pt x="2" y="603"/>
                  </a:cubicBezTo>
                  <a:close/>
                  <a:moveTo>
                    <a:pt x="2" y="595"/>
                  </a:moveTo>
                  <a:lnTo>
                    <a:pt x="2" y="595"/>
                  </a:lnTo>
                  <a:cubicBezTo>
                    <a:pt x="2" y="594"/>
                    <a:pt x="3" y="593"/>
                    <a:pt x="4" y="593"/>
                  </a:cubicBezTo>
                  <a:cubicBezTo>
                    <a:pt x="5" y="593"/>
                    <a:pt x="6" y="594"/>
                    <a:pt x="6" y="595"/>
                  </a:cubicBezTo>
                  <a:cubicBezTo>
                    <a:pt x="6" y="596"/>
                    <a:pt x="5" y="597"/>
                    <a:pt x="4" y="597"/>
                  </a:cubicBezTo>
                  <a:cubicBezTo>
                    <a:pt x="3" y="597"/>
                    <a:pt x="2" y="596"/>
                    <a:pt x="2" y="595"/>
                  </a:cubicBezTo>
                  <a:close/>
                  <a:moveTo>
                    <a:pt x="2" y="587"/>
                  </a:moveTo>
                  <a:lnTo>
                    <a:pt x="2" y="587"/>
                  </a:lnTo>
                  <a:cubicBezTo>
                    <a:pt x="2" y="586"/>
                    <a:pt x="3" y="585"/>
                    <a:pt x="4" y="585"/>
                  </a:cubicBezTo>
                  <a:cubicBezTo>
                    <a:pt x="5" y="585"/>
                    <a:pt x="6" y="586"/>
                    <a:pt x="6" y="587"/>
                  </a:cubicBezTo>
                  <a:cubicBezTo>
                    <a:pt x="6" y="588"/>
                    <a:pt x="5" y="589"/>
                    <a:pt x="4" y="589"/>
                  </a:cubicBezTo>
                  <a:cubicBezTo>
                    <a:pt x="3" y="589"/>
                    <a:pt x="2" y="588"/>
                    <a:pt x="2" y="587"/>
                  </a:cubicBezTo>
                  <a:close/>
                  <a:moveTo>
                    <a:pt x="2" y="579"/>
                  </a:moveTo>
                  <a:lnTo>
                    <a:pt x="2" y="579"/>
                  </a:lnTo>
                  <a:cubicBezTo>
                    <a:pt x="2" y="578"/>
                    <a:pt x="3" y="577"/>
                    <a:pt x="4" y="577"/>
                  </a:cubicBezTo>
                  <a:cubicBezTo>
                    <a:pt x="5" y="577"/>
                    <a:pt x="6" y="578"/>
                    <a:pt x="6" y="579"/>
                  </a:cubicBezTo>
                  <a:cubicBezTo>
                    <a:pt x="6" y="580"/>
                    <a:pt x="5" y="581"/>
                    <a:pt x="4" y="581"/>
                  </a:cubicBezTo>
                  <a:cubicBezTo>
                    <a:pt x="3" y="581"/>
                    <a:pt x="2" y="580"/>
                    <a:pt x="2" y="579"/>
                  </a:cubicBezTo>
                  <a:close/>
                  <a:moveTo>
                    <a:pt x="2" y="571"/>
                  </a:moveTo>
                  <a:lnTo>
                    <a:pt x="2" y="571"/>
                  </a:lnTo>
                  <a:cubicBezTo>
                    <a:pt x="2" y="570"/>
                    <a:pt x="3" y="569"/>
                    <a:pt x="4" y="569"/>
                  </a:cubicBezTo>
                  <a:cubicBezTo>
                    <a:pt x="5" y="569"/>
                    <a:pt x="6" y="570"/>
                    <a:pt x="6" y="571"/>
                  </a:cubicBezTo>
                  <a:cubicBezTo>
                    <a:pt x="6" y="572"/>
                    <a:pt x="5" y="573"/>
                    <a:pt x="4" y="573"/>
                  </a:cubicBezTo>
                  <a:cubicBezTo>
                    <a:pt x="3" y="573"/>
                    <a:pt x="2" y="572"/>
                    <a:pt x="2" y="571"/>
                  </a:cubicBezTo>
                  <a:close/>
                  <a:moveTo>
                    <a:pt x="2" y="563"/>
                  </a:moveTo>
                  <a:lnTo>
                    <a:pt x="2" y="563"/>
                  </a:lnTo>
                  <a:cubicBezTo>
                    <a:pt x="2" y="562"/>
                    <a:pt x="3" y="561"/>
                    <a:pt x="4" y="561"/>
                  </a:cubicBezTo>
                  <a:cubicBezTo>
                    <a:pt x="5" y="561"/>
                    <a:pt x="6" y="562"/>
                    <a:pt x="6" y="563"/>
                  </a:cubicBezTo>
                  <a:cubicBezTo>
                    <a:pt x="6" y="564"/>
                    <a:pt x="5" y="565"/>
                    <a:pt x="4" y="565"/>
                  </a:cubicBezTo>
                  <a:cubicBezTo>
                    <a:pt x="3" y="565"/>
                    <a:pt x="2" y="564"/>
                    <a:pt x="2" y="563"/>
                  </a:cubicBezTo>
                  <a:close/>
                  <a:moveTo>
                    <a:pt x="2" y="555"/>
                  </a:moveTo>
                  <a:lnTo>
                    <a:pt x="2" y="555"/>
                  </a:lnTo>
                  <a:cubicBezTo>
                    <a:pt x="2" y="554"/>
                    <a:pt x="3" y="553"/>
                    <a:pt x="4" y="553"/>
                  </a:cubicBezTo>
                  <a:cubicBezTo>
                    <a:pt x="5" y="553"/>
                    <a:pt x="6" y="554"/>
                    <a:pt x="6" y="555"/>
                  </a:cubicBezTo>
                  <a:cubicBezTo>
                    <a:pt x="6" y="556"/>
                    <a:pt x="5" y="557"/>
                    <a:pt x="4" y="557"/>
                  </a:cubicBezTo>
                  <a:cubicBezTo>
                    <a:pt x="3" y="557"/>
                    <a:pt x="2" y="556"/>
                    <a:pt x="2" y="555"/>
                  </a:cubicBezTo>
                  <a:close/>
                  <a:moveTo>
                    <a:pt x="2" y="547"/>
                  </a:moveTo>
                  <a:lnTo>
                    <a:pt x="2" y="547"/>
                  </a:lnTo>
                  <a:cubicBezTo>
                    <a:pt x="2" y="546"/>
                    <a:pt x="3" y="545"/>
                    <a:pt x="4" y="545"/>
                  </a:cubicBezTo>
                  <a:cubicBezTo>
                    <a:pt x="6" y="545"/>
                    <a:pt x="6" y="546"/>
                    <a:pt x="6" y="547"/>
                  </a:cubicBezTo>
                  <a:cubicBezTo>
                    <a:pt x="6" y="548"/>
                    <a:pt x="6" y="549"/>
                    <a:pt x="4" y="549"/>
                  </a:cubicBezTo>
                  <a:cubicBezTo>
                    <a:pt x="3" y="549"/>
                    <a:pt x="2" y="548"/>
                    <a:pt x="2" y="547"/>
                  </a:cubicBezTo>
                  <a:close/>
                  <a:moveTo>
                    <a:pt x="2" y="539"/>
                  </a:moveTo>
                  <a:lnTo>
                    <a:pt x="2" y="539"/>
                  </a:lnTo>
                  <a:cubicBezTo>
                    <a:pt x="2" y="538"/>
                    <a:pt x="3" y="537"/>
                    <a:pt x="4" y="537"/>
                  </a:cubicBezTo>
                  <a:cubicBezTo>
                    <a:pt x="6" y="537"/>
                    <a:pt x="6" y="538"/>
                    <a:pt x="6" y="539"/>
                  </a:cubicBezTo>
                  <a:cubicBezTo>
                    <a:pt x="6" y="540"/>
                    <a:pt x="6" y="541"/>
                    <a:pt x="4" y="541"/>
                  </a:cubicBezTo>
                  <a:cubicBezTo>
                    <a:pt x="3" y="541"/>
                    <a:pt x="2" y="540"/>
                    <a:pt x="2" y="539"/>
                  </a:cubicBezTo>
                  <a:close/>
                  <a:moveTo>
                    <a:pt x="2" y="531"/>
                  </a:moveTo>
                  <a:lnTo>
                    <a:pt x="2" y="531"/>
                  </a:lnTo>
                  <a:cubicBezTo>
                    <a:pt x="2" y="530"/>
                    <a:pt x="3" y="529"/>
                    <a:pt x="4" y="529"/>
                  </a:cubicBezTo>
                  <a:cubicBezTo>
                    <a:pt x="6" y="529"/>
                    <a:pt x="6" y="530"/>
                    <a:pt x="6" y="531"/>
                  </a:cubicBezTo>
                  <a:cubicBezTo>
                    <a:pt x="6" y="532"/>
                    <a:pt x="6" y="533"/>
                    <a:pt x="4" y="533"/>
                  </a:cubicBezTo>
                  <a:cubicBezTo>
                    <a:pt x="3" y="533"/>
                    <a:pt x="2" y="532"/>
                    <a:pt x="2" y="531"/>
                  </a:cubicBezTo>
                  <a:close/>
                  <a:moveTo>
                    <a:pt x="2" y="523"/>
                  </a:moveTo>
                  <a:lnTo>
                    <a:pt x="2" y="523"/>
                  </a:lnTo>
                  <a:cubicBezTo>
                    <a:pt x="2" y="522"/>
                    <a:pt x="3" y="521"/>
                    <a:pt x="5" y="521"/>
                  </a:cubicBezTo>
                  <a:cubicBezTo>
                    <a:pt x="6" y="521"/>
                    <a:pt x="7" y="522"/>
                    <a:pt x="7" y="523"/>
                  </a:cubicBezTo>
                  <a:cubicBezTo>
                    <a:pt x="7" y="524"/>
                    <a:pt x="6" y="525"/>
                    <a:pt x="5" y="525"/>
                  </a:cubicBezTo>
                  <a:cubicBezTo>
                    <a:pt x="3" y="525"/>
                    <a:pt x="2" y="524"/>
                    <a:pt x="2" y="523"/>
                  </a:cubicBezTo>
                  <a:close/>
                  <a:moveTo>
                    <a:pt x="3" y="515"/>
                  </a:moveTo>
                  <a:lnTo>
                    <a:pt x="3" y="515"/>
                  </a:lnTo>
                  <a:cubicBezTo>
                    <a:pt x="3" y="514"/>
                    <a:pt x="3" y="513"/>
                    <a:pt x="5" y="513"/>
                  </a:cubicBezTo>
                  <a:cubicBezTo>
                    <a:pt x="6" y="513"/>
                    <a:pt x="7" y="514"/>
                    <a:pt x="7" y="515"/>
                  </a:cubicBezTo>
                  <a:cubicBezTo>
                    <a:pt x="7" y="516"/>
                    <a:pt x="6" y="517"/>
                    <a:pt x="5" y="517"/>
                  </a:cubicBezTo>
                  <a:cubicBezTo>
                    <a:pt x="3" y="517"/>
                    <a:pt x="3" y="516"/>
                    <a:pt x="3" y="515"/>
                  </a:cubicBezTo>
                  <a:close/>
                  <a:moveTo>
                    <a:pt x="3" y="507"/>
                  </a:moveTo>
                  <a:lnTo>
                    <a:pt x="3" y="507"/>
                  </a:lnTo>
                  <a:cubicBezTo>
                    <a:pt x="3" y="506"/>
                    <a:pt x="3" y="505"/>
                    <a:pt x="5" y="505"/>
                  </a:cubicBezTo>
                  <a:cubicBezTo>
                    <a:pt x="6" y="505"/>
                    <a:pt x="7" y="506"/>
                    <a:pt x="7" y="507"/>
                  </a:cubicBezTo>
                  <a:cubicBezTo>
                    <a:pt x="7" y="508"/>
                    <a:pt x="6" y="509"/>
                    <a:pt x="5" y="509"/>
                  </a:cubicBezTo>
                  <a:cubicBezTo>
                    <a:pt x="3" y="509"/>
                    <a:pt x="3" y="508"/>
                    <a:pt x="3" y="507"/>
                  </a:cubicBezTo>
                  <a:close/>
                  <a:moveTo>
                    <a:pt x="3" y="499"/>
                  </a:moveTo>
                  <a:lnTo>
                    <a:pt x="3" y="499"/>
                  </a:lnTo>
                  <a:cubicBezTo>
                    <a:pt x="3" y="498"/>
                    <a:pt x="3" y="497"/>
                    <a:pt x="5" y="497"/>
                  </a:cubicBezTo>
                  <a:cubicBezTo>
                    <a:pt x="6" y="497"/>
                    <a:pt x="7" y="498"/>
                    <a:pt x="7" y="499"/>
                  </a:cubicBezTo>
                  <a:cubicBezTo>
                    <a:pt x="7" y="500"/>
                    <a:pt x="6" y="501"/>
                    <a:pt x="5" y="501"/>
                  </a:cubicBezTo>
                  <a:cubicBezTo>
                    <a:pt x="3" y="501"/>
                    <a:pt x="3" y="500"/>
                    <a:pt x="3" y="499"/>
                  </a:cubicBezTo>
                  <a:close/>
                  <a:moveTo>
                    <a:pt x="3" y="491"/>
                  </a:moveTo>
                  <a:lnTo>
                    <a:pt x="3" y="491"/>
                  </a:lnTo>
                  <a:cubicBezTo>
                    <a:pt x="3" y="490"/>
                    <a:pt x="4" y="489"/>
                    <a:pt x="5" y="489"/>
                  </a:cubicBezTo>
                  <a:cubicBezTo>
                    <a:pt x="6" y="489"/>
                    <a:pt x="7" y="490"/>
                    <a:pt x="7" y="491"/>
                  </a:cubicBezTo>
                  <a:cubicBezTo>
                    <a:pt x="7" y="492"/>
                    <a:pt x="6" y="493"/>
                    <a:pt x="5" y="493"/>
                  </a:cubicBezTo>
                  <a:cubicBezTo>
                    <a:pt x="4" y="493"/>
                    <a:pt x="3" y="492"/>
                    <a:pt x="3" y="491"/>
                  </a:cubicBezTo>
                  <a:close/>
                  <a:moveTo>
                    <a:pt x="3" y="483"/>
                  </a:moveTo>
                  <a:lnTo>
                    <a:pt x="3" y="483"/>
                  </a:lnTo>
                  <a:cubicBezTo>
                    <a:pt x="3" y="482"/>
                    <a:pt x="4" y="481"/>
                    <a:pt x="5" y="481"/>
                  </a:cubicBezTo>
                  <a:cubicBezTo>
                    <a:pt x="6" y="481"/>
                    <a:pt x="7" y="482"/>
                    <a:pt x="7" y="483"/>
                  </a:cubicBezTo>
                  <a:cubicBezTo>
                    <a:pt x="7" y="484"/>
                    <a:pt x="6" y="485"/>
                    <a:pt x="5" y="485"/>
                  </a:cubicBezTo>
                  <a:cubicBezTo>
                    <a:pt x="4" y="485"/>
                    <a:pt x="3" y="484"/>
                    <a:pt x="3" y="483"/>
                  </a:cubicBezTo>
                  <a:close/>
                  <a:moveTo>
                    <a:pt x="3" y="475"/>
                  </a:moveTo>
                  <a:lnTo>
                    <a:pt x="3" y="475"/>
                  </a:lnTo>
                  <a:cubicBezTo>
                    <a:pt x="3" y="474"/>
                    <a:pt x="4" y="473"/>
                    <a:pt x="5" y="473"/>
                  </a:cubicBezTo>
                  <a:cubicBezTo>
                    <a:pt x="6" y="473"/>
                    <a:pt x="7" y="474"/>
                    <a:pt x="7" y="475"/>
                  </a:cubicBezTo>
                  <a:cubicBezTo>
                    <a:pt x="7" y="476"/>
                    <a:pt x="6" y="477"/>
                    <a:pt x="5" y="477"/>
                  </a:cubicBezTo>
                  <a:cubicBezTo>
                    <a:pt x="4" y="477"/>
                    <a:pt x="3" y="476"/>
                    <a:pt x="3" y="475"/>
                  </a:cubicBezTo>
                  <a:close/>
                  <a:moveTo>
                    <a:pt x="3" y="467"/>
                  </a:moveTo>
                  <a:lnTo>
                    <a:pt x="3" y="467"/>
                  </a:lnTo>
                  <a:cubicBezTo>
                    <a:pt x="3" y="466"/>
                    <a:pt x="4" y="465"/>
                    <a:pt x="5" y="465"/>
                  </a:cubicBezTo>
                  <a:cubicBezTo>
                    <a:pt x="6" y="465"/>
                    <a:pt x="7" y="466"/>
                    <a:pt x="7" y="467"/>
                  </a:cubicBezTo>
                  <a:cubicBezTo>
                    <a:pt x="7" y="468"/>
                    <a:pt x="6" y="469"/>
                    <a:pt x="5" y="469"/>
                  </a:cubicBezTo>
                  <a:cubicBezTo>
                    <a:pt x="4" y="469"/>
                    <a:pt x="3" y="468"/>
                    <a:pt x="3" y="467"/>
                  </a:cubicBezTo>
                  <a:close/>
                  <a:moveTo>
                    <a:pt x="3" y="459"/>
                  </a:moveTo>
                  <a:lnTo>
                    <a:pt x="3" y="459"/>
                  </a:lnTo>
                  <a:cubicBezTo>
                    <a:pt x="3" y="458"/>
                    <a:pt x="4" y="457"/>
                    <a:pt x="5" y="457"/>
                  </a:cubicBezTo>
                  <a:cubicBezTo>
                    <a:pt x="6" y="457"/>
                    <a:pt x="7" y="458"/>
                    <a:pt x="7" y="459"/>
                  </a:cubicBezTo>
                  <a:cubicBezTo>
                    <a:pt x="7" y="460"/>
                    <a:pt x="6" y="461"/>
                    <a:pt x="5" y="461"/>
                  </a:cubicBezTo>
                  <a:cubicBezTo>
                    <a:pt x="4" y="461"/>
                    <a:pt x="3" y="460"/>
                    <a:pt x="3" y="459"/>
                  </a:cubicBezTo>
                  <a:close/>
                  <a:moveTo>
                    <a:pt x="3" y="451"/>
                  </a:moveTo>
                  <a:lnTo>
                    <a:pt x="3" y="451"/>
                  </a:lnTo>
                  <a:cubicBezTo>
                    <a:pt x="3" y="450"/>
                    <a:pt x="4" y="449"/>
                    <a:pt x="5" y="449"/>
                  </a:cubicBezTo>
                  <a:cubicBezTo>
                    <a:pt x="6" y="449"/>
                    <a:pt x="7" y="450"/>
                    <a:pt x="7" y="451"/>
                  </a:cubicBezTo>
                  <a:cubicBezTo>
                    <a:pt x="7" y="452"/>
                    <a:pt x="6" y="453"/>
                    <a:pt x="5" y="453"/>
                  </a:cubicBezTo>
                  <a:cubicBezTo>
                    <a:pt x="4" y="453"/>
                    <a:pt x="3" y="452"/>
                    <a:pt x="3" y="451"/>
                  </a:cubicBezTo>
                  <a:close/>
                  <a:moveTo>
                    <a:pt x="3" y="443"/>
                  </a:moveTo>
                  <a:lnTo>
                    <a:pt x="3" y="443"/>
                  </a:lnTo>
                  <a:cubicBezTo>
                    <a:pt x="3" y="442"/>
                    <a:pt x="4" y="441"/>
                    <a:pt x="5" y="441"/>
                  </a:cubicBezTo>
                  <a:cubicBezTo>
                    <a:pt x="6" y="441"/>
                    <a:pt x="7" y="442"/>
                    <a:pt x="7" y="443"/>
                  </a:cubicBezTo>
                  <a:cubicBezTo>
                    <a:pt x="7" y="444"/>
                    <a:pt x="6" y="445"/>
                    <a:pt x="5" y="445"/>
                  </a:cubicBezTo>
                  <a:cubicBezTo>
                    <a:pt x="4" y="445"/>
                    <a:pt x="3" y="444"/>
                    <a:pt x="3" y="443"/>
                  </a:cubicBezTo>
                  <a:close/>
                  <a:moveTo>
                    <a:pt x="3" y="435"/>
                  </a:moveTo>
                  <a:lnTo>
                    <a:pt x="3" y="435"/>
                  </a:lnTo>
                  <a:cubicBezTo>
                    <a:pt x="3" y="433"/>
                    <a:pt x="4" y="433"/>
                    <a:pt x="5" y="433"/>
                  </a:cubicBezTo>
                  <a:cubicBezTo>
                    <a:pt x="6" y="433"/>
                    <a:pt x="7" y="433"/>
                    <a:pt x="7" y="435"/>
                  </a:cubicBezTo>
                  <a:cubicBezTo>
                    <a:pt x="7" y="436"/>
                    <a:pt x="6" y="437"/>
                    <a:pt x="5" y="437"/>
                  </a:cubicBezTo>
                  <a:cubicBezTo>
                    <a:pt x="4" y="437"/>
                    <a:pt x="3" y="436"/>
                    <a:pt x="3" y="435"/>
                  </a:cubicBezTo>
                  <a:close/>
                  <a:moveTo>
                    <a:pt x="3" y="427"/>
                  </a:moveTo>
                  <a:lnTo>
                    <a:pt x="3" y="427"/>
                  </a:lnTo>
                  <a:cubicBezTo>
                    <a:pt x="3" y="425"/>
                    <a:pt x="4" y="425"/>
                    <a:pt x="5" y="425"/>
                  </a:cubicBezTo>
                  <a:cubicBezTo>
                    <a:pt x="6" y="425"/>
                    <a:pt x="7" y="425"/>
                    <a:pt x="7" y="427"/>
                  </a:cubicBezTo>
                  <a:cubicBezTo>
                    <a:pt x="7" y="428"/>
                    <a:pt x="6" y="429"/>
                    <a:pt x="5" y="429"/>
                  </a:cubicBezTo>
                  <a:cubicBezTo>
                    <a:pt x="4" y="429"/>
                    <a:pt x="3" y="428"/>
                    <a:pt x="3" y="427"/>
                  </a:cubicBezTo>
                  <a:close/>
                  <a:moveTo>
                    <a:pt x="3" y="419"/>
                  </a:moveTo>
                  <a:lnTo>
                    <a:pt x="3" y="419"/>
                  </a:lnTo>
                  <a:cubicBezTo>
                    <a:pt x="3" y="417"/>
                    <a:pt x="4" y="417"/>
                    <a:pt x="5" y="417"/>
                  </a:cubicBezTo>
                  <a:cubicBezTo>
                    <a:pt x="6" y="417"/>
                    <a:pt x="7" y="417"/>
                    <a:pt x="7" y="419"/>
                  </a:cubicBezTo>
                  <a:cubicBezTo>
                    <a:pt x="7" y="420"/>
                    <a:pt x="6" y="421"/>
                    <a:pt x="5" y="421"/>
                  </a:cubicBezTo>
                  <a:cubicBezTo>
                    <a:pt x="4" y="421"/>
                    <a:pt x="3" y="420"/>
                    <a:pt x="3" y="419"/>
                  </a:cubicBezTo>
                  <a:close/>
                  <a:moveTo>
                    <a:pt x="3" y="411"/>
                  </a:moveTo>
                  <a:lnTo>
                    <a:pt x="3" y="411"/>
                  </a:lnTo>
                  <a:cubicBezTo>
                    <a:pt x="3" y="409"/>
                    <a:pt x="4" y="409"/>
                    <a:pt x="5" y="409"/>
                  </a:cubicBezTo>
                  <a:cubicBezTo>
                    <a:pt x="6" y="409"/>
                    <a:pt x="7" y="409"/>
                    <a:pt x="7" y="411"/>
                  </a:cubicBezTo>
                  <a:cubicBezTo>
                    <a:pt x="7" y="412"/>
                    <a:pt x="6" y="413"/>
                    <a:pt x="5" y="413"/>
                  </a:cubicBezTo>
                  <a:cubicBezTo>
                    <a:pt x="4" y="413"/>
                    <a:pt x="3" y="412"/>
                    <a:pt x="3" y="411"/>
                  </a:cubicBezTo>
                  <a:close/>
                  <a:moveTo>
                    <a:pt x="3" y="403"/>
                  </a:moveTo>
                  <a:lnTo>
                    <a:pt x="3" y="403"/>
                  </a:lnTo>
                  <a:cubicBezTo>
                    <a:pt x="3" y="401"/>
                    <a:pt x="4" y="401"/>
                    <a:pt x="5" y="401"/>
                  </a:cubicBezTo>
                  <a:cubicBezTo>
                    <a:pt x="6" y="401"/>
                    <a:pt x="7" y="401"/>
                    <a:pt x="7" y="403"/>
                  </a:cubicBezTo>
                  <a:cubicBezTo>
                    <a:pt x="7" y="404"/>
                    <a:pt x="6" y="405"/>
                    <a:pt x="5" y="405"/>
                  </a:cubicBezTo>
                  <a:cubicBezTo>
                    <a:pt x="4" y="405"/>
                    <a:pt x="3" y="404"/>
                    <a:pt x="3" y="403"/>
                  </a:cubicBezTo>
                  <a:close/>
                  <a:moveTo>
                    <a:pt x="3" y="395"/>
                  </a:moveTo>
                  <a:lnTo>
                    <a:pt x="3" y="395"/>
                  </a:lnTo>
                  <a:cubicBezTo>
                    <a:pt x="3" y="393"/>
                    <a:pt x="4" y="393"/>
                    <a:pt x="5" y="393"/>
                  </a:cubicBezTo>
                  <a:cubicBezTo>
                    <a:pt x="6" y="393"/>
                    <a:pt x="7" y="393"/>
                    <a:pt x="7" y="395"/>
                  </a:cubicBezTo>
                  <a:cubicBezTo>
                    <a:pt x="7" y="396"/>
                    <a:pt x="6" y="397"/>
                    <a:pt x="5" y="397"/>
                  </a:cubicBezTo>
                  <a:cubicBezTo>
                    <a:pt x="4" y="397"/>
                    <a:pt x="3" y="396"/>
                    <a:pt x="3" y="395"/>
                  </a:cubicBezTo>
                  <a:close/>
                  <a:moveTo>
                    <a:pt x="3" y="387"/>
                  </a:moveTo>
                  <a:lnTo>
                    <a:pt x="3" y="387"/>
                  </a:lnTo>
                  <a:cubicBezTo>
                    <a:pt x="3" y="385"/>
                    <a:pt x="4" y="385"/>
                    <a:pt x="5" y="385"/>
                  </a:cubicBezTo>
                  <a:cubicBezTo>
                    <a:pt x="6" y="385"/>
                    <a:pt x="7" y="385"/>
                    <a:pt x="7" y="387"/>
                  </a:cubicBezTo>
                  <a:cubicBezTo>
                    <a:pt x="7" y="388"/>
                    <a:pt x="6" y="389"/>
                    <a:pt x="5" y="389"/>
                  </a:cubicBezTo>
                  <a:cubicBezTo>
                    <a:pt x="4" y="389"/>
                    <a:pt x="3" y="388"/>
                    <a:pt x="3" y="387"/>
                  </a:cubicBezTo>
                  <a:close/>
                  <a:moveTo>
                    <a:pt x="3" y="379"/>
                  </a:moveTo>
                  <a:lnTo>
                    <a:pt x="3" y="379"/>
                  </a:lnTo>
                  <a:cubicBezTo>
                    <a:pt x="3" y="377"/>
                    <a:pt x="4" y="377"/>
                    <a:pt x="5" y="377"/>
                  </a:cubicBezTo>
                  <a:cubicBezTo>
                    <a:pt x="6" y="377"/>
                    <a:pt x="7" y="377"/>
                    <a:pt x="7" y="379"/>
                  </a:cubicBezTo>
                  <a:cubicBezTo>
                    <a:pt x="7" y="380"/>
                    <a:pt x="6" y="381"/>
                    <a:pt x="5" y="381"/>
                  </a:cubicBezTo>
                  <a:cubicBezTo>
                    <a:pt x="4" y="381"/>
                    <a:pt x="3" y="380"/>
                    <a:pt x="3" y="379"/>
                  </a:cubicBezTo>
                  <a:close/>
                  <a:moveTo>
                    <a:pt x="3" y="371"/>
                  </a:moveTo>
                  <a:lnTo>
                    <a:pt x="3" y="371"/>
                  </a:lnTo>
                  <a:cubicBezTo>
                    <a:pt x="3" y="369"/>
                    <a:pt x="4" y="369"/>
                    <a:pt x="5" y="369"/>
                  </a:cubicBezTo>
                  <a:cubicBezTo>
                    <a:pt x="6" y="369"/>
                    <a:pt x="7" y="369"/>
                    <a:pt x="7" y="371"/>
                  </a:cubicBezTo>
                  <a:cubicBezTo>
                    <a:pt x="7" y="372"/>
                    <a:pt x="6" y="373"/>
                    <a:pt x="5" y="373"/>
                  </a:cubicBezTo>
                  <a:cubicBezTo>
                    <a:pt x="4" y="373"/>
                    <a:pt x="3" y="372"/>
                    <a:pt x="3" y="371"/>
                  </a:cubicBezTo>
                  <a:close/>
                  <a:moveTo>
                    <a:pt x="3" y="363"/>
                  </a:moveTo>
                  <a:lnTo>
                    <a:pt x="3" y="363"/>
                  </a:lnTo>
                  <a:cubicBezTo>
                    <a:pt x="3" y="361"/>
                    <a:pt x="4" y="361"/>
                    <a:pt x="5" y="361"/>
                  </a:cubicBezTo>
                  <a:cubicBezTo>
                    <a:pt x="6" y="361"/>
                    <a:pt x="7" y="361"/>
                    <a:pt x="7" y="363"/>
                  </a:cubicBezTo>
                  <a:cubicBezTo>
                    <a:pt x="7" y="364"/>
                    <a:pt x="6" y="365"/>
                    <a:pt x="5" y="365"/>
                  </a:cubicBezTo>
                  <a:cubicBezTo>
                    <a:pt x="4" y="365"/>
                    <a:pt x="3" y="364"/>
                    <a:pt x="3" y="363"/>
                  </a:cubicBezTo>
                  <a:close/>
                  <a:moveTo>
                    <a:pt x="3" y="355"/>
                  </a:moveTo>
                  <a:lnTo>
                    <a:pt x="3" y="355"/>
                  </a:lnTo>
                  <a:cubicBezTo>
                    <a:pt x="3" y="353"/>
                    <a:pt x="4" y="353"/>
                    <a:pt x="5" y="353"/>
                  </a:cubicBezTo>
                  <a:cubicBezTo>
                    <a:pt x="6" y="353"/>
                    <a:pt x="7" y="353"/>
                    <a:pt x="7" y="355"/>
                  </a:cubicBezTo>
                  <a:cubicBezTo>
                    <a:pt x="7" y="356"/>
                    <a:pt x="6" y="357"/>
                    <a:pt x="5" y="357"/>
                  </a:cubicBezTo>
                  <a:cubicBezTo>
                    <a:pt x="4" y="357"/>
                    <a:pt x="3" y="356"/>
                    <a:pt x="3" y="355"/>
                  </a:cubicBezTo>
                  <a:close/>
                  <a:moveTo>
                    <a:pt x="3" y="347"/>
                  </a:moveTo>
                  <a:lnTo>
                    <a:pt x="3" y="347"/>
                  </a:lnTo>
                  <a:cubicBezTo>
                    <a:pt x="3" y="345"/>
                    <a:pt x="4" y="345"/>
                    <a:pt x="5" y="345"/>
                  </a:cubicBezTo>
                  <a:cubicBezTo>
                    <a:pt x="6" y="345"/>
                    <a:pt x="7" y="345"/>
                    <a:pt x="7" y="347"/>
                  </a:cubicBezTo>
                  <a:cubicBezTo>
                    <a:pt x="7" y="348"/>
                    <a:pt x="6" y="349"/>
                    <a:pt x="5" y="349"/>
                  </a:cubicBezTo>
                  <a:cubicBezTo>
                    <a:pt x="4" y="349"/>
                    <a:pt x="3" y="348"/>
                    <a:pt x="3" y="347"/>
                  </a:cubicBezTo>
                  <a:close/>
                  <a:moveTo>
                    <a:pt x="3" y="339"/>
                  </a:moveTo>
                  <a:lnTo>
                    <a:pt x="3" y="339"/>
                  </a:lnTo>
                  <a:cubicBezTo>
                    <a:pt x="3" y="337"/>
                    <a:pt x="4" y="337"/>
                    <a:pt x="5" y="337"/>
                  </a:cubicBezTo>
                  <a:cubicBezTo>
                    <a:pt x="6" y="337"/>
                    <a:pt x="7" y="337"/>
                    <a:pt x="7" y="339"/>
                  </a:cubicBezTo>
                  <a:cubicBezTo>
                    <a:pt x="7" y="340"/>
                    <a:pt x="6" y="341"/>
                    <a:pt x="5" y="341"/>
                  </a:cubicBezTo>
                  <a:cubicBezTo>
                    <a:pt x="4" y="341"/>
                    <a:pt x="3" y="340"/>
                    <a:pt x="3" y="339"/>
                  </a:cubicBezTo>
                  <a:close/>
                  <a:moveTo>
                    <a:pt x="3" y="331"/>
                  </a:moveTo>
                  <a:lnTo>
                    <a:pt x="3" y="331"/>
                  </a:lnTo>
                  <a:cubicBezTo>
                    <a:pt x="3" y="329"/>
                    <a:pt x="4" y="329"/>
                    <a:pt x="5" y="329"/>
                  </a:cubicBezTo>
                  <a:cubicBezTo>
                    <a:pt x="6" y="329"/>
                    <a:pt x="7" y="329"/>
                    <a:pt x="7" y="331"/>
                  </a:cubicBezTo>
                  <a:cubicBezTo>
                    <a:pt x="7" y="332"/>
                    <a:pt x="6" y="333"/>
                    <a:pt x="5" y="333"/>
                  </a:cubicBezTo>
                  <a:cubicBezTo>
                    <a:pt x="4" y="333"/>
                    <a:pt x="3" y="332"/>
                    <a:pt x="3" y="331"/>
                  </a:cubicBezTo>
                  <a:close/>
                  <a:moveTo>
                    <a:pt x="3" y="323"/>
                  </a:moveTo>
                  <a:lnTo>
                    <a:pt x="3" y="323"/>
                  </a:lnTo>
                  <a:cubicBezTo>
                    <a:pt x="3" y="321"/>
                    <a:pt x="4" y="321"/>
                    <a:pt x="5" y="321"/>
                  </a:cubicBezTo>
                  <a:cubicBezTo>
                    <a:pt x="6" y="321"/>
                    <a:pt x="7" y="321"/>
                    <a:pt x="7" y="323"/>
                  </a:cubicBezTo>
                  <a:cubicBezTo>
                    <a:pt x="7" y="324"/>
                    <a:pt x="6" y="325"/>
                    <a:pt x="5" y="325"/>
                  </a:cubicBezTo>
                  <a:cubicBezTo>
                    <a:pt x="4" y="325"/>
                    <a:pt x="3" y="324"/>
                    <a:pt x="3" y="323"/>
                  </a:cubicBezTo>
                  <a:close/>
                  <a:moveTo>
                    <a:pt x="3" y="315"/>
                  </a:moveTo>
                  <a:lnTo>
                    <a:pt x="3" y="315"/>
                  </a:lnTo>
                  <a:cubicBezTo>
                    <a:pt x="3" y="313"/>
                    <a:pt x="4" y="313"/>
                    <a:pt x="5" y="313"/>
                  </a:cubicBezTo>
                  <a:cubicBezTo>
                    <a:pt x="6" y="313"/>
                    <a:pt x="7" y="313"/>
                    <a:pt x="7" y="315"/>
                  </a:cubicBezTo>
                  <a:cubicBezTo>
                    <a:pt x="7" y="316"/>
                    <a:pt x="6" y="317"/>
                    <a:pt x="5" y="317"/>
                  </a:cubicBezTo>
                  <a:cubicBezTo>
                    <a:pt x="4" y="317"/>
                    <a:pt x="3" y="316"/>
                    <a:pt x="3" y="315"/>
                  </a:cubicBezTo>
                  <a:close/>
                  <a:moveTo>
                    <a:pt x="3" y="307"/>
                  </a:moveTo>
                  <a:lnTo>
                    <a:pt x="3" y="307"/>
                  </a:lnTo>
                  <a:cubicBezTo>
                    <a:pt x="3" y="305"/>
                    <a:pt x="4" y="305"/>
                    <a:pt x="5" y="305"/>
                  </a:cubicBezTo>
                  <a:cubicBezTo>
                    <a:pt x="6" y="305"/>
                    <a:pt x="7" y="305"/>
                    <a:pt x="7" y="307"/>
                  </a:cubicBezTo>
                  <a:cubicBezTo>
                    <a:pt x="7" y="308"/>
                    <a:pt x="6" y="309"/>
                    <a:pt x="5" y="309"/>
                  </a:cubicBezTo>
                  <a:cubicBezTo>
                    <a:pt x="4" y="309"/>
                    <a:pt x="3" y="308"/>
                    <a:pt x="3" y="307"/>
                  </a:cubicBezTo>
                  <a:close/>
                  <a:moveTo>
                    <a:pt x="3" y="299"/>
                  </a:moveTo>
                  <a:lnTo>
                    <a:pt x="3" y="299"/>
                  </a:lnTo>
                  <a:cubicBezTo>
                    <a:pt x="3" y="297"/>
                    <a:pt x="4" y="297"/>
                    <a:pt x="5" y="297"/>
                  </a:cubicBezTo>
                  <a:cubicBezTo>
                    <a:pt x="7" y="297"/>
                    <a:pt x="7" y="297"/>
                    <a:pt x="7" y="299"/>
                  </a:cubicBezTo>
                  <a:cubicBezTo>
                    <a:pt x="7" y="300"/>
                    <a:pt x="7" y="301"/>
                    <a:pt x="5" y="301"/>
                  </a:cubicBezTo>
                  <a:cubicBezTo>
                    <a:pt x="4" y="301"/>
                    <a:pt x="3" y="300"/>
                    <a:pt x="3" y="299"/>
                  </a:cubicBezTo>
                  <a:close/>
                  <a:moveTo>
                    <a:pt x="3" y="291"/>
                  </a:moveTo>
                  <a:lnTo>
                    <a:pt x="3" y="291"/>
                  </a:lnTo>
                  <a:cubicBezTo>
                    <a:pt x="3" y="289"/>
                    <a:pt x="4" y="289"/>
                    <a:pt x="5" y="289"/>
                  </a:cubicBezTo>
                  <a:cubicBezTo>
                    <a:pt x="7" y="289"/>
                    <a:pt x="7" y="289"/>
                    <a:pt x="7" y="291"/>
                  </a:cubicBezTo>
                  <a:cubicBezTo>
                    <a:pt x="7" y="292"/>
                    <a:pt x="7" y="293"/>
                    <a:pt x="5" y="293"/>
                  </a:cubicBezTo>
                  <a:cubicBezTo>
                    <a:pt x="4" y="293"/>
                    <a:pt x="3" y="292"/>
                    <a:pt x="3" y="291"/>
                  </a:cubicBezTo>
                  <a:close/>
                  <a:moveTo>
                    <a:pt x="3" y="283"/>
                  </a:moveTo>
                  <a:lnTo>
                    <a:pt x="3" y="283"/>
                  </a:lnTo>
                  <a:cubicBezTo>
                    <a:pt x="3" y="281"/>
                    <a:pt x="4" y="281"/>
                    <a:pt x="5" y="281"/>
                  </a:cubicBezTo>
                  <a:cubicBezTo>
                    <a:pt x="7" y="281"/>
                    <a:pt x="7" y="281"/>
                    <a:pt x="7" y="283"/>
                  </a:cubicBezTo>
                  <a:cubicBezTo>
                    <a:pt x="7" y="284"/>
                    <a:pt x="7" y="285"/>
                    <a:pt x="5" y="285"/>
                  </a:cubicBezTo>
                  <a:cubicBezTo>
                    <a:pt x="4" y="285"/>
                    <a:pt x="3" y="284"/>
                    <a:pt x="3" y="283"/>
                  </a:cubicBezTo>
                  <a:close/>
                  <a:moveTo>
                    <a:pt x="3" y="275"/>
                  </a:moveTo>
                  <a:lnTo>
                    <a:pt x="3" y="275"/>
                  </a:lnTo>
                  <a:cubicBezTo>
                    <a:pt x="3" y="273"/>
                    <a:pt x="4" y="273"/>
                    <a:pt x="6" y="273"/>
                  </a:cubicBezTo>
                  <a:cubicBezTo>
                    <a:pt x="7" y="273"/>
                    <a:pt x="8" y="273"/>
                    <a:pt x="8" y="275"/>
                  </a:cubicBezTo>
                  <a:cubicBezTo>
                    <a:pt x="8" y="276"/>
                    <a:pt x="7" y="277"/>
                    <a:pt x="6" y="277"/>
                  </a:cubicBezTo>
                  <a:cubicBezTo>
                    <a:pt x="4" y="277"/>
                    <a:pt x="3" y="276"/>
                    <a:pt x="3" y="275"/>
                  </a:cubicBezTo>
                  <a:close/>
                  <a:moveTo>
                    <a:pt x="4" y="267"/>
                  </a:moveTo>
                  <a:lnTo>
                    <a:pt x="4" y="267"/>
                  </a:lnTo>
                  <a:cubicBezTo>
                    <a:pt x="4" y="265"/>
                    <a:pt x="4" y="265"/>
                    <a:pt x="6" y="265"/>
                  </a:cubicBezTo>
                  <a:cubicBezTo>
                    <a:pt x="7" y="265"/>
                    <a:pt x="8" y="265"/>
                    <a:pt x="8" y="267"/>
                  </a:cubicBezTo>
                  <a:cubicBezTo>
                    <a:pt x="8" y="268"/>
                    <a:pt x="7" y="269"/>
                    <a:pt x="6" y="269"/>
                  </a:cubicBezTo>
                  <a:cubicBezTo>
                    <a:pt x="4" y="269"/>
                    <a:pt x="4" y="268"/>
                    <a:pt x="4" y="267"/>
                  </a:cubicBezTo>
                  <a:close/>
                  <a:moveTo>
                    <a:pt x="4" y="259"/>
                  </a:moveTo>
                  <a:lnTo>
                    <a:pt x="4" y="259"/>
                  </a:lnTo>
                  <a:cubicBezTo>
                    <a:pt x="4" y="257"/>
                    <a:pt x="4" y="257"/>
                    <a:pt x="6" y="257"/>
                  </a:cubicBezTo>
                  <a:cubicBezTo>
                    <a:pt x="7" y="257"/>
                    <a:pt x="8" y="257"/>
                    <a:pt x="8" y="259"/>
                  </a:cubicBezTo>
                  <a:cubicBezTo>
                    <a:pt x="8" y="260"/>
                    <a:pt x="7" y="261"/>
                    <a:pt x="6" y="261"/>
                  </a:cubicBezTo>
                  <a:cubicBezTo>
                    <a:pt x="4" y="261"/>
                    <a:pt x="4" y="260"/>
                    <a:pt x="4" y="259"/>
                  </a:cubicBezTo>
                  <a:close/>
                  <a:moveTo>
                    <a:pt x="4" y="251"/>
                  </a:moveTo>
                  <a:lnTo>
                    <a:pt x="4" y="251"/>
                  </a:lnTo>
                  <a:cubicBezTo>
                    <a:pt x="4" y="249"/>
                    <a:pt x="4" y="249"/>
                    <a:pt x="6" y="249"/>
                  </a:cubicBezTo>
                  <a:cubicBezTo>
                    <a:pt x="7" y="249"/>
                    <a:pt x="8" y="249"/>
                    <a:pt x="8" y="251"/>
                  </a:cubicBezTo>
                  <a:cubicBezTo>
                    <a:pt x="8" y="252"/>
                    <a:pt x="7" y="253"/>
                    <a:pt x="6" y="253"/>
                  </a:cubicBezTo>
                  <a:cubicBezTo>
                    <a:pt x="4" y="253"/>
                    <a:pt x="4" y="252"/>
                    <a:pt x="4" y="251"/>
                  </a:cubicBezTo>
                  <a:close/>
                  <a:moveTo>
                    <a:pt x="4" y="243"/>
                  </a:moveTo>
                  <a:lnTo>
                    <a:pt x="4" y="243"/>
                  </a:lnTo>
                  <a:cubicBezTo>
                    <a:pt x="4" y="241"/>
                    <a:pt x="5" y="241"/>
                    <a:pt x="6" y="241"/>
                  </a:cubicBezTo>
                  <a:cubicBezTo>
                    <a:pt x="7" y="241"/>
                    <a:pt x="8" y="241"/>
                    <a:pt x="8" y="243"/>
                  </a:cubicBezTo>
                  <a:cubicBezTo>
                    <a:pt x="8" y="244"/>
                    <a:pt x="7" y="245"/>
                    <a:pt x="6" y="245"/>
                  </a:cubicBezTo>
                  <a:cubicBezTo>
                    <a:pt x="5" y="245"/>
                    <a:pt x="4" y="244"/>
                    <a:pt x="4" y="243"/>
                  </a:cubicBezTo>
                  <a:close/>
                  <a:moveTo>
                    <a:pt x="4" y="235"/>
                  </a:moveTo>
                  <a:lnTo>
                    <a:pt x="4" y="235"/>
                  </a:lnTo>
                  <a:cubicBezTo>
                    <a:pt x="4" y="233"/>
                    <a:pt x="5" y="233"/>
                    <a:pt x="6" y="233"/>
                  </a:cubicBezTo>
                  <a:cubicBezTo>
                    <a:pt x="7" y="233"/>
                    <a:pt x="8" y="233"/>
                    <a:pt x="8" y="235"/>
                  </a:cubicBezTo>
                  <a:cubicBezTo>
                    <a:pt x="8" y="236"/>
                    <a:pt x="7" y="237"/>
                    <a:pt x="6" y="237"/>
                  </a:cubicBezTo>
                  <a:cubicBezTo>
                    <a:pt x="5" y="237"/>
                    <a:pt x="4" y="236"/>
                    <a:pt x="4" y="235"/>
                  </a:cubicBezTo>
                  <a:close/>
                  <a:moveTo>
                    <a:pt x="4" y="227"/>
                  </a:moveTo>
                  <a:lnTo>
                    <a:pt x="4" y="227"/>
                  </a:lnTo>
                  <a:cubicBezTo>
                    <a:pt x="4" y="225"/>
                    <a:pt x="5" y="225"/>
                    <a:pt x="6" y="225"/>
                  </a:cubicBezTo>
                  <a:cubicBezTo>
                    <a:pt x="7" y="225"/>
                    <a:pt x="8" y="225"/>
                    <a:pt x="8" y="227"/>
                  </a:cubicBezTo>
                  <a:cubicBezTo>
                    <a:pt x="8" y="228"/>
                    <a:pt x="7" y="229"/>
                    <a:pt x="6" y="229"/>
                  </a:cubicBezTo>
                  <a:cubicBezTo>
                    <a:pt x="5" y="229"/>
                    <a:pt x="4" y="228"/>
                    <a:pt x="4" y="227"/>
                  </a:cubicBezTo>
                  <a:close/>
                  <a:moveTo>
                    <a:pt x="4" y="219"/>
                  </a:moveTo>
                  <a:lnTo>
                    <a:pt x="4" y="219"/>
                  </a:lnTo>
                  <a:cubicBezTo>
                    <a:pt x="4" y="217"/>
                    <a:pt x="5" y="217"/>
                    <a:pt x="6" y="217"/>
                  </a:cubicBezTo>
                  <a:cubicBezTo>
                    <a:pt x="7" y="217"/>
                    <a:pt x="8" y="217"/>
                    <a:pt x="8" y="219"/>
                  </a:cubicBezTo>
                  <a:cubicBezTo>
                    <a:pt x="8" y="220"/>
                    <a:pt x="7" y="221"/>
                    <a:pt x="6" y="221"/>
                  </a:cubicBezTo>
                  <a:cubicBezTo>
                    <a:pt x="5" y="221"/>
                    <a:pt x="4" y="220"/>
                    <a:pt x="4" y="219"/>
                  </a:cubicBezTo>
                  <a:close/>
                  <a:moveTo>
                    <a:pt x="4" y="211"/>
                  </a:moveTo>
                  <a:lnTo>
                    <a:pt x="4" y="210"/>
                  </a:lnTo>
                  <a:cubicBezTo>
                    <a:pt x="4" y="209"/>
                    <a:pt x="5" y="208"/>
                    <a:pt x="6" y="208"/>
                  </a:cubicBezTo>
                  <a:cubicBezTo>
                    <a:pt x="7" y="208"/>
                    <a:pt x="8" y="209"/>
                    <a:pt x="8" y="210"/>
                  </a:cubicBezTo>
                  <a:lnTo>
                    <a:pt x="8" y="211"/>
                  </a:lnTo>
                  <a:cubicBezTo>
                    <a:pt x="8" y="212"/>
                    <a:pt x="7" y="213"/>
                    <a:pt x="6" y="213"/>
                  </a:cubicBezTo>
                  <a:cubicBezTo>
                    <a:pt x="5" y="213"/>
                    <a:pt x="4" y="212"/>
                    <a:pt x="4" y="211"/>
                  </a:cubicBezTo>
                  <a:close/>
                  <a:moveTo>
                    <a:pt x="4" y="203"/>
                  </a:moveTo>
                  <a:lnTo>
                    <a:pt x="4" y="202"/>
                  </a:lnTo>
                  <a:cubicBezTo>
                    <a:pt x="4" y="201"/>
                    <a:pt x="5" y="200"/>
                    <a:pt x="6" y="200"/>
                  </a:cubicBezTo>
                  <a:cubicBezTo>
                    <a:pt x="7" y="200"/>
                    <a:pt x="8" y="201"/>
                    <a:pt x="8" y="202"/>
                  </a:cubicBezTo>
                  <a:lnTo>
                    <a:pt x="8" y="203"/>
                  </a:lnTo>
                  <a:cubicBezTo>
                    <a:pt x="8" y="204"/>
                    <a:pt x="7" y="205"/>
                    <a:pt x="6" y="205"/>
                  </a:cubicBezTo>
                  <a:cubicBezTo>
                    <a:pt x="5" y="205"/>
                    <a:pt x="4" y="204"/>
                    <a:pt x="4" y="203"/>
                  </a:cubicBezTo>
                  <a:close/>
                  <a:moveTo>
                    <a:pt x="4" y="194"/>
                  </a:moveTo>
                  <a:lnTo>
                    <a:pt x="4" y="194"/>
                  </a:lnTo>
                  <a:cubicBezTo>
                    <a:pt x="4" y="193"/>
                    <a:pt x="5" y="192"/>
                    <a:pt x="6" y="192"/>
                  </a:cubicBezTo>
                  <a:cubicBezTo>
                    <a:pt x="7" y="192"/>
                    <a:pt x="8" y="193"/>
                    <a:pt x="8" y="194"/>
                  </a:cubicBezTo>
                  <a:cubicBezTo>
                    <a:pt x="8" y="196"/>
                    <a:pt x="7" y="196"/>
                    <a:pt x="6" y="196"/>
                  </a:cubicBezTo>
                  <a:cubicBezTo>
                    <a:pt x="5" y="196"/>
                    <a:pt x="4" y="196"/>
                    <a:pt x="4" y="194"/>
                  </a:cubicBezTo>
                  <a:close/>
                  <a:moveTo>
                    <a:pt x="4" y="186"/>
                  </a:moveTo>
                  <a:lnTo>
                    <a:pt x="4" y="186"/>
                  </a:lnTo>
                  <a:cubicBezTo>
                    <a:pt x="4" y="185"/>
                    <a:pt x="5" y="184"/>
                    <a:pt x="6" y="184"/>
                  </a:cubicBezTo>
                  <a:cubicBezTo>
                    <a:pt x="7" y="184"/>
                    <a:pt x="8" y="185"/>
                    <a:pt x="8" y="186"/>
                  </a:cubicBezTo>
                  <a:cubicBezTo>
                    <a:pt x="8" y="188"/>
                    <a:pt x="7" y="188"/>
                    <a:pt x="6" y="188"/>
                  </a:cubicBezTo>
                  <a:cubicBezTo>
                    <a:pt x="5" y="188"/>
                    <a:pt x="4" y="188"/>
                    <a:pt x="4" y="186"/>
                  </a:cubicBezTo>
                  <a:close/>
                  <a:moveTo>
                    <a:pt x="4" y="178"/>
                  </a:moveTo>
                  <a:lnTo>
                    <a:pt x="4" y="178"/>
                  </a:lnTo>
                  <a:cubicBezTo>
                    <a:pt x="4" y="177"/>
                    <a:pt x="5" y="176"/>
                    <a:pt x="6" y="176"/>
                  </a:cubicBezTo>
                  <a:cubicBezTo>
                    <a:pt x="7" y="176"/>
                    <a:pt x="8" y="177"/>
                    <a:pt x="8" y="178"/>
                  </a:cubicBezTo>
                  <a:cubicBezTo>
                    <a:pt x="8" y="180"/>
                    <a:pt x="7" y="180"/>
                    <a:pt x="6" y="180"/>
                  </a:cubicBezTo>
                  <a:cubicBezTo>
                    <a:pt x="5" y="180"/>
                    <a:pt x="4" y="180"/>
                    <a:pt x="4" y="178"/>
                  </a:cubicBezTo>
                  <a:close/>
                  <a:moveTo>
                    <a:pt x="4" y="170"/>
                  </a:moveTo>
                  <a:lnTo>
                    <a:pt x="4" y="170"/>
                  </a:lnTo>
                  <a:cubicBezTo>
                    <a:pt x="4" y="169"/>
                    <a:pt x="5" y="168"/>
                    <a:pt x="6" y="168"/>
                  </a:cubicBezTo>
                  <a:cubicBezTo>
                    <a:pt x="7" y="168"/>
                    <a:pt x="8" y="169"/>
                    <a:pt x="8" y="170"/>
                  </a:cubicBezTo>
                  <a:cubicBezTo>
                    <a:pt x="8" y="172"/>
                    <a:pt x="7" y="172"/>
                    <a:pt x="6" y="172"/>
                  </a:cubicBezTo>
                  <a:cubicBezTo>
                    <a:pt x="5" y="172"/>
                    <a:pt x="4" y="172"/>
                    <a:pt x="4" y="170"/>
                  </a:cubicBezTo>
                  <a:close/>
                  <a:moveTo>
                    <a:pt x="4" y="162"/>
                  </a:moveTo>
                  <a:lnTo>
                    <a:pt x="4" y="162"/>
                  </a:lnTo>
                  <a:cubicBezTo>
                    <a:pt x="4" y="161"/>
                    <a:pt x="5" y="160"/>
                    <a:pt x="6" y="160"/>
                  </a:cubicBezTo>
                  <a:cubicBezTo>
                    <a:pt x="7" y="160"/>
                    <a:pt x="8" y="161"/>
                    <a:pt x="8" y="162"/>
                  </a:cubicBezTo>
                  <a:cubicBezTo>
                    <a:pt x="8" y="164"/>
                    <a:pt x="7" y="164"/>
                    <a:pt x="6" y="164"/>
                  </a:cubicBezTo>
                  <a:cubicBezTo>
                    <a:pt x="5" y="164"/>
                    <a:pt x="4" y="164"/>
                    <a:pt x="4" y="162"/>
                  </a:cubicBezTo>
                  <a:close/>
                  <a:moveTo>
                    <a:pt x="4" y="154"/>
                  </a:moveTo>
                  <a:lnTo>
                    <a:pt x="4" y="154"/>
                  </a:lnTo>
                  <a:cubicBezTo>
                    <a:pt x="4" y="153"/>
                    <a:pt x="5" y="152"/>
                    <a:pt x="6" y="152"/>
                  </a:cubicBezTo>
                  <a:cubicBezTo>
                    <a:pt x="7" y="152"/>
                    <a:pt x="8" y="153"/>
                    <a:pt x="8" y="154"/>
                  </a:cubicBezTo>
                  <a:cubicBezTo>
                    <a:pt x="8" y="156"/>
                    <a:pt x="7" y="156"/>
                    <a:pt x="6" y="156"/>
                  </a:cubicBezTo>
                  <a:cubicBezTo>
                    <a:pt x="5" y="156"/>
                    <a:pt x="4" y="156"/>
                    <a:pt x="4" y="154"/>
                  </a:cubicBezTo>
                  <a:close/>
                  <a:moveTo>
                    <a:pt x="4" y="146"/>
                  </a:moveTo>
                  <a:lnTo>
                    <a:pt x="4" y="146"/>
                  </a:lnTo>
                  <a:cubicBezTo>
                    <a:pt x="4" y="145"/>
                    <a:pt x="5" y="144"/>
                    <a:pt x="6" y="144"/>
                  </a:cubicBezTo>
                  <a:cubicBezTo>
                    <a:pt x="7" y="144"/>
                    <a:pt x="8" y="145"/>
                    <a:pt x="8" y="146"/>
                  </a:cubicBezTo>
                  <a:cubicBezTo>
                    <a:pt x="8" y="148"/>
                    <a:pt x="7" y="148"/>
                    <a:pt x="6" y="148"/>
                  </a:cubicBezTo>
                  <a:cubicBezTo>
                    <a:pt x="5" y="148"/>
                    <a:pt x="4" y="148"/>
                    <a:pt x="4" y="146"/>
                  </a:cubicBezTo>
                  <a:close/>
                  <a:moveTo>
                    <a:pt x="4" y="138"/>
                  </a:moveTo>
                  <a:lnTo>
                    <a:pt x="4" y="138"/>
                  </a:lnTo>
                  <a:cubicBezTo>
                    <a:pt x="4" y="137"/>
                    <a:pt x="5" y="136"/>
                    <a:pt x="6" y="136"/>
                  </a:cubicBezTo>
                  <a:cubicBezTo>
                    <a:pt x="7" y="136"/>
                    <a:pt x="8" y="137"/>
                    <a:pt x="8" y="138"/>
                  </a:cubicBezTo>
                  <a:cubicBezTo>
                    <a:pt x="8" y="140"/>
                    <a:pt x="7" y="140"/>
                    <a:pt x="6" y="140"/>
                  </a:cubicBezTo>
                  <a:cubicBezTo>
                    <a:pt x="5" y="140"/>
                    <a:pt x="4" y="140"/>
                    <a:pt x="4" y="138"/>
                  </a:cubicBezTo>
                  <a:close/>
                  <a:moveTo>
                    <a:pt x="4" y="130"/>
                  </a:moveTo>
                  <a:lnTo>
                    <a:pt x="4" y="130"/>
                  </a:lnTo>
                  <a:cubicBezTo>
                    <a:pt x="4" y="129"/>
                    <a:pt x="5" y="128"/>
                    <a:pt x="6" y="128"/>
                  </a:cubicBezTo>
                  <a:cubicBezTo>
                    <a:pt x="7" y="128"/>
                    <a:pt x="8" y="129"/>
                    <a:pt x="8" y="130"/>
                  </a:cubicBezTo>
                  <a:cubicBezTo>
                    <a:pt x="8" y="132"/>
                    <a:pt x="7" y="132"/>
                    <a:pt x="6" y="132"/>
                  </a:cubicBezTo>
                  <a:cubicBezTo>
                    <a:pt x="5" y="132"/>
                    <a:pt x="4" y="132"/>
                    <a:pt x="4" y="130"/>
                  </a:cubicBezTo>
                  <a:close/>
                  <a:moveTo>
                    <a:pt x="4" y="122"/>
                  </a:moveTo>
                  <a:lnTo>
                    <a:pt x="4" y="122"/>
                  </a:lnTo>
                  <a:cubicBezTo>
                    <a:pt x="4" y="121"/>
                    <a:pt x="5" y="120"/>
                    <a:pt x="6" y="120"/>
                  </a:cubicBezTo>
                  <a:cubicBezTo>
                    <a:pt x="7" y="120"/>
                    <a:pt x="8" y="121"/>
                    <a:pt x="8" y="122"/>
                  </a:cubicBezTo>
                  <a:cubicBezTo>
                    <a:pt x="8" y="124"/>
                    <a:pt x="7" y="124"/>
                    <a:pt x="6" y="124"/>
                  </a:cubicBezTo>
                  <a:cubicBezTo>
                    <a:pt x="5" y="124"/>
                    <a:pt x="4" y="124"/>
                    <a:pt x="4" y="122"/>
                  </a:cubicBezTo>
                  <a:close/>
                  <a:moveTo>
                    <a:pt x="4" y="114"/>
                  </a:moveTo>
                  <a:lnTo>
                    <a:pt x="4" y="114"/>
                  </a:lnTo>
                  <a:cubicBezTo>
                    <a:pt x="4" y="113"/>
                    <a:pt x="5" y="112"/>
                    <a:pt x="6" y="112"/>
                  </a:cubicBezTo>
                  <a:cubicBezTo>
                    <a:pt x="7" y="112"/>
                    <a:pt x="8" y="113"/>
                    <a:pt x="8" y="114"/>
                  </a:cubicBezTo>
                  <a:cubicBezTo>
                    <a:pt x="8" y="116"/>
                    <a:pt x="7" y="116"/>
                    <a:pt x="6" y="116"/>
                  </a:cubicBezTo>
                  <a:cubicBezTo>
                    <a:pt x="5" y="116"/>
                    <a:pt x="4" y="116"/>
                    <a:pt x="4" y="114"/>
                  </a:cubicBezTo>
                  <a:close/>
                  <a:moveTo>
                    <a:pt x="4" y="106"/>
                  </a:moveTo>
                  <a:lnTo>
                    <a:pt x="4" y="106"/>
                  </a:lnTo>
                  <a:cubicBezTo>
                    <a:pt x="4" y="105"/>
                    <a:pt x="5" y="104"/>
                    <a:pt x="6" y="104"/>
                  </a:cubicBezTo>
                  <a:cubicBezTo>
                    <a:pt x="7" y="104"/>
                    <a:pt x="8" y="105"/>
                    <a:pt x="8" y="106"/>
                  </a:cubicBezTo>
                  <a:cubicBezTo>
                    <a:pt x="8" y="108"/>
                    <a:pt x="7" y="108"/>
                    <a:pt x="6" y="108"/>
                  </a:cubicBezTo>
                  <a:cubicBezTo>
                    <a:pt x="5" y="108"/>
                    <a:pt x="4" y="108"/>
                    <a:pt x="4" y="106"/>
                  </a:cubicBezTo>
                  <a:close/>
                  <a:moveTo>
                    <a:pt x="4" y="98"/>
                  </a:moveTo>
                  <a:lnTo>
                    <a:pt x="4" y="98"/>
                  </a:lnTo>
                  <a:cubicBezTo>
                    <a:pt x="4" y="97"/>
                    <a:pt x="5" y="96"/>
                    <a:pt x="6" y="96"/>
                  </a:cubicBezTo>
                  <a:cubicBezTo>
                    <a:pt x="7" y="96"/>
                    <a:pt x="8" y="97"/>
                    <a:pt x="8" y="98"/>
                  </a:cubicBezTo>
                  <a:cubicBezTo>
                    <a:pt x="8" y="100"/>
                    <a:pt x="7" y="100"/>
                    <a:pt x="6" y="100"/>
                  </a:cubicBezTo>
                  <a:cubicBezTo>
                    <a:pt x="5" y="100"/>
                    <a:pt x="4" y="100"/>
                    <a:pt x="4" y="98"/>
                  </a:cubicBezTo>
                  <a:close/>
                  <a:moveTo>
                    <a:pt x="4" y="90"/>
                  </a:moveTo>
                  <a:lnTo>
                    <a:pt x="4" y="90"/>
                  </a:lnTo>
                  <a:cubicBezTo>
                    <a:pt x="4" y="89"/>
                    <a:pt x="5" y="88"/>
                    <a:pt x="6" y="88"/>
                  </a:cubicBezTo>
                  <a:cubicBezTo>
                    <a:pt x="7" y="88"/>
                    <a:pt x="8" y="89"/>
                    <a:pt x="8" y="90"/>
                  </a:cubicBezTo>
                  <a:cubicBezTo>
                    <a:pt x="8" y="92"/>
                    <a:pt x="7" y="92"/>
                    <a:pt x="6" y="92"/>
                  </a:cubicBezTo>
                  <a:cubicBezTo>
                    <a:pt x="5" y="92"/>
                    <a:pt x="4" y="92"/>
                    <a:pt x="4" y="90"/>
                  </a:cubicBezTo>
                  <a:close/>
                  <a:moveTo>
                    <a:pt x="4" y="82"/>
                  </a:moveTo>
                  <a:lnTo>
                    <a:pt x="4" y="82"/>
                  </a:lnTo>
                  <a:cubicBezTo>
                    <a:pt x="4" y="81"/>
                    <a:pt x="5" y="80"/>
                    <a:pt x="6" y="80"/>
                  </a:cubicBezTo>
                  <a:cubicBezTo>
                    <a:pt x="7" y="80"/>
                    <a:pt x="8" y="81"/>
                    <a:pt x="8" y="82"/>
                  </a:cubicBezTo>
                  <a:cubicBezTo>
                    <a:pt x="8" y="84"/>
                    <a:pt x="7" y="84"/>
                    <a:pt x="6" y="84"/>
                  </a:cubicBezTo>
                  <a:cubicBezTo>
                    <a:pt x="5" y="84"/>
                    <a:pt x="4" y="84"/>
                    <a:pt x="4" y="82"/>
                  </a:cubicBezTo>
                  <a:close/>
                  <a:moveTo>
                    <a:pt x="4" y="74"/>
                  </a:moveTo>
                  <a:lnTo>
                    <a:pt x="4" y="74"/>
                  </a:lnTo>
                  <a:cubicBezTo>
                    <a:pt x="4" y="73"/>
                    <a:pt x="5" y="72"/>
                    <a:pt x="6" y="72"/>
                  </a:cubicBezTo>
                  <a:cubicBezTo>
                    <a:pt x="7" y="72"/>
                    <a:pt x="8" y="73"/>
                    <a:pt x="8" y="74"/>
                  </a:cubicBezTo>
                  <a:cubicBezTo>
                    <a:pt x="8" y="76"/>
                    <a:pt x="7" y="76"/>
                    <a:pt x="6" y="76"/>
                  </a:cubicBezTo>
                  <a:cubicBezTo>
                    <a:pt x="5" y="76"/>
                    <a:pt x="4" y="76"/>
                    <a:pt x="4" y="74"/>
                  </a:cubicBezTo>
                  <a:close/>
                  <a:moveTo>
                    <a:pt x="4" y="66"/>
                  </a:moveTo>
                  <a:lnTo>
                    <a:pt x="4" y="66"/>
                  </a:lnTo>
                  <a:cubicBezTo>
                    <a:pt x="4" y="65"/>
                    <a:pt x="5" y="64"/>
                    <a:pt x="6" y="64"/>
                  </a:cubicBezTo>
                  <a:cubicBezTo>
                    <a:pt x="7" y="64"/>
                    <a:pt x="8" y="65"/>
                    <a:pt x="8" y="66"/>
                  </a:cubicBezTo>
                  <a:cubicBezTo>
                    <a:pt x="8" y="68"/>
                    <a:pt x="7" y="68"/>
                    <a:pt x="6" y="68"/>
                  </a:cubicBezTo>
                  <a:cubicBezTo>
                    <a:pt x="5" y="68"/>
                    <a:pt x="4" y="68"/>
                    <a:pt x="4" y="66"/>
                  </a:cubicBezTo>
                  <a:close/>
                  <a:moveTo>
                    <a:pt x="4" y="58"/>
                  </a:moveTo>
                  <a:lnTo>
                    <a:pt x="4" y="58"/>
                  </a:lnTo>
                  <a:cubicBezTo>
                    <a:pt x="4" y="57"/>
                    <a:pt x="5" y="56"/>
                    <a:pt x="6" y="56"/>
                  </a:cubicBezTo>
                  <a:cubicBezTo>
                    <a:pt x="8" y="56"/>
                    <a:pt x="8" y="57"/>
                    <a:pt x="8" y="58"/>
                  </a:cubicBezTo>
                  <a:cubicBezTo>
                    <a:pt x="8" y="60"/>
                    <a:pt x="8" y="60"/>
                    <a:pt x="6" y="60"/>
                  </a:cubicBezTo>
                  <a:cubicBezTo>
                    <a:pt x="5" y="60"/>
                    <a:pt x="4" y="60"/>
                    <a:pt x="4" y="58"/>
                  </a:cubicBezTo>
                  <a:close/>
                  <a:moveTo>
                    <a:pt x="4" y="50"/>
                  </a:moveTo>
                  <a:lnTo>
                    <a:pt x="4" y="50"/>
                  </a:lnTo>
                  <a:cubicBezTo>
                    <a:pt x="4" y="49"/>
                    <a:pt x="5" y="48"/>
                    <a:pt x="6" y="48"/>
                  </a:cubicBezTo>
                  <a:cubicBezTo>
                    <a:pt x="8" y="48"/>
                    <a:pt x="8" y="49"/>
                    <a:pt x="8" y="50"/>
                  </a:cubicBezTo>
                  <a:cubicBezTo>
                    <a:pt x="8" y="52"/>
                    <a:pt x="8" y="52"/>
                    <a:pt x="6" y="52"/>
                  </a:cubicBezTo>
                  <a:cubicBezTo>
                    <a:pt x="5" y="52"/>
                    <a:pt x="4" y="52"/>
                    <a:pt x="4" y="50"/>
                  </a:cubicBezTo>
                  <a:close/>
                  <a:moveTo>
                    <a:pt x="4" y="42"/>
                  </a:moveTo>
                  <a:lnTo>
                    <a:pt x="4" y="42"/>
                  </a:lnTo>
                  <a:cubicBezTo>
                    <a:pt x="4" y="41"/>
                    <a:pt x="5" y="40"/>
                    <a:pt x="6" y="40"/>
                  </a:cubicBezTo>
                  <a:cubicBezTo>
                    <a:pt x="8" y="40"/>
                    <a:pt x="8" y="41"/>
                    <a:pt x="8" y="42"/>
                  </a:cubicBezTo>
                  <a:cubicBezTo>
                    <a:pt x="8" y="44"/>
                    <a:pt x="8" y="44"/>
                    <a:pt x="6" y="44"/>
                  </a:cubicBezTo>
                  <a:cubicBezTo>
                    <a:pt x="5" y="44"/>
                    <a:pt x="4" y="44"/>
                    <a:pt x="4" y="42"/>
                  </a:cubicBezTo>
                  <a:close/>
                  <a:moveTo>
                    <a:pt x="4" y="34"/>
                  </a:moveTo>
                  <a:lnTo>
                    <a:pt x="4" y="34"/>
                  </a:lnTo>
                  <a:cubicBezTo>
                    <a:pt x="4" y="33"/>
                    <a:pt x="5" y="32"/>
                    <a:pt x="6" y="32"/>
                  </a:cubicBezTo>
                  <a:cubicBezTo>
                    <a:pt x="8" y="32"/>
                    <a:pt x="8" y="33"/>
                    <a:pt x="8" y="34"/>
                  </a:cubicBezTo>
                  <a:cubicBezTo>
                    <a:pt x="8" y="36"/>
                    <a:pt x="8" y="36"/>
                    <a:pt x="6" y="36"/>
                  </a:cubicBezTo>
                  <a:cubicBezTo>
                    <a:pt x="5" y="36"/>
                    <a:pt x="4" y="36"/>
                    <a:pt x="4" y="34"/>
                  </a:cubicBezTo>
                  <a:close/>
                  <a:moveTo>
                    <a:pt x="5" y="26"/>
                  </a:moveTo>
                  <a:lnTo>
                    <a:pt x="5" y="26"/>
                  </a:lnTo>
                  <a:cubicBezTo>
                    <a:pt x="5" y="25"/>
                    <a:pt x="5" y="24"/>
                    <a:pt x="7" y="24"/>
                  </a:cubicBezTo>
                  <a:cubicBezTo>
                    <a:pt x="8" y="24"/>
                    <a:pt x="9" y="25"/>
                    <a:pt x="9" y="26"/>
                  </a:cubicBezTo>
                  <a:cubicBezTo>
                    <a:pt x="9" y="28"/>
                    <a:pt x="8" y="28"/>
                    <a:pt x="7" y="28"/>
                  </a:cubicBezTo>
                  <a:cubicBezTo>
                    <a:pt x="5" y="28"/>
                    <a:pt x="5" y="28"/>
                    <a:pt x="5" y="26"/>
                  </a:cubicBezTo>
                  <a:close/>
                  <a:moveTo>
                    <a:pt x="5" y="18"/>
                  </a:moveTo>
                  <a:lnTo>
                    <a:pt x="5" y="18"/>
                  </a:lnTo>
                  <a:cubicBezTo>
                    <a:pt x="5" y="17"/>
                    <a:pt x="5" y="16"/>
                    <a:pt x="7" y="16"/>
                  </a:cubicBezTo>
                  <a:cubicBezTo>
                    <a:pt x="8" y="16"/>
                    <a:pt x="9" y="17"/>
                    <a:pt x="9" y="18"/>
                  </a:cubicBezTo>
                  <a:cubicBezTo>
                    <a:pt x="9" y="20"/>
                    <a:pt x="8" y="20"/>
                    <a:pt x="7" y="20"/>
                  </a:cubicBezTo>
                  <a:cubicBezTo>
                    <a:pt x="5" y="20"/>
                    <a:pt x="5" y="20"/>
                    <a:pt x="5" y="18"/>
                  </a:cubicBezTo>
                  <a:close/>
                  <a:moveTo>
                    <a:pt x="5" y="10"/>
                  </a:moveTo>
                  <a:lnTo>
                    <a:pt x="5" y="10"/>
                  </a:lnTo>
                  <a:cubicBezTo>
                    <a:pt x="5" y="9"/>
                    <a:pt x="5" y="8"/>
                    <a:pt x="7" y="8"/>
                  </a:cubicBezTo>
                  <a:cubicBezTo>
                    <a:pt x="8" y="8"/>
                    <a:pt x="9" y="9"/>
                    <a:pt x="9" y="10"/>
                  </a:cubicBezTo>
                  <a:cubicBezTo>
                    <a:pt x="9" y="12"/>
                    <a:pt x="8" y="12"/>
                    <a:pt x="7" y="12"/>
                  </a:cubicBezTo>
                  <a:cubicBezTo>
                    <a:pt x="5" y="12"/>
                    <a:pt x="5" y="12"/>
                    <a:pt x="5" y="10"/>
                  </a:cubicBezTo>
                  <a:close/>
                  <a:moveTo>
                    <a:pt x="5" y="2"/>
                  </a:moveTo>
                  <a:lnTo>
                    <a:pt x="5" y="2"/>
                  </a:lnTo>
                  <a:cubicBezTo>
                    <a:pt x="5" y="1"/>
                    <a:pt x="6" y="0"/>
                    <a:pt x="7" y="0"/>
                  </a:cubicBezTo>
                  <a:cubicBezTo>
                    <a:pt x="8" y="0"/>
                    <a:pt x="9" y="1"/>
                    <a:pt x="9" y="2"/>
                  </a:cubicBezTo>
                  <a:cubicBezTo>
                    <a:pt x="9" y="4"/>
                    <a:pt x="8" y="4"/>
                    <a:pt x="7" y="4"/>
                  </a:cubicBezTo>
                  <a:cubicBezTo>
                    <a:pt x="6" y="4"/>
                    <a:pt x="5" y="4"/>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20" name="Freeform 429"/>
            <p:cNvSpPr>
              <a:spLocks noEditPoints="1"/>
            </p:cNvSpPr>
            <p:nvPr/>
          </p:nvSpPr>
          <p:spPr bwMode="auto">
            <a:xfrm>
              <a:off x="5028" y="2585"/>
              <a:ext cx="2" cy="256"/>
            </a:xfrm>
            <a:custGeom>
              <a:avLst/>
              <a:gdLst>
                <a:gd name="T0" fmla="*/ 0 w 8"/>
                <a:gd name="T1" fmla="*/ 1 h 820"/>
                <a:gd name="T2" fmla="*/ 0 w 8"/>
                <a:gd name="T3" fmla="*/ 1 h 820"/>
                <a:gd name="T4" fmla="*/ 0 w 8"/>
                <a:gd name="T5" fmla="*/ 1 h 820"/>
                <a:gd name="T6" fmla="*/ 0 w 8"/>
                <a:gd name="T7" fmla="*/ 1 h 820"/>
                <a:gd name="T8" fmla="*/ 0 w 8"/>
                <a:gd name="T9" fmla="*/ 1 h 820"/>
                <a:gd name="T10" fmla="*/ 0 w 8"/>
                <a:gd name="T11" fmla="*/ 1 h 820"/>
                <a:gd name="T12" fmla="*/ 0 w 8"/>
                <a:gd name="T13" fmla="*/ 1 h 820"/>
                <a:gd name="T14" fmla="*/ 0 w 8"/>
                <a:gd name="T15" fmla="*/ 1 h 820"/>
                <a:gd name="T16" fmla="*/ 0 w 8"/>
                <a:gd name="T17" fmla="*/ 1 h 820"/>
                <a:gd name="T18" fmla="*/ 0 w 8"/>
                <a:gd name="T19" fmla="*/ 1 h 820"/>
                <a:gd name="T20" fmla="*/ 0 w 8"/>
                <a:gd name="T21" fmla="*/ 1 h 820"/>
                <a:gd name="T22" fmla="*/ 0 w 8"/>
                <a:gd name="T23" fmla="*/ 1 h 820"/>
                <a:gd name="T24" fmla="*/ 0 w 8"/>
                <a:gd name="T25" fmla="*/ 1 h 820"/>
                <a:gd name="T26" fmla="*/ 0 w 8"/>
                <a:gd name="T27" fmla="*/ 1 h 820"/>
                <a:gd name="T28" fmla="*/ 0 w 8"/>
                <a:gd name="T29" fmla="*/ 1 h 820"/>
                <a:gd name="T30" fmla="*/ 0 w 8"/>
                <a:gd name="T31" fmla="*/ 1 h 820"/>
                <a:gd name="T32" fmla="*/ 0 w 8"/>
                <a:gd name="T33" fmla="*/ 1 h 820"/>
                <a:gd name="T34" fmla="*/ 0 w 8"/>
                <a:gd name="T35" fmla="*/ 1 h 820"/>
                <a:gd name="T36" fmla="*/ 0 w 8"/>
                <a:gd name="T37" fmla="*/ 1 h 820"/>
                <a:gd name="T38" fmla="*/ 0 w 8"/>
                <a:gd name="T39" fmla="*/ 1 h 820"/>
                <a:gd name="T40" fmla="*/ 0 w 8"/>
                <a:gd name="T41" fmla="*/ 1 h 820"/>
                <a:gd name="T42" fmla="*/ 0 w 8"/>
                <a:gd name="T43" fmla="*/ 1 h 820"/>
                <a:gd name="T44" fmla="*/ 0 w 8"/>
                <a:gd name="T45" fmla="*/ 1 h 820"/>
                <a:gd name="T46" fmla="*/ 0 w 8"/>
                <a:gd name="T47" fmla="*/ 1 h 820"/>
                <a:gd name="T48" fmla="*/ 0 w 8"/>
                <a:gd name="T49" fmla="*/ 1 h 820"/>
                <a:gd name="T50" fmla="*/ 0 w 8"/>
                <a:gd name="T51" fmla="*/ 0 h 820"/>
                <a:gd name="T52" fmla="*/ 0 w 8"/>
                <a:gd name="T53" fmla="*/ 0 h 820"/>
                <a:gd name="T54" fmla="*/ 0 w 8"/>
                <a:gd name="T55" fmla="*/ 0 h 820"/>
                <a:gd name="T56" fmla="*/ 0 w 8"/>
                <a:gd name="T57" fmla="*/ 0 h 820"/>
                <a:gd name="T58" fmla="*/ 0 w 8"/>
                <a:gd name="T59" fmla="*/ 0 h 820"/>
                <a:gd name="T60" fmla="*/ 0 w 8"/>
                <a:gd name="T61" fmla="*/ 0 h 820"/>
                <a:gd name="T62" fmla="*/ 0 w 8"/>
                <a:gd name="T63" fmla="*/ 0 h 820"/>
                <a:gd name="T64" fmla="*/ 0 w 8"/>
                <a:gd name="T65" fmla="*/ 0 h 820"/>
                <a:gd name="T66" fmla="*/ 0 w 8"/>
                <a:gd name="T67" fmla="*/ 0 h 820"/>
                <a:gd name="T68" fmla="*/ 0 w 8"/>
                <a:gd name="T69" fmla="*/ 0 h 820"/>
                <a:gd name="T70" fmla="*/ 0 w 8"/>
                <a:gd name="T71" fmla="*/ 0 h 820"/>
                <a:gd name="T72" fmla="*/ 0 w 8"/>
                <a:gd name="T73" fmla="*/ 0 h 820"/>
                <a:gd name="T74" fmla="*/ 0 w 8"/>
                <a:gd name="T75" fmla="*/ 0 h 820"/>
                <a:gd name="T76" fmla="*/ 0 w 8"/>
                <a:gd name="T77" fmla="*/ 0 h 820"/>
                <a:gd name="T78" fmla="*/ 0 w 8"/>
                <a:gd name="T79" fmla="*/ 0 h 820"/>
                <a:gd name="T80" fmla="*/ 0 w 8"/>
                <a:gd name="T81" fmla="*/ 0 h 820"/>
                <a:gd name="T82" fmla="*/ 0 w 8"/>
                <a:gd name="T83" fmla="*/ 0 h 820"/>
                <a:gd name="T84" fmla="*/ 0 w 8"/>
                <a:gd name="T85" fmla="*/ 0 h 820"/>
                <a:gd name="T86" fmla="*/ 0 w 8"/>
                <a:gd name="T87" fmla="*/ 0 h 820"/>
                <a:gd name="T88" fmla="*/ 0 w 8"/>
                <a:gd name="T89" fmla="*/ 0 h 820"/>
                <a:gd name="T90" fmla="*/ 0 w 8"/>
                <a:gd name="T91" fmla="*/ 0 h 820"/>
                <a:gd name="T92" fmla="*/ 0 w 8"/>
                <a:gd name="T93" fmla="*/ 0 h 820"/>
                <a:gd name="T94" fmla="*/ 0 w 8"/>
                <a:gd name="T95" fmla="*/ 0 h 820"/>
                <a:gd name="T96" fmla="*/ 0 w 8"/>
                <a:gd name="T97" fmla="*/ 0 h 820"/>
                <a:gd name="T98" fmla="*/ 0 w 8"/>
                <a:gd name="T99" fmla="*/ 0 h 820"/>
                <a:gd name="T100" fmla="*/ 0 w 8"/>
                <a:gd name="T101" fmla="*/ 0 h 820"/>
                <a:gd name="T102" fmla="*/ 0 w 8"/>
                <a:gd name="T103" fmla="*/ 0 h 820"/>
                <a:gd name="T104" fmla="*/ 0 w 8"/>
                <a:gd name="T105" fmla="*/ 0 h 820"/>
                <a:gd name="T106" fmla="*/ 0 w 8"/>
                <a:gd name="T107" fmla="*/ 0 h 820"/>
                <a:gd name="T108" fmla="*/ 0 w 8"/>
                <a:gd name="T109" fmla="*/ 0 h 820"/>
                <a:gd name="T110" fmla="*/ 0 w 8"/>
                <a:gd name="T111" fmla="*/ 0 h 820"/>
                <a:gd name="T112" fmla="*/ 0 w 8"/>
                <a:gd name="T113" fmla="*/ 0 h 820"/>
                <a:gd name="T114" fmla="*/ 0 w 8"/>
                <a:gd name="T115" fmla="*/ 0 h 820"/>
                <a:gd name="T116" fmla="*/ 0 w 8"/>
                <a:gd name="T117" fmla="*/ 0 h 820"/>
                <a:gd name="T118" fmla="*/ 0 w 8"/>
                <a:gd name="T119" fmla="*/ 0 h 8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820"/>
                <a:gd name="T182" fmla="*/ 8 w 8"/>
                <a:gd name="T183" fmla="*/ 820 h 8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820">
                  <a:moveTo>
                    <a:pt x="0" y="818"/>
                  </a:moveTo>
                  <a:lnTo>
                    <a:pt x="0" y="818"/>
                  </a:lnTo>
                  <a:cubicBezTo>
                    <a:pt x="0" y="817"/>
                    <a:pt x="1" y="816"/>
                    <a:pt x="2" y="816"/>
                  </a:cubicBezTo>
                  <a:cubicBezTo>
                    <a:pt x="3" y="816"/>
                    <a:pt x="4" y="817"/>
                    <a:pt x="4" y="818"/>
                  </a:cubicBezTo>
                  <a:cubicBezTo>
                    <a:pt x="4" y="819"/>
                    <a:pt x="3" y="820"/>
                    <a:pt x="2" y="820"/>
                  </a:cubicBezTo>
                  <a:cubicBezTo>
                    <a:pt x="1" y="820"/>
                    <a:pt x="0" y="819"/>
                    <a:pt x="0" y="818"/>
                  </a:cubicBezTo>
                  <a:close/>
                  <a:moveTo>
                    <a:pt x="0" y="810"/>
                  </a:moveTo>
                  <a:lnTo>
                    <a:pt x="0" y="810"/>
                  </a:lnTo>
                  <a:cubicBezTo>
                    <a:pt x="0" y="809"/>
                    <a:pt x="1" y="808"/>
                    <a:pt x="2" y="808"/>
                  </a:cubicBezTo>
                  <a:cubicBezTo>
                    <a:pt x="3" y="808"/>
                    <a:pt x="4" y="809"/>
                    <a:pt x="4" y="810"/>
                  </a:cubicBezTo>
                  <a:cubicBezTo>
                    <a:pt x="4" y="811"/>
                    <a:pt x="3" y="812"/>
                    <a:pt x="2" y="812"/>
                  </a:cubicBezTo>
                  <a:cubicBezTo>
                    <a:pt x="1" y="812"/>
                    <a:pt x="0" y="811"/>
                    <a:pt x="0" y="810"/>
                  </a:cubicBezTo>
                  <a:close/>
                  <a:moveTo>
                    <a:pt x="0" y="802"/>
                  </a:moveTo>
                  <a:lnTo>
                    <a:pt x="0" y="802"/>
                  </a:lnTo>
                  <a:cubicBezTo>
                    <a:pt x="0" y="801"/>
                    <a:pt x="1" y="800"/>
                    <a:pt x="2" y="800"/>
                  </a:cubicBezTo>
                  <a:cubicBezTo>
                    <a:pt x="3" y="800"/>
                    <a:pt x="4" y="801"/>
                    <a:pt x="4" y="802"/>
                  </a:cubicBezTo>
                  <a:cubicBezTo>
                    <a:pt x="4" y="803"/>
                    <a:pt x="3" y="804"/>
                    <a:pt x="2" y="804"/>
                  </a:cubicBezTo>
                  <a:cubicBezTo>
                    <a:pt x="1" y="804"/>
                    <a:pt x="0" y="803"/>
                    <a:pt x="0" y="802"/>
                  </a:cubicBezTo>
                  <a:close/>
                  <a:moveTo>
                    <a:pt x="0" y="794"/>
                  </a:moveTo>
                  <a:lnTo>
                    <a:pt x="0" y="794"/>
                  </a:lnTo>
                  <a:cubicBezTo>
                    <a:pt x="0" y="793"/>
                    <a:pt x="1" y="792"/>
                    <a:pt x="2" y="792"/>
                  </a:cubicBezTo>
                  <a:cubicBezTo>
                    <a:pt x="4" y="792"/>
                    <a:pt x="4" y="793"/>
                    <a:pt x="4" y="794"/>
                  </a:cubicBezTo>
                  <a:cubicBezTo>
                    <a:pt x="4" y="795"/>
                    <a:pt x="4" y="796"/>
                    <a:pt x="2" y="796"/>
                  </a:cubicBezTo>
                  <a:cubicBezTo>
                    <a:pt x="1" y="796"/>
                    <a:pt x="0" y="795"/>
                    <a:pt x="0" y="794"/>
                  </a:cubicBezTo>
                  <a:close/>
                  <a:moveTo>
                    <a:pt x="0" y="786"/>
                  </a:moveTo>
                  <a:lnTo>
                    <a:pt x="0" y="786"/>
                  </a:lnTo>
                  <a:cubicBezTo>
                    <a:pt x="0" y="785"/>
                    <a:pt x="1" y="784"/>
                    <a:pt x="2" y="784"/>
                  </a:cubicBezTo>
                  <a:cubicBezTo>
                    <a:pt x="4" y="784"/>
                    <a:pt x="4" y="785"/>
                    <a:pt x="4" y="786"/>
                  </a:cubicBezTo>
                  <a:cubicBezTo>
                    <a:pt x="4" y="787"/>
                    <a:pt x="4" y="788"/>
                    <a:pt x="2" y="788"/>
                  </a:cubicBezTo>
                  <a:cubicBezTo>
                    <a:pt x="1" y="788"/>
                    <a:pt x="0" y="787"/>
                    <a:pt x="0" y="786"/>
                  </a:cubicBezTo>
                  <a:close/>
                  <a:moveTo>
                    <a:pt x="0" y="778"/>
                  </a:moveTo>
                  <a:lnTo>
                    <a:pt x="0" y="778"/>
                  </a:lnTo>
                  <a:cubicBezTo>
                    <a:pt x="0" y="777"/>
                    <a:pt x="1" y="776"/>
                    <a:pt x="2" y="776"/>
                  </a:cubicBezTo>
                  <a:cubicBezTo>
                    <a:pt x="4" y="776"/>
                    <a:pt x="4" y="777"/>
                    <a:pt x="4" y="778"/>
                  </a:cubicBezTo>
                  <a:cubicBezTo>
                    <a:pt x="4" y="779"/>
                    <a:pt x="4" y="780"/>
                    <a:pt x="2" y="780"/>
                  </a:cubicBezTo>
                  <a:cubicBezTo>
                    <a:pt x="1" y="780"/>
                    <a:pt x="0" y="779"/>
                    <a:pt x="0" y="778"/>
                  </a:cubicBezTo>
                  <a:close/>
                  <a:moveTo>
                    <a:pt x="1" y="770"/>
                  </a:moveTo>
                  <a:lnTo>
                    <a:pt x="1" y="770"/>
                  </a:lnTo>
                  <a:cubicBezTo>
                    <a:pt x="1" y="769"/>
                    <a:pt x="1" y="768"/>
                    <a:pt x="3" y="768"/>
                  </a:cubicBezTo>
                  <a:cubicBezTo>
                    <a:pt x="4" y="768"/>
                    <a:pt x="5" y="769"/>
                    <a:pt x="5" y="770"/>
                  </a:cubicBezTo>
                  <a:cubicBezTo>
                    <a:pt x="5" y="771"/>
                    <a:pt x="4" y="772"/>
                    <a:pt x="3" y="772"/>
                  </a:cubicBezTo>
                  <a:cubicBezTo>
                    <a:pt x="1" y="772"/>
                    <a:pt x="1" y="771"/>
                    <a:pt x="1" y="770"/>
                  </a:cubicBezTo>
                  <a:close/>
                  <a:moveTo>
                    <a:pt x="1" y="762"/>
                  </a:moveTo>
                  <a:lnTo>
                    <a:pt x="1" y="762"/>
                  </a:lnTo>
                  <a:cubicBezTo>
                    <a:pt x="1" y="761"/>
                    <a:pt x="1" y="760"/>
                    <a:pt x="3" y="760"/>
                  </a:cubicBezTo>
                  <a:cubicBezTo>
                    <a:pt x="4" y="760"/>
                    <a:pt x="5" y="761"/>
                    <a:pt x="5" y="762"/>
                  </a:cubicBezTo>
                  <a:cubicBezTo>
                    <a:pt x="5" y="763"/>
                    <a:pt x="4" y="764"/>
                    <a:pt x="3" y="764"/>
                  </a:cubicBezTo>
                  <a:cubicBezTo>
                    <a:pt x="1" y="764"/>
                    <a:pt x="1" y="763"/>
                    <a:pt x="1" y="762"/>
                  </a:cubicBezTo>
                  <a:close/>
                  <a:moveTo>
                    <a:pt x="1" y="754"/>
                  </a:moveTo>
                  <a:lnTo>
                    <a:pt x="1" y="754"/>
                  </a:lnTo>
                  <a:cubicBezTo>
                    <a:pt x="1" y="753"/>
                    <a:pt x="2" y="752"/>
                    <a:pt x="3" y="752"/>
                  </a:cubicBezTo>
                  <a:cubicBezTo>
                    <a:pt x="4" y="752"/>
                    <a:pt x="5" y="753"/>
                    <a:pt x="5" y="754"/>
                  </a:cubicBezTo>
                  <a:cubicBezTo>
                    <a:pt x="5" y="755"/>
                    <a:pt x="4" y="756"/>
                    <a:pt x="3" y="756"/>
                  </a:cubicBezTo>
                  <a:cubicBezTo>
                    <a:pt x="2" y="756"/>
                    <a:pt x="1" y="755"/>
                    <a:pt x="1" y="754"/>
                  </a:cubicBezTo>
                  <a:close/>
                  <a:moveTo>
                    <a:pt x="1" y="746"/>
                  </a:moveTo>
                  <a:lnTo>
                    <a:pt x="1" y="746"/>
                  </a:lnTo>
                  <a:cubicBezTo>
                    <a:pt x="1" y="745"/>
                    <a:pt x="2" y="744"/>
                    <a:pt x="3" y="744"/>
                  </a:cubicBezTo>
                  <a:cubicBezTo>
                    <a:pt x="4" y="744"/>
                    <a:pt x="5" y="745"/>
                    <a:pt x="5" y="746"/>
                  </a:cubicBezTo>
                  <a:cubicBezTo>
                    <a:pt x="5" y="747"/>
                    <a:pt x="4" y="748"/>
                    <a:pt x="3" y="748"/>
                  </a:cubicBezTo>
                  <a:cubicBezTo>
                    <a:pt x="2" y="748"/>
                    <a:pt x="1" y="747"/>
                    <a:pt x="1" y="746"/>
                  </a:cubicBezTo>
                  <a:close/>
                  <a:moveTo>
                    <a:pt x="1" y="738"/>
                  </a:moveTo>
                  <a:lnTo>
                    <a:pt x="1" y="738"/>
                  </a:lnTo>
                  <a:cubicBezTo>
                    <a:pt x="1" y="737"/>
                    <a:pt x="2" y="736"/>
                    <a:pt x="3" y="736"/>
                  </a:cubicBezTo>
                  <a:cubicBezTo>
                    <a:pt x="4" y="736"/>
                    <a:pt x="5" y="737"/>
                    <a:pt x="5" y="738"/>
                  </a:cubicBezTo>
                  <a:cubicBezTo>
                    <a:pt x="5" y="739"/>
                    <a:pt x="4" y="740"/>
                    <a:pt x="3" y="740"/>
                  </a:cubicBezTo>
                  <a:cubicBezTo>
                    <a:pt x="2" y="740"/>
                    <a:pt x="1" y="739"/>
                    <a:pt x="1" y="738"/>
                  </a:cubicBezTo>
                  <a:close/>
                  <a:moveTo>
                    <a:pt x="1" y="730"/>
                  </a:moveTo>
                  <a:lnTo>
                    <a:pt x="1" y="730"/>
                  </a:lnTo>
                  <a:cubicBezTo>
                    <a:pt x="1" y="729"/>
                    <a:pt x="2" y="728"/>
                    <a:pt x="3" y="728"/>
                  </a:cubicBezTo>
                  <a:cubicBezTo>
                    <a:pt x="4" y="728"/>
                    <a:pt x="5" y="729"/>
                    <a:pt x="5" y="730"/>
                  </a:cubicBezTo>
                  <a:cubicBezTo>
                    <a:pt x="5" y="731"/>
                    <a:pt x="4" y="732"/>
                    <a:pt x="3" y="732"/>
                  </a:cubicBezTo>
                  <a:cubicBezTo>
                    <a:pt x="2" y="732"/>
                    <a:pt x="1" y="731"/>
                    <a:pt x="1" y="730"/>
                  </a:cubicBezTo>
                  <a:close/>
                  <a:moveTo>
                    <a:pt x="1" y="722"/>
                  </a:moveTo>
                  <a:lnTo>
                    <a:pt x="1" y="722"/>
                  </a:lnTo>
                  <a:cubicBezTo>
                    <a:pt x="1" y="721"/>
                    <a:pt x="2" y="720"/>
                    <a:pt x="3" y="720"/>
                  </a:cubicBezTo>
                  <a:cubicBezTo>
                    <a:pt x="4" y="720"/>
                    <a:pt x="5" y="721"/>
                    <a:pt x="5" y="722"/>
                  </a:cubicBezTo>
                  <a:cubicBezTo>
                    <a:pt x="5" y="723"/>
                    <a:pt x="4" y="724"/>
                    <a:pt x="3" y="724"/>
                  </a:cubicBezTo>
                  <a:cubicBezTo>
                    <a:pt x="2" y="724"/>
                    <a:pt x="1" y="723"/>
                    <a:pt x="1" y="722"/>
                  </a:cubicBezTo>
                  <a:close/>
                  <a:moveTo>
                    <a:pt x="1" y="714"/>
                  </a:moveTo>
                  <a:lnTo>
                    <a:pt x="1" y="714"/>
                  </a:lnTo>
                  <a:cubicBezTo>
                    <a:pt x="1" y="713"/>
                    <a:pt x="2" y="712"/>
                    <a:pt x="3" y="712"/>
                  </a:cubicBezTo>
                  <a:cubicBezTo>
                    <a:pt x="4" y="712"/>
                    <a:pt x="5" y="713"/>
                    <a:pt x="5" y="714"/>
                  </a:cubicBezTo>
                  <a:cubicBezTo>
                    <a:pt x="5" y="715"/>
                    <a:pt x="4" y="716"/>
                    <a:pt x="3" y="716"/>
                  </a:cubicBezTo>
                  <a:cubicBezTo>
                    <a:pt x="2" y="716"/>
                    <a:pt x="1" y="715"/>
                    <a:pt x="1" y="714"/>
                  </a:cubicBezTo>
                  <a:close/>
                  <a:moveTo>
                    <a:pt x="1" y="706"/>
                  </a:moveTo>
                  <a:lnTo>
                    <a:pt x="1" y="706"/>
                  </a:lnTo>
                  <a:cubicBezTo>
                    <a:pt x="1" y="705"/>
                    <a:pt x="2" y="704"/>
                    <a:pt x="3" y="704"/>
                  </a:cubicBezTo>
                  <a:cubicBezTo>
                    <a:pt x="4" y="704"/>
                    <a:pt x="5" y="705"/>
                    <a:pt x="5" y="706"/>
                  </a:cubicBezTo>
                  <a:cubicBezTo>
                    <a:pt x="5" y="707"/>
                    <a:pt x="4" y="708"/>
                    <a:pt x="3" y="708"/>
                  </a:cubicBezTo>
                  <a:cubicBezTo>
                    <a:pt x="2" y="708"/>
                    <a:pt x="1" y="707"/>
                    <a:pt x="1" y="706"/>
                  </a:cubicBezTo>
                  <a:close/>
                  <a:moveTo>
                    <a:pt x="1" y="698"/>
                  </a:moveTo>
                  <a:lnTo>
                    <a:pt x="1" y="698"/>
                  </a:lnTo>
                  <a:cubicBezTo>
                    <a:pt x="1" y="697"/>
                    <a:pt x="2" y="696"/>
                    <a:pt x="3" y="696"/>
                  </a:cubicBezTo>
                  <a:cubicBezTo>
                    <a:pt x="4" y="696"/>
                    <a:pt x="5" y="697"/>
                    <a:pt x="5" y="698"/>
                  </a:cubicBezTo>
                  <a:cubicBezTo>
                    <a:pt x="5" y="699"/>
                    <a:pt x="4" y="700"/>
                    <a:pt x="3" y="700"/>
                  </a:cubicBezTo>
                  <a:cubicBezTo>
                    <a:pt x="2" y="700"/>
                    <a:pt x="1" y="699"/>
                    <a:pt x="1" y="698"/>
                  </a:cubicBezTo>
                  <a:close/>
                  <a:moveTo>
                    <a:pt x="1" y="690"/>
                  </a:moveTo>
                  <a:lnTo>
                    <a:pt x="1" y="690"/>
                  </a:lnTo>
                  <a:cubicBezTo>
                    <a:pt x="1" y="689"/>
                    <a:pt x="2" y="688"/>
                    <a:pt x="3" y="688"/>
                  </a:cubicBezTo>
                  <a:cubicBezTo>
                    <a:pt x="4" y="688"/>
                    <a:pt x="5" y="689"/>
                    <a:pt x="5" y="690"/>
                  </a:cubicBezTo>
                  <a:cubicBezTo>
                    <a:pt x="5" y="691"/>
                    <a:pt x="4" y="692"/>
                    <a:pt x="3" y="692"/>
                  </a:cubicBezTo>
                  <a:cubicBezTo>
                    <a:pt x="2" y="692"/>
                    <a:pt x="1" y="691"/>
                    <a:pt x="1" y="690"/>
                  </a:cubicBezTo>
                  <a:close/>
                  <a:moveTo>
                    <a:pt x="1" y="682"/>
                  </a:moveTo>
                  <a:lnTo>
                    <a:pt x="1" y="682"/>
                  </a:lnTo>
                  <a:cubicBezTo>
                    <a:pt x="1" y="681"/>
                    <a:pt x="2" y="680"/>
                    <a:pt x="3" y="680"/>
                  </a:cubicBezTo>
                  <a:cubicBezTo>
                    <a:pt x="4" y="680"/>
                    <a:pt x="5" y="681"/>
                    <a:pt x="5" y="682"/>
                  </a:cubicBezTo>
                  <a:cubicBezTo>
                    <a:pt x="5" y="683"/>
                    <a:pt x="4" y="684"/>
                    <a:pt x="3" y="684"/>
                  </a:cubicBezTo>
                  <a:cubicBezTo>
                    <a:pt x="2" y="684"/>
                    <a:pt x="1" y="683"/>
                    <a:pt x="1" y="682"/>
                  </a:cubicBezTo>
                  <a:close/>
                  <a:moveTo>
                    <a:pt x="1" y="674"/>
                  </a:moveTo>
                  <a:lnTo>
                    <a:pt x="1" y="674"/>
                  </a:lnTo>
                  <a:cubicBezTo>
                    <a:pt x="1" y="673"/>
                    <a:pt x="2" y="672"/>
                    <a:pt x="3" y="672"/>
                  </a:cubicBezTo>
                  <a:cubicBezTo>
                    <a:pt x="4" y="672"/>
                    <a:pt x="5" y="673"/>
                    <a:pt x="5" y="674"/>
                  </a:cubicBezTo>
                  <a:cubicBezTo>
                    <a:pt x="5" y="675"/>
                    <a:pt x="4" y="676"/>
                    <a:pt x="3" y="676"/>
                  </a:cubicBezTo>
                  <a:cubicBezTo>
                    <a:pt x="2" y="676"/>
                    <a:pt x="1" y="675"/>
                    <a:pt x="1" y="674"/>
                  </a:cubicBezTo>
                  <a:close/>
                  <a:moveTo>
                    <a:pt x="1" y="666"/>
                  </a:moveTo>
                  <a:lnTo>
                    <a:pt x="1" y="666"/>
                  </a:lnTo>
                  <a:cubicBezTo>
                    <a:pt x="1" y="665"/>
                    <a:pt x="2" y="664"/>
                    <a:pt x="3" y="664"/>
                  </a:cubicBezTo>
                  <a:cubicBezTo>
                    <a:pt x="4" y="664"/>
                    <a:pt x="5" y="665"/>
                    <a:pt x="5" y="666"/>
                  </a:cubicBezTo>
                  <a:cubicBezTo>
                    <a:pt x="5" y="667"/>
                    <a:pt x="4" y="668"/>
                    <a:pt x="3" y="668"/>
                  </a:cubicBezTo>
                  <a:cubicBezTo>
                    <a:pt x="2" y="668"/>
                    <a:pt x="1" y="667"/>
                    <a:pt x="1" y="666"/>
                  </a:cubicBezTo>
                  <a:close/>
                  <a:moveTo>
                    <a:pt x="1" y="658"/>
                  </a:moveTo>
                  <a:lnTo>
                    <a:pt x="1" y="658"/>
                  </a:lnTo>
                  <a:cubicBezTo>
                    <a:pt x="1" y="657"/>
                    <a:pt x="2" y="656"/>
                    <a:pt x="3" y="656"/>
                  </a:cubicBezTo>
                  <a:cubicBezTo>
                    <a:pt x="4" y="656"/>
                    <a:pt x="5" y="657"/>
                    <a:pt x="5" y="658"/>
                  </a:cubicBezTo>
                  <a:cubicBezTo>
                    <a:pt x="5" y="659"/>
                    <a:pt x="4" y="660"/>
                    <a:pt x="3" y="660"/>
                  </a:cubicBezTo>
                  <a:cubicBezTo>
                    <a:pt x="2" y="660"/>
                    <a:pt x="1" y="659"/>
                    <a:pt x="1" y="658"/>
                  </a:cubicBezTo>
                  <a:close/>
                  <a:moveTo>
                    <a:pt x="1" y="650"/>
                  </a:moveTo>
                  <a:lnTo>
                    <a:pt x="1" y="650"/>
                  </a:lnTo>
                  <a:cubicBezTo>
                    <a:pt x="1" y="649"/>
                    <a:pt x="2" y="648"/>
                    <a:pt x="3" y="648"/>
                  </a:cubicBezTo>
                  <a:cubicBezTo>
                    <a:pt x="4" y="648"/>
                    <a:pt x="5" y="649"/>
                    <a:pt x="5" y="650"/>
                  </a:cubicBezTo>
                  <a:cubicBezTo>
                    <a:pt x="5" y="651"/>
                    <a:pt x="4" y="652"/>
                    <a:pt x="3" y="652"/>
                  </a:cubicBezTo>
                  <a:cubicBezTo>
                    <a:pt x="2" y="652"/>
                    <a:pt x="1" y="651"/>
                    <a:pt x="1" y="650"/>
                  </a:cubicBezTo>
                  <a:close/>
                  <a:moveTo>
                    <a:pt x="1" y="642"/>
                  </a:moveTo>
                  <a:lnTo>
                    <a:pt x="1" y="642"/>
                  </a:lnTo>
                  <a:cubicBezTo>
                    <a:pt x="1" y="641"/>
                    <a:pt x="2" y="640"/>
                    <a:pt x="3" y="640"/>
                  </a:cubicBezTo>
                  <a:cubicBezTo>
                    <a:pt x="4" y="640"/>
                    <a:pt x="5" y="641"/>
                    <a:pt x="5" y="642"/>
                  </a:cubicBezTo>
                  <a:cubicBezTo>
                    <a:pt x="5" y="643"/>
                    <a:pt x="4" y="644"/>
                    <a:pt x="3" y="644"/>
                  </a:cubicBezTo>
                  <a:cubicBezTo>
                    <a:pt x="2" y="644"/>
                    <a:pt x="1" y="643"/>
                    <a:pt x="1" y="642"/>
                  </a:cubicBezTo>
                  <a:close/>
                  <a:moveTo>
                    <a:pt x="1" y="634"/>
                  </a:moveTo>
                  <a:lnTo>
                    <a:pt x="1" y="634"/>
                  </a:lnTo>
                  <a:cubicBezTo>
                    <a:pt x="1" y="633"/>
                    <a:pt x="2" y="632"/>
                    <a:pt x="3" y="632"/>
                  </a:cubicBezTo>
                  <a:cubicBezTo>
                    <a:pt x="4" y="632"/>
                    <a:pt x="5" y="633"/>
                    <a:pt x="5" y="634"/>
                  </a:cubicBezTo>
                  <a:cubicBezTo>
                    <a:pt x="5" y="635"/>
                    <a:pt x="4" y="636"/>
                    <a:pt x="3" y="636"/>
                  </a:cubicBezTo>
                  <a:cubicBezTo>
                    <a:pt x="2" y="636"/>
                    <a:pt x="1" y="635"/>
                    <a:pt x="1" y="634"/>
                  </a:cubicBezTo>
                  <a:close/>
                  <a:moveTo>
                    <a:pt x="1" y="626"/>
                  </a:moveTo>
                  <a:lnTo>
                    <a:pt x="1" y="626"/>
                  </a:lnTo>
                  <a:cubicBezTo>
                    <a:pt x="1" y="625"/>
                    <a:pt x="2" y="624"/>
                    <a:pt x="3" y="624"/>
                  </a:cubicBezTo>
                  <a:cubicBezTo>
                    <a:pt x="4" y="624"/>
                    <a:pt x="5" y="625"/>
                    <a:pt x="5" y="626"/>
                  </a:cubicBezTo>
                  <a:cubicBezTo>
                    <a:pt x="5" y="627"/>
                    <a:pt x="4" y="628"/>
                    <a:pt x="3" y="628"/>
                  </a:cubicBezTo>
                  <a:cubicBezTo>
                    <a:pt x="2" y="628"/>
                    <a:pt x="1" y="627"/>
                    <a:pt x="1" y="626"/>
                  </a:cubicBezTo>
                  <a:close/>
                  <a:moveTo>
                    <a:pt x="1" y="618"/>
                  </a:moveTo>
                  <a:lnTo>
                    <a:pt x="1" y="618"/>
                  </a:lnTo>
                  <a:cubicBezTo>
                    <a:pt x="1" y="617"/>
                    <a:pt x="2" y="616"/>
                    <a:pt x="3" y="616"/>
                  </a:cubicBezTo>
                  <a:cubicBezTo>
                    <a:pt x="4" y="616"/>
                    <a:pt x="5" y="617"/>
                    <a:pt x="5" y="618"/>
                  </a:cubicBezTo>
                  <a:cubicBezTo>
                    <a:pt x="5" y="619"/>
                    <a:pt x="4" y="620"/>
                    <a:pt x="3" y="620"/>
                  </a:cubicBezTo>
                  <a:cubicBezTo>
                    <a:pt x="2" y="620"/>
                    <a:pt x="1" y="619"/>
                    <a:pt x="1" y="618"/>
                  </a:cubicBezTo>
                  <a:close/>
                  <a:moveTo>
                    <a:pt x="1" y="610"/>
                  </a:moveTo>
                  <a:lnTo>
                    <a:pt x="1" y="610"/>
                  </a:lnTo>
                  <a:cubicBezTo>
                    <a:pt x="1" y="609"/>
                    <a:pt x="2" y="608"/>
                    <a:pt x="3" y="608"/>
                  </a:cubicBezTo>
                  <a:cubicBezTo>
                    <a:pt x="4" y="608"/>
                    <a:pt x="5" y="609"/>
                    <a:pt x="5" y="610"/>
                  </a:cubicBezTo>
                  <a:cubicBezTo>
                    <a:pt x="5" y="611"/>
                    <a:pt x="4" y="612"/>
                    <a:pt x="3" y="612"/>
                  </a:cubicBezTo>
                  <a:cubicBezTo>
                    <a:pt x="2" y="612"/>
                    <a:pt x="1" y="611"/>
                    <a:pt x="1" y="610"/>
                  </a:cubicBezTo>
                  <a:close/>
                  <a:moveTo>
                    <a:pt x="1" y="602"/>
                  </a:moveTo>
                  <a:lnTo>
                    <a:pt x="1" y="602"/>
                  </a:lnTo>
                  <a:cubicBezTo>
                    <a:pt x="1" y="601"/>
                    <a:pt x="2" y="600"/>
                    <a:pt x="3" y="600"/>
                  </a:cubicBezTo>
                  <a:cubicBezTo>
                    <a:pt x="4" y="600"/>
                    <a:pt x="5" y="601"/>
                    <a:pt x="5" y="602"/>
                  </a:cubicBezTo>
                  <a:cubicBezTo>
                    <a:pt x="5" y="603"/>
                    <a:pt x="4" y="604"/>
                    <a:pt x="3" y="604"/>
                  </a:cubicBezTo>
                  <a:cubicBezTo>
                    <a:pt x="2" y="604"/>
                    <a:pt x="1" y="603"/>
                    <a:pt x="1" y="602"/>
                  </a:cubicBezTo>
                  <a:close/>
                  <a:moveTo>
                    <a:pt x="1" y="594"/>
                  </a:moveTo>
                  <a:lnTo>
                    <a:pt x="1" y="594"/>
                  </a:lnTo>
                  <a:cubicBezTo>
                    <a:pt x="1" y="593"/>
                    <a:pt x="2" y="592"/>
                    <a:pt x="3" y="592"/>
                  </a:cubicBezTo>
                  <a:cubicBezTo>
                    <a:pt x="5" y="592"/>
                    <a:pt x="5" y="593"/>
                    <a:pt x="5" y="594"/>
                  </a:cubicBezTo>
                  <a:cubicBezTo>
                    <a:pt x="5" y="595"/>
                    <a:pt x="5" y="596"/>
                    <a:pt x="3" y="596"/>
                  </a:cubicBezTo>
                  <a:cubicBezTo>
                    <a:pt x="2" y="596"/>
                    <a:pt x="1" y="595"/>
                    <a:pt x="1" y="594"/>
                  </a:cubicBezTo>
                  <a:close/>
                  <a:moveTo>
                    <a:pt x="1" y="586"/>
                  </a:moveTo>
                  <a:lnTo>
                    <a:pt x="1" y="586"/>
                  </a:lnTo>
                  <a:cubicBezTo>
                    <a:pt x="1" y="585"/>
                    <a:pt x="2" y="584"/>
                    <a:pt x="3" y="584"/>
                  </a:cubicBezTo>
                  <a:cubicBezTo>
                    <a:pt x="5" y="584"/>
                    <a:pt x="5" y="585"/>
                    <a:pt x="5" y="586"/>
                  </a:cubicBezTo>
                  <a:cubicBezTo>
                    <a:pt x="5" y="587"/>
                    <a:pt x="5" y="588"/>
                    <a:pt x="3" y="588"/>
                  </a:cubicBezTo>
                  <a:cubicBezTo>
                    <a:pt x="2" y="588"/>
                    <a:pt x="1" y="587"/>
                    <a:pt x="1" y="586"/>
                  </a:cubicBezTo>
                  <a:close/>
                  <a:moveTo>
                    <a:pt x="1" y="578"/>
                  </a:moveTo>
                  <a:lnTo>
                    <a:pt x="1" y="578"/>
                  </a:lnTo>
                  <a:cubicBezTo>
                    <a:pt x="1" y="577"/>
                    <a:pt x="2" y="576"/>
                    <a:pt x="3" y="576"/>
                  </a:cubicBezTo>
                  <a:cubicBezTo>
                    <a:pt x="5" y="576"/>
                    <a:pt x="5" y="577"/>
                    <a:pt x="5" y="578"/>
                  </a:cubicBezTo>
                  <a:cubicBezTo>
                    <a:pt x="5" y="579"/>
                    <a:pt x="5" y="580"/>
                    <a:pt x="3" y="580"/>
                  </a:cubicBezTo>
                  <a:cubicBezTo>
                    <a:pt x="2" y="580"/>
                    <a:pt x="1" y="579"/>
                    <a:pt x="1" y="578"/>
                  </a:cubicBezTo>
                  <a:close/>
                  <a:moveTo>
                    <a:pt x="2" y="570"/>
                  </a:moveTo>
                  <a:lnTo>
                    <a:pt x="2" y="570"/>
                  </a:lnTo>
                  <a:cubicBezTo>
                    <a:pt x="2" y="569"/>
                    <a:pt x="2" y="568"/>
                    <a:pt x="4" y="568"/>
                  </a:cubicBezTo>
                  <a:cubicBezTo>
                    <a:pt x="5" y="568"/>
                    <a:pt x="6" y="569"/>
                    <a:pt x="6" y="570"/>
                  </a:cubicBezTo>
                  <a:cubicBezTo>
                    <a:pt x="6" y="571"/>
                    <a:pt x="5" y="572"/>
                    <a:pt x="4" y="572"/>
                  </a:cubicBezTo>
                  <a:cubicBezTo>
                    <a:pt x="2" y="572"/>
                    <a:pt x="2" y="571"/>
                    <a:pt x="2" y="570"/>
                  </a:cubicBezTo>
                  <a:close/>
                  <a:moveTo>
                    <a:pt x="2" y="562"/>
                  </a:moveTo>
                  <a:lnTo>
                    <a:pt x="2" y="562"/>
                  </a:lnTo>
                  <a:cubicBezTo>
                    <a:pt x="2" y="561"/>
                    <a:pt x="2" y="560"/>
                    <a:pt x="4" y="560"/>
                  </a:cubicBezTo>
                  <a:cubicBezTo>
                    <a:pt x="5" y="560"/>
                    <a:pt x="6" y="561"/>
                    <a:pt x="6" y="562"/>
                  </a:cubicBezTo>
                  <a:cubicBezTo>
                    <a:pt x="6" y="563"/>
                    <a:pt x="5" y="564"/>
                    <a:pt x="4" y="564"/>
                  </a:cubicBezTo>
                  <a:cubicBezTo>
                    <a:pt x="2" y="564"/>
                    <a:pt x="2" y="563"/>
                    <a:pt x="2" y="562"/>
                  </a:cubicBezTo>
                  <a:close/>
                  <a:moveTo>
                    <a:pt x="2" y="554"/>
                  </a:moveTo>
                  <a:lnTo>
                    <a:pt x="2" y="554"/>
                  </a:lnTo>
                  <a:cubicBezTo>
                    <a:pt x="2" y="553"/>
                    <a:pt x="3" y="552"/>
                    <a:pt x="4" y="552"/>
                  </a:cubicBezTo>
                  <a:cubicBezTo>
                    <a:pt x="5" y="552"/>
                    <a:pt x="6" y="553"/>
                    <a:pt x="6" y="554"/>
                  </a:cubicBezTo>
                  <a:cubicBezTo>
                    <a:pt x="6" y="555"/>
                    <a:pt x="5" y="556"/>
                    <a:pt x="4" y="556"/>
                  </a:cubicBezTo>
                  <a:cubicBezTo>
                    <a:pt x="3" y="556"/>
                    <a:pt x="2" y="555"/>
                    <a:pt x="2" y="554"/>
                  </a:cubicBezTo>
                  <a:close/>
                  <a:moveTo>
                    <a:pt x="2" y="546"/>
                  </a:moveTo>
                  <a:lnTo>
                    <a:pt x="2" y="546"/>
                  </a:lnTo>
                  <a:cubicBezTo>
                    <a:pt x="2" y="545"/>
                    <a:pt x="3" y="544"/>
                    <a:pt x="4" y="544"/>
                  </a:cubicBezTo>
                  <a:cubicBezTo>
                    <a:pt x="5" y="544"/>
                    <a:pt x="6" y="545"/>
                    <a:pt x="6" y="546"/>
                  </a:cubicBezTo>
                  <a:cubicBezTo>
                    <a:pt x="6" y="547"/>
                    <a:pt x="5" y="548"/>
                    <a:pt x="4" y="548"/>
                  </a:cubicBezTo>
                  <a:cubicBezTo>
                    <a:pt x="3" y="548"/>
                    <a:pt x="2" y="547"/>
                    <a:pt x="2" y="546"/>
                  </a:cubicBezTo>
                  <a:close/>
                  <a:moveTo>
                    <a:pt x="2" y="538"/>
                  </a:moveTo>
                  <a:lnTo>
                    <a:pt x="2" y="538"/>
                  </a:lnTo>
                  <a:cubicBezTo>
                    <a:pt x="2" y="537"/>
                    <a:pt x="3" y="536"/>
                    <a:pt x="4" y="536"/>
                  </a:cubicBezTo>
                  <a:cubicBezTo>
                    <a:pt x="5" y="536"/>
                    <a:pt x="6" y="537"/>
                    <a:pt x="6" y="538"/>
                  </a:cubicBezTo>
                  <a:cubicBezTo>
                    <a:pt x="6" y="539"/>
                    <a:pt x="5" y="540"/>
                    <a:pt x="4" y="540"/>
                  </a:cubicBezTo>
                  <a:cubicBezTo>
                    <a:pt x="3" y="540"/>
                    <a:pt x="2" y="539"/>
                    <a:pt x="2" y="538"/>
                  </a:cubicBezTo>
                  <a:close/>
                  <a:moveTo>
                    <a:pt x="2" y="530"/>
                  </a:moveTo>
                  <a:lnTo>
                    <a:pt x="2" y="530"/>
                  </a:lnTo>
                  <a:cubicBezTo>
                    <a:pt x="2" y="529"/>
                    <a:pt x="3" y="528"/>
                    <a:pt x="4" y="528"/>
                  </a:cubicBezTo>
                  <a:cubicBezTo>
                    <a:pt x="5" y="528"/>
                    <a:pt x="6" y="529"/>
                    <a:pt x="6" y="530"/>
                  </a:cubicBezTo>
                  <a:cubicBezTo>
                    <a:pt x="6" y="531"/>
                    <a:pt x="5" y="532"/>
                    <a:pt x="4" y="532"/>
                  </a:cubicBezTo>
                  <a:cubicBezTo>
                    <a:pt x="3" y="532"/>
                    <a:pt x="2" y="531"/>
                    <a:pt x="2" y="530"/>
                  </a:cubicBezTo>
                  <a:close/>
                  <a:moveTo>
                    <a:pt x="2" y="522"/>
                  </a:moveTo>
                  <a:lnTo>
                    <a:pt x="2" y="522"/>
                  </a:lnTo>
                  <a:cubicBezTo>
                    <a:pt x="2" y="521"/>
                    <a:pt x="3" y="520"/>
                    <a:pt x="4" y="520"/>
                  </a:cubicBezTo>
                  <a:cubicBezTo>
                    <a:pt x="5" y="520"/>
                    <a:pt x="6" y="521"/>
                    <a:pt x="6" y="522"/>
                  </a:cubicBezTo>
                  <a:cubicBezTo>
                    <a:pt x="6" y="523"/>
                    <a:pt x="5" y="524"/>
                    <a:pt x="4" y="524"/>
                  </a:cubicBezTo>
                  <a:cubicBezTo>
                    <a:pt x="3" y="524"/>
                    <a:pt x="2" y="523"/>
                    <a:pt x="2" y="522"/>
                  </a:cubicBezTo>
                  <a:close/>
                  <a:moveTo>
                    <a:pt x="2" y="514"/>
                  </a:moveTo>
                  <a:lnTo>
                    <a:pt x="2" y="514"/>
                  </a:lnTo>
                  <a:cubicBezTo>
                    <a:pt x="2" y="513"/>
                    <a:pt x="3" y="512"/>
                    <a:pt x="4" y="512"/>
                  </a:cubicBezTo>
                  <a:cubicBezTo>
                    <a:pt x="5" y="512"/>
                    <a:pt x="6" y="513"/>
                    <a:pt x="6" y="514"/>
                  </a:cubicBezTo>
                  <a:cubicBezTo>
                    <a:pt x="6" y="515"/>
                    <a:pt x="5" y="516"/>
                    <a:pt x="4" y="516"/>
                  </a:cubicBezTo>
                  <a:cubicBezTo>
                    <a:pt x="3" y="516"/>
                    <a:pt x="2" y="515"/>
                    <a:pt x="2" y="514"/>
                  </a:cubicBezTo>
                  <a:close/>
                  <a:moveTo>
                    <a:pt x="2" y="506"/>
                  </a:moveTo>
                  <a:lnTo>
                    <a:pt x="2" y="506"/>
                  </a:lnTo>
                  <a:cubicBezTo>
                    <a:pt x="2" y="505"/>
                    <a:pt x="3" y="504"/>
                    <a:pt x="4" y="504"/>
                  </a:cubicBezTo>
                  <a:cubicBezTo>
                    <a:pt x="5" y="504"/>
                    <a:pt x="6" y="505"/>
                    <a:pt x="6" y="506"/>
                  </a:cubicBezTo>
                  <a:cubicBezTo>
                    <a:pt x="6" y="507"/>
                    <a:pt x="5" y="508"/>
                    <a:pt x="4" y="508"/>
                  </a:cubicBezTo>
                  <a:cubicBezTo>
                    <a:pt x="3" y="508"/>
                    <a:pt x="2" y="507"/>
                    <a:pt x="2" y="506"/>
                  </a:cubicBezTo>
                  <a:close/>
                  <a:moveTo>
                    <a:pt x="2" y="498"/>
                  </a:moveTo>
                  <a:lnTo>
                    <a:pt x="2" y="498"/>
                  </a:lnTo>
                  <a:cubicBezTo>
                    <a:pt x="2" y="497"/>
                    <a:pt x="3" y="496"/>
                    <a:pt x="4" y="496"/>
                  </a:cubicBezTo>
                  <a:cubicBezTo>
                    <a:pt x="5" y="496"/>
                    <a:pt x="6" y="497"/>
                    <a:pt x="6" y="498"/>
                  </a:cubicBezTo>
                  <a:cubicBezTo>
                    <a:pt x="6" y="499"/>
                    <a:pt x="5" y="500"/>
                    <a:pt x="4" y="500"/>
                  </a:cubicBezTo>
                  <a:cubicBezTo>
                    <a:pt x="3" y="500"/>
                    <a:pt x="2" y="499"/>
                    <a:pt x="2" y="498"/>
                  </a:cubicBezTo>
                  <a:close/>
                  <a:moveTo>
                    <a:pt x="2" y="490"/>
                  </a:moveTo>
                  <a:lnTo>
                    <a:pt x="2" y="490"/>
                  </a:lnTo>
                  <a:cubicBezTo>
                    <a:pt x="2" y="489"/>
                    <a:pt x="3" y="488"/>
                    <a:pt x="4" y="488"/>
                  </a:cubicBezTo>
                  <a:cubicBezTo>
                    <a:pt x="5" y="488"/>
                    <a:pt x="6" y="489"/>
                    <a:pt x="6" y="490"/>
                  </a:cubicBezTo>
                  <a:cubicBezTo>
                    <a:pt x="6" y="491"/>
                    <a:pt x="5" y="492"/>
                    <a:pt x="4" y="492"/>
                  </a:cubicBezTo>
                  <a:cubicBezTo>
                    <a:pt x="3" y="492"/>
                    <a:pt x="2" y="491"/>
                    <a:pt x="2" y="490"/>
                  </a:cubicBezTo>
                  <a:close/>
                  <a:moveTo>
                    <a:pt x="2" y="482"/>
                  </a:moveTo>
                  <a:lnTo>
                    <a:pt x="2" y="482"/>
                  </a:lnTo>
                  <a:cubicBezTo>
                    <a:pt x="2" y="481"/>
                    <a:pt x="3" y="480"/>
                    <a:pt x="4" y="480"/>
                  </a:cubicBezTo>
                  <a:cubicBezTo>
                    <a:pt x="5" y="480"/>
                    <a:pt x="6" y="481"/>
                    <a:pt x="6" y="482"/>
                  </a:cubicBezTo>
                  <a:cubicBezTo>
                    <a:pt x="6" y="483"/>
                    <a:pt x="5" y="484"/>
                    <a:pt x="4" y="484"/>
                  </a:cubicBezTo>
                  <a:cubicBezTo>
                    <a:pt x="3" y="484"/>
                    <a:pt x="2" y="483"/>
                    <a:pt x="2" y="482"/>
                  </a:cubicBezTo>
                  <a:close/>
                  <a:moveTo>
                    <a:pt x="2" y="474"/>
                  </a:moveTo>
                  <a:lnTo>
                    <a:pt x="2" y="474"/>
                  </a:lnTo>
                  <a:cubicBezTo>
                    <a:pt x="2" y="473"/>
                    <a:pt x="3" y="472"/>
                    <a:pt x="4" y="472"/>
                  </a:cubicBezTo>
                  <a:cubicBezTo>
                    <a:pt x="5" y="472"/>
                    <a:pt x="6" y="473"/>
                    <a:pt x="6" y="474"/>
                  </a:cubicBezTo>
                  <a:cubicBezTo>
                    <a:pt x="6" y="475"/>
                    <a:pt x="5" y="476"/>
                    <a:pt x="4" y="476"/>
                  </a:cubicBezTo>
                  <a:cubicBezTo>
                    <a:pt x="3" y="476"/>
                    <a:pt x="2" y="475"/>
                    <a:pt x="2" y="474"/>
                  </a:cubicBezTo>
                  <a:close/>
                  <a:moveTo>
                    <a:pt x="2" y="466"/>
                  </a:moveTo>
                  <a:lnTo>
                    <a:pt x="2" y="466"/>
                  </a:lnTo>
                  <a:cubicBezTo>
                    <a:pt x="2" y="465"/>
                    <a:pt x="3" y="464"/>
                    <a:pt x="4" y="464"/>
                  </a:cubicBezTo>
                  <a:cubicBezTo>
                    <a:pt x="5" y="464"/>
                    <a:pt x="6" y="465"/>
                    <a:pt x="6" y="466"/>
                  </a:cubicBezTo>
                  <a:cubicBezTo>
                    <a:pt x="6" y="467"/>
                    <a:pt x="5" y="468"/>
                    <a:pt x="4" y="468"/>
                  </a:cubicBezTo>
                  <a:cubicBezTo>
                    <a:pt x="3" y="468"/>
                    <a:pt x="2" y="467"/>
                    <a:pt x="2" y="466"/>
                  </a:cubicBezTo>
                  <a:close/>
                  <a:moveTo>
                    <a:pt x="2" y="458"/>
                  </a:moveTo>
                  <a:lnTo>
                    <a:pt x="2" y="458"/>
                  </a:lnTo>
                  <a:cubicBezTo>
                    <a:pt x="2" y="457"/>
                    <a:pt x="3" y="456"/>
                    <a:pt x="4" y="456"/>
                  </a:cubicBezTo>
                  <a:cubicBezTo>
                    <a:pt x="5" y="456"/>
                    <a:pt x="6" y="457"/>
                    <a:pt x="6" y="458"/>
                  </a:cubicBezTo>
                  <a:cubicBezTo>
                    <a:pt x="6" y="459"/>
                    <a:pt x="5" y="460"/>
                    <a:pt x="4" y="460"/>
                  </a:cubicBezTo>
                  <a:cubicBezTo>
                    <a:pt x="3" y="460"/>
                    <a:pt x="2" y="459"/>
                    <a:pt x="2" y="458"/>
                  </a:cubicBezTo>
                  <a:close/>
                  <a:moveTo>
                    <a:pt x="2" y="450"/>
                  </a:moveTo>
                  <a:lnTo>
                    <a:pt x="2" y="450"/>
                  </a:lnTo>
                  <a:cubicBezTo>
                    <a:pt x="2" y="449"/>
                    <a:pt x="3" y="448"/>
                    <a:pt x="4" y="448"/>
                  </a:cubicBezTo>
                  <a:cubicBezTo>
                    <a:pt x="5" y="448"/>
                    <a:pt x="6" y="449"/>
                    <a:pt x="6" y="450"/>
                  </a:cubicBezTo>
                  <a:cubicBezTo>
                    <a:pt x="6" y="451"/>
                    <a:pt x="5" y="452"/>
                    <a:pt x="4" y="452"/>
                  </a:cubicBezTo>
                  <a:cubicBezTo>
                    <a:pt x="3" y="452"/>
                    <a:pt x="2" y="451"/>
                    <a:pt x="2" y="450"/>
                  </a:cubicBezTo>
                  <a:close/>
                  <a:moveTo>
                    <a:pt x="2" y="442"/>
                  </a:moveTo>
                  <a:lnTo>
                    <a:pt x="2" y="442"/>
                  </a:lnTo>
                  <a:cubicBezTo>
                    <a:pt x="2" y="441"/>
                    <a:pt x="3" y="440"/>
                    <a:pt x="4" y="440"/>
                  </a:cubicBezTo>
                  <a:cubicBezTo>
                    <a:pt x="5" y="440"/>
                    <a:pt x="6" y="441"/>
                    <a:pt x="6" y="442"/>
                  </a:cubicBezTo>
                  <a:cubicBezTo>
                    <a:pt x="6" y="443"/>
                    <a:pt x="5" y="444"/>
                    <a:pt x="4" y="444"/>
                  </a:cubicBezTo>
                  <a:cubicBezTo>
                    <a:pt x="3" y="444"/>
                    <a:pt x="2" y="443"/>
                    <a:pt x="2" y="442"/>
                  </a:cubicBezTo>
                  <a:close/>
                  <a:moveTo>
                    <a:pt x="2" y="434"/>
                  </a:moveTo>
                  <a:lnTo>
                    <a:pt x="2" y="434"/>
                  </a:lnTo>
                  <a:cubicBezTo>
                    <a:pt x="2" y="433"/>
                    <a:pt x="3" y="432"/>
                    <a:pt x="4" y="432"/>
                  </a:cubicBezTo>
                  <a:cubicBezTo>
                    <a:pt x="5" y="432"/>
                    <a:pt x="6" y="433"/>
                    <a:pt x="6" y="434"/>
                  </a:cubicBezTo>
                  <a:cubicBezTo>
                    <a:pt x="6" y="435"/>
                    <a:pt x="5" y="436"/>
                    <a:pt x="4" y="436"/>
                  </a:cubicBezTo>
                  <a:cubicBezTo>
                    <a:pt x="3"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6" y="392"/>
                    <a:pt x="6" y="393"/>
                    <a:pt x="6" y="394"/>
                  </a:cubicBezTo>
                  <a:cubicBezTo>
                    <a:pt x="6" y="395"/>
                    <a:pt x="6" y="396"/>
                    <a:pt x="4" y="396"/>
                  </a:cubicBezTo>
                  <a:cubicBezTo>
                    <a:pt x="3" y="396"/>
                    <a:pt x="2" y="395"/>
                    <a:pt x="2" y="394"/>
                  </a:cubicBezTo>
                  <a:close/>
                  <a:moveTo>
                    <a:pt x="2" y="386"/>
                  </a:moveTo>
                  <a:lnTo>
                    <a:pt x="2" y="386"/>
                  </a:lnTo>
                  <a:cubicBezTo>
                    <a:pt x="2" y="385"/>
                    <a:pt x="3" y="384"/>
                    <a:pt x="4" y="384"/>
                  </a:cubicBezTo>
                  <a:cubicBezTo>
                    <a:pt x="6" y="384"/>
                    <a:pt x="6" y="385"/>
                    <a:pt x="6" y="386"/>
                  </a:cubicBezTo>
                  <a:cubicBezTo>
                    <a:pt x="6" y="387"/>
                    <a:pt x="6" y="388"/>
                    <a:pt x="4" y="388"/>
                  </a:cubicBezTo>
                  <a:cubicBezTo>
                    <a:pt x="3" y="388"/>
                    <a:pt x="2" y="387"/>
                    <a:pt x="2" y="386"/>
                  </a:cubicBezTo>
                  <a:close/>
                  <a:moveTo>
                    <a:pt x="3" y="378"/>
                  </a:moveTo>
                  <a:lnTo>
                    <a:pt x="3" y="378"/>
                  </a:lnTo>
                  <a:cubicBezTo>
                    <a:pt x="3" y="377"/>
                    <a:pt x="3" y="376"/>
                    <a:pt x="5" y="376"/>
                  </a:cubicBezTo>
                  <a:cubicBezTo>
                    <a:pt x="6" y="376"/>
                    <a:pt x="7" y="377"/>
                    <a:pt x="7" y="378"/>
                  </a:cubicBezTo>
                  <a:cubicBezTo>
                    <a:pt x="7" y="379"/>
                    <a:pt x="6" y="380"/>
                    <a:pt x="5" y="380"/>
                  </a:cubicBezTo>
                  <a:cubicBezTo>
                    <a:pt x="3" y="380"/>
                    <a:pt x="3" y="379"/>
                    <a:pt x="3" y="378"/>
                  </a:cubicBezTo>
                  <a:close/>
                  <a:moveTo>
                    <a:pt x="3" y="370"/>
                  </a:moveTo>
                  <a:lnTo>
                    <a:pt x="3" y="370"/>
                  </a:lnTo>
                  <a:cubicBezTo>
                    <a:pt x="3" y="369"/>
                    <a:pt x="3" y="368"/>
                    <a:pt x="5" y="368"/>
                  </a:cubicBezTo>
                  <a:cubicBezTo>
                    <a:pt x="6" y="368"/>
                    <a:pt x="7" y="369"/>
                    <a:pt x="7" y="370"/>
                  </a:cubicBezTo>
                  <a:cubicBezTo>
                    <a:pt x="7" y="371"/>
                    <a:pt x="6" y="372"/>
                    <a:pt x="5" y="372"/>
                  </a:cubicBezTo>
                  <a:cubicBezTo>
                    <a:pt x="3" y="372"/>
                    <a:pt x="3" y="371"/>
                    <a:pt x="3" y="370"/>
                  </a:cubicBezTo>
                  <a:close/>
                  <a:moveTo>
                    <a:pt x="3" y="362"/>
                  </a:moveTo>
                  <a:lnTo>
                    <a:pt x="3" y="362"/>
                  </a:lnTo>
                  <a:cubicBezTo>
                    <a:pt x="3" y="361"/>
                    <a:pt x="3" y="360"/>
                    <a:pt x="5" y="360"/>
                  </a:cubicBezTo>
                  <a:cubicBezTo>
                    <a:pt x="6" y="360"/>
                    <a:pt x="7" y="361"/>
                    <a:pt x="7" y="362"/>
                  </a:cubicBezTo>
                  <a:cubicBezTo>
                    <a:pt x="7" y="363"/>
                    <a:pt x="6" y="364"/>
                    <a:pt x="5" y="364"/>
                  </a:cubicBezTo>
                  <a:cubicBezTo>
                    <a:pt x="3" y="364"/>
                    <a:pt x="3" y="363"/>
                    <a:pt x="3" y="362"/>
                  </a:cubicBezTo>
                  <a:close/>
                  <a:moveTo>
                    <a:pt x="3" y="354"/>
                  </a:moveTo>
                  <a:lnTo>
                    <a:pt x="3" y="354"/>
                  </a:lnTo>
                  <a:cubicBezTo>
                    <a:pt x="3" y="353"/>
                    <a:pt x="4" y="352"/>
                    <a:pt x="5" y="352"/>
                  </a:cubicBezTo>
                  <a:cubicBezTo>
                    <a:pt x="6" y="352"/>
                    <a:pt x="7" y="353"/>
                    <a:pt x="7" y="354"/>
                  </a:cubicBezTo>
                  <a:cubicBezTo>
                    <a:pt x="7" y="355"/>
                    <a:pt x="6" y="356"/>
                    <a:pt x="5" y="356"/>
                  </a:cubicBezTo>
                  <a:cubicBezTo>
                    <a:pt x="4" y="356"/>
                    <a:pt x="3" y="355"/>
                    <a:pt x="3" y="354"/>
                  </a:cubicBezTo>
                  <a:close/>
                  <a:moveTo>
                    <a:pt x="3" y="346"/>
                  </a:moveTo>
                  <a:lnTo>
                    <a:pt x="3" y="346"/>
                  </a:lnTo>
                  <a:cubicBezTo>
                    <a:pt x="3" y="345"/>
                    <a:pt x="4" y="344"/>
                    <a:pt x="5" y="344"/>
                  </a:cubicBezTo>
                  <a:cubicBezTo>
                    <a:pt x="6" y="344"/>
                    <a:pt x="7" y="345"/>
                    <a:pt x="7" y="346"/>
                  </a:cubicBezTo>
                  <a:cubicBezTo>
                    <a:pt x="7" y="347"/>
                    <a:pt x="6" y="348"/>
                    <a:pt x="5" y="348"/>
                  </a:cubicBezTo>
                  <a:cubicBezTo>
                    <a:pt x="4" y="348"/>
                    <a:pt x="3" y="347"/>
                    <a:pt x="3" y="346"/>
                  </a:cubicBezTo>
                  <a:close/>
                  <a:moveTo>
                    <a:pt x="3" y="338"/>
                  </a:moveTo>
                  <a:lnTo>
                    <a:pt x="3" y="338"/>
                  </a:lnTo>
                  <a:cubicBezTo>
                    <a:pt x="3" y="337"/>
                    <a:pt x="4" y="336"/>
                    <a:pt x="5" y="336"/>
                  </a:cubicBezTo>
                  <a:cubicBezTo>
                    <a:pt x="6" y="336"/>
                    <a:pt x="7" y="337"/>
                    <a:pt x="7" y="338"/>
                  </a:cubicBezTo>
                  <a:cubicBezTo>
                    <a:pt x="7" y="339"/>
                    <a:pt x="6" y="340"/>
                    <a:pt x="5" y="340"/>
                  </a:cubicBezTo>
                  <a:cubicBezTo>
                    <a:pt x="4" y="340"/>
                    <a:pt x="3" y="339"/>
                    <a:pt x="3" y="338"/>
                  </a:cubicBezTo>
                  <a:close/>
                  <a:moveTo>
                    <a:pt x="3" y="330"/>
                  </a:moveTo>
                  <a:lnTo>
                    <a:pt x="3" y="330"/>
                  </a:lnTo>
                  <a:cubicBezTo>
                    <a:pt x="3" y="329"/>
                    <a:pt x="4" y="328"/>
                    <a:pt x="5" y="328"/>
                  </a:cubicBezTo>
                  <a:cubicBezTo>
                    <a:pt x="6" y="328"/>
                    <a:pt x="7" y="329"/>
                    <a:pt x="7" y="330"/>
                  </a:cubicBezTo>
                  <a:cubicBezTo>
                    <a:pt x="7" y="331"/>
                    <a:pt x="6" y="332"/>
                    <a:pt x="5" y="332"/>
                  </a:cubicBezTo>
                  <a:cubicBezTo>
                    <a:pt x="4" y="332"/>
                    <a:pt x="3" y="331"/>
                    <a:pt x="3" y="330"/>
                  </a:cubicBezTo>
                  <a:close/>
                  <a:moveTo>
                    <a:pt x="3" y="322"/>
                  </a:moveTo>
                  <a:lnTo>
                    <a:pt x="3" y="322"/>
                  </a:lnTo>
                  <a:cubicBezTo>
                    <a:pt x="3" y="321"/>
                    <a:pt x="4" y="320"/>
                    <a:pt x="5" y="320"/>
                  </a:cubicBezTo>
                  <a:cubicBezTo>
                    <a:pt x="6" y="320"/>
                    <a:pt x="7" y="321"/>
                    <a:pt x="7" y="322"/>
                  </a:cubicBezTo>
                  <a:cubicBezTo>
                    <a:pt x="7" y="323"/>
                    <a:pt x="6" y="324"/>
                    <a:pt x="5" y="324"/>
                  </a:cubicBezTo>
                  <a:cubicBezTo>
                    <a:pt x="4" y="324"/>
                    <a:pt x="3" y="323"/>
                    <a:pt x="3" y="322"/>
                  </a:cubicBezTo>
                  <a:close/>
                  <a:moveTo>
                    <a:pt x="3" y="314"/>
                  </a:moveTo>
                  <a:lnTo>
                    <a:pt x="3" y="314"/>
                  </a:lnTo>
                  <a:cubicBezTo>
                    <a:pt x="3" y="313"/>
                    <a:pt x="4" y="312"/>
                    <a:pt x="5" y="312"/>
                  </a:cubicBezTo>
                  <a:cubicBezTo>
                    <a:pt x="6" y="312"/>
                    <a:pt x="7" y="313"/>
                    <a:pt x="7" y="314"/>
                  </a:cubicBezTo>
                  <a:cubicBezTo>
                    <a:pt x="7" y="315"/>
                    <a:pt x="6" y="316"/>
                    <a:pt x="5" y="316"/>
                  </a:cubicBezTo>
                  <a:cubicBezTo>
                    <a:pt x="4" y="316"/>
                    <a:pt x="3" y="315"/>
                    <a:pt x="3" y="314"/>
                  </a:cubicBezTo>
                  <a:close/>
                  <a:moveTo>
                    <a:pt x="3" y="306"/>
                  </a:moveTo>
                  <a:lnTo>
                    <a:pt x="3" y="306"/>
                  </a:lnTo>
                  <a:cubicBezTo>
                    <a:pt x="3" y="305"/>
                    <a:pt x="4" y="304"/>
                    <a:pt x="5" y="304"/>
                  </a:cubicBezTo>
                  <a:cubicBezTo>
                    <a:pt x="6" y="304"/>
                    <a:pt x="7" y="305"/>
                    <a:pt x="7" y="306"/>
                  </a:cubicBezTo>
                  <a:cubicBezTo>
                    <a:pt x="7" y="307"/>
                    <a:pt x="6" y="308"/>
                    <a:pt x="5" y="308"/>
                  </a:cubicBezTo>
                  <a:cubicBezTo>
                    <a:pt x="4" y="308"/>
                    <a:pt x="3" y="307"/>
                    <a:pt x="3" y="306"/>
                  </a:cubicBezTo>
                  <a:close/>
                  <a:moveTo>
                    <a:pt x="3" y="298"/>
                  </a:moveTo>
                  <a:lnTo>
                    <a:pt x="3" y="298"/>
                  </a:lnTo>
                  <a:cubicBezTo>
                    <a:pt x="3" y="297"/>
                    <a:pt x="4" y="296"/>
                    <a:pt x="5" y="296"/>
                  </a:cubicBezTo>
                  <a:cubicBezTo>
                    <a:pt x="6" y="296"/>
                    <a:pt x="7" y="297"/>
                    <a:pt x="7" y="298"/>
                  </a:cubicBezTo>
                  <a:cubicBezTo>
                    <a:pt x="7" y="299"/>
                    <a:pt x="6" y="300"/>
                    <a:pt x="5" y="300"/>
                  </a:cubicBezTo>
                  <a:cubicBezTo>
                    <a:pt x="4" y="300"/>
                    <a:pt x="3" y="299"/>
                    <a:pt x="3" y="298"/>
                  </a:cubicBezTo>
                  <a:close/>
                  <a:moveTo>
                    <a:pt x="3" y="290"/>
                  </a:moveTo>
                  <a:lnTo>
                    <a:pt x="3" y="290"/>
                  </a:lnTo>
                  <a:cubicBezTo>
                    <a:pt x="3" y="289"/>
                    <a:pt x="4" y="288"/>
                    <a:pt x="5" y="288"/>
                  </a:cubicBezTo>
                  <a:cubicBezTo>
                    <a:pt x="6" y="288"/>
                    <a:pt x="7" y="289"/>
                    <a:pt x="7" y="290"/>
                  </a:cubicBezTo>
                  <a:cubicBezTo>
                    <a:pt x="7" y="291"/>
                    <a:pt x="6" y="292"/>
                    <a:pt x="5" y="292"/>
                  </a:cubicBezTo>
                  <a:cubicBezTo>
                    <a:pt x="4" y="292"/>
                    <a:pt x="3" y="291"/>
                    <a:pt x="3" y="290"/>
                  </a:cubicBezTo>
                  <a:close/>
                  <a:moveTo>
                    <a:pt x="3" y="282"/>
                  </a:moveTo>
                  <a:lnTo>
                    <a:pt x="3" y="282"/>
                  </a:lnTo>
                  <a:cubicBezTo>
                    <a:pt x="3" y="281"/>
                    <a:pt x="4" y="280"/>
                    <a:pt x="5" y="280"/>
                  </a:cubicBezTo>
                  <a:cubicBezTo>
                    <a:pt x="6" y="280"/>
                    <a:pt x="7" y="281"/>
                    <a:pt x="7" y="282"/>
                  </a:cubicBezTo>
                  <a:cubicBezTo>
                    <a:pt x="7" y="283"/>
                    <a:pt x="6" y="284"/>
                    <a:pt x="5" y="284"/>
                  </a:cubicBezTo>
                  <a:cubicBezTo>
                    <a:pt x="4" y="284"/>
                    <a:pt x="3" y="283"/>
                    <a:pt x="3" y="282"/>
                  </a:cubicBezTo>
                  <a:close/>
                  <a:moveTo>
                    <a:pt x="3" y="274"/>
                  </a:moveTo>
                  <a:lnTo>
                    <a:pt x="3" y="274"/>
                  </a:lnTo>
                  <a:cubicBezTo>
                    <a:pt x="3" y="273"/>
                    <a:pt x="4" y="272"/>
                    <a:pt x="5" y="272"/>
                  </a:cubicBezTo>
                  <a:cubicBezTo>
                    <a:pt x="6" y="272"/>
                    <a:pt x="7" y="273"/>
                    <a:pt x="7" y="274"/>
                  </a:cubicBezTo>
                  <a:cubicBezTo>
                    <a:pt x="7" y="275"/>
                    <a:pt x="6" y="276"/>
                    <a:pt x="5" y="276"/>
                  </a:cubicBezTo>
                  <a:cubicBezTo>
                    <a:pt x="4"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7" y="200"/>
                    <a:pt x="7" y="201"/>
                    <a:pt x="7" y="202"/>
                  </a:cubicBezTo>
                  <a:cubicBezTo>
                    <a:pt x="7" y="203"/>
                    <a:pt x="7" y="204"/>
                    <a:pt x="5" y="204"/>
                  </a:cubicBezTo>
                  <a:cubicBezTo>
                    <a:pt x="4" y="204"/>
                    <a:pt x="3" y="203"/>
                    <a:pt x="3" y="202"/>
                  </a:cubicBezTo>
                  <a:close/>
                  <a:moveTo>
                    <a:pt x="3" y="194"/>
                  </a:moveTo>
                  <a:lnTo>
                    <a:pt x="3" y="194"/>
                  </a:lnTo>
                  <a:cubicBezTo>
                    <a:pt x="3" y="193"/>
                    <a:pt x="4" y="192"/>
                    <a:pt x="5" y="192"/>
                  </a:cubicBezTo>
                  <a:cubicBezTo>
                    <a:pt x="7" y="192"/>
                    <a:pt x="7" y="193"/>
                    <a:pt x="7" y="194"/>
                  </a:cubicBezTo>
                  <a:cubicBezTo>
                    <a:pt x="7" y="195"/>
                    <a:pt x="7" y="196"/>
                    <a:pt x="5" y="196"/>
                  </a:cubicBezTo>
                  <a:cubicBezTo>
                    <a:pt x="4" y="196"/>
                    <a:pt x="3" y="195"/>
                    <a:pt x="3" y="194"/>
                  </a:cubicBezTo>
                  <a:close/>
                  <a:moveTo>
                    <a:pt x="3" y="186"/>
                  </a:moveTo>
                  <a:lnTo>
                    <a:pt x="3" y="186"/>
                  </a:lnTo>
                  <a:cubicBezTo>
                    <a:pt x="3" y="185"/>
                    <a:pt x="4" y="184"/>
                    <a:pt x="6" y="184"/>
                  </a:cubicBezTo>
                  <a:cubicBezTo>
                    <a:pt x="7" y="184"/>
                    <a:pt x="8" y="185"/>
                    <a:pt x="8" y="186"/>
                  </a:cubicBezTo>
                  <a:cubicBezTo>
                    <a:pt x="8" y="187"/>
                    <a:pt x="7" y="188"/>
                    <a:pt x="6" y="188"/>
                  </a:cubicBezTo>
                  <a:cubicBezTo>
                    <a:pt x="4" y="188"/>
                    <a:pt x="3" y="187"/>
                    <a:pt x="3" y="186"/>
                  </a:cubicBezTo>
                  <a:close/>
                  <a:moveTo>
                    <a:pt x="4" y="178"/>
                  </a:moveTo>
                  <a:lnTo>
                    <a:pt x="4" y="178"/>
                  </a:lnTo>
                  <a:cubicBezTo>
                    <a:pt x="4" y="177"/>
                    <a:pt x="4" y="176"/>
                    <a:pt x="6" y="176"/>
                  </a:cubicBezTo>
                  <a:cubicBezTo>
                    <a:pt x="7" y="176"/>
                    <a:pt x="8" y="177"/>
                    <a:pt x="8" y="178"/>
                  </a:cubicBezTo>
                  <a:cubicBezTo>
                    <a:pt x="8" y="179"/>
                    <a:pt x="7" y="180"/>
                    <a:pt x="6" y="180"/>
                  </a:cubicBezTo>
                  <a:cubicBezTo>
                    <a:pt x="4" y="180"/>
                    <a:pt x="4" y="179"/>
                    <a:pt x="4" y="178"/>
                  </a:cubicBezTo>
                  <a:close/>
                  <a:moveTo>
                    <a:pt x="4" y="170"/>
                  </a:moveTo>
                  <a:lnTo>
                    <a:pt x="4" y="170"/>
                  </a:lnTo>
                  <a:cubicBezTo>
                    <a:pt x="4" y="169"/>
                    <a:pt x="4" y="168"/>
                    <a:pt x="6" y="168"/>
                  </a:cubicBezTo>
                  <a:cubicBezTo>
                    <a:pt x="7" y="168"/>
                    <a:pt x="8" y="169"/>
                    <a:pt x="8" y="170"/>
                  </a:cubicBezTo>
                  <a:cubicBezTo>
                    <a:pt x="8" y="171"/>
                    <a:pt x="7" y="172"/>
                    <a:pt x="6" y="172"/>
                  </a:cubicBezTo>
                  <a:cubicBezTo>
                    <a:pt x="4" y="172"/>
                    <a:pt x="4" y="171"/>
                    <a:pt x="4" y="170"/>
                  </a:cubicBezTo>
                  <a:close/>
                  <a:moveTo>
                    <a:pt x="4" y="162"/>
                  </a:moveTo>
                  <a:lnTo>
                    <a:pt x="4" y="162"/>
                  </a:lnTo>
                  <a:cubicBezTo>
                    <a:pt x="4" y="161"/>
                    <a:pt x="5" y="160"/>
                    <a:pt x="6" y="160"/>
                  </a:cubicBezTo>
                  <a:cubicBezTo>
                    <a:pt x="7" y="160"/>
                    <a:pt x="8" y="161"/>
                    <a:pt x="8" y="162"/>
                  </a:cubicBezTo>
                  <a:cubicBezTo>
                    <a:pt x="8" y="163"/>
                    <a:pt x="7" y="164"/>
                    <a:pt x="6" y="164"/>
                  </a:cubicBezTo>
                  <a:cubicBezTo>
                    <a:pt x="5" y="164"/>
                    <a:pt x="4" y="163"/>
                    <a:pt x="4" y="162"/>
                  </a:cubicBezTo>
                  <a:close/>
                  <a:moveTo>
                    <a:pt x="4" y="154"/>
                  </a:moveTo>
                  <a:lnTo>
                    <a:pt x="4" y="154"/>
                  </a:lnTo>
                  <a:cubicBezTo>
                    <a:pt x="4" y="153"/>
                    <a:pt x="5" y="152"/>
                    <a:pt x="6" y="152"/>
                  </a:cubicBezTo>
                  <a:cubicBezTo>
                    <a:pt x="7" y="152"/>
                    <a:pt x="8" y="153"/>
                    <a:pt x="8" y="154"/>
                  </a:cubicBezTo>
                  <a:cubicBezTo>
                    <a:pt x="8" y="155"/>
                    <a:pt x="7" y="156"/>
                    <a:pt x="6" y="156"/>
                  </a:cubicBezTo>
                  <a:cubicBezTo>
                    <a:pt x="5" y="156"/>
                    <a:pt x="4" y="155"/>
                    <a:pt x="4" y="154"/>
                  </a:cubicBezTo>
                  <a:close/>
                  <a:moveTo>
                    <a:pt x="4" y="146"/>
                  </a:moveTo>
                  <a:lnTo>
                    <a:pt x="4" y="146"/>
                  </a:lnTo>
                  <a:cubicBezTo>
                    <a:pt x="4" y="145"/>
                    <a:pt x="5" y="144"/>
                    <a:pt x="6" y="144"/>
                  </a:cubicBezTo>
                  <a:cubicBezTo>
                    <a:pt x="7" y="144"/>
                    <a:pt x="8" y="145"/>
                    <a:pt x="8" y="146"/>
                  </a:cubicBezTo>
                  <a:cubicBezTo>
                    <a:pt x="8" y="147"/>
                    <a:pt x="7" y="148"/>
                    <a:pt x="6" y="148"/>
                  </a:cubicBezTo>
                  <a:cubicBezTo>
                    <a:pt x="5" y="148"/>
                    <a:pt x="4" y="147"/>
                    <a:pt x="4" y="146"/>
                  </a:cubicBezTo>
                  <a:close/>
                  <a:moveTo>
                    <a:pt x="4" y="138"/>
                  </a:moveTo>
                  <a:lnTo>
                    <a:pt x="4" y="138"/>
                  </a:lnTo>
                  <a:cubicBezTo>
                    <a:pt x="4" y="137"/>
                    <a:pt x="5" y="136"/>
                    <a:pt x="6" y="136"/>
                  </a:cubicBezTo>
                  <a:cubicBezTo>
                    <a:pt x="7" y="136"/>
                    <a:pt x="8" y="137"/>
                    <a:pt x="8" y="138"/>
                  </a:cubicBezTo>
                  <a:cubicBezTo>
                    <a:pt x="8" y="139"/>
                    <a:pt x="7" y="140"/>
                    <a:pt x="6" y="140"/>
                  </a:cubicBezTo>
                  <a:cubicBezTo>
                    <a:pt x="5" y="140"/>
                    <a:pt x="4" y="139"/>
                    <a:pt x="4" y="138"/>
                  </a:cubicBezTo>
                  <a:close/>
                  <a:moveTo>
                    <a:pt x="4" y="130"/>
                  </a:moveTo>
                  <a:lnTo>
                    <a:pt x="4" y="130"/>
                  </a:lnTo>
                  <a:cubicBezTo>
                    <a:pt x="4" y="129"/>
                    <a:pt x="5" y="128"/>
                    <a:pt x="6" y="128"/>
                  </a:cubicBezTo>
                  <a:cubicBezTo>
                    <a:pt x="7" y="128"/>
                    <a:pt x="8" y="129"/>
                    <a:pt x="8" y="130"/>
                  </a:cubicBezTo>
                  <a:cubicBezTo>
                    <a:pt x="8" y="131"/>
                    <a:pt x="7" y="132"/>
                    <a:pt x="6" y="132"/>
                  </a:cubicBezTo>
                  <a:cubicBezTo>
                    <a:pt x="5" y="132"/>
                    <a:pt x="4" y="131"/>
                    <a:pt x="4" y="130"/>
                  </a:cubicBezTo>
                  <a:close/>
                  <a:moveTo>
                    <a:pt x="4" y="122"/>
                  </a:moveTo>
                  <a:lnTo>
                    <a:pt x="4" y="122"/>
                  </a:lnTo>
                  <a:cubicBezTo>
                    <a:pt x="4" y="121"/>
                    <a:pt x="5" y="120"/>
                    <a:pt x="6" y="120"/>
                  </a:cubicBezTo>
                  <a:cubicBezTo>
                    <a:pt x="7" y="120"/>
                    <a:pt x="8" y="121"/>
                    <a:pt x="8" y="122"/>
                  </a:cubicBezTo>
                  <a:cubicBezTo>
                    <a:pt x="8" y="123"/>
                    <a:pt x="7" y="124"/>
                    <a:pt x="6" y="124"/>
                  </a:cubicBezTo>
                  <a:cubicBezTo>
                    <a:pt x="5" y="124"/>
                    <a:pt x="4" y="123"/>
                    <a:pt x="4" y="122"/>
                  </a:cubicBezTo>
                  <a:close/>
                  <a:moveTo>
                    <a:pt x="4" y="114"/>
                  </a:moveTo>
                  <a:lnTo>
                    <a:pt x="4" y="114"/>
                  </a:lnTo>
                  <a:cubicBezTo>
                    <a:pt x="4" y="113"/>
                    <a:pt x="5" y="112"/>
                    <a:pt x="6" y="112"/>
                  </a:cubicBezTo>
                  <a:cubicBezTo>
                    <a:pt x="7" y="112"/>
                    <a:pt x="8" y="113"/>
                    <a:pt x="8" y="114"/>
                  </a:cubicBezTo>
                  <a:cubicBezTo>
                    <a:pt x="8" y="115"/>
                    <a:pt x="7" y="116"/>
                    <a:pt x="6" y="116"/>
                  </a:cubicBezTo>
                  <a:cubicBezTo>
                    <a:pt x="5" y="116"/>
                    <a:pt x="4" y="115"/>
                    <a:pt x="4" y="114"/>
                  </a:cubicBezTo>
                  <a:close/>
                  <a:moveTo>
                    <a:pt x="4" y="106"/>
                  </a:moveTo>
                  <a:lnTo>
                    <a:pt x="4" y="106"/>
                  </a:lnTo>
                  <a:cubicBezTo>
                    <a:pt x="4" y="105"/>
                    <a:pt x="5" y="104"/>
                    <a:pt x="6" y="104"/>
                  </a:cubicBezTo>
                  <a:cubicBezTo>
                    <a:pt x="7" y="104"/>
                    <a:pt x="8" y="105"/>
                    <a:pt x="8" y="106"/>
                  </a:cubicBezTo>
                  <a:cubicBezTo>
                    <a:pt x="8" y="107"/>
                    <a:pt x="7" y="108"/>
                    <a:pt x="6" y="108"/>
                  </a:cubicBezTo>
                  <a:cubicBezTo>
                    <a:pt x="5" y="108"/>
                    <a:pt x="4" y="107"/>
                    <a:pt x="4" y="106"/>
                  </a:cubicBezTo>
                  <a:close/>
                  <a:moveTo>
                    <a:pt x="4" y="98"/>
                  </a:moveTo>
                  <a:lnTo>
                    <a:pt x="4" y="98"/>
                  </a:lnTo>
                  <a:cubicBezTo>
                    <a:pt x="4" y="97"/>
                    <a:pt x="5" y="96"/>
                    <a:pt x="6" y="96"/>
                  </a:cubicBezTo>
                  <a:cubicBezTo>
                    <a:pt x="7" y="96"/>
                    <a:pt x="8" y="97"/>
                    <a:pt x="8" y="98"/>
                  </a:cubicBezTo>
                  <a:cubicBezTo>
                    <a:pt x="8" y="99"/>
                    <a:pt x="7" y="100"/>
                    <a:pt x="6" y="100"/>
                  </a:cubicBezTo>
                  <a:cubicBezTo>
                    <a:pt x="5"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8" y="8"/>
                    <a:pt x="8" y="9"/>
                    <a:pt x="8" y="10"/>
                  </a:cubicBezTo>
                  <a:cubicBezTo>
                    <a:pt x="8" y="11"/>
                    <a:pt x="8"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21" name="Freeform 430"/>
            <p:cNvSpPr>
              <a:spLocks noEditPoints="1"/>
            </p:cNvSpPr>
            <p:nvPr/>
          </p:nvSpPr>
          <p:spPr bwMode="auto">
            <a:xfrm>
              <a:off x="5137" y="2585"/>
              <a:ext cx="3" cy="91"/>
            </a:xfrm>
            <a:custGeom>
              <a:avLst/>
              <a:gdLst>
                <a:gd name="T0" fmla="*/ 0 w 8"/>
                <a:gd name="T1" fmla="*/ 0 h 292"/>
                <a:gd name="T2" fmla="*/ 0 w 8"/>
                <a:gd name="T3" fmla="*/ 0 h 292"/>
                <a:gd name="T4" fmla="*/ 0 w 8"/>
                <a:gd name="T5" fmla="*/ 0 h 292"/>
                <a:gd name="T6" fmla="*/ 0 w 8"/>
                <a:gd name="T7" fmla="*/ 0 h 292"/>
                <a:gd name="T8" fmla="*/ 0 w 8"/>
                <a:gd name="T9" fmla="*/ 0 h 292"/>
                <a:gd name="T10" fmla="*/ 0 w 8"/>
                <a:gd name="T11" fmla="*/ 0 h 292"/>
                <a:gd name="T12" fmla="*/ 0 w 8"/>
                <a:gd name="T13" fmla="*/ 0 h 292"/>
                <a:gd name="T14" fmla="*/ 0 w 8"/>
                <a:gd name="T15" fmla="*/ 0 h 292"/>
                <a:gd name="T16" fmla="*/ 0 w 8"/>
                <a:gd name="T17" fmla="*/ 0 h 292"/>
                <a:gd name="T18" fmla="*/ 0 w 8"/>
                <a:gd name="T19" fmla="*/ 0 h 292"/>
                <a:gd name="T20" fmla="*/ 0 w 8"/>
                <a:gd name="T21" fmla="*/ 0 h 292"/>
                <a:gd name="T22" fmla="*/ 0 w 8"/>
                <a:gd name="T23" fmla="*/ 0 h 292"/>
                <a:gd name="T24" fmla="*/ 0 w 8"/>
                <a:gd name="T25" fmla="*/ 0 h 292"/>
                <a:gd name="T26" fmla="*/ 0 w 8"/>
                <a:gd name="T27" fmla="*/ 0 h 292"/>
                <a:gd name="T28" fmla="*/ 0 w 8"/>
                <a:gd name="T29" fmla="*/ 0 h 292"/>
                <a:gd name="T30" fmla="*/ 0 w 8"/>
                <a:gd name="T31" fmla="*/ 0 h 292"/>
                <a:gd name="T32" fmla="*/ 0 w 8"/>
                <a:gd name="T33" fmla="*/ 0 h 292"/>
                <a:gd name="T34" fmla="*/ 0 w 8"/>
                <a:gd name="T35" fmla="*/ 0 h 292"/>
                <a:gd name="T36" fmla="*/ 0 w 8"/>
                <a:gd name="T37" fmla="*/ 0 h 292"/>
                <a:gd name="T38" fmla="*/ 0 w 8"/>
                <a:gd name="T39" fmla="*/ 0 h 292"/>
                <a:gd name="T40" fmla="*/ 0 w 8"/>
                <a:gd name="T41" fmla="*/ 0 h 292"/>
                <a:gd name="T42" fmla="*/ 0 w 8"/>
                <a:gd name="T43" fmla="*/ 0 h 292"/>
                <a:gd name="T44" fmla="*/ 0 w 8"/>
                <a:gd name="T45" fmla="*/ 0 h 292"/>
                <a:gd name="T46" fmla="*/ 0 w 8"/>
                <a:gd name="T47" fmla="*/ 0 h 292"/>
                <a:gd name="T48" fmla="*/ 0 w 8"/>
                <a:gd name="T49" fmla="*/ 0 h 292"/>
                <a:gd name="T50" fmla="*/ 0 w 8"/>
                <a:gd name="T51" fmla="*/ 0 h 292"/>
                <a:gd name="T52" fmla="*/ 0 w 8"/>
                <a:gd name="T53" fmla="*/ 0 h 292"/>
                <a:gd name="T54" fmla="*/ 0 w 8"/>
                <a:gd name="T55" fmla="*/ 0 h 292"/>
                <a:gd name="T56" fmla="*/ 0 w 8"/>
                <a:gd name="T57" fmla="*/ 0 h 292"/>
                <a:gd name="T58" fmla="*/ 0 w 8"/>
                <a:gd name="T59" fmla="*/ 0 h 292"/>
                <a:gd name="T60" fmla="*/ 0 w 8"/>
                <a:gd name="T61" fmla="*/ 0 h 292"/>
                <a:gd name="T62" fmla="*/ 0 w 8"/>
                <a:gd name="T63" fmla="*/ 0 h 292"/>
                <a:gd name="T64" fmla="*/ 0 w 8"/>
                <a:gd name="T65" fmla="*/ 0 h 292"/>
                <a:gd name="T66" fmla="*/ 0 w 8"/>
                <a:gd name="T67" fmla="*/ 0 h 292"/>
                <a:gd name="T68" fmla="*/ 0 w 8"/>
                <a:gd name="T69" fmla="*/ 0 h 292"/>
                <a:gd name="T70" fmla="*/ 0 w 8"/>
                <a:gd name="T71" fmla="*/ 0 h 292"/>
                <a:gd name="T72" fmla="*/ 0 w 8"/>
                <a:gd name="T73" fmla="*/ 0 h 292"/>
                <a:gd name="T74" fmla="*/ 0 w 8"/>
                <a:gd name="T75" fmla="*/ 0 h 292"/>
                <a:gd name="T76" fmla="*/ 0 w 8"/>
                <a:gd name="T77" fmla="*/ 0 h 292"/>
                <a:gd name="T78" fmla="*/ 0 w 8"/>
                <a:gd name="T79" fmla="*/ 0 h 292"/>
                <a:gd name="T80" fmla="*/ 0 w 8"/>
                <a:gd name="T81" fmla="*/ 0 h 292"/>
                <a:gd name="T82" fmla="*/ 0 w 8"/>
                <a:gd name="T83" fmla="*/ 0 h 292"/>
                <a:gd name="T84" fmla="*/ 0 w 8"/>
                <a:gd name="T85" fmla="*/ 0 h 292"/>
                <a:gd name="T86" fmla="*/ 0 w 8"/>
                <a:gd name="T87" fmla="*/ 0 h 292"/>
                <a:gd name="T88" fmla="*/ 0 w 8"/>
                <a:gd name="T89" fmla="*/ 0 h 292"/>
                <a:gd name="T90" fmla="*/ 0 w 8"/>
                <a:gd name="T91" fmla="*/ 0 h 292"/>
                <a:gd name="T92" fmla="*/ 0 w 8"/>
                <a:gd name="T93" fmla="*/ 0 h 292"/>
                <a:gd name="T94" fmla="*/ 0 w 8"/>
                <a:gd name="T95" fmla="*/ 0 h 292"/>
                <a:gd name="T96" fmla="*/ 0 w 8"/>
                <a:gd name="T97" fmla="*/ 0 h 292"/>
                <a:gd name="T98" fmla="*/ 0 w 8"/>
                <a:gd name="T99" fmla="*/ 0 h 292"/>
                <a:gd name="T100" fmla="*/ 0 w 8"/>
                <a:gd name="T101" fmla="*/ 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292"/>
                <a:gd name="T155" fmla="*/ 8 w 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292">
                  <a:moveTo>
                    <a:pt x="0" y="290"/>
                  </a:moveTo>
                  <a:lnTo>
                    <a:pt x="0" y="290"/>
                  </a:lnTo>
                  <a:cubicBezTo>
                    <a:pt x="0" y="289"/>
                    <a:pt x="1" y="288"/>
                    <a:pt x="2" y="288"/>
                  </a:cubicBezTo>
                  <a:cubicBezTo>
                    <a:pt x="3" y="288"/>
                    <a:pt x="4" y="289"/>
                    <a:pt x="4" y="290"/>
                  </a:cubicBezTo>
                  <a:cubicBezTo>
                    <a:pt x="4" y="291"/>
                    <a:pt x="3" y="292"/>
                    <a:pt x="2" y="292"/>
                  </a:cubicBezTo>
                  <a:cubicBezTo>
                    <a:pt x="1" y="292"/>
                    <a:pt x="0" y="291"/>
                    <a:pt x="0" y="290"/>
                  </a:cubicBezTo>
                  <a:close/>
                  <a:moveTo>
                    <a:pt x="0" y="282"/>
                  </a:moveTo>
                  <a:lnTo>
                    <a:pt x="0" y="282"/>
                  </a:lnTo>
                  <a:cubicBezTo>
                    <a:pt x="0" y="281"/>
                    <a:pt x="1" y="280"/>
                    <a:pt x="2" y="280"/>
                  </a:cubicBezTo>
                  <a:cubicBezTo>
                    <a:pt x="4" y="280"/>
                    <a:pt x="4" y="281"/>
                    <a:pt x="4" y="282"/>
                  </a:cubicBezTo>
                  <a:cubicBezTo>
                    <a:pt x="4" y="283"/>
                    <a:pt x="4" y="284"/>
                    <a:pt x="2" y="284"/>
                  </a:cubicBezTo>
                  <a:cubicBezTo>
                    <a:pt x="1" y="284"/>
                    <a:pt x="0" y="283"/>
                    <a:pt x="0" y="282"/>
                  </a:cubicBezTo>
                  <a:close/>
                  <a:moveTo>
                    <a:pt x="1" y="274"/>
                  </a:moveTo>
                  <a:lnTo>
                    <a:pt x="1" y="274"/>
                  </a:lnTo>
                  <a:cubicBezTo>
                    <a:pt x="1" y="273"/>
                    <a:pt x="1" y="272"/>
                    <a:pt x="3" y="272"/>
                  </a:cubicBezTo>
                  <a:cubicBezTo>
                    <a:pt x="4" y="272"/>
                    <a:pt x="5" y="273"/>
                    <a:pt x="5" y="274"/>
                  </a:cubicBezTo>
                  <a:cubicBezTo>
                    <a:pt x="5" y="275"/>
                    <a:pt x="4" y="276"/>
                    <a:pt x="3" y="276"/>
                  </a:cubicBezTo>
                  <a:cubicBezTo>
                    <a:pt x="1" y="276"/>
                    <a:pt x="1" y="275"/>
                    <a:pt x="1" y="274"/>
                  </a:cubicBezTo>
                  <a:close/>
                  <a:moveTo>
                    <a:pt x="1" y="266"/>
                  </a:moveTo>
                  <a:lnTo>
                    <a:pt x="1" y="266"/>
                  </a:lnTo>
                  <a:cubicBezTo>
                    <a:pt x="1" y="265"/>
                    <a:pt x="2" y="264"/>
                    <a:pt x="3" y="264"/>
                  </a:cubicBezTo>
                  <a:cubicBezTo>
                    <a:pt x="4" y="264"/>
                    <a:pt x="5" y="265"/>
                    <a:pt x="5" y="266"/>
                  </a:cubicBezTo>
                  <a:cubicBezTo>
                    <a:pt x="5" y="267"/>
                    <a:pt x="4" y="268"/>
                    <a:pt x="3" y="268"/>
                  </a:cubicBezTo>
                  <a:cubicBezTo>
                    <a:pt x="2" y="268"/>
                    <a:pt x="1" y="267"/>
                    <a:pt x="1" y="266"/>
                  </a:cubicBezTo>
                  <a:close/>
                  <a:moveTo>
                    <a:pt x="1" y="258"/>
                  </a:moveTo>
                  <a:lnTo>
                    <a:pt x="1" y="258"/>
                  </a:lnTo>
                  <a:cubicBezTo>
                    <a:pt x="1" y="257"/>
                    <a:pt x="2" y="256"/>
                    <a:pt x="3" y="256"/>
                  </a:cubicBezTo>
                  <a:cubicBezTo>
                    <a:pt x="4" y="256"/>
                    <a:pt x="5" y="257"/>
                    <a:pt x="5" y="258"/>
                  </a:cubicBezTo>
                  <a:cubicBezTo>
                    <a:pt x="5" y="259"/>
                    <a:pt x="4" y="260"/>
                    <a:pt x="3" y="260"/>
                  </a:cubicBezTo>
                  <a:cubicBezTo>
                    <a:pt x="2" y="260"/>
                    <a:pt x="1" y="259"/>
                    <a:pt x="1" y="258"/>
                  </a:cubicBezTo>
                  <a:close/>
                  <a:moveTo>
                    <a:pt x="1" y="250"/>
                  </a:moveTo>
                  <a:lnTo>
                    <a:pt x="1" y="250"/>
                  </a:lnTo>
                  <a:cubicBezTo>
                    <a:pt x="1" y="249"/>
                    <a:pt x="2" y="248"/>
                    <a:pt x="3" y="248"/>
                  </a:cubicBezTo>
                  <a:cubicBezTo>
                    <a:pt x="4" y="248"/>
                    <a:pt x="5" y="249"/>
                    <a:pt x="5" y="250"/>
                  </a:cubicBezTo>
                  <a:cubicBezTo>
                    <a:pt x="5" y="251"/>
                    <a:pt x="4" y="252"/>
                    <a:pt x="3" y="252"/>
                  </a:cubicBezTo>
                  <a:cubicBezTo>
                    <a:pt x="2" y="252"/>
                    <a:pt x="1" y="251"/>
                    <a:pt x="1" y="250"/>
                  </a:cubicBezTo>
                  <a:close/>
                  <a:moveTo>
                    <a:pt x="1" y="242"/>
                  </a:moveTo>
                  <a:lnTo>
                    <a:pt x="1" y="242"/>
                  </a:lnTo>
                  <a:cubicBezTo>
                    <a:pt x="1" y="241"/>
                    <a:pt x="2" y="240"/>
                    <a:pt x="3" y="240"/>
                  </a:cubicBezTo>
                  <a:cubicBezTo>
                    <a:pt x="4" y="240"/>
                    <a:pt x="5" y="241"/>
                    <a:pt x="5" y="242"/>
                  </a:cubicBezTo>
                  <a:cubicBezTo>
                    <a:pt x="5" y="243"/>
                    <a:pt x="4" y="244"/>
                    <a:pt x="3" y="244"/>
                  </a:cubicBezTo>
                  <a:cubicBezTo>
                    <a:pt x="2" y="244"/>
                    <a:pt x="1" y="243"/>
                    <a:pt x="1" y="242"/>
                  </a:cubicBezTo>
                  <a:close/>
                  <a:moveTo>
                    <a:pt x="1" y="234"/>
                  </a:moveTo>
                  <a:lnTo>
                    <a:pt x="1" y="234"/>
                  </a:lnTo>
                  <a:cubicBezTo>
                    <a:pt x="1" y="233"/>
                    <a:pt x="2" y="232"/>
                    <a:pt x="3" y="232"/>
                  </a:cubicBezTo>
                  <a:cubicBezTo>
                    <a:pt x="4" y="232"/>
                    <a:pt x="5" y="233"/>
                    <a:pt x="5" y="234"/>
                  </a:cubicBezTo>
                  <a:cubicBezTo>
                    <a:pt x="5" y="235"/>
                    <a:pt x="4" y="236"/>
                    <a:pt x="3" y="236"/>
                  </a:cubicBezTo>
                  <a:cubicBezTo>
                    <a:pt x="2" y="236"/>
                    <a:pt x="1" y="235"/>
                    <a:pt x="1" y="234"/>
                  </a:cubicBezTo>
                  <a:close/>
                  <a:moveTo>
                    <a:pt x="1" y="226"/>
                  </a:moveTo>
                  <a:lnTo>
                    <a:pt x="1" y="226"/>
                  </a:lnTo>
                  <a:cubicBezTo>
                    <a:pt x="1" y="225"/>
                    <a:pt x="2" y="224"/>
                    <a:pt x="3" y="224"/>
                  </a:cubicBezTo>
                  <a:cubicBezTo>
                    <a:pt x="4" y="224"/>
                    <a:pt x="5" y="225"/>
                    <a:pt x="5" y="226"/>
                  </a:cubicBezTo>
                  <a:cubicBezTo>
                    <a:pt x="5" y="227"/>
                    <a:pt x="4" y="228"/>
                    <a:pt x="3" y="228"/>
                  </a:cubicBezTo>
                  <a:cubicBezTo>
                    <a:pt x="2" y="228"/>
                    <a:pt x="1" y="227"/>
                    <a:pt x="1" y="226"/>
                  </a:cubicBezTo>
                  <a:close/>
                  <a:moveTo>
                    <a:pt x="1" y="218"/>
                  </a:moveTo>
                  <a:lnTo>
                    <a:pt x="1" y="218"/>
                  </a:lnTo>
                  <a:cubicBezTo>
                    <a:pt x="1" y="217"/>
                    <a:pt x="2" y="216"/>
                    <a:pt x="3" y="216"/>
                  </a:cubicBezTo>
                  <a:cubicBezTo>
                    <a:pt x="4" y="216"/>
                    <a:pt x="5" y="217"/>
                    <a:pt x="5" y="218"/>
                  </a:cubicBezTo>
                  <a:cubicBezTo>
                    <a:pt x="5" y="219"/>
                    <a:pt x="4" y="220"/>
                    <a:pt x="3" y="220"/>
                  </a:cubicBezTo>
                  <a:cubicBezTo>
                    <a:pt x="2" y="220"/>
                    <a:pt x="1" y="219"/>
                    <a:pt x="1" y="218"/>
                  </a:cubicBezTo>
                  <a:close/>
                  <a:moveTo>
                    <a:pt x="1" y="210"/>
                  </a:moveTo>
                  <a:lnTo>
                    <a:pt x="1" y="210"/>
                  </a:lnTo>
                  <a:cubicBezTo>
                    <a:pt x="1" y="209"/>
                    <a:pt x="2" y="208"/>
                    <a:pt x="3" y="208"/>
                  </a:cubicBezTo>
                  <a:cubicBezTo>
                    <a:pt x="5" y="208"/>
                    <a:pt x="5" y="209"/>
                    <a:pt x="5" y="210"/>
                  </a:cubicBezTo>
                  <a:cubicBezTo>
                    <a:pt x="5" y="211"/>
                    <a:pt x="5" y="212"/>
                    <a:pt x="3" y="212"/>
                  </a:cubicBezTo>
                  <a:cubicBezTo>
                    <a:pt x="2" y="212"/>
                    <a:pt x="1" y="211"/>
                    <a:pt x="1" y="210"/>
                  </a:cubicBezTo>
                  <a:close/>
                  <a:moveTo>
                    <a:pt x="2" y="202"/>
                  </a:moveTo>
                  <a:lnTo>
                    <a:pt x="2" y="202"/>
                  </a:lnTo>
                  <a:cubicBezTo>
                    <a:pt x="2" y="201"/>
                    <a:pt x="2" y="200"/>
                    <a:pt x="4" y="200"/>
                  </a:cubicBezTo>
                  <a:cubicBezTo>
                    <a:pt x="5" y="200"/>
                    <a:pt x="6" y="201"/>
                    <a:pt x="6" y="202"/>
                  </a:cubicBezTo>
                  <a:cubicBezTo>
                    <a:pt x="6" y="203"/>
                    <a:pt x="5" y="204"/>
                    <a:pt x="4" y="204"/>
                  </a:cubicBezTo>
                  <a:cubicBezTo>
                    <a:pt x="2" y="204"/>
                    <a:pt x="2" y="203"/>
                    <a:pt x="2" y="202"/>
                  </a:cubicBezTo>
                  <a:close/>
                  <a:moveTo>
                    <a:pt x="2" y="194"/>
                  </a:moveTo>
                  <a:lnTo>
                    <a:pt x="2" y="194"/>
                  </a:lnTo>
                  <a:cubicBezTo>
                    <a:pt x="2" y="193"/>
                    <a:pt x="3" y="192"/>
                    <a:pt x="4" y="192"/>
                  </a:cubicBezTo>
                  <a:cubicBezTo>
                    <a:pt x="5" y="192"/>
                    <a:pt x="6" y="193"/>
                    <a:pt x="6" y="194"/>
                  </a:cubicBezTo>
                  <a:cubicBezTo>
                    <a:pt x="6" y="195"/>
                    <a:pt x="5" y="196"/>
                    <a:pt x="4" y="196"/>
                  </a:cubicBezTo>
                  <a:cubicBezTo>
                    <a:pt x="3" y="196"/>
                    <a:pt x="2" y="195"/>
                    <a:pt x="2" y="194"/>
                  </a:cubicBezTo>
                  <a:close/>
                  <a:moveTo>
                    <a:pt x="2" y="186"/>
                  </a:moveTo>
                  <a:lnTo>
                    <a:pt x="2" y="186"/>
                  </a:lnTo>
                  <a:cubicBezTo>
                    <a:pt x="2" y="185"/>
                    <a:pt x="3" y="184"/>
                    <a:pt x="4" y="184"/>
                  </a:cubicBezTo>
                  <a:cubicBezTo>
                    <a:pt x="5" y="184"/>
                    <a:pt x="6" y="185"/>
                    <a:pt x="6" y="186"/>
                  </a:cubicBezTo>
                  <a:cubicBezTo>
                    <a:pt x="6" y="187"/>
                    <a:pt x="5" y="188"/>
                    <a:pt x="4" y="188"/>
                  </a:cubicBezTo>
                  <a:cubicBezTo>
                    <a:pt x="3" y="188"/>
                    <a:pt x="2" y="187"/>
                    <a:pt x="2" y="186"/>
                  </a:cubicBezTo>
                  <a:close/>
                  <a:moveTo>
                    <a:pt x="2" y="178"/>
                  </a:moveTo>
                  <a:lnTo>
                    <a:pt x="2" y="178"/>
                  </a:lnTo>
                  <a:cubicBezTo>
                    <a:pt x="2" y="177"/>
                    <a:pt x="3" y="176"/>
                    <a:pt x="4" y="176"/>
                  </a:cubicBezTo>
                  <a:cubicBezTo>
                    <a:pt x="5" y="176"/>
                    <a:pt x="6" y="177"/>
                    <a:pt x="6" y="178"/>
                  </a:cubicBezTo>
                  <a:cubicBezTo>
                    <a:pt x="6" y="179"/>
                    <a:pt x="5" y="180"/>
                    <a:pt x="4" y="180"/>
                  </a:cubicBezTo>
                  <a:cubicBezTo>
                    <a:pt x="3" y="180"/>
                    <a:pt x="2" y="179"/>
                    <a:pt x="2" y="178"/>
                  </a:cubicBezTo>
                  <a:close/>
                  <a:moveTo>
                    <a:pt x="2" y="170"/>
                  </a:moveTo>
                  <a:lnTo>
                    <a:pt x="2" y="170"/>
                  </a:lnTo>
                  <a:cubicBezTo>
                    <a:pt x="2" y="169"/>
                    <a:pt x="3" y="168"/>
                    <a:pt x="4" y="168"/>
                  </a:cubicBezTo>
                  <a:cubicBezTo>
                    <a:pt x="5" y="168"/>
                    <a:pt x="6" y="169"/>
                    <a:pt x="6" y="170"/>
                  </a:cubicBezTo>
                  <a:cubicBezTo>
                    <a:pt x="6" y="171"/>
                    <a:pt x="5" y="172"/>
                    <a:pt x="4" y="172"/>
                  </a:cubicBezTo>
                  <a:cubicBezTo>
                    <a:pt x="3" y="172"/>
                    <a:pt x="2" y="171"/>
                    <a:pt x="2" y="170"/>
                  </a:cubicBezTo>
                  <a:close/>
                  <a:moveTo>
                    <a:pt x="2" y="162"/>
                  </a:moveTo>
                  <a:lnTo>
                    <a:pt x="2" y="162"/>
                  </a:lnTo>
                  <a:cubicBezTo>
                    <a:pt x="2" y="161"/>
                    <a:pt x="3" y="160"/>
                    <a:pt x="4" y="160"/>
                  </a:cubicBezTo>
                  <a:cubicBezTo>
                    <a:pt x="5" y="160"/>
                    <a:pt x="6" y="161"/>
                    <a:pt x="6" y="162"/>
                  </a:cubicBezTo>
                  <a:cubicBezTo>
                    <a:pt x="6" y="163"/>
                    <a:pt x="5" y="164"/>
                    <a:pt x="4" y="164"/>
                  </a:cubicBezTo>
                  <a:cubicBezTo>
                    <a:pt x="3" y="164"/>
                    <a:pt x="2" y="163"/>
                    <a:pt x="2" y="162"/>
                  </a:cubicBezTo>
                  <a:close/>
                  <a:moveTo>
                    <a:pt x="2" y="154"/>
                  </a:moveTo>
                  <a:lnTo>
                    <a:pt x="2" y="154"/>
                  </a:lnTo>
                  <a:cubicBezTo>
                    <a:pt x="2" y="153"/>
                    <a:pt x="3" y="152"/>
                    <a:pt x="4" y="152"/>
                  </a:cubicBezTo>
                  <a:cubicBezTo>
                    <a:pt x="5" y="152"/>
                    <a:pt x="6" y="153"/>
                    <a:pt x="6" y="154"/>
                  </a:cubicBezTo>
                  <a:cubicBezTo>
                    <a:pt x="6" y="155"/>
                    <a:pt x="5" y="156"/>
                    <a:pt x="4" y="156"/>
                  </a:cubicBezTo>
                  <a:cubicBezTo>
                    <a:pt x="3" y="156"/>
                    <a:pt x="2" y="155"/>
                    <a:pt x="2" y="154"/>
                  </a:cubicBezTo>
                  <a:close/>
                  <a:moveTo>
                    <a:pt x="2" y="146"/>
                  </a:moveTo>
                  <a:lnTo>
                    <a:pt x="2" y="146"/>
                  </a:lnTo>
                  <a:cubicBezTo>
                    <a:pt x="2" y="145"/>
                    <a:pt x="3" y="144"/>
                    <a:pt x="4" y="144"/>
                  </a:cubicBezTo>
                  <a:cubicBezTo>
                    <a:pt x="5" y="144"/>
                    <a:pt x="6" y="145"/>
                    <a:pt x="6" y="146"/>
                  </a:cubicBezTo>
                  <a:cubicBezTo>
                    <a:pt x="6" y="147"/>
                    <a:pt x="5" y="148"/>
                    <a:pt x="4" y="148"/>
                  </a:cubicBezTo>
                  <a:cubicBezTo>
                    <a:pt x="3" y="148"/>
                    <a:pt x="2" y="147"/>
                    <a:pt x="2" y="146"/>
                  </a:cubicBezTo>
                  <a:close/>
                  <a:moveTo>
                    <a:pt x="2" y="138"/>
                  </a:moveTo>
                  <a:lnTo>
                    <a:pt x="2" y="138"/>
                  </a:lnTo>
                  <a:cubicBezTo>
                    <a:pt x="2" y="137"/>
                    <a:pt x="3" y="136"/>
                    <a:pt x="4" y="136"/>
                  </a:cubicBezTo>
                  <a:cubicBezTo>
                    <a:pt x="6" y="136"/>
                    <a:pt x="6" y="137"/>
                    <a:pt x="6" y="138"/>
                  </a:cubicBezTo>
                  <a:cubicBezTo>
                    <a:pt x="6" y="139"/>
                    <a:pt x="6" y="140"/>
                    <a:pt x="4" y="140"/>
                  </a:cubicBezTo>
                  <a:cubicBezTo>
                    <a:pt x="3" y="140"/>
                    <a:pt x="2" y="139"/>
                    <a:pt x="2" y="138"/>
                  </a:cubicBezTo>
                  <a:close/>
                  <a:moveTo>
                    <a:pt x="3" y="130"/>
                  </a:moveTo>
                  <a:lnTo>
                    <a:pt x="3" y="130"/>
                  </a:lnTo>
                  <a:cubicBezTo>
                    <a:pt x="3" y="129"/>
                    <a:pt x="3" y="128"/>
                    <a:pt x="5" y="128"/>
                  </a:cubicBezTo>
                  <a:cubicBezTo>
                    <a:pt x="6" y="128"/>
                    <a:pt x="7" y="129"/>
                    <a:pt x="7" y="130"/>
                  </a:cubicBezTo>
                  <a:cubicBezTo>
                    <a:pt x="7" y="131"/>
                    <a:pt x="6" y="132"/>
                    <a:pt x="5" y="132"/>
                  </a:cubicBezTo>
                  <a:cubicBezTo>
                    <a:pt x="3"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7" y="64"/>
                    <a:pt x="7" y="65"/>
                    <a:pt x="7" y="66"/>
                  </a:cubicBezTo>
                  <a:cubicBezTo>
                    <a:pt x="7" y="67"/>
                    <a:pt x="7" y="68"/>
                    <a:pt x="5" y="68"/>
                  </a:cubicBezTo>
                  <a:cubicBezTo>
                    <a:pt x="4" y="68"/>
                    <a:pt x="3" y="67"/>
                    <a:pt x="3"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22" name="Freeform 431"/>
            <p:cNvSpPr>
              <a:spLocks noEditPoints="1"/>
            </p:cNvSpPr>
            <p:nvPr/>
          </p:nvSpPr>
          <p:spPr bwMode="auto">
            <a:xfrm>
              <a:off x="5245" y="2498"/>
              <a:ext cx="3" cy="86"/>
            </a:xfrm>
            <a:custGeom>
              <a:avLst/>
              <a:gdLst>
                <a:gd name="T0" fmla="*/ 0 w 8"/>
                <a:gd name="T1" fmla="*/ 0 h 276"/>
                <a:gd name="T2" fmla="*/ 0 w 8"/>
                <a:gd name="T3" fmla="*/ 0 h 276"/>
                <a:gd name="T4" fmla="*/ 0 w 8"/>
                <a:gd name="T5" fmla="*/ 0 h 276"/>
                <a:gd name="T6" fmla="*/ 0 w 8"/>
                <a:gd name="T7" fmla="*/ 0 h 276"/>
                <a:gd name="T8" fmla="*/ 0 w 8"/>
                <a:gd name="T9" fmla="*/ 0 h 276"/>
                <a:gd name="T10" fmla="*/ 0 w 8"/>
                <a:gd name="T11" fmla="*/ 0 h 276"/>
                <a:gd name="T12" fmla="*/ 0 w 8"/>
                <a:gd name="T13" fmla="*/ 0 h 276"/>
                <a:gd name="T14" fmla="*/ 0 w 8"/>
                <a:gd name="T15" fmla="*/ 0 h 276"/>
                <a:gd name="T16" fmla="*/ 0 w 8"/>
                <a:gd name="T17" fmla="*/ 0 h 276"/>
                <a:gd name="T18" fmla="*/ 0 w 8"/>
                <a:gd name="T19" fmla="*/ 0 h 276"/>
                <a:gd name="T20" fmla="*/ 0 w 8"/>
                <a:gd name="T21" fmla="*/ 0 h 276"/>
                <a:gd name="T22" fmla="*/ 0 w 8"/>
                <a:gd name="T23" fmla="*/ 0 h 276"/>
                <a:gd name="T24" fmla="*/ 0 w 8"/>
                <a:gd name="T25" fmla="*/ 0 h 276"/>
                <a:gd name="T26" fmla="*/ 0 w 8"/>
                <a:gd name="T27" fmla="*/ 0 h 276"/>
                <a:gd name="T28" fmla="*/ 0 w 8"/>
                <a:gd name="T29" fmla="*/ 0 h 276"/>
                <a:gd name="T30" fmla="*/ 0 w 8"/>
                <a:gd name="T31" fmla="*/ 0 h 276"/>
                <a:gd name="T32" fmla="*/ 0 w 8"/>
                <a:gd name="T33" fmla="*/ 0 h 276"/>
                <a:gd name="T34" fmla="*/ 0 w 8"/>
                <a:gd name="T35" fmla="*/ 0 h 276"/>
                <a:gd name="T36" fmla="*/ 0 w 8"/>
                <a:gd name="T37" fmla="*/ 0 h 276"/>
                <a:gd name="T38" fmla="*/ 0 w 8"/>
                <a:gd name="T39" fmla="*/ 0 h 276"/>
                <a:gd name="T40" fmla="*/ 0 w 8"/>
                <a:gd name="T41" fmla="*/ 0 h 276"/>
                <a:gd name="T42" fmla="*/ 0 w 8"/>
                <a:gd name="T43" fmla="*/ 0 h 276"/>
                <a:gd name="T44" fmla="*/ 0 w 8"/>
                <a:gd name="T45" fmla="*/ 0 h 276"/>
                <a:gd name="T46" fmla="*/ 0 w 8"/>
                <a:gd name="T47" fmla="*/ 0 h 276"/>
                <a:gd name="T48" fmla="*/ 0 w 8"/>
                <a:gd name="T49" fmla="*/ 0 h 276"/>
                <a:gd name="T50" fmla="*/ 0 w 8"/>
                <a:gd name="T51" fmla="*/ 0 h 276"/>
                <a:gd name="T52" fmla="*/ 0 w 8"/>
                <a:gd name="T53" fmla="*/ 0 h 276"/>
                <a:gd name="T54" fmla="*/ 0 w 8"/>
                <a:gd name="T55" fmla="*/ 0 h 276"/>
                <a:gd name="T56" fmla="*/ 0 w 8"/>
                <a:gd name="T57" fmla="*/ 0 h 276"/>
                <a:gd name="T58" fmla="*/ 0 w 8"/>
                <a:gd name="T59" fmla="*/ 0 h 276"/>
                <a:gd name="T60" fmla="*/ 0 w 8"/>
                <a:gd name="T61" fmla="*/ 0 h 276"/>
                <a:gd name="T62" fmla="*/ 0 w 8"/>
                <a:gd name="T63" fmla="*/ 0 h 276"/>
                <a:gd name="T64" fmla="*/ 0 w 8"/>
                <a:gd name="T65" fmla="*/ 0 h 276"/>
                <a:gd name="T66" fmla="*/ 0 w 8"/>
                <a:gd name="T67" fmla="*/ 0 h 276"/>
                <a:gd name="T68" fmla="*/ 0 w 8"/>
                <a:gd name="T69" fmla="*/ 0 h 276"/>
                <a:gd name="T70" fmla="*/ 0 w 8"/>
                <a:gd name="T71" fmla="*/ 0 h 276"/>
                <a:gd name="T72" fmla="*/ 0 w 8"/>
                <a:gd name="T73" fmla="*/ 0 h 276"/>
                <a:gd name="T74" fmla="*/ 0 w 8"/>
                <a:gd name="T75" fmla="*/ 0 h 276"/>
                <a:gd name="T76" fmla="*/ 0 w 8"/>
                <a:gd name="T77" fmla="*/ 0 h 276"/>
                <a:gd name="T78" fmla="*/ 0 w 8"/>
                <a:gd name="T79" fmla="*/ 0 h 276"/>
                <a:gd name="T80" fmla="*/ 0 w 8"/>
                <a:gd name="T81" fmla="*/ 0 h 276"/>
                <a:gd name="T82" fmla="*/ 0 w 8"/>
                <a:gd name="T83" fmla="*/ 0 h 276"/>
                <a:gd name="T84" fmla="*/ 0 w 8"/>
                <a:gd name="T85" fmla="*/ 0 h 276"/>
                <a:gd name="T86" fmla="*/ 0 w 8"/>
                <a:gd name="T87" fmla="*/ 0 h 276"/>
                <a:gd name="T88" fmla="*/ 0 w 8"/>
                <a:gd name="T89" fmla="*/ 0 h 276"/>
                <a:gd name="T90" fmla="*/ 0 w 8"/>
                <a:gd name="T91" fmla="*/ 0 h 276"/>
                <a:gd name="T92" fmla="*/ 0 w 8"/>
                <a:gd name="T93" fmla="*/ 0 h 276"/>
                <a:gd name="T94" fmla="*/ 0 w 8"/>
                <a:gd name="T95" fmla="*/ 0 h 276"/>
                <a:gd name="T96" fmla="*/ 0 w 8"/>
                <a:gd name="T97" fmla="*/ 0 h 276"/>
                <a:gd name="T98" fmla="*/ 0 w 8"/>
                <a:gd name="T99" fmla="*/ 0 h 276"/>
                <a:gd name="T100" fmla="*/ 0 w 8"/>
                <a:gd name="T101" fmla="*/ 0 h 276"/>
                <a:gd name="T102" fmla="*/ 0 w 8"/>
                <a:gd name="T103" fmla="*/ 0 h 276"/>
                <a:gd name="T104" fmla="*/ 0 w 8"/>
                <a:gd name="T105" fmla="*/ 0 h 276"/>
                <a:gd name="T106" fmla="*/ 0 w 8"/>
                <a:gd name="T107" fmla="*/ 0 h 276"/>
                <a:gd name="T108" fmla="*/ 0 w 8"/>
                <a:gd name="T109" fmla="*/ 0 h 276"/>
                <a:gd name="T110" fmla="*/ 0 w 8"/>
                <a:gd name="T111" fmla="*/ 0 h 276"/>
                <a:gd name="T112" fmla="*/ 0 w 8"/>
                <a:gd name="T113" fmla="*/ 0 h 276"/>
                <a:gd name="T114" fmla="*/ 0 w 8"/>
                <a:gd name="T115" fmla="*/ 0 h 276"/>
                <a:gd name="T116" fmla="*/ 0 w 8"/>
                <a:gd name="T117" fmla="*/ 0 h 276"/>
                <a:gd name="T118" fmla="*/ 0 w 8"/>
                <a:gd name="T119" fmla="*/ 0 h 276"/>
                <a:gd name="T120" fmla="*/ 0 w 8"/>
                <a:gd name="T121" fmla="*/ 0 h 2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276"/>
                <a:gd name="T185" fmla="*/ 8 w 8"/>
                <a:gd name="T186" fmla="*/ 276 h 2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276">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4" y="28"/>
                    <a:pt x="2" y="28"/>
                  </a:cubicBezTo>
                  <a:cubicBezTo>
                    <a:pt x="1" y="28"/>
                    <a:pt x="0" y="27"/>
                    <a:pt x="0" y="26"/>
                  </a:cubicBezTo>
                  <a:cubicBezTo>
                    <a:pt x="0" y="25"/>
                    <a:pt x="1" y="24"/>
                    <a:pt x="2" y="24"/>
                  </a:cubicBezTo>
                  <a:cubicBezTo>
                    <a:pt x="4" y="24"/>
                    <a:pt x="4" y="25"/>
                    <a:pt x="4"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5" y="92"/>
                    <a:pt x="3" y="92"/>
                  </a:cubicBezTo>
                  <a:cubicBezTo>
                    <a:pt x="2" y="92"/>
                    <a:pt x="1" y="91"/>
                    <a:pt x="1" y="90"/>
                  </a:cubicBezTo>
                  <a:cubicBezTo>
                    <a:pt x="1" y="89"/>
                    <a:pt x="2" y="88"/>
                    <a:pt x="3" y="88"/>
                  </a:cubicBezTo>
                  <a:cubicBezTo>
                    <a:pt x="5" y="88"/>
                    <a:pt x="5" y="89"/>
                    <a:pt x="5" y="90"/>
                  </a:cubicBezTo>
                  <a:close/>
                  <a:moveTo>
                    <a:pt x="6" y="98"/>
                  </a:moveTo>
                  <a:lnTo>
                    <a:pt x="6" y="98"/>
                  </a:lnTo>
                  <a:cubicBezTo>
                    <a:pt x="6" y="99"/>
                    <a:pt x="5" y="100"/>
                    <a:pt x="4" y="100"/>
                  </a:cubicBezTo>
                  <a:cubicBezTo>
                    <a:pt x="2" y="100"/>
                    <a:pt x="2" y="99"/>
                    <a:pt x="2" y="98"/>
                  </a:cubicBezTo>
                  <a:cubicBezTo>
                    <a:pt x="2" y="97"/>
                    <a:pt x="2" y="96"/>
                    <a:pt x="4" y="96"/>
                  </a:cubicBezTo>
                  <a:cubicBezTo>
                    <a:pt x="5" y="96"/>
                    <a:pt x="6" y="97"/>
                    <a:pt x="6" y="98"/>
                  </a:cubicBezTo>
                  <a:close/>
                  <a:moveTo>
                    <a:pt x="6" y="106"/>
                  </a:moveTo>
                  <a:lnTo>
                    <a:pt x="6" y="106"/>
                  </a:lnTo>
                  <a:cubicBezTo>
                    <a:pt x="6" y="107"/>
                    <a:pt x="5" y="108"/>
                    <a:pt x="4" y="108"/>
                  </a:cubicBezTo>
                  <a:cubicBezTo>
                    <a:pt x="3" y="108"/>
                    <a:pt x="2" y="107"/>
                    <a:pt x="2" y="106"/>
                  </a:cubicBezTo>
                  <a:cubicBezTo>
                    <a:pt x="2" y="105"/>
                    <a:pt x="3" y="104"/>
                    <a:pt x="4" y="104"/>
                  </a:cubicBezTo>
                  <a:cubicBezTo>
                    <a:pt x="5" y="104"/>
                    <a:pt x="6" y="105"/>
                    <a:pt x="6" y="106"/>
                  </a:cubicBezTo>
                  <a:close/>
                  <a:moveTo>
                    <a:pt x="6" y="114"/>
                  </a:moveTo>
                  <a:lnTo>
                    <a:pt x="6" y="114"/>
                  </a:lnTo>
                  <a:cubicBezTo>
                    <a:pt x="6" y="115"/>
                    <a:pt x="5" y="116"/>
                    <a:pt x="4" y="116"/>
                  </a:cubicBezTo>
                  <a:cubicBezTo>
                    <a:pt x="3" y="116"/>
                    <a:pt x="2" y="115"/>
                    <a:pt x="2" y="114"/>
                  </a:cubicBezTo>
                  <a:cubicBezTo>
                    <a:pt x="2" y="113"/>
                    <a:pt x="3" y="112"/>
                    <a:pt x="4" y="112"/>
                  </a:cubicBezTo>
                  <a:cubicBezTo>
                    <a:pt x="5" y="112"/>
                    <a:pt x="6" y="113"/>
                    <a:pt x="6" y="114"/>
                  </a:cubicBezTo>
                  <a:close/>
                  <a:moveTo>
                    <a:pt x="6" y="122"/>
                  </a:moveTo>
                  <a:lnTo>
                    <a:pt x="6" y="122"/>
                  </a:lnTo>
                  <a:cubicBezTo>
                    <a:pt x="6" y="123"/>
                    <a:pt x="5" y="124"/>
                    <a:pt x="4" y="124"/>
                  </a:cubicBezTo>
                  <a:cubicBezTo>
                    <a:pt x="3" y="124"/>
                    <a:pt x="2" y="123"/>
                    <a:pt x="2" y="122"/>
                  </a:cubicBezTo>
                  <a:cubicBezTo>
                    <a:pt x="2" y="121"/>
                    <a:pt x="3" y="120"/>
                    <a:pt x="4" y="120"/>
                  </a:cubicBezTo>
                  <a:cubicBezTo>
                    <a:pt x="5" y="120"/>
                    <a:pt x="6" y="121"/>
                    <a:pt x="6" y="122"/>
                  </a:cubicBezTo>
                  <a:close/>
                  <a:moveTo>
                    <a:pt x="6" y="130"/>
                  </a:moveTo>
                  <a:lnTo>
                    <a:pt x="6" y="130"/>
                  </a:lnTo>
                  <a:cubicBezTo>
                    <a:pt x="6" y="131"/>
                    <a:pt x="5" y="132"/>
                    <a:pt x="4" y="132"/>
                  </a:cubicBezTo>
                  <a:cubicBezTo>
                    <a:pt x="3" y="132"/>
                    <a:pt x="2" y="131"/>
                    <a:pt x="2" y="130"/>
                  </a:cubicBezTo>
                  <a:cubicBezTo>
                    <a:pt x="2" y="129"/>
                    <a:pt x="3"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6" y="156"/>
                    <a:pt x="4" y="156"/>
                  </a:cubicBezTo>
                  <a:cubicBezTo>
                    <a:pt x="3" y="156"/>
                    <a:pt x="2" y="155"/>
                    <a:pt x="2" y="154"/>
                  </a:cubicBezTo>
                  <a:cubicBezTo>
                    <a:pt x="2" y="153"/>
                    <a:pt x="3" y="152"/>
                    <a:pt x="4" y="152"/>
                  </a:cubicBezTo>
                  <a:cubicBezTo>
                    <a:pt x="6" y="152"/>
                    <a:pt x="6" y="153"/>
                    <a:pt x="6" y="154"/>
                  </a:cubicBezTo>
                  <a:close/>
                  <a:moveTo>
                    <a:pt x="7" y="162"/>
                  </a:moveTo>
                  <a:lnTo>
                    <a:pt x="7" y="162"/>
                  </a:lnTo>
                  <a:cubicBezTo>
                    <a:pt x="7" y="163"/>
                    <a:pt x="6" y="164"/>
                    <a:pt x="5" y="164"/>
                  </a:cubicBezTo>
                  <a:cubicBezTo>
                    <a:pt x="3" y="164"/>
                    <a:pt x="3" y="163"/>
                    <a:pt x="3" y="162"/>
                  </a:cubicBezTo>
                  <a:cubicBezTo>
                    <a:pt x="3" y="161"/>
                    <a:pt x="3" y="160"/>
                    <a:pt x="5" y="160"/>
                  </a:cubicBezTo>
                  <a:cubicBezTo>
                    <a:pt x="6" y="160"/>
                    <a:pt x="7" y="161"/>
                    <a:pt x="7" y="162"/>
                  </a:cubicBezTo>
                  <a:close/>
                  <a:moveTo>
                    <a:pt x="7" y="170"/>
                  </a:moveTo>
                  <a:lnTo>
                    <a:pt x="7" y="170"/>
                  </a:lnTo>
                  <a:cubicBezTo>
                    <a:pt x="7" y="171"/>
                    <a:pt x="6" y="172"/>
                    <a:pt x="5" y="172"/>
                  </a:cubicBezTo>
                  <a:cubicBezTo>
                    <a:pt x="4" y="172"/>
                    <a:pt x="3" y="171"/>
                    <a:pt x="3" y="170"/>
                  </a:cubicBezTo>
                  <a:cubicBezTo>
                    <a:pt x="3" y="169"/>
                    <a:pt x="4" y="168"/>
                    <a:pt x="5" y="168"/>
                  </a:cubicBezTo>
                  <a:cubicBezTo>
                    <a:pt x="6" y="168"/>
                    <a:pt x="7" y="169"/>
                    <a:pt x="7" y="170"/>
                  </a:cubicBezTo>
                  <a:close/>
                  <a:moveTo>
                    <a:pt x="7" y="178"/>
                  </a:moveTo>
                  <a:lnTo>
                    <a:pt x="7" y="178"/>
                  </a:lnTo>
                  <a:cubicBezTo>
                    <a:pt x="7" y="179"/>
                    <a:pt x="6" y="180"/>
                    <a:pt x="5" y="180"/>
                  </a:cubicBezTo>
                  <a:cubicBezTo>
                    <a:pt x="4" y="180"/>
                    <a:pt x="3" y="179"/>
                    <a:pt x="3" y="178"/>
                  </a:cubicBezTo>
                  <a:cubicBezTo>
                    <a:pt x="3" y="177"/>
                    <a:pt x="4" y="176"/>
                    <a:pt x="5" y="176"/>
                  </a:cubicBezTo>
                  <a:cubicBezTo>
                    <a:pt x="6" y="176"/>
                    <a:pt x="7" y="177"/>
                    <a:pt x="7" y="178"/>
                  </a:cubicBezTo>
                  <a:close/>
                  <a:moveTo>
                    <a:pt x="7" y="186"/>
                  </a:moveTo>
                  <a:lnTo>
                    <a:pt x="7" y="186"/>
                  </a:lnTo>
                  <a:cubicBezTo>
                    <a:pt x="7" y="187"/>
                    <a:pt x="6" y="188"/>
                    <a:pt x="5" y="188"/>
                  </a:cubicBezTo>
                  <a:cubicBezTo>
                    <a:pt x="4" y="188"/>
                    <a:pt x="3" y="187"/>
                    <a:pt x="3" y="186"/>
                  </a:cubicBezTo>
                  <a:cubicBezTo>
                    <a:pt x="3" y="185"/>
                    <a:pt x="4" y="184"/>
                    <a:pt x="5" y="184"/>
                  </a:cubicBezTo>
                  <a:cubicBezTo>
                    <a:pt x="6" y="184"/>
                    <a:pt x="7" y="185"/>
                    <a:pt x="7" y="186"/>
                  </a:cubicBezTo>
                  <a:close/>
                  <a:moveTo>
                    <a:pt x="7" y="194"/>
                  </a:moveTo>
                  <a:lnTo>
                    <a:pt x="7" y="194"/>
                  </a:lnTo>
                  <a:cubicBezTo>
                    <a:pt x="7" y="195"/>
                    <a:pt x="6" y="196"/>
                    <a:pt x="5" y="196"/>
                  </a:cubicBezTo>
                  <a:cubicBezTo>
                    <a:pt x="4" y="196"/>
                    <a:pt x="3" y="195"/>
                    <a:pt x="3" y="194"/>
                  </a:cubicBezTo>
                  <a:cubicBezTo>
                    <a:pt x="3" y="193"/>
                    <a:pt x="4" y="192"/>
                    <a:pt x="5" y="192"/>
                  </a:cubicBezTo>
                  <a:cubicBezTo>
                    <a:pt x="6" y="192"/>
                    <a:pt x="7" y="193"/>
                    <a:pt x="7" y="194"/>
                  </a:cubicBezTo>
                  <a:close/>
                  <a:moveTo>
                    <a:pt x="7" y="202"/>
                  </a:moveTo>
                  <a:lnTo>
                    <a:pt x="7" y="202"/>
                  </a:lnTo>
                  <a:cubicBezTo>
                    <a:pt x="7" y="203"/>
                    <a:pt x="6" y="204"/>
                    <a:pt x="5" y="204"/>
                  </a:cubicBezTo>
                  <a:cubicBezTo>
                    <a:pt x="4" y="204"/>
                    <a:pt x="3" y="203"/>
                    <a:pt x="3" y="202"/>
                  </a:cubicBezTo>
                  <a:cubicBezTo>
                    <a:pt x="3" y="201"/>
                    <a:pt x="4" y="200"/>
                    <a:pt x="5" y="200"/>
                  </a:cubicBezTo>
                  <a:cubicBezTo>
                    <a:pt x="6" y="200"/>
                    <a:pt x="7" y="201"/>
                    <a:pt x="7" y="202"/>
                  </a:cubicBezTo>
                  <a:close/>
                  <a:moveTo>
                    <a:pt x="7" y="210"/>
                  </a:moveTo>
                  <a:lnTo>
                    <a:pt x="7" y="210"/>
                  </a:lnTo>
                  <a:cubicBezTo>
                    <a:pt x="7" y="211"/>
                    <a:pt x="6" y="212"/>
                    <a:pt x="5" y="212"/>
                  </a:cubicBezTo>
                  <a:cubicBezTo>
                    <a:pt x="4" y="212"/>
                    <a:pt x="3" y="211"/>
                    <a:pt x="3" y="210"/>
                  </a:cubicBezTo>
                  <a:cubicBezTo>
                    <a:pt x="3" y="209"/>
                    <a:pt x="4" y="208"/>
                    <a:pt x="5" y="208"/>
                  </a:cubicBezTo>
                  <a:cubicBezTo>
                    <a:pt x="6" y="208"/>
                    <a:pt x="7" y="209"/>
                    <a:pt x="7" y="210"/>
                  </a:cubicBezTo>
                  <a:close/>
                  <a:moveTo>
                    <a:pt x="7" y="218"/>
                  </a:moveTo>
                  <a:lnTo>
                    <a:pt x="7" y="218"/>
                  </a:lnTo>
                  <a:cubicBezTo>
                    <a:pt x="7" y="219"/>
                    <a:pt x="7" y="220"/>
                    <a:pt x="5" y="220"/>
                  </a:cubicBezTo>
                  <a:cubicBezTo>
                    <a:pt x="4" y="220"/>
                    <a:pt x="3" y="219"/>
                    <a:pt x="3" y="218"/>
                  </a:cubicBezTo>
                  <a:cubicBezTo>
                    <a:pt x="3" y="217"/>
                    <a:pt x="4" y="216"/>
                    <a:pt x="5" y="216"/>
                  </a:cubicBezTo>
                  <a:cubicBezTo>
                    <a:pt x="7" y="216"/>
                    <a:pt x="7" y="217"/>
                    <a:pt x="7" y="218"/>
                  </a:cubicBezTo>
                  <a:close/>
                  <a:moveTo>
                    <a:pt x="8" y="226"/>
                  </a:moveTo>
                  <a:lnTo>
                    <a:pt x="8" y="226"/>
                  </a:lnTo>
                  <a:cubicBezTo>
                    <a:pt x="8" y="227"/>
                    <a:pt x="7" y="228"/>
                    <a:pt x="6" y="228"/>
                  </a:cubicBezTo>
                  <a:cubicBezTo>
                    <a:pt x="4" y="228"/>
                    <a:pt x="4" y="227"/>
                    <a:pt x="4" y="226"/>
                  </a:cubicBezTo>
                  <a:cubicBezTo>
                    <a:pt x="4" y="225"/>
                    <a:pt x="4" y="224"/>
                    <a:pt x="6" y="224"/>
                  </a:cubicBezTo>
                  <a:cubicBezTo>
                    <a:pt x="7" y="224"/>
                    <a:pt x="8" y="225"/>
                    <a:pt x="8" y="226"/>
                  </a:cubicBezTo>
                  <a:close/>
                  <a:moveTo>
                    <a:pt x="8" y="234"/>
                  </a:moveTo>
                  <a:lnTo>
                    <a:pt x="8" y="234"/>
                  </a:lnTo>
                  <a:cubicBezTo>
                    <a:pt x="8" y="235"/>
                    <a:pt x="7" y="236"/>
                    <a:pt x="6" y="236"/>
                  </a:cubicBezTo>
                  <a:cubicBezTo>
                    <a:pt x="5" y="236"/>
                    <a:pt x="4" y="235"/>
                    <a:pt x="4" y="234"/>
                  </a:cubicBezTo>
                  <a:cubicBezTo>
                    <a:pt x="4" y="233"/>
                    <a:pt x="5" y="232"/>
                    <a:pt x="6" y="232"/>
                  </a:cubicBezTo>
                  <a:cubicBezTo>
                    <a:pt x="7" y="232"/>
                    <a:pt x="8" y="233"/>
                    <a:pt x="8" y="234"/>
                  </a:cubicBezTo>
                  <a:close/>
                  <a:moveTo>
                    <a:pt x="8" y="242"/>
                  </a:moveTo>
                  <a:lnTo>
                    <a:pt x="8" y="242"/>
                  </a:lnTo>
                  <a:cubicBezTo>
                    <a:pt x="8" y="243"/>
                    <a:pt x="7" y="244"/>
                    <a:pt x="6" y="244"/>
                  </a:cubicBezTo>
                  <a:cubicBezTo>
                    <a:pt x="5" y="244"/>
                    <a:pt x="4" y="243"/>
                    <a:pt x="4" y="242"/>
                  </a:cubicBezTo>
                  <a:cubicBezTo>
                    <a:pt x="4" y="241"/>
                    <a:pt x="5" y="240"/>
                    <a:pt x="6" y="240"/>
                  </a:cubicBezTo>
                  <a:cubicBezTo>
                    <a:pt x="7" y="240"/>
                    <a:pt x="8" y="241"/>
                    <a:pt x="8" y="242"/>
                  </a:cubicBezTo>
                  <a:close/>
                  <a:moveTo>
                    <a:pt x="8" y="250"/>
                  </a:moveTo>
                  <a:lnTo>
                    <a:pt x="8" y="250"/>
                  </a:lnTo>
                  <a:cubicBezTo>
                    <a:pt x="8" y="252"/>
                    <a:pt x="7" y="252"/>
                    <a:pt x="6" y="252"/>
                  </a:cubicBezTo>
                  <a:cubicBezTo>
                    <a:pt x="5" y="252"/>
                    <a:pt x="4" y="252"/>
                    <a:pt x="4" y="250"/>
                  </a:cubicBezTo>
                  <a:cubicBezTo>
                    <a:pt x="4" y="249"/>
                    <a:pt x="5" y="248"/>
                    <a:pt x="6" y="248"/>
                  </a:cubicBezTo>
                  <a:cubicBezTo>
                    <a:pt x="7" y="248"/>
                    <a:pt x="8" y="249"/>
                    <a:pt x="8" y="250"/>
                  </a:cubicBezTo>
                  <a:close/>
                  <a:moveTo>
                    <a:pt x="8" y="258"/>
                  </a:moveTo>
                  <a:lnTo>
                    <a:pt x="8" y="258"/>
                  </a:lnTo>
                  <a:cubicBezTo>
                    <a:pt x="8" y="260"/>
                    <a:pt x="7" y="260"/>
                    <a:pt x="6" y="260"/>
                  </a:cubicBezTo>
                  <a:cubicBezTo>
                    <a:pt x="5" y="260"/>
                    <a:pt x="4" y="260"/>
                    <a:pt x="4" y="258"/>
                  </a:cubicBezTo>
                  <a:cubicBezTo>
                    <a:pt x="4" y="257"/>
                    <a:pt x="5" y="256"/>
                    <a:pt x="6" y="256"/>
                  </a:cubicBezTo>
                  <a:cubicBezTo>
                    <a:pt x="7" y="256"/>
                    <a:pt x="8" y="257"/>
                    <a:pt x="8" y="258"/>
                  </a:cubicBezTo>
                  <a:close/>
                  <a:moveTo>
                    <a:pt x="8" y="266"/>
                  </a:moveTo>
                  <a:lnTo>
                    <a:pt x="8" y="266"/>
                  </a:lnTo>
                  <a:cubicBezTo>
                    <a:pt x="8" y="268"/>
                    <a:pt x="7" y="268"/>
                    <a:pt x="6" y="268"/>
                  </a:cubicBezTo>
                  <a:cubicBezTo>
                    <a:pt x="5" y="268"/>
                    <a:pt x="4" y="268"/>
                    <a:pt x="4" y="266"/>
                  </a:cubicBezTo>
                  <a:cubicBezTo>
                    <a:pt x="4" y="265"/>
                    <a:pt x="5" y="264"/>
                    <a:pt x="6" y="264"/>
                  </a:cubicBezTo>
                  <a:cubicBezTo>
                    <a:pt x="7" y="264"/>
                    <a:pt x="8" y="265"/>
                    <a:pt x="8" y="266"/>
                  </a:cubicBezTo>
                  <a:close/>
                  <a:moveTo>
                    <a:pt x="8" y="274"/>
                  </a:moveTo>
                  <a:lnTo>
                    <a:pt x="8" y="274"/>
                  </a:lnTo>
                  <a:cubicBezTo>
                    <a:pt x="8" y="276"/>
                    <a:pt x="7" y="276"/>
                    <a:pt x="6" y="276"/>
                  </a:cubicBezTo>
                  <a:cubicBezTo>
                    <a:pt x="5" y="276"/>
                    <a:pt x="4" y="276"/>
                    <a:pt x="4" y="274"/>
                  </a:cubicBezTo>
                  <a:cubicBezTo>
                    <a:pt x="4" y="273"/>
                    <a:pt x="5" y="272"/>
                    <a:pt x="6" y="272"/>
                  </a:cubicBezTo>
                  <a:cubicBezTo>
                    <a:pt x="7" y="272"/>
                    <a:pt x="8" y="273"/>
                    <a:pt x="8" y="27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23" name="Freeform 432"/>
            <p:cNvSpPr>
              <a:spLocks noEditPoints="1"/>
            </p:cNvSpPr>
            <p:nvPr/>
          </p:nvSpPr>
          <p:spPr bwMode="auto">
            <a:xfrm>
              <a:off x="5406" y="2219"/>
              <a:ext cx="2" cy="132"/>
            </a:xfrm>
            <a:custGeom>
              <a:avLst/>
              <a:gdLst>
                <a:gd name="T0" fmla="*/ 0 w 8"/>
                <a:gd name="T1" fmla="*/ 0 h 420"/>
                <a:gd name="T2" fmla="*/ 0 w 8"/>
                <a:gd name="T3" fmla="*/ 0 h 420"/>
                <a:gd name="T4" fmla="*/ 0 w 8"/>
                <a:gd name="T5" fmla="*/ 0 h 420"/>
                <a:gd name="T6" fmla="*/ 0 w 8"/>
                <a:gd name="T7" fmla="*/ 0 h 420"/>
                <a:gd name="T8" fmla="*/ 0 w 8"/>
                <a:gd name="T9" fmla="*/ 0 h 420"/>
                <a:gd name="T10" fmla="*/ 0 w 8"/>
                <a:gd name="T11" fmla="*/ 0 h 420"/>
                <a:gd name="T12" fmla="*/ 0 w 8"/>
                <a:gd name="T13" fmla="*/ 0 h 420"/>
                <a:gd name="T14" fmla="*/ 0 w 8"/>
                <a:gd name="T15" fmla="*/ 0 h 420"/>
                <a:gd name="T16" fmla="*/ 0 w 8"/>
                <a:gd name="T17" fmla="*/ 0 h 420"/>
                <a:gd name="T18" fmla="*/ 0 w 8"/>
                <a:gd name="T19" fmla="*/ 0 h 420"/>
                <a:gd name="T20" fmla="*/ 0 w 8"/>
                <a:gd name="T21" fmla="*/ 0 h 420"/>
                <a:gd name="T22" fmla="*/ 0 w 8"/>
                <a:gd name="T23" fmla="*/ 0 h 420"/>
                <a:gd name="T24" fmla="*/ 0 w 8"/>
                <a:gd name="T25" fmla="*/ 0 h 420"/>
                <a:gd name="T26" fmla="*/ 0 w 8"/>
                <a:gd name="T27" fmla="*/ 0 h 420"/>
                <a:gd name="T28" fmla="*/ 0 w 8"/>
                <a:gd name="T29" fmla="*/ 0 h 420"/>
                <a:gd name="T30" fmla="*/ 0 w 8"/>
                <a:gd name="T31" fmla="*/ 0 h 420"/>
                <a:gd name="T32" fmla="*/ 0 w 8"/>
                <a:gd name="T33" fmla="*/ 0 h 420"/>
                <a:gd name="T34" fmla="*/ 0 w 8"/>
                <a:gd name="T35" fmla="*/ 0 h 420"/>
                <a:gd name="T36" fmla="*/ 0 w 8"/>
                <a:gd name="T37" fmla="*/ 0 h 420"/>
                <a:gd name="T38" fmla="*/ 0 w 8"/>
                <a:gd name="T39" fmla="*/ 0 h 420"/>
                <a:gd name="T40" fmla="*/ 0 w 8"/>
                <a:gd name="T41" fmla="*/ 0 h 420"/>
                <a:gd name="T42" fmla="*/ 0 w 8"/>
                <a:gd name="T43" fmla="*/ 0 h 420"/>
                <a:gd name="T44" fmla="*/ 0 w 8"/>
                <a:gd name="T45" fmla="*/ 0 h 420"/>
                <a:gd name="T46" fmla="*/ 0 w 8"/>
                <a:gd name="T47" fmla="*/ 0 h 420"/>
                <a:gd name="T48" fmla="*/ 0 w 8"/>
                <a:gd name="T49" fmla="*/ 0 h 420"/>
                <a:gd name="T50" fmla="*/ 0 w 8"/>
                <a:gd name="T51" fmla="*/ 0 h 420"/>
                <a:gd name="T52" fmla="*/ 0 w 8"/>
                <a:gd name="T53" fmla="*/ 0 h 420"/>
                <a:gd name="T54" fmla="*/ 0 w 8"/>
                <a:gd name="T55" fmla="*/ 0 h 420"/>
                <a:gd name="T56" fmla="*/ 0 w 8"/>
                <a:gd name="T57" fmla="*/ 0 h 420"/>
                <a:gd name="T58" fmla="*/ 0 w 8"/>
                <a:gd name="T59" fmla="*/ 0 h 420"/>
                <a:gd name="T60" fmla="*/ 0 w 8"/>
                <a:gd name="T61" fmla="*/ 0 h 420"/>
                <a:gd name="T62" fmla="*/ 0 w 8"/>
                <a:gd name="T63" fmla="*/ 0 h 420"/>
                <a:gd name="T64" fmla="*/ 0 w 8"/>
                <a:gd name="T65" fmla="*/ 0 h 420"/>
                <a:gd name="T66" fmla="*/ 0 w 8"/>
                <a:gd name="T67" fmla="*/ 0 h 420"/>
                <a:gd name="T68" fmla="*/ 0 w 8"/>
                <a:gd name="T69" fmla="*/ 0 h 420"/>
                <a:gd name="T70" fmla="*/ 0 w 8"/>
                <a:gd name="T71" fmla="*/ 0 h 420"/>
                <a:gd name="T72" fmla="*/ 0 w 8"/>
                <a:gd name="T73" fmla="*/ 0 h 420"/>
                <a:gd name="T74" fmla="*/ 0 w 8"/>
                <a:gd name="T75" fmla="*/ 0 h 420"/>
                <a:gd name="T76" fmla="*/ 0 w 8"/>
                <a:gd name="T77" fmla="*/ 0 h 420"/>
                <a:gd name="T78" fmla="*/ 0 w 8"/>
                <a:gd name="T79" fmla="*/ 0 h 420"/>
                <a:gd name="T80" fmla="*/ 0 w 8"/>
                <a:gd name="T81" fmla="*/ 0 h 420"/>
                <a:gd name="T82" fmla="*/ 0 w 8"/>
                <a:gd name="T83" fmla="*/ 0 h 420"/>
                <a:gd name="T84" fmla="*/ 0 w 8"/>
                <a:gd name="T85" fmla="*/ 0 h 420"/>
                <a:gd name="T86" fmla="*/ 0 w 8"/>
                <a:gd name="T87" fmla="*/ 0 h 420"/>
                <a:gd name="T88" fmla="*/ 0 w 8"/>
                <a:gd name="T89" fmla="*/ 0 h 420"/>
                <a:gd name="T90" fmla="*/ 0 w 8"/>
                <a:gd name="T91" fmla="*/ 0 h 420"/>
                <a:gd name="T92" fmla="*/ 0 w 8"/>
                <a:gd name="T93" fmla="*/ 0 h 420"/>
                <a:gd name="T94" fmla="*/ 0 w 8"/>
                <a:gd name="T95" fmla="*/ 0 h 420"/>
                <a:gd name="T96" fmla="*/ 0 w 8"/>
                <a:gd name="T97" fmla="*/ 0 h 420"/>
                <a:gd name="T98" fmla="*/ 0 w 8"/>
                <a:gd name="T99" fmla="*/ 0 h 420"/>
                <a:gd name="T100" fmla="*/ 0 w 8"/>
                <a:gd name="T101" fmla="*/ 0 h 420"/>
                <a:gd name="T102" fmla="*/ 0 w 8"/>
                <a:gd name="T103" fmla="*/ 0 h 420"/>
                <a:gd name="T104" fmla="*/ 0 w 8"/>
                <a:gd name="T105" fmla="*/ 0 h 420"/>
                <a:gd name="T106" fmla="*/ 0 w 8"/>
                <a:gd name="T107" fmla="*/ 0 h 420"/>
                <a:gd name="T108" fmla="*/ 0 w 8"/>
                <a:gd name="T109" fmla="*/ 0 h 420"/>
                <a:gd name="T110" fmla="*/ 0 w 8"/>
                <a:gd name="T111" fmla="*/ 0 h 420"/>
                <a:gd name="T112" fmla="*/ 0 w 8"/>
                <a:gd name="T113" fmla="*/ 0 h 420"/>
                <a:gd name="T114" fmla="*/ 0 w 8"/>
                <a:gd name="T115" fmla="*/ 0 h 420"/>
                <a:gd name="T116" fmla="*/ 0 w 8"/>
                <a:gd name="T117" fmla="*/ 0 h 420"/>
                <a:gd name="T118" fmla="*/ 0 w 8"/>
                <a:gd name="T119" fmla="*/ 0 h 420"/>
                <a:gd name="T120" fmla="*/ 0 w 8"/>
                <a:gd name="T121" fmla="*/ 0 h 4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
                <a:gd name="T184" fmla="*/ 0 h 420"/>
                <a:gd name="T185" fmla="*/ 8 w 8"/>
                <a:gd name="T186" fmla="*/ 420 h 4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 h="42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3" y="68"/>
                    <a:pt x="2" y="68"/>
                  </a:cubicBezTo>
                  <a:cubicBezTo>
                    <a:pt x="1" y="68"/>
                    <a:pt x="0" y="67"/>
                    <a:pt x="0" y="66"/>
                  </a:cubicBezTo>
                  <a:cubicBezTo>
                    <a:pt x="0" y="65"/>
                    <a:pt x="1" y="64"/>
                    <a:pt x="2" y="64"/>
                  </a:cubicBezTo>
                  <a:cubicBezTo>
                    <a:pt x="3" y="64"/>
                    <a:pt x="4" y="65"/>
                    <a:pt x="4" y="66"/>
                  </a:cubicBezTo>
                  <a:close/>
                  <a:moveTo>
                    <a:pt x="4" y="74"/>
                  </a:moveTo>
                  <a:lnTo>
                    <a:pt x="4" y="74"/>
                  </a:lnTo>
                  <a:cubicBezTo>
                    <a:pt x="4" y="75"/>
                    <a:pt x="3" y="76"/>
                    <a:pt x="2" y="76"/>
                  </a:cubicBezTo>
                  <a:cubicBezTo>
                    <a:pt x="1" y="76"/>
                    <a:pt x="0" y="75"/>
                    <a:pt x="0" y="74"/>
                  </a:cubicBezTo>
                  <a:cubicBezTo>
                    <a:pt x="0" y="73"/>
                    <a:pt x="1" y="72"/>
                    <a:pt x="2" y="72"/>
                  </a:cubicBezTo>
                  <a:cubicBezTo>
                    <a:pt x="3" y="72"/>
                    <a:pt x="4" y="73"/>
                    <a:pt x="4" y="74"/>
                  </a:cubicBezTo>
                  <a:close/>
                  <a:moveTo>
                    <a:pt x="4" y="82"/>
                  </a:moveTo>
                  <a:lnTo>
                    <a:pt x="4" y="82"/>
                  </a:lnTo>
                  <a:cubicBezTo>
                    <a:pt x="4" y="83"/>
                    <a:pt x="4" y="84"/>
                    <a:pt x="2" y="84"/>
                  </a:cubicBezTo>
                  <a:cubicBezTo>
                    <a:pt x="1" y="84"/>
                    <a:pt x="0" y="83"/>
                    <a:pt x="0" y="82"/>
                  </a:cubicBezTo>
                  <a:cubicBezTo>
                    <a:pt x="0" y="81"/>
                    <a:pt x="1" y="80"/>
                    <a:pt x="2" y="80"/>
                  </a:cubicBezTo>
                  <a:cubicBezTo>
                    <a:pt x="4" y="80"/>
                    <a:pt x="4" y="81"/>
                    <a:pt x="4" y="82"/>
                  </a:cubicBezTo>
                  <a:close/>
                  <a:moveTo>
                    <a:pt x="5" y="90"/>
                  </a:moveTo>
                  <a:lnTo>
                    <a:pt x="5" y="90"/>
                  </a:lnTo>
                  <a:cubicBezTo>
                    <a:pt x="5" y="91"/>
                    <a:pt x="4" y="92"/>
                    <a:pt x="3" y="92"/>
                  </a:cubicBezTo>
                  <a:cubicBezTo>
                    <a:pt x="1" y="92"/>
                    <a:pt x="1" y="91"/>
                    <a:pt x="1" y="90"/>
                  </a:cubicBezTo>
                  <a:cubicBezTo>
                    <a:pt x="1" y="89"/>
                    <a:pt x="1" y="88"/>
                    <a:pt x="3" y="88"/>
                  </a:cubicBezTo>
                  <a:cubicBezTo>
                    <a:pt x="4" y="88"/>
                    <a:pt x="5" y="89"/>
                    <a:pt x="5" y="90"/>
                  </a:cubicBezTo>
                  <a:close/>
                  <a:moveTo>
                    <a:pt x="5" y="98"/>
                  </a:moveTo>
                  <a:lnTo>
                    <a:pt x="5" y="98"/>
                  </a:lnTo>
                  <a:cubicBezTo>
                    <a:pt x="5" y="99"/>
                    <a:pt x="4" y="100"/>
                    <a:pt x="3" y="100"/>
                  </a:cubicBezTo>
                  <a:cubicBezTo>
                    <a:pt x="1" y="100"/>
                    <a:pt x="1" y="99"/>
                    <a:pt x="1" y="98"/>
                  </a:cubicBezTo>
                  <a:cubicBezTo>
                    <a:pt x="1" y="97"/>
                    <a:pt x="1"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5" y="188"/>
                    <a:pt x="3" y="188"/>
                  </a:cubicBezTo>
                  <a:cubicBezTo>
                    <a:pt x="2" y="188"/>
                    <a:pt x="1" y="187"/>
                    <a:pt x="1" y="186"/>
                  </a:cubicBezTo>
                  <a:cubicBezTo>
                    <a:pt x="1" y="185"/>
                    <a:pt x="2" y="184"/>
                    <a:pt x="3" y="184"/>
                  </a:cubicBezTo>
                  <a:cubicBezTo>
                    <a:pt x="5" y="184"/>
                    <a:pt x="5" y="185"/>
                    <a:pt x="5" y="186"/>
                  </a:cubicBezTo>
                  <a:close/>
                  <a:moveTo>
                    <a:pt x="6" y="194"/>
                  </a:moveTo>
                  <a:lnTo>
                    <a:pt x="6" y="194"/>
                  </a:lnTo>
                  <a:cubicBezTo>
                    <a:pt x="6" y="195"/>
                    <a:pt x="5" y="196"/>
                    <a:pt x="4" y="196"/>
                  </a:cubicBezTo>
                  <a:cubicBezTo>
                    <a:pt x="2" y="196"/>
                    <a:pt x="2" y="195"/>
                    <a:pt x="2" y="194"/>
                  </a:cubicBezTo>
                  <a:cubicBezTo>
                    <a:pt x="2" y="193"/>
                    <a:pt x="2"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5" y="244"/>
                    <a:pt x="4" y="244"/>
                  </a:cubicBezTo>
                  <a:cubicBezTo>
                    <a:pt x="3" y="244"/>
                    <a:pt x="2" y="243"/>
                    <a:pt x="2" y="242"/>
                  </a:cubicBezTo>
                  <a:cubicBezTo>
                    <a:pt x="2" y="241"/>
                    <a:pt x="3" y="240"/>
                    <a:pt x="4" y="240"/>
                  </a:cubicBezTo>
                  <a:cubicBezTo>
                    <a:pt x="5" y="240"/>
                    <a:pt x="6" y="241"/>
                    <a:pt x="6" y="242"/>
                  </a:cubicBezTo>
                  <a:close/>
                  <a:moveTo>
                    <a:pt x="6" y="250"/>
                  </a:moveTo>
                  <a:lnTo>
                    <a:pt x="6" y="250"/>
                  </a:lnTo>
                  <a:cubicBezTo>
                    <a:pt x="6" y="251"/>
                    <a:pt x="5" y="252"/>
                    <a:pt x="4" y="252"/>
                  </a:cubicBezTo>
                  <a:cubicBezTo>
                    <a:pt x="3" y="252"/>
                    <a:pt x="2" y="251"/>
                    <a:pt x="2" y="250"/>
                  </a:cubicBezTo>
                  <a:cubicBezTo>
                    <a:pt x="2" y="249"/>
                    <a:pt x="3" y="248"/>
                    <a:pt x="4" y="248"/>
                  </a:cubicBezTo>
                  <a:cubicBezTo>
                    <a:pt x="5" y="248"/>
                    <a:pt x="6" y="249"/>
                    <a:pt x="6" y="250"/>
                  </a:cubicBezTo>
                  <a:close/>
                  <a:moveTo>
                    <a:pt x="6" y="258"/>
                  </a:moveTo>
                  <a:lnTo>
                    <a:pt x="6" y="258"/>
                  </a:lnTo>
                  <a:cubicBezTo>
                    <a:pt x="6" y="259"/>
                    <a:pt x="5" y="260"/>
                    <a:pt x="4" y="260"/>
                  </a:cubicBezTo>
                  <a:cubicBezTo>
                    <a:pt x="3" y="260"/>
                    <a:pt x="2" y="259"/>
                    <a:pt x="2" y="258"/>
                  </a:cubicBezTo>
                  <a:cubicBezTo>
                    <a:pt x="2" y="257"/>
                    <a:pt x="3"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6" y="284"/>
                    <a:pt x="4" y="284"/>
                  </a:cubicBezTo>
                  <a:cubicBezTo>
                    <a:pt x="3" y="284"/>
                    <a:pt x="2" y="283"/>
                    <a:pt x="2" y="282"/>
                  </a:cubicBezTo>
                  <a:cubicBezTo>
                    <a:pt x="2" y="281"/>
                    <a:pt x="3" y="280"/>
                    <a:pt x="4" y="280"/>
                  </a:cubicBezTo>
                  <a:cubicBezTo>
                    <a:pt x="6" y="280"/>
                    <a:pt x="6" y="281"/>
                    <a:pt x="6" y="282"/>
                  </a:cubicBezTo>
                  <a:close/>
                  <a:moveTo>
                    <a:pt x="7" y="290"/>
                  </a:moveTo>
                  <a:lnTo>
                    <a:pt x="7" y="290"/>
                  </a:lnTo>
                  <a:cubicBezTo>
                    <a:pt x="7" y="291"/>
                    <a:pt x="6" y="292"/>
                    <a:pt x="5" y="292"/>
                  </a:cubicBezTo>
                  <a:cubicBezTo>
                    <a:pt x="3" y="292"/>
                    <a:pt x="3" y="291"/>
                    <a:pt x="3" y="290"/>
                  </a:cubicBezTo>
                  <a:cubicBezTo>
                    <a:pt x="3" y="289"/>
                    <a:pt x="3" y="288"/>
                    <a:pt x="5" y="288"/>
                  </a:cubicBezTo>
                  <a:cubicBezTo>
                    <a:pt x="6" y="288"/>
                    <a:pt x="7" y="289"/>
                    <a:pt x="7" y="290"/>
                  </a:cubicBezTo>
                  <a:close/>
                  <a:moveTo>
                    <a:pt x="7" y="298"/>
                  </a:moveTo>
                  <a:lnTo>
                    <a:pt x="7" y="298"/>
                  </a:lnTo>
                  <a:cubicBezTo>
                    <a:pt x="7" y="299"/>
                    <a:pt x="6" y="300"/>
                    <a:pt x="5" y="300"/>
                  </a:cubicBezTo>
                  <a:cubicBezTo>
                    <a:pt x="3" y="300"/>
                    <a:pt x="3" y="299"/>
                    <a:pt x="3" y="298"/>
                  </a:cubicBezTo>
                  <a:cubicBezTo>
                    <a:pt x="3" y="297"/>
                    <a:pt x="3"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6" y="364"/>
                    <a:pt x="5" y="364"/>
                  </a:cubicBezTo>
                  <a:cubicBezTo>
                    <a:pt x="4" y="364"/>
                    <a:pt x="3" y="363"/>
                    <a:pt x="3" y="362"/>
                  </a:cubicBezTo>
                  <a:cubicBezTo>
                    <a:pt x="3" y="361"/>
                    <a:pt x="4" y="360"/>
                    <a:pt x="5" y="360"/>
                  </a:cubicBezTo>
                  <a:cubicBezTo>
                    <a:pt x="6" y="360"/>
                    <a:pt x="7" y="361"/>
                    <a:pt x="7" y="362"/>
                  </a:cubicBezTo>
                  <a:close/>
                  <a:moveTo>
                    <a:pt x="7" y="370"/>
                  </a:moveTo>
                  <a:lnTo>
                    <a:pt x="7" y="370"/>
                  </a:lnTo>
                  <a:cubicBezTo>
                    <a:pt x="7" y="371"/>
                    <a:pt x="6" y="372"/>
                    <a:pt x="5" y="372"/>
                  </a:cubicBezTo>
                  <a:cubicBezTo>
                    <a:pt x="4" y="372"/>
                    <a:pt x="3" y="371"/>
                    <a:pt x="3" y="370"/>
                  </a:cubicBezTo>
                  <a:cubicBezTo>
                    <a:pt x="3" y="369"/>
                    <a:pt x="4" y="368"/>
                    <a:pt x="5" y="368"/>
                  </a:cubicBezTo>
                  <a:cubicBezTo>
                    <a:pt x="6" y="368"/>
                    <a:pt x="7" y="369"/>
                    <a:pt x="7" y="370"/>
                  </a:cubicBezTo>
                  <a:close/>
                  <a:moveTo>
                    <a:pt x="7" y="378"/>
                  </a:moveTo>
                  <a:lnTo>
                    <a:pt x="7" y="378"/>
                  </a:lnTo>
                  <a:cubicBezTo>
                    <a:pt x="7" y="379"/>
                    <a:pt x="6" y="380"/>
                    <a:pt x="5" y="380"/>
                  </a:cubicBezTo>
                  <a:cubicBezTo>
                    <a:pt x="4" y="380"/>
                    <a:pt x="3" y="379"/>
                    <a:pt x="3" y="378"/>
                  </a:cubicBezTo>
                  <a:cubicBezTo>
                    <a:pt x="3" y="377"/>
                    <a:pt x="4" y="376"/>
                    <a:pt x="5" y="376"/>
                  </a:cubicBezTo>
                  <a:cubicBezTo>
                    <a:pt x="6" y="376"/>
                    <a:pt x="7" y="377"/>
                    <a:pt x="7" y="378"/>
                  </a:cubicBezTo>
                  <a:close/>
                  <a:moveTo>
                    <a:pt x="7" y="386"/>
                  </a:moveTo>
                  <a:lnTo>
                    <a:pt x="7" y="386"/>
                  </a:lnTo>
                  <a:cubicBezTo>
                    <a:pt x="7" y="387"/>
                    <a:pt x="7" y="388"/>
                    <a:pt x="5" y="388"/>
                  </a:cubicBezTo>
                  <a:cubicBezTo>
                    <a:pt x="4" y="388"/>
                    <a:pt x="3" y="387"/>
                    <a:pt x="3" y="386"/>
                  </a:cubicBezTo>
                  <a:cubicBezTo>
                    <a:pt x="3" y="385"/>
                    <a:pt x="4" y="384"/>
                    <a:pt x="5" y="384"/>
                  </a:cubicBezTo>
                  <a:cubicBezTo>
                    <a:pt x="7" y="384"/>
                    <a:pt x="7" y="385"/>
                    <a:pt x="7" y="386"/>
                  </a:cubicBezTo>
                  <a:close/>
                  <a:moveTo>
                    <a:pt x="8" y="394"/>
                  </a:moveTo>
                  <a:lnTo>
                    <a:pt x="8" y="394"/>
                  </a:lnTo>
                  <a:cubicBezTo>
                    <a:pt x="8" y="395"/>
                    <a:pt x="7" y="396"/>
                    <a:pt x="6" y="396"/>
                  </a:cubicBezTo>
                  <a:cubicBezTo>
                    <a:pt x="4" y="396"/>
                    <a:pt x="4" y="395"/>
                    <a:pt x="4" y="394"/>
                  </a:cubicBezTo>
                  <a:cubicBezTo>
                    <a:pt x="4" y="393"/>
                    <a:pt x="4" y="392"/>
                    <a:pt x="6" y="392"/>
                  </a:cubicBezTo>
                  <a:cubicBezTo>
                    <a:pt x="7" y="392"/>
                    <a:pt x="8" y="393"/>
                    <a:pt x="8" y="394"/>
                  </a:cubicBezTo>
                  <a:close/>
                  <a:moveTo>
                    <a:pt x="8" y="402"/>
                  </a:moveTo>
                  <a:lnTo>
                    <a:pt x="8" y="402"/>
                  </a:lnTo>
                  <a:cubicBezTo>
                    <a:pt x="8" y="403"/>
                    <a:pt x="7" y="404"/>
                    <a:pt x="6" y="404"/>
                  </a:cubicBezTo>
                  <a:cubicBezTo>
                    <a:pt x="5" y="404"/>
                    <a:pt x="4" y="403"/>
                    <a:pt x="4" y="402"/>
                  </a:cubicBezTo>
                  <a:cubicBezTo>
                    <a:pt x="4" y="401"/>
                    <a:pt x="5" y="400"/>
                    <a:pt x="6" y="400"/>
                  </a:cubicBezTo>
                  <a:cubicBezTo>
                    <a:pt x="7" y="400"/>
                    <a:pt x="8" y="401"/>
                    <a:pt x="8" y="402"/>
                  </a:cubicBezTo>
                  <a:close/>
                  <a:moveTo>
                    <a:pt x="8" y="410"/>
                  </a:moveTo>
                  <a:lnTo>
                    <a:pt x="8" y="410"/>
                  </a:lnTo>
                  <a:cubicBezTo>
                    <a:pt x="8" y="411"/>
                    <a:pt x="7" y="412"/>
                    <a:pt x="6" y="412"/>
                  </a:cubicBezTo>
                  <a:cubicBezTo>
                    <a:pt x="5" y="412"/>
                    <a:pt x="4" y="411"/>
                    <a:pt x="4" y="410"/>
                  </a:cubicBezTo>
                  <a:cubicBezTo>
                    <a:pt x="4" y="409"/>
                    <a:pt x="5" y="408"/>
                    <a:pt x="6" y="408"/>
                  </a:cubicBezTo>
                  <a:cubicBezTo>
                    <a:pt x="7" y="408"/>
                    <a:pt x="8" y="409"/>
                    <a:pt x="8" y="410"/>
                  </a:cubicBezTo>
                  <a:close/>
                  <a:moveTo>
                    <a:pt x="8" y="418"/>
                  </a:moveTo>
                  <a:lnTo>
                    <a:pt x="8" y="418"/>
                  </a:lnTo>
                  <a:cubicBezTo>
                    <a:pt x="8" y="419"/>
                    <a:pt x="7" y="420"/>
                    <a:pt x="6" y="420"/>
                  </a:cubicBezTo>
                  <a:cubicBezTo>
                    <a:pt x="5" y="420"/>
                    <a:pt x="4" y="419"/>
                    <a:pt x="4" y="418"/>
                  </a:cubicBezTo>
                  <a:cubicBezTo>
                    <a:pt x="4" y="417"/>
                    <a:pt x="5" y="416"/>
                    <a:pt x="6" y="416"/>
                  </a:cubicBezTo>
                  <a:cubicBezTo>
                    <a:pt x="7" y="416"/>
                    <a:pt x="8" y="417"/>
                    <a:pt x="8" y="4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24" name="Freeform 433"/>
            <p:cNvSpPr>
              <a:spLocks noEditPoints="1"/>
            </p:cNvSpPr>
            <p:nvPr/>
          </p:nvSpPr>
          <p:spPr bwMode="auto">
            <a:xfrm>
              <a:off x="5513" y="2026"/>
              <a:ext cx="3" cy="193"/>
            </a:xfrm>
            <a:custGeom>
              <a:avLst/>
              <a:gdLst>
                <a:gd name="T0" fmla="*/ 0 w 9"/>
                <a:gd name="T1" fmla="*/ 0 h 620"/>
                <a:gd name="T2" fmla="*/ 0 w 9"/>
                <a:gd name="T3" fmla="*/ 0 h 620"/>
                <a:gd name="T4" fmla="*/ 0 w 9"/>
                <a:gd name="T5" fmla="*/ 0 h 620"/>
                <a:gd name="T6" fmla="*/ 0 w 9"/>
                <a:gd name="T7" fmla="*/ 0 h 620"/>
                <a:gd name="T8" fmla="*/ 0 w 9"/>
                <a:gd name="T9" fmla="*/ 0 h 620"/>
                <a:gd name="T10" fmla="*/ 0 w 9"/>
                <a:gd name="T11" fmla="*/ 0 h 620"/>
                <a:gd name="T12" fmla="*/ 0 w 9"/>
                <a:gd name="T13" fmla="*/ 0 h 620"/>
                <a:gd name="T14" fmla="*/ 0 w 9"/>
                <a:gd name="T15" fmla="*/ 0 h 620"/>
                <a:gd name="T16" fmla="*/ 0 w 9"/>
                <a:gd name="T17" fmla="*/ 0 h 620"/>
                <a:gd name="T18" fmla="*/ 0 w 9"/>
                <a:gd name="T19" fmla="*/ 0 h 620"/>
                <a:gd name="T20" fmla="*/ 0 w 9"/>
                <a:gd name="T21" fmla="*/ 0 h 620"/>
                <a:gd name="T22" fmla="*/ 0 w 9"/>
                <a:gd name="T23" fmla="*/ 0 h 620"/>
                <a:gd name="T24" fmla="*/ 0 w 9"/>
                <a:gd name="T25" fmla="*/ 0 h 620"/>
                <a:gd name="T26" fmla="*/ 0 w 9"/>
                <a:gd name="T27" fmla="*/ 0 h 620"/>
                <a:gd name="T28" fmla="*/ 0 w 9"/>
                <a:gd name="T29" fmla="*/ 0 h 620"/>
                <a:gd name="T30" fmla="*/ 0 w 9"/>
                <a:gd name="T31" fmla="*/ 0 h 620"/>
                <a:gd name="T32" fmla="*/ 0 w 9"/>
                <a:gd name="T33" fmla="*/ 0 h 620"/>
                <a:gd name="T34" fmla="*/ 0 w 9"/>
                <a:gd name="T35" fmla="*/ 0 h 620"/>
                <a:gd name="T36" fmla="*/ 0 w 9"/>
                <a:gd name="T37" fmla="*/ 0 h 620"/>
                <a:gd name="T38" fmla="*/ 0 w 9"/>
                <a:gd name="T39" fmla="*/ 0 h 620"/>
                <a:gd name="T40" fmla="*/ 0 w 9"/>
                <a:gd name="T41" fmla="*/ 0 h 620"/>
                <a:gd name="T42" fmla="*/ 0 w 9"/>
                <a:gd name="T43" fmla="*/ 0 h 620"/>
                <a:gd name="T44" fmla="*/ 0 w 9"/>
                <a:gd name="T45" fmla="*/ 0 h 620"/>
                <a:gd name="T46" fmla="*/ 0 w 9"/>
                <a:gd name="T47" fmla="*/ 0 h 620"/>
                <a:gd name="T48" fmla="*/ 0 w 9"/>
                <a:gd name="T49" fmla="*/ 0 h 620"/>
                <a:gd name="T50" fmla="*/ 0 w 9"/>
                <a:gd name="T51" fmla="*/ 0 h 620"/>
                <a:gd name="T52" fmla="*/ 0 w 9"/>
                <a:gd name="T53" fmla="*/ 0 h 620"/>
                <a:gd name="T54" fmla="*/ 0 w 9"/>
                <a:gd name="T55" fmla="*/ 0 h 620"/>
                <a:gd name="T56" fmla="*/ 0 w 9"/>
                <a:gd name="T57" fmla="*/ 0 h 620"/>
                <a:gd name="T58" fmla="*/ 0 w 9"/>
                <a:gd name="T59" fmla="*/ 0 h 620"/>
                <a:gd name="T60" fmla="*/ 0 w 9"/>
                <a:gd name="T61" fmla="*/ 0 h 620"/>
                <a:gd name="T62" fmla="*/ 0 w 9"/>
                <a:gd name="T63" fmla="*/ 0 h 620"/>
                <a:gd name="T64" fmla="*/ 0 w 9"/>
                <a:gd name="T65" fmla="*/ 0 h 620"/>
                <a:gd name="T66" fmla="*/ 0 w 9"/>
                <a:gd name="T67" fmla="*/ 0 h 620"/>
                <a:gd name="T68" fmla="*/ 0 w 9"/>
                <a:gd name="T69" fmla="*/ 0 h 620"/>
                <a:gd name="T70" fmla="*/ 0 w 9"/>
                <a:gd name="T71" fmla="*/ 0 h 620"/>
                <a:gd name="T72" fmla="*/ 0 w 9"/>
                <a:gd name="T73" fmla="*/ 0 h 620"/>
                <a:gd name="T74" fmla="*/ 0 w 9"/>
                <a:gd name="T75" fmla="*/ 0 h 620"/>
                <a:gd name="T76" fmla="*/ 0 w 9"/>
                <a:gd name="T77" fmla="*/ 0 h 620"/>
                <a:gd name="T78" fmla="*/ 0 w 9"/>
                <a:gd name="T79" fmla="*/ 0 h 620"/>
                <a:gd name="T80" fmla="*/ 0 w 9"/>
                <a:gd name="T81" fmla="*/ 0 h 620"/>
                <a:gd name="T82" fmla="*/ 0 w 9"/>
                <a:gd name="T83" fmla="*/ 0 h 620"/>
                <a:gd name="T84" fmla="*/ 0 w 9"/>
                <a:gd name="T85" fmla="*/ 0 h 620"/>
                <a:gd name="T86" fmla="*/ 0 w 9"/>
                <a:gd name="T87" fmla="*/ 0 h 620"/>
                <a:gd name="T88" fmla="*/ 0 w 9"/>
                <a:gd name="T89" fmla="*/ 0 h 620"/>
                <a:gd name="T90" fmla="*/ 0 w 9"/>
                <a:gd name="T91" fmla="*/ 0 h 620"/>
                <a:gd name="T92" fmla="*/ 0 w 9"/>
                <a:gd name="T93" fmla="*/ 1 h 620"/>
                <a:gd name="T94" fmla="*/ 0 w 9"/>
                <a:gd name="T95" fmla="*/ 1 h 620"/>
                <a:gd name="T96" fmla="*/ 0 w 9"/>
                <a:gd name="T97" fmla="*/ 1 h 620"/>
                <a:gd name="T98" fmla="*/ 0 w 9"/>
                <a:gd name="T99" fmla="*/ 1 h 620"/>
                <a:gd name="T100" fmla="*/ 0 w 9"/>
                <a:gd name="T101" fmla="*/ 1 h 620"/>
                <a:gd name="T102" fmla="*/ 0 w 9"/>
                <a:gd name="T103" fmla="*/ 1 h 620"/>
                <a:gd name="T104" fmla="*/ 0 w 9"/>
                <a:gd name="T105" fmla="*/ 1 h 620"/>
                <a:gd name="T106" fmla="*/ 0 w 9"/>
                <a:gd name="T107" fmla="*/ 1 h 620"/>
                <a:gd name="T108" fmla="*/ 0 w 9"/>
                <a:gd name="T109" fmla="*/ 1 h 620"/>
                <a:gd name="T110" fmla="*/ 0 w 9"/>
                <a:gd name="T111" fmla="*/ 1 h 620"/>
                <a:gd name="T112" fmla="*/ 0 w 9"/>
                <a:gd name="T113" fmla="*/ 1 h 620"/>
                <a:gd name="T114" fmla="*/ 0 w 9"/>
                <a:gd name="T115" fmla="*/ 1 h 620"/>
                <a:gd name="T116" fmla="*/ 0 w 9"/>
                <a:gd name="T117" fmla="*/ 1 h 620"/>
                <a:gd name="T118" fmla="*/ 0 w 9"/>
                <a:gd name="T119" fmla="*/ 1 h 6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
                <a:gd name="T181" fmla="*/ 0 h 620"/>
                <a:gd name="T182" fmla="*/ 9 w 9"/>
                <a:gd name="T183" fmla="*/ 620 h 6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 h="620">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5" y="148"/>
                    <a:pt x="3" y="148"/>
                  </a:cubicBezTo>
                  <a:cubicBezTo>
                    <a:pt x="2" y="148"/>
                    <a:pt x="1" y="147"/>
                    <a:pt x="1" y="146"/>
                  </a:cubicBezTo>
                  <a:cubicBezTo>
                    <a:pt x="1" y="145"/>
                    <a:pt x="2" y="144"/>
                    <a:pt x="3" y="144"/>
                  </a:cubicBezTo>
                  <a:cubicBezTo>
                    <a:pt x="5" y="144"/>
                    <a:pt x="5" y="145"/>
                    <a:pt x="5" y="146"/>
                  </a:cubicBezTo>
                  <a:close/>
                  <a:moveTo>
                    <a:pt x="5" y="154"/>
                  </a:moveTo>
                  <a:lnTo>
                    <a:pt x="5" y="154"/>
                  </a:lnTo>
                  <a:cubicBezTo>
                    <a:pt x="5" y="155"/>
                    <a:pt x="5" y="156"/>
                    <a:pt x="3" y="156"/>
                  </a:cubicBezTo>
                  <a:cubicBezTo>
                    <a:pt x="2" y="156"/>
                    <a:pt x="1" y="155"/>
                    <a:pt x="1" y="154"/>
                  </a:cubicBezTo>
                  <a:cubicBezTo>
                    <a:pt x="1" y="153"/>
                    <a:pt x="2" y="152"/>
                    <a:pt x="3" y="152"/>
                  </a:cubicBezTo>
                  <a:cubicBezTo>
                    <a:pt x="5" y="152"/>
                    <a:pt x="5" y="153"/>
                    <a:pt x="5" y="154"/>
                  </a:cubicBezTo>
                  <a:close/>
                  <a:moveTo>
                    <a:pt x="6" y="162"/>
                  </a:moveTo>
                  <a:lnTo>
                    <a:pt x="6" y="162"/>
                  </a:lnTo>
                  <a:cubicBezTo>
                    <a:pt x="6" y="163"/>
                    <a:pt x="5" y="164"/>
                    <a:pt x="4" y="164"/>
                  </a:cubicBezTo>
                  <a:cubicBezTo>
                    <a:pt x="2" y="164"/>
                    <a:pt x="2" y="163"/>
                    <a:pt x="2" y="162"/>
                  </a:cubicBezTo>
                  <a:cubicBezTo>
                    <a:pt x="2" y="161"/>
                    <a:pt x="2" y="160"/>
                    <a:pt x="4" y="160"/>
                  </a:cubicBezTo>
                  <a:cubicBezTo>
                    <a:pt x="5" y="160"/>
                    <a:pt x="6" y="161"/>
                    <a:pt x="6" y="162"/>
                  </a:cubicBezTo>
                  <a:close/>
                  <a:moveTo>
                    <a:pt x="6" y="170"/>
                  </a:moveTo>
                  <a:lnTo>
                    <a:pt x="6" y="170"/>
                  </a:lnTo>
                  <a:cubicBezTo>
                    <a:pt x="6" y="171"/>
                    <a:pt x="5" y="172"/>
                    <a:pt x="4" y="172"/>
                  </a:cubicBezTo>
                  <a:cubicBezTo>
                    <a:pt x="2" y="172"/>
                    <a:pt x="2" y="171"/>
                    <a:pt x="2" y="170"/>
                  </a:cubicBezTo>
                  <a:cubicBezTo>
                    <a:pt x="2" y="169"/>
                    <a:pt x="2"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5" y="244"/>
                    <a:pt x="4" y="244"/>
                  </a:cubicBezTo>
                  <a:cubicBezTo>
                    <a:pt x="3" y="244"/>
                    <a:pt x="2" y="243"/>
                    <a:pt x="2" y="242"/>
                  </a:cubicBezTo>
                  <a:cubicBezTo>
                    <a:pt x="2" y="241"/>
                    <a:pt x="3" y="240"/>
                    <a:pt x="4" y="240"/>
                  </a:cubicBezTo>
                  <a:cubicBezTo>
                    <a:pt x="5" y="240"/>
                    <a:pt x="6" y="241"/>
                    <a:pt x="6" y="242"/>
                  </a:cubicBezTo>
                  <a:close/>
                  <a:moveTo>
                    <a:pt x="6" y="250"/>
                  </a:moveTo>
                  <a:lnTo>
                    <a:pt x="6" y="250"/>
                  </a:lnTo>
                  <a:cubicBezTo>
                    <a:pt x="6" y="251"/>
                    <a:pt x="5" y="252"/>
                    <a:pt x="4" y="252"/>
                  </a:cubicBezTo>
                  <a:cubicBezTo>
                    <a:pt x="3" y="252"/>
                    <a:pt x="2" y="251"/>
                    <a:pt x="2" y="250"/>
                  </a:cubicBezTo>
                  <a:cubicBezTo>
                    <a:pt x="2" y="249"/>
                    <a:pt x="3" y="248"/>
                    <a:pt x="4" y="248"/>
                  </a:cubicBezTo>
                  <a:cubicBezTo>
                    <a:pt x="5" y="248"/>
                    <a:pt x="6" y="249"/>
                    <a:pt x="6" y="250"/>
                  </a:cubicBezTo>
                  <a:close/>
                  <a:moveTo>
                    <a:pt x="6" y="258"/>
                  </a:moveTo>
                  <a:lnTo>
                    <a:pt x="6" y="258"/>
                  </a:lnTo>
                  <a:cubicBezTo>
                    <a:pt x="6" y="259"/>
                    <a:pt x="5" y="260"/>
                    <a:pt x="4" y="260"/>
                  </a:cubicBezTo>
                  <a:cubicBezTo>
                    <a:pt x="3" y="260"/>
                    <a:pt x="2" y="259"/>
                    <a:pt x="2" y="258"/>
                  </a:cubicBezTo>
                  <a:cubicBezTo>
                    <a:pt x="2" y="257"/>
                    <a:pt x="3"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5" y="284"/>
                    <a:pt x="4" y="284"/>
                  </a:cubicBezTo>
                  <a:cubicBezTo>
                    <a:pt x="3" y="284"/>
                    <a:pt x="2" y="283"/>
                    <a:pt x="2" y="282"/>
                  </a:cubicBezTo>
                  <a:cubicBezTo>
                    <a:pt x="2" y="281"/>
                    <a:pt x="3" y="280"/>
                    <a:pt x="4" y="280"/>
                  </a:cubicBezTo>
                  <a:cubicBezTo>
                    <a:pt x="5" y="280"/>
                    <a:pt x="6" y="281"/>
                    <a:pt x="6" y="282"/>
                  </a:cubicBezTo>
                  <a:close/>
                  <a:moveTo>
                    <a:pt x="6" y="290"/>
                  </a:moveTo>
                  <a:lnTo>
                    <a:pt x="6" y="290"/>
                  </a:lnTo>
                  <a:cubicBezTo>
                    <a:pt x="6" y="291"/>
                    <a:pt x="5" y="292"/>
                    <a:pt x="4" y="292"/>
                  </a:cubicBezTo>
                  <a:cubicBezTo>
                    <a:pt x="3" y="292"/>
                    <a:pt x="2" y="291"/>
                    <a:pt x="2" y="290"/>
                  </a:cubicBezTo>
                  <a:cubicBezTo>
                    <a:pt x="2" y="289"/>
                    <a:pt x="3" y="288"/>
                    <a:pt x="4" y="288"/>
                  </a:cubicBezTo>
                  <a:cubicBezTo>
                    <a:pt x="5" y="288"/>
                    <a:pt x="6" y="289"/>
                    <a:pt x="6" y="290"/>
                  </a:cubicBezTo>
                  <a:close/>
                  <a:moveTo>
                    <a:pt x="6" y="298"/>
                  </a:moveTo>
                  <a:lnTo>
                    <a:pt x="6" y="298"/>
                  </a:lnTo>
                  <a:cubicBezTo>
                    <a:pt x="6" y="299"/>
                    <a:pt x="6" y="300"/>
                    <a:pt x="4" y="300"/>
                  </a:cubicBezTo>
                  <a:cubicBezTo>
                    <a:pt x="3" y="300"/>
                    <a:pt x="2" y="299"/>
                    <a:pt x="2" y="298"/>
                  </a:cubicBezTo>
                  <a:cubicBezTo>
                    <a:pt x="2" y="297"/>
                    <a:pt x="3" y="296"/>
                    <a:pt x="4" y="296"/>
                  </a:cubicBezTo>
                  <a:cubicBezTo>
                    <a:pt x="6" y="296"/>
                    <a:pt x="6" y="297"/>
                    <a:pt x="6" y="298"/>
                  </a:cubicBezTo>
                  <a:close/>
                  <a:moveTo>
                    <a:pt x="6" y="306"/>
                  </a:moveTo>
                  <a:lnTo>
                    <a:pt x="6" y="306"/>
                  </a:lnTo>
                  <a:cubicBezTo>
                    <a:pt x="6" y="307"/>
                    <a:pt x="6" y="308"/>
                    <a:pt x="4" y="308"/>
                  </a:cubicBezTo>
                  <a:cubicBezTo>
                    <a:pt x="3" y="308"/>
                    <a:pt x="2" y="307"/>
                    <a:pt x="2" y="306"/>
                  </a:cubicBezTo>
                  <a:cubicBezTo>
                    <a:pt x="2" y="305"/>
                    <a:pt x="3" y="304"/>
                    <a:pt x="4" y="304"/>
                  </a:cubicBezTo>
                  <a:cubicBezTo>
                    <a:pt x="6" y="304"/>
                    <a:pt x="6" y="305"/>
                    <a:pt x="6" y="306"/>
                  </a:cubicBezTo>
                  <a:close/>
                  <a:moveTo>
                    <a:pt x="7" y="314"/>
                  </a:moveTo>
                  <a:lnTo>
                    <a:pt x="7" y="314"/>
                  </a:lnTo>
                  <a:cubicBezTo>
                    <a:pt x="7" y="315"/>
                    <a:pt x="6" y="316"/>
                    <a:pt x="5" y="316"/>
                  </a:cubicBezTo>
                  <a:cubicBezTo>
                    <a:pt x="3" y="316"/>
                    <a:pt x="3" y="315"/>
                    <a:pt x="3" y="314"/>
                  </a:cubicBezTo>
                  <a:cubicBezTo>
                    <a:pt x="3" y="313"/>
                    <a:pt x="3" y="312"/>
                    <a:pt x="5" y="312"/>
                  </a:cubicBezTo>
                  <a:cubicBezTo>
                    <a:pt x="6" y="312"/>
                    <a:pt x="7" y="313"/>
                    <a:pt x="7" y="314"/>
                  </a:cubicBezTo>
                  <a:close/>
                  <a:moveTo>
                    <a:pt x="7" y="322"/>
                  </a:moveTo>
                  <a:lnTo>
                    <a:pt x="7" y="322"/>
                  </a:lnTo>
                  <a:cubicBezTo>
                    <a:pt x="7" y="323"/>
                    <a:pt x="6" y="324"/>
                    <a:pt x="5" y="324"/>
                  </a:cubicBezTo>
                  <a:cubicBezTo>
                    <a:pt x="3" y="324"/>
                    <a:pt x="3" y="323"/>
                    <a:pt x="3" y="322"/>
                  </a:cubicBezTo>
                  <a:cubicBezTo>
                    <a:pt x="3" y="321"/>
                    <a:pt x="3"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6" y="364"/>
                    <a:pt x="5" y="364"/>
                  </a:cubicBezTo>
                  <a:cubicBezTo>
                    <a:pt x="4" y="364"/>
                    <a:pt x="3" y="363"/>
                    <a:pt x="3" y="362"/>
                  </a:cubicBezTo>
                  <a:cubicBezTo>
                    <a:pt x="3" y="361"/>
                    <a:pt x="4" y="360"/>
                    <a:pt x="5" y="360"/>
                  </a:cubicBezTo>
                  <a:cubicBezTo>
                    <a:pt x="6" y="360"/>
                    <a:pt x="7" y="361"/>
                    <a:pt x="7" y="362"/>
                  </a:cubicBezTo>
                  <a:close/>
                  <a:moveTo>
                    <a:pt x="7" y="370"/>
                  </a:moveTo>
                  <a:lnTo>
                    <a:pt x="7" y="370"/>
                  </a:lnTo>
                  <a:cubicBezTo>
                    <a:pt x="7" y="371"/>
                    <a:pt x="6" y="372"/>
                    <a:pt x="5" y="372"/>
                  </a:cubicBezTo>
                  <a:cubicBezTo>
                    <a:pt x="4" y="372"/>
                    <a:pt x="3" y="371"/>
                    <a:pt x="3" y="370"/>
                  </a:cubicBezTo>
                  <a:cubicBezTo>
                    <a:pt x="3" y="369"/>
                    <a:pt x="4" y="368"/>
                    <a:pt x="5" y="368"/>
                  </a:cubicBezTo>
                  <a:cubicBezTo>
                    <a:pt x="6" y="368"/>
                    <a:pt x="7" y="369"/>
                    <a:pt x="7" y="370"/>
                  </a:cubicBezTo>
                  <a:close/>
                  <a:moveTo>
                    <a:pt x="7" y="378"/>
                  </a:moveTo>
                  <a:lnTo>
                    <a:pt x="7" y="378"/>
                  </a:lnTo>
                  <a:cubicBezTo>
                    <a:pt x="7" y="379"/>
                    <a:pt x="6" y="380"/>
                    <a:pt x="5" y="380"/>
                  </a:cubicBezTo>
                  <a:cubicBezTo>
                    <a:pt x="4" y="380"/>
                    <a:pt x="3" y="379"/>
                    <a:pt x="3" y="378"/>
                  </a:cubicBezTo>
                  <a:cubicBezTo>
                    <a:pt x="3" y="377"/>
                    <a:pt x="4" y="376"/>
                    <a:pt x="5" y="376"/>
                  </a:cubicBezTo>
                  <a:cubicBezTo>
                    <a:pt x="6" y="376"/>
                    <a:pt x="7" y="377"/>
                    <a:pt x="7" y="378"/>
                  </a:cubicBezTo>
                  <a:close/>
                  <a:moveTo>
                    <a:pt x="7" y="386"/>
                  </a:moveTo>
                  <a:lnTo>
                    <a:pt x="7" y="386"/>
                  </a:lnTo>
                  <a:cubicBezTo>
                    <a:pt x="7" y="387"/>
                    <a:pt x="6" y="388"/>
                    <a:pt x="5" y="388"/>
                  </a:cubicBezTo>
                  <a:cubicBezTo>
                    <a:pt x="4" y="388"/>
                    <a:pt x="3" y="387"/>
                    <a:pt x="3" y="386"/>
                  </a:cubicBezTo>
                  <a:cubicBezTo>
                    <a:pt x="3" y="385"/>
                    <a:pt x="4" y="384"/>
                    <a:pt x="5" y="384"/>
                  </a:cubicBezTo>
                  <a:cubicBezTo>
                    <a:pt x="6" y="384"/>
                    <a:pt x="7" y="385"/>
                    <a:pt x="7" y="386"/>
                  </a:cubicBezTo>
                  <a:close/>
                  <a:moveTo>
                    <a:pt x="7" y="394"/>
                  </a:moveTo>
                  <a:lnTo>
                    <a:pt x="7" y="394"/>
                  </a:lnTo>
                  <a:cubicBezTo>
                    <a:pt x="7" y="395"/>
                    <a:pt x="6" y="396"/>
                    <a:pt x="5" y="396"/>
                  </a:cubicBezTo>
                  <a:cubicBezTo>
                    <a:pt x="4" y="396"/>
                    <a:pt x="3" y="395"/>
                    <a:pt x="3" y="394"/>
                  </a:cubicBezTo>
                  <a:cubicBezTo>
                    <a:pt x="3" y="393"/>
                    <a:pt x="4" y="392"/>
                    <a:pt x="5" y="392"/>
                  </a:cubicBezTo>
                  <a:cubicBezTo>
                    <a:pt x="6" y="392"/>
                    <a:pt x="7" y="393"/>
                    <a:pt x="7" y="394"/>
                  </a:cubicBezTo>
                  <a:close/>
                  <a:moveTo>
                    <a:pt x="7" y="402"/>
                  </a:moveTo>
                  <a:lnTo>
                    <a:pt x="7" y="402"/>
                  </a:lnTo>
                  <a:cubicBezTo>
                    <a:pt x="7" y="403"/>
                    <a:pt x="6" y="404"/>
                    <a:pt x="5" y="404"/>
                  </a:cubicBezTo>
                  <a:cubicBezTo>
                    <a:pt x="4" y="404"/>
                    <a:pt x="3" y="403"/>
                    <a:pt x="3" y="402"/>
                  </a:cubicBezTo>
                  <a:cubicBezTo>
                    <a:pt x="3" y="401"/>
                    <a:pt x="4" y="400"/>
                    <a:pt x="5" y="400"/>
                  </a:cubicBezTo>
                  <a:cubicBezTo>
                    <a:pt x="6" y="400"/>
                    <a:pt x="7" y="401"/>
                    <a:pt x="7" y="402"/>
                  </a:cubicBezTo>
                  <a:close/>
                  <a:moveTo>
                    <a:pt x="7" y="410"/>
                  </a:moveTo>
                  <a:lnTo>
                    <a:pt x="7" y="410"/>
                  </a:lnTo>
                  <a:cubicBezTo>
                    <a:pt x="7" y="411"/>
                    <a:pt x="6" y="412"/>
                    <a:pt x="5" y="412"/>
                  </a:cubicBezTo>
                  <a:cubicBezTo>
                    <a:pt x="4" y="412"/>
                    <a:pt x="3" y="411"/>
                    <a:pt x="3" y="410"/>
                  </a:cubicBezTo>
                  <a:cubicBezTo>
                    <a:pt x="3" y="409"/>
                    <a:pt x="4" y="408"/>
                    <a:pt x="5" y="408"/>
                  </a:cubicBezTo>
                  <a:cubicBezTo>
                    <a:pt x="6" y="408"/>
                    <a:pt x="7" y="409"/>
                    <a:pt x="7" y="410"/>
                  </a:cubicBezTo>
                  <a:close/>
                  <a:moveTo>
                    <a:pt x="7" y="418"/>
                  </a:moveTo>
                  <a:lnTo>
                    <a:pt x="7" y="418"/>
                  </a:lnTo>
                  <a:cubicBezTo>
                    <a:pt x="7" y="419"/>
                    <a:pt x="6" y="420"/>
                    <a:pt x="5" y="420"/>
                  </a:cubicBezTo>
                  <a:cubicBezTo>
                    <a:pt x="4" y="420"/>
                    <a:pt x="3" y="419"/>
                    <a:pt x="3" y="418"/>
                  </a:cubicBezTo>
                  <a:cubicBezTo>
                    <a:pt x="3" y="417"/>
                    <a:pt x="4" y="416"/>
                    <a:pt x="5" y="416"/>
                  </a:cubicBezTo>
                  <a:cubicBezTo>
                    <a:pt x="6" y="416"/>
                    <a:pt x="7" y="417"/>
                    <a:pt x="7" y="418"/>
                  </a:cubicBezTo>
                  <a:close/>
                  <a:moveTo>
                    <a:pt x="7" y="426"/>
                  </a:moveTo>
                  <a:lnTo>
                    <a:pt x="7" y="426"/>
                  </a:lnTo>
                  <a:cubicBezTo>
                    <a:pt x="7" y="427"/>
                    <a:pt x="6" y="428"/>
                    <a:pt x="5" y="428"/>
                  </a:cubicBezTo>
                  <a:cubicBezTo>
                    <a:pt x="4" y="428"/>
                    <a:pt x="3" y="427"/>
                    <a:pt x="3" y="426"/>
                  </a:cubicBezTo>
                  <a:cubicBezTo>
                    <a:pt x="3" y="425"/>
                    <a:pt x="4" y="424"/>
                    <a:pt x="5" y="424"/>
                  </a:cubicBezTo>
                  <a:cubicBezTo>
                    <a:pt x="6" y="424"/>
                    <a:pt x="7" y="425"/>
                    <a:pt x="7" y="426"/>
                  </a:cubicBezTo>
                  <a:close/>
                  <a:moveTo>
                    <a:pt x="7" y="434"/>
                  </a:moveTo>
                  <a:lnTo>
                    <a:pt x="7" y="434"/>
                  </a:lnTo>
                  <a:cubicBezTo>
                    <a:pt x="7" y="435"/>
                    <a:pt x="6" y="436"/>
                    <a:pt x="5" y="436"/>
                  </a:cubicBezTo>
                  <a:cubicBezTo>
                    <a:pt x="4" y="436"/>
                    <a:pt x="3" y="435"/>
                    <a:pt x="3" y="434"/>
                  </a:cubicBezTo>
                  <a:cubicBezTo>
                    <a:pt x="3" y="433"/>
                    <a:pt x="4" y="432"/>
                    <a:pt x="5" y="432"/>
                  </a:cubicBezTo>
                  <a:cubicBezTo>
                    <a:pt x="6" y="432"/>
                    <a:pt x="7" y="433"/>
                    <a:pt x="7" y="434"/>
                  </a:cubicBezTo>
                  <a:close/>
                  <a:moveTo>
                    <a:pt x="7" y="442"/>
                  </a:moveTo>
                  <a:lnTo>
                    <a:pt x="7" y="442"/>
                  </a:lnTo>
                  <a:cubicBezTo>
                    <a:pt x="7" y="443"/>
                    <a:pt x="7" y="444"/>
                    <a:pt x="5" y="444"/>
                  </a:cubicBezTo>
                  <a:cubicBezTo>
                    <a:pt x="4" y="444"/>
                    <a:pt x="3" y="443"/>
                    <a:pt x="3" y="442"/>
                  </a:cubicBezTo>
                  <a:cubicBezTo>
                    <a:pt x="3" y="441"/>
                    <a:pt x="4" y="440"/>
                    <a:pt x="5" y="440"/>
                  </a:cubicBezTo>
                  <a:cubicBezTo>
                    <a:pt x="7" y="440"/>
                    <a:pt x="7" y="441"/>
                    <a:pt x="7" y="442"/>
                  </a:cubicBezTo>
                  <a:close/>
                  <a:moveTo>
                    <a:pt x="7" y="450"/>
                  </a:moveTo>
                  <a:lnTo>
                    <a:pt x="7" y="450"/>
                  </a:lnTo>
                  <a:cubicBezTo>
                    <a:pt x="7" y="451"/>
                    <a:pt x="7" y="452"/>
                    <a:pt x="5" y="452"/>
                  </a:cubicBezTo>
                  <a:cubicBezTo>
                    <a:pt x="4" y="452"/>
                    <a:pt x="3" y="451"/>
                    <a:pt x="3" y="450"/>
                  </a:cubicBezTo>
                  <a:cubicBezTo>
                    <a:pt x="3" y="449"/>
                    <a:pt x="4" y="448"/>
                    <a:pt x="5" y="448"/>
                  </a:cubicBezTo>
                  <a:cubicBezTo>
                    <a:pt x="7" y="448"/>
                    <a:pt x="7" y="449"/>
                    <a:pt x="7" y="450"/>
                  </a:cubicBezTo>
                  <a:close/>
                  <a:moveTo>
                    <a:pt x="8" y="458"/>
                  </a:moveTo>
                  <a:lnTo>
                    <a:pt x="8" y="458"/>
                  </a:lnTo>
                  <a:cubicBezTo>
                    <a:pt x="8" y="459"/>
                    <a:pt x="7" y="460"/>
                    <a:pt x="6" y="460"/>
                  </a:cubicBezTo>
                  <a:cubicBezTo>
                    <a:pt x="4" y="460"/>
                    <a:pt x="4" y="459"/>
                    <a:pt x="4" y="458"/>
                  </a:cubicBezTo>
                  <a:cubicBezTo>
                    <a:pt x="4" y="457"/>
                    <a:pt x="4" y="456"/>
                    <a:pt x="6" y="456"/>
                  </a:cubicBezTo>
                  <a:cubicBezTo>
                    <a:pt x="7" y="456"/>
                    <a:pt x="8" y="457"/>
                    <a:pt x="8" y="458"/>
                  </a:cubicBezTo>
                  <a:close/>
                  <a:moveTo>
                    <a:pt x="8" y="466"/>
                  </a:moveTo>
                  <a:lnTo>
                    <a:pt x="8" y="466"/>
                  </a:lnTo>
                  <a:cubicBezTo>
                    <a:pt x="8" y="467"/>
                    <a:pt x="7" y="468"/>
                    <a:pt x="6" y="468"/>
                  </a:cubicBezTo>
                  <a:cubicBezTo>
                    <a:pt x="4" y="468"/>
                    <a:pt x="4" y="467"/>
                    <a:pt x="4" y="466"/>
                  </a:cubicBezTo>
                  <a:cubicBezTo>
                    <a:pt x="4" y="465"/>
                    <a:pt x="4" y="464"/>
                    <a:pt x="6" y="464"/>
                  </a:cubicBezTo>
                  <a:cubicBezTo>
                    <a:pt x="7" y="464"/>
                    <a:pt x="8" y="465"/>
                    <a:pt x="8" y="466"/>
                  </a:cubicBezTo>
                  <a:close/>
                  <a:moveTo>
                    <a:pt x="8" y="474"/>
                  </a:moveTo>
                  <a:lnTo>
                    <a:pt x="8" y="474"/>
                  </a:lnTo>
                  <a:cubicBezTo>
                    <a:pt x="8" y="475"/>
                    <a:pt x="7" y="476"/>
                    <a:pt x="6" y="476"/>
                  </a:cubicBezTo>
                  <a:cubicBezTo>
                    <a:pt x="5" y="476"/>
                    <a:pt x="4" y="475"/>
                    <a:pt x="4" y="474"/>
                  </a:cubicBezTo>
                  <a:cubicBezTo>
                    <a:pt x="4" y="473"/>
                    <a:pt x="5" y="472"/>
                    <a:pt x="6" y="472"/>
                  </a:cubicBezTo>
                  <a:cubicBezTo>
                    <a:pt x="7" y="472"/>
                    <a:pt x="8" y="473"/>
                    <a:pt x="8" y="474"/>
                  </a:cubicBezTo>
                  <a:close/>
                  <a:moveTo>
                    <a:pt x="8" y="482"/>
                  </a:moveTo>
                  <a:lnTo>
                    <a:pt x="8" y="482"/>
                  </a:lnTo>
                  <a:cubicBezTo>
                    <a:pt x="8" y="483"/>
                    <a:pt x="7" y="484"/>
                    <a:pt x="6" y="484"/>
                  </a:cubicBezTo>
                  <a:cubicBezTo>
                    <a:pt x="5" y="484"/>
                    <a:pt x="4" y="483"/>
                    <a:pt x="4" y="482"/>
                  </a:cubicBezTo>
                  <a:cubicBezTo>
                    <a:pt x="4" y="481"/>
                    <a:pt x="5" y="480"/>
                    <a:pt x="6" y="480"/>
                  </a:cubicBezTo>
                  <a:cubicBezTo>
                    <a:pt x="7" y="480"/>
                    <a:pt x="8" y="481"/>
                    <a:pt x="8" y="482"/>
                  </a:cubicBezTo>
                  <a:close/>
                  <a:moveTo>
                    <a:pt x="8" y="490"/>
                  </a:moveTo>
                  <a:lnTo>
                    <a:pt x="8" y="490"/>
                  </a:lnTo>
                  <a:cubicBezTo>
                    <a:pt x="8" y="491"/>
                    <a:pt x="7" y="492"/>
                    <a:pt x="6" y="492"/>
                  </a:cubicBezTo>
                  <a:cubicBezTo>
                    <a:pt x="5" y="492"/>
                    <a:pt x="4" y="491"/>
                    <a:pt x="4" y="490"/>
                  </a:cubicBezTo>
                  <a:cubicBezTo>
                    <a:pt x="4" y="489"/>
                    <a:pt x="5" y="488"/>
                    <a:pt x="6" y="488"/>
                  </a:cubicBezTo>
                  <a:cubicBezTo>
                    <a:pt x="7" y="488"/>
                    <a:pt x="8" y="489"/>
                    <a:pt x="8" y="490"/>
                  </a:cubicBezTo>
                  <a:close/>
                  <a:moveTo>
                    <a:pt x="8" y="498"/>
                  </a:moveTo>
                  <a:lnTo>
                    <a:pt x="8" y="498"/>
                  </a:lnTo>
                  <a:cubicBezTo>
                    <a:pt x="8" y="499"/>
                    <a:pt x="7" y="500"/>
                    <a:pt x="6" y="500"/>
                  </a:cubicBezTo>
                  <a:cubicBezTo>
                    <a:pt x="5" y="500"/>
                    <a:pt x="4" y="499"/>
                    <a:pt x="4" y="498"/>
                  </a:cubicBezTo>
                  <a:cubicBezTo>
                    <a:pt x="4" y="497"/>
                    <a:pt x="5" y="496"/>
                    <a:pt x="6" y="496"/>
                  </a:cubicBezTo>
                  <a:cubicBezTo>
                    <a:pt x="7" y="496"/>
                    <a:pt x="8" y="497"/>
                    <a:pt x="8" y="498"/>
                  </a:cubicBezTo>
                  <a:close/>
                  <a:moveTo>
                    <a:pt x="8" y="506"/>
                  </a:moveTo>
                  <a:lnTo>
                    <a:pt x="8" y="506"/>
                  </a:lnTo>
                  <a:cubicBezTo>
                    <a:pt x="8" y="507"/>
                    <a:pt x="7" y="508"/>
                    <a:pt x="6" y="508"/>
                  </a:cubicBezTo>
                  <a:cubicBezTo>
                    <a:pt x="5" y="508"/>
                    <a:pt x="4" y="507"/>
                    <a:pt x="4" y="506"/>
                  </a:cubicBezTo>
                  <a:cubicBezTo>
                    <a:pt x="4" y="505"/>
                    <a:pt x="5" y="504"/>
                    <a:pt x="6" y="504"/>
                  </a:cubicBezTo>
                  <a:cubicBezTo>
                    <a:pt x="7" y="504"/>
                    <a:pt x="8" y="505"/>
                    <a:pt x="8" y="506"/>
                  </a:cubicBezTo>
                  <a:close/>
                  <a:moveTo>
                    <a:pt x="8" y="514"/>
                  </a:moveTo>
                  <a:lnTo>
                    <a:pt x="8" y="514"/>
                  </a:lnTo>
                  <a:cubicBezTo>
                    <a:pt x="8" y="515"/>
                    <a:pt x="7" y="516"/>
                    <a:pt x="6" y="516"/>
                  </a:cubicBezTo>
                  <a:cubicBezTo>
                    <a:pt x="5" y="516"/>
                    <a:pt x="4" y="515"/>
                    <a:pt x="4" y="514"/>
                  </a:cubicBezTo>
                  <a:cubicBezTo>
                    <a:pt x="4" y="513"/>
                    <a:pt x="5" y="512"/>
                    <a:pt x="6" y="512"/>
                  </a:cubicBezTo>
                  <a:cubicBezTo>
                    <a:pt x="7" y="512"/>
                    <a:pt x="8" y="513"/>
                    <a:pt x="8" y="514"/>
                  </a:cubicBezTo>
                  <a:close/>
                  <a:moveTo>
                    <a:pt x="8" y="522"/>
                  </a:moveTo>
                  <a:lnTo>
                    <a:pt x="8" y="522"/>
                  </a:lnTo>
                  <a:cubicBezTo>
                    <a:pt x="8" y="523"/>
                    <a:pt x="7" y="524"/>
                    <a:pt x="6" y="524"/>
                  </a:cubicBezTo>
                  <a:cubicBezTo>
                    <a:pt x="5" y="524"/>
                    <a:pt x="4" y="523"/>
                    <a:pt x="4" y="522"/>
                  </a:cubicBezTo>
                  <a:cubicBezTo>
                    <a:pt x="4" y="521"/>
                    <a:pt x="5" y="520"/>
                    <a:pt x="6" y="520"/>
                  </a:cubicBezTo>
                  <a:cubicBezTo>
                    <a:pt x="7" y="520"/>
                    <a:pt x="8" y="521"/>
                    <a:pt x="8" y="522"/>
                  </a:cubicBezTo>
                  <a:close/>
                  <a:moveTo>
                    <a:pt x="8" y="530"/>
                  </a:moveTo>
                  <a:lnTo>
                    <a:pt x="8" y="530"/>
                  </a:lnTo>
                  <a:cubicBezTo>
                    <a:pt x="8" y="531"/>
                    <a:pt x="7" y="532"/>
                    <a:pt x="6" y="532"/>
                  </a:cubicBezTo>
                  <a:cubicBezTo>
                    <a:pt x="5" y="532"/>
                    <a:pt x="4" y="531"/>
                    <a:pt x="4" y="530"/>
                  </a:cubicBezTo>
                  <a:cubicBezTo>
                    <a:pt x="4" y="529"/>
                    <a:pt x="5" y="528"/>
                    <a:pt x="6" y="528"/>
                  </a:cubicBezTo>
                  <a:cubicBezTo>
                    <a:pt x="7" y="528"/>
                    <a:pt x="8" y="529"/>
                    <a:pt x="8" y="530"/>
                  </a:cubicBezTo>
                  <a:close/>
                  <a:moveTo>
                    <a:pt x="8" y="538"/>
                  </a:moveTo>
                  <a:lnTo>
                    <a:pt x="8" y="538"/>
                  </a:lnTo>
                  <a:cubicBezTo>
                    <a:pt x="8" y="539"/>
                    <a:pt x="7" y="540"/>
                    <a:pt x="6" y="540"/>
                  </a:cubicBezTo>
                  <a:cubicBezTo>
                    <a:pt x="5" y="540"/>
                    <a:pt x="4" y="539"/>
                    <a:pt x="4" y="538"/>
                  </a:cubicBezTo>
                  <a:cubicBezTo>
                    <a:pt x="4" y="537"/>
                    <a:pt x="5" y="536"/>
                    <a:pt x="6" y="536"/>
                  </a:cubicBezTo>
                  <a:cubicBezTo>
                    <a:pt x="7" y="536"/>
                    <a:pt x="8" y="537"/>
                    <a:pt x="8" y="538"/>
                  </a:cubicBezTo>
                  <a:close/>
                  <a:moveTo>
                    <a:pt x="8" y="546"/>
                  </a:moveTo>
                  <a:lnTo>
                    <a:pt x="8" y="546"/>
                  </a:lnTo>
                  <a:cubicBezTo>
                    <a:pt x="8" y="547"/>
                    <a:pt x="7" y="548"/>
                    <a:pt x="6" y="548"/>
                  </a:cubicBezTo>
                  <a:cubicBezTo>
                    <a:pt x="5" y="548"/>
                    <a:pt x="4" y="547"/>
                    <a:pt x="4" y="546"/>
                  </a:cubicBezTo>
                  <a:cubicBezTo>
                    <a:pt x="4" y="545"/>
                    <a:pt x="5" y="544"/>
                    <a:pt x="6" y="544"/>
                  </a:cubicBezTo>
                  <a:cubicBezTo>
                    <a:pt x="7" y="544"/>
                    <a:pt x="8" y="545"/>
                    <a:pt x="8" y="546"/>
                  </a:cubicBezTo>
                  <a:close/>
                  <a:moveTo>
                    <a:pt x="8" y="554"/>
                  </a:moveTo>
                  <a:lnTo>
                    <a:pt x="8" y="554"/>
                  </a:lnTo>
                  <a:cubicBezTo>
                    <a:pt x="8" y="555"/>
                    <a:pt x="7" y="556"/>
                    <a:pt x="6" y="556"/>
                  </a:cubicBezTo>
                  <a:cubicBezTo>
                    <a:pt x="5" y="556"/>
                    <a:pt x="4" y="555"/>
                    <a:pt x="4" y="554"/>
                  </a:cubicBezTo>
                  <a:cubicBezTo>
                    <a:pt x="4" y="553"/>
                    <a:pt x="5" y="552"/>
                    <a:pt x="6" y="552"/>
                  </a:cubicBezTo>
                  <a:cubicBezTo>
                    <a:pt x="7" y="552"/>
                    <a:pt x="8" y="553"/>
                    <a:pt x="8" y="554"/>
                  </a:cubicBezTo>
                  <a:close/>
                  <a:moveTo>
                    <a:pt x="8" y="562"/>
                  </a:moveTo>
                  <a:lnTo>
                    <a:pt x="8" y="562"/>
                  </a:lnTo>
                  <a:cubicBezTo>
                    <a:pt x="8" y="563"/>
                    <a:pt x="7" y="564"/>
                    <a:pt x="6" y="564"/>
                  </a:cubicBezTo>
                  <a:cubicBezTo>
                    <a:pt x="5" y="564"/>
                    <a:pt x="4" y="563"/>
                    <a:pt x="4" y="562"/>
                  </a:cubicBezTo>
                  <a:cubicBezTo>
                    <a:pt x="4" y="561"/>
                    <a:pt x="5" y="560"/>
                    <a:pt x="6" y="560"/>
                  </a:cubicBezTo>
                  <a:cubicBezTo>
                    <a:pt x="7" y="560"/>
                    <a:pt x="8" y="561"/>
                    <a:pt x="8" y="562"/>
                  </a:cubicBezTo>
                  <a:close/>
                  <a:moveTo>
                    <a:pt x="8" y="570"/>
                  </a:moveTo>
                  <a:lnTo>
                    <a:pt x="8" y="570"/>
                  </a:lnTo>
                  <a:cubicBezTo>
                    <a:pt x="8" y="571"/>
                    <a:pt x="7" y="572"/>
                    <a:pt x="6" y="572"/>
                  </a:cubicBezTo>
                  <a:cubicBezTo>
                    <a:pt x="5" y="572"/>
                    <a:pt x="4" y="571"/>
                    <a:pt x="4" y="570"/>
                  </a:cubicBezTo>
                  <a:cubicBezTo>
                    <a:pt x="4" y="569"/>
                    <a:pt x="5" y="568"/>
                    <a:pt x="6" y="568"/>
                  </a:cubicBezTo>
                  <a:cubicBezTo>
                    <a:pt x="7" y="568"/>
                    <a:pt x="8" y="569"/>
                    <a:pt x="8" y="570"/>
                  </a:cubicBezTo>
                  <a:close/>
                  <a:moveTo>
                    <a:pt x="8" y="578"/>
                  </a:moveTo>
                  <a:lnTo>
                    <a:pt x="8" y="578"/>
                  </a:lnTo>
                  <a:cubicBezTo>
                    <a:pt x="8" y="579"/>
                    <a:pt x="7" y="580"/>
                    <a:pt x="6" y="580"/>
                  </a:cubicBezTo>
                  <a:cubicBezTo>
                    <a:pt x="5" y="580"/>
                    <a:pt x="4" y="579"/>
                    <a:pt x="4" y="578"/>
                  </a:cubicBezTo>
                  <a:cubicBezTo>
                    <a:pt x="4" y="577"/>
                    <a:pt x="5" y="576"/>
                    <a:pt x="6" y="576"/>
                  </a:cubicBezTo>
                  <a:cubicBezTo>
                    <a:pt x="7" y="576"/>
                    <a:pt x="8" y="577"/>
                    <a:pt x="8" y="578"/>
                  </a:cubicBezTo>
                  <a:close/>
                  <a:moveTo>
                    <a:pt x="8" y="586"/>
                  </a:moveTo>
                  <a:lnTo>
                    <a:pt x="8" y="586"/>
                  </a:lnTo>
                  <a:cubicBezTo>
                    <a:pt x="8" y="587"/>
                    <a:pt x="7" y="588"/>
                    <a:pt x="6" y="588"/>
                  </a:cubicBezTo>
                  <a:cubicBezTo>
                    <a:pt x="5" y="588"/>
                    <a:pt x="4" y="587"/>
                    <a:pt x="4" y="586"/>
                  </a:cubicBezTo>
                  <a:cubicBezTo>
                    <a:pt x="4" y="585"/>
                    <a:pt x="5" y="584"/>
                    <a:pt x="6" y="584"/>
                  </a:cubicBezTo>
                  <a:cubicBezTo>
                    <a:pt x="7" y="584"/>
                    <a:pt x="8" y="585"/>
                    <a:pt x="8" y="586"/>
                  </a:cubicBezTo>
                  <a:close/>
                  <a:moveTo>
                    <a:pt x="8" y="594"/>
                  </a:moveTo>
                  <a:lnTo>
                    <a:pt x="8" y="594"/>
                  </a:lnTo>
                  <a:cubicBezTo>
                    <a:pt x="8" y="595"/>
                    <a:pt x="8" y="596"/>
                    <a:pt x="6" y="596"/>
                  </a:cubicBezTo>
                  <a:cubicBezTo>
                    <a:pt x="5" y="596"/>
                    <a:pt x="4" y="595"/>
                    <a:pt x="4" y="594"/>
                  </a:cubicBezTo>
                  <a:cubicBezTo>
                    <a:pt x="4" y="593"/>
                    <a:pt x="5" y="592"/>
                    <a:pt x="6" y="592"/>
                  </a:cubicBezTo>
                  <a:cubicBezTo>
                    <a:pt x="8" y="592"/>
                    <a:pt x="8" y="593"/>
                    <a:pt x="8" y="594"/>
                  </a:cubicBezTo>
                  <a:close/>
                  <a:moveTo>
                    <a:pt x="8" y="602"/>
                  </a:moveTo>
                  <a:lnTo>
                    <a:pt x="8" y="602"/>
                  </a:lnTo>
                  <a:cubicBezTo>
                    <a:pt x="8" y="603"/>
                    <a:pt x="8" y="604"/>
                    <a:pt x="6" y="604"/>
                  </a:cubicBezTo>
                  <a:cubicBezTo>
                    <a:pt x="5" y="604"/>
                    <a:pt x="4" y="603"/>
                    <a:pt x="4" y="602"/>
                  </a:cubicBezTo>
                  <a:cubicBezTo>
                    <a:pt x="4" y="601"/>
                    <a:pt x="5" y="600"/>
                    <a:pt x="6" y="600"/>
                  </a:cubicBezTo>
                  <a:cubicBezTo>
                    <a:pt x="8" y="600"/>
                    <a:pt x="8" y="601"/>
                    <a:pt x="8" y="602"/>
                  </a:cubicBezTo>
                  <a:close/>
                  <a:moveTo>
                    <a:pt x="9" y="610"/>
                  </a:moveTo>
                  <a:lnTo>
                    <a:pt x="9" y="610"/>
                  </a:lnTo>
                  <a:cubicBezTo>
                    <a:pt x="9" y="611"/>
                    <a:pt x="8" y="612"/>
                    <a:pt x="7" y="612"/>
                  </a:cubicBezTo>
                  <a:cubicBezTo>
                    <a:pt x="5" y="612"/>
                    <a:pt x="5" y="611"/>
                    <a:pt x="5" y="610"/>
                  </a:cubicBezTo>
                  <a:cubicBezTo>
                    <a:pt x="5" y="609"/>
                    <a:pt x="5" y="608"/>
                    <a:pt x="7" y="608"/>
                  </a:cubicBezTo>
                  <a:cubicBezTo>
                    <a:pt x="8" y="608"/>
                    <a:pt x="9" y="609"/>
                    <a:pt x="9" y="610"/>
                  </a:cubicBezTo>
                  <a:close/>
                  <a:moveTo>
                    <a:pt x="9" y="618"/>
                  </a:moveTo>
                  <a:lnTo>
                    <a:pt x="9" y="618"/>
                  </a:lnTo>
                  <a:cubicBezTo>
                    <a:pt x="9" y="619"/>
                    <a:pt x="8" y="620"/>
                    <a:pt x="7" y="620"/>
                  </a:cubicBezTo>
                  <a:cubicBezTo>
                    <a:pt x="5" y="620"/>
                    <a:pt x="5" y="619"/>
                    <a:pt x="5" y="618"/>
                  </a:cubicBezTo>
                  <a:cubicBezTo>
                    <a:pt x="5" y="617"/>
                    <a:pt x="5" y="616"/>
                    <a:pt x="7" y="616"/>
                  </a:cubicBezTo>
                  <a:cubicBezTo>
                    <a:pt x="8" y="616"/>
                    <a:pt x="9" y="617"/>
                    <a:pt x="9" y="6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25" name="Freeform 434"/>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726" name="Oval 435"/>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27" name="Oval 436"/>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28" name="Oval 437"/>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729" name="Freeform 438"/>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0" name="Freeform 439"/>
            <p:cNvSpPr>
              <a:spLocks noEditPoints="1"/>
            </p:cNvSpPr>
            <p:nvPr/>
          </p:nvSpPr>
          <p:spPr bwMode="auto">
            <a:xfrm>
              <a:off x="4008" y="3799"/>
              <a:ext cx="2" cy="6"/>
            </a:xfrm>
            <a:custGeom>
              <a:avLst/>
              <a:gdLst>
                <a:gd name="T0" fmla="*/ 0 w 16"/>
                <a:gd name="T1" fmla="*/ 0 h 40"/>
                <a:gd name="T2" fmla="*/ 0 w 16"/>
                <a:gd name="T3" fmla="*/ 0 h 40"/>
                <a:gd name="T4" fmla="*/ 0 w 16"/>
                <a:gd name="T5" fmla="*/ 0 h 40"/>
                <a:gd name="T6" fmla="*/ 0 w 16"/>
                <a:gd name="T7" fmla="*/ 0 h 40"/>
                <a:gd name="T8" fmla="*/ 0 w 16"/>
                <a:gd name="T9" fmla="*/ 0 h 40"/>
                <a:gd name="T10" fmla="*/ 0 w 16"/>
                <a:gd name="T11" fmla="*/ 0 h 40"/>
                <a:gd name="T12" fmla="*/ 0 w 16"/>
                <a:gd name="T13" fmla="*/ 0 h 40"/>
                <a:gd name="T14" fmla="*/ 0 w 16"/>
                <a:gd name="T15" fmla="*/ 0 h 40"/>
                <a:gd name="T16" fmla="*/ 0 w 16"/>
                <a:gd name="T17" fmla="*/ 0 h 40"/>
                <a:gd name="T18" fmla="*/ 0 w 16"/>
                <a:gd name="T19" fmla="*/ 0 h 40"/>
                <a:gd name="T20" fmla="*/ 0 w 16"/>
                <a:gd name="T21" fmla="*/ 0 h 40"/>
                <a:gd name="T22" fmla="*/ 0 w 16"/>
                <a:gd name="T23" fmla="*/ 0 h 40"/>
                <a:gd name="T24" fmla="*/ 0 w 16"/>
                <a:gd name="T25" fmla="*/ 0 h 40"/>
                <a:gd name="T26" fmla="*/ 0 w 16"/>
                <a:gd name="T27" fmla="*/ 0 h 40"/>
                <a:gd name="T28" fmla="*/ 0 w 16"/>
                <a:gd name="T29" fmla="*/ 0 h 40"/>
                <a:gd name="T30" fmla="*/ 0 w 16"/>
                <a:gd name="T31" fmla="*/ 0 h 40"/>
                <a:gd name="T32" fmla="*/ 0 w 16"/>
                <a:gd name="T33" fmla="*/ 0 h 40"/>
                <a:gd name="T34" fmla="*/ 0 w 16"/>
                <a:gd name="T35" fmla="*/ 0 h 40"/>
                <a:gd name="T36" fmla="*/ 0 w 16"/>
                <a:gd name="T37" fmla="*/ 0 h 40"/>
                <a:gd name="T38" fmla="*/ 0 w 16"/>
                <a:gd name="T39" fmla="*/ 0 h 40"/>
                <a:gd name="T40" fmla="*/ 0 w 16"/>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0"/>
                <a:gd name="T65" fmla="*/ 16 w 1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0">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12" y="20"/>
                  </a:moveTo>
                  <a:lnTo>
                    <a:pt x="12" y="20"/>
                  </a:lnTo>
                  <a:cubicBezTo>
                    <a:pt x="12" y="22"/>
                    <a:pt x="10" y="24"/>
                    <a:pt x="8" y="24"/>
                  </a:cubicBezTo>
                  <a:cubicBezTo>
                    <a:pt x="5" y="24"/>
                    <a:pt x="4" y="22"/>
                    <a:pt x="4" y="20"/>
                  </a:cubicBezTo>
                  <a:cubicBezTo>
                    <a:pt x="4" y="18"/>
                    <a:pt x="5" y="16"/>
                    <a:pt x="8" y="16"/>
                  </a:cubicBezTo>
                  <a:cubicBezTo>
                    <a:pt x="10" y="16"/>
                    <a:pt x="12" y="18"/>
                    <a:pt x="12" y="20"/>
                  </a:cubicBezTo>
                  <a:close/>
                  <a:moveTo>
                    <a:pt x="16" y="36"/>
                  </a:moveTo>
                  <a:lnTo>
                    <a:pt x="16" y="36"/>
                  </a:lnTo>
                  <a:cubicBezTo>
                    <a:pt x="16" y="38"/>
                    <a:pt x="14" y="40"/>
                    <a:pt x="12" y="40"/>
                  </a:cubicBezTo>
                  <a:cubicBezTo>
                    <a:pt x="9" y="40"/>
                    <a:pt x="8" y="38"/>
                    <a:pt x="8" y="36"/>
                  </a:cubicBezTo>
                  <a:cubicBezTo>
                    <a:pt x="8" y="33"/>
                    <a:pt x="9" y="32"/>
                    <a:pt x="12" y="32"/>
                  </a:cubicBezTo>
                  <a:cubicBezTo>
                    <a:pt x="14" y="32"/>
                    <a:pt x="16" y="33"/>
                    <a:pt x="16" y="3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1" name="Freeform 440"/>
            <p:cNvSpPr>
              <a:spLocks noEditPoints="1"/>
            </p:cNvSpPr>
            <p:nvPr/>
          </p:nvSpPr>
          <p:spPr bwMode="auto">
            <a:xfrm>
              <a:off x="4116" y="3714"/>
              <a:ext cx="2" cy="51"/>
            </a:xfrm>
            <a:custGeom>
              <a:avLst/>
              <a:gdLst>
                <a:gd name="T0" fmla="*/ 0 w 17"/>
                <a:gd name="T1" fmla="*/ 0 h 328"/>
                <a:gd name="T2" fmla="*/ 0 w 17"/>
                <a:gd name="T3" fmla="*/ 0 h 328"/>
                <a:gd name="T4" fmla="*/ 0 w 17"/>
                <a:gd name="T5" fmla="*/ 0 h 328"/>
                <a:gd name="T6" fmla="*/ 0 w 17"/>
                <a:gd name="T7" fmla="*/ 0 h 328"/>
                <a:gd name="T8" fmla="*/ 0 w 17"/>
                <a:gd name="T9" fmla="*/ 0 h 328"/>
                <a:gd name="T10" fmla="*/ 0 w 17"/>
                <a:gd name="T11" fmla="*/ 0 h 328"/>
                <a:gd name="T12" fmla="*/ 0 w 17"/>
                <a:gd name="T13" fmla="*/ 0 h 328"/>
                <a:gd name="T14" fmla="*/ 0 w 17"/>
                <a:gd name="T15" fmla="*/ 0 h 328"/>
                <a:gd name="T16" fmla="*/ 0 w 17"/>
                <a:gd name="T17" fmla="*/ 0 h 328"/>
                <a:gd name="T18" fmla="*/ 0 w 17"/>
                <a:gd name="T19" fmla="*/ 0 h 328"/>
                <a:gd name="T20" fmla="*/ 0 w 17"/>
                <a:gd name="T21" fmla="*/ 0 h 328"/>
                <a:gd name="T22" fmla="*/ 0 w 17"/>
                <a:gd name="T23" fmla="*/ 0 h 328"/>
                <a:gd name="T24" fmla="*/ 0 w 17"/>
                <a:gd name="T25" fmla="*/ 0 h 328"/>
                <a:gd name="T26" fmla="*/ 0 w 17"/>
                <a:gd name="T27" fmla="*/ 0 h 328"/>
                <a:gd name="T28" fmla="*/ 0 w 17"/>
                <a:gd name="T29" fmla="*/ 0 h 328"/>
                <a:gd name="T30" fmla="*/ 0 w 17"/>
                <a:gd name="T31" fmla="*/ 0 h 328"/>
                <a:gd name="T32" fmla="*/ 0 w 17"/>
                <a:gd name="T33" fmla="*/ 0 h 328"/>
                <a:gd name="T34" fmla="*/ 0 w 17"/>
                <a:gd name="T35" fmla="*/ 0 h 328"/>
                <a:gd name="T36" fmla="*/ 0 w 17"/>
                <a:gd name="T37" fmla="*/ 0 h 328"/>
                <a:gd name="T38" fmla="*/ 0 w 17"/>
                <a:gd name="T39" fmla="*/ 0 h 328"/>
                <a:gd name="T40" fmla="*/ 0 w 17"/>
                <a:gd name="T41" fmla="*/ 0 h 328"/>
                <a:gd name="T42" fmla="*/ 0 w 17"/>
                <a:gd name="T43" fmla="*/ 0 h 328"/>
                <a:gd name="T44" fmla="*/ 0 w 17"/>
                <a:gd name="T45" fmla="*/ 0 h 328"/>
                <a:gd name="T46" fmla="*/ 0 w 17"/>
                <a:gd name="T47" fmla="*/ 0 h 328"/>
                <a:gd name="T48" fmla="*/ 0 w 17"/>
                <a:gd name="T49" fmla="*/ 0 h 328"/>
                <a:gd name="T50" fmla="*/ 0 w 17"/>
                <a:gd name="T51" fmla="*/ 0 h 328"/>
                <a:gd name="T52" fmla="*/ 0 w 17"/>
                <a:gd name="T53" fmla="*/ 0 h 328"/>
                <a:gd name="T54" fmla="*/ 0 w 17"/>
                <a:gd name="T55" fmla="*/ 0 h 328"/>
                <a:gd name="T56" fmla="*/ 0 w 17"/>
                <a:gd name="T57" fmla="*/ 0 h 328"/>
                <a:gd name="T58" fmla="*/ 0 w 17"/>
                <a:gd name="T59" fmla="*/ 0 h 328"/>
                <a:gd name="T60" fmla="*/ 0 w 17"/>
                <a:gd name="T61" fmla="*/ 0 h 328"/>
                <a:gd name="T62" fmla="*/ 0 w 17"/>
                <a:gd name="T63" fmla="*/ 0 h 328"/>
                <a:gd name="T64" fmla="*/ 0 w 17"/>
                <a:gd name="T65" fmla="*/ 0 h 328"/>
                <a:gd name="T66" fmla="*/ 0 w 17"/>
                <a:gd name="T67" fmla="*/ 0 h 328"/>
                <a:gd name="T68" fmla="*/ 0 w 17"/>
                <a:gd name="T69" fmla="*/ 0 h 328"/>
                <a:gd name="T70" fmla="*/ 0 w 17"/>
                <a:gd name="T71" fmla="*/ 0 h 328"/>
                <a:gd name="T72" fmla="*/ 0 w 17"/>
                <a:gd name="T73" fmla="*/ 0 h 328"/>
                <a:gd name="T74" fmla="*/ 0 w 17"/>
                <a:gd name="T75" fmla="*/ 0 h 328"/>
                <a:gd name="T76" fmla="*/ 0 w 17"/>
                <a:gd name="T77" fmla="*/ 0 h 328"/>
                <a:gd name="T78" fmla="*/ 0 w 17"/>
                <a:gd name="T79" fmla="*/ 0 h 328"/>
                <a:gd name="T80" fmla="*/ 0 w 17"/>
                <a:gd name="T81" fmla="*/ 0 h 328"/>
                <a:gd name="T82" fmla="*/ 0 w 17"/>
                <a:gd name="T83" fmla="*/ 0 h 328"/>
                <a:gd name="T84" fmla="*/ 0 w 17"/>
                <a:gd name="T85" fmla="*/ 0 h 328"/>
                <a:gd name="T86" fmla="*/ 0 w 17"/>
                <a:gd name="T87" fmla="*/ 0 h 328"/>
                <a:gd name="T88" fmla="*/ 0 w 17"/>
                <a:gd name="T89" fmla="*/ 0 h 328"/>
                <a:gd name="T90" fmla="*/ 0 w 17"/>
                <a:gd name="T91" fmla="*/ 0 h 328"/>
                <a:gd name="T92" fmla="*/ 0 w 17"/>
                <a:gd name="T93" fmla="*/ 0 h 328"/>
                <a:gd name="T94" fmla="*/ 0 w 17"/>
                <a:gd name="T95" fmla="*/ 0 h 328"/>
                <a:gd name="T96" fmla="*/ 0 w 17"/>
                <a:gd name="T97" fmla="*/ 0 h 3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328"/>
                <a:gd name="T149" fmla="*/ 17 w 17"/>
                <a:gd name="T150" fmla="*/ 328 h 3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328">
                  <a:moveTo>
                    <a:pt x="0" y="324"/>
                  </a:moveTo>
                  <a:lnTo>
                    <a:pt x="0" y="324"/>
                  </a:lnTo>
                  <a:cubicBezTo>
                    <a:pt x="0" y="322"/>
                    <a:pt x="2" y="320"/>
                    <a:pt x="4" y="320"/>
                  </a:cubicBezTo>
                  <a:cubicBezTo>
                    <a:pt x="7" y="320"/>
                    <a:pt x="8" y="322"/>
                    <a:pt x="8" y="324"/>
                  </a:cubicBezTo>
                  <a:cubicBezTo>
                    <a:pt x="8" y="327"/>
                    <a:pt x="7" y="328"/>
                    <a:pt x="4" y="328"/>
                  </a:cubicBezTo>
                  <a:cubicBezTo>
                    <a:pt x="2" y="328"/>
                    <a:pt x="0" y="327"/>
                    <a:pt x="0" y="324"/>
                  </a:cubicBezTo>
                  <a:close/>
                  <a:moveTo>
                    <a:pt x="1" y="308"/>
                  </a:moveTo>
                  <a:lnTo>
                    <a:pt x="1" y="308"/>
                  </a:lnTo>
                  <a:cubicBezTo>
                    <a:pt x="1" y="306"/>
                    <a:pt x="3" y="304"/>
                    <a:pt x="5" y="304"/>
                  </a:cubicBezTo>
                  <a:cubicBezTo>
                    <a:pt x="7" y="304"/>
                    <a:pt x="9" y="306"/>
                    <a:pt x="9" y="308"/>
                  </a:cubicBezTo>
                  <a:cubicBezTo>
                    <a:pt x="9" y="311"/>
                    <a:pt x="7" y="312"/>
                    <a:pt x="5" y="312"/>
                  </a:cubicBezTo>
                  <a:cubicBezTo>
                    <a:pt x="3" y="312"/>
                    <a:pt x="1" y="311"/>
                    <a:pt x="1" y="308"/>
                  </a:cubicBezTo>
                  <a:close/>
                  <a:moveTo>
                    <a:pt x="1" y="292"/>
                  </a:moveTo>
                  <a:lnTo>
                    <a:pt x="1" y="292"/>
                  </a:lnTo>
                  <a:cubicBezTo>
                    <a:pt x="1" y="290"/>
                    <a:pt x="3" y="288"/>
                    <a:pt x="5" y="288"/>
                  </a:cubicBezTo>
                  <a:cubicBezTo>
                    <a:pt x="7" y="288"/>
                    <a:pt x="9" y="290"/>
                    <a:pt x="9" y="292"/>
                  </a:cubicBezTo>
                  <a:cubicBezTo>
                    <a:pt x="9" y="295"/>
                    <a:pt x="7" y="296"/>
                    <a:pt x="5" y="296"/>
                  </a:cubicBezTo>
                  <a:cubicBezTo>
                    <a:pt x="3" y="296"/>
                    <a:pt x="1" y="295"/>
                    <a:pt x="1" y="292"/>
                  </a:cubicBezTo>
                  <a:close/>
                  <a:moveTo>
                    <a:pt x="2" y="276"/>
                  </a:moveTo>
                  <a:lnTo>
                    <a:pt x="2" y="276"/>
                  </a:lnTo>
                  <a:cubicBezTo>
                    <a:pt x="2" y="274"/>
                    <a:pt x="3" y="272"/>
                    <a:pt x="6" y="272"/>
                  </a:cubicBezTo>
                  <a:cubicBezTo>
                    <a:pt x="8" y="272"/>
                    <a:pt x="10" y="274"/>
                    <a:pt x="10" y="276"/>
                  </a:cubicBezTo>
                  <a:cubicBezTo>
                    <a:pt x="10" y="279"/>
                    <a:pt x="8" y="280"/>
                    <a:pt x="6" y="280"/>
                  </a:cubicBezTo>
                  <a:cubicBezTo>
                    <a:pt x="3" y="280"/>
                    <a:pt x="2" y="279"/>
                    <a:pt x="2" y="276"/>
                  </a:cubicBezTo>
                  <a:close/>
                  <a:moveTo>
                    <a:pt x="2" y="260"/>
                  </a:moveTo>
                  <a:lnTo>
                    <a:pt x="2" y="260"/>
                  </a:lnTo>
                  <a:cubicBezTo>
                    <a:pt x="2" y="258"/>
                    <a:pt x="4" y="256"/>
                    <a:pt x="6" y="256"/>
                  </a:cubicBezTo>
                  <a:cubicBezTo>
                    <a:pt x="8" y="256"/>
                    <a:pt x="10" y="258"/>
                    <a:pt x="10" y="260"/>
                  </a:cubicBezTo>
                  <a:cubicBezTo>
                    <a:pt x="10" y="263"/>
                    <a:pt x="8" y="264"/>
                    <a:pt x="6" y="264"/>
                  </a:cubicBezTo>
                  <a:cubicBezTo>
                    <a:pt x="4" y="264"/>
                    <a:pt x="2" y="263"/>
                    <a:pt x="2" y="260"/>
                  </a:cubicBezTo>
                  <a:close/>
                  <a:moveTo>
                    <a:pt x="3" y="244"/>
                  </a:moveTo>
                  <a:lnTo>
                    <a:pt x="3" y="244"/>
                  </a:lnTo>
                  <a:cubicBezTo>
                    <a:pt x="3" y="242"/>
                    <a:pt x="4" y="240"/>
                    <a:pt x="7" y="240"/>
                  </a:cubicBezTo>
                  <a:cubicBezTo>
                    <a:pt x="9" y="240"/>
                    <a:pt x="11" y="242"/>
                    <a:pt x="11" y="244"/>
                  </a:cubicBezTo>
                  <a:cubicBezTo>
                    <a:pt x="11" y="247"/>
                    <a:pt x="9" y="248"/>
                    <a:pt x="7" y="248"/>
                  </a:cubicBezTo>
                  <a:cubicBezTo>
                    <a:pt x="4" y="248"/>
                    <a:pt x="3" y="247"/>
                    <a:pt x="3" y="244"/>
                  </a:cubicBezTo>
                  <a:close/>
                  <a:moveTo>
                    <a:pt x="3" y="228"/>
                  </a:moveTo>
                  <a:lnTo>
                    <a:pt x="3" y="228"/>
                  </a:lnTo>
                  <a:cubicBezTo>
                    <a:pt x="3" y="226"/>
                    <a:pt x="5" y="224"/>
                    <a:pt x="7" y="224"/>
                  </a:cubicBezTo>
                  <a:cubicBezTo>
                    <a:pt x="9" y="224"/>
                    <a:pt x="11" y="226"/>
                    <a:pt x="11" y="228"/>
                  </a:cubicBezTo>
                  <a:cubicBezTo>
                    <a:pt x="11" y="231"/>
                    <a:pt x="9" y="232"/>
                    <a:pt x="7" y="232"/>
                  </a:cubicBezTo>
                  <a:cubicBezTo>
                    <a:pt x="5" y="232"/>
                    <a:pt x="3" y="231"/>
                    <a:pt x="3" y="228"/>
                  </a:cubicBezTo>
                  <a:close/>
                  <a:moveTo>
                    <a:pt x="3" y="212"/>
                  </a:moveTo>
                  <a:lnTo>
                    <a:pt x="3" y="212"/>
                  </a:lnTo>
                  <a:cubicBezTo>
                    <a:pt x="3" y="210"/>
                    <a:pt x="5" y="208"/>
                    <a:pt x="7" y="208"/>
                  </a:cubicBezTo>
                  <a:cubicBezTo>
                    <a:pt x="10" y="208"/>
                    <a:pt x="11" y="210"/>
                    <a:pt x="11" y="212"/>
                  </a:cubicBezTo>
                  <a:cubicBezTo>
                    <a:pt x="11" y="215"/>
                    <a:pt x="10" y="216"/>
                    <a:pt x="7" y="216"/>
                  </a:cubicBezTo>
                  <a:cubicBezTo>
                    <a:pt x="5" y="216"/>
                    <a:pt x="3" y="215"/>
                    <a:pt x="3" y="212"/>
                  </a:cubicBezTo>
                  <a:close/>
                  <a:moveTo>
                    <a:pt x="4" y="196"/>
                  </a:moveTo>
                  <a:lnTo>
                    <a:pt x="4" y="196"/>
                  </a:lnTo>
                  <a:cubicBezTo>
                    <a:pt x="4" y="194"/>
                    <a:pt x="6" y="192"/>
                    <a:pt x="8" y="192"/>
                  </a:cubicBezTo>
                  <a:cubicBezTo>
                    <a:pt x="10" y="192"/>
                    <a:pt x="12" y="194"/>
                    <a:pt x="12" y="196"/>
                  </a:cubicBezTo>
                  <a:cubicBezTo>
                    <a:pt x="12" y="199"/>
                    <a:pt x="10" y="200"/>
                    <a:pt x="8" y="200"/>
                  </a:cubicBezTo>
                  <a:cubicBezTo>
                    <a:pt x="6" y="200"/>
                    <a:pt x="4" y="199"/>
                    <a:pt x="4" y="196"/>
                  </a:cubicBezTo>
                  <a:close/>
                  <a:moveTo>
                    <a:pt x="4" y="180"/>
                  </a:moveTo>
                  <a:lnTo>
                    <a:pt x="4" y="180"/>
                  </a:lnTo>
                  <a:cubicBezTo>
                    <a:pt x="4" y="178"/>
                    <a:pt x="6" y="176"/>
                    <a:pt x="8" y="176"/>
                  </a:cubicBezTo>
                  <a:cubicBezTo>
                    <a:pt x="10" y="176"/>
                    <a:pt x="12" y="178"/>
                    <a:pt x="12" y="180"/>
                  </a:cubicBezTo>
                  <a:cubicBezTo>
                    <a:pt x="12" y="183"/>
                    <a:pt x="10" y="184"/>
                    <a:pt x="8" y="184"/>
                  </a:cubicBezTo>
                  <a:cubicBezTo>
                    <a:pt x="6" y="184"/>
                    <a:pt x="4" y="183"/>
                    <a:pt x="4" y="180"/>
                  </a:cubicBezTo>
                  <a:close/>
                  <a:moveTo>
                    <a:pt x="5" y="164"/>
                  </a:moveTo>
                  <a:lnTo>
                    <a:pt x="5" y="164"/>
                  </a:lnTo>
                  <a:cubicBezTo>
                    <a:pt x="5" y="162"/>
                    <a:pt x="6" y="160"/>
                    <a:pt x="9" y="160"/>
                  </a:cubicBezTo>
                  <a:cubicBezTo>
                    <a:pt x="11" y="160"/>
                    <a:pt x="13" y="162"/>
                    <a:pt x="13" y="164"/>
                  </a:cubicBezTo>
                  <a:cubicBezTo>
                    <a:pt x="13" y="167"/>
                    <a:pt x="11" y="168"/>
                    <a:pt x="9" y="168"/>
                  </a:cubicBezTo>
                  <a:cubicBezTo>
                    <a:pt x="6" y="168"/>
                    <a:pt x="5" y="167"/>
                    <a:pt x="5" y="164"/>
                  </a:cubicBezTo>
                  <a:close/>
                  <a:moveTo>
                    <a:pt x="5" y="148"/>
                  </a:moveTo>
                  <a:lnTo>
                    <a:pt x="5" y="148"/>
                  </a:lnTo>
                  <a:cubicBezTo>
                    <a:pt x="5" y="146"/>
                    <a:pt x="7" y="144"/>
                    <a:pt x="9" y="144"/>
                  </a:cubicBezTo>
                  <a:cubicBezTo>
                    <a:pt x="11" y="144"/>
                    <a:pt x="13" y="146"/>
                    <a:pt x="13" y="148"/>
                  </a:cubicBezTo>
                  <a:cubicBezTo>
                    <a:pt x="13" y="151"/>
                    <a:pt x="11" y="152"/>
                    <a:pt x="9" y="152"/>
                  </a:cubicBezTo>
                  <a:cubicBezTo>
                    <a:pt x="7" y="152"/>
                    <a:pt x="5" y="151"/>
                    <a:pt x="5" y="148"/>
                  </a:cubicBezTo>
                  <a:close/>
                  <a:moveTo>
                    <a:pt x="5" y="132"/>
                  </a:moveTo>
                  <a:lnTo>
                    <a:pt x="5" y="132"/>
                  </a:lnTo>
                  <a:cubicBezTo>
                    <a:pt x="5" y="130"/>
                    <a:pt x="7" y="128"/>
                    <a:pt x="9" y="128"/>
                  </a:cubicBezTo>
                  <a:cubicBezTo>
                    <a:pt x="12" y="128"/>
                    <a:pt x="13" y="130"/>
                    <a:pt x="13" y="132"/>
                  </a:cubicBezTo>
                  <a:cubicBezTo>
                    <a:pt x="13" y="135"/>
                    <a:pt x="12" y="136"/>
                    <a:pt x="9" y="136"/>
                  </a:cubicBezTo>
                  <a:cubicBezTo>
                    <a:pt x="7" y="136"/>
                    <a:pt x="5" y="135"/>
                    <a:pt x="5" y="132"/>
                  </a:cubicBezTo>
                  <a:close/>
                  <a:moveTo>
                    <a:pt x="6" y="116"/>
                  </a:moveTo>
                  <a:lnTo>
                    <a:pt x="6" y="116"/>
                  </a:lnTo>
                  <a:cubicBezTo>
                    <a:pt x="6" y="114"/>
                    <a:pt x="8" y="112"/>
                    <a:pt x="10" y="112"/>
                  </a:cubicBezTo>
                  <a:cubicBezTo>
                    <a:pt x="12" y="112"/>
                    <a:pt x="14" y="114"/>
                    <a:pt x="14" y="116"/>
                  </a:cubicBezTo>
                  <a:cubicBezTo>
                    <a:pt x="14" y="119"/>
                    <a:pt x="12" y="120"/>
                    <a:pt x="10" y="120"/>
                  </a:cubicBezTo>
                  <a:cubicBezTo>
                    <a:pt x="8" y="120"/>
                    <a:pt x="6" y="119"/>
                    <a:pt x="6" y="116"/>
                  </a:cubicBezTo>
                  <a:close/>
                  <a:moveTo>
                    <a:pt x="6" y="100"/>
                  </a:moveTo>
                  <a:lnTo>
                    <a:pt x="6" y="100"/>
                  </a:lnTo>
                  <a:cubicBezTo>
                    <a:pt x="6" y="98"/>
                    <a:pt x="8" y="96"/>
                    <a:pt x="10" y="96"/>
                  </a:cubicBezTo>
                  <a:cubicBezTo>
                    <a:pt x="12" y="96"/>
                    <a:pt x="14" y="98"/>
                    <a:pt x="14" y="100"/>
                  </a:cubicBezTo>
                  <a:cubicBezTo>
                    <a:pt x="14" y="103"/>
                    <a:pt x="12" y="104"/>
                    <a:pt x="10" y="104"/>
                  </a:cubicBezTo>
                  <a:cubicBezTo>
                    <a:pt x="8" y="104"/>
                    <a:pt x="6" y="103"/>
                    <a:pt x="6" y="100"/>
                  </a:cubicBezTo>
                  <a:close/>
                  <a:moveTo>
                    <a:pt x="7" y="84"/>
                  </a:moveTo>
                  <a:lnTo>
                    <a:pt x="7" y="84"/>
                  </a:lnTo>
                  <a:cubicBezTo>
                    <a:pt x="7" y="82"/>
                    <a:pt x="8" y="80"/>
                    <a:pt x="11" y="80"/>
                  </a:cubicBezTo>
                  <a:cubicBezTo>
                    <a:pt x="13" y="80"/>
                    <a:pt x="15" y="82"/>
                    <a:pt x="15" y="84"/>
                  </a:cubicBezTo>
                  <a:cubicBezTo>
                    <a:pt x="15" y="87"/>
                    <a:pt x="13" y="88"/>
                    <a:pt x="11" y="88"/>
                  </a:cubicBezTo>
                  <a:cubicBezTo>
                    <a:pt x="8" y="88"/>
                    <a:pt x="7" y="87"/>
                    <a:pt x="7" y="84"/>
                  </a:cubicBezTo>
                  <a:close/>
                  <a:moveTo>
                    <a:pt x="7" y="68"/>
                  </a:moveTo>
                  <a:lnTo>
                    <a:pt x="7" y="68"/>
                  </a:lnTo>
                  <a:cubicBezTo>
                    <a:pt x="7" y="66"/>
                    <a:pt x="9" y="64"/>
                    <a:pt x="11" y="64"/>
                  </a:cubicBezTo>
                  <a:cubicBezTo>
                    <a:pt x="13" y="64"/>
                    <a:pt x="15" y="66"/>
                    <a:pt x="15" y="68"/>
                  </a:cubicBezTo>
                  <a:cubicBezTo>
                    <a:pt x="15" y="71"/>
                    <a:pt x="13" y="72"/>
                    <a:pt x="11" y="72"/>
                  </a:cubicBezTo>
                  <a:cubicBezTo>
                    <a:pt x="9" y="72"/>
                    <a:pt x="7" y="71"/>
                    <a:pt x="7" y="68"/>
                  </a:cubicBezTo>
                  <a:close/>
                  <a:moveTo>
                    <a:pt x="7" y="52"/>
                  </a:moveTo>
                  <a:lnTo>
                    <a:pt x="7" y="52"/>
                  </a:lnTo>
                  <a:cubicBezTo>
                    <a:pt x="7" y="50"/>
                    <a:pt x="9" y="48"/>
                    <a:pt x="11" y="48"/>
                  </a:cubicBezTo>
                  <a:cubicBezTo>
                    <a:pt x="14" y="48"/>
                    <a:pt x="15" y="50"/>
                    <a:pt x="15" y="52"/>
                  </a:cubicBezTo>
                  <a:cubicBezTo>
                    <a:pt x="15" y="55"/>
                    <a:pt x="14" y="56"/>
                    <a:pt x="11" y="56"/>
                  </a:cubicBezTo>
                  <a:cubicBezTo>
                    <a:pt x="9" y="56"/>
                    <a:pt x="7" y="55"/>
                    <a:pt x="7" y="52"/>
                  </a:cubicBezTo>
                  <a:close/>
                  <a:moveTo>
                    <a:pt x="8" y="36"/>
                  </a:moveTo>
                  <a:lnTo>
                    <a:pt x="8" y="36"/>
                  </a:lnTo>
                  <a:cubicBezTo>
                    <a:pt x="8" y="34"/>
                    <a:pt x="10" y="32"/>
                    <a:pt x="12" y="32"/>
                  </a:cubicBezTo>
                  <a:cubicBezTo>
                    <a:pt x="14" y="32"/>
                    <a:pt x="16" y="34"/>
                    <a:pt x="16" y="36"/>
                  </a:cubicBezTo>
                  <a:cubicBezTo>
                    <a:pt x="16" y="39"/>
                    <a:pt x="14" y="40"/>
                    <a:pt x="12" y="40"/>
                  </a:cubicBezTo>
                  <a:cubicBezTo>
                    <a:pt x="10" y="40"/>
                    <a:pt x="8" y="39"/>
                    <a:pt x="8"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9" y="4"/>
                  </a:moveTo>
                  <a:lnTo>
                    <a:pt x="9" y="4"/>
                  </a:lnTo>
                  <a:cubicBezTo>
                    <a:pt x="9" y="2"/>
                    <a:pt x="10" y="0"/>
                    <a:pt x="13" y="0"/>
                  </a:cubicBezTo>
                  <a:cubicBezTo>
                    <a:pt x="15" y="0"/>
                    <a:pt x="17" y="2"/>
                    <a:pt x="17" y="4"/>
                  </a:cubicBezTo>
                  <a:cubicBezTo>
                    <a:pt x="17" y="7"/>
                    <a:pt x="15" y="8"/>
                    <a:pt x="13" y="8"/>
                  </a:cubicBezTo>
                  <a:cubicBezTo>
                    <a:pt x="10" y="8"/>
                    <a:pt x="9" y="7"/>
                    <a:pt x="9"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2" name="Freeform 441"/>
            <p:cNvSpPr>
              <a:spLocks noEditPoints="1"/>
            </p:cNvSpPr>
            <p:nvPr/>
          </p:nvSpPr>
          <p:spPr bwMode="auto">
            <a:xfrm>
              <a:off x="4276" y="3679"/>
              <a:ext cx="2" cy="34"/>
            </a:xfrm>
            <a:custGeom>
              <a:avLst/>
              <a:gdLst>
                <a:gd name="T0" fmla="*/ 0 w 16"/>
                <a:gd name="T1" fmla="*/ 0 h 216"/>
                <a:gd name="T2" fmla="*/ 0 w 16"/>
                <a:gd name="T3" fmla="*/ 0 h 216"/>
                <a:gd name="T4" fmla="*/ 0 w 16"/>
                <a:gd name="T5" fmla="*/ 0 h 216"/>
                <a:gd name="T6" fmla="*/ 0 w 16"/>
                <a:gd name="T7" fmla="*/ 0 h 216"/>
                <a:gd name="T8" fmla="*/ 0 w 16"/>
                <a:gd name="T9" fmla="*/ 0 h 216"/>
                <a:gd name="T10" fmla="*/ 0 w 16"/>
                <a:gd name="T11" fmla="*/ 0 h 216"/>
                <a:gd name="T12" fmla="*/ 0 w 16"/>
                <a:gd name="T13" fmla="*/ 0 h 216"/>
                <a:gd name="T14" fmla="*/ 0 w 16"/>
                <a:gd name="T15" fmla="*/ 0 h 216"/>
                <a:gd name="T16" fmla="*/ 0 w 16"/>
                <a:gd name="T17" fmla="*/ 0 h 216"/>
                <a:gd name="T18" fmla="*/ 0 w 16"/>
                <a:gd name="T19" fmla="*/ 0 h 216"/>
                <a:gd name="T20" fmla="*/ 0 w 16"/>
                <a:gd name="T21" fmla="*/ 0 h 216"/>
                <a:gd name="T22" fmla="*/ 0 w 16"/>
                <a:gd name="T23" fmla="*/ 0 h 216"/>
                <a:gd name="T24" fmla="*/ 0 w 16"/>
                <a:gd name="T25" fmla="*/ 0 h 216"/>
                <a:gd name="T26" fmla="*/ 0 w 16"/>
                <a:gd name="T27" fmla="*/ 0 h 216"/>
                <a:gd name="T28" fmla="*/ 0 w 16"/>
                <a:gd name="T29" fmla="*/ 0 h 216"/>
                <a:gd name="T30" fmla="*/ 0 w 16"/>
                <a:gd name="T31" fmla="*/ 0 h 216"/>
                <a:gd name="T32" fmla="*/ 0 w 16"/>
                <a:gd name="T33" fmla="*/ 0 h 216"/>
                <a:gd name="T34" fmla="*/ 0 w 16"/>
                <a:gd name="T35" fmla="*/ 0 h 216"/>
                <a:gd name="T36" fmla="*/ 0 w 16"/>
                <a:gd name="T37" fmla="*/ 0 h 216"/>
                <a:gd name="T38" fmla="*/ 0 w 16"/>
                <a:gd name="T39" fmla="*/ 0 h 216"/>
                <a:gd name="T40" fmla="*/ 0 w 16"/>
                <a:gd name="T41" fmla="*/ 0 h 216"/>
                <a:gd name="T42" fmla="*/ 0 w 16"/>
                <a:gd name="T43" fmla="*/ 0 h 216"/>
                <a:gd name="T44" fmla="*/ 0 w 16"/>
                <a:gd name="T45" fmla="*/ 0 h 216"/>
                <a:gd name="T46" fmla="*/ 0 w 16"/>
                <a:gd name="T47" fmla="*/ 0 h 216"/>
                <a:gd name="T48" fmla="*/ 0 w 16"/>
                <a:gd name="T49" fmla="*/ 0 h 216"/>
                <a:gd name="T50" fmla="*/ 0 w 16"/>
                <a:gd name="T51" fmla="*/ 0 h 216"/>
                <a:gd name="T52" fmla="*/ 0 w 16"/>
                <a:gd name="T53" fmla="*/ 0 h 216"/>
                <a:gd name="T54" fmla="*/ 0 w 16"/>
                <a:gd name="T55" fmla="*/ 0 h 216"/>
                <a:gd name="T56" fmla="*/ 0 w 16"/>
                <a:gd name="T57" fmla="*/ 0 h 216"/>
                <a:gd name="T58" fmla="*/ 0 w 16"/>
                <a:gd name="T59" fmla="*/ 0 h 216"/>
                <a:gd name="T60" fmla="*/ 0 w 16"/>
                <a:gd name="T61" fmla="*/ 0 h 216"/>
                <a:gd name="T62" fmla="*/ 0 w 16"/>
                <a:gd name="T63" fmla="*/ 0 h 216"/>
                <a:gd name="T64" fmla="*/ 0 w 16"/>
                <a:gd name="T65" fmla="*/ 0 h 216"/>
                <a:gd name="T66" fmla="*/ 0 w 16"/>
                <a:gd name="T67" fmla="*/ 0 h 216"/>
                <a:gd name="T68" fmla="*/ 0 w 16"/>
                <a:gd name="T69" fmla="*/ 0 h 216"/>
                <a:gd name="T70" fmla="*/ 0 w 16"/>
                <a:gd name="T71" fmla="*/ 0 h 216"/>
                <a:gd name="T72" fmla="*/ 0 w 16"/>
                <a:gd name="T73" fmla="*/ 0 h 216"/>
                <a:gd name="T74" fmla="*/ 0 w 16"/>
                <a:gd name="T75" fmla="*/ 0 h 216"/>
                <a:gd name="T76" fmla="*/ 0 w 16"/>
                <a:gd name="T77" fmla="*/ 0 h 216"/>
                <a:gd name="T78" fmla="*/ 0 w 16"/>
                <a:gd name="T79" fmla="*/ 0 h 216"/>
                <a:gd name="T80" fmla="*/ 0 w 16"/>
                <a:gd name="T81" fmla="*/ 0 h 216"/>
                <a:gd name="T82" fmla="*/ 0 w 16"/>
                <a:gd name="T83" fmla="*/ 0 h 216"/>
                <a:gd name="T84" fmla="*/ 0 w 16"/>
                <a:gd name="T85" fmla="*/ 0 h 216"/>
                <a:gd name="T86" fmla="*/ 0 w 16"/>
                <a:gd name="T87" fmla="*/ 0 h 216"/>
                <a:gd name="T88" fmla="*/ 0 w 16"/>
                <a:gd name="T89" fmla="*/ 0 h 216"/>
                <a:gd name="T90" fmla="*/ 0 w 16"/>
                <a:gd name="T91" fmla="*/ 0 h 216"/>
                <a:gd name="T92" fmla="*/ 0 w 16"/>
                <a:gd name="T93" fmla="*/ 0 h 216"/>
                <a:gd name="T94" fmla="*/ 0 w 16"/>
                <a:gd name="T95" fmla="*/ 0 h 216"/>
                <a:gd name="T96" fmla="*/ 0 w 16"/>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6"/>
                <a:gd name="T149" fmla="*/ 16 w 1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6">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0" y="52"/>
                  </a:moveTo>
                  <a:lnTo>
                    <a:pt x="10" y="52"/>
                  </a:lnTo>
                  <a:cubicBezTo>
                    <a:pt x="10" y="54"/>
                    <a:pt x="9" y="56"/>
                    <a:pt x="6" y="56"/>
                  </a:cubicBezTo>
                  <a:cubicBezTo>
                    <a:pt x="4" y="56"/>
                    <a:pt x="2" y="54"/>
                    <a:pt x="2" y="52"/>
                  </a:cubicBezTo>
                  <a:cubicBezTo>
                    <a:pt x="2" y="50"/>
                    <a:pt x="4" y="48"/>
                    <a:pt x="6" y="48"/>
                  </a:cubicBezTo>
                  <a:cubicBezTo>
                    <a:pt x="9" y="48"/>
                    <a:pt x="10" y="50"/>
                    <a:pt x="10" y="52"/>
                  </a:cubicBezTo>
                  <a:close/>
                  <a:moveTo>
                    <a:pt x="11" y="68"/>
                  </a:moveTo>
                  <a:lnTo>
                    <a:pt x="11" y="68"/>
                  </a:lnTo>
                  <a:cubicBezTo>
                    <a:pt x="11" y="70"/>
                    <a:pt x="9" y="72"/>
                    <a:pt x="7" y="72"/>
                  </a:cubicBezTo>
                  <a:cubicBezTo>
                    <a:pt x="5" y="72"/>
                    <a:pt x="3" y="70"/>
                    <a:pt x="3" y="68"/>
                  </a:cubicBezTo>
                  <a:cubicBezTo>
                    <a:pt x="3" y="66"/>
                    <a:pt x="5" y="64"/>
                    <a:pt x="7" y="64"/>
                  </a:cubicBezTo>
                  <a:cubicBezTo>
                    <a:pt x="9" y="64"/>
                    <a:pt x="11" y="66"/>
                    <a:pt x="11" y="68"/>
                  </a:cubicBezTo>
                  <a:close/>
                  <a:moveTo>
                    <a:pt x="12" y="84"/>
                  </a:moveTo>
                  <a:lnTo>
                    <a:pt x="12" y="84"/>
                  </a:lnTo>
                  <a:cubicBezTo>
                    <a:pt x="12" y="86"/>
                    <a:pt x="10" y="88"/>
                    <a:pt x="8" y="88"/>
                  </a:cubicBezTo>
                  <a:cubicBezTo>
                    <a:pt x="5" y="88"/>
                    <a:pt x="4" y="86"/>
                    <a:pt x="4" y="84"/>
                  </a:cubicBezTo>
                  <a:cubicBezTo>
                    <a:pt x="4" y="82"/>
                    <a:pt x="5" y="80"/>
                    <a:pt x="8" y="80"/>
                  </a:cubicBezTo>
                  <a:cubicBezTo>
                    <a:pt x="10" y="80"/>
                    <a:pt x="12" y="82"/>
                    <a:pt x="12" y="84"/>
                  </a:cubicBezTo>
                  <a:close/>
                  <a:moveTo>
                    <a:pt x="12" y="100"/>
                  </a:moveTo>
                  <a:lnTo>
                    <a:pt x="12" y="100"/>
                  </a:lnTo>
                  <a:cubicBezTo>
                    <a:pt x="12" y="102"/>
                    <a:pt x="10" y="104"/>
                    <a:pt x="8" y="104"/>
                  </a:cubicBezTo>
                  <a:cubicBezTo>
                    <a:pt x="6" y="104"/>
                    <a:pt x="4" y="102"/>
                    <a:pt x="4" y="100"/>
                  </a:cubicBezTo>
                  <a:cubicBezTo>
                    <a:pt x="4" y="98"/>
                    <a:pt x="6" y="96"/>
                    <a:pt x="8" y="96"/>
                  </a:cubicBezTo>
                  <a:cubicBezTo>
                    <a:pt x="10" y="96"/>
                    <a:pt x="12" y="98"/>
                    <a:pt x="12" y="100"/>
                  </a:cubicBezTo>
                  <a:close/>
                  <a:moveTo>
                    <a:pt x="13" y="116"/>
                  </a:moveTo>
                  <a:lnTo>
                    <a:pt x="13" y="116"/>
                  </a:lnTo>
                  <a:cubicBezTo>
                    <a:pt x="13" y="118"/>
                    <a:pt x="11" y="120"/>
                    <a:pt x="9" y="120"/>
                  </a:cubicBezTo>
                  <a:cubicBezTo>
                    <a:pt x="7" y="120"/>
                    <a:pt x="5" y="118"/>
                    <a:pt x="5" y="116"/>
                  </a:cubicBezTo>
                  <a:cubicBezTo>
                    <a:pt x="5" y="114"/>
                    <a:pt x="7" y="112"/>
                    <a:pt x="9" y="112"/>
                  </a:cubicBezTo>
                  <a:cubicBezTo>
                    <a:pt x="11" y="112"/>
                    <a:pt x="13" y="114"/>
                    <a:pt x="13" y="116"/>
                  </a:cubicBezTo>
                  <a:close/>
                  <a:moveTo>
                    <a:pt x="13" y="132"/>
                  </a:moveTo>
                  <a:lnTo>
                    <a:pt x="13" y="132"/>
                  </a:lnTo>
                  <a:cubicBezTo>
                    <a:pt x="13" y="134"/>
                    <a:pt x="12" y="136"/>
                    <a:pt x="9" y="136"/>
                  </a:cubicBezTo>
                  <a:cubicBezTo>
                    <a:pt x="7" y="136"/>
                    <a:pt x="5" y="134"/>
                    <a:pt x="5" y="132"/>
                  </a:cubicBezTo>
                  <a:cubicBezTo>
                    <a:pt x="5" y="130"/>
                    <a:pt x="7" y="128"/>
                    <a:pt x="9" y="128"/>
                  </a:cubicBezTo>
                  <a:cubicBezTo>
                    <a:pt x="12" y="128"/>
                    <a:pt x="13" y="130"/>
                    <a:pt x="13" y="132"/>
                  </a:cubicBezTo>
                  <a:close/>
                  <a:moveTo>
                    <a:pt x="14" y="148"/>
                  </a:moveTo>
                  <a:lnTo>
                    <a:pt x="14" y="148"/>
                  </a:lnTo>
                  <a:cubicBezTo>
                    <a:pt x="14" y="150"/>
                    <a:pt x="12" y="152"/>
                    <a:pt x="10" y="152"/>
                  </a:cubicBezTo>
                  <a:cubicBezTo>
                    <a:pt x="8" y="152"/>
                    <a:pt x="6" y="150"/>
                    <a:pt x="6" y="148"/>
                  </a:cubicBezTo>
                  <a:cubicBezTo>
                    <a:pt x="6" y="146"/>
                    <a:pt x="8" y="144"/>
                    <a:pt x="10" y="144"/>
                  </a:cubicBezTo>
                  <a:cubicBezTo>
                    <a:pt x="12" y="144"/>
                    <a:pt x="14" y="146"/>
                    <a:pt x="14" y="148"/>
                  </a:cubicBezTo>
                  <a:close/>
                  <a:moveTo>
                    <a:pt x="15" y="164"/>
                  </a:moveTo>
                  <a:lnTo>
                    <a:pt x="15" y="164"/>
                  </a:lnTo>
                  <a:cubicBezTo>
                    <a:pt x="15" y="166"/>
                    <a:pt x="13" y="168"/>
                    <a:pt x="11" y="168"/>
                  </a:cubicBezTo>
                  <a:cubicBezTo>
                    <a:pt x="8" y="168"/>
                    <a:pt x="7" y="166"/>
                    <a:pt x="7" y="164"/>
                  </a:cubicBezTo>
                  <a:cubicBezTo>
                    <a:pt x="7" y="162"/>
                    <a:pt x="8" y="160"/>
                    <a:pt x="11" y="160"/>
                  </a:cubicBezTo>
                  <a:cubicBezTo>
                    <a:pt x="13" y="160"/>
                    <a:pt x="15" y="162"/>
                    <a:pt x="15" y="164"/>
                  </a:cubicBezTo>
                  <a:close/>
                  <a:moveTo>
                    <a:pt x="15" y="180"/>
                  </a:moveTo>
                  <a:lnTo>
                    <a:pt x="15" y="180"/>
                  </a:lnTo>
                  <a:cubicBezTo>
                    <a:pt x="15" y="182"/>
                    <a:pt x="13" y="184"/>
                    <a:pt x="11" y="184"/>
                  </a:cubicBezTo>
                  <a:cubicBezTo>
                    <a:pt x="9" y="184"/>
                    <a:pt x="7" y="182"/>
                    <a:pt x="7" y="180"/>
                  </a:cubicBezTo>
                  <a:cubicBezTo>
                    <a:pt x="7" y="178"/>
                    <a:pt x="9" y="176"/>
                    <a:pt x="11" y="176"/>
                  </a:cubicBezTo>
                  <a:cubicBezTo>
                    <a:pt x="13" y="176"/>
                    <a:pt x="15" y="178"/>
                    <a:pt x="15" y="180"/>
                  </a:cubicBezTo>
                  <a:close/>
                  <a:moveTo>
                    <a:pt x="16" y="196"/>
                  </a:moveTo>
                  <a:lnTo>
                    <a:pt x="16" y="196"/>
                  </a:lnTo>
                  <a:cubicBezTo>
                    <a:pt x="16" y="198"/>
                    <a:pt x="14" y="200"/>
                    <a:pt x="12" y="200"/>
                  </a:cubicBezTo>
                  <a:cubicBezTo>
                    <a:pt x="10" y="200"/>
                    <a:pt x="8" y="198"/>
                    <a:pt x="8" y="196"/>
                  </a:cubicBezTo>
                  <a:cubicBezTo>
                    <a:pt x="8" y="194"/>
                    <a:pt x="10" y="192"/>
                    <a:pt x="12" y="192"/>
                  </a:cubicBezTo>
                  <a:cubicBezTo>
                    <a:pt x="14" y="192"/>
                    <a:pt x="16" y="194"/>
                    <a:pt x="16" y="196"/>
                  </a:cubicBezTo>
                  <a:close/>
                  <a:moveTo>
                    <a:pt x="16" y="212"/>
                  </a:moveTo>
                  <a:lnTo>
                    <a:pt x="16" y="212"/>
                  </a:lnTo>
                  <a:cubicBezTo>
                    <a:pt x="16" y="214"/>
                    <a:pt x="15" y="216"/>
                    <a:pt x="12" y="216"/>
                  </a:cubicBezTo>
                  <a:cubicBezTo>
                    <a:pt x="10" y="216"/>
                    <a:pt x="8" y="214"/>
                    <a:pt x="8" y="212"/>
                  </a:cubicBezTo>
                  <a:cubicBezTo>
                    <a:pt x="8" y="210"/>
                    <a:pt x="10" y="208"/>
                    <a:pt x="12" y="208"/>
                  </a:cubicBezTo>
                  <a:cubicBezTo>
                    <a:pt x="15" y="208"/>
                    <a:pt x="16" y="210"/>
                    <a:pt x="16" y="21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3" name="Freeform 442"/>
            <p:cNvSpPr>
              <a:spLocks noEditPoints="1"/>
            </p:cNvSpPr>
            <p:nvPr/>
          </p:nvSpPr>
          <p:spPr bwMode="auto">
            <a:xfrm>
              <a:off x="4384" y="3560"/>
              <a:ext cx="2" cy="46"/>
            </a:xfrm>
            <a:custGeom>
              <a:avLst/>
              <a:gdLst>
                <a:gd name="T0" fmla="*/ 0 w 8"/>
                <a:gd name="T1" fmla="*/ 0 h 148"/>
                <a:gd name="T2" fmla="*/ 0 w 8"/>
                <a:gd name="T3" fmla="*/ 0 h 148"/>
                <a:gd name="T4" fmla="*/ 0 w 8"/>
                <a:gd name="T5" fmla="*/ 0 h 148"/>
                <a:gd name="T6" fmla="*/ 0 w 8"/>
                <a:gd name="T7" fmla="*/ 0 h 148"/>
                <a:gd name="T8" fmla="*/ 0 w 8"/>
                <a:gd name="T9" fmla="*/ 0 h 148"/>
                <a:gd name="T10" fmla="*/ 0 w 8"/>
                <a:gd name="T11" fmla="*/ 0 h 148"/>
                <a:gd name="T12" fmla="*/ 0 w 8"/>
                <a:gd name="T13" fmla="*/ 0 h 148"/>
                <a:gd name="T14" fmla="*/ 0 w 8"/>
                <a:gd name="T15" fmla="*/ 0 h 148"/>
                <a:gd name="T16" fmla="*/ 0 w 8"/>
                <a:gd name="T17" fmla="*/ 0 h 148"/>
                <a:gd name="T18" fmla="*/ 0 w 8"/>
                <a:gd name="T19" fmla="*/ 0 h 148"/>
                <a:gd name="T20" fmla="*/ 0 w 8"/>
                <a:gd name="T21" fmla="*/ 0 h 148"/>
                <a:gd name="T22" fmla="*/ 0 w 8"/>
                <a:gd name="T23" fmla="*/ 0 h 148"/>
                <a:gd name="T24" fmla="*/ 0 w 8"/>
                <a:gd name="T25" fmla="*/ 0 h 148"/>
                <a:gd name="T26" fmla="*/ 0 w 8"/>
                <a:gd name="T27" fmla="*/ 0 h 148"/>
                <a:gd name="T28" fmla="*/ 0 w 8"/>
                <a:gd name="T29" fmla="*/ 0 h 148"/>
                <a:gd name="T30" fmla="*/ 0 w 8"/>
                <a:gd name="T31" fmla="*/ 0 h 148"/>
                <a:gd name="T32" fmla="*/ 0 w 8"/>
                <a:gd name="T33" fmla="*/ 0 h 148"/>
                <a:gd name="T34" fmla="*/ 0 w 8"/>
                <a:gd name="T35" fmla="*/ 0 h 148"/>
                <a:gd name="T36" fmla="*/ 0 w 8"/>
                <a:gd name="T37" fmla="*/ 0 h 148"/>
                <a:gd name="T38" fmla="*/ 0 w 8"/>
                <a:gd name="T39" fmla="*/ 0 h 148"/>
                <a:gd name="T40" fmla="*/ 0 w 8"/>
                <a:gd name="T41" fmla="*/ 0 h 148"/>
                <a:gd name="T42" fmla="*/ 0 w 8"/>
                <a:gd name="T43" fmla="*/ 0 h 148"/>
                <a:gd name="T44" fmla="*/ 0 w 8"/>
                <a:gd name="T45" fmla="*/ 0 h 148"/>
                <a:gd name="T46" fmla="*/ 0 w 8"/>
                <a:gd name="T47" fmla="*/ 0 h 148"/>
                <a:gd name="T48" fmla="*/ 0 w 8"/>
                <a:gd name="T49" fmla="*/ 0 h 148"/>
                <a:gd name="T50" fmla="*/ 0 w 8"/>
                <a:gd name="T51" fmla="*/ 0 h 148"/>
                <a:gd name="T52" fmla="*/ 0 w 8"/>
                <a:gd name="T53" fmla="*/ 0 h 148"/>
                <a:gd name="T54" fmla="*/ 0 w 8"/>
                <a:gd name="T55" fmla="*/ 0 h 148"/>
                <a:gd name="T56" fmla="*/ 0 w 8"/>
                <a:gd name="T57" fmla="*/ 0 h 148"/>
                <a:gd name="T58" fmla="*/ 0 w 8"/>
                <a:gd name="T59" fmla="*/ 0 h 148"/>
                <a:gd name="T60" fmla="*/ 0 w 8"/>
                <a:gd name="T61" fmla="*/ 0 h 148"/>
                <a:gd name="T62" fmla="*/ 0 w 8"/>
                <a:gd name="T63" fmla="*/ 0 h 148"/>
                <a:gd name="T64" fmla="*/ 0 w 8"/>
                <a:gd name="T65" fmla="*/ 0 h 148"/>
                <a:gd name="T66" fmla="*/ 0 w 8"/>
                <a:gd name="T67" fmla="*/ 0 h 148"/>
                <a:gd name="T68" fmla="*/ 0 w 8"/>
                <a:gd name="T69" fmla="*/ 0 h 148"/>
                <a:gd name="T70" fmla="*/ 0 w 8"/>
                <a:gd name="T71" fmla="*/ 0 h 148"/>
                <a:gd name="T72" fmla="*/ 0 w 8"/>
                <a:gd name="T73" fmla="*/ 0 h 148"/>
                <a:gd name="T74" fmla="*/ 0 w 8"/>
                <a:gd name="T75" fmla="*/ 0 h 148"/>
                <a:gd name="T76" fmla="*/ 0 w 8"/>
                <a:gd name="T77" fmla="*/ 0 h 148"/>
                <a:gd name="T78" fmla="*/ 0 w 8"/>
                <a:gd name="T79" fmla="*/ 0 h 148"/>
                <a:gd name="T80" fmla="*/ 0 w 8"/>
                <a:gd name="T81" fmla="*/ 0 h 148"/>
                <a:gd name="T82" fmla="*/ 0 w 8"/>
                <a:gd name="T83" fmla="*/ 0 h 148"/>
                <a:gd name="T84" fmla="*/ 0 w 8"/>
                <a:gd name="T85" fmla="*/ 0 h 148"/>
                <a:gd name="T86" fmla="*/ 0 w 8"/>
                <a:gd name="T87" fmla="*/ 0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148"/>
                <a:gd name="T134" fmla="*/ 8 w 8"/>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148">
                  <a:moveTo>
                    <a:pt x="0" y="146"/>
                  </a:moveTo>
                  <a:lnTo>
                    <a:pt x="0" y="146"/>
                  </a:lnTo>
                  <a:cubicBezTo>
                    <a:pt x="0" y="145"/>
                    <a:pt x="1" y="144"/>
                    <a:pt x="2" y="144"/>
                  </a:cubicBezTo>
                  <a:cubicBezTo>
                    <a:pt x="3" y="144"/>
                    <a:pt x="4" y="145"/>
                    <a:pt x="4" y="146"/>
                  </a:cubicBezTo>
                  <a:cubicBezTo>
                    <a:pt x="4" y="147"/>
                    <a:pt x="3" y="148"/>
                    <a:pt x="2" y="148"/>
                  </a:cubicBezTo>
                  <a:cubicBezTo>
                    <a:pt x="1" y="148"/>
                    <a:pt x="0" y="147"/>
                    <a:pt x="0" y="146"/>
                  </a:cubicBezTo>
                  <a:close/>
                  <a:moveTo>
                    <a:pt x="0" y="138"/>
                  </a:moveTo>
                  <a:lnTo>
                    <a:pt x="0" y="138"/>
                  </a:lnTo>
                  <a:cubicBezTo>
                    <a:pt x="0" y="137"/>
                    <a:pt x="1" y="136"/>
                    <a:pt x="2" y="136"/>
                  </a:cubicBezTo>
                  <a:cubicBezTo>
                    <a:pt x="3" y="136"/>
                    <a:pt x="4" y="137"/>
                    <a:pt x="4" y="138"/>
                  </a:cubicBezTo>
                  <a:cubicBezTo>
                    <a:pt x="4" y="139"/>
                    <a:pt x="3" y="140"/>
                    <a:pt x="2" y="140"/>
                  </a:cubicBezTo>
                  <a:cubicBezTo>
                    <a:pt x="1" y="140"/>
                    <a:pt x="0" y="139"/>
                    <a:pt x="0" y="138"/>
                  </a:cubicBezTo>
                  <a:close/>
                  <a:moveTo>
                    <a:pt x="0" y="130"/>
                  </a:moveTo>
                  <a:lnTo>
                    <a:pt x="0" y="130"/>
                  </a:lnTo>
                  <a:cubicBezTo>
                    <a:pt x="0" y="129"/>
                    <a:pt x="1" y="128"/>
                    <a:pt x="2" y="128"/>
                  </a:cubicBezTo>
                  <a:cubicBezTo>
                    <a:pt x="3" y="128"/>
                    <a:pt x="4" y="129"/>
                    <a:pt x="4" y="130"/>
                  </a:cubicBezTo>
                  <a:cubicBezTo>
                    <a:pt x="4" y="131"/>
                    <a:pt x="3" y="132"/>
                    <a:pt x="2" y="132"/>
                  </a:cubicBezTo>
                  <a:cubicBezTo>
                    <a:pt x="1" y="132"/>
                    <a:pt x="0" y="131"/>
                    <a:pt x="0" y="130"/>
                  </a:cubicBezTo>
                  <a:close/>
                  <a:moveTo>
                    <a:pt x="0" y="122"/>
                  </a:moveTo>
                  <a:lnTo>
                    <a:pt x="0" y="122"/>
                  </a:lnTo>
                  <a:cubicBezTo>
                    <a:pt x="0" y="121"/>
                    <a:pt x="1" y="120"/>
                    <a:pt x="2" y="120"/>
                  </a:cubicBezTo>
                  <a:cubicBezTo>
                    <a:pt x="4" y="120"/>
                    <a:pt x="4" y="121"/>
                    <a:pt x="4" y="122"/>
                  </a:cubicBezTo>
                  <a:cubicBezTo>
                    <a:pt x="4" y="123"/>
                    <a:pt x="4" y="124"/>
                    <a:pt x="2" y="124"/>
                  </a:cubicBezTo>
                  <a:cubicBezTo>
                    <a:pt x="1" y="124"/>
                    <a:pt x="0" y="123"/>
                    <a:pt x="0"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1" y="98"/>
                  </a:moveTo>
                  <a:lnTo>
                    <a:pt x="1" y="98"/>
                  </a:lnTo>
                  <a:cubicBezTo>
                    <a:pt x="1" y="97"/>
                    <a:pt x="2" y="96"/>
                    <a:pt x="3" y="96"/>
                  </a:cubicBezTo>
                  <a:cubicBezTo>
                    <a:pt x="4" y="96"/>
                    <a:pt x="5" y="97"/>
                    <a:pt x="5" y="98"/>
                  </a:cubicBezTo>
                  <a:cubicBezTo>
                    <a:pt x="5" y="99"/>
                    <a:pt x="4" y="100"/>
                    <a:pt x="3" y="100"/>
                  </a:cubicBezTo>
                  <a:cubicBezTo>
                    <a:pt x="2" y="100"/>
                    <a:pt x="1" y="99"/>
                    <a:pt x="1" y="98"/>
                  </a:cubicBezTo>
                  <a:close/>
                  <a:moveTo>
                    <a:pt x="1" y="90"/>
                  </a:moveTo>
                  <a:lnTo>
                    <a:pt x="1" y="90"/>
                  </a:lnTo>
                  <a:cubicBezTo>
                    <a:pt x="1" y="89"/>
                    <a:pt x="2" y="88"/>
                    <a:pt x="3" y="88"/>
                  </a:cubicBezTo>
                  <a:cubicBezTo>
                    <a:pt x="5" y="88"/>
                    <a:pt x="5" y="89"/>
                    <a:pt x="5" y="90"/>
                  </a:cubicBezTo>
                  <a:cubicBezTo>
                    <a:pt x="5" y="91"/>
                    <a:pt x="5" y="92"/>
                    <a:pt x="3" y="92"/>
                  </a:cubicBezTo>
                  <a:cubicBezTo>
                    <a:pt x="2" y="92"/>
                    <a:pt x="1" y="91"/>
                    <a:pt x="1"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5"/>
                    <a:pt x="3" y="64"/>
                    <a:pt x="4" y="64"/>
                  </a:cubicBezTo>
                  <a:cubicBezTo>
                    <a:pt x="5" y="64"/>
                    <a:pt x="6" y="65"/>
                    <a:pt x="6" y="66"/>
                  </a:cubicBezTo>
                  <a:cubicBezTo>
                    <a:pt x="6" y="67"/>
                    <a:pt x="5" y="68"/>
                    <a:pt x="4" y="68"/>
                  </a:cubicBezTo>
                  <a:cubicBezTo>
                    <a:pt x="3" y="68"/>
                    <a:pt x="2" y="67"/>
                    <a:pt x="2" y="66"/>
                  </a:cubicBezTo>
                  <a:close/>
                  <a:moveTo>
                    <a:pt x="2" y="58"/>
                  </a:moveTo>
                  <a:lnTo>
                    <a:pt x="2" y="58"/>
                  </a:lnTo>
                  <a:cubicBezTo>
                    <a:pt x="2" y="57"/>
                    <a:pt x="3" y="56"/>
                    <a:pt x="4" y="56"/>
                  </a:cubicBezTo>
                  <a:cubicBezTo>
                    <a:pt x="5" y="56"/>
                    <a:pt x="6" y="57"/>
                    <a:pt x="6" y="58"/>
                  </a:cubicBezTo>
                  <a:cubicBezTo>
                    <a:pt x="6" y="59"/>
                    <a:pt x="5" y="60"/>
                    <a:pt x="4" y="60"/>
                  </a:cubicBezTo>
                  <a:cubicBezTo>
                    <a:pt x="3" y="60"/>
                    <a:pt x="2" y="59"/>
                    <a:pt x="2" y="58"/>
                  </a:cubicBezTo>
                  <a:close/>
                  <a:moveTo>
                    <a:pt x="3" y="50"/>
                  </a:moveTo>
                  <a:lnTo>
                    <a:pt x="3" y="50"/>
                  </a:lnTo>
                  <a:cubicBezTo>
                    <a:pt x="3" y="49"/>
                    <a:pt x="3" y="48"/>
                    <a:pt x="5" y="48"/>
                  </a:cubicBezTo>
                  <a:cubicBezTo>
                    <a:pt x="6" y="48"/>
                    <a:pt x="7" y="49"/>
                    <a:pt x="7" y="50"/>
                  </a:cubicBezTo>
                  <a:cubicBezTo>
                    <a:pt x="7" y="51"/>
                    <a:pt x="6" y="52"/>
                    <a:pt x="5" y="52"/>
                  </a:cubicBezTo>
                  <a:cubicBezTo>
                    <a:pt x="3"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3" y="18"/>
                  </a:moveTo>
                  <a:lnTo>
                    <a:pt x="3" y="18"/>
                  </a:lnTo>
                  <a:cubicBezTo>
                    <a:pt x="3" y="17"/>
                    <a:pt x="4" y="16"/>
                    <a:pt x="5" y="16"/>
                  </a:cubicBezTo>
                  <a:cubicBezTo>
                    <a:pt x="7" y="16"/>
                    <a:pt x="7" y="17"/>
                    <a:pt x="7" y="18"/>
                  </a:cubicBezTo>
                  <a:cubicBezTo>
                    <a:pt x="7" y="19"/>
                    <a:pt x="7" y="20"/>
                    <a:pt x="5" y="20"/>
                  </a:cubicBezTo>
                  <a:cubicBezTo>
                    <a:pt x="4" y="20"/>
                    <a:pt x="3" y="19"/>
                    <a:pt x="3"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4" name="Freeform 443"/>
            <p:cNvSpPr>
              <a:spLocks noEditPoints="1"/>
            </p:cNvSpPr>
            <p:nvPr/>
          </p:nvSpPr>
          <p:spPr bwMode="auto">
            <a:xfrm>
              <a:off x="4492" y="3297"/>
              <a:ext cx="2" cy="212"/>
            </a:xfrm>
            <a:custGeom>
              <a:avLst/>
              <a:gdLst>
                <a:gd name="T0" fmla="*/ 0 w 8"/>
                <a:gd name="T1" fmla="*/ 1 h 677"/>
                <a:gd name="T2" fmla="*/ 0 w 8"/>
                <a:gd name="T3" fmla="*/ 1 h 677"/>
                <a:gd name="T4" fmla="*/ 0 w 8"/>
                <a:gd name="T5" fmla="*/ 1 h 677"/>
                <a:gd name="T6" fmla="*/ 0 w 8"/>
                <a:gd name="T7" fmla="*/ 1 h 677"/>
                <a:gd name="T8" fmla="*/ 0 w 8"/>
                <a:gd name="T9" fmla="*/ 1 h 677"/>
                <a:gd name="T10" fmla="*/ 0 w 8"/>
                <a:gd name="T11" fmla="*/ 1 h 677"/>
                <a:gd name="T12" fmla="*/ 0 w 8"/>
                <a:gd name="T13" fmla="*/ 1 h 677"/>
                <a:gd name="T14" fmla="*/ 0 w 8"/>
                <a:gd name="T15" fmla="*/ 1 h 677"/>
                <a:gd name="T16" fmla="*/ 0 w 8"/>
                <a:gd name="T17" fmla="*/ 1 h 677"/>
                <a:gd name="T18" fmla="*/ 0 w 8"/>
                <a:gd name="T19" fmla="*/ 1 h 677"/>
                <a:gd name="T20" fmla="*/ 0 w 8"/>
                <a:gd name="T21" fmla="*/ 1 h 677"/>
                <a:gd name="T22" fmla="*/ 0 w 8"/>
                <a:gd name="T23" fmla="*/ 1 h 677"/>
                <a:gd name="T24" fmla="*/ 0 w 8"/>
                <a:gd name="T25" fmla="*/ 1 h 677"/>
                <a:gd name="T26" fmla="*/ 0 w 8"/>
                <a:gd name="T27" fmla="*/ 1 h 677"/>
                <a:gd name="T28" fmla="*/ 0 w 8"/>
                <a:gd name="T29" fmla="*/ 1 h 677"/>
                <a:gd name="T30" fmla="*/ 0 w 8"/>
                <a:gd name="T31" fmla="*/ 1 h 677"/>
                <a:gd name="T32" fmla="*/ 0 w 8"/>
                <a:gd name="T33" fmla="*/ 1 h 677"/>
                <a:gd name="T34" fmla="*/ 0 w 8"/>
                <a:gd name="T35" fmla="*/ 1 h 677"/>
                <a:gd name="T36" fmla="*/ 0 w 8"/>
                <a:gd name="T37" fmla="*/ 0 h 677"/>
                <a:gd name="T38" fmla="*/ 0 w 8"/>
                <a:gd name="T39" fmla="*/ 0 h 677"/>
                <a:gd name="T40" fmla="*/ 0 w 8"/>
                <a:gd name="T41" fmla="*/ 0 h 677"/>
                <a:gd name="T42" fmla="*/ 0 w 8"/>
                <a:gd name="T43" fmla="*/ 0 h 677"/>
                <a:gd name="T44" fmla="*/ 0 w 8"/>
                <a:gd name="T45" fmla="*/ 0 h 677"/>
                <a:gd name="T46" fmla="*/ 0 w 8"/>
                <a:gd name="T47" fmla="*/ 0 h 677"/>
                <a:gd name="T48" fmla="*/ 0 w 8"/>
                <a:gd name="T49" fmla="*/ 0 h 677"/>
                <a:gd name="T50" fmla="*/ 0 w 8"/>
                <a:gd name="T51" fmla="*/ 0 h 677"/>
                <a:gd name="T52" fmla="*/ 0 w 8"/>
                <a:gd name="T53" fmla="*/ 0 h 677"/>
                <a:gd name="T54" fmla="*/ 0 w 8"/>
                <a:gd name="T55" fmla="*/ 0 h 677"/>
                <a:gd name="T56" fmla="*/ 0 w 8"/>
                <a:gd name="T57" fmla="*/ 0 h 677"/>
                <a:gd name="T58" fmla="*/ 0 w 8"/>
                <a:gd name="T59" fmla="*/ 0 h 677"/>
                <a:gd name="T60" fmla="*/ 0 w 8"/>
                <a:gd name="T61" fmla="*/ 0 h 677"/>
                <a:gd name="T62" fmla="*/ 0 w 8"/>
                <a:gd name="T63" fmla="*/ 0 h 677"/>
                <a:gd name="T64" fmla="*/ 0 w 8"/>
                <a:gd name="T65" fmla="*/ 0 h 677"/>
                <a:gd name="T66" fmla="*/ 0 w 8"/>
                <a:gd name="T67" fmla="*/ 0 h 677"/>
                <a:gd name="T68" fmla="*/ 0 w 8"/>
                <a:gd name="T69" fmla="*/ 0 h 677"/>
                <a:gd name="T70" fmla="*/ 0 w 8"/>
                <a:gd name="T71" fmla="*/ 0 h 677"/>
                <a:gd name="T72" fmla="*/ 0 w 8"/>
                <a:gd name="T73" fmla="*/ 0 h 677"/>
                <a:gd name="T74" fmla="*/ 0 w 8"/>
                <a:gd name="T75" fmla="*/ 0 h 677"/>
                <a:gd name="T76" fmla="*/ 0 w 8"/>
                <a:gd name="T77" fmla="*/ 0 h 677"/>
                <a:gd name="T78" fmla="*/ 0 w 8"/>
                <a:gd name="T79" fmla="*/ 0 h 677"/>
                <a:gd name="T80" fmla="*/ 0 w 8"/>
                <a:gd name="T81" fmla="*/ 0 h 677"/>
                <a:gd name="T82" fmla="*/ 0 w 8"/>
                <a:gd name="T83" fmla="*/ 0 h 677"/>
                <a:gd name="T84" fmla="*/ 0 w 8"/>
                <a:gd name="T85" fmla="*/ 0 h 677"/>
                <a:gd name="T86" fmla="*/ 0 w 8"/>
                <a:gd name="T87" fmla="*/ 0 h 677"/>
                <a:gd name="T88" fmla="*/ 0 w 8"/>
                <a:gd name="T89" fmla="*/ 0 h 677"/>
                <a:gd name="T90" fmla="*/ 0 w 8"/>
                <a:gd name="T91" fmla="*/ 0 h 677"/>
                <a:gd name="T92" fmla="*/ 0 w 8"/>
                <a:gd name="T93" fmla="*/ 0 h 677"/>
                <a:gd name="T94" fmla="*/ 0 w 8"/>
                <a:gd name="T95" fmla="*/ 0 h 677"/>
                <a:gd name="T96" fmla="*/ 0 w 8"/>
                <a:gd name="T97" fmla="*/ 0 h 677"/>
                <a:gd name="T98" fmla="*/ 0 w 8"/>
                <a:gd name="T99" fmla="*/ 0 h 677"/>
                <a:gd name="T100" fmla="*/ 0 w 8"/>
                <a:gd name="T101" fmla="*/ 0 h 677"/>
                <a:gd name="T102" fmla="*/ 0 w 8"/>
                <a:gd name="T103" fmla="*/ 0 h 677"/>
                <a:gd name="T104" fmla="*/ 0 w 8"/>
                <a:gd name="T105" fmla="*/ 0 h 677"/>
                <a:gd name="T106" fmla="*/ 0 w 8"/>
                <a:gd name="T107" fmla="*/ 0 h 677"/>
                <a:gd name="T108" fmla="*/ 0 w 8"/>
                <a:gd name="T109" fmla="*/ 0 h 677"/>
                <a:gd name="T110" fmla="*/ 0 w 8"/>
                <a:gd name="T111" fmla="*/ 0 h 677"/>
                <a:gd name="T112" fmla="*/ 0 w 8"/>
                <a:gd name="T113" fmla="*/ 0 h 677"/>
                <a:gd name="T114" fmla="*/ 0 w 8"/>
                <a:gd name="T115" fmla="*/ 0 h 677"/>
                <a:gd name="T116" fmla="*/ 0 w 8"/>
                <a:gd name="T117" fmla="*/ 0 h 6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
                <a:gd name="T178" fmla="*/ 0 h 677"/>
                <a:gd name="T179" fmla="*/ 8 w 8"/>
                <a:gd name="T180" fmla="*/ 677 h 6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 h="677">
                  <a:moveTo>
                    <a:pt x="0" y="675"/>
                  </a:moveTo>
                  <a:lnTo>
                    <a:pt x="0" y="675"/>
                  </a:lnTo>
                  <a:cubicBezTo>
                    <a:pt x="0" y="674"/>
                    <a:pt x="1" y="673"/>
                    <a:pt x="2" y="673"/>
                  </a:cubicBezTo>
                  <a:cubicBezTo>
                    <a:pt x="3" y="673"/>
                    <a:pt x="4" y="674"/>
                    <a:pt x="4" y="675"/>
                  </a:cubicBezTo>
                  <a:cubicBezTo>
                    <a:pt x="4" y="676"/>
                    <a:pt x="3" y="677"/>
                    <a:pt x="2" y="677"/>
                  </a:cubicBezTo>
                  <a:cubicBezTo>
                    <a:pt x="1" y="677"/>
                    <a:pt x="0" y="676"/>
                    <a:pt x="0" y="675"/>
                  </a:cubicBezTo>
                  <a:close/>
                  <a:moveTo>
                    <a:pt x="0" y="667"/>
                  </a:moveTo>
                  <a:lnTo>
                    <a:pt x="0" y="667"/>
                  </a:lnTo>
                  <a:cubicBezTo>
                    <a:pt x="0" y="666"/>
                    <a:pt x="1" y="665"/>
                    <a:pt x="2" y="665"/>
                  </a:cubicBezTo>
                  <a:cubicBezTo>
                    <a:pt x="3" y="665"/>
                    <a:pt x="4" y="666"/>
                    <a:pt x="4" y="667"/>
                  </a:cubicBezTo>
                  <a:cubicBezTo>
                    <a:pt x="4" y="668"/>
                    <a:pt x="3" y="669"/>
                    <a:pt x="2" y="669"/>
                  </a:cubicBezTo>
                  <a:cubicBezTo>
                    <a:pt x="1" y="669"/>
                    <a:pt x="0" y="668"/>
                    <a:pt x="0" y="667"/>
                  </a:cubicBezTo>
                  <a:close/>
                  <a:moveTo>
                    <a:pt x="0" y="659"/>
                  </a:moveTo>
                  <a:lnTo>
                    <a:pt x="0" y="659"/>
                  </a:lnTo>
                  <a:cubicBezTo>
                    <a:pt x="0" y="658"/>
                    <a:pt x="1" y="657"/>
                    <a:pt x="2" y="657"/>
                  </a:cubicBezTo>
                  <a:cubicBezTo>
                    <a:pt x="3" y="657"/>
                    <a:pt x="4" y="658"/>
                    <a:pt x="4" y="659"/>
                  </a:cubicBezTo>
                  <a:cubicBezTo>
                    <a:pt x="4" y="660"/>
                    <a:pt x="3" y="661"/>
                    <a:pt x="2" y="661"/>
                  </a:cubicBezTo>
                  <a:cubicBezTo>
                    <a:pt x="1" y="661"/>
                    <a:pt x="0" y="660"/>
                    <a:pt x="0" y="659"/>
                  </a:cubicBezTo>
                  <a:close/>
                  <a:moveTo>
                    <a:pt x="0" y="651"/>
                  </a:moveTo>
                  <a:lnTo>
                    <a:pt x="0" y="651"/>
                  </a:lnTo>
                  <a:cubicBezTo>
                    <a:pt x="0" y="650"/>
                    <a:pt x="1" y="649"/>
                    <a:pt x="2" y="649"/>
                  </a:cubicBezTo>
                  <a:cubicBezTo>
                    <a:pt x="3" y="649"/>
                    <a:pt x="4" y="650"/>
                    <a:pt x="4" y="651"/>
                  </a:cubicBezTo>
                  <a:cubicBezTo>
                    <a:pt x="4" y="652"/>
                    <a:pt x="3" y="653"/>
                    <a:pt x="2" y="653"/>
                  </a:cubicBezTo>
                  <a:cubicBezTo>
                    <a:pt x="1" y="653"/>
                    <a:pt x="0" y="652"/>
                    <a:pt x="0" y="651"/>
                  </a:cubicBezTo>
                  <a:close/>
                  <a:moveTo>
                    <a:pt x="0" y="643"/>
                  </a:moveTo>
                  <a:lnTo>
                    <a:pt x="0" y="643"/>
                  </a:lnTo>
                  <a:cubicBezTo>
                    <a:pt x="0" y="642"/>
                    <a:pt x="1" y="641"/>
                    <a:pt x="2" y="641"/>
                  </a:cubicBezTo>
                  <a:cubicBezTo>
                    <a:pt x="3" y="641"/>
                    <a:pt x="4" y="642"/>
                    <a:pt x="4" y="643"/>
                  </a:cubicBezTo>
                  <a:cubicBezTo>
                    <a:pt x="4" y="644"/>
                    <a:pt x="3" y="645"/>
                    <a:pt x="2" y="645"/>
                  </a:cubicBezTo>
                  <a:cubicBezTo>
                    <a:pt x="1" y="645"/>
                    <a:pt x="0" y="644"/>
                    <a:pt x="0" y="643"/>
                  </a:cubicBezTo>
                  <a:close/>
                  <a:moveTo>
                    <a:pt x="0" y="635"/>
                  </a:moveTo>
                  <a:lnTo>
                    <a:pt x="0" y="635"/>
                  </a:lnTo>
                  <a:cubicBezTo>
                    <a:pt x="0" y="634"/>
                    <a:pt x="1" y="633"/>
                    <a:pt x="2" y="633"/>
                  </a:cubicBezTo>
                  <a:cubicBezTo>
                    <a:pt x="3" y="633"/>
                    <a:pt x="4" y="634"/>
                    <a:pt x="4" y="635"/>
                  </a:cubicBezTo>
                  <a:cubicBezTo>
                    <a:pt x="4" y="636"/>
                    <a:pt x="3" y="637"/>
                    <a:pt x="2" y="637"/>
                  </a:cubicBezTo>
                  <a:cubicBezTo>
                    <a:pt x="1" y="637"/>
                    <a:pt x="0" y="636"/>
                    <a:pt x="0" y="635"/>
                  </a:cubicBezTo>
                  <a:close/>
                  <a:moveTo>
                    <a:pt x="0" y="627"/>
                  </a:moveTo>
                  <a:lnTo>
                    <a:pt x="0" y="627"/>
                  </a:lnTo>
                  <a:cubicBezTo>
                    <a:pt x="0" y="625"/>
                    <a:pt x="1" y="625"/>
                    <a:pt x="2" y="625"/>
                  </a:cubicBezTo>
                  <a:cubicBezTo>
                    <a:pt x="3" y="625"/>
                    <a:pt x="4" y="625"/>
                    <a:pt x="4" y="627"/>
                  </a:cubicBezTo>
                  <a:cubicBezTo>
                    <a:pt x="4" y="628"/>
                    <a:pt x="3" y="629"/>
                    <a:pt x="2" y="629"/>
                  </a:cubicBezTo>
                  <a:cubicBezTo>
                    <a:pt x="1" y="629"/>
                    <a:pt x="0" y="628"/>
                    <a:pt x="0" y="627"/>
                  </a:cubicBezTo>
                  <a:close/>
                  <a:moveTo>
                    <a:pt x="0" y="619"/>
                  </a:moveTo>
                  <a:lnTo>
                    <a:pt x="0" y="619"/>
                  </a:lnTo>
                  <a:cubicBezTo>
                    <a:pt x="0" y="617"/>
                    <a:pt x="1" y="617"/>
                    <a:pt x="2" y="617"/>
                  </a:cubicBezTo>
                  <a:cubicBezTo>
                    <a:pt x="3" y="617"/>
                    <a:pt x="4" y="617"/>
                    <a:pt x="4" y="619"/>
                  </a:cubicBezTo>
                  <a:cubicBezTo>
                    <a:pt x="4" y="620"/>
                    <a:pt x="3" y="621"/>
                    <a:pt x="2" y="621"/>
                  </a:cubicBezTo>
                  <a:cubicBezTo>
                    <a:pt x="1" y="621"/>
                    <a:pt x="0" y="620"/>
                    <a:pt x="0" y="619"/>
                  </a:cubicBezTo>
                  <a:close/>
                  <a:moveTo>
                    <a:pt x="0" y="611"/>
                  </a:moveTo>
                  <a:lnTo>
                    <a:pt x="0" y="611"/>
                  </a:lnTo>
                  <a:cubicBezTo>
                    <a:pt x="0" y="609"/>
                    <a:pt x="1" y="609"/>
                    <a:pt x="2" y="609"/>
                  </a:cubicBezTo>
                  <a:cubicBezTo>
                    <a:pt x="3" y="609"/>
                    <a:pt x="4" y="609"/>
                    <a:pt x="4" y="611"/>
                  </a:cubicBezTo>
                  <a:cubicBezTo>
                    <a:pt x="4" y="612"/>
                    <a:pt x="3" y="613"/>
                    <a:pt x="2" y="613"/>
                  </a:cubicBezTo>
                  <a:cubicBezTo>
                    <a:pt x="1" y="613"/>
                    <a:pt x="0" y="612"/>
                    <a:pt x="0" y="611"/>
                  </a:cubicBezTo>
                  <a:close/>
                  <a:moveTo>
                    <a:pt x="0" y="603"/>
                  </a:moveTo>
                  <a:lnTo>
                    <a:pt x="0" y="603"/>
                  </a:lnTo>
                  <a:cubicBezTo>
                    <a:pt x="0" y="601"/>
                    <a:pt x="1" y="601"/>
                    <a:pt x="2" y="601"/>
                  </a:cubicBezTo>
                  <a:cubicBezTo>
                    <a:pt x="3" y="601"/>
                    <a:pt x="4" y="601"/>
                    <a:pt x="4" y="603"/>
                  </a:cubicBezTo>
                  <a:cubicBezTo>
                    <a:pt x="4" y="604"/>
                    <a:pt x="3" y="605"/>
                    <a:pt x="2" y="605"/>
                  </a:cubicBezTo>
                  <a:cubicBezTo>
                    <a:pt x="1" y="605"/>
                    <a:pt x="0" y="604"/>
                    <a:pt x="0" y="603"/>
                  </a:cubicBezTo>
                  <a:close/>
                  <a:moveTo>
                    <a:pt x="0" y="595"/>
                  </a:moveTo>
                  <a:lnTo>
                    <a:pt x="0" y="595"/>
                  </a:lnTo>
                  <a:cubicBezTo>
                    <a:pt x="0" y="593"/>
                    <a:pt x="1" y="593"/>
                    <a:pt x="2" y="593"/>
                  </a:cubicBezTo>
                  <a:cubicBezTo>
                    <a:pt x="3" y="593"/>
                    <a:pt x="4" y="593"/>
                    <a:pt x="4" y="595"/>
                  </a:cubicBezTo>
                  <a:cubicBezTo>
                    <a:pt x="4" y="596"/>
                    <a:pt x="3" y="597"/>
                    <a:pt x="2" y="597"/>
                  </a:cubicBezTo>
                  <a:cubicBezTo>
                    <a:pt x="1" y="597"/>
                    <a:pt x="0" y="596"/>
                    <a:pt x="0" y="595"/>
                  </a:cubicBezTo>
                  <a:close/>
                  <a:moveTo>
                    <a:pt x="0" y="587"/>
                  </a:moveTo>
                  <a:lnTo>
                    <a:pt x="0" y="587"/>
                  </a:lnTo>
                  <a:cubicBezTo>
                    <a:pt x="0" y="585"/>
                    <a:pt x="1" y="585"/>
                    <a:pt x="2" y="585"/>
                  </a:cubicBezTo>
                  <a:cubicBezTo>
                    <a:pt x="3" y="585"/>
                    <a:pt x="4" y="585"/>
                    <a:pt x="4" y="587"/>
                  </a:cubicBezTo>
                  <a:cubicBezTo>
                    <a:pt x="4" y="588"/>
                    <a:pt x="3" y="589"/>
                    <a:pt x="2" y="589"/>
                  </a:cubicBezTo>
                  <a:cubicBezTo>
                    <a:pt x="1" y="589"/>
                    <a:pt x="0" y="588"/>
                    <a:pt x="0" y="587"/>
                  </a:cubicBezTo>
                  <a:close/>
                  <a:moveTo>
                    <a:pt x="0" y="579"/>
                  </a:moveTo>
                  <a:lnTo>
                    <a:pt x="0" y="579"/>
                  </a:lnTo>
                  <a:cubicBezTo>
                    <a:pt x="0" y="577"/>
                    <a:pt x="1" y="577"/>
                    <a:pt x="2" y="577"/>
                  </a:cubicBezTo>
                  <a:cubicBezTo>
                    <a:pt x="3" y="577"/>
                    <a:pt x="4" y="577"/>
                    <a:pt x="4" y="579"/>
                  </a:cubicBezTo>
                  <a:cubicBezTo>
                    <a:pt x="4" y="580"/>
                    <a:pt x="3" y="581"/>
                    <a:pt x="2" y="581"/>
                  </a:cubicBezTo>
                  <a:cubicBezTo>
                    <a:pt x="1" y="581"/>
                    <a:pt x="0" y="580"/>
                    <a:pt x="0" y="579"/>
                  </a:cubicBezTo>
                  <a:close/>
                  <a:moveTo>
                    <a:pt x="0" y="571"/>
                  </a:moveTo>
                  <a:lnTo>
                    <a:pt x="0" y="571"/>
                  </a:lnTo>
                  <a:cubicBezTo>
                    <a:pt x="0" y="569"/>
                    <a:pt x="1" y="569"/>
                    <a:pt x="2" y="569"/>
                  </a:cubicBezTo>
                  <a:cubicBezTo>
                    <a:pt x="3" y="569"/>
                    <a:pt x="4" y="569"/>
                    <a:pt x="4" y="571"/>
                  </a:cubicBezTo>
                  <a:cubicBezTo>
                    <a:pt x="4" y="572"/>
                    <a:pt x="3" y="573"/>
                    <a:pt x="2" y="573"/>
                  </a:cubicBezTo>
                  <a:cubicBezTo>
                    <a:pt x="1" y="573"/>
                    <a:pt x="0" y="572"/>
                    <a:pt x="0" y="571"/>
                  </a:cubicBezTo>
                  <a:close/>
                  <a:moveTo>
                    <a:pt x="0" y="563"/>
                  </a:moveTo>
                  <a:lnTo>
                    <a:pt x="0" y="563"/>
                  </a:lnTo>
                  <a:cubicBezTo>
                    <a:pt x="0" y="561"/>
                    <a:pt x="1" y="561"/>
                    <a:pt x="2" y="561"/>
                  </a:cubicBezTo>
                  <a:cubicBezTo>
                    <a:pt x="3" y="561"/>
                    <a:pt x="4" y="561"/>
                    <a:pt x="4" y="563"/>
                  </a:cubicBezTo>
                  <a:cubicBezTo>
                    <a:pt x="4" y="564"/>
                    <a:pt x="3" y="565"/>
                    <a:pt x="2" y="565"/>
                  </a:cubicBezTo>
                  <a:cubicBezTo>
                    <a:pt x="1" y="565"/>
                    <a:pt x="0" y="564"/>
                    <a:pt x="0" y="563"/>
                  </a:cubicBezTo>
                  <a:close/>
                  <a:moveTo>
                    <a:pt x="0" y="555"/>
                  </a:moveTo>
                  <a:lnTo>
                    <a:pt x="0" y="555"/>
                  </a:lnTo>
                  <a:cubicBezTo>
                    <a:pt x="0" y="553"/>
                    <a:pt x="1" y="553"/>
                    <a:pt x="2" y="553"/>
                  </a:cubicBezTo>
                  <a:cubicBezTo>
                    <a:pt x="3" y="553"/>
                    <a:pt x="4" y="553"/>
                    <a:pt x="4" y="555"/>
                  </a:cubicBezTo>
                  <a:cubicBezTo>
                    <a:pt x="4" y="556"/>
                    <a:pt x="3" y="557"/>
                    <a:pt x="2" y="557"/>
                  </a:cubicBezTo>
                  <a:cubicBezTo>
                    <a:pt x="1" y="557"/>
                    <a:pt x="0" y="556"/>
                    <a:pt x="0" y="555"/>
                  </a:cubicBezTo>
                  <a:close/>
                  <a:moveTo>
                    <a:pt x="0" y="547"/>
                  </a:moveTo>
                  <a:lnTo>
                    <a:pt x="0" y="547"/>
                  </a:lnTo>
                  <a:cubicBezTo>
                    <a:pt x="0" y="545"/>
                    <a:pt x="1" y="545"/>
                    <a:pt x="2" y="545"/>
                  </a:cubicBezTo>
                  <a:cubicBezTo>
                    <a:pt x="4" y="545"/>
                    <a:pt x="4" y="545"/>
                    <a:pt x="4" y="547"/>
                  </a:cubicBezTo>
                  <a:cubicBezTo>
                    <a:pt x="4" y="548"/>
                    <a:pt x="4" y="549"/>
                    <a:pt x="2" y="549"/>
                  </a:cubicBezTo>
                  <a:cubicBezTo>
                    <a:pt x="1" y="549"/>
                    <a:pt x="0" y="548"/>
                    <a:pt x="0" y="547"/>
                  </a:cubicBezTo>
                  <a:close/>
                  <a:moveTo>
                    <a:pt x="0" y="539"/>
                  </a:moveTo>
                  <a:lnTo>
                    <a:pt x="0" y="539"/>
                  </a:lnTo>
                  <a:cubicBezTo>
                    <a:pt x="0" y="537"/>
                    <a:pt x="1" y="537"/>
                    <a:pt x="2" y="537"/>
                  </a:cubicBezTo>
                  <a:cubicBezTo>
                    <a:pt x="4" y="537"/>
                    <a:pt x="4" y="537"/>
                    <a:pt x="4" y="539"/>
                  </a:cubicBezTo>
                  <a:cubicBezTo>
                    <a:pt x="4" y="540"/>
                    <a:pt x="4" y="541"/>
                    <a:pt x="2" y="541"/>
                  </a:cubicBezTo>
                  <a:cubicBezTo>
                    <a:pt x="1" y="541"/>
                    <a:pt x="0" y="540"/>
                    <a:pt x="0" y="539"/>
                  </a:cubicBezTo>
                  <a:close/>
                  <a:moveTo>
                    <a:pt x="1" y="531"/>
                  </a:moveTo>
                  <a:lnTo>
                    <a:pt x="1" y="531"/>
                  </a:lnTo>
                  <a:cubicBezTo>
                    <a:pt x="1" y="529"/>
                    <a:pt x="1" y="529"/>
                    <a:pt x="3" y="529"/>
                  </a:cubicBezTo>
                  <a:cubicBezTo>
                    <a:pt x="4" y="529"/>
                    <a:pt x="5" y="529"/>
                    <a:pt x="5" y="531"/>
                  </a:cubicBezTo>
                  <a:cubicBezTo>
                    <a:pt x="5" y="532"/>
                    <a:pt x="4" y="533"/>
                    <a:pt x="3" y="533"/>
                  </a:cubicBezTo>
                  <a:cubicBezTo>
                    <a:pt x="1" y="533"/>
                    <a:pt x="1" y="532"/>
                    <a:pt x="1" y="531"/>
                  </a:cubicBezTo>
                  <a:close/>
                  <a:moveTo>
                    <a:pt x="1" y="523"/>
                  </a:moveTo>
                  <a:lnTo>
                    <a:pt x="1" y="523"/>
                  </a:lnTo>
                  <a:cubicBezTo>
                    <a:pt x="1" y="521"/>
                    <a:pt x="1" y="521"/>
                    <a:pt x="3" y="521"/>
                  </a:cubicBezTo>
                  <a:cubicBezTo>
                    <a:pt x="4" y="521"/>
                    <a:pt x="5" y="521"/>
                    <a:pt x="5" y="523"/>
                  </a:cubicBezTo>
                  <a:cubicBezTo>
                    <a:pt x="5" y="524"/>
                    <a:pt x="4" y="525"/>
                    <a:pt x="3" y="525"/>
                  </a:cubicBezTo>
                  <a:cubicBezTo>
                    <a:pt x="1" y="525"/>
                    <a:pt x="1" y="524"/>
                    <a:pt x="1" y="523"/>
                  </a:cubicBezTo>
                  <a:close/>
                  <a:moveTo>
                    <a:pt x="1" y="515"/>
                  </a:moveTo>
                  <a:lnTo>
                    <a:pt x="1" y="515"/>
                  </a:lnTo>
                  <a:cubicBezTo>
                    <a:pt x="1" y="513"/>
                    <a:pt x="2" y="513"/>
                    <a:pt x="3" y="513"/>
                  </a:cubicBezTo>
                  <a:cubicBezTo>
                    <a:pt x="4" y="513"/>
                    <a:pt x="5" y="513"/>
                    <a:pt x="5" y="515"/>
                  </a:cubicBezTo>
                  <a:cubicBezTo>
                    <a:pt x="5" y="516"/>
                    <a:pt x="4" y="517"/>
                    <a:pt x="3" y="517"/>
                  </a:cubicBezTo>
                  <a:cubicBezTo>
                    <a:pt x="2" y="517"/>
                    <a:pt x="1" y="516"/>
                    <a:pt x="1" y="515"/>
                  </a:cubicBezTo>
                  <a:close/>
                  <a:moveTo>
                    <a:pt x="1" y="507"/>
                  </a:moveTo>
                  <a:lnTo>
                    <a:pt x="1" y="507"/>
                  </a:lnTo>
                  <a:cubicBezTo>
                    <a:pt x="1" y="505"/>
                    <a:pt x="2" y="505"/>
                    <a:pt x="3" y="505"/>
                  </a:cubicBezTo>
                  <a:cubicBezTo>
                    <a:pt x="4" y="505"/>
                    <a:pt x="5" y="505"/>
                    <a:pt x="5" y="507"/>
                  </a:cubicBezTo>
                  <a:cubicBezTo>
                    <a:pt x="5" y="508"/>
                    <a:pt x="4" y="509"/>
                    <a:pt x="3" y="509"/>
                  </a:cubicBezTo>
                  <a:cubicBezTo>
                    <a:pt x="2" y="509"/>
                    <a:pt x="1" y="508"/>
                    <a:pt x="1" y="507"/>
                  </a:cubicBezTo>
                  <a:close/>
                  <a:moveTo>
                    <a:pt x="1" y="499"/>
                  </a:moveTo>
                  <a:lnTo>
                    <a:pt x="1" y="499"/>
                  </a:lnTo>
                  <a:cubicBezTo>
                    <a:pt x="1" y="497"/>
                    <a:pt x="2" y="497"/>
                    <a:pt x="3" y="497"/>
                  </a:cubicBezTo>
                  <a:cubicBezTo>
                    <a:pt x="4" y="497"/>
                    <a:pt x="5" y="497"/>
                    <a:pt x="5" y="499"/>
                  </a:cubicBezTo>
                  <a:cubicBezTo>
                    <a:pt x="5" y="500"/>
                    <a:pt x="4" y="501"/>
                    <a:pt x="3" y="501"/>
                  </a:cubicBezTo>
                  <a:cubicBezTo>
                    <a:pt x="2" y="501"/>
                    <a:pt x="1" y="500"/>
                    <a:pt x="1" y="499"/>
                  </a:cubicBezTo>
                  <a:close/>
                  <a:moveTo>
                    <a:pt x="1" y="491"/>
                  </a:moveTo>
                  <a:lnTo>
                    <a:pt x="1" y="491"/>
                  </a:lnTo>
                  <a:cubicBezTo>
                    <a:pt x="1" y="489"/>
                    <a:pt x="2" y="489"/>
                    <a:pt x="3" y="489"/>
                  </a:cubicBezTo>
                  <a:cubicBezTo>
                    <a:pt x="4" y="489"/>
                    <a:pt x="5" y="489"/>
                    <a:pt x="5" y="491"/>
                  </a:cubicBezTo>
                  <a:cubicBezTo>
                    <a:pt x="5" y="492"/>
                    <a:pt x="4" y="493"/>
                    <a:pt x="3" y="493"/>
                  </a:cubicBezTo>
                  <a:cubicBezTo>
                    <a:pt x="2" y="493"/>
                    <a:pt x="1" y="492"/>
                    <a:pt x="1" y="491"/>
                  </a:cubicBezTo>
                  <a:close/>
                  <a:moveTo>
                    <a:pt x="1" y="483"/>
                  </a:moveTo>
                  <a:lnTo>
                    <a:pt x="1" y="483"/>
                  </a:lnTo>
                  <a:cubicBezTo>
                    <a:pt x="1" y="481"/>
                    <a:pt x="2" y="481"/>
                    <a:pt x="3" y="481"/>
                  </a:cubicBezTo>
                  <a:cubicBezTo>
                    <a:pt x="4" y="481"/>
                    <a:pt x="5" y="481"/>
                    <a:pt x="5" y="483"/>
                  </a:cubicBezTo>
                  <a:cubicBezTo>
                    <a:pt x="5" y="484"/>
                    <a:pt x="4" y="485"/>
                    <a:pt x="3" y="485"/>
                  </a:cubicBezTo>
                  <a:cubicBezTo>
                    <a:pt x="2" y="485"/>
                    <a:pt x="1" y="484"/>
                    <a:pt x="1" y="483"/>
                  </a:cubicBezTo>
                  <a:close/>
                  <a:moveTo>
                    <a:pt x="1" y="475"/>
                  </a:moveTo>
                  <a:lnTo>
                    <a:pt x="1" y="475"/>
                  </a:lnTo>
                  <a:cubicBezTo>
                    <a:pt x="1" y="473"/>
                    <a:pt x="2" y="473"/>
                    <a:pt x="3" y="473"/>
                  </a:cubicBezTo>
                  <a:cubicBezTo>
                    <a:pt x="4" y="473"/>
                    <a:pt x="5" y="473"/>
                    <a:pt x="5" y="475"/>
                  </a:cubicBezTo>
                  <a:cubicBezTo>
                    <a:pt x="5" y="476"/>
                    <a:pt x="4" y="477"/>
                    <a:pt x="3" y="477"/>
                  </a:cubicBezTo>
                  <a:cubicBezTo>
                    <a:pt x="2" y="477"/>
                    <a:pt x="1" y="476"/>
                    <a:pt x="1" y="475"/>
                  </a:cubicBezTo>
                  <a:close/>
                  <a:moveTo>
                    <a:pt x="1" y="467"/>
                  </a:moveTo>
                  <a:lnTo>
                    <a:pt x="1" y="467"/>
                  </a:lnTo>
                  <a:cubicBezTo>
                    <a:pt x="1" y="465"/>
                    <a:pt x="2" y="465"/>
                    <a:pt x="3" y="465"/>
                  </a:cubicBezTo>
                  <a:cubicBezTo>
                    <a:pt x="4" y="465"/>
                    <a:pt x="5" y="465"/>
                    <a:pt x="5" y="467"/>
                  </a:cubicBezTo>
                  <a:cubicBezTo>
                    <a:pt x="5" y="468"/>
                    <a:pt x="4" y="469"/>
                    <a:pt x="3" y="469"/>
                  </a:cubicBezTo>
                  <a:cubicBezTo>
                    <a:pt x="2" y="469"/>
                    <a:pt x="1" y="468"/>
                    <a:pt x="1" y="467"/>
                  </a:cubicBezTo>
                  <a:close/>
                  <a:moveTo>
                    <a:pt x="1" y="459"/>
                  </a:moveTo>
                  <a:lnTo>
                    <a:pt x="1" y="458"/>
                  </a:lnTo>
                  <a:cubicBezTo>
                    <a:pt x="1" y="457"/>
                    <a:pt x="2" y="456"/>
                    <a:pt x="3" y="456"/>
                  </a:cubicBezTo>
                  <a:cubicBezTo>
                    <a:pt x="4" y="456"/>
                    <a:pt x="5" y="457"/>
                    <a:pt x="5" y="458"/>
                  </a:cubicBezTo>
                  <a:lnTo>
                    <a:pt x="5" y="459"/>
                  </a:lnTo>
                  <a:cubicBezTo>
                    <a:pt x="5" y="460"/>
                    <a:pt x="4" y="461"/>
                    <a:pt x="3" y="461"/>
                  </a:cubicBezTo>
                  <a:cubicBezTo>
                    <a:pt x="2" y="461"/>
                    <a:pt x="1" y="460"/>
                    <a:pt x="1" y="459"/>
                  </a:cubicBezTo>
                  <a:close/>
                  <a:moveTo>
                    <a:pt x="1" y="450"/>
                  </a:moveTo>
                  <a:lnTo>
                    <a:pt x="1" y="450"/>
                  </a:lnTo>
                  <a:cubicBezTo>
                    <a:pt x="1" y="449"/>
                    <a:pt x="2" y="448"/>
                    <a:pt x="3" y="448"/>
                  </a:cubicBezTo>
                  <a:cubicBezTo>
                    <a:pt x="4" y="448"/>
                    <a:pt x="5" y="449"/>
                    <a:pt x="5" y="450"/>
                  </a:cubicBezTo>
                  <a:cubicBezTo>
                    <a:pt x="5" y="452"/>
                    <a:pt x="4" y="452"/>
                    <a:pt x="3" y="452"/>
                  </a:cubicBezTo>
                  <a:cubicBezTo>
                    <a:pt x="2" y="452"/>
                    <a:pt x="1" y="452"/>
                    <a:pt x="1" y="450"/>
                  </a:cubicBezTo>
                  <a:close/>
                  <a:moveTo>
                    <a:pt x="1" y="442"/>
                  </a:moveTo>
                  <a:lnTo>
                    <a:pt x="1" y="442"/>
                  </a:lnTo>
                  <a:cubicBezTo>
                    <a:pt x="1" y="441"/>
                    <a:pt x="2" y="440"/>
                    <a:pt x="3" y="440"/>
                  </a:cubicBezTo>
                  <a:cubicBezTo>
                    <a:pt x="4" y="440"/>
                    <a:pt x="5" y="441"/>
                    <a:pt x="5" y="442"/>
                  </a:cubicBezTo>
                  <a:cubicBezTo>
                    <a:pt x="5" y="444"/>
                    <a:pt x="4" y="444"/>
                    <a:pt x="3" y="444"/>
                  </a:cubicBezTo>
                  <a:cubicBezTo>
                    <a:pt x="2" y="444"/>
                    <a:pt x="1" y="444"/>
                    <a:pt x="1" y="442"/>
                  </a:cubicBezTo>
                  <a:close/>
                  <a:moveTo>
                    <a:pt x="1" y="434"/>
                  </a:moveTo>
                  <a:lnTo>
                    <a:pt x="1" y="434"/>
                  </a:lnTo>
                  <a:cubicBezTo>
                    <a:pt x="1" y="433"/>
                    <a:pt x="2" y="432"/>
                    <a:pt x="3" y="432"/>
                  </a:cubicBezTo>
                  <a:cubicBezTo>
                    <a:pt x="4" y="432"/>
                    <a:pt x="5" y="433"/>
                    <a:pt x="5" y="434"/>
                  </a:cubicBezTo>
                  <a:cubicBezTo>
                    <a:pt x="5" y="436"/>
                    <a:pt x="4" y="436"/>
                    <a:pt x="3" y="436"/>
                  </a:cubicBezTo>
                  <a:cubicBezTo>
                    <a:pt x="2" y="436"/>
                    <a:pt x="1" y="436"/>
                    <a:pt x="1" y="434"/>
                  </a:cubicBezTo>
                  <a:close/>
                  <a:moveTo>
                    <a:pt x="1" y="426"/>
                  </a:moveTo>
                  <a:lnTo>
                    <a:pt x="1" y="426"/>
                  </a:lnTo>
                  <a:cubicBezTo>
                    <a:pt x="1" y="425"/>
                    <a:pt x="2" y="424"/>
                    <a:pt x="3" y="424"/>
                  </a:cubicBezTo>
                  <a:cubicBezTo>
                    <a:pt x="4" y="424"/>
                    <a:pt x="5" y="425"/>
                    <a:pt x="5" y="426"/>
                  </a:cubicBezTo>
                  <a:cubicBezTo>
                    <a:pt x="5" y="428"/>
                    <a:pt x="4" y="428"/>
                    <a:pt x="3" y="428"/>
                  </a:cubicBezTo>
                  <a:cubicBezTo>
                    <a:pt x="2" y="428"/>
                    <a:pt x="1" y="428"/>
                    <a:pt x="1" y="426"/>
                  </a:cubicBezTo>
                  <a:close/>
                  <a:moveTo>
                    <a:pt x="1" y="418"/>
                  </a:moveTo>
                  <a:lnTo>
                    <a:pt x="1" y="418"/>
                  </a:lnTo>
                  <a:cubicBezTo>
                    <a:pt x="1" y="417"/>
                    <a:pt x="2" y="416"/>
                    <a:pt x="3" y="416"/>
                  </a:cubicBezTo>
                  <a:cubicBezTo>
                    <a:pt x="4" y="416"/>
                    <a:pt x="5" y="417"/>
                    <a:pt x="5" y="418"/>
                  </a:cubicBezTo>
                  <a:cubicBezTo>
                    <a:pt x="5" y="420"/>
                    <a:pt x="4" y="420"/>
                    <a:pt x="3" y="420"/>
                  </a:cubicBezTo>
                  <a:cubicBezTo>
                    <a:pt x="2" y="420"/>
                    <a:pt x="1" y="420"/>
                    <a:pt x="1" y="418"/>
                  </a:cubicBezTo>
                  <a:close/>
                  <a:moveTo>
                    <a:pt x="1" y="410"/>
                  </a:moveTo>
                  <a:lnTo>
                    <a:pt x="1" y="410"/>
                  </a:lnTo>
                  <a:cubicBezTo>
                    <a:pt x="1" y="409"/>
                    <a:pt x="2" y="408"/>
                    <a:pt x="3" y="408"/>
                  </a:cubicBezTo>
                  <a:cubicBezTo>
                    <a:pt x="4" y="408"/>
                    <a:pt x="5" y="409"/>
                    <a:pt x="5" y="410"/>
                  </a:cubicBezTo>
                  <a:cubicBezTo>
                    <a:pt x="5" y="412"/>
                    <a:pt x="4" y="412"/>
                    <a:pt x="3" y="412"/>
                  </a:cubicBezTo>
                  <a:cubicBezTo>
                    <a:pt x="2" y="412"/>
                    <a:pt x="1" y="412"/>
                    <a:pt x="1" y="410"/>
                  </a:cubicBezTo>
                  <a:close/>
                  <a:moveTo>
                    <a:pt x="1" y="402"/>
                  </a:moveTo>
                  <a:lnTo>
                    <a:pt x="1" y="402"/>
                  </a:lnTo>
                  <a:cubicBezTo>
                    <a:pt x="1" y="401"/>
                    <a:pt x="2" y="400"/>
                    <a:pt x="3" y="400"/>
                  </a:cubicBezTo>
                  <a:cubicBezTo>
                    <a:pt x="4" y="400"/>
                    <a:pt x="5" y="401"/>
                    <a:pt x="5" y="402"/>
                  </a:cubicBezTo>
                  <a:cubicBezTo>
                    <a:pt x="5" y="404"/>
                    <a:pt x="4" y="404"/>
                    <a:pt x="3" y="404"/>
                  </a:cubicBezTo>
                  <a:cubicBezTo>
                    <a:pt x="2" y="404"/>
                    <a:pt x="1" y="404"/>
                    <a:pt x="1" y="402"/>
                  </a:cubicBezTo>
                  <a:close/>
                  <a:moveTo>
                    <a:pt x="1" y="394"/>
                  </a:moveTo>
                  <a:lnTo>
                    <a:pt x="1" y="394"/>
                  </a:lnTo>
                  <a:cubicBezTo>
                    <a:pt x="1" y="393"/>
                    <a:pt x="2" y="392"/>
                    <a:pt x="3" y="392"/>
                  </a:cubicBezTo>
                  <a:cubicBezTo>
                    <a:pt x="4" y="392"/>
                    <a:pt x="5" y="393"/>
                    <a:pt x="5" y="394"/>
                  </a:cubicBezTo>
                  <a:cubicBezTo>
                    <a:pt x="5" y="396"/>
                    <a:pt x="4" y="396"/>
                    <a:pt x="3" y="396"/>
                  </a:cubicBezTo>
                  <a:cubicBezTo>
                    <a:pt x="2" y="396"/>
                    <a:pt x="1" y="396"/>
                    <a:pt x="1" y="394"/>
                  </a:cubicBezTo>
                  <a:close/>
                  <a:moveTo>
                    <a:pt x="1" y="386"/>
                  </a:moveTo>
                  <a:lnTo>
                    <a:pt x="1" y="386"/>
                  </a:lnTo>
                  <a:cubicBezTo>
                    <a:pt x="1" y="385"/>
                    <a:pt x="2" y="384"/>
                    <a:pt x="3" y="384"/>
                  </a:cubicBezTo>
                  <a:cubicBezTo>
                    <a:pt x="4" y="384"/>
                    <a:pt x="5" y="385"/>
                    <a:pt x="5" y="386"/>
                  </a:cubicBezTo>
                  <a:cubicBezTo>
                    <a:pt x="5" y="388"/>
                    <a:pt x="4" y="388"/>
                    <a:pt x="3" y="388"/>
                  </a:cubicBezTo>
                  <a:cubicBezTo>
                    <a:pt x="2" y="388"/>
                    <a:pt x="1" y="388"/>
                    <a:pt x="1" y="386"/>
                  </a:cubicBezTo>
                  <a:close/>
                  <a:moveTo>
                    <a:pt x="1" y="378"/>
                  </a:moveTo>
                  <a:lnTo>
                    <a:pt x="1" y="378"/>
                  </a:lnTo>
                  <a:cubicBezTo>
                    <a:pt x="1" y="377"/>
                    <a:pt x="2" y="376"/>
                    <a:pt x="3" y="376"/>
                  </a:cubicBezTo>
                  <a:cubicBezTo>
                    <a:pt x="5" y="376"/>
                    <a:pt x="5" y="377"/>
                    <a:pt x="5" y="378"/>
                  </a:cubicBezTo>
                  <a:cubicBezTo>
                    <a:pt x="5" y="380"/>
                    <a:pt x="5" y="380"/>
                    <a:pt x="3" y="380"/>
                  </a:cubicBezTo>
                  <a:cubicBezTo>
                    <a:pt x="2" y="380"/>
                    <a:pt x="1" y="380"/>
                    <a:pt x="1" y="378"/>
                  </a:cubicBezTo>
                  <a:close/>
                  <a:moveTo>
                    <a:pt x="1" y="370"/>
                  </a:moveTo>
                  <a:lnTo>
                    <a:pt x="1" y="370"/>
                  </a:lnTo>
                  <a:cubicBezTo>
                    <a:pt x="1" y="369"/>
                    <a:pt x="2" y="368"/>
                    <a:pt x="3" y="368"/>
                  </a:cubicBezTo>
                  <a:cubicBezTo>
                    <a:pt x="5" y="368"/>
                    <a:pt x="5" y="369"/>
                    <a:pt x="5" y="370"/>
                  </a:cubicBezTo>
                  <a:cubicBezTo>
                    <a:pt x="5" y="372"/>
                    <a:pt x="5" y="372"/>
                    <a:pt x="3" y="372"/>
                  </a:cubicBezTo>
                  <a:cubicBezTo>
                    <a:pt x="2" y="372"/>
                    <a:pt x="1" y="372"/>
                    <a:pt x="1" y="370"/>
                  </a:cubicBezTo>
                  <a:close/>
                  <a:moveTo>
                    <a:pt x="2" y="362"/>
                  </a:moveTo>
                  <a:lnTo>
                    <a:pt x="2" y="362"/>
                  </a:lnTo>
                  <a:cubicBezTo>
                    <a:pt x="2" y="361"/>
                    <a:pt x="2" y="360"/>
                    <a:pt x="4" y="360"/>
                  </a:cubicBezTo>
                  <a:cubicBezTo>
                    <a:pt x="5" y="360"/>
                    <a:pt x="6" y="361"/>
                    <a:pt x="6" y="362"/>
                  </a:cubicBezTo>
                  <a:cubicBezTo>
                    <a:pt x="6" y="364"/>
                    <a:pt x="5" y="364"/>
                    <a:pt x="4" y="364"/>
                  </a:cubicBezTo>
                  <a:cubicBezTo>
                    <a:pt x="2" y="364"/>
                    <a:pt x="2" y="364"/>
                    <a:pt x="2" y="362"/>
                  </a:cubicBezTo>
                  <a:close/>
                  <a:moveTo>
                    <a:pt x="2" y="354"/>
                  </a:moveTo>
                  <a:lnTo>
                    <a:pt x="2" y="354"/>
                  </a:lnTo>
                  <a:cubicBezTo>
                    <a:pt x="2" y="353"/>
                    <a:pt x="2" y="352"/>
                    <a:pt x="4" y="352"/>
                  </a:cubicBezTo>
                  <a:cubicBezTo>
                    <a:pt x="5" y="352"/>
                    <a:pt x="6" y="353"/>
                    <a:pt x="6" y="354"/>
                  </a:cubicBezTo>
                  <a:cubicBezTo>
                    <a:pt x="6" y="356"/>
                    <a:pt x="5" y="356"/>
                    <a:pt x="4" y="356"/>
                  </a:cubicBezTo>
                  <a:cubicBezTo>
                    <a:pt x="2" y="356"/>
                    <a:pt x="2" y="356"/>
                    <a:pt x="2" y="354"/>
                  </a:cubicBezTo>
                  <a:close/>
                  <a:moveTo>
                    <a:pt x="2" y="346"/>
                  </a:moveTo>
                  <a:lnTo>
                    <a:pt x="2" y="346"/>
                  </a:lnTo>
                  <a:cubicBezTo>
                    <a:pt x="2" y="345"/>
                    <a:pt x="3" y="344"/>
                    <a:pt x="4" y="344"/>
                  </a:cubicBezTo>
                  <a:cubicBezTo>
                    <a:pt x="5" y="344"/>
                    <a:pt x="6" y="345"/>
                    <a:pt x="6" y="346"/>
                  </a:cubicBezTo>
                  <a:cubicBezTo>
                    <a:pt x="6" y="348"/>
                    <a:pt x="5" y="348"/>
                    <a:pt x="4" y="348"/>
                  </a:cubicBezTo>
                  <a:cubicBezTo>
                    <a:pt x="3" y="348"/>
                    <a:pt x="2" y="348"/>
                    <a:pt x="2" y="346"/>
                  </a:cubicBezTo>
                  <a:close/>
                  <a:moveTo>
                    <a:pt x="2" y="338"/>
                  </a:moveTo>
                  <a:lnTo>
                    <a:pt x="2" y="338"/>
                  </a:lnTo>
                  <a:cubicBezTo>
                    <a:pt x="2" y="337"/>
                    <a:pt x="3" y="336"/>
                    <a:pt x="4" y="336"/>
                  </a:cubicBezTo>
                  <a:cubicBezTo>
                    <a:pt x="5" y="336"/>
                    <a:pt x="6" y="337"/>
                    <a:pt x="6" y="338"/>
                  </a:cubicBezTo>
                  <a:cubicBezTo>
                    <a:pt x="6" y="340"/>
                    <a:pt x="5" y="340"/>
                    <a:pt x="4" y="340"/>
                  </a:cubicBezTo>
                  <a:cubicBezTo>
                    <a:pt x="3" y="340"/>
                    <a:pt x="2" y="340"/>
                    <a:pt x="2" y="338"/>
                  </a:cubicBezTo>
                  <a:close/>
                  <a:moveTo>
                    <a:pt x="2" y="330"/>
                  </a:moveTo>
                  <a:lnTo>
                    <a:pt x="2" y="330"/>
                  </a:lnTo>
                  <a:cubicBezTo>
                    <a:pt x="2" y="329"/>
                    <a:pt x="3" y="328"/>
                    <a:pt x="4" y="328"/>
                  </a:cubicBezTo>
                  <a:cubicBezTo>
                    <a:pt x="5" y="328"/>
                    <a:pt x="6" y="329"/>
                    <a:pt x="6" y="330"/>
                  </a:cubicBezTo>
                  <a:cubicBezTo>
                    <a:pt x="6" y="332"/>
                    <a:pt x="5" y="332"/>
                    <a:pt x="4" y="332"/>
                  </a:cubicBezTo>
                  <a:cubicBezTo>
                    <a:pt x="3" y="332"/>
                    <a:pt x="2" y="332"/>
                    <a:pt x="2" y="330"/>
                  </a:cubicBezTo>
                  <a:close/>
                  <a:moveTo>
                    <a:pt x="2" y="322"/>
                  </a:moveTo>
                  <a:lnTo>
                    <a:pt x="2" y="322"/>
                  </a:lnTo>
                  <a:cubicBezTo>
                    <a:pt x="2" y="321"/>
                    <a:pt x="3" y="320"/>
                    <a:pt x="4" y="320"/>
                  </a:cubicBezTo>
                  <a:cubicBezTo>
                    <a:pt x="5" y="320"/>
                    <a:pt x="6" y="321"/>
                    <a:pt x="6" y="322"/>
                  </a:cubicBezTo>
                  <a:cubicBezTo>
                    <a:pt x="6" y="324"/>
                    <a:pt x="5" y="324"/>
                    <a:pt x="4" y="324"/>
                  </a:cubicBezTo>
                  <a:cubicBezTo>
                    <a:pt x="3" y="324"/>
                    <a:pt x="2" y="324"/>
                    <a:pt x="2" y="322"/>
                  </a:cubicBezTo>
                  <a:close/>
                  <a:moveTo>
                    <a:pt x="2" y="314"/>
                  </a:moveTo>
                  <a:lnTo>
                    <a:pt x="2" y="314"/>
                  </a:lnTo>
                  <a:cubicBezTo>
                    <a:pt x="2" y="313"/>
                    <a:pt x="3" y="312"/>
                    <a:pt x="4" y="312"/>
                  </a:cubicBezTo>
                  <a:cubicBezTo>
                    <a:pt x="5" y="312"/>
                    <a:pt x="6" y="313"/>
                    <a:pt x="6" y="314"/>
                  </a:cubicBezTo>
                  <a:cubicBezTo>
                    <a:pt x="6" y="316"/>
                    <a:pt x="5" y="316"/>
                    <a:pt x="4" y="316"/>
                  </a:cubicBezTo>
                  <a:cubicBezTo>
                    <a:pt x="3" y="316"/>
                    <a:pt x="2" y="316"/>
                    <a:pt x="2" y="314"/>
                  </a:cubicBezTo>
                  <a:close/>
                  <a:moveTo>
                    <a:pt x="2" y="306"/>
                  </a:moveTo>
                  <a:lnTo>
                    <a:pt x="2" y="306"/>
                  </a:lnTo>
                  <a:cubicBezTo>
                    <a:pt x="2" y="305"/>
                    <a:pt x="3" y="304"/>
                    <a:pt x="4" y="304"/>
                  </a:cubicBezTo>
                  <a:cubicBezTo>
                    <a:pt x="5" y="304"/>
                    <a:pt x="6" y="305"/>
                    <a:pt x="6" y="306"/>
                  </a:cubicBezTo>
                  <a:cubicBezTo>
                    <a:pt x="6" y="308"/>
                    <a:pt x="5" y="308"/>
                    <a:pt x="4" y="308"/>
                  </a:cubicBezTo>
                  <a:cubicBezTo>
                    <a:pt x="3" y="308"/>
                    <a:pt x="2" y="308"/>
                    <a:pt x="2" y="306"/>
                  </a:cubicBezTo>
                  <a:close/>
                  <a:moveTo>
                    <a:pt x="2" y="298"/>
                  </a:moveTo>
                  <a:lnTo>
                    <a:pt x="2" y="298"/>
                  </a:lnTo>
                  <a:cubicBezTo>
                    <a:pt x="2" y="297"/>
                    <a:pt x="3" y="296"/>
                    <a:pt x="4" y="296"/>
                  </a:cubicBezTo>
                  <a:cubicBezTo>
                    <a:pt x="5" y="296"/>
                    <a:pt x="6" y="297"/>
                    <a:pt x="6" y="298"/>
                  </a:cubicBezTo>
                  <a:cubicBezTo>
                    <a:pt x="6" y="300"/>
                    <a:pt x="5" y="300"/>
                    <a:pt x="4" y="300"/>
                  </a:cubicBezTo>
                  <a:cubicBezTo>
                    <a:pt x="3" y="300"/>
                    <a:pt x="2" y="300"/>
                    <a:pt x="2" y="298"/>
                  </a:cubicBezTo>
                  <a:close/>
                  <a:moveTo>
                    <a:pt x="2" y="290"/>
                  </a:moveTo>
                  <a:lnTo>
                    <a:pt x="2" y="290"/>
                  </a:lnTo>
                  <a:cubicBezTo>
                    <a:pt x="2" y="289"/>
                    <a:pt x="3" y="288"/>
                    <a:pt x="4" y="288"/>
                  </a:cubicBezTo>
                  <a:cubicBezTo>
                    <a:pt x="5" y="288"/>
                    <a:pt x="6" y="289"/>
                    <a:pt x="6" y="290"/>
                  </a:cubicBezTo>
                  <a:cubicBezTo>
                    <a:pt x="6" y="292"/>
                    <a:pt x="5" y="292"/>
                    <a:pt x="4" y="292"/>
                  </a:cubicBezTo>
                  <a:cubicBezTo>
                    <a:pt x="3" y="292"/>
                    <a:pt x="2" y="292"/>
                    <a:pt x="2" y="290"/>
                  </a:cubicBezTo>
                  <a:close/>
                  <a:moveTo>
                    <a:pt x="2" y="282"/>
                  </a:moveTo>
                  <a:lnTo>
                    <a:pt x="2" y="282"/>
                  </a:lnTo>
                  <a:cubicBezTo>
                    <a:pt x="2" y="281"/>
                    <a:pt x="3" y="280"/>
                    <a:pt x="4" y="280"/>
                  </a:cubicBezTo>
                  <a:cubicBezTo>
                    <a:pt x="5" y="280"/>
                    <a:pt x="6" y="281"/>
                    <a:pt x="6" y="282"/>
                  </a:cubicBezTo>
                  <a:cubicBezTo>
                    <a:pt x="6" y="284"/>
                    <a:pt x="5" y="284"/>
                    <a:pt x="4" y="284"/>
                  </a:cubicBezTo>
                  <a:cubicBezTo>
                    <a:pt x="3" y="284"/>
                    <a:pt x="2" y="284"/>
                    <a:pt x="2" y="282"/>
                  </a:cubicBezTo>
                  <a:close/>
                  <a:moveTo>
                    <a:pt x="2" y="274"/>
                  </a:moveTo>
                  <a:lnTo>
                    <a:pt x="2" y="274"/>
                  </a:lnTo>
                  <a:cubicBezTo>
                    <a:pt x="2" y="273"/>
                    <a:pt x="3" y="272"/>
                    <a:pt x="4" y="272"/>
                  </a:cubicBezTo>
                  <a:cubicBezTo>
                    <a:pt x="5" y="272"/>
                    <a:pt x="6" y="273"/>
                    <a:pt x="6" y="274"/>
                  </a:cubicBezTo>
                  <a:cubicBezTo>
                    <a:pt x="6" y="276"/>
                    <a:pt x="5" y="276"/>
                    <a:pt x="4" y="276"/>
                  </a:cubicBezTo>
                  <a:cubicBezTo>
                    <a:pt x="3" y="276"/>
                    <a:pt x="2" y="276"/>
                    <a:pt x="2" y="274"/>
                  </a:cubicBezTo>
                  <a:close/>
                  <a:moveTo>
                    <a:pt x="2" y="266"/>
                  </a:moveTo>
                  <a:lnTo>
                    <a:pt x="2" y="266"/>
                  </a:lnTo>
                  <a:cubicBezTo>
                    <a:pt x="2" y="265"/>
                    <a:pt x="3" y="264"/>
                    <a:pt x="4" y="264"/>
                  </a:cubicBezTo>
                  <a:cubicBezTo>
                    <a:pt x="5" y="264"/>
                    <a:pt x="6" y="265"/>
                    <a:pt x="6" y="266"/>
                  </a:cubicBezTo>
                  <a:cubicBezTo>
                    <a:pt x="6" y="268"/>
                    <a:pt x="5" y="268"/>
                    <a:pt x="4" y="268"/>
                  </a:cubicBezTo>
                  <a:cubicBezTo>
                    <a:pt x="3" y="268"/>
                    <a:pt x="2" y="268"/>
                    <a:pt x="2" y="266"/>
                  </a:cubicBezTo>
                  <a:close/>
                  <a:moveTo>
                    <a:pt x="2" y="258"/>
                  </a:moveTo>
                  <a:lnTo>
                    <a:pt x="2" y="258"/>
                  </a:lnTo>
                  <a:cubicBezTo>
                    <a:pt x="2" y="257"/>
                    <a:pt x="3" y="256"/>
                    <a:pt x="4" y="256"/>
                  </a:cubicBezTo>
                  <a:cubicBezTo>
                    <a:pt x="5" y="256"/>
                    <a:pt x="6" y="257"/>
                    <a:pt x="6" y="258"/>
                  </a:cubicBezTo>
                  <a:cubicBezTo>
                    <a:pt x="6" y="260"/>
                    <a:pt x="5" y="260"/>
                    <a:pt x="4" y="260"/>
                  </a:cubicBezTo>
                  <a:cubicBezTo>
                    <a:pt x="3" y="260"/>
                    <a:pt x="2" y="260"/>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6" y="216"/>
                    <a:pt x="6" y="217"/>
                    <a:pt x="6" y="218"/>
                  </a:cubicBezTo>
                  <a:cubicBezTo>
                    <a:pt x="6" y="219"/>
                    <a:pt x="6"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7" y="56"/>
                    <a:pt x="7" y="57"/>
                    <a:pt x="7" y="58"/>
                  </a:cubicBezTo>
                  <a:cubicBezTo>
                    <a:pt x="7" y="59"/>
                    <a:pt x="7" y="60"/>
                    <a:pt x="5" y="60"/>
                  </a:cubicBezTo>
                  <a:cubicBezTo>
                    <a:pt x="4" y="60"/>
                    <a:pt x="3" y="59"/>
                    <a:pt x="3" y="58"/>
                  </a:cubicBezTo>
                  <a:close/>
                  <a:moveTo>
                    <a:pt x="3" y="50"/>
                  </a:moveTo>
                  <a:lnTo>
                    <a:pt x="3" y="50"/>
                  </a:lnTo>
                  <a:cubicBezTo>
                    <a:pt x="3" y="49"/>
                    <a:pt x="4" y="48"/>
                    <a:pt x="5" y="48"/>
                  </a:cubicBezTo>
                  <a:cubicBezTo>
                    <a:pt x="7" y="48"/>
                    <a:pt x="7" y="49"/>
                    <a:pt x="7" y="50"/>
                  </a:cubicBezTo>
                  <a:cubicBezTo>
                    <a:pt x="7" y="51"/>
                    <a:pt x="7" y="52"/>
                    <a:pt x="5" y="52"/>
                  </a:cubicBezTo>
                  <a:cubicBezTo>
                    <a:pt x="4" y="52"/>
                    <a:pt x="3" y="51"/>
                    <a:pt x="3"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4" y="32"/>
                    <a:pt x="6" y="32"/>
                  </a:cubicBezTo>
                  <a:cubicBezTo>
                    <a:pt x="7" y="32"/>
                    <a:pt x="8" y="33"/>
                    <a:pt x="8" y="34"/>
                  </a:cubicBezTo>
                  <a:cubicBezTo>
                    <a:pt x="8" y="35"/>
                    <a:pt x="7" y="36"/>
                    <a:pt x="6" y="36"/>
                  </a:cubicBezTo>
                  <a:cubicBezTo>
                    <a:pt x="4"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5" name="Freeform 444"/>
            <p:cNvSpPr>
              <a:spLocks noEditPoints="1"/>
            </p:cNvSpPr>
            <p:nvPr/>
          </p:nvSpPr>
          <p:spPr bwMode="auto">
            <a:xfrm>
              <a:off x="4652" y="3247"/>
              <a:ext cx="2" cy="96"/>
            </a:xfrm>
            <a:custGeom>
              <a:avLst/>
              <a:gdLst>
                <a:gd name="T0" fmla="*/ 0 w 8"/>
                <a:gd name="T1" fmla="*/ 0 h 308"/>
                <a:gd name="T2" fmla="*/ 0 w 8"/>
                <a:gd name="T3" fmla="*/ 0 h 308"/>
                <a:gd name="T4" fmla="*/ 0 w 8"/>
                <a:gd name="T5" fmla="*/ 0 h 308"/>
                <a:gd name="T6" fmla="*/ 0 w 8"/>
                <a:gd name="T7" fmla="*/ 0 h 308"/>
                <a:gd name="T8" fmla="*/ 0 w 8"/>
                <a:gd name="T9" fmla="*/ 0 h 308"/>
                <a:gd name="T10" fmla="*/ 0 w 8"/>
                <a:gd name="T11" fmla="*/ 0 h 308"/>
                <a:gd name="T12" fmla="*/ 0 w 8"/>
                <a:gd name="T13" fmla="*/ 0 h 308"/>
                <a:gd name="T14" fmla="*/ 0 w 8"/>
                <a:gd name="T15" fmla="*/ 0 h 308"/>
                <a:gd name="T16" fmla="*/ 0 w 8"/>
                <a:gd name="T17" fmla="*/ 0 h 308"/>
                <a:gd name="T18" fmla="*/ 0 w 8"/>
                <a:gd name="T19" fmla="*/ 0 h 308"/>
                <a:gd name="T20" fmla="*/ 0 w 8"/>
                <a:gd name="T21" fmla="*/ 0 h 308"/>
                <a:gd name="T22" fmla="*/ 0 w 8"/>
                <a:gd name="T23" fmla="*/ 0 h 308"/>
                <a:gd name="T24" fmla="*/ 0 w 8"/>
                <a:gd name="T25" fmla="*/ 0 h 308"/>
                <a:gd name="T26" fmla="*/ 0 w 8"/>
                <a:gd name="T27" fmla="*/ 0 h 308"/>
                <a:gd name="T28" fmla="*/ 0 w 8"/>
                <a:gd name="T29" fmla="*/ 0 h 308"/>
                <a:gd name="T30" fmla="*/ 0 w 8"/>
                <a:gd name="T31" fmla="*/ 0 h 308"/>
                <a:gd name="T32" fmla="*/ 0 w 8"/>
                <a:gd name="T33" fmla="*/ 0 h 308"/>
                <a:gd name="T34" fmla="*/ 0 w 8"/>
                <a:gd name="T35" fmla="*/ 0 h 308"/>
                <a:gd name="T36" fmla="*/ 0 w 8"/>
                <a:gd name="T37" fmla="*/ 0 h 308"/>
                <a:gd name="T38" fmla="*/ 0 w 8"/>
                <a:gd name="T39" fmla="*/ 0 h 308"/>
                <a:gd name="T40" fmla="*/ 0 w 8"/>
                <a:gd name="T41" fmla="*/ 0 h 308"/>
                <a:gd name="T42" fmla="*/ 0 w 8"/>
                <a:gd name="T43" fmla="*/ 0 h 308"/>
                <a:gd name="T44" fmla="*/ 0 w 8"/>
                <a:gd name="T45" fmla="*/ 0 h 308"/>
                <a:gd name="T46" fmla="*/ 0 w 8"/>
                <a:gd name="T47" fmla="*/ 0 h 308"/>
                <a:gd name="T48" fmla="*/ 0 w 8"/>
                <a:gd name="T49" fmla="*/ 0 h 308"/>
                <a:gd name="T50" fmla="*/ 0 w 8"/>
                <a:gd name="T51" fmla="*/ 0 h 308"/>
                <a:gd name="T52" fmla="*/ 0 w 8"/>
                <a:gd name="T53" fmla="*/ 0 h 308"/>
                <a:gd name="T54" fmla="*/ 0 w 8"/>
                <a:gd name="T55" fmla="*/ 0 h 308"/>
                <a:gd name="T56" fmla="*/ 0 w 8"/>
                <a:gd name="T57" fmla="*/ 0 h 308"/>
                <a:gd name="T58" fmla="*/ 0 w 8"/>
                <a:gd name="T59" fmla="*/ 0 h 308"/>
                <a:gd name="T60" fmla="*/ 0 w 8"/>
                <a:gd name="T61" fmla="*/ 0 h 308"/>
                <a:gd name="T62" fmla="*/ 0 w 8"/>
                <a:gd name="T63" fmla="*/ 0 h 308"/>
                <a:gd name="T64" fmla="*/ 0 w 8"/>
                <a:gd name="T65" fmla="*/ 0 h 308"/>
                <a:gd name="T66" fmla="*/ 0 w 8"/>
                <a:gd name="T67" fmla="*/ 0 h 308"/>
                <a:gd name="T68" fmla="*/ 0 w 8"/>
                <a:gd name="T69" fmla="*/ 0 h 308"/>
                <a:gd name="T70" fmla="*/ 0 w 8"/>
                <a:gd name="T71" fmla="*/ 0 h 308"/>
                <a:gd name="T72" fmla="*/ 0 w 8"/>
                <a:gd name="T73" fmla="*/ 0 h 308"/>
                <a:gd name="T74" fmla="*/ 0 w 8"/>
                <a:gd name="T75" fmla="*/ 0 h 308"/>
                <a:gd name="T76" fmla="*/ 0 w 8"/>
                <a:gd name="T77" fmla="*/ 0 h 308"/>
                <a:gd name="T78" fmla="*/ 0 w 8"/>
                <a:gd name="T79" fmla="*/ 0 h 308"/>
                <a:gd name="T80" fmla="*/ 0 w 8"/>
                <a:gd name="T81" fmla="*/ 0 h 308"/>
                <a:gd name="T82" fmla="*/ 0 w 8"/>
                <a:gd name="T83" fmla="*/ 0 h 308"/>
                <a:gd name="T84" fmla="*/ 0 w 8"/>
                <a:gd name="T85" fmla="*/ 0 h 308"/>
                <a:gd name="T86" fmla="*/ 0 w 8"/>
                <a:gd name="T87" fmla="*/ 0 h 308"/>
                <a:gd name="T88" fmla="*/ 0 w 8"/>
                <a:gd name="T89" fmla="*/ 0 h 308"/>
                <a:gd name="T90" fmla="*/ 0 w 8"/>
                <a:gd name="T91" fmla="*/ 0 h 308"/>
                <a:gd name="T92" fmla="*/ 0 w 8"/>
                <a:gd name="T93" fmla="*/ 0 h 308"/>
                <a:gd name="T94" fmla="*/ 0 w 8"/>
                <a:gd name="T95" fmla="*/ 0 h 308"/>
                <a:gd name="T96" fmla="*/ 0 w 8"/>
                <a:gd name="T97" fmla="*/ 0 h 308"/>
                <a:gd name="T98" fmla="*/ 0 w 8"/>
                <a:gd name="T99" fmla="*/ 0 h 308"/>
                <a:gd name="T100" fmla="*/ 0 w 8"/>
                <a:gd name="T101" fmla="*/ 0 h 308"/>
                <a:gd name="T102" fmla="*/ 0 w 8"/>
                <a:gd name="T103" fmla="*/ 0 h 308"/>
                <a:gd name="T104" fmla="*/ 0 w 8"/>
                <a:gd name="T105" fmla="*/ 0 h 308"/>
                <a:gd name="T106" fmla="*/ 0 w 8"/>
                <a:gd name="T107" fmla="*/ 0 h 3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
                <a:gd name="T163" fmla="*/ 0 h 308"/>
                <a:gd name="T164" fmla="*/ 8 w 8"/>
                <a:gd name="T165" fmla="*/ 308 h 3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 h="308">
                  <a:moveTo>
                    <a:pt x="0" y="306"/>
                  </a:moveTo>
                  <a:lnTo>
                    <a:pt x="0" y="306"/>
                  </a:lnTo>
                  <a:cubicBezTo>
                    <a:pt x="0" y="305"/>
                    <a:pt x="1" y="304"/>
                    <a:pt x="2" y="304"/>
                  </a:cubicBezTo>
                  <a:cubicBezTo>
                    <a:pt x="3" y="304"/>
                    <a:pt x="4" y="305"/>
                    <a:pt x="4" y="306"/>
                  </a:cubicBezTo>
                  <a:cubicBezTo>
                    <a:pt x="4" y="308"/>
                    <a:pt x="3" y="308"/>
                    <a:pt x="2" y="308"/>
                  </a:cubicBezTo>
                  <a:cubicBezTo>
                    <a:pt x="1" y="308"/>
                    <a:pt x="0" y="308"/>
                    <a:pt x="0" y="306"/>
                  </a:cubicBezTo>
                  <a:close/>
                  <a:moveTo>
                    <a:pt x="0" y="298"/>
                  </a:moveTo>
                  <a:lnTo>
                    <a:pt x="0" y="298"/>
                  </a:lnTo>
                  <a:cubicBezTo>
                    <a:pt x="0" y="297"/>
                    <a:pt x="1" y="296"/>
                    <a:pt x="2" y="296"/>
                  </a:cubicBezTo>
                  <a:cubicBezTo>
                    <a:pt x="3" y="296"/>
                    <a:pt x="4" y="297"/>
                    <a:pt x="4" y="298"/>
                  </a:cubicBezTo>
                  <a:cubicBezTo>
                    <a:pt x="4" y="300"/>
                    <a:pt x="3" y="300"/>
                    <a:pt x="2" y="300"/>
                  </a:cubicBezTo>
                  <a:cubicBezTo>
                    <a:pt x="1" y="300"/>
                    <a:pt x="0" y="300"/>
                    <a:pt x="0" y="298"/>
                  </a:cubicBezTo>
                  <a:close/>
                  <a:moveTo>
                    <a:pt x="0" y="290"/>
                  </a:moveTo>
                  <a:lnTo>
                    <a:pt x="0" y="290"/>
                  </a:lnTo>
                  <a:cubicBezTo>
                    <a:pt x="0" y="289"/>
                    <a:pt x="1" y="288"/>
                    <a:pt x="2" y="288"/>
                  </a:cubicBezTo>
                  <a:cubicBezTo>
                    <a:pt x="3" y="288"/>
                    <a:pt x="4" y="289"/>
                    <a:pt x="4" y="290"/>
                  </a:cubicBezTo>
                  <a:cubicBezTo>
                    <a:pt x="4" y="292"/>
                    <a:pt x="3" y="292"/>
                    <a:pt x="2" y="292"/>
                  </a:cubicBezTo>
                  <a:cubicBezTo>
                    <a:pt x="1" y="292"/>
                    <a:pt x="0" y="292"/>
                    <a:pt x="0" y="290"/>
                  </a:cubicBezTo>
                  <a:close/>
                  <a:moveTo>
                    <a:pt x="0" y="282"/>
                  </a:moveTo>
                  <a:lnTo>
                    <a:pt x="0" y="282"/>
                  </a:lnTo>
                  <a:cubicBezTo>
                    <a:pt x="0" y="281"/>
                    <a:pt x="1" y="280"/>
                    <a:pt x="2" y="280"/>
                  </a:cubicBezTo>
                  <a:cubicBezTo>
                    <a:pt x="4" y="280"/>
                    <a:pt x="4" y="281"/>
                    <a:pt x="4" y="282"/>
                  </a:cubicBezTo>
                  <a:cubicBezTo>
                    <a:pt x="4" y="284"/>
                    <a:pt x="4" y="284"/>
                    <a:pt x="2" y="284"/>
                  </a:cubicBezTo>
                  <a:cubicBezTo>
                    <a:pt x="1" y="284"/>
                    <a:pt x="0" y="284"/>
                    <a:pt x="0" y="282"/>
                  </a:cubicBezTo>
                  <a:close/>
                  <a:moveTo>
                    <a:pt x="1" y="274"/>
                  </a:moveTo>
                  <a:lnTo>
                    <a:pt x="1" y="274"/>
                  </a:lnTo>
                  <a:cubicBezTo>
                    <a:pt x="1" y="273"/>
                    <a:pt x="1" y="272"/>
                    <a:pt x="3" y="272"/>
                  </a:cubicBezTo>
                  <a:cubicBezTo>
                    <a:pt x="4" y="272"/>
                    <a:pt x="5" y="273"/>
                    <a:pt x="5" y="274"/>
                  </a:cubicBezTo>
                  <a:cubicBezTo>
                    <a:pt x="5" y="276"/>
                    <a:pt x="4" y="276"/>
                    <a:pt x="3" y="276"/>
                  </a:cubicBezTo>
                  <a:cubicBezTo>
                    <a:pt x="1" y="276"/>
                    <a:pt x="1" y="276"/>
                    <a:pt x="1" y="274"/>
                  </a:cubicBezTo>
                  <a:close/>
                  <a:moveTo>
                    <a:pt x="1" y="266"/>
                  </a:moveTo>
                  <a:lnTo>
                    <a:pt x="1" y="266"/>
                  </a:lnTo>
                  <a:cubicBezTo>
                    <a:pt x="1" y="265"/>
                    <a:pt x="2" y="264"/>
                    <a:pt x="3" y="264"/>
                  </a:cubicBezTo>
                  <a:cubicBezTo>
                    <a:pt x="4" y="264"/>
                    <a:pt x="5" y="265"/>
                    <a:pt x="5" y="266"/>
                  </a:cubicBezTo>
                  <a:cubicBezTo>
                    <a:pt x="5" y="268"/>
                    <a:pt x="4" y="268"/>
                    <a:pt x="3" y="268"/>
                  </a:cubicBezTo>
                  <a:cubicBezTo>
                    <a:pt x="2" y="268"/>
                    <a:pt x="1" y="268"/>
                    <a:pt x="1" y="266"/>
                  </a:cubicBezTo>
                  <a:close/>
                  <a:moveTo>
                    <a:pt x="1" y="258"/>
                  </a:moveTo>
                  <a:lnTo>
                    <a:pt x="1" y="258"/>
                  </a:lnTo>
                  <a:cubicBezTo>
                    <a:pt x="1" y="257"/>
                    <a:pt x="2" y="256"/>
                    <a:pt x="3" y="256"/>
                  </a:cubicBezTo>
                  <a:cubicBezTo>
                    <a:pt x="4" y="256"/>
                    <a:pt x="5" y="257"/>
                    <a:pt x="5" y="258"/>
                  </a:cubicBezTo>
                  <a:cubicBezTo>
                    <a:pt x="5" y="260"/>
                    <a:pt x="4" y="260"/>
                    <a:pt x="3" y="260"/>
                  </a:cubicBezTo>
                  <a:cubicBezTo>
                    <a:pt x="2" y="260"/>
                    <a:pt x="1" y="260"/>
                    <a:pt x="1" y="258"/>
                  </a:cubicBezTo>
                  <a:close/>
                  <a:moveTo>
                    <a:pt x="1" y="250"/>
                  </a:moveTo>
                  <a:lnTo>
                    <a:pt x="1" y="250"/>
                  </a:lnTo>
                  <a:cubicBezTo>
                    <a:pt x="1" y="249"/>
                    <a:pt x="2" y="248"/>
                    <a:pt x="3" y="248"/>
                  </a:cubicBezTo>
                  <a:cubicBezTo>
                    <a:pt x="4" y="248"/>
                    <a:pt x="5" y="249"/>
                    <a:pt x="5" y="250"/>
                  </a:cubicBezTo>
                  <a:cubicBezTo>
                    <a:pt x="5" y="252"/>
                    <a:pt x="4" y="252"/>
                    <a:pt x="3" y="252"/>
                  </a:cubicBezTo>
                  <a:cubicBezTo>
                    <a:pt x="2" y="252"/>
                    <a:pt x="1" y="252"/>
                    <a:pt x="1" y="250"/>
                  </a:cubicBezTo>
                  <a:close/>
                  <a:moveTo>
                    <a:pt x="1" y="242"/>
                  </a:moveTo>
                  <a:lnTo>
                    <a:pt x="1" y="242"/>
                  </a:lnTo>
                  <a:cubicBezTo>
                    <a:pt x="1" y="241"/>
                    <a:pt x="2" y="240"/>
                    <a:pt x="3" y="240"/>
                  </a:cubicBezTo>
                  <a:cubicBezTo>
                    <a:pt x="4" y="240"/>
                    <a:pt x="5" y="241"/>
                    <a:pt x="5" y="242"/>
                  </a:cubicBezTo>
                  <a:cubicBezTo>
                    <a:pt x="5" y="244"/>
                    <a:pt x="4" y="244"/>
                    <a:pt x="3" y="244"/>
                  </a:cubicBezTo>
                  <a:cubicBezTo>
                    <a:pt x="2" y="244"/>
                    <a:pt x="1" y="244"/>
                    <a:pt x="1" y="242"/>
                  </a:cubicBezTo>
                  <a:close/>
                  <a:moveTo>
                    <a:pt x="1" y="234"/>
                  </a:moveTo>
                  <a:lnTo>
                    <a:pt x="1" y="234"/>
                  </a:lnTo>
                  <a:cubicBezTo>
                    <a:pt x="1" y="233"/>
                    <a:pt x="2" y="232"/>
                    <a:pt x="3" y="232"/>
                  </a:cubicBezTo>
                  <a:cubicBezTo>
                    <a:pt x="4" y="232"/>
                    <a:pt x="5" y="233"/>
                    <a:pt x="5" y="234"/>
                  </a:cubicBezTo>
                  <a:cubicBezTo>
                    <a:pt x="5" y="236"/>
                    <a:pt x="4" y="236"/>
                    <a:pt x="3" y="236"/>
                  </a:cubicBezTo>
                  <a:cubicBezTo>
                    <a:pt x="2" y="236"/>
                    <a:pt x="1" y="236"/>
                    <a:pt x="1" y="234"/>
                  </a:cubicBezTo>
                  <a:close/>
                  <a:moveTo>
                    <a:pt x="1" y="226"/>
                  </a:moveTo>
                  <a:lnTo>
                    <a:pt x="1" y="226"/>
                  </a:lnTo>
                  <a:cubicBezTo>
                    <a:pt x="1" y="225"/>
                    <a:pt x="2" y="224"/>
                    <a:pt x="3" y="224"/>
                  </a:cubicBezTo>
                  <a:cubicBezTo>
                    <a:pt x="4" y="224"/>
                    <a:pt x="5" y="225"/>
                    <a:pt x="5" y="226"/>
                  </a:cubicBezTo>
                  <a:cubicBezTo>
                    <a:pt x="5" y="228"/>
                    <a:pt x="4" y="228"/>
                    <a:pt x="3" y="228"/>
                  </a:cubicBezTo>
                  <a:cubicBezTo>
                    <a:pt x="2" y="228"/>
                    <a:pt x="1" y="228"/>
                    <a:pt x="1" y="226"/>
                  </a:cubicBezTo>
                  <a:close/>
                  <a:moveTo>
                    <a:pt x="1" y="218"/>
                  </a:moveTo>
                  <a:lnTo>
                    <a:pt x="1" y="218"/>
                  </a:lnTo>
                  <a:cubicBezTo>
                    <a:pt x="1" y="217"/>
                    <a:pt x="2" y="216"/>
                    <a:pt x="3" y="216"/>
                  </a:cubicBezTo>
                  <a:cubicBezTo>
                    <a:pt x="4" y="216"/>
                    <a:pt x="5" y="217"/>
                    <a:pt x="5" y="218"/>
                  </a:cubicBezTo>
                  <a:cubicBezTo>
                    <a:pt x="5" y="220"/>
                    <a:pt x="4" y="220"/>
                    <a:pt x="3" y="220"/>
                  </a:cubicBezTo>
                  <a:cubicBezTo>
                    <a:pt x="2" y="220"/>
                    <a:pt x="1" y="220"/>
                    <a:pt x="1" y="218"/>
                  </a:cubicBezTo>
                  <a:close/>
                  <a:moveTo>
                    <a:pt x="1" y="210"/>
                  </a:moveTo>
                  <a:lnTo>
                    <a:pt x="1" y="210"/>
                  </a:lnTo>
                  <a:cubicBezTo>
                    <a:pt x="1" y="209"/>
                    <a:pt x="2" y="208"/>
                    <a:pt x="3" y="208"/>
                  </a:cubicBezTo>
                  <a:cubicBezTo>
                    <a:pt x="5" y="208"/>
                    <a:pt x="5" y="209"/>
                    <a:pt x="5" y="210"/>
                  </a:cubicBezTo>
                  <a:cubicBezTo>
                    <a:pt x="5" y="212"/>
                    <a:pt x="5" y="212"/>
                    <a:pt x="3" y="212"/>
                  </a:cubicBezTo>
                  <a:cubicBezTo>
                    <a:pt x="2" y="212"/>
                    <a:pt x="1" y="212"/>
                    <a:pt x="1" y="210"/>
                  </a:cubicBezTo>
                  <a:close/>
                  <a:moveTo>
                    <a:pt x="2" y="202"/>
                  </a:moveTo>
                  <a:lnTo>
                    <a:pt x="2" y="202"/>
                  </a:lnTo>
                  <a:cubicBezTo>
                    <a:pt x="2" y="201"/>
                    <a:pt x="2" y="200"/>
                    <a:pt x="4" y="200"/>
                  </a:cubicBezTo>
                  <a:cubicBezTo>
                    <a:pt x="5" y="200"/>
                    <a:pt x="6" y="201"/>
                    <a:pt x="6" y="202"/>
                  </a:cubicBezTo>
                  <a:cubicBezTo>
                    <a:pt x="6" y="204"/>
                    <a:pt x="5" y="204"/>
                    <a:pt x="4" y="204"/>
                  </a:cubicBezTo>
                  <a:cubicBezTo>
                    <a:pt x="2" y="204"/>
                    <a:pt x="2" y="204"/>
                    <a:pt x="2" y="202"/>
                  </a:cubicBezTo>
                  <a:close/>
                  <a:moveTo>
                    <a:pt x="2" y="194"/>
                  </a:moveTo>
                  <a:lnTo>
                    <a:pt x="2" y="194"/>
                  </a:lnTo>
                  <a:cubicBezTo>
                    <a:pt x="2" y="193"/>
                    <a:pt x="3" y="192"/>
                    <a:pt x="4" y="192"/>
                  </a:cubicBezTo>
                  <a:cubicBezTo>
                    <a:pt x="5" y="192"/>
                    <a:pt x="6" y="193"/>
                    <a:pt x="6" y="194"/>
                  </a:cubicBezTo>
                  <a:cubicBezTo>
                    <a:pt x="6" y="196"/>
                    <a:pt x="5" y="196"/>
                    <a:pt x="4" y="196"/>
                  </a:cubicBezTo>
                  <a:cubicBezTo>
                    <a:pt x="3" y="196"/>
                    <a:pt x="2" y="196"/>
                    <a:pt x="2" y="194"/>
                  </a:cubicBezTo>
                  <a:close/>
                  <a:moveTo>
                    <a:pt x="2" y="186"/>
                  </a:moveTo>
                  <a:lnTo>
                    <a:pt x="2" y="186"/>
                  </a:lnTo>
                  <a:cubicBezTo>
                    <a:pt x="2" y="185"/>
                    <a:pt x="3" y="184"/>
                    <a:pt x="4" y="184"/>
                  </a:cubicBezTo>
                  <a:cubicBezTo>
                    <a:pt x="5" y="184"/>
                    <a:pt x="6" y="185"/>
                    <a:pt x="6" y="186"/>
                  </a:cubicBezTo>
                  <a:cubicBezTo>
                    <a:pt x="6" y="188"/>
                    <a:pt x="5" y="188"/>
                    <a:pt x="4" y="188"/>
                  </a:cubicBezTo>
                  <a:cubicBezTo>
                    <a:pt x="3" y="188"/>
                    <a:pt x="2" y="188"/>
                    <a:pt x="2" y="186"/>
                  </a:cubicBezTo>
                  <a:close/>
                  <a:moveTo>
                    <a:pt x="2" y="178"/>
                  </a:moveTo>
                  <a:lnTo>
                    <a:pt x="2" y="178"/>
                  </a:lnTo>
                  <a:cubicBezTo>
                    <a:pt x="2" y="177"/>
                    <a:pt x="3" y="176"/>
                    <a:pt x="4" y="176"/>
                  </a:cubicBezTo>
                  <a:cubicBezTo>
                    <a:pt x="5" y="176"/>
                    <a:pt x="6" y="177"/>
                    <a:pt x="6" y="178"/>
                  </a:cubicBezTo>
                  <a:cubicBezTo>
                    <a:pt x="6" y="180"/>
                    <a:pt x="5" y="180"/>
                    <a:pt x="4" y="180"/>
                  </a:cubicBezTo>
                  <a:cubicBezTo>
                    <a:pt x="3" y="180"/>
                    <a:pt x="2" y="180"/>
                    <a:pt x="2" y="178"/>
                  </a:cubicBezTo>
                  <a:close/>
                  <a:moveTo>
                    <a:pt x="2" y="170"/>
                  </a:moveTo>
                  <a:lnTo>
                    <a:pt x="2" y="170"/>
                  </a:lnTo>
                  <a:cubicBezTo>
                    <a:pt x="2" y="169"/>
                    <a:pt x="3" y="168"/>
                    <a:pt x="4" y="168"/>
                  </a:cubicBezTo>
                  <a:cubicBezTo>
                    <a:pt x="5" y="168"/>
                    <a:pt x="6" y="169"/>
                    <a:pt x="6" y="170"/>
                  </a:cubicBezTo>
                  <a:cubicBezTo>
                    <a:pt x="6" y="172"/>
                    <a:pt x="5" y="172"/>
                    <a:pt x="4" y="172"/>
                  </a:cubicBezTo>
                  <a:cubicBezTo>
                    <a:pt x="3" y="172"/>
                    <a:pt x="2" y="172"/>
                    <a:pt x="2" y="170"/>
                  </a:cubicBezTo>
                  <a:close/>
                  <a:moveTo>
                    <a:pt x="2" y="162"/>
                  </a:moveTo>
                  <a:lnTo>
                    <a:pt x="2" y="162"/>
                  </a:lnTo>
                  <a:cubicBezTo>
                    <a:pt x="2" y="161"/>
                    <a:pt x="3" y="160"/>
                    <a:pt x="4" y="160"/>
                  </a:cubicBezTo>
                  <a:cubicBezTo>
                    <a:pt x="5" y="160"/>
                    <a:pt x="6" y="161"/>
                    <a:pt x="6" y="162"/>
                  </a:cubicBezTo>
                  <a:cubicBezTo>
                    <a:pt x="6" y="163"/>
                    <a:pt x="5" y="164"/>
                    <a:pt x="4" y="164"/>
                  </a:cubicBezTo>
                  <a:cubicBezTo>
                    <a:pt x="3" y="164"/>
                    <a:pt x="2" y="163"/>
                    <a:pt x="2" y="162"/>
                  </a:cubicBezTo>
                  <a:close/>
                  <a:moveTo>
                    <a:pt x="2" y="154"/>
                  </a:moveTo>
                  <a:lnTo>
                    <a:pt x="2" y="154"/>
                  </a:lnTo>
                  <a:cubicBezTo>
                    <a:pt x="2" y="153"/>
                    <a:pt x="3" y="152"/>
                    <a:pt x="4" y="152"/>
                  </a:cubicBezTo>
                  <a:cubicBezTo>
                    <a:pt x="5" y="152"/>
                    <a:pt x="6" y="153"/>
                    <a:pt x="6" y="154"/>
                  </a:cubicBezTo>
                  <a:cubicBezTo>
                    <a:pt x="6" y="155"/>
                    <a:pt x="5" y="156"/>
                    <a:pt x="4" y="156"/>
                  </a:cubicBezTo>
                  <a:cubicBezTo>
                    <a:pt x="3" y="156"/>
                    <a:pt x="2" y="155"/>
                    <a:pt x="2" y="154"/>
                  </a:cubicBezTo>
                  <a:close/>
                  <a:moveTo>
                    <a:pt x="2" y="146"/>
                  </a:moveTo>
                  <a:lnTo>
                    <a:pt x="2" y="146"/>
                  </a:lnTo>
                  <a:cubicBezTo>
                    <a:pt x="2" y="145"/>
                    <a:pt x="3" y="144"/>
                    <a:pt x="4" y="144"/>
                  </a:cubicBezTo>
                  <a:cubicBezTo>
                    <a:pt x="5" y="144"/>
                    <a:pt x="6" y="145"/>
                    <a:pt x="6" y="146"/>
                  </a:cubicBezTo>
                  <a:cubicBezTo>
                    <a:pt x="6" y="147"/>
                    <a:pt x="5" y="148"/>
                    <a:pt x="4" y="148"/>
                  </a:cubicBezTo>
                  <a:cubicBezTo>
                    <a:pt x="3" y="148"/>
                    <a:pt x="2" y="147"/>
                    <a:pt x="2" y="146"/>
                  </a:cubicBezTo>
                  <a:close/>
                  <a:moveTo>
                    <a:pt x="2" y="138"/>
                  </a:moveTo>
                  <a:lnTo>
                    <a:pt x="2" y="138"/>
                  </a:lnTo>
                  <a:cubicBezTo>
                    <a:pt x="2" y="137"/>
                    <a:pt x="3" y="136"/>
                    <a:pt x="4" y="136"/>
                  </a:cubicBezTo>
                  <a:cubicBezTo>
                    <a:pt x="5" y="136"/>
                    <a:pt x="6" y="137"/>
                    <a:pt x="6" y="138"/>
                  </a:cubicBezTo>
                  <a:cubicBezTo>
                    <a:pt x="6" y="139"/>
                    <a:pt x="5" y="140"/>
                    <a:pt x="4" y="140"/>
                  </a:cubicBezTo>
                  <a:cubicBezTo>
                    <a:pt x="3" y="140"/>
                    <a:pt x="2" y="139"/>
                    <a:pt x="2" y="138"/>
                  </a:cubicBezTo>
                  <a:close/>
                  <a:moveTo>
                    <a:pt x="2" y="130"/>
                  </a:moveTo>
                  <a:lnTo>
                    <a:pt x="2" y="130"/>
                  </a:lnTo>
                  <a:cubicBezTo>
                    <a:pt x="2" y="129"/>
                    <a:pt x="3" y="128"/>
                    <a:pt x="4" y="128"/>
                  </a:cubicBezTo>
                  <a:cubicBezTo>
                    <a:pt x="6" y="128"/>
                    <a:pt x="6" y="129"/>
                    <a:pt x="6" y="130"/>
                  </a:cubicBezTo>
                  <a:cubicBezTo>
                    <a:pt x="6" y="131"/>
                    <a:pt x="6" y="132"/>
                    <a:pt x="4" y="132"/>
                  </a:cubicBezTo>
                  <a:cubicBezTo>
                    <a:pt x="3" y="132"/>
                    <a:pt x="2" y="131"/>
                    <a:pt x="2"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6" y="80"/>
                    <a:pt x="7" y="81"/>
                    <a:pt x="7" y="82"/>
                  </a:cubicBezTo>
                  <a:cubicBezTo>
                    <a:pt x="7" y="83"/>
                    <a:pt x="6" y="84"/>
                    <a:pt x="5" y="84"/>
                  </a:cubicBezTo>
                  <a:cubicBezTo>
                    <a:pt x="4"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7" y="56"/>
                    <a:pt x="7" y="57"/>
                    <a:pt x="7" y="58"/>
                  </a:cubicBezTo>
                  <a:cubicBezTo>
                    <a:pt x="7" y="59"/>
                    <a:pt x="7" y="60"/>
                    <a:pt x="5" y="60"/>
                  </a:cubicBezTo>
                  <a:cubicBezTo>
                    <a:pt x="4" y="60"/>
                    <a:pt x="3" y="59"/>
                    <a:pt x="3" y="58"/>
                  </a:cubicBezTo>
                  <a:close/>
                  <a:moveTo>
                    <a:pt x="4" y="50"/>
                  </a:moveTo>
                  <a:lnTo>
                    <a:pt x="4" y="50"/>
                  </a:lnTo>
                  <a:cubicBezTo>
                    <a:pt x="4" y="49"/>
                    <a:pt x="4" y="48"/>
                    <a:pt x="6" y="48"/>
                  </a:cubicBezTo>
                  <a:cubicBezTo>
                    <a:pt x="7" y="48"/>
                    <a:pt x="8" y="49"/>
                    <a:pt x="8" y="50"/>
                  </a:cubicBezTo>
                  <a:cubicBezTo>
                    <a:pt x="8" y="51"/>
                    <a:pt x="7" y="52"/>
                    <a:pt x="6" y="52"/>
                  </a:cubicBezTo>
                  <a:cubicBezTo>
                    <a:pt x="4"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6" name="Freeform 445"/>
            <p:cNvSpPr>
              <a:spLocks noEditPoints="1"/>
            </p:cNvSpPr>
            <p:nvPr/>
          </p:nvSpPr>
          <p:spPr bwMode="auto">
            <a:xfrm>
              <a:off x="4760" y="3211"/>
              <a:ext cx="2" cy="36"/>
            </a:xfrm>
            <a:custGeom>
              <a:avLst/>
              <a:gdLst>
                <a:gd name="T0" fmla="*/ 0 w 8"/>
                <a:gd name="T1" fmla="*/ 0 h 116"/>
                <a:gd name="T2" fmla="*/ 0 w 8"/>
                <a:gd name="T3" fmla="*/ 0 h 116"/>
                <a:gd name="T4" fmla="*/ 0 w 8"/>
                <a:gd name="T5" fmla="*/ 0 h 116"/>
                <a:gd name="T6" fmla="*/ 0 w 8"/>
                <a:gd name="T7" fmla="*/ 0 h 116"/>
                <a:gd name="T8" fmla="*/ 0 w 8"/>
                <a:gd name="T9" fmla="*/ 0 h 116"/>
                <a:gd name="T10" fmla="*/ 0 w 8"/>
                <a:gd name="T11" fmla="*/ 0 h 116"/>
                <a:gd name="T12" fmla="*/ 0 w 8"/>
                <a:gd name="T13" fmla="*/ 0 h 116"/>
                <a:gd name="T14" fmla="*/ 0 w 8"/>
                <a:gd name="T15" fmla="*/ 0 h 116"/>
                <a:gd name="T16" fmla="*/ 0 w 8"/>
                <a:gd name="T17" fmla="*/ 0 h 116"/>
                <a:gd name="T18" fmla="*/ 0 w 8"/>
                <a:gd name="T19" fmla="*/ 0 h 116"/>
                <a:gd name="T20" fmla="*/ 0 w 8"/>
                <a:gd name="T21" fmla="*/ 0 h 116"/>
                <a:gd name="T22" fmla="*/ 0 w 8"/>
                <a:gd name="T23" fmla="*/ 0 h 116"/>
                <a:gd name="T24" fmla="*/ 0 w 8"/>
                <a:gd name="T25" fmla="*/ 0 h 116"/>
                <a:gd name="T26" fmla="*/ 0 w 8"/>
                <a:gd name="T27" fmla="*/ 0 h 116"/>
                <a:gd name="T28" fmla="*/ 0 w 8"/>
                <a:gd name="T29" fmla="*/ 0 h 116"/>
                <a:gd name="T30" fmla="*/ 0 w 8"/>
                <a:gd name="T31" fmla="*/ 0 h 116"/>
                <a:gd name="T32" fmla="*/ 0 w 8"/>
                <a:gd name="T33" fmla="*/ 0 h 116"/>
                <a:gd name="T34" fmla="*/ 0 w 8"/>
                <a:gd name="T35" fmla="*/ 0 h 116"/>
                <a:gd name="T36" fmla="*/ 0 w 8"/>
                <a:gd name="T37" fmla="*/ 0 h 116"/>
                <a:gd name="T38" fmla="*/ 0 w 8"/>
                <a:gd name="T39" fmla="*/ 0 h 116"/>
                <a:gd name="T40" fmla="*/ 0 w 8"/>
                <a:gd name="T41" fmla="*/ 0 h 116"/>
                <a:gd name="T42" fmla="*/ 0 w 8"/>
                <a:gd name="T43" fmla="*/ 0 h 116"/>
                <a:gd name="T44" fmla="*/ 0 w 8"/>
                <a:gd name="T45" fmla="*/ 0 h 116"/>
                <a:gd name="T46" fmla="*/ 0 w 8"/>
                <a:gd name="T47" fmla="*/ 0 h 116"/>
                <a:gd name="T48" fmla="*/ 0 w 8"/>
                <a:gd name="T49" fmla="*/ 0 h 116"/>
                <a:gd name="T50" fmla="*/ 0 w 8"/>
                <a:gd name="T51" fmla="*/ 0 h 116"/>
                <a:gd name="T52" fmla="*/ 0 w 8"/>
                <a:gd name="T53" fmla="*/ 0 h 116"/>
                <a:gd name="T54" fmla="*/ 0 w 8"/>
                <a:gd name="T55" fmla="*/ 0 h 116"/>
                <a:gd name="T56" fmla="*/ 0 w 8"/>
                <a:gd name="T57" fmla="*/ 0 h 116"/>
                <a:gd name="T58" fmla="*/ 0 w 8"/>
                <a:gd name="T59" fmla="*/ 0 h 116"/>
                <a:gd name="T60" fmla="*/ 0 w 8"/>
                <a:gd name="T61" fmla="*/ 0 h 116"/>
                <a:gd name="T62" fmla="*/ 0 w 8"/>
                <a:gd name="T63" fmla="*/ 0 h 116"/>
                <a:gd name="T64" fmla="*/ 0 w 8"/>
                <a:gd name="T65" fmla="*/ 0 h 116"/>
                <a:gd name="T66" fmla="*/ 0 w 8"/>
                <a:gd name="T67" fmla="*/ 0 h 116"/>
                <a:gd name="T68" fmla="*/ 0 w 8"/>
                <a:gd name="T69" fmla="*/ 0 h 116"/>
                <a:gd name="T70" fmla="*/ 0 w 8"/>
                <a:gd name="T71" fmla="*/ 0 h 116"/>
                <a:gd name="T72" fmla="*/ 0 w 8"/>
                <a:gd name="T73" fmla="*/ 0 h 116"/>
                <a:gd name="T74" fmla="*/ 0 w 8"/>
                <a:gd name="T75" fmla="*/ 0 h 116"/>
                <a:gd name="T76" fmla="*/ 0 w 8"/>
                <a:gd name="T77" fmla="*/ 0 h 116"/>
                <a:gd name="T78" fmla="*/ 0 w 8"/>
                <a:gd name="T79" fmla="*/ 0 h 116"/>
                <a:gd name="T80" fmla="*/ 0 w 8"/>
                <a:gd name="T81" fmla="*/ 0 h 116"/>
                <a:gd name="T82" fmla="*/ 0 w 8"/>
                <a:gd name="T83" fmla="*/ 0 h 116"/>
                <a:gd name="T84" fmla="*/ 0 w 8"/>
                <a:gd name="T85" fmla="*/ 0 h 116"/>
                <a:gd name="T86" fmla="*/ 0 w 8"/>
                <a:gd name="T87" fmla="*/ 0 h 116"/>
                <a:gd name="T88" fmla="*/ 0 w 8"/>
                <a:gd name="T89" fmla="*/ 0 h 116"/>
                <a:gd name="T90" fmla="*/ 0 w 8"/>
                <a:gd name="T91" fmla="*/ 0 h 116"/>
                <a:gd name="T92" fmla="*/ 0 w 8"/>
                <a:gd name="T93" fmla="*/ 0 h 116"/>
                <a:gd name="T94" fmla="*/ 0 w 8"/>
                <a:gd name="T95" fmla="*/ 0 h 116"/>
                <a:gd name="T96" fmla="*/ 0 w 8"/>
                <a:gd name="T97" fmla="*/ 0 h 116"/>
                <a:gd name="T98" fmla="*/ 0 w 8"/>
                <a:gd name="T99" fmla="*/ 0 h 116"/>
                <a:gd name="T100" fmla="*/ 0 w 8"/>
                <a:gd name="T101" fmla="*/ 0 h 116"/>
                <a:gd name="T102" fmla="*/ 0 w 8"/>
                <a:gd name="T103" fmla="*/ 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
                <a:gd name="T157" fmla="*/ 0 h 116"/>
                <a:gd name="T158" fmla="*/ 8 w 8"/>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 h="116">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5" y="44"/>
                    <a:pt x="3" y="44"/>
                  </a:cubicBezTo>
                  <a:cubicBezTo>
                    <a:pt x="2" y="44"/>
                    <a:pt x="1" y="43"/>
                    <a:pt x="1" y="42"/>
                  </a:cubicBezTo>
                  <a:cubicBezTo>
                    <a:pt x="1" y="41"/>
                    <a:pt x="2" y="40"/>
                    <a:pt x="3" y="40"/>
                  </a:cubicBezTo>
                  <a:cubicBezTo>
                    <a:pt x="5" y="40"/>
                    <a:pt x="5" y="41"/>
                    <a:pt x="5" y="42"/>
                  </a:cubicBezTo>
                  <a:close/>
                  <a:moveTo>
                    <a:pt x="6" y="50"/>
                  </a:moveTo>
                  <a:lnTo>
                    <a:pt x="6" y="50"/>
                  </a:lnTo>
                  <a:cubicBezTo>
                    <a:pt x="6" y="51"/>
                    <a:pt x="5" y="52"/>
                    <a:pt x="4" y="52"/>
                  </a:cubicBezTo>
                  <a:cubicBezTo>
                    <a:pt x="3" y="52"/>
                    <a:pt x="2" y="51"/>
                    <a:pt x="2" y="50"/>
                  </a:cubicBezTo>
                  <a:cubicBezTo>
                    <a:pt x="2" y="49"/>
                    <a:pt x="3" y="48"/>
                    <a:pt x="4" y="48"/>
                  </a:cubicBezTo>
                  <a:cubicBezTo>
                    <a:pt x="5" y="48"/>
                    <a:pt x="6" y="49"/>
                    <a:pt x="6" y="50"/>
                  </a:cubicBezTo>
                  <a:close/>
                  <a:moveTo>
                    <a:pt x="6" y="58"/>
                  </a:moveTo>
                  <a:lnTo>
                    <a:pt x="6" y="58"/>
                  </a:lnTo>
                  <a:cubicBezTo>
                    <a:pt x="6" y="59"/>
                    <a:pt x="5" y="60"/>
                    <a:pt x="4" y="60"/>
                  </a:cubicBezTo>
                  <a:cubicBezTo>
                    <a:pt x="3" y="60"/>
                    <a:pt x="2" y="59"/>
                    <a:pt x="2" y="58"/>
                  </a:cubicBezTo>
                  <a:cubicBezTo>
                    <a:pt x="2" y="57"/>
                    <a:pt x="3" y="56"/>
                    <a:pt x="4" y="56"/>
                  </a:cubicBezTo>
                  <a:cubicBezTo>
                    <a:pt x="5" y="56"/>
                    <a:pt x="6" y="57"/>
                    <a:pt x="6" y="58"/>
                  </a:cubicBezTo>
                  <a:close/>
                  <a:moveTo>
                    <a:pt x="6" y="66"/>
                  </a:moveTo>
                  <a:lnTo>
                    <a:pt x="6" y="66"/>
                  </a:lnTo>
                  <a:cubicBezTo>
                    <a:pt x="6" y="67"/>
                    <a:pt x="5" y="68"/>
                    <a:pt x="4" y="68"/>
                  </a:cubicBezTo>
                  <a:cubicBezTo>
                    <a:pt x="3" y="68"/>
                    <a:pt x="2" y="67"/>
                    <a:pt x="2" y="66"/>
                  </a:cubicBezTo>
                  <a:cubicBezTo>
                    <a:pt x="2" y="65"/>
                    <a:pt x="3" y="64"/>
                    <a:pt x="4" y="64"/>
                  </a:cubicBezTo>
                  <a:cubicBezTo>
                    <a:pt x="5" y="64"/>
                    <a:pt x="6" y="65"/>
                    <a:pt x="6" y="66"/>
                  </a:cubicBezTo>
                  <a:close/>
                  <a:moveTo>
                    <a:pt x="7" y="74"/>
                  </a:moveTo>
                  <a:lnTo>
                    <a:pt x="7" y="74"/>
                  </a:lnTo>
                  <a:cubicBezTo>
                    <a:pt x="7" y="75"/>
                    <a:pt x="6" y="76"/>
                    <a:pt x="5" y="76"/>
                  </a:cubicBezTo>
                  <a:cubicBezTo>
                    <a:pt x="4" y="76"/>
                    <a:pt x="3" y="75"/>
                    <a:pt x="3" y="74"/>
                  </a:cubicBezTo>
                  <a:cubicBezTo>
                    <a:pt x="3" y="73"/>
                    <a:pt x="4" y="72"/>
                    <a:pt x="5" y="72"/>
                  </a:cubicBezTo>
                  <a:cubicBezTo>
                    <a:pt x="6" y="72"/>
                    <a:pt x="7" y="73"/>
                    <a:pt x="7" y="74"/>
                  </a:cubicBezTo>
                  <a:close/>
                  <a:moveTo>
                    <a:pt x="7" y="82"/>
                  </a:moveTo>
                  <a:lnTo>
                    <a:pt x="7" y="82"/>
                  </a:lnTo>
                  <a:cubicBezTo>
                    <a:pt x="7" y="83"/>
                    <a:pt x="6" y="84"/>
                    <a:pt x="5" y="84"/>
                  </a:cubicBezTo>
                  <a:cubicBezTo>
                    <a:pt x="4" y="84"/>
                    <a:pt x="3" y="83"/>
                    <a:pt x="3" y="82"/>
                  </a:cubicBezTo>
                  <a:cubicBezTo>
                    <a:pt x="3" y="81"/>
                    <a:pt x="4" y="80"/>
                    <a:pt x="5" y="80"/>
                  </a:cubicBezTo>
                  <a:cubicBezTo>
                    <a:pt x="6" y="80"/>
                    <a:pt x="7" y="81"/>
                    <a:pt x="7" y="82"/>
                  </a:cubicBezTo>
                  <a:close/>
                  <a:moveTo>
                    <a:pt x="7" y="90"/>
                  </a:moveTo>
                  <a:lnTo>
                    <a:pt x="7" y="90"/>
                  </a:lnTo>
                  <a:cubicBezTo>
                    <a:pt x="7" y="91"/>
                    <a:pt x="6" y="92"/>
                    <a:pt x="5" y="92"/>
                  </a:cubicBezTo>
                  <a:cubicBezTo>
                    <a:pt x="4" y="92"/>
                    <a:pt x="3" y="91"/>
                    <a:pt x="3" y="90"/>
                  </a:cubicBezTo>
                  <a:cubicBezTo>
                    <a:pt x="3" y="89"/>
                    <a:pt x="4" y="88"/>
                    <a:pt x="5" y="88"/>
                  </a:cubicBezTo>
                  <a:cubicBezTo>
                    <a:pt x="6" y="88"/>
                    <a:pt x="7" y="89"/>
                    <a:pt x="7" y="90"/>
                  </a:cubicBezTo>
                  <a:close/>
                  <a:moveTo>
                    <a:pt x="8" y="98"/>
                  </a:moveTo>
                  <a:lnTo>
                    <a:pt x="8" y="98"/>
                  </a:lnTo>
                  <a:cubicBezTo>
                    <a:pt x="8" y="99"/>
                    <a:pt x="7" y="100"/>
                    <a:pt x="6" y="100"/>
                  </a:cubicBezTo>
                  <a:cubicBezTo>
                    <a:pt x="4" y="100"/>
                    <a:pt x="4" y="99"/>
                    <a:pt x="4" y="98"/>
                  </a:cubicBezTo>
                  <a:cubicBezTo>
                    <a:pt x="4" y="97"/>
                    <a:pt x="4" y="96"/>
                    <a:pt x="6" y="96"/>
                  </a:cubicBezTo>
                  <a:cubicBezTo>
                    <a:pt x="7" y="96"/>
                    <a:pt x="8" y="97"/>
                    <a:pt x="8" y="98"/>
                  </a:cubicBezTo>
                  <a:close/>
                  <a:moveTo>
                    <a:pt x="8" y="106"/>
                  </a:moveTo>
                  <a:lnTo>
                    <a:pt x="8" y="106"/>
                  </a:lnTo>
                  <a:cubicBezTo>
                    <a:pt x="8" y="107"/>
                    <a:pt x="7" y="108"/>
                    <a:pt x="6" y="108"/>
                  </a:cubicBezTo>
                  <a:cubicBezTo>
                    <a:pt x="5" y="108"/>
                    <a:pt x="4" y="107"/>
                    <a:pt x="4" y="106"/>
                  </a:cubicBezTo>
                  <a:cubicBezTo>
                    <a:pt x="4" y="105"/>
                    <a:pt x="5" y="104"/>
                    <a:pt x="6" y="104"/>
                  </a:cubicBezTo>
                  <a:cubicBezTo>
                    <a:pt x="7" y="104"/>
                    <a:pt x="8" y="105"/>
                    <a:pt x="8" y="106"/>
                  </a:cubicBezTo>
                  <a:close/>
                  <a:moveTo>
                    <a:pt x="8" y="114"/>
                  </a:moveTo>
                  <a:lnTo>
                    <a:pt x="8" y="114"/>
                  </a:lnTo>
                  <a:cubicBezTo>
                    <a:pt x="8" y="115"/>
                    <a:pt x="7" y="116"/>
                    <a:pt x="6" y="116"/>
                  </a:cubicBezTo>
                  <a:cubicBezTo>
                    <a:pt x="5" y="116"/>
                    <a:pt x="4" y="115"/>
                    <a:pt x="4" y="114"/>
                  </a:cubicBezTo>
                  <a:cubicBezTo>
                    <a:pt x="4" y="113"/>
                    <a:pt x="5" y="112"/>
                    <a:pt x="6" y="112"/>
                  </a:cubicBezTo>
                  <a:cubicBezTo>
                    <a:pt x="7" y="112"/>
                    <a:pt x="8" y="113"/>
                    <a:pt x="8" y="11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7" name="Freeform 446"/>
            <p:cNvSpPr>
              <a:spLocks noEditPoints="1"/>
            </p:cNvSpPr>
            <p:nvPr/>
          </p:nvSpPr>
          <p:spPr bwMode="auto">
            <a:xfrm>
              <a:off x="4920" y="2802"/>
              <a:ext cx="3" cy="194"/>
            </a:xfrm>
            <a:custGeom>
              <a:avLst/>
              <a:gdLst>
                <a:gd name="T0" fmla="*/ 0 w 9"/>
                <a:gd name="T1" fmla="*/ 1 h 620"/>
                <a:gd name="T2" fmla="*/ 0 w 9"/>
                <a:gd name="T3" fmla="*/ 1 h 620"/>
                <a:gd name="T4" fmla="*/ 0 w 9"/>
                <a:gd name="T5" fmla="*/ 1 h 620"/>
                <a:gd name="T6" fmla="*/ 0 w 9"/>
                <a:gd name="T7" fmla="*/ 1 h 620"/>
                <a:gd name="T8" fmla="*/ 0 w 9"/>
                <a:gd name="T9" fmla="*/ 1 h 620"/>
                <a:gd name="T10" fmla="*/ 0 w 9"/>
                <a:gd name="T11" fmla="*/ 1 h 620"/>
                <a:gd name="T12" fmla="*/ 0 w 9"/>
                <a:gd name="T13" fmla="*/ 1 h 620"/>
                <a:gd name="T14" fmla="*/ 0 w 9"/>
                <a:gd name="T15" fmla="*/ 1 h 620"/>
                <a:gd name="T16" fmla="*/ 0 w 9"/>
                <a:gd name="T17" fmla="*/ 1 h 620"/>
                <a:gd name="T18" fmla="*/ 0 w 9"/>
                <a:gd name="T19" fmla="*/ 1 h 620"/>
                <a:gd name="T20" fmla="*/ 0 w 9"/>
                <a:gd name="T21" fmla="*/ 1 h 620"/>
                <a:gd name="T22" fmla="*/ 0 w 9"/>
                <a:gd name="T23" fmla="*/ 1 h 620"/>
                <a:gd name="T24" fmla="*/ 0 w 9"/>
                <a:gd name="T25" fmla="*/ 1 h 620"/>
                <a:gd name="T26" fmla="*/ 0 w 9"/>
                <a:gd name="T27" fmla="*/ 1 h 620"/>
                <a:gd name="T28" fmla="*/ 0 w 9"/>
                <a:gd name="T29" fmla="*/ 0 h 620"/>
                <a:gd name="T30" fmla="*/ 0 w 9"/>
                <a:gd name="T31" fmla="*/ 0 h 620"/>
                <a:gd name="T32" fmla="*/ 0 w 9"/>
                <a:gd name="T33" fmla="*/ 0 h 620"/>
                <a:gd name="T34" fmla="*/ 0 w 9"/>
                <a:gd name="T35" fmla="*/ 0 h 620"/>
                <a:gd name="T36" fmla="*/ 0 w 9"/>
                <a:gd name="T37" fmla="*/ 0 h 620"/>
                <a:gd name="T38" fmla="*/ 0 w 9"/>
                <a:gd name="T39" fmla="*/ 0 h 620"/>
                <a:gd name="T40" fmla="*/ 0 w 9"/>
                <a:gd name="T41" fmla="*/ 0 h 620"/>
                <a:gd name="T42" fmla="*/ 0 w 9"/>
                <a:gd name="T43" fmla="*/ 0 h 620"/>
                <a:gd name="T44" fmla="*/ 0 w 9"/>
                <a:gd name="T45" fmla="*/ 0 h 620"/>
                <a:gd name="T46" fmla="*/ 0 w 9"/>
                <a:gd name="T47" fmla="*/ 0 h 620"/>
                <a:gd name="T48" fmla="*/ 0 w 9"/>
                <a:gd name="T49" fmla="*/ 0 h 620"/>
                <a:gd name="T50" fmla="*/ 0 w 9"/>
                <a:gd name="T51" fmla="*/ 0 h 620"/>
                <a:gd name="T52" fmla="*/ 0 w 9"/>
                <a:gd name="T53" fmla="*/ 0 h 620"/>
                <a:gd name="T54" fmla="*/ 0 w 9"/>
                <a:gd name="T55" fmla="*/ 0 h 620"/>
                <a:gd name="T56" fmla="*/ 0 w 9"/>
                <a:gd name="T57" fmla="*/ 0 h 620"/>
                <a:gd name="T58" fmla="*/ 0 w 9"/>
                <a:gd name="T59" fmla="*/ 0 h 620"/>
                <a:gd name="T60" fmla="*/ 0 w 9"/>
                <a:gd name="T61" fmla="*/ 0 h 620"/>
                <a:gd name="T62" fmla="*/ 0 w 9"/>
                <a:gd name="T63" fmla="*/ 0 h 620"/>
                <a:gd name="T64" fmla="*/ 0 w 9"/>
                <a:gd name="T65" fmla="*/ 0 h 620"/>
                <a:gd name="T66" fmla="*/ 0 w 9"/>
                <a:gd name="T67" fmla="*/ 0 h 620"/>
                <a:gd name="T68" fmla="*/ 0 w 9"/>
                <a:gd name="T69" fmla="*/ 0 h 620"/>
                <a:gd name="T70" fmla="*/ 0 w 9"/>
                <a:gd name="T71" fmla="*/ 0 h 620"/>
                <a:gd name="T72" fmla="*/ 0 w 9"/>
                <a:gd name="T73" fmla="*/ 0 h 620"/>
                <a:gd name="T74" fmla="*/ 0 w 9"/>
                <a:gd name="T75" fmla="*/ 0 h 620"/>
                <a:gd name="T76" fmla="*/ 0 w 9"/>
                <a:gd name="T77" fmla="*/ 0 h 620"/>
                <a:gd name="T78" fmla="*/ 0 w 9"/>
                <a:gd name="T79" fmla="*/ 0 h 620"/>
                <a:gd name="T80" fmla="*/ 0 w 9"/>
                <a:gd name="T81" fmla="*/ 0 h 620"/>
                <a:gd name="T82" fmla="*/ 0 w 9"/>
                <a:gd name="T83" fmla="*/ 0 h 620"/>
                <a:gd name="T84" fmla="*/ 0 w 9"/>
                <a:gd name="T85" fmla="*/ 0 h 620"/>
                <a:gd name="T86" fmla="*/ 0 w 9"/>
                <a:gd name="T87" fmla="*/ 0 h 620"/>
                <a:gd name="T88" fmla="*/ 0 w 9"/>
                <a:gd name="T89" fmla="*/ 0 h 620"/>
                <a:gd name="T90" fmla="*/ 0 w 9"/>
                <a:gd name="T91" fmla="*/ 0 h 620"/>
                <a:gd name="T92" fmla="*/ 0 w 9"/>
                <a:gd name="T93" fmla="*/ 0 h 620"/>
                <a:gd name="T94" fmla="*/ 0 w 9"/>
                <a:gd name="T95" fmla="*/ 0 h 620"/>
                <a:gd name="T96" fmla="*/ 0 w 9"/>
                <a:gd name="T97" fmla="*/ 0 h 620"/>
                <a:gd name="T98" fmla="*/ 0 w 9"/>
                <a:gd name="T99" fmla="*/ 0 h 620"/>
                <a:gd name="T100" fmla="*/ 0 w 9"/>
                <a:gd name="T101" fmla="*/ 0 h 620"/>
                <a:gd name="T102" fmla="*/ 0 w 9"/>
                <a:gd name="T103" fmla="*/ 0 h 620"/>
                <a:gd name="T104" fmla="*/ 0 w 9"/>
                <a:gd name="T105" fmla="*/ 0 h 620"/>
                <a:gd name="T106" fmla="*/ 0 w 9"/>
                <a:gd name="T107" fmla="*/ 0 h 620"/>
                <a:gd name="T108" fmla="*/ 0 w 9"/>
                <a:gd name="T109" fmla="*/ 0 h 620"/>
                <a:gd name="T110" fmla="*/ 0 w 9"/>
                <a:gd name="T111" fmla="*/ 0 h 620"/>
                <a:gd name="T112" fmla="*/ 0 w 9"/>
                <a:gd name="T113" fmla="*/ 0 h 620"/>
                <a:gd name="T114" fmla="*/ 0 w 9"/>
                <a:gd name="T115" fmla="*/ 0 h 620"/>
                <a:gd name="T116" fmla="*/ 0 w 9"/>
                <a:gd name="T117" fmla="*/ 0 h 620"/>
                <a:gd name="T118" fmla="*/ 0 w 9"/>
                <a:gd name="T119" fmla="*/ 0 h 6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
                <a:gd name="T181" fmla="*/ 0 h 620"/>
                <a:gd name="T182" fmla="*/ 9 w 9"/>
                <a:gd name="T183" fmla="*/ 620 h 6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 h="620">
                  <a:moveTo>
                    <a:pt x="0" y="618"/>
                  </a:moveTo>
                  <a:lnTo>
                    <a:pt x="0" y="618"/>
                  </a:lnTo>
                  <a:cubicBezTo>
                    <a:pt x="0" y="617"/>
                    <a:pt x="1" y="616"/>
                    <a:pt x="2" y="616"/>
                  </a:cubicBezTo>
                  <a:cubicBezTo>
                    <a:pt x="4" y="616"/>
                    <a:pt x="4" y="617"/>
                    <a:pt x="4" y="618"/>
                  </a:cubicBezTo>
                  <a:cubicBezTo>
                    <a:pt x="4" y="619"/>
                    <a:pt x="4" y="620"/>
                    <a:pt x="2" y="620"/>
                  </a:cubicBezTo>
                  <a:cubicBezTo>
                    <a:pt x="1" y="620"/>
                    <a:pt x="0" y="619"/>
                    <a:pt x="0" y="618"/>
                  </a:cubicBezTo>
                  <a:close/>
                  <a:moveTo>
                    <a:pt x="1" y="610"/>
                  </a:moveTo>
                  <a:lnTo>
                    <a:pt x="1" y="610"/>
                  </a:lnTo>
                  <a:cubicBezTo>
                    <a:pt x="1" y="609"/>
                    <a:pt x="1" y="608"/>
                    <a:pt x="3" y="608"/>
                  </a:cubicBezTo>
                  <a:cubicBezTo>
                    <a:pt x="4" y="608"/>
                    <a:pt x="5" y="609"/>
                    <a:pt x="5" y="610"/>
                  </a:cubicBezTo>
                  <a:cubicBezTo>
                    <a:pt x="5" y="611"/>
                    <a:pt x="4" y="612"/>
                    <a:pt x="3" y="612"/>
                  </a:cubicBezTo>
                  <a:cubicBezTo>
                    <a:pt x="1" y="612"/>
                    <a:pt x="1" y="611"/>
                    <a:pt x="1" y="610"/>
                  </a:cubicBezTo>
                  <a:close/>
                  <a:moveTo>
                    <a:pt x="1" y="602"/>
                  </a:moveTo>
                  <a:lnTo>
                    <a:pt x="1" y="602"/>
                  </a:lnTo>
                  <a:cubicBezTo>
                    <a:pt x="1" y="601"/>
                    <a:pt x="1" y="600"/>
                    <a:pt x="3" y="600"/>
                  </a:cubicBezTo>
                  <a:cubicBezTo>
                    <a:pt x="4" y="600"/>
                    <a:pt x="5" y="601"/>
                    <a:pt x="5" y="602"/>
                  </a:cubicBezTo>
                  <a:cubicBezTo>
                    <a:pt x="5" y="603"/>
                    <a:pt x="4" y="604"/>
                    <a:pt x="3" y="604"/>
                  </a:cubicBezTo>
                  <a:cubicBezTo>
                    <a:pt x="1" y="604"/>
                    <a:pt x="1" y="603"/>
                    <a:pt x="1" y="602"/>
                  </a:cubicBezTo>
                  <a:close/>
                  <a:moveTo>
                    <a:pt x="1" y="594"/>
                  </a:moveTo>
                  <a:lnTo>
                    <a:pt x="1" y="594"/>
                  </a:lnTo>
                  <a:cubicBezTo>
                    <a:pt x="1" y="593"/>
                    <a:pt x="2" y="592"/>
                    <a:pt x="3" y="592"/>
                  </a:cubicBezTo>
                  <a:cubicBezTo>
                    <a:pt x="4" y="592"/>
                    <a:pt x="5" y="593"/>
                    <a:pt x="5" y="594"/>
                  </a:cubicBezTo>
                  <a:cubicBezTo>
                    <a:pt x="5" y="595"/>
                    <a:pt x="4" y="596"/>
                    <a:pt x="3" y="596"/>
                  </a:cubicBezTo>
                  <a:cubicBezTo>
                    <a:pt x="2" y="596"/>
                    <a:pt x="1" y="595"/>
                    <a:pt x="1" y="594"/>
                  </a:cubicBezTo>
                  <a:close/>
                  <a:moveTo>
                    <a:pt x="1" y="586"/>
                  </a:moveTo>
                  <a:lnTo>
                    <a:pt x="1" y="586"/>
                  </a:lnTo>
                  <a:cubicBezTo>
                    <a:pt x="1" y="585"/>
                    <a:pt x="2" y="584"/>
                    <a:pt x="3" y="584"/>
                  </a:cubicBezTo>
                  <a:cubicBezTo>
                    <a:pt x="4" y="584"/>
                    <a:pt x="5" y="585"/>
                    <a:pt x="5" y="586"/>
                  </a:cubicBezTo>
                  <a:cubicBezTo>
                    <a:pt x="5" y="587"/>
                    <a:pt x="4" y="588"/>
                    <a:pt x="3" y="588"/>
                  </a:cubicBezTo>
                  <a:cubicBezTo>
                    <a:pt x="2" y="588"/>
                    <a:pt x="1" y="587"/>
                    <a:pt x="1" y="586"/>
                  </a:cubicBezTo>
                  <a:close/>
                  <a:moveTo>
                    <a:pt x="1" y="578"/>
                  </a:moveTo>
                  <a:lnTo>
                    <a:pt x="1" y="578"/>
                  </a:lnTo>
                  <a:cubicBezTo>
                    <a:pt x="1" y="577"/>
                    <a:pt x="2" y="576"/>
                    <a:pt x="3" y="576"/>
                  </a:cubicBezTo>
                  <a:cubicBezTo>
                    <a:pt x="4" y="576"/>
                    <a:pt x="5" y="577"/>
                    <a:pt x="5" y="578"/>
                  </a:cubicBezTo>
                  <a:cubicBezTo>
                    <a:pt x="5" y="579"/>
                    <a:pt x="4" y="580"/>
                    <a:pt x="3" y="580"/>
                  </a:cubicBezTo>
                  <a:cubicBezTo>
                    <a:pt x="2" y="580"/>
                    <a:pt x="1" y="579"/>
                    <a:pt x="1" y="578"/>
                  </a:cubicBezTo>
                  <a:close/>
                  <a:moveTo>
                    <a:pt x="1" y="570"/>
                  </a:moveTo>
                  <a:lnTo>
                    <a:pt x="1" y="570"/>
                  </a:lnTo>
                  <a:cubicBezTo>
                    <a:pt x="1" y="569"/>
                    <a:pt x="2" y="568"/>
                    <a:pt x="3" y="568"/>
                  </a:cubicBezTo>
                  <a:cubicBezTo>
                    <a:pt x="4" y="568"/>
                    <a:pt x="5" y="569"/>
                    <a:pt x="5" y="570"/>
                  </a:cubicBezTo>
                  <a:cubicBezTo>
                    <a:pt x="5" y="571"/>
                    <a:pt x="4" y="572"/>
                    <a:pt x="3" y="572"/>
                  </a:cubicBezTo>
                  <a:cubicBezTo>
                    <a:pt x="2" y="572"/>
                    <a:pt x="1" y="571"/>
                    <a:pt x="1" y="570"/>
                  </a:cubicBezTo>
                  <a:close/>
                  <a:moveTo>
                    <a:pt x="1" y="562"/>
                  </a:moveTo>
                  <a:lnTo>
                    <a:pt x="1" y="562"/>
                  </a:lnTo>
                  <a:cubicBezTo>
                    <a:pt x="1" y="561"/>
                    <a:pt x="2" y="560"/>
                    <a:pt x="3" y="560"/>
                  </a:cubicBezTo>
                  <a:cubicBezTo>
                    <a:pt x="4" y="560"/>
                    <a:pt x="5" y="561"/>
                    <a:pt x="5" y="562"/>
                  </a:cubicBezTo>
                  <a:cubicBezTo>
                    <a:pt x="5" y="563"/>
                    <a:pt x="4" y="564"/>
                    <a:pt x="3" y="564"/>
                  </a:cubicBezTo>
                  <a:cubicBezTo>
                    <a:pt x="2" y="564"/>
                    <a:pt x="1" y="563"/>
                    <a:pt x="1" y="562"/>
                  </a:cubicBezTo>
                  <a:close/>
                  <a:moveTo>
                    <a:pt x="1" y="554"/>
                  </a:moveTo>
                  <a:lnTo>
                    <a:pt x="1" y="554"/>
                  </a:lnTo>
                  <a:cubicBezTo>
                    <a:pt x="1" y="553"/>
                    <a:pt x="2" y="552"/>
                    <a:pt x="3" y="552"/>
                  </a:cubicBezTo>
                  <a:cubicBezTo>
                    <a:pt x="4" y="552"/>
                    <a:pt x="5" y="553"/>
                    <a:pt x="5" y="554"/>
                  </a:cubicBezTo>
                  <a:cubicBezTo>
                    <a:pt x="5" y="555"/>
                    <a:pt x="4" y="556"/>
                    <a:pt x="3" y="556"/>
                  </a:cubicBezTo>
                  <a:cubicBezTo>
                    <a:pt x="2" y="556"/>
                    <a:pt x="1" y="555"/>
                    <a:pt x="1" y="554"/>
                  </a:cubicBezTo>
                  <a:close/>
                  <a:moveTo>
                    <a:pt x="1" y="546"/>
                  </a:moveTo>
                  <a:lnTo>
                    <a:pt x="1" y="546"/>
                  </a:lnTo>
                  <a:cubicBezTo>
                    <a:pt x="1" y="545"/>
                    <a:pt x="2" y="544"/>
                    <a:pt x="3" y="544"/>
                  </a:cubicBezTo>
                  <a:cubicBezTo>
                    <a:pt x="4" y="544"/>
                    <a:pt x="5" y="545"/>
                    <a:pt x="5" y="546"/>
                  </a:cubicBezTo>
                  <a:cubicBezTo>
                    <a:pt x="5" y="547"/>
                    <a:pt x="4" y="548"/>
                    <a:pt x="3" y="548"/>
                  </a:cubicBezTo>
                  <a:cubicBezTo>
                    <a:pt x="2" y="548"/>
                    <a:pt x="1" y="547"/>
                    <a:pt x="1" y="546"/>
                  </a:cubicBezTo>
                  <a:close/>
                  <a:moveTo>
                    <a:pt x="1" y="538"/>
                  </a:moveTo>
                  <a:lnTo>
                    <a:pt x="1" y="538"/>
                  </a:lnTo>
                  <a:cubicBezTo>
                    <a:pt x="1" y="537"/>
                    <a:pt x="2" y="536"/>
                    <a:pt x="3" y="536"/>
                  </a:cubicBezTo>
                  <a:cubicBezTo>
                    <a:pt x="4" y="536"/>
                    <a:pt x="5" y="537"/>
                    <a:pt x="5" y="538"/>
                  </a:cubicBezTo>
                  <a:cubicBezTo>
                    <a:pt x="5" y="539"/>
                    <a:pt x="4" y="540"/>
                    <a:pt x="3" y="540"/>
                  </a:cubicBezTo>
                  <a:cubicBezTo>
                    <a:pt x="2" y="540"/>
                    <a:pt x="1" y="539"/>
                    <a:pt x="1" y="538"/>
                  </a:cubicBezTo>
                  <a:close/>
                  <a:moveTo>
                    <a:pt x="1" y="530"/>
                  </a:moveTo>
                  <a:lnTo>
                    <a:pt x="1" y="530"/>
                  </a:lnTo>
                  <a:cubicBezTo>
                    <a:pt x="1" y="529"/>
                    <a:pt x="2" y="528"/>
                    <a:pt x="3" y="528"/>
                  </a:cubicBezTo>
                  <a:cubicBezTo>
                    <a:pt x="4" y="528"/>
                    <a:pt x="5" y="529"/>
                    <a:pt x="5" y="530"/>
                  </a:cubicBezTo>
                  <a:cubicBezTo>
                    <a:pt x="5" y="531"/>
                    <a:pt x="4" y="532"/>
                    <a:pt x="3" y="532"/>
                  </a:cubicBezTo>
                  <a:cubicBezTo>
                    <a:pt x="2" y="532"/>
                    <a:pt x="1" y="531"/>
                    <a:pt x="1" y="530"/>
                  </a:cubicBezTo>
                  <a:close/>
                  <a:moveTo>
                    <a:pt x="1" y="522"/>
                  </a:moveTo>
                  <a:lnTo>
                    <a:pt x="1" y="522"/>
                  </a:lnTo>
                  <a:cubicBezTo>
                    <a:pt x="1" y="521"/>
                    <a:pt x="2" y="520"/>
                    <a:pt x="3" y="520"/>
                  </a:cubicBezTo>
                  <a:cubicBezTo>
                    <a:pt x="4" y="520"/>
                    <a:pt x="5" y="521"/>
                    <a:pt x="5" y="522"/>
                  </a:cubicBezTo>
                  <a:cubicBezTo>
                    <a:pt x="5" y="523"/>
                    <a:pt x="4" y="524"/>
                    <a:pt x="3" y="524"/>
                  </a:cubicBezTo>
                  <a:cubicBezTo>
                    <a:pt x="2" y="524"/>
                    <a:pt x="1" y="523"/>
                    <a:pt x="1" y="522"/>
                  </a:cubicBezTo>
                  <a:close/>
                  <a:moveTo>
                    <a:pt x="1" y="514"/>
                  </a:moveTo>
                  <a:lnTo>
                    <a:pt x="1" y="514"/>
                  </a:lnTo>
                  <a:cubicBezTo>
                    <a:pt x="1" y="513"/>
                    <a:pt x="2" y="512"/>
                    <a:pt x="3" y="512"/>
                  </a:cubicBezTo>
                  <a:cubicBezTo>
                    <a:pt x="4" y="512"/>
                    <a:pt x="5" y="513"/>
                    <a:pt x="5" y="514"/>
                  </a:cubicBezTo>
                  <a:cubicBezTo>
                    <a:pt x="5" y="515"/>
                    <a:pt x="4" y="516"/>
                    <a:pt x="3" y="516"/>
                  </a:cubicBezTo>
                  <a:cubicBezTo>
                    <a:pt x="2" y="516"/>
                    <a:pt x="1" y="515"/>
                    <a:pt x="1" y="514"/>
                  </a:cubicBezTo>
                  <a:close/>
                  <a:moveTo>
                    <a:pt x="1" y="506"/>
                  </a:moveTo>
                  <a:lnTo>
                    <a:pt x="1" y="506"/>
                  </a:lnTo>
                  <a:cubicBezTo>
                    <a:pt x="1" y="505"/>
                    <a:pt x="2" y="504"/>
                    <a:pt x="3" y="504"/>
                  </a:cubicBezTo>
                  <a:cubicBezTo>
                    <a:pt x="4" y="504"/>
                    <a:pt x="5" y="505"/>
                    <a:pt x="5" y="506"/>
                  </a:cubicBezTo>
                  <a:cubicBezTo>
                    <a:pt x="5" y="507"/>
                    <a:pt x="4" y="508"/>
                    <a:pt x="3" y="508"/>
                  </a:cubicBezTo>
                  <a:cubicBezTo>
                    <a:pt x="2" y="508"/>
                    <a:pt x="1" y="507"/>
                    <a:pt x="1" y="506"/>
                  </a:cubicBezTo>
                  <a:close/>
                  <a:moveTo>
                    <a:pt x="1" y="498"/>
                  </a:moveTo>
                  <a:lnTo>
                    <a:pt x="1" y="498"/>
                  </a:lnTo>
                  <a:cubicBezTo>
                    <a:pt x="1" y="497"/>
                    <a:pt x="2" y="496"/>
                    <a:pt x="3" y="496"/>
                  </a:cubicBezTo>
                  <a:cubicBezTo>
                    <a:pt x="4" y="496"/>
                    <a:pt x="5" y="497"/>
                    <a:pt x="5" y="498"/>
                  </a:cubicBezTo>
                  <a:cubicBezTo>
                    <a:pt x="5" y="499"/>
                    <a:pt x="4" y="500"/>
                    <a:pt x="3" y="500"/>
                  </a:cubicBezTo>
                  <a:cubicBezTo>
                    <a:pt x="2" y="500"/>
                    <a:pt x="1" y="499"/>
                    <a:pt x="1" y="498"/>
                  </a:cubicBezTo>
                  <a:close/>
                  <a:moveTo>
                    <a:pt x="1" y="490"/>
                  </a:moveTo>
                  <a:lnTo>
                    <a:pt x="1" y="490"/>
                  </a:lnTo>
                  <a:cubicBezTo>
                    <a:pt x="1" y="489"/>
                    <a:pt x="2" y="488"/>
                    <a:pt x="3" y="488"/>
                  </a:cubicBezTo>
                  <a:cubicBezTo>
                    <a:pt x="4" y="488"/>
                    <a:pt x="5" y="489"/>
                    <a:pt x="5" y="490"/>
                  </a:cubicBezTo>
                  <a:cubicBezTo>
                    <a:pt x="5" y="491"/>
                    <a:pt x="4" y="492"/>
                    <a:pt x="3" y="492"/>
                  </a:cubicBezTo>
                  <a:cubicBezTo>
                    <a:pt x="2" y="492"/>
                    <a:pt x="1" y="491"/>
                    <a:pt x="1" y="490"/>
                  </a:cubicBezTo>
                  <a:close/>
                  <a:moveTo>
                    <a:pt x="1" y="482"/>
                  </a:moveTo>
                  <a:lnTo>
                    <a:pt x="1" y="482"/>
                  </a:lnTo>
                  <a:cubicBezTo>
                    <a:pt x="1" y="481"/>
                    <a:pt x="2" y="480"/>
                    <a:pt x="3" y="480"/>
                  </a:cubicBezTo>
                  <a:cubicBezTo>
                    <a:pt x="4" y="480"/>
                    <a:pt x="5" y="481"/>
                    <a:pt x="5" y="482"/>
                  </a:cubicBezTo>
                  <a:cubicBezTo>
                    <a:pt x="5" y="483"/>
                    <a:pt x="4" y="484"/>
                    <a:pt x="3" y="484"/>
                  </a:cubicBezTo>
                  <a:cubicBezTo>
                    <a:pt x="2" y="484"/>
                    <a:pt x="1" y="483"/>
                    <a:pt x="1" y="482"/>
                  </a:cubicBezTo>
                  <a:close/>
                  <a:moveTo>
                    <a:pt x="1" y="474"/>
                  </a:moveTo>
                  <a:lnTo>
                    <a:pt x="1" y="474"/>
                  </a:lnTo>
                  <a:cubicBezTo>
                    <a:pt x="1" y="473"/>
                    <a:pt x="2" y="472"/>
                    <a:pt x="3" y="472"/>
                  </a:cubicBezTo>
                  <a:cubicBezTo>
                    <a:pt x="5" y="472"/>
                    <a:pt x="5" y="473"/>
                    <a:pt x="5" y="474"/>
                  </a:cubicBezTo>
                  <a:cubicBezTo>
                    <a:pt x="5" y="475"/>
                    <a:pt x="5" y="476"/>
                    <a:pt x="3" y="476"/>
                  </a:cubicBezTo>
                  <a:cubicBezTo>
                    <a:pt x="2" y="476"/>
                    <a:pt x="1" y="475"/>
                    <a:pt x="1" y="474"/>
                  </a:cubicBezTo>
                  <a:close/>
                  <a:moveTo>
                    <a:pt x="1" y="466"/>
                  </a:moveTo>
                  <a:lnTo>
                    <a:pt x="1" y="466"/>
                  </a:lnTo>
                  <a:cubicBezTo>
                    <a:pt x="1" y="465"/>
                    <a:pt x="2" y="464"/>
                    <a:pt x="3" y="464"/>
                  </a:cubicBezTo>
                  <a:cubicBezTo>
                    <a:pt x="5" y="464"/>
                    <a:pt x="5" y="465"/>
                    <a:pt x="5" y="466"/>
                  </a:cubicBezTo>
                  <a:cubicBezTo>
                    <a:pt x="5" y="467"/>
                    <a:pt x="5" y="468"/>
                    <a:pt x="3" y="468"/>
                  </a:cubicBezTo>
                  <a:cubicBezTo>
                    <a:pt x="2" y="468"/>
                    <a:pt x="1" y="467"/>
                    <a:pt x="1" y="466"/>
                  </a:cubicBezTo>
                  <a:close/>
                  <a:moveTo>
                    <a:pt x="2" y="458"/>
                  </a:moveTo>
                  <a:lnTo>
                    <a:pt x="2" y="458"/>
                  </a:lnTo>
                  <a:cubicBezTo>
                    <a:pt x="2" y="457"/>
                    <a:pt x="2" y="456"/>
                    <a:pt x="4" y="456"/>
                  </a:cubicBezTo>
                  <a:cubicBezTo>
                    <a:pt x="5" y="456"/>
                    <a:pt x="6" y="457"/>
                    <a:pt x="6" y="458"/>
                  </a:cubicBezTo>
                  <a:cubicBezTo>
                    <a:pt x="6" y="459"/>
                    <a:pt x="5" y="460"/>
                    <a:pt x="4" y="460"/>
                  </a:cubicBezTo>
                  <a:cubicBezTo>
                    <a:pt x="2" y="460"/>
                    <a:pt x="2" y="459"/>
                    <a:pt x="2" y="458"/>
                  </a:cubicBezTo>
                  <a:close/>
                  <a:moveTo>
                    <a:pt x="2" y="450"/>
                  </a:moveTo>
                  <a:lnTo>
                    <a:pt x="2" y="450"/>
                  </a:lnTo>
                  <a:cubicBezTo>
                    <a:pt x="2" y="449"/>
                    <a:pt x="2" y="448"/>
                    <a:pt x="4" y="448"/>
                  </a:cubicBezTo>
                  <a:cubicBezTo>
                    <a:pt x="5" y="448"/>
                    <a:pt x="6" y="449"/>
                    <a:pt x="6" y="450"/>
                  </a:cubicBezTo>
                  <a:cubicBezTo>
                    <a:pt x="6" y="451"/>
                    <a:pt x="5" y="452"/>
                    <a:pt x="4" y="452"/>
                  </a:cubicBezTo>
                  <a:cubicBezTo>
                    <a:pt x="2" y="452"/>
                    <a:pt x="2" y="451"/>
                    <a:pt x="2" y="450"/>
                  </a:cubicBezTo>
                  <a:close/>
                  <a:moveTo>
                    <a:pt x="2" y="442"/>
                  </a:moveTo>
                  <a:lnTo>
                    <a:pt x="2" y="442"/>
                  </a:lnTo>
                  <a:cubicBezTo>
                    <a:pt x="2" y="441"/>
                    <a:pt x="3" y="440"/>
                    <a:pt x="4" y="440"/>
                  </a:cubicBezTo>
                  <a:cubicBezTo>
                    <a:pt x="5" y="440"/>
                    <a:pt x="6" y="441"/>
                    <a:pt x="6" y="442"/>
                  </a:cubicBezTo>
                  <a:cubicBezTo>
                    <a:pt x="6" y="443"/>
                    <a:pt x="5" y="444"/>
                    <a:pt x="4" y="444"/>
                  </a:cubicBezTo>
                  <a:cubicBezTo>
                    <a:pt x="3" y="444"/>
                    <a:pt x="2" y="443"/>
                    <a:pt x="2" y="442"/>
                  </a:cubicBezTo>
                  <a:close/>
                  <a:moveTo>
                    <a:pt x="2" y="434"/>
                  </a:moveTo>
                  <a:lnTo>
                    <a:pt x="2" y="434"/>
                  </a:lnTo>
                  <a:cubicBezTo>
                    <a:pt x="2" y="433"/>
                    <a:pt x="3" y="432"/>
                    <a:pt x="4" y="432"/>
                  </a:cubicBezTo>
                  <a:cubicBezTo>
                    <a:pt x="5" y="432"/>
                    <a:pt x="6" y="433"/>
                    <a:pt x="6" y="434"/>
                  </a:cubicBezTo>
                  <a:cubicBezTo>
                    <a:pt x="6" y="435"/>
                    <a:pt x="5" y="436"/>
                    <a:pt x="4" y="436"/>
                  </a:cubicBezTo>
                  <a:cubicBezTo>
                    <a:pt x="3" y="436"/>
                    <a:pt x="2" y="435"/>
                    <a:pt x="2" y="434"/>
                  </a:cubicBezTo>
                  <a:close/>
                  <a:moveTo>
                    <a:pt x="2" y="426"/>
                  </a:moveTo>
                  <a:lnTo>
                    <a:pt x="2" y="426"/>
                  </a:lnTo>
                  <a:cubicBezTo>
                    <a:pt x="2" y="425"/>
                    <a:pt x="3" y="424"/>
                    <a:pt x="4" y="424"/>
                  </a:cubicBezTo>
                  <a:cubicBezTo>
                    <a:pt x="5" y="424"/>
                    <a:pt x="6" y="425"/>
                    <a:pt x="6" y="426"/>
                  </a:cubicBezTo>
                  <a:cubicBezTo>
                    <a:pt x="6" y="427"/>
                    <a:pt x="5" y="428"/>
                    <a:pt x="4" y="428"/>
                  </a:cubicBezTo>
                  <a:cubicBezTo>
                    <a:pt x="3" y="428"/>
                    <a:pt x="2" y="427"/>
                    <a:pt x="2" y="426"/>
                  </a:cubicBezTo>
                  <a:close/>
                  <a:moveTo>
                    <a:pt x="2" y="418"/>
                  </a:moveTo>
                  <a:lnTo>
                    <a:pt x="2" y="418"/>
                  </a:lnTo>
                  <a:cubicBezTo>
                    <a:pt x="2" y="417"/>
                    <a:pt x="3" y="416"/>
                    <a:pt x="4" y="416"/>
                  </a:cubicBezTo>
                  <a:cubicBezTo>
                    <a:pt x="5" y="416"/>
                    <a:pt x="6" y="417"/>
                    <a:pt x="6" y="418"/>
                  </a:cubicBezTo>
                  <a:cubicBezTo>
                    <a:pt x="6" y="419"/>
                    <a:pt x="5" y="420"/>
                    <a:pt x="4" y="420"/>
                  </a:cubicBezTo>
                  <a:cubicBezTo>
                    <a:pt x="3" y="420"/>
                    <a:pt x="2" y="419"/>
                    <a:pt x="2" y="418"/>
                  </a:cubicBezTo>
                  <a:close/>
                  <a:moveTo>
                    <a:pt x="2" y="410"/>
                  </a:moveTo>
                  <a:lnTo>
                    <a:pt x="2" y="410"/>
                  </a:lnTo>
                  <a:cubicBezTo>
                    <a:pt x="2" y="409"/>
                    <a:pt x="3" y="408"/>
                    <a:pt x="4" y="408"/>
                  </a:cubicBezTo>
                  <a:cubicBezTo>
                    <a:pt x="5" y="408"/>
                    <a:pt x="6" y="409"/>
                    <a:pt x="6" y="410"/>
                  </a:cubicBezTo>
                  <a:cubicBezTo>
                    <a:pt x="6" y="411"/>
                    <a:pt x="5" y="412"/>
                    <a:pt x="4" y="412"/>
                  </a:cubicBezTo>
                  <a:cubicBezTo>
                    <a:pt x="3" y="412"/>
                    <a:pt x="2" y="411"/>
                    <a:pt x="2" y="410"/>
                  </a:cubicBezTo>
                  <a:close/>
                  <a:moveTo>
                    <a:pt x="2" y="402"/>
                  </a:moveTo>
                  <a:lnTo>
                    <a:pt x="2" y="402"/>
                  </a:lnTo>
                  <a:cubicBezTo>
                    <a:pt x="2" y="401"/>
                    <a:pt x="3" y="400"/>
                    <a:pt x="4" y="400"/>
                  </a:cubicBezTo>
                  <a:cubicBezTo>
                    <a:pt x="5" y="400"/>
                    <a:pt x="6" y="401"/>
                    <a:pt x="6" y="402"/>
                  </a:cubicBezTo>
                  <a:cubicBezTo>
                    <a:pt x="6" y="403"/>
                    <a:pt x="5" y="404"/>
                    <a:pt x="4" y="404"/>
                  </a:cubicBezTo>
                  <a:cubicBezTo>
                    <a:pt x="3" y="404"/>
                    <a:pt x="2" y="403"/>
                    <a:pt x="2" y="402"/>
                  </a:cubicBezTo>
                  <a:close/>
                  <a:moveTo>
                    <a:pt x="2" y="394"/>
                  </a:moveTo>
                  <a:lnTo>
                    <a:pt x="2" y="394"/>
                  </a:lnTo>
                  <a:cubicBezTo>
                    <a:pt x="2" y="393"/>
                    <a:pt x="3" y="392"/>
                    <a:pt x="4" y="392"/>
                  </a:cubicBezTo>
                  <a:cubicBezTo>
                    <a:pt x="5" y="392"/>
                    <a:pt x="6" y="393"/>
                    <a:pt x="6" y="394"/>
                  </a:cubicBezTo>
                  <a:cubicBezTo>
                    <a:pt x="6" y="395"/>
                    <a:pt x="5" y="396"/>
                    <a:pt x="4" y="396"/>
                  </a:cubicBezTo>
                  <a:cubicBezTo>
                    <a:pt x="3" y="396"/>
                    <a:pt x="2" y="395"/>
                    <a:pt x="2" y="394"/>
                  </a:cubicBezTo>
                  <a:close/>
                  <a:moveTo>
                    <a:pt x="2" y="386"/>
                  </a:moveTo>
                  <a:lnTo>
                    <a:pt x="2" y="386"/>
                  </a:lnTo>
                  <a:cubicBezTo>
                    <a:pt x="2" y="385"/>
                    <a:pt x="3" y="384"/>
                    <a:pt x="4" y="384"/>
                  </a:cubicBezTo>
                  <a:cubicBezTo>
                    <a:pt x="5" y="384"/>
                    <a:pt x="6" y="385"/>
                    <a:pt x="6" y="386"/>
                  </a:cubicBezTo>
                  <a:cubicBezTo>
                    <a:pt x="6" y="387"/>
                    <a:pt x="5" y="388"/>
                    <a:pt x="4" y="388"/>
                  </a:cubicBezTo>
                  <a:cubicBezTo>
                    <a:pt x="3" y="388"/>
                    <a:pt x="2" y="387"/>
                    <a:pt x="2" y="386"/>
                  </a:cubicBezTo>
                  <a:close/>
                  <a:moveTo>
                    <a:pt x="2" y="378"/>
                  </a:moveTo>
                  <a:lnTo>
                    <a:pt x="2" y="378"/>
                  </a:lnTo>
                  <a:cubicBezTo>
                    <a:pt x="2" y="377"/>
                    <a:pt x="3" y="376"/>
                    <a:pt x="4" y="376"/>
                  </a:cubicBezTo>
                  <a:cubicBezTo>
                    <a:pt x="5" y="376"/>
                    <a:pt x="6" y="377"/>
                    <a:pt x="6" y="378"/>
                  </a:cubicBezTo>
                  <a:cubicBezTo>
                    <a:pt x="6" y="379"/>
                    <a:pt x="5" y="380"/>
                    <a:pt x="4" y="380"/>
                  </a:cubicBezTo>
                  <a:cubicBezTo>
                    <a:pt x="3" y="380"/>
                    <a:pt x="2" y="379"/>
                    <a:pt x="2" y="378"/>
                  </a:cubicBezTo>
                  <a:close/>
                  <a:moveTo>
                    <a:pt x="2" y="370"/>
                  </a:moveTo>
                  <a:lnTo>
                    <a:pt x="2" y="370"/>
                  </a:lnTo>
                  <a:cubicBezTo>
                    <a:pt x="2" y="369"/>
                    <a:pt x="3" y="368"/>
                    <a:pt x="4" y="368"/>
                  </a:cubicBezTo>
                  <a:cubicBezTo>
                    <a:pt x="5" y="368"/>
                    <a:pt x="6" y="369"/>
                    <a:pt x="6" y="370"/>
                  </a:cubicBezTo>
                  <a:cubicBezTo>
                    <a:pt x="6" y="371"/>
                    <a:pt x="5" y="372"/>
                    <a:pt x="4" y="372"/>
                  </a:cubicBezTo>
                  <a:cubicBezTo>
                    <a:pt x="3" y="372"/>
                    <a:pt x="2" y="371"/>
                    <a:pt x="2" y="370"/>
                  </a:cubicBezTo>
                  <a:close/>
                  <a:moveTo>
                    <a:pt x="2" y="362"/>
                  </a:moveTo>
                  <a:lnTo>
                    <a:pt x="2" y="362"/>
                  </a:lnTo>
                  <a:cubicBezTo>
                    <a:pt x="2" y="361"/>
                    <a:pt x="3" y="360"/>
                    <a:pt x="4" y="360"/>
                  </a:cubicBezTo>
                  <a:cubicBezTo>
                    <a:pt x="5" y="360"/>
                    <a:pt x="6" y="361"/>
                    <a:pt x="6" y="362"/>
                  </a:cubicBezTo>
                  <a:cubicBezTo>
                    <a:pt x="6" y="363"/>
                    <a:pt x="5" y="364"/>
                    <a:pt x="4" y="364"/>
                  </a:cubicBezTo>
                  <a:cubicBezTo>
                    <a:pt x="3" y="364"/>
                    <a:pt x="2" y="363"/>
                    <a:pt x="2" y="362"/>
                  </a:cubicBezTo>
                  <a:close/>
                  <a:moveTo>
                    <a:pt x="2" y="354"/>
                  </a:moveTo>
                  <a:lnTo>
                    <a:pt x="2" y="354"/>
                  </a:lnTo>
                  <a:cubicBezTo>
                    <a:pt x="2" y="353"/>
                    <a:pt x="3" y="352"/>
                    <a:pt x="4" y="352"/>
                  </a:cubicBezTo>
                  <a:cubicBezTo>
                    <a:pt x="5" y="352"/>
                    <a:pt x="6" y="353"/>
                    <a:pt x="6" y="354"/>
                  </a:cubicBezTo>
                  <a:cubicBezTo>
                    <a:pt x="6" y="355"/>
                    <a:pt x="5" y="356"/>
                    <a:pt x="4" y="356"/>
                  </a:cubicBezTo>
                  <a:cubicBezTo>
                    <a:pt x="3" y="356"/>
                    <a:pt x="2" y="355"/>
                    <a:pt x="2" y="354"/>
                  </a:cubicBezTo>
                  <a:close/>
                  <a:moveTo>
                    <a:pt x="2" y="346"/>
                  </a:moveTo>
                  <a:lnTo>
                    <a:pt x="2" y="346"/>
                  </a:lnTo>
                  <a:cubicBezTo>
                    <a:pt x="2" y="345"/>
                    <a:pt x="3" y="344"/>
                    <a:pt x="4" y="344"/>
                  </a:cubicBezTo>
                  <a:cubicBezTo>
                    <a:pt x="5" y="344"/>
                    <a:pt x="6" y="345"/>
                    <a:pt x="6" y="346"/>
                  </a:cubicBezTo>
                  <a:cubicBezTo>
                    <a:pt x="6" y="347"/>
                    <a:pt x="5" y="348"/>
                    <a:pt x="4" y="348"/>
                  </a:cubicBezTo>
                  <a:cubicBezTo>
                    <a:pt x="3" y="348"/>
                    <a:pt x="2" y="347"/>
                    <a:pt x="2" y="346"/>
                  </a:cubicBezTo>
                  <a:close/>
                  <a:moveTo>
                    <a:pt x="2" y="338"/>
                  </a:moveTo>
                  <a:lnTo>
                    <a:pt x="2" y="338"/>
                  </a:lnTo>
                  <a:cubicBezTo>
                    <a:pt x="2" y="337"/>
                    <a:pt x="3" y="336"/>
                    <a:pt x="4" y="336"/>
                  </a:cubicBezTo>
                  <a:cubicBezTo>
                    <a:pt x="5" y="336"/>
                    <a:pt x="6" y="337"/>
                    <a:pt x="6" y="338"/>
                  </a:cubicBezTo>
                  <a:cubicBezTo>
                    <a:pt x="6" y="339"/>
                    <a:pt x="5" y="340"/>
                    <a:pt x="4" y="340"/>
                  </a:cubicBezTo>
                  <a:cubicBezTo>
                    <a:pt x="3" y="340"/>
                    <a:pt x="2" y="339"/>
                    <a:pt x="2" y="338"/>
                  </a:cubicBezTo>
                  <a:close/>
                  <a:moveTo>
                    <a:pt x="2" y="330"/>
                  </a:moveTo>
                  <a:lnTo>
                    <a:pt x="2" y="330"/>
                  </a:lnTo>
                  <a:cubicBezTo>
                    <a:pt x="2" y="329"/>
                    <a:pt x="3" y="328"/>
                    <a:pt x="4" y="328"/>
                  </a:cubicBezTo>
                  <a:cubicBezTo>
                    <a:pt x="5" y="328"/>
                    <a:pt x="6" y="329"/>
                    <a:pt x="6" y="330"/>
                  </a:cubicBezTo>
                  <a:cubicBezTo>
                    <a:pt x="6" y="331"/>
                    <a:pt x="5" y="332"/>
                    <a:pt x="4" y="332"/>
                  </a:cubicBezTo>
                  <a:cubicBezTo>
                    <a:pt x="3" y="332"/>
                    <a:pt x="2" y="331"/>
                    <a:pt x="2" y="330"/>
                  </a:cubicBezTo>
                  <a:close/>
                  <a:moveTo>
                    <a:pt x="2" y="322"/>
                  </a:moveTo>
                  <a:lnTo>
                    <a:pt x="2" y="322"/>
                  </a:lnTo>
                  <a:cubicBezTo>
                    <a:pt x="2" y="321"/>
                    <a:pt x="3" y="320"/>
                    <a:pt x="4" y="320"/>
                  </a:cubicBezTo>
                  <a:cubicBezTo>
                    <a:pt x="6" y="320"/>
                    <a:pt x="6" y="321"/>
                    <a:pt x="6" y="322"/>
                  </a:cubicBezTo>
                  <a:cubicBezTo>
                    <a:pt x="6" y="323"/>
                    <a:pt x="6" y="324"/>
                    <a:pt x="4" y="324"/>
                  </a:cubicBezTo>
                  <a:cubicBezTo>
                    <a:pt x="3" y="324"/>
                    <a:pt x="2" y="323"/>
                    <a:pt x="2" y="322"/>
                  </a:cubicBezTo>
                  <a:close/>
                  <a:moveTo>
                    <a:pt x="2" y="314"/>
                  </a:moveTo>
                  <a:lnTo>
                    <a:pt x="2" y="314"/>
                  </a:lnTo>
                  <a:cubicBezTo>
                    <a:pt x="2" y="313"/>
                    <a:pt x="3" y="312"/>
                    <a:pt x="4" y="312"/>
                  </a:cubicBezTo>
                  <a:cubicBezTo>
                    <a:pt x="6" y="312"/>
                    <a:pt x="6" y="313"/>
                    <a:pt x="6" y="314"/>
                  </a:cubicBezTo>
                  <a:cubicBezTo>
                    <a:pt x="6" y="315"/>
                    <a:pt x="6" y="316"/>
                    <a:pt x="4" y="316"/>
                  </a:cubicBezTo>
                  <a:cubicBezTo>
                    <a:pt x="3" y="316"/>
                    <a:pt x="2" y="315"/>
                    <a:pt x="2" y="314"/>
                  </a:cubicBezTo>
                  <a:close/>
                  <a:moveTo>
                    <a:pt x="3" y="306"/>
                  </a:moveTo>
                  <a:lnTo>
                    <a:pt x="3" y="306"/>
                  </a:lnTo>
                  <a:cubicBezTo>
                    <a:pt x="3" y="305"/>
                    <a:pt x="3" y="304"/>
                    <a:pt x="5" y="304"/>
                  </a:cubicBezTo>
                  <a:cubicBezTo>
                    <a:pt x="6" y="304"/>
                    <a:pt x="7" y="305"/>
                    <a:pt x="7" y="306"/>
                  </a:cubicBezTo>
                  <a:cubicBezTo>
                    <a:pt x="7" y="307"/>
                    <a:pt x="6" y="308"/>
                    <a:pt x="5" y="308"/>
                  </a:cubicBezTo>
                  <a:cubicBezTo>
                    <a:pt x="3" y="308"/>
                    <a:pt x="3" y="307"/>
                    <a:pt x="3" y="306"/>
                  </a:cubicBezTo>
                  <a:close/>
                  <a:moveTo>
                    <a:pt x="3" y="298"/>
                  </a:moveTo>
                  <a:lnTo>
                    <a:pt x="3" y="298"/>
                  </a:lnTo>
                  <a:cubicBezTo>
                    <a:pt x="3" y="297"/>
                    <a:pt x="3" y="296"/>
                    <a:pt x="5" y="296"/>
                  </a:cubicBezTo>
                  <a:cubicBezTo>
                    <a:pt x="6" y="296"/>
                    <a:pt x="7" y="297"/>
                    <a:pt x="7" y="298"/>
                  </a:cubicBezTo>
                  <a:cubicBezTo>
                    <a:pt x="7" y="299"/>
                    <a:pt x="6" y="300"/>
                    <a:pt x="5" y="300"/>
                  </a:cubicBezTo>
                  <a:cubicBezTo>
                    <a:pt x="3" y="300"/>
                    <a:pt x="3" y="299"/>
                    <a:pt x="3" y="298"/>
                  </a:cubicBezTo>
                  <a:close/>
                  <a:moveTo>
                    <a:pt x="3" y="290"/>
                  </a:moveTo>
                  <a:lnTo>
                    <a:pt x="3" y="290"/>
                  </a:lnTo>
                  <a:cubicBezTo>
                    <a:pt x="3" y="289"/>
                    <a:pt x="4" y="288"/>
                    <a:pt x="5" y="288"/>
                  </a:cubicBezTo>
                  <a:cubicBezTo>
                    <a:pt x="6" y="288"/>
                    <a:pt x="7" y="289"/>
                    <a:pt x="7" y="290"/>
                  </a:cubicBezTo>
                  <a:cubicBezTo>
                    <a:pt x="7" y="291"/>
                    <a:pt x="6" y="292"/>
                    <a:pt x="5" y="292"/>
                  </a:cubicBezTo>
                  <a:cubicBezTo>
                    <a:pt x="4" y="292"/>
                    <a:pt x="3" y="291"/>
                    <a:pt x="3" y="290"/>
                  </a:cubicBezTo>
                  <a:close/>
                  <a:moveTo>
                    <a:pt x="3" y="282"/>
                  </a:moveTo>
                  <a:lnTo>
                    <a:pt x="3" y="282"/>
                  </a:lnTo>
                  <a:cubicBezTo>
                    <a:pt x="3" y="281"/>
                    <a:pt x="4" y="280"/>
                    <a:pt x="5" y="280"/>
                  </a:cubicBezTo>
                  <a:cubicBezTo>
                    <a:pt x="6" y="280"/>
                    <a:pt x="7" y="281"/>
                    <a:pt x="7" y="282"/>
                  </a:cubicBezTo>
                  <a:cubicBezTo>
                    <a:pt x="7" y="283"/>
                    <a:pt x="6" y="284"/>
                    <a:pt x="5" y="284"/>
                  </a:cubicBezTo>
                  <a:cubicBezTo>
                    <a:pt x="4" y="284"/>
                    <a:pt x="3" y="283"/>
                    <a:pt x="3" y="282"/>
                  </a:cubicBezTo>
                  <a:close/>
                  <a:moveTo>
                    <a:pt x="3" y="274"/>
                  </a:moveTo>
                  <a:lnTo>
                    <a:pt x="3" y="274"/>
                  </a:lnTo>
                  <a:cubicBezTo>
                    <a:pt x="3" y="273"/>
                    <a:pt x="4" y="272"/>
                    <a:pt x="5" y="272"/>
                  </a:cubicBezTo>
                  <a:cubicBezTo>
                    <a:pt x="6" y="272"/>
                    <a:pt x="7" y="273"/>
                    <a:pt x="7" y="274"/>
                  </a:cubicBezTo>
                  <a:cubicBezTo>
                    <a:pt x="7" y="275"/>
                    <a:pt x="6" y="276"/>
                    <a:pt x="5" y="276"/>
                  </a:cubicBezTo>
                  <a:cubicBezTo>
                    <a:pt x="4" y="276"/>
                    <a:pt x="3" y="275"/>
                    <a:pt x="3" y="274"/>
                  </a:cubicBezTo>
                  <a:close/>
                  <a:moveTo>
                    <a:pt x="3" y="266"/>
                  </a:moveTo>
                  <a:lnTo>
                    <a:pt x="3" y="266"/>
                  </a:lnTo>
                  <a:cubicBezTo>
                    <a:pt x="3" y="265"/>
                    <a:pt x="4" y="264"/>
                    <a:pt x="5" y="264"/>
                  </a:cubicBezTo>
                  <a:cubicBezTo>
                    <a:pt x="6" y="264"/>
                    <a:pt x="7" y="265"/>
                    <a:pt x="7" y="266"/>
                  </a:cubicBezTo>
                  <a:cubicBezTo>
                    <a:pt x="7" y="267"/>
                    <a:pt x="6" y="268"/>
                    <a:pt x="5" y="268"/>
                  </a:cubicBezTo>
                  <a:cubicBezTo>
                    <a:pt x="4" y="268"/>
                    <a:pt x="3" y="267"/>
                    <a:pt x="3" y="266"/>
                  </a:cubicBezTo>
                  <a:close/>
                  <a:moveTo>
                    <a:pt x="3" y="258"/>
                  </a:moveTo>
                  <a:lnTo>
                    <a:pt x="3" y="258"/>
                  </a:lnTo>
                  <a:cubicBezTo>
                    <a:pt x="3" y="257"/>
                    <a:pt x="4" y="256"/>
                    <a:pt x="5" y="256"/>
                  </a:cubicBezTo>
                  <a:cubicBezTo>
                    <a:pt x="6" y="256"/>
                    <a:pt x="7" y="257"/>
                    <a:pt x="7" y="258"/>
                  </a:cubicBezTo>
                  <a:cubicBezTo>
                    <a:pt x="7" y="259"/>
                    <a:pt x="6" y="260"/>
                    <a:pt x="5" y="260"/>
                  </a:cubicBezTo>
                  <a:cubicBezTo>
                    <a:pt x="4" y="260"/>
                    <a:pt x="3" y="259"/>
                    <a:pt x="3" y="258"/>
                  </a:cubicBezTo>
                  <a:close/>
                  <a:moveTo>
                    <a:pt x="3" y="250"/>
                  </a:moveTo>
                  <a:lnTo>
                    <a:pt x="3" y="250"/>
                  </a:lnTo>
                  <a:cubicBezTo>
                    <a:pt x="3" y="249"/>
                    <a:pt x="4" y="248"/>
                    <a:pt x="5" y="248"/>
                  </a:cubicBezTo>
                  <a:cubicBezTo>
                    <a:pt x="6" y="248"/>
                    <a:pt x="7" y="249"/>
                    <a:pt x="7" y="250"/>
                  </a:cubicBezTo>
                  <a:cubicBezTo>
                    <a:pt x="7" y="251"/>
                    <a:pt x="6" y="252"/>
                    <a:pt x="5" y="252"/>
                  </a:cubicBezTo>
                  <a:cubicBezTo>
                    <a:pt x="4" y="252"/>
                    <a:pt x="3" y="251"/>
                    <a:pt x="3" y="250"/>
                  </a:cubicBezTo>
                  <a:close/>
                  <a:moveTo>
                    <a:pt x="3" y="242"/>
                  </a:moveTo>
                  <a:lnTo>
                    <a:pt x="3" y="242"/>
                  </a:lnTo>
                  <a:cubicBezTo>
                    <a:pt x="3" y="241"/>
                    <a:pt x="4" y="240"/>
                    <a:pt x="5" y="240"/>
                  </a:cubicBezTo>
                  <a:cubicBezTo>
                    <a:pt x="6" y="240"/>
                    <a:pt x="7" y="241"/>
                    <a:pt x="7" y="242"/>
                  </a:cubicBezTo>
                  <a:cubicBezTo>
                    <a:pt x="7" y="243"/>
                    <a:pt x="6" y="244"/>
                    <a:pt x="5" y="244"/>
                  </a:cubicBezTo>
                  <a:cubicBezTo>
                    <a:pt x="4" y="244"/>
                    <a:pt x="3" y="243"/>
                    <a:pt x="3" y="242"/>
                  </a:cubicBezTo>
                  <a:close/>
                  <a:moveTo>
                    <a:pt x="3" y="234"/>
                  </a:moveTo>
                  <a:lnTo>
                    <a:pt x="3" y="234"/>
                  </a:lnTo>
                  <a:cubicBezTo>
                    <a:pt x="3" y="233"/>
                    <a:pt x="4" y="232"/>
                    <a:pt x="5" y="232"/>
                  </a:cubicBezTo>
                  <a:cubicBezTo>
                    <a:pt x="6" y="232"/>
                    <a:pt x="7" y="233"/>
                    <a:pt x="7" y="234"/>
                  </a:cubicBezTo>
                  <a:cubicBezTo>
                    <a:pt x="7" y="235"/>
                    <a:pt x="6" y="236"/>
                    <a:pt x="5" y="236"/>
                  </a:cubicBezTo>
                  <a:cubicBezTo>
                    <a:pt x="4" y="236"/>
                    <a:pt x="3" y="235"/>
                    <a:pt x="3" y="234"/>
                  </a:cubicBezTo>
                  <a:close/>
                  <a:moveTo>
                    <a:pt x="3" y="226"/>
                  </a:moveTo>
                  <a:lnTo>
                    <a:pt x="3" y="226"/>
                  </a:lnTo>
                  <a:cubicBezTo>
                    <a:pt x="3" y="225"/>
                    <a:pt x="4" y="224"/>
                    <a:pt x="5" y="224"/>
                  </a:cubicBezTo>
                  <a:cubicBezTo>
                    <a:pt x="6" y="224"/>
                    <a:pt x="7" y="225"/>
                    <a:pt x="7" y="226"/>
                  </a:cubicBezTo>
                  <a:cubicBezTo>
                    <a:pt x="7" y="227"/>
                    <a:pt x="6" y="228"/>
                    <a:pt x="5" y="228"/>
                  </a:cubicBezTo>
                  <a:cubicBezTo>
                    <a:pt x="4" y="228"/>
                    <a:pt x="3" y="227"/>
                    <a:pt x="3" y="226"/>
                  </a:cubicBezTo>
                  <a:close/>
                  <a:moveTo>
                    <a:pt x="3" y="218"/>
                  </a:moveTo>
                  <a:lnTo>
                    <a:pt x="3" y="218"/>
                  </a:lnTo>
                  <a:cubicBezTo>
                    <a:pt x="3" y="217"/>
                    <a:pt x="4" y="216"/>
                    <a:pt x="5" y="216"/>
                  </a:cubicBezTo>
                  <a:cubicBezTo>
                    <a:pt x="6" y="216"/>
                    <a:pt x="7" y="217"/>
                    <a:pt x="7" y="218"/>
                  </a:cubicBezTo>
                  <a:cubicBezTo>
                    <a:pt x="7" y="219"/>
                    <a:pt x="6" y="220"/>
                    <a:pt x="5" y="220"/>
                  </a:cubicBezTo>
                  <a:cubicBezTo>
                    <a:pt x="4"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7" y="176"/>
                    <a:pt x="7" y="177"/>
                    <a:pt x="7" y="178"/>
                  </a:cubicBezTo>
                  <a:cubicBezTo>
                    <a:pt x="7" y="179"/>
                    <a:pt x="7" y="180"/>
                    <a:pt x="5" y="180"/>
                  </a:cubicBezTo>
                  <a:cubicBezTo>
                    <a:pt x="4" y="180"/>
                    <a:pt x="3" y="179"/>
                    <a:pt x="3" y="178"/>
                  </a:cubicBezTo>
                  <a:close/>
                  <a:moveTo>
                    <a:pt x="3" y="170"/>
                  </a:moveTo>
                  <a:lnTo>
                    <a:pt x="3" y="170"/>
                  </a:lnTo>
                  <a:cubicBezTo>
                    <a:pt x="3" y="169"/>
                    <a:pt x="4" y="168"/>
                    <a:pt x="5" y="168"/>
                  </a:cubicBezTo>
                  <a:cubicBezTo>
                    <a:pt x="7" y="168"/>
                    <a:pt x="7" y="169"/>
                    <a:pt x="7" y="170"/>
                  </a:cubicBezTo>
                  <a:cubicBezTo>
                    <a:pt x="7" y="171"/>
                    <a:pt x="7" y="172"/>
                    <a:pt x="5" y="172"/>
                  </a:cubicBezTo>
                  <a:cubicBezTo>
                    <a:pt x="4" y="172"/>
                    <a:pt x="3" y="171"/>
                    <a:pt x="3" y="170"/>
                  </a:cubicBezTo>
                  <a:close/>
                  <a:moveTo>
                    <a:pt x="4" y="162"/>
                  </a:moveTo>
                  <a:lnTo>
                    <a:pt x="4" y="162"/>
                  </a:lnTo>
                  <a:cubicBezTo>
                    <a:pt x="4" y="161"/>
                    <a:pt x="4" y="160"/>
                    <a:pt x="6" y="160"/>
                  </a:cubicBezTo>
                  <a:cubicBezTo>
                    <a:pt x="7" y="160"/>
                    <a:pt x="8" y="161"/>
                    <a:pt x="8" y="162"/>
                  </a:cubicBezTo>
                  <a:cubicBezTo>
                    <a:pt x="8" y="163"/>
                    <a:pt x="7" y="164"/>
                    <a:pt x="6" y="164"/>
                  </a:cubicBezTo>
                  <a:cubicBezTo>
                    <a:pt x="4" y="164"/>
                    <a:pt x="4" y="163"/>
                    <a:pt x="4" y="162"/>
                  </a:cubicBezTo>
                  <a:close/>
                  <a:moveTo>
                    <a:pt x="4" y="154"/>
                  </a:moveTo>
                  <a:lnTo>
                    <a:pt x="4" y="154"/>
                  </a:lnTo>
                  <a:cubicBezTo>
                    <a:pt x="4" y="153"/>
                    <a:pt x="4" y="152"/>
                    <a:pt x="6" y="152"/>
                  </a:cubicBezTo>
                  <a:cubicBezTo>
                    <a:pt x="7" y="152"/>
                    <a:pt x="8" y="153"/>
                    <a:pt x="8" y="154"/>
                  </a:cubicBezTo>
                  <a:cubicBezTo>
                    <a:pt x="8" y="155"/>
                    <a:pt x="7" y="156"/>
                    <a:pt x="6" y="156"/>
                  </a:cubicBezTo>
                  <a:cubicBezTo>
                    <a:pt x="4" y="156"/>
                    <a:pt x="4" y="155"/>
                    <a:pt x="4" y="154"/>
                  </a:cubicBezTo>
                  <a:close/>
                  <a:moveTo>
                    <a:pt x="4" y="146"/>
                  </a:moveTo>
                  <a:lnTo>
                    <a:pt x="4" y="146"/>
                  </a:lnTo>
                  <a:cubicBezTo>
                    <a:pt x="4" y="145"/>
                    <a:pt x="5" y="144"/>
                    <a:pt x="6" y="144"/>
                  </a:cubicBezTo>
                  <a:cubicBezTo>
                    <a:pt x="7" y="144"/>
                    <a:pt x="8" y="145"/>
                    <a:pt x="8" y="146"/>
                  </a:cubicBezTo>
                  <a:cubicBezTo>
                    <a:pt x="8" y="147"/>
                    <a:pt x="7" y="148"/>
                    <a:pt x="6" y="148"/>
                  </a:cubicBezTo>
                  <a:cubicBezTo>
                    <a:pt x="5" y="148"/>
                    <a:pt x="4" y="147"/>
                    <a:pt x="4" y="146"/>
                  </a:cubicBezTo>
                  <a:close/>
                  <a:moveTo>
                    <a:pt x="4" y="138"/>
                  </a:moveTo>
                  <a:lnTo>
                    <a:pt x="4" y="138"/>
                  </a:lnTo>
                  <a:cubicBezTo>
                    <a:pt x="4" y="137"/>
                    <a:pt x="5" y="136"/>
                    <a:pt x="6" y="136"/>
                  </a:cubicBezTo>
                  <a:cubicBezTo>
                    <a:pt x="7" y="136"/>
                    <a:pt x="8" y="137"/>
                    <a:pt x="8" y="138"/>
                  </a:cubicBezTo>
                  <a:cubicBezTo>
                    <a:pt x="8" y="139"/>
                    <a:pt x="7" y="140"/>
                    <a:pt x="6" y="140"/>
                  </a:cubicBezTo>
                  <a:cubicBezTo>
                    <a:pt x="5" y="140"/>
                    <a:pt x="4" y="139"/>
                    <a:pt x="4" y="138"/>
                  </a:cubicBezTo>
                  <a:close/>
                  <a:moveTo>
                    <a:pt x="4" y="130"/>
                  </a:moveTo>
                  <a:lnTo>
                    <a:pt x="4" y="130"/>
                  </a:lnTo>
                  <a:cubicBezTo>
                    <a:pt x="4" y="129"/>
                    <a:pt x="5" y="128"/>
                    <a:pt x="6" y="128"/>
                  </a:cubicBezTo>
                  <a:cubicBezTo>
                    <a:pt x="7" y="128"/>
                    <a:pt x="8" y="129"/>
                    <a:pt x="8" y="130"/>
                  </a:cubicBezTo>
                  <a:cubicBezTo>
                    <a:pt x="8" y="131"/>
                    <a:pt x="7" y="132"/>
                    <a:pt x="6" y="132"/>
                  </a:cubicBezTo>
                  <a:cubicBezTo>
                    <a:pt x="5" y="132"/>
                    <a:pt x="4" y="131"/>
                    <a:pt x="4" y="130"/>
                  </a:cubicBezTo>
                  <a:close/>
                  <a:moveTo>
                    <a:pt x="4" y="122"/>
                  </a:moveTo>
                  <a:lnTo>
                    <a:pt x="4" y="122"/>
                  </a:lnTo>
                  <a:cubicBezTo>
                    <a:pt x="4" y="121"/>
                    <a:pt x="5" y="120"/>
                    <a:pt x="6" y="120"/>
                  </a:cubicBezTo>
                  <a:cubicBezTo>
                    <a:pt x="7" y="120"/>
                    <a:pt x="8" y="121"/>
                    <a:pt x="8" y="122"/>
                  </a:cubicBezTo>
                  <a:cubicBezTo>
                    <a:pt x="8" y="123"/>
                    <a:pt x="7" y="124"/>
                    <a:pt x="6" y="124"/>
                  </a:cubicBezTo>
                  <a:cubicBezTo>
                    <a:pt x="5" y="124"/>
                    <a:pt x="4" y="123"/>
                    <a:pt x="4" y="122"/>
                  </a:cubicBezTo>
                  <a:close/>
                  <a:moveTo>
                    <a:pt x="4" y="114"/>
                  </a:moveTo>
                  <a:lnTo>
                    <a:pt x="4" y="114"/>
                  </a:lnTo>
                  <a:cubicBezTo>
                    <a:pt x="4" y="113"/>
                    <a:pt x="5" y="112"/>
                    <a:pt x="6" y="112"/>
                  </a:cubicBezTo>
                  <a:cubicBezTo>
                    <a:pt x="7" y="112"/>
                    <a:pt x="8" y="113"/>
                    <a:pt x="8" y="114"/>
                  </a:cubicBezTo>
                  <a:cubicBezTo>
                    <a:pt x="8" y="115"/>
                    <a:pt x="7" y="116"/>
                    <a:pt x="6" y="116"/>
                  </a:cubicBezTo>
                  <a:cubicBezTo>
                    <a:pt x="5" y="116"/>
                    <a:pt x="4" y="115"/>
                    <a:pt x="4" y="114"/>
                  </a:cubicBezTo>
                  <a:close/>
                  <a:moveTo>
                    <a:pt x="4" y="106"/>
                  </a:moveTo>
                  <a:lnTo>
                    <a:pt x="4" y="106"/>
                  </a:lnTo>
                  <a:cubicBezTo>
                    <a:pt x="4" y="105"/>
                    <a:pt x="5" y="104"/>
                    <a:pt x="6" y="104"/>
                  </a:cubicBezTo>
                  <a:cubicBezTo>
                    <a:pt x="7" y="104"/>
                    <a:pt x="8" y="105"/>
                    <a:pt x="8" y="106"/>
                  </a:cubicBezTo>
                  <a:cubicBezTo>
                    <a:pt x="8" y="107"/>
                    <a:pt x="7" y="108"/>
                    <a:pt x="6" y="108"/>
                  </a:cubicBezTo>
                  <a:cubicBezTo>
                    <a:pt x="5" y="108"/>
                    <a:pt x="4" y="107"/>
                    <a:pt x="4" y="106"/>
                  </a:cubicBezTo>
                  <a:close/>
                  <a:moveTo>
                    <a:pt x="4" y="98"/>
                  </a:moveTo>
                  <a:lnTo>
                    <a:pt x="4" y="98"/>
                  </a:lnTo>
                  <a:cubicBezTo>
                    <a:pt x="4" y="97"/>
                    <a:pt x="5" y="96"/>
                    <a:pt x="6" y="96"/>
                  </a:cubicBezTo>
                  <a:cubicBezTo>
                    <a:pt x="7" y="96"/>
                    <a:pt x="8" y="97"/>
                    <a:pt x="8" y="98"/>
                  </a:cubicBezTo>
                  <a:cubicBezTo>
                    <a:pt x="8" y="99"/>
                    <a:pt x="7" y="100"/>
                    <a:pt x="6" y="100"/>
                  </a:cubicBezTo>
                  <a:cubicBezTo>
                    <a:pt x="5"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8" y="24"/>
                    <a:pt x="8" y="25"/>
                    <a:pt x="8" y="26"/>
                  </a:cubicBezTo>
                  <a:cubicBezTo>
                    <a:pt x="8" y="27"/>
                    <a:pt x="8" y="28"/>
                    <a:pt x="6" y="28"/>
                  </a:cubicBezTo>
                  <a:cubicBezTo>
                    <a:pt x="5" y="28"/>
                    <a:pt x="4" y="27"/>
                    <a:pt x="4" y="26"/>
                  </a:cubicBezTo>
                  <a:close/>
                  <a:moveTo>
                    <a:pt x="4" y="18"/>
                  </a:moveTo>
                  <a:lnTo>
                    <a:pt x="4" y="18"/>
                  </a:lnTo>
                  <a:cubicBezTo>
                    <a:pt x="4" y="17"/>
                    <a:pt x="5" y="16"/>
                    <a:pt x="6" y="16"/>
                  </a:cubicBezTo>
                  <a:cubicBezTo>
                    <a:pt x="8" y="16"/>
                    <a:pt x="8" y="17"/>
                    <a:pt x="8" y="18"/>
                  </a:cubicBezTo>
                  <a:cubicBezTo>
                    <a:pt x="8" y="19"/>
                    <a:pt x="8" y="20"/>
                    <a:pt x="6" y="20"/>
                  </a:cubicBezTo>
                  <a:cubicBezTo>
                    <a:pt x="5" y="20"/>
                    <a:pt x="4" y="19"/>
                    <a:pt x="4" y="18"/>
                  </a:cubicBezTo>
                  <a:close/>
                  <a:moveTo>
                    <a:pt x="5" y="10"/>
                  </a:moveTo>
                  <a:lnTo>
                    <a:pt x="5" y="10"/>
                  </a:lnTo>
                  <a:cubicBezTo>
                    <a:pt x="5" y="9"/>
                    <a:pt x="5" y="8"/>
                    <a:pt x="7" y="8"/>
                  </a:cubicBezTo>
                  <a:cubicBezTo>
                    <a:pt x="8" y="8"/>
                    <a:pt x="9" y="9"/>
                    <a:pt x="9" y="10"/>
                  </a:cubicBezTo>
                  <a:cubicBezTo>
                    <a:pt x="9" y="11"/>
                    <a:pt x="8" y="12"/>
                    <a:pt x="7" y="12"/>
                  </a:cubicBezTo>
                  <a:cubicBezTo>
                    <a:pt x="5" y="12"/>
                    <a:pt x="5" y="11"/>
                    <a:pt x="5"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8" name="Freeform 447"/>
            <p:cNvSpPr>
              <a:spLocks noEditPoints="1"/>
            </p:cNvSpPr>
            <p:nvPr/>
          </p:nvSpPr>
          <p:spPr bwMode="auto">
            <a:xfrm>
              <a:off x="5028" y="2693"/>
              <a:ext cx="2" cy="148"/>
            </a:xfrm>
            <a:custGeom>
              <a:avLst/>
              <a:gdLst>
                <a:gd name="T0" fmla="*/ 0 w 8"/>
                <a:gd name="T1" fmla="*/ 0 h 476"/>
                <a:gd name="T2" fmla="*/ 0 w 8"/>
                <a:gd name="T3" fmla="*/ 0 h 476"/>
                <a:gd name="T4" fmla="*/ 0 w 8"/>
                <a:gd name="T5" fmla="*/ 0 h 476"/>
                <a:gd name="T6" fmla="*/ 0 w 8"/>
                <a:gd name="T7" fmla="*/ 0 h 476"/>
                <a:gd name="T8" fmla="*/ 0 w 8"/>
                <a:gd name="T9" fmla="*/ 0 h 476"/>
                <a:gd name="T10" fmla="*/ 0 w 8"/>
                <a:gd name="T11" fmla="*/ 0 h 476"/>
                <a:gd name="T12" fmla="*/ 0 w 8"/>
                <a:gd name="T13" fmla="*/ 0 h 476"/>
                <a:gd name="T14" fmla="*/ 0 w 8"/>
                <a:gd name="T15" fmla="*/ 0 h 476"/>
                <a:gd name="T16" fmla="*/ 0 w 8"/>
                <a:gd name="T17" fmla="*/ 0 h 476"/>
                <a:gd name="T18" fmla="*/ 0 w 8"/>
                <a:gd name="T19" fmla="*/ 0 h 476"/>
                <a:gd name="T20" fmla="*/ 0 w 8"/>
                <a:gd name="T21" fmla="*/ 0 h 476"/>
                <a:gd name="T22" fmla="*/ 0 w 8"/>
                <a:gd name="T23" fmla="*/ 0 h 476"/>
                <a:gd name="T24" fmla="*/ 0 w 8"/>
                <a:gd name="T25" fmla="*/ 0 h 476"/>
                <a:gd name="T26" fmla="*/ 0 w 8"/>
                <a:gd name="T27" fmla="*/ 0 h 476"/>
                <a:gd name="T28" fmla="*/ 0 w 8"/>
                <a:gd name="T29" fmla="*/ 0 h 476"/>
                <a:gd name="T30" fmla="*/ 0 w 8"/>
                <a:gd name="T31" fmla="*/ 0 h 476"/>
                <a:gd name="T32" fmla="*/ 0 w 8"/>
                <a:gd name="T33" fmla="*/ 0 h 476"/>
                <a:gd name="T34" fmla="*/ 0 w 8"/>
                <a:gd name="T35" fmla="*/ 0 h 476"/>
                <a:gd name="T36" fmla="*/ 0 w 8"/>
                <a:gd name="T37" fmla="*/ 0 h 476"/>
                <a:gd name="T38" fmla="*/ 0 w 8"/>
                <a:gd name="T39" fmla="*/ 0 h 476"/>
                <a:gd name="T40" fmla="*/ 0 w 8"/>
                <a:gd name="T41" fmla="*/ 0 h 476"/>
                <a:gd name="T42" fmla="*/ 0 w 8"/>
                <a:gd name="T43" fmla="*/ 0 h 476"/>
                <a:gd name="T44" fmla="*/ 0 w 8"/>
                <a:gd name="T45" fmla="*/ 0 h 476"/>
                <a:gd name="T46" fmla="*/ 0 w 8"/>
                <a:gd name="T47" fmla="*/ 0 h 476"/>
                <a:gd name="T48" fmla="*/ 0 w 8"/>
                <a:gd name="T49" fmla="*/ 0 h 476"/>
                <a:gd name="T50" fmla="*/ 0 w 8"/>
                <a:gd name="T51" fmla="*/ 0 h 476"/>
                <a:gd name="T52" fmla="*/ 0 w 8"/>
                <a:gd name="T53" fmla="*/ 0 h 476"/>
                <a:gd name="T54" fmla="*/ 0 w 8"/>
                <a:gd name="T55" fmla="*/ 0 h 476"/>
                <a:gd name="T56" fmla="*/ 0 w 8"/>
                <a:gd name="T57" fmla="*/ 0 h 476"/>
                <a:gd name="T58" fmla="*/ 0 w 8"/>
                <a:gd name="T59" fmla="*/ 0 h 476"/>
                <a:gd name="T60" fmla="*/ 0 w 8"/>
                <a:gd name="T61" fmla="*/ 0 h 476"/>
                <a:gd name="T62" fmla="*/ 0 w 8"/>
                <a:gd name="T63" fmla="*/ 0 h 476"/>
                <a:gd name="T64" fmla="*/ 0 w 8"/>
                <a:gd name="T65" fmla="*/ 0 h 476"/>
                <a:gd name="T66" fmla="*/ 0 w 8"/>
                <a:gd name="T67" fmla="*/ 0 h 476"/>
                <a:gd name="T68" fmla="*/ 0 w 8"/>
                <a:gd name="T69" fmla="*/ 0 h 476"/>
                <a:gd name="T70" fmla="*/ 0 w 8"/>
                <a:gd name="T71" fmla="*/ 0 h 476"/>
                <a:gd name="T72" fmla="*/ 0 w 8"/>
                <a:gd name="T73" fmla="*/ 0 h 476"/>
                <a:gd name="T74" fmla="*/ 0 w 8"/>
                <a:gd name="T75" fmla="*/ 0 h 476"/>
                <a:gd name="T76" fmla="*/ 0 w 8"/>
                <a:gd name="T77" fmla="*/ 0 h 476"/>
                <a:gd name="T78" fmla="*/ 0 w 8"/>
                <a:gd name="T79" fmla="*/ 0 h 476"/>
                <a:gd name="T80" fmla="*/ 0 w 8"/>
                <a:gd name="T81" fmla="*/ 0 h 476"/>
                <a:gd name="T82" fmla="*/ 0 w 8"/>
                <a:gd name="T83" fmla="*/ 0 h 476"/>
                <a:gd name="T84" fmla="*/ 0 w 8"/>
                <a:gd name="T85" fmla="*/ 0 h 476"/>
                <a:gd name="T86" fmla="*/ 0 w 8"/>
                <a:gd name="T87" fmla="*/ 0 h 476"/>
                <a:gd name="T88" fmla="*/ 0 w 8"/>
                <a:gd name="T89" fmla="*/ 0 h 476"/>
                <a:gd name="T90" fmla="*/ 0 w 8"/>
                <a:gd name="T91" fmla="*/ 0 h 476"/>
                <a:gd name="T92" fmla="*/ 0 w 8"/>
                <a:gd name="T93" fmla="*/ 0 h 476"/>
                <a:gd name="T94" fmla="*/ 0 w 8"/>
                <a:gd name="T95" fmla="*/ 0 h 476"/>
                <a:gd name="T96" fmla="*/ 0 w 8"/>
                <a:gd name="T97" fmla="*/ 0 h 476"/>
                <a:gd name="T98" fmla="*/ 0 w 8"/>
                <a:gd name="T99" fmla="*/ 0 h 476"/>
                <a:gd name="T100" fmla="*/ 0 w 8"/>
                <a:gd name="T101" fmla="*/ 0 h 476"/>
                <a:gd name="T102" fmla="*/ 0 w 8"/>
                <a:gd name="T103" fmla="*/ 0 h 476"/>
                <a:gd name="T104" fmla="*/ 0 w 8"/>
                <a:gd name="T105" fmla="*/ 0 h 476"/>
                <a:gd name="T106" fmla="*/ 0 w 8"/>
                <a:gd name="T107" fmla="*/ 0 h 476"/>
                <a:gd name="T108" fmla="*/ 0 w 8"/>
                <a:gd name="T109" fmla="*/ 0 h 476"/>
                <a:gd name="T110" fmla="*/ 0 w 8"/>
                <a:gd name="T111" fmla="*/ 0 h 476"/>
                <a:gd name="T112" fmla="*/ 0 w 8"/>
                <a:gd name="T113" fmla="*/ 0 h 476"/>
                <a:gd name="T114" fmla="*/ 0 w 8"/>
                <a:gd name="T115" fmla="*/ 0 h 476"/>
                <a:gd name="T116" fmla="*/ 0 w 8"/>
                <a:gd name="T117" fmla="*/ 0 h 476"/>
                <a:gd name="T118" fmla="*/ 0 w 8"/>
                <a:gd name="T119" fmla="*/ 0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476"/>
                <a:gd name="T182" fmla="*/ 8 w 8"/>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476">
                  <a:moveTo>
                    <a:pt x="0" y="474"/>
                  </a:moveTo>
                  <a:lnTo>
                    <a:pt x="0" y="474"/>
                  </a:lnTo>
                  <a:cubicBezTo>
                    <a:pt x="0" y="473"/>
                    <a:pt x="1" y="472"/>
                    <a:pt x="2" y="472"/>
                  </a:cubicBezTo>
                  <a:cubicBezTo>
                    <a:pt x="3" y="472"/>
                    <a:pt x="4" y="473"/>
                    <a:pt x="4" y="474"/>
                  </a:cubicBezTo>
                  <a:cubicBezTo>
                    <a:pt x="4" y="475"/>
                    <a:pt x="3" y="476"/>
                    <a:pt x="2" y="476"/>
                  </a:cubicBezTo>
                  <a:cubicBezTo>
                    <a:pt x="1" y="476"/>
                    <a:pt x="0" y="475"/>
                    <a:pt x="0" y="474"/>
                  </a:cubicBezTo>
                  <a:close/>
                  <a:moveTo>
                    <a:pt x="0" y="466"/>
                  </a:moveTo>
                  <a:lnTo>
                    <a:pt x="0" y="466"/>
                  </a:lnTo>
                  <a:cubicBezTo>
                    <a:pt x="0" y="465"/>
                    <a:pt x="1" y="464"/>
                    <a:pt x="2" y="464"/>
                  </a:cubicBezTo>
                  <a:cubicBezTo>
                    <a:pt x="3" y="464"/>
                    <a:pt x="4" y="465"/>
                    <a:pt x="4" y="466"/>
                  </a:cubicBezTo>
                  <a:cubicBezTo>
                    <a:pt x="4" y="467"/>
                    <a:pt x="3" y="468"/>
                    <a:pt x="2" y="468"/>
                  </a:cubicBezTo>
                  <a:cubicBezTo>
                    <a:pt x="1" y="468"/>
                    <a:pt x="0" y="467"/>
                    <a:pt x="0" y="466"/>
                  </a:cubicBezTo>
                  <a:close/>
                  <a:moveTo>
                    <a:pt x="0" y="458"/>
                  </a:moveTo>
                  <a:lnTo>
                    <a:pt x="0" y="458"/>
                  </a:lnTo>
                  <a:cubicBezTo>
                    <a:pt x="0" y="457"/>
                    <a:pt x="1" y="456"/>
                    <a:pt x="2" y="456"/>
                  </a:cubicBezTo>
                  <a:cubicBezTo>
                    <a:pt x="4" y="456"/>
                    <a:pt x="4" y="457"/>
                    <a:pt x="4" y="458"/>
                  </a:cubicBezTo>
                  <a:cubicBezTo>
                    <a:pt x="4" y="459"/>
                    <a:pt x="4" y="460"/>
                    <a:pt x="2" y="460"/>
                  </a:cubicBezTo>
                  <a:cubicBezTo>
                    <a:pt x="1" y="460"/>
                    <a:pt x="0" y="459"/>
                    <a:pt x="0" y="458"/>
                  </a:cubicBezTo>
                  <a:close/>
                  <a:moveTo>
                    <a:pt x="1" y="450"/>
                  </a:moveTo>
                  <a:lnTo>
                    <a:pt x="1" y="450"/>
                  </a:lnTo>
                  <a:cubicBezTo>
                    <a:pt x="1" y="449"/>
                    <a:pt x="1" y="448"/>
                    <a:pt x="3" y="448"/>
                  </a:cubicBezTo>
                  <a:cubicBezTo>
                    <a:pt x="4" y="448"/>
                    <a:pt x="5" y="449"/>
                    <a:pt x="5" y="450"/>
                  </a:cubicBezTo>
                  <a:cubicBezTo>
                    <a:pt x="5" y="451"/>
                    <a:pt x="4" y="452"/>
                    <a:pt x="3" y="452"/>
                  </a:cubicBezTo>
                  <a:cubicBezTo>
                    <a:pt x="1" y="452"/>
                    <a:pt x="1" y="451"/>
                    <a:pt x="1" y="450"/>
                  </a:cubicBezTo>
                  <a:close/>
                  <a:moveTo>
                    <a:pt x="1" y="442"/>
                  </a:moveTo>
                  <a:lnTo>
                    <a:pt x="1" y="442"/>
                  </a:lnTo>
                  <a:cubicBezTo>
                    <a:pt x="1" y="441"/>
                    <a:pt x="1" y="440"/>
                    <a:pt x="3" y="440"/>
                  </a:cubicBezTo>
                  <a:cubicBezTo>
                    <a:pt x="4" y="440"/>
                    <a:pt x="5" y="441"/>
                    <a:pt x="5" y="442"/>
                  </a:cubicBezTo>
                  <a:cubicBezTo>
                    <a:pt x="5" y="443"/>
                    <a:pt x="4" y="444"/>
                    <a:pt x="3" y="444"/>
                  </a:cubicBezTo>
                  <a:cubicBezTo>
                    <a:pt x="1" y="444"/>
                    <a:pt x="1" y="443"/>
                    <a:pt x="1" y="442"/>
                  </a:cubicBezTo>
                  <a:close/>
                  <a:moveTo>
                    <a:pt x="1" y="434"/>
                  </a:moveTo>
                  <a:lnTo>
                    <a:pt x="1" y="434"/>
                  </a:lnTo>
                  <a:cubicBezTo>
                    <a:pt x="1" y="433"/>
                    <a:pt x="2" y="432"/>
                    <a:pt x="3" y="432"/>
                  </a:cubicBezTo>
                  <a:cubicBezTo>
                    <a:pt x="4" y="432"/>
                    <a:pt x="5" y="433"/>
                    <a:pt x="5" y="434"/>
                  </a:cubicBezTo>
                  <a:cubicBezTo>
                    <a:pt x="5" y="435"/>
                    <a:pt x="4" y="436"/>
                    <a:pt x="3" y="436"/>
                  </a:cubicBezTo>
                  <a:cubicBezTo>
                    <a:pt x="2" y="436"/>
                    <a:pt x="1" y="435"/>
                    <a:pt x="1" y="434"/>
                  </a:cubicBezTo>
                  <a:close/>
                  <a:moveTo>
                    <a:pt x="1" y="426"/>
                  </a:moveTo>
                  <a:lnTo>
                    <a:pt x="1" y="426"/>
                  </a:lnTo>
                  <a:cubicBezTo>
                    <a:pt x="1" y="425"/>
                    <a:pt x="2" y="424"/>
                    <a:pt x="3" y="424"/>
                  </a:cubicBezTo>
                  <a:cubicBezTo>
                    <a:pt x="4" y="424"/>
                    <a:pt x="5" y="425"/>
                    <a:pt x="5" y="426"/>
                  </a:cubicBezTo>
                  <a:cubicBezTo>
                    <a:pt x="5" y="427"/>
                    <a:pt x="4" y="428"/>
                    <a:pt x="3" y="428"/>
                  </a:cubicBezTo>
                  <a:cubicBezTo>
                    <a:pt x="2" y="428"/>
                    <a:pt x="1" y="427"/>
                    <a:pt x="1" y="426"/>
                  </a:cubicBezTo>
                  <a:close/>
                  <a:moveTo>
                    <a:pt x="1" y="418"/>
                  </a:moveTo>
                  <a:lnTo>
                    <a:pt x="1" y="418"/>
                  </a:lnTo>
                  <a:cubicBezTo>
                    <a:pt x="1" y="417"/>
                    <a:pt x="2" y="416"/>
                    <a:pt x="3" y="416"/>
                  </a:cubicBezTo>
                  <a:cubicBezTo>
                    <a:pt x="4" y="416"/>
                    <a:pt x="5" y="417"/>
                    <a:pt x="5" y="418"/>
                  </a:cubicBezTo>
                  <a:cubicBezTo>
                    <a:pt x="5" y="419"/>
                    <a:pt x="4" y="420"/>
                    <a:pt x="3" y="420"/>
                  </a:cubicBezTo>
                  <a:cubicBezTo>
                    <a:pt x="2" y="420"/>
                    <a:pt x="1" y="419"/>
                    <a:pt x="1" y="418"/>
                  </a:cubicBezTo>
                  <a:close/>
                  <a:moveTo>
                    <a:pt x="1" y="410"/>
                  </a:moveTo>
                  <a:lnTo>
                    <a:pt x="1" y="410"/>
                  </a:lnTo>
                  <a:cubicBezTo>
                    <a:pt x="1" y="409"/>
                    <a:pt x="2" y="408"/>
                    <a:pt x="3" y="408"/>
                  </a:cubicBezTo>
                  <a:cubicBezTo>
                    <a:pt x="4" y="408"/>
                    <a:pt x="5" y="409"/>
                    <a:pt x="5" y="410"/>
                  </a:cubicBezTo>
                  <a:cubicBezTo>
                    <a:pt x="5" y="411"/>
                    <a:pt x="4" y="412"/>
                    <a:pt x="3" y="412"/>
                  </a:cubicBezTo>
                  <a:cubicBezTo>
                    <a:pt x="2" y="412"/>
                    <a:pt x="1" y="411"/>
                    <a:pt x="1" y="410"/>
                  </a:cubicBezTo>
                  <a:close/>
                  <a:moveTo>
                    <a:pt x="1" y="402"/>
                  </a:moveTo>
                  <a:lnTo>
                    <a:pt x="1" y="402"/>
                  </a:lnTo>
                  <a:cubicBezTo>
                    <a:pt x="1" y="401"/>
                    <a:pt x="2" y="400"/>
                    <a:pt x="3" y="400"/>
                  </a:cubicBezTo>
                  <a:cubicBezTo>
                    <a:pt x="4" y="400"/>
                    <a:pt x="5" y="401"/>
                    <a:pt x="5" y="402"/>
                  </a:cubicBezTo>
                  <a:cubicBezTo>
                    <a:pt x="5" y="403"/>
                    <a:pt x="4" y="404"/>
                    <a:pt x="3" y="404"/>
                  </a:cubicBezTo>
                  <a:cubicBezTo>
                    <a:pt x="2" y="404"/>
                    <a:pt x="1" y="403"/>
                    <a:pt x="1" y="402"/>
                  </a:cubicBezTo>
                  <a:close/>
                  <a:moveTo>
                    <a:pt x="1" y="394"/>
                  </a:moveTo>
                  <a:lnTo>
                    <a:pt x="1" y="394"/>
                  </a:lnTo>
                  <a:cubicBezTo>
                    <a:pt x="1" y="393"/>
                    <a:pt x="2" y="392"/>
                    <a:pt x="3" y="392"/>
                  </a:cubicBezTo>
                  <a:cubicBezTo>
                    <a:pt x="4" y="392"/>
                    <a:pt x="5" y="393"/>
                    <a:pt x="5" y="394"/>
                  </a:cubicBezTo>
                  <a:cubicBezTo>
                    <a:pt x="5" y="395"/>
                    <a:pt x="4" y="396"/>
                    <a:pt x="3" y="396"/>
                  </a:cubicBezTo>
                  <a:cubicBezTo>
                    <a:pt x="2" y="396"/>
                    <a:pt x="1" y="395"/>
                    <a:pt x="1" y="394"/>
                  </a:cubicBezTo>
                  <a:close/>
                  <a:moveTo>
                    <a:pt x="1" y="386"/>
                  </a:moveTo>
                  <a:lnTo>
                    <a:pt x="1" y="386"/>
                  </a:lnTo>
                  <a:cubicBezTo>
                    <a:pt x="1" y="385"/>
                    <a:pt x="2" y="384"/>
                    <a:pt x="3" y="384"/>
                  </a:cubicBezTo>
                  <a:cubicBezTo>
                    <a:pt x="4" y="384"/>
                    <a:pt x="5" y="385"/>
                    <a:pt x="5" y="386"/>
                  </a:cubicBezTo>
                  <a:cubicBezTo>
                    <a:pt x="5" y="387"/>
                    <a:pt x="4" y="388"/>
                    <a:pt x="3" y="388"/>
                  </a:cubicBezTo>
                  <a:cubicBezTo>
                    <a:pt x="2" y="388"/>
                    <a:pt x="1" y="387"/>
                    <a:pt x="1" y="386"/>
                  </a:cubicBezTo>
                  <a:close/>
                  <a:moveTo>
                    <a:pt x="1" y="378"/>
                  </a:moveTo>
                  <a:lnTo>
                    <a:pt x="1" y="378"/>
                  </a:lnTo>
                  <a:cubicBezTo>
                    <a:pt x="1" y="377"/>
                    <a:pt x="2" y="376"/>
                    <a:pt x="3" y="376"/>
                  </a:cubicBezTo>
                  <a:cubicBezTo>
                    <a:pt x="4" y="376"/>
                    <a:pt x="5" y="377"/>
                    <a:pt x="5" y="378"/>
                  </a:cubicBezTo>
                  <a:cubicBezTo>
                    <a:pt x="5" y="379"/>
                    <a:pt x="4" y="380"/>
                    <a:pt x="3" y="380"/>
                  </a:cubicBezTo>
                  <a:cubicBezTo>
                    <a:pt x="2" y="380"/>
                    <a:pt x="1" y="379"/>
                    <a:pt x="1" y="378"/>
                  </a:cubicBezTo>
                  <a:close/>
                  <a:moveTo>
                    <a:pt x="1" y="370"/>
                  </a:moveTo>
                  <a:lnTo>
                    <a:pt x="1" y="370"/>
                  </a:lnTo>
                  <a:cubicBezTo>
                    <a:pt x="1" y="369"/>
                    <a:pt x="2" y="368"/>
                    <a:pt x="3" y="368"/>
                  </a:cubicBezTo>
                  <a:cubicBezTo>
                    <a:pt x="4" y="368"/>
                    <a:pt x="5" y="369"/>
                    <a:pt x="5" y="370"/>
                  </a:cubicBezTo>
                  <a:cubicBezTo>
                    <a:pt x="5" y="371"/>
                    <a:pt x="4" y="372"/>
                    <a:pt x="3" y="372"/>
                  </a:cubicBezTo>
                  <a:cubicBezTo>
                    <a:pt x="2" y="372"/>
                    <a:pt x="1" y="371"/>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5" y="344"/>
                    <a:pt x="5" y="345"/>
                    <a:pt x="5" y="346"/>
                  </a:cubicBezTo>
                  <a:cubicBezTo>
                    <a:pt x="5" y="347"/>
                    <a:pt x="5" y="348"/>
                    <a:pt x="3" y="348"/>
                  </a:cubicBezTo>
                  <a:cubicBezTo>
                    <a:pt x="2" y="348"/>
                    <a:pt x="1" y="347"/>
                    <a:pt x="1" y="346"/>
                  </a:cubicBezTo>
                  <a:close/>
                  <a:moveTo>
                    <a:pt x="1" y="338"/>
                  </a:moveTo>
                  <a:lnTo>
                    <a:pt x="1" y="338"/>
                  </a:lnTo>
                  <a:cubicBezTo>
                    <a:pt x="1" y="337"/>
                    <a:pt x="2" y="336"/>
                    <a:pt x="3" y="336"/>
                  </a:cubicBezTo>
                  <a:cubicBezTo>
                    <a:pt x="5" y="336"/>
                    <a:pt x="5" y="337"/>
                    <a:pt x="5" y="338"/>
                  </a:cubicBezTo>
                  <a:cubicBezTo>
                    <a:pt x="5" y="339"/>
                    <a:pt x="5" y="340"/>
                    <a:pt x="3" y="340"/>
                  </a:cubicBezTo>
                  <a:cubicBezTo>
                    <a:pt x="2" y="340"/>
                    <a:pt x="1" y="339"/>
                    <a:pt x="1" y="338"/>
                  </a:cubicBezTo>
                  <a:close/>
                  <a:moveTo>
                    <a:pt x="2" y="330"/>
                  </a:moveTo>
                  <a:lnTo>
                    <a:pt x="2" y="330"/>
                  </a:lnTo>
                  <a:cubicBezTo>
                    <a:pt x="2" y="329"/>
                    <a:pt x="2" y="328"/>
                    <a:pt x="4" y="328"/>
                  </a:cubicBezTo>
                  <a:cubicBezTo>
                    <a:pt x="5" y="328"/>
                    <a:pt x="6" y="329"/>
                    <a:pt x="6" y="330"/>
                  </a:cubicBezTo>
                  <a:cubicBezTo>
                    <a:pt x="6" y="331"/>
                    <a:pt x="5" y="332"/>
                    <a:pt x="4" y="332"/>
                  </a:cubicBezTo>
                  <a:cubicBezTo>
                    <a:pt x="2" y="332"/>
                    <a:pt x="2" y="331"/>
                    <a:pt x="2" y="330"/>
                  </a:cubicBezTo>
                  <a:close/>
                  <a:moveTo>
                    <a:pt x="2" y="322"/>
                  </a:moveTo>
                  <a:lnTo>
                    <a:pt x="2" y="322"/>
                  </a:lnTo>
                  <a:cubicBezTo>
                    <a:pt x="2" y="321"/>
                    <a:pt x="3" y="320"/>
                    <a:pt x="4" y="320"/>
                  </a:cubicBezTo>
                  <a:cubicBezTo>
                    <a:pt x="5" y="320"/>
                    <a:pt x="6" y="321"/>
                    <a:pt x="6" y="322"/>
                  </a:cubicBezTo>
                  <a:cubicBezTo>
                    <a:pt x="6" y="323"/>
                    <a:pt x="5" y="324"/>
                    <a:pt x="4" y="324"/>
                  </a:cubicBezTo>
                  <a:cubicBezTo>
                    <a:pt x="3" y="324"/>
                    <a:pt x="2" y="323"/>
                    <a:pt x="2" y="322"/>
                  </a:cubicBezTo>
                  <a:close/>
                  <a:moveTo>
                    <a:pt x="2" y="314"/>
                  </a:moveTo>
                  <a:lnTo>
                    <a:pt x="2" y="314"/>
                  </a:lnTo>
                  <a:cubicBezTo>
                    <a:pt x="2" y="313"/>
                    <a:pt x="3" y="312"/>
                    <a:pt x="4" y="312"/>
                  </a:cubicBezTo>
                  <a:cubicBezTo>
                    <a:pt x="5" y="312"/>
                    <a:pt x="6" y="313"/>
                    <a:pt x="6" y="314"/>
                  </a:cubicBezTo>
                  <a:cubicBezTo>
                    <a:pt x="6" y="315"/>
                    <a:pt x="5" y="316"/>
                    <a:pt x="4" y="316"/>
                  </a:cubicBezTo>
                  <a:cubicBezTo>
                    <a:pt x="3" y="316"/>
                    <a:pt x="2" y="315"/>
                    <a:pt x="2" y="314"/>
                  </a:cubicBezTo>
                  <a:close/>
                  <a:moveTo>
                    <a:pt x="2" y="306"/>
                  </a:moveTo>
                  <a:lnTo>
                    <a:pt x="2" y="306"/>
                  </a:lnTo>
                  <a:cubicBezTo>
                    <a:pt x="2" y="305"/>
                    <a:pt x="3" y="304"/>
                    <a:pt x="4" y="304"/>
                  </a:cubicBezTo>
                  <a:cubicBezTo>
                    <a:pt x="5" y="304"/>
                    <a:pt x="6" y="305"/>
                    <a:pt x="6" y="306"/>
                  </a:cubicBezTo>
                  <a:cubicBezTo>
                    <a:pt x="6" y="307"/>
                    <a:pt x="5" y="308"/>
                    <a:pt x="4" y="308"/>
                  </a:cubicBezTo>
                  <a:cubicBezTo>
                    <a:pt x="3" y="308"/>
                    <a:pt x="2" y="307"/>
                    <a:pt x="2" y="306"/>
                  </a:cubicBezTo>
                  <a:close/>
                  <a:moveTo>
                    <a:pt x="2" y="298"/>
                  </a:moveTo>
                  <a:lnTo>
                    <a:pt x="2" y="298"/>
                  </a:lnTo>
                  <a:cubicBezTo>
                    <a:pt x="2" y="297"/>
                    <a:pt x="3" y="296"/>
                    <a:pt x="4" y="296"/>
                  </a:cubicBezTo>
                  <a:cubicBezTo>
                    <a:pt x="5" y="296"/>
                    <a:pt x="6" y="297"/>
                    <a:pt x="6" y="298"/>
                  </a:cubicBezTo>
                  <a:cubicBezTo>
                    <a:pt x="6" y="299"/>
                    <a:pt x="5" y="300"/>
                    <a:pt x="4" y="300"/>
                  </a:cubicBezTo>
                  <a:cubicBezTo>
                    <a:pt x="3"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6" y="232"/>
                    <a:pt x="6" y="233"/>
                    <a:pt x="6" y="234"/>
                  </a:cubicBezTo>
                  <a:cubicBezTo>
                    <a:pt x="6" y="235"/>
                    <a:pt x="6" y="236"/>
                    <a:pt x="4" y="236"/>
                  </a:cubicBezTo>
                  <a:cubicBezTo>
                    <a:pt x="3" y="236"/>
                    <a:pt x="2" y="235"/>
                    <a:pt x="2" y="234"/>
                  </a:cubicBezTo>
                  <a:close/>
                  <a:moveTo>
                    <a:pt x="2" y="226"/>
                  </a:moveTo>
                  <a:lnTo>
                    <a:pt x="2" y="226"/>
                  </a:lnTo>
                  <a:cubicBezTo>
                    <a:pt x="2" y="225"/>
                    <a:pt x="3" y="224"/>
                    <a:pt x="4" y="224"/>
                  </a:cubicBezTo>
                  <a:cubicBezTo>
                    <a:pt x="6" y="224"/>
                    <a:pt x="6" y="225"/>
                    <a:pt x="6" y="226"/>
                  </a:cubicBezTo>
                  <a:cubicBezTo>
                    <a:pt x="6" y="227"/>
                    <a:pt x="6" y="228"/>
                    <a:pt x="4" y="228"/>
                  </a:cubicBezTo>
                  <a:cubicBezTo>
                    <a:pt x="3" y="228"/>
                    <a:pt x="2" y="227"/>
                    <a:pt x="2" y="226"/>
                  </a:cubicBezTo>
                  <a:close/>
                  <a:moveTo>
                    <a:pt x="3" y="218"/>
                  </a:moveTo>
                  <a:lnTo>
                    <a:pt x="3" y="218"/>
                  </a:lnTo>
                  <a:cubicBezTo>
                    <a:pt x="3" y="217"/>
                    <a:pt x="3" y="216"/>
                    <a:pt x="5" y="216"/>
                  </a:cubicBezTo>
                  <a:cubicBezTo>
                    <a:pt x="6" y="216"/>
                    <a:pt x="7" y="217"/>
                    <a:pt x="7" y="218"/>
                  </a:cubicBezTo>
                  <a:cubicBezTo>
                    <a:pt x="7" y="219"/>
                    <a:pt x="6" y="220"/>
                    <a:pt x="5" y="220"/>
                  </a:cubicBezTo>
                  <a:cubicBezTo>
                    <a:pt x="3" y="220"/>
                    <a:pt x="3" y="219"/>
                    <a:pt x="3" y="218"/>
                  </a:cubicBezTo>
                  <a:close/>
                  <a:moveTo>
                    <a:pt x="3" y="210"/>
                  </a:moveTo>
                  <a:lnTo>
                    <a:pt x="3" y="210"/>
                  </a:lnTo>
                  <a:cubicBezTo>
                    <a:pt x="3" y="209"/>
                    <a:pt x="4" y="208"/>
                    <a:pt x="5" y="208"/>
                  </a:cubicBezTo>
                  <a:cubicBezTo>
                    <a:pt x="6" y="208"/>
                    <a:pt x="7" y="209"/>
                    <a:pt x="7" y="210"/>
                  </a:cubicBezTo>
                  <a:cubicBezTo>
                    <a:pt x="7" y="211"/>
                    <a:pt x="6" y="212"/>
                    <a:pt x="5" y="212"/>
                  </a:cubicBezTo>
                  <a:cubicBezTo>
                    <a:pt x="4" y="212"/>
                    <a:pt x="3" y="211"/>
                    <a:pt x="3" y="210"/>
                  </a:cubicBezTo>
                  <a:close/>
                  <a:moveTo>
                    <a:pt x="3" y="202"/>
                  </a:moveTo>
                  <a:lnTo>
                    <a:pt x="3" y="202"/>
                  </a:lnTo>
                  <a:cubicBezTo>
                    <a:pt x="3" y="201"/>
                    <a:pt x="4" y="200"/>
                    <a:pt x="5" y="200"/>
                  </a:cubicBezTo>
                  <a:cubicBezTo>
                    <a:pt x="6" y="200"/>
                    <a:pt x="7" y="201"/>
                    <a:pt x="7" y="202"/>
                  </a:cubicBezTo>
                  <a:cubicBezTo>
                    <a:pt x="7" y="203"/>
                    <a:pt x="6" y="204"/>
                    <a:pt x="5" y="204"/>
                  </a:cubicBezTo>
                  <a:cubicBezTo>
                    <a:pt x="4" y="204"/>
                    <a:pt x="3" y="203"/>
                    <a:pt x="3" y="202"/>
                  </a:cubicBezTo>
                  <a:close/>
                  <a:moveTo>
                    <a:pt x="3" y="194"/>
                  </a:moveTo>
                  <a:lnTo>
                    <a:pt x="3" y="194"/>
                  </a:lnTo>
                  <a:cubicBezTo>
                    <a:pt x="3" y="193"/>
                    <a:pt x="4" y="192"/>
                    <a:pt x="5" y="192"/>
                  </a:cubicBezTo>
                  <a:cubicBezTo>
                    <a:pt x="6" y="192"/>
                    <a:pt x="7" y="193"/>
                    <a:pt x="7" y="194"/>
                  </a:cubicBezTo>
                  <a:cubicBezTo>
                    <a:pt x="7" y="195"/>
                    <a:pt x="6" y="196"/>
                    <a:pt x="5" y="196"/>
                  </a:cubicBezTo>
                  <a:cubicBezTo>
                    <a:pt x="4"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7" y="112"/>
                    <a:pt x="7" y="113"/>
                    <a:pt x="7" y="114"/>
                  </a:cubicBezTo>
                  <a:cubicBezTo>
                    <a:pt x="7" y="115"/>
                    <a:pt x="7" y="116"/>
                    <a:pt x="5" y="116"/>
                  </a:cubicBezTo>
                  <a:cubicBezTo>
                    <a:pt x="4" y="116"/>
                    <a:pt x="3" y="115"/>
                    <a:pt x="3" y="114"/>
                  </a:cubicBezTo>
                  <a:close/>
                  <a:moveTo>
                    <a:pt x="4" y="106"/>
                  </a:moveTo>
                  <a:lnTo>
                    <a:pt x="4" y="106"/>
                  </a:lnTo>
                  <a:cubicBezTo>
                    <a:pt x="4" y="105"/>
                    <a:pt x="4" y="104"/>
                    <a:pt x="6" y="104"/>
                  </a:cubicBezTo>
                  <a:cubicBezTo>
                    <a:pt x="7" y="104"/>
                    <a:pt x="8" y="105"/>
                    <a:pt x="8" y="106"/>
                  </a:cubicBezTo>
                  <a:cubicBezTo>
                    <a:pt x="8" y="107"/>
                    <a:pt x="7" y="108"/>
                    <a:pt x="6" y="108"/>
                  </a:cubicBezTo>
                  <a:cubicBezTo>
                    <a:pt x="4" y="108"/>
                    <a:pt x="4" y="107"/>
                    <a:pt x="4" y="106"/>
                  </a:cubicBezTo>
                  <a:close/>
                  <a:moveTo>
                    <a:pt x="4" y="98"/>
                  </a:moveTo>
                  <a:lnTo>
                    <a:pt x="4" y="98"/>
                  </a:lnTo>
                  <a:cubicBezTo>
                    <a:pt x="4" y="97"/>
                    <a:pt x="4" y="96"/>
                    <a:pt x="6" y="96"/>
                  </a:cubicBezTo>
                  <a:cubicBezTo>
                    <a:pt x="7" y="96"/>
                    <a:pt x="8" y="97"/>
                    <a:pt x="8" y="98"/>
                  </a:cubicBezTo>
                  <a:cubicBezTo>
                    <a:pt x="8" y="99"/>
                    <a:pt x="7" y="100"/>
                    <a:pt x="6" y="100"/>
                  </a:cubicBezTo>
                  <a:cubicBezTo>
                    <a:pt x="4"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39" name="Freeform 448"/>
            <p:cNvSpPr>
              <a:spLocks noEditPoints="1"/>
            </p:cNvSpPr>
            <p:nvPr/>
          </p:nvSpPr>
          <p:spPr bwMode="auto">
            <a:xfrm>
              <a:off x="5137" y="2675"/>
              <a:ext cx="3" cy="16"/>
            </a:xfrm>
            <a:custGeom>
              <a:avLst/>
              <a:gdLst>
                <a:gd name="T0" fmla="*/ 0 w 8"/>
                <a:gd name="T1" fmla="*/ 0 h 52"/>
                <a:gd name="T2" fmla="*/ 0 w 8"/>
                <a:gd name="T3" fmla="*/ 0 h 52"/>
                <a:gd name="T4" fmla="*/ 0 w 8"/>
                <a:gd name="T5" fmla="*/ 0 h 52"/>
                <a:gd name="T6" fmla="*/ 0 w 8"/>
                <a:gd name="T7" fmla="*/ 0 h 52"/>
                <a:gd name="T8" fmla="*/ 0 w 8"/>
                <a:gd name="T9" fmla="*/ 0 h 52"/>
                <a:gd name="T10" fmla="*/ 0 w 8"/>
                <a:gd name="T11" fmla="*/ 0 h 52"/>
                <a:gd name="T12" fmla="*/ 0 w 8"/>
                <a:gd name="T13" fmla="*/ 0 h 52"/>
                <a:gd name="T14" fmla="*/ 0 w 8"/>
                <a:gd name="T15" fmla="*/ 0 h 52"/>
                <a:gd name="T16" fmla="*/ 0 w 8"/>
                <a:gd name="T17" fmla="*/ 0 h 52"/>
                <a:gd name="T18" fmla="*/ 0 w 8"/>
                <a:gd name="T19" fmla="*/ 0 h 52"/>
                <a:gd name="T20" fmla="*/ 0 w 8"/>
                <a:gd name="T21" fmla="*/ 0 h 52"/>
                <a:gd name="T22" fmla="*/ 0 w 8"/>
                <a:gd name="T23" fmla="*/ 0 h 52"/>
                <a:gd name="T24" fmla="*/ 0 w 8"/>
                <a:gd name="T25" fmla="*/ 0 h 52"/>
                <a:gd name="T26" fmla="*/ 0 w 8"/>
                <a:gd name="T27" fmla="*/ 0 h 52"/>
                <a:gd name="T28" fmla="*/ 0 w 8"/>
                <a:gd name="T29" fmla="*/ 0 h 52"/>
                <a:gd name="T30" fmla="*/ 0 w 8"/>
                <a:gd name="T31" fmla="*/ 0 h 52"/>
                <a:gd name="T32" fmla="*/ 0 w 8"/>
                <a:gd name="T33" fmla="*/ 0 h 52"/>
                <a:gd name="T34" fmla="*/ 0 w 8"/>
                <a:gd name="T35" fmla="*/ 0 h 52"/>
                <a:gd name="T36" fmla="*/ 0 w 8"/>
                <a:gd name="T37" fmla="*/ 0 h 52"/>
                <a:gd name="T38" fmla="*/ 0 w 8"/>
                <a:gd name="T39" fmla="*/ 0 h 52"/>
                <a:gd name="T40" fmla="*/ 0 w 8"/>
                <a:gd name="T41" fmla="*/ 0 h 52"/>
                <a:gd name="T42" fmla="*/ 0 w 8"/>
                <a:gd name="T43" fmla="*/ 0 h 52"/>
                <a:gd name="T44" fmla="*/ 0 w 8"/>
                <a:gd name="T45" fmla="*/ 0 h 52"/>
                <a:gd name="T46" fmla="*/ 0 w 8"/>
                <a:gd name="T47" fmla="*/ 0 h 52"/>
                <a:gd name="T48" fmla="*/ 0 w 8"/>
                <a:gd name="T49" fmla="*/ 0 h 52"/>
                <a:gd name="T50" fmla="*/ 0 w 8"/>
                <a:gd name="T51" fmla="*/ 0 h 52"/>
                <a:gd name="T52" fmla="*/ 0 w 8"/>
                <a:gd name="T53" fmla="*/ 0 h 52"/>
                <a:gd name="T54" fmla="*/ 0 w 8"/>
                <a:gd name="T55" fmla="*/ 0 h 52"/>
                <a:gd name="T56" fmla="*/ 0 w 8"/>
                <a:gd name="T57" fmla="*/ 0 h 52"/>
                <a:gd name="T58" fmla="*/ 0 w 8"/>
                <a:gd name="T59" fmla="*/ 0 h 52"/>
                <a:gd name="T60" fmla="*/ 0 w 8"/>
                <a:gd name="T61" fmla="*/ 0 h 52"/>
                <a:gd name="T62" fmla="*/ 0 w 8"/>
                <a:gd name="T63" fmla="*/ 0 h 52"/>
                <a:gd name="T64" fmla="*/ 0 w 8"/>
                <a:gd name="T65" fmla="*/ 0 h 52"/>
                <a:gd name="T66" fmla="*/ 0 w 8"/>
                <a:gd name="T67" fmla="*/ 0 h 52"/>
                <a:gd name="T68" fmla="*/ 0 w 8"/>
                <a:gd name="T69" fmla="*/ 0 h 52"/>
                <a:gd name="T70" fmla="*/ 0 w 8"/>
                <a:gd name="T71" fmla="*/ 0 h 52"/>
                <a:gd name="T72" fmla="*/ 0 w 8"/>
                <a:gd name="T73" fmla="*/ 0 h 52"/>
                <a:gd name="T74" fmla="*/ 0 w 8"/>
                <a:gd name="T75" fmla="*/ 0 h 52"/>
                <a:gd name="T76" fmla="*/ 0 w 8"/>
                <a:gd name="T77" fmla="*/ 0 h 52"/>
                <a:gd name="T78" fmla="*/ 0 w 8"/>
                <a:gd name="T79" fmla="*/ 0 h 52"/>
                <a:gd name="T80" fmla="*/ 0 w 8"/>
                <a:gd name="T81" fmla="*/ 0 h 52"/>
                <a:gd name="T82" fmla="*/ 0 w 8"/>
                <a:gd name="T83" fmla="*/ 0 h 52"/>
                <a:gd name="T84" fmla="*/ 0 w 8"/>
                <a:gd name="T85" fmla="*/ 0 h 52"/>
                <a:gd name="T86" fmla="*/ 0 w 8"/>
                <a:gd name="T87" fmla="*/ 0 h 52"/>
                <a:gd name="T88" fmla="*/ 0 w 8"/>
                <a:gd name="T89" fmla="*/ 0 h 52"/>
                <a:gd name="T90" fmla="*/ 0 w 8"/>
                <a:gd name="T91" fmla="*/ 0 h 52"/>
                <a:gd name="T92" fmla="*/ 0 w 8"/>
                <a:gd name="T93" fmla="*/ 0 h 52"/>
                <a:gd name="T94" fmla="*/ 0 w 8"/>
                <a:gd name="T95" fmla="*/ 0 h 52"/>
                <a:gd name="T96" fmla="*/ 0 w 8"/>
                <a:gd name="T97" fmla="*/ 0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52"/>
                <a:gd name="T149" fmla="*/ 8 w 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52">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6" y="18"/>
                  </a:moveTo>
                  <a:lnTo>
                    <a:pt x="6" y="18"/>
                  </a:lnTo>
                  <a:cubicBezTo>
                    <a:pt x="6" y="19"/>
                    <a:pt x="5" y="20"/>
                    <a:pt x="4" y="20"/>
                  </a:cubicBezTo>
                  <a:cubicBezTo>
                    <a:pt x="2" y="20"/>
                    <a:pt x="2" y="19"/>
                    <a:pt x="2" y="18"/>
                  </a:cubicBezTo>
                  <a:cubicBezTo>
                    <a:pt x="2" y="17"/>
                    <a:pt x="2" y="16"/>
                    <a:pt x="4" y="16"/>
                  </a:cubicBezTo>
                  <a:cubicBezTo>
                    <a:pt x="5" y="16"/>
                    <a:pt x="6" y="17"/>
                    <a:pt x="6" y="18"/>
                  </a:cubicBezTo>
                  <a:close/>
                  <a:moveTo>
                    <a:pt x="6" y="26"/>
                  </a:moveTo>
                  <a:lnTo>
                    <a:pt x="6" y="26"/>
                  </a:lnTo>
                  <a:cubicBezTo>
                    <a:pt x="6" y="27"/>
                    <a:pt x="5" y="28"/>
                    <a:pt x="4" y="28"/>
                  </a:cubicBezTo>
                  <a:cubicBezTo>
                    <a:pt x="3" y="28"/>
                    <a:pt x="2" y="27"/>
                    <a:pt x="2" y="26"/>
                  </a:cubicBezTo>
                  <a:cubicBezTo>
                    <a:pt x="2" y="25"/>
                    <a:pt x="3" y="24"/>
                    <a:pt x="4" y="24"/>
                  </a:cubicBezTo>
                  <a:cubicBezTo>
                    <a:pt x="5" y="24"/>
                    <a:pt x="6" y="25"/>
                    <a:pt x="6" y="26"/>
                  </a:cubicBezTo>
                  <a:close/>
                  <a:moveTo>
                    <a:pt x="7" y="34"/>
                  </a:moveTo>
                  <a:lnTo>
                    <a:pt x="7" y="34"/>
                  </a:lnTo>
                  <a:cubicBezTo>
                    <a:pt x="7" y="35"/>
                    <a:pt x="6" y="36"/>
                    <a:pt x="5" y="36"/>
                  </a:cubicBezTo>
                  <a:cubicBezTo>
                    <a:pt x="4" y="36"/>
                    <a:pt x="3" y="35"/>
                    <a:pt x="3" y="34"/>
                  </a:cubicBezTo>
                  <a:cubicBezTo>
                    <a:pt x="3" y="33"/>
                    <a:pt x="4" y="32"/>
                    <a:pt x="5" y="32"/>
                  </a:cubicBezTo>
                  <a:cubicBezTo>
                    <a:pt x="6" y="32"/>
                    <a:pt x="7" y="33"/>
                    <a:pt x="7" y="34"/>
                  </a:cubicBezTo>
                  <a:close/>
                  <a:moveTo>
                    <a:pt x="7" y="42"/>
                  </a:moveTo>
                  <a:lnTo>
                    <a:pt x="7" y="42"/>
                  </a:lnTo>
                  <a:cubicBezTo>
                    <a:pt x="7" y="43"/>
                    <a:pt x="6" y="44"/>
                    <a:pt x="5" y="44"/>
                  </a:cubicBezTo>
                  <a:cubicBezTo>
                    <a:pt x="4" y="44"/>
                    <a:pt x="3" y="43"/>
                    <a:pt x="3" y="42"/>
                  </a:cubicBezTo>
                  <a:cubicBezTo>
                    <a:pt x="3" y="41"/>
                    <a:pt x="4" y="40"/>
                    <a:pt x="5" y="40"/>
                  </a:cubicBezTo>
                  <a:cubicBezTo>
                    <a:pt x="6" y="40"/>
                    <a:pt x="7" y="41"/>
                    <a:pt x="7" y="42"/>
                  </a:cubicBezTo>
                  <a:close/>
                  <a:moveTo>
                    <a:pt x="8" y="50"/>
                  </a:moveTo>
                  <a:lnTo>
                    <a:pt x="8" y="50"/>
                  </a:lnTo>
                  <a:cubicBezTo>
                    <a:pt x="8" y="51"/>
                    <a:pt x="7" y="52"/>
                    <a:pt x="6" y="52"/>
                  </a:cubicBezTo>
                  <a:cubicBezTo>
                    <a:pt x="5" y="52"/>
                    <a:pt x="4" y="51"/>
                    <a:pt x="4" y="50"/>
                  </a:cubicBezTo>
                  <a:cubicBezTo>
                    <a:pt x="4" y="49"/>
                    <a:pt x="5" y="48"/>
                    <a:pt x="6" y="48"/>
                  </a:cubicBezTo>
                  <a:cubicBezTo>
                    <a:pt x="7" y="48"/>
                    <a:pt x="8" y="49"/>
                    <a:pt x="8" y="5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40" name="Freeform 449"/>
            <p:cNvSpPr>
              <a:spLocks noEditPoints="1"/>
            </p:cNvSpPr>
            <p:nvPr/>
          </p:nvSpPr>
          <p:spPr bwMode="auto">
            <a:xfrm>
              <a:off x="5245" y="2498"/>
              <a:ext cx="3" cy="194"/>
            </a:xfrm>
            <a:custGeom>
              <a:avLst/>
              <a:gdLst>
                <a:gd name="T0" fmla="*/ 0 w 8"/>
                <a:gd name="T1" fmla="*/ 0 h 621"/>
                <a:gd name="T2" fmla="*/ 0 w 8"/>
                <a:gd name="T3" fmla="*/ 0 h 621"/>
                <a:gd name="T4" fmla="*/ 0 w 8"/>
                <a:gd name="T5" fmla="*/ 0 h 621"/>
                <a:gd name="T6" fmla="*/ 0 w 8"/>
                <a:gd name="T7" fmla="*/ 0 h 621"/>
                <a:gd name="T8" fmla="*/ 0 w 8"/>
                <a:gd name="T9" fmla="*/ 0 h 621"/>
                <a:gd name="T10" fmla="*/ 0 w 8"/>
                <a:gd name="T11" fmla="*/ 0 h 621"/>
                <a:gd name="T12" fmla="*/ 0 w 8"/>
                <a:gd name="T13" fmla="*/ 0 h 621"/>
                <a:gd name="T14" fmla="*/ 0 w 8"/>
                <a:gd name="T15" fmla="*/ 0 h 621"/>
                <a:gd name="T16" fmla="*/ 0 w 8"/>
                <a:gd name="T17" fmla="*/ 0 h 621"/>
                <a:gd name="T18" fmla="*/ 0 w 8"/>
                <a:gd name="T19" fmla="*/ 0 h 621"/>
                <a:gd name="T20" fmla="*/ 0 w 8"/>
                <a:gd name="T21" fmla="*/ 0 h 621"/>
                <a:gd name="T22" fmla="*/ 0 w 8"/>
                <a:gd name="T23" fmla="*/ 0 h 621"/>
                <a:gd name="T24" fmla="*/ 0 w 8"/>
                <a:gd name="T25" fmla="*/ 0 h 621"/>
                <a:gd name="T26" fmla="*/ 0 w 8"/>
                <a:gd name="T27" fmla="*/ 0 h 621"/>
                <a:gd name="T28" fmla="*/ 0 w 8"/>
                <a:gd name="T29" fmla="*/ 0 h 621"/>
                <a:gd name="T30" fmla="*/ 0 w 8"/>
                <a:gd name="T31" fmla="*/ 0 h 621"/>
                <a:gd name="T32" fmla="*/ 0 w 8"/>
                <a:gd name="T33" fmla="*/ 0 h 621"/>
                <a:gd name="T34" fmla="*/ 0 w 8"/>
                <a:gd name="T35" fmla="*/ 0 h 621"/>
                <a:gd name="T36" fmla="*/ 0 w 8"/>
                <a:gd name="T37" fmla="*/ 0 h 621"/>
                <a:gd name="T38" fmla="*/ 0 w 8"/>
                <a:gd name="T39" fmla="*/ 0 h 621"/>
                <a:gd name="T40" fmla="*/ 0 w 8"/>
                <a:gd name="T41" fmla="*/ 0 h 621"/>
                <a:gd name="T42" fmla="*/ 0 w 8"/>
                <a:gd name="T43" fmla="*/ 0 h 621"/>
                <a:gd name="T44" fmla="*/ 0 w 8"/>
                <a:gd name="T45" fmla="*/ 0 h 621"/>
                <a:gd name="T46" fmla="*/ 0 w 8"/>
                <a:gd name="T47" fmla="*/ 0 h 621"/>
                <a:gd name="T48" fmla="*/ 0 w 8"/>
                <a:gd name="T49" fmla="*/ 0 h 621"/>
                <a:gd name="T50" fmla="*/ 0 w 8"/>
                <a:gd name="T51" fmla="*/ 0 h 621"/>
                <a:gd name="T52" fmla="*/ 0 w 8"/>
                <a:gd name="T53" fmla="*/ 0 h 621"/>
                <a:gd name="T54" fmla="*/ 0 w 8"/>
                <a:gd name="T55" fmla="*/ 0 h 621"/>
                <a:gd name="T56" fmla="*/ 0 w 8"/>
                <a:gd name="T57" fmla="*/ 0 h 621"/>
                <a:gd name="T58" fmla="*/ 0 w 8"/>
                <a:gd name="T59" fmla="*/ 0 h 621"/>
                <a:gd name="T60" fmla="*/ 0 w 8"/>
                <a:gd name="T61" fmla="*/ 0 h 621"/>
                <a:gd name="T62" fmla="*/ 0 w 8"/>
                <a:gd name="T63" fmla="*/ 0 h 621"/>
                <a:gd name="T64" fmla="*/ 0 w 8"/>
                <a:gd name="T65" fmla="*/ 0 h 621"/>
                <a:gd name="T66" fmla="*/ 0 w 8"/>
                <a:gd name="T67" fmla="*/ 0 h 621"/>
                <a:gd name="T68" fmla="*/ 0 w 8"/>
                <a:gd name="T69" fmla="*/ 0 h 621"/>
                <a:gd name="T70" fmla="*/ 0 w 8"/>
                <a:gd name="T71" fmla="*/ 0 h 621"/>
                <a:gd name="T72" fmla="*/ 0 w 8"/>
                <a:gd name="T73" fmla="*/ 0 h 621"/>
                <a:gd name="T74" fmla="*/ 0 w 8"/>
                <a:gd name="T75" fmla="*/ 0 h 621"/>
                <a:gd name="T76" fmla="*/ 0 w 8"/>
                <a:gd name="T77" fmla="*/ 0 h 621"/>
                <a:gd name="T78" fmla="*/ 0 w 8"/>
                <a:gd name="T79" fmla="*/ 0 h 621"/>
                <a:gd name="T80" fmla="*/ 0 w 8"/>
                <a:gd name="T81" fmla="*/ 0 h 621"/>
                <a:gd name="T82" fmla="*/ 0 w 8"/>
                <a:gd name="T83" fmla="*/ 0 h 621"/>
                <a:gd name="T84" fmla="*/ 0 w 8"/>
                <a:gd name="T85" fmla="*/ 0 h 621"/>
                <a:gd name="T86" fmla="*/ 0 w 8"/>
                <a:gd name="T87" fmla="*/ 0 h 621"/>
                <a:gd name="T88" fmla="*/ 0 w 8"/>
                <a:gd name="T89" fmla="*/ 0 h 621"/>
                <a:gd name="T90" fmla="*/ 0 w 8"/>
                <a:gd name="T91" fmla="*/ 0 h 621"/>
                <a:gd name="T92" fmla="*/ 0 w 8"/>
                <a:gd name="T93" fmla="*/ 1 h 621"/>
                <a:gd name="T94" fmla="*/ 0 w 8"/>
                <a:gd name="T95" fmla="*/ 1 h 621"/>
                <a:gd name="T96" fmla="*/ 0 w 8"/>
                <a:gd name="T97" fmla="*/ 1 h 621"/>
                <a:gd name="T98" fmla="*/ 0 w 8"/>
                <a:gd name="T99" fmla="*/ 1 h 621"/>
                <a:gd name="T100" fmla="*/ 0 w 8"/>
                <a:gd name="T101" fmla="*/ 1 h 621"/>
                <a:gd name="T102" fmla="*/ 0 w 8"/>
                <a:gd name="T103" fmla="*/ 1 h 621"/>
                <a:gd name="T104" fmla="*/ 0 w 8"/>
                <a:gd name="T105" fmla="*/ 1 h 621"/>
                <a:gd name="T106" fmla="*/ 0 w 8"/>
                <a:gd name="T107" fmla="*/ 1 h 621"/>
                <a:gd name="T108" fmla="*/ 0 w 8"/>
                <a:gd name="T109" fmla="*/ 1 h 621"/>
                <a:gd name="T110" fmla="*/ 0 w 8"/>
                <a:gd name="T111" fmla="*/ 1 h 621"/>
                <a:gd name="T112" fmla="*/ 0 w 8"/>
                <a:gd name="T113" fmla="*/ 1 h 621"/>
                <a:gd name="T114" fmla="*/ 0 w 8"/>
                <a:gd name="T115" fmla="*/ 1 h 621"/>
                <a:gd name="T116" fmla="*/ 0 w 8"/>
                <a:gd name="T117" fmla="*/ 1 h 621"/>
                <a:gd name="T118" fmla="*/ 0 w 8"/>
                <a:gd name="T119" fmla="*/ 1 h 6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621"/>
                <a:gd name="T182" fmla="*/ 8 w 8"/>
                <a:gd name="T183" fmla="*/ 621 h 6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621">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4" y="44"/>
                    <a:pt x="2" y="44"/>
                  </a:cubicBezTo>
                  <a:cubicBezTo>
                    <a:pt x="1" y="44"/>
                    <a:pt x="0" y="43"/>
                    <a:pt x="0" y="42"/>
                  </a:cubicBezTo>
                  <a:cubicBezTo>
                    <a:pt x="0" y="41"/>
                    <a:pt x="1" y="40"/>
                    <a:pt x="2" y="40"/>
                  </a:cubicBezTo>
                  <a:cubicBezTo>
                    <a:pt x="4" y="40"/>
                    <a:pt x="4" y="41"/>
                    <a:pt x="4" y="42"/>
                  </a:cubicBezTo>
                  <a:close/>
                  <a:moveTo>
                    <a:pt x="4" y="50"/>
                  </a:moveTo>
                  <a:lnTo>
                    <a:pt x="4" y="50"/>
                  </a:lnTo>
                  <a:cubicBezTo>
                    <a:pt x="4" y="51"/>
                    <a:pt x="4" y="52"/>
                    <a:pt x="2" y="52"/>
                  </a:cubicBezTo>
                  <a:cubicBezTo>
                    <a:pt x="1" y="52"/>
                    <a:pt x="0" y="51"/>
                    <a:pt x="0" y="50"/>
                  </a:cubicBezTo>
                  <a:cubicBezTo>
                    <a:pt x="0" y="49"/>
                    <a:pt x="1" y="48"/>
                    <a:pt x="2" y="48"/>
                  </a:cubicBezTo>
                  <a:cubicBezTo>
                    <a:pt x="4" y="48"/>
                    <a:pt x="4" y="49"/>
                    <a:pt x="4" y="50"/>
                  </a:cubicBezTo>
                  <a:close/>
                  <a:moveTo>
                    <a:pt x="5" y="58"/>
                  </a:moveTo>
                  <a:lnTo>
                    <a:pt x="5" y="58"/>
                  </a:lnTo>
                  <a:cubicBezTo>
                    <a:pt x="5" y="59"/>
                    <a:pt x="4" y="60"/>
                    <a:pt x="3" y="60"/>
                  </a:cubicBezTo>
                  <a:cubicBezTo>
                    <a:pt x="1" y="60"/>
                    <a:pt x="1" y="59"/>
                    <a:pt x="1" y="58"/>
                  </a:cubicBezTo>
                  <a:cubicBezTo>
                    <a:pt x="1" y="57"/>
                    <a:pt x="1" y="56"/>
                    <a:pt x="3" y="56"/>
                  </a:cubicBezTo>
                  <a:cubicBezTo>
                    <a:pt x="4" y="56"/>
                    <a:pt x="5" y="57"/>
                    <a:pt x="5" y="58"/>
                  </a:cubicBezTo>
                  <a:close/>
                  <a:moveTo>
                    <a:pt x="5" y="66"/>
                  </a:moveTo>
                  <a:lnTo>
                    <a:pt x="5" y="66"/>
                  </a:lnTo>
                  <a:cubicBezTo>
                    <a:pt x="5" y="67"/>
                    <a:pt x="4" y="68"/>
                    <a:pt x="3" y="68"/>
                  </a:cubicBezTo>
                  <a:cubicBezTo>
                    <a:pt x="1" y="68"/>
                    <a:pt x="1" y="67"/>
                    <a:pt x="1" y="66"/>
                  </a:cubicBezTo>
                  <a:cubicBezTo>
                    <a:pt x="1" y="65"/>
                    <a:pt x="1"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4" y="188"/>
                    <a:pt x="3" y="188"/>
                  </a:cubicBezTo>
                  <a:cubicBezTo>
                    <a:pt x="2" y="188"/>
                    <a:pt x="1" y="187"/>
                    <a:pt x="1" y="186"/>
                  </a:cubicBezTo>
                  <a:cubicBezTo>
                    <a:pt x="1" y="185"/>
                    <a:pt x="2" y="184"/>
                    <a:pt x="3" y="184"/>
                  </a:cubicBezTo>
                  <a:cubicBezTo>
                    <a:pt x="4" y="184"/>
                    <a:pt x="5" y="185"/>
                    <a:pt x="5" y="186"/>
                  </a:cubicBezTo>
                  <a:close/>
                  <a:moveTo>
                    <a:pt x="5" y="194"/>
                  </a:moveTo>
                  <a:lnTo>
                    <a:pt x="5" y="194"/>
                  </a:lnTo>
                  <a:cubicBezTo>
                    <a:pt x="5" y="195"/>
                    <a:pt x="5" y="196"/>
                    <a:pt x="3" y="196"/>
                  </a:cubicBezTo>
                  <a:cubicBezTo>
                    <a:pt x="2" y="196"/>
                    <a:pt x="1" y="195"/>
                    <a:pt x="1" y="194"/>
                  </a:cubicBezTo>
                  <a:cubicBezTo>
                    <a:pt x="1" y="193"/>
                    <a:pt x="2" y="192"/>
                    <a:pt x="3" y="192"/>
                  </a:cubicBezTo>
                  <a:cubicBezTo>
                    <a:pt x="5" y="192"/>
                    <a:pt x="5" y="193"/>
                    <a:pt x="5" y="194"/>
                  </a:cubicBezTo>
                  <a:close/>
                  <a:moveTo>
                    <a:pt x="5" y="202"/>
                  </a:moveTo>
                  <a:lnTo>
                    <a:pt x="5" y="202"/>
                  </a:lnTo>
                  <a:cubicBezTo>
                    <a:pt x="5" y="203"/>
                    <a:pt x="5" y="204"/>
                    <a:pt x="3" y="204"/>
                  </a:cubicBezTo>
                  <a:cubicBezTo>
                    <a:pt x="2" y="204"/>
                    <a:pt x="1" y="203"/>
                    <a:pt x="1" y="202"/>
                  </a:cubicBezTo>
                  <a:cubicBezTo>
                    <a:pt x="1" y="201"/>
                    <a:pt x="2" y="200"/>
                    <a:pt x="3" y="200"/>
                  </a:cubicBezTo>
                  <a:cubicBezTo>
                    <a:pt x="5" y="200"/>
                    <a:pt x="5" y="201"/>
                    <a:pt x="5" y="202"/>
                  </a:cubicBezTo>
                  <a:close/>
                  <a:moveTo>
                    <a:pt x="6" y="210"/>
                  </a:moveTo>
                  <a:lnTo>
                    <a:pt x="6" y="210"/>
                  </a:lnTo>
                  <a:cubicBezTo>
                    <a:pt x="6" y="211"/>
                    <a:pt x="5" y="212"/>
                    <a:pt x="4" y="212"/>
                  </a:cubicBezTo>
                  <a:cubicBezTo>
                    <a:pt x="2" y="212"/>
                    <a:pt x="2" y="211"/>
                    <a:pt x="2" y="210"/>
                  </a:cubicBezTo>
                  <a:cubicBezTo>
                    <a:pt x="2" y="209"/>
                    <a:pt x="2" y="208"/>
                    <a:pt x="4" y="208"/>
                  </a:cubicBezTo>
                  <a:cubicBezTo>
                    <a:pt x="5" y="208"/>
                    <a:pt x="6" y="209"/>
                    <a:pt x="6" y="210"/>
                  </a:cubicBezTo>
                  <a:close/>
                  <a:moveTo>
                    <a:pt x="6" y="218"/>
                  </a:moveTo>
                  <a:lnTo>
                    <a:pt x="6" y="218"/>
                  </a:lnTo>
                  <a:cubicBezTo>
                    <a:pt x="6" y="220"/>
                    <a:pt x="5" y="220"/>
                    <a:pt x="4" y="220"/>
                  </a:cubicBezTo>
                  <a:cubicBezTo>
                    <a:pt x="2" y="220"/>
                    <a:pt x="2" y="220"/>
                    <a:pt x="2" y="218"/>
                  </a:cubicBezTo>
                  <a:cubicBezTo>
                    <a:pt x="2" y="217"/>
                    <a:pt x="2" y="216"/>
                    <a:pt x="4" y="216"/>
                  </a:cubicBezTo>
                  <a:cubicBezTo>
                    <a:pt x="5" y="216"/>
                    <a:pt x="6" y="217"/>
                    <a:pt x="6" y="218"/>
                  </a:cubicBezTo>
                  <a:close/>
                  <a:moveTo>
                    <a:pt x="6" y="226"/>
                  </a:moveTo>
                  <a:lnTo>
                    <a:pt x="6" y="226"/>
                  </a:lnTo>
                  <a:cubicBezTo>
                    <a:pt x="6" y="228"/>
                    <a:pt x="5" y="228"/>
                    <a:pt x="4" y="228"/>
                  </a:cubicBezTo>
                  <a:cubicBezTo>
                    <a:pt x="3" y="228"/>
                    <a:pt x="2" y="228"/>
                    <a:pt x="2" y="226"/>
                  </a:cubicBezTo>
                  <a:cubicBezTo>
                    <a:pt x="2" y="225"/>
                    <a:pt x="3" y="224"/>
                    <a:pt x="4" y="224"/>
                  </a:cubicBezTo>
                  <a:cubicBezTo>
                    <a:pt x="5" y="224"/>
                    <a:pt x="6" y="225"/>
                    <a:pt x="6" y="226"/>
                  </a:cubicBezTo>
                  <a:close/>
                  <a:moveTo>
                    <a:pt x="6" y="234"/>
                  </a:moveTo>
                  <a:lnTo>
                    <a:pt x="6" y="234"/>
                  </a:lnTo>
                  <a:cubicBezTo>
                    <a:pt x="6" y="236"/>
                    <a:pt x="5" y="236"/>
                    <a:pt x="4" y="236"/>
                  </a:cubicBezTo>
                  <a:cubicBezTo>
                    <a:pt x="3" y="236"/>
                    <a:pt x="2" y="236"/>
                    <a:pt x="2" y="234"/>
                  </a:cubicBezTo>
                  <a:cubicBezTo>
                    <a:pt x="2" y="233"/>
                    <a:pt x="3" y="232"/>
                    <a:pt x="4" y="232"/>
                  </a:cubicBezTo>
                  <a:cubicBezTo>
                    <a:pt x="5" y="232"/>
                    <a:pt x="6" y="233"/>
                    <a:pt x="6" y="234"/>
                  </a:cubicBezTo>
                  <a:close/>
                  <a:moveTo>
                    <a:pt x="6" y="242"/>
                  </a:moveTo>
                  <a:lnTo>
                    <a:pt x="6" y="242"/>
                  </a:lnTo>
                  <a:cubicBezTo>
                    <a:pt x="6" y="244"/>
                    <a:pt x="5" y="244"/>
                    <a:pt x="4" y="244"/>
                  </a:cubicBezTo>
                  <a:cubicBezTo>
                    <a:pt x="3" y="244"/>
                    <a:pt x="2" y="244"/>
                    <a:pt x="2" y="242"/>
                  </a:cubicBezTo>
                  <a:cubicBezTo>
                    <a:pt x="2" y="241"/>
                    <a:pt x="3" y="240"/>
                    <a:pt x="4" y="240"/>
                  </a:cubicBezTo>
                  <a:cubicBezTo>
                    <a:pt x="5" y="240"/>
                    <a:pt x="6" y="241"/>
                    <a:pt x="6" y="242"/>
                  </a:cubicBezTo>
                  <a:close/>
                  <a:moveTo>
                    <a:pt x="6" y="250"/>
                  </a:moveTo>
                  <a:lnTo>
                    <a:pt x="6" y="250"/>
                  </a:lnTo>
                  <a:cubicBezTo>
                    <a:pt x="6" y="252"/>
                    <a:pt x="5" y="252"/>
                    <a:pt x="4" y="252"/>
                  </a:cubicBezTo>
                  <a:cubicBezTo>
                    <a:pt x="3" y="252"/>
                    <a:pt x="2" y="252"/>
                    <a:pt x="2" y="250"/>
                  </a:cubicBezTo>
                  <a:cubicBezTo>
                    <a:pt x="2" y="249"/>
                    <a:pt x="3" y="248"/>
                    <a:pt x="4" y="248"/>
                  </a:cubicBezTo>
                  <a:cubicBezTo>
                    <a:pt x="5" y="248"/>
                    <a:pt x="6" y="249"/>
                    <a:pt x="6" y="250"/>
                  </a:cubicBezTo>
                  <a:close/>
                  <a:moveTo>
                    <a:pt x="6" y="258"/>
                  </a:moveTo>
                  <a:lnTo>
                    <a:pt x="6" y="258"/>
                  </a:lnTo>
                  <a:cubicBezTo>
                    <a:pt x="6" y="260"/>
                    <a:pt x="5" y="260"/>
                    <a:pt x="4" y="260"/>
                  </a:cubicBezTo>
                  <a:cubicBezTo>
                    <a:pt x="3" y="260"/>
                    <a:pt x="2" y="260"/>
                    <a:pt x="2" y="258"/>
                  </a:cubicBezTo>
                  <a:cubicBezTo>
                    <a:pt x="2" y="257"/>
                    <a:pt x="3" y="256"/>
                    <a:pt x="4" y="256"/>
                  </a:cubicBezTo>
                  <a:cubicBezTo>
                    <a:pt x="5" y="256"/>
                    <a:pt x="6" y="257"/>
                    <a:pt x="6" y="258"/>
                  </a:cubicBezTo>
                  <a:close/>
                  <a:moveTo>
                    <a:pt x="6" y="266"/>
                  </a:moveTo>
                  <a:lnTo>
                    <a:pt x="6" y="266"/>
                  </a:lnTo>
                  <a:cubicBezTo>
                    <a:pt x="6" y="268"/>
                    <a:pt x="5" y="268"/>
                    <a:pt x="4" y="268"/>
                  </a:cubicBezTo>
                  <a:cubicBezTo>
                    <a:pt x="3" y="268"/>
                    <a:pt x="2" y="268"/>
                    <a:pt x="2" y="266"/>
                  </a:cubicBezTo>
                  <a:cubicBezTo>
                    <a:pt x="2" y="265"/>
                    <a:pt x="3" y="264"/>
                    <a:pt x="4" y="264"/>
                  </a:cubicBezTo>
                  <a:cubicBezTo>
                    <a:pt x="5" y="264"/>
                    <a:pt x="6" y="265"/>
                    <a:pt x="6" y="266"/>
                  </a:cubicBezTo>
                  <a:close/>
                  <a:moveTo>
                    <a:pt x="6" y="274"/>
                  </a:moveTo>
                  <a:lnTo>
                    <a:pt x="6" y="274"/>
                  </a:lnTo>
                  <a:cubicBezTo>
                    <a:pt x="6" y="276"/>
                    <a:pt x="5" y="276"/>
                    <a:pt x="4" y="276"/>
                  </a:cubicBezTo>
                  <a:cubicBezTo>
                    <a:pt x="3" y="276"/>
                    <a:pt x="2" y="276"/>
                    <a:pt x="2" y="274"/>
                  </a:cubicBezTo>
                  <a:cubicBezTo>
                    <a:pt x="2" y="273"/>
                    <a:pt x="3" y="272"/>
                    <a:pt x="4" y="272"/>
                  </a:cubicBezTo>
                  <a:cubicBezTo>
                    <a:pt x="5" y="272"/>
                    <a:pt x="6" y="273"/>
                    <a:pt x="6" y="274"/>
                  </a:cubicBezTo>
                  <a:close/>
                  <a:moveTo>
                    <a:pt x="6" y="282"/>
                  </a:moveTo>
                  <a:lnTo>
                    <a:pt x="6" y="282"/>
                  </a:lnTo>
                  <a:cubicBezTo>
                    <a:pt x="6" y="284"/>
                    <a:pt x="5" y="284"/>
                    <a:pt x="4" y="284"/>
                  </a:cubicBezTo>
                  <a:cubicBezTo>
                    <a:pt x="3" y="284"/>
                    <a:pt x="2" y="284"/>
                    <a:pt x="2" y="282"/>
                  </a:cubicBezTo>
                  <a:cubicBezTo>
                    <a:pt x="2" y="281"/>
                    <a:pt x="3" y="280"/>
                    <a:pt x="4" y="280"/>
                  </a:cubicBezTo>
                  <a:cubicBezTo>
                    <a:pt x="5" y="280"/>
                    <a:pt x="6" y="281"/>
                    <a:pt x="6" y="282"/>
                  </a:cubicBezTo>
                  <a:close/>
                  <a:moveTo>
                    <a:pt x="6" y="290"/>
                  </a:moveTo>
                  <a:lnTo>
                    <a:pt x="6" y="290"/>
                  </a:lnTo>
                  <a:cubicBezTo>
                    <a:pt x="6" y="292"/>
                    <a:pt x="5" y="292"/>
                    <a:pt x="4" y="292"/>
                  </a:cubicBezTo>
                  <a:cubicBezTo>
                    <a:pt x="3" y="292"/>
                    <a:pt x="2" y="292"/>
                    <a:pt x="2" y="290"/>
                  </a:cubicBezTo>
                  <a:cubicBezTo>
                    <a:pt x="2" y="289"/>
                    <a:pt x="3" y="288"/>
                    <a:pt x="4" y="288"/>
                  </a:cubicBezTo>
                  <a:cubicBezTo>
                    <a:pt x="5" y="288"/>
                    <a:pt x="6" y="289"/>
                    <a:pt x="6" y="290"/>
                  </a:cubicBezTo>
                  <a:close/>
                  <a:moveTo>
                    <a:pt x="6" y="298"/>
                  </a:moveTo>
                  <a:lnTo>
                    <a:pt x="6" y="298"/>
                  </a:lnTo>
                  <a:cubicBezTo>
                    <a:pt x="6" y="300"/>
                    <a:pt x="5" y="300"/>
                    <a:pt x="4" y="300"/>
                  </a:cubicBezTo>
                  <a:cubicBezTo>
                    <a:pt x="3" y="300"/>
                    <a:pt x="2" y="300"/>
                    <a:pt x="2" y="298"/>
                  </a:cubicBezTo>
                  <a:cubicBezTo>
                    <a:pt x="2" y="297"/>
                    <a:pt x="3" y="296"/>
                    <a:pt x="4" y="296"/>
                  </a:cubicBezTo>
                  <a:cubicBezTo>
                    <a:pt x="5" y="296"/>
                    <a:pt x="6" y="297"/>
                    <a:pt x="6" y="298"/>
                  </a:cubicBezTo>
                  <a:close/>
                  <a:moveTo>
                    <a:pt x="6" y="306"/>
                  </a:moveTo>
                  <a:lnTo>
                    <a:pt x="6" y="306"/>
                  </a:lnTo>
                  <a:cubicBezTo>
                    <a:pt x="6" y="308"/>
                    <a:pt x="5" y="308"/>
                    <a:pt x="4" y="308"/>
                  </a:cubicBezTo>
                  <a:cubicBezTo>
                    <a:pt x="3" y="308"/>
                    <a:pt x="2" y="308"/>
                    <a:pt x="2" y="306"/>
                  </a:cubicBezTo>
                  <a:cubicBezTo>
                    <a:pt x="2" y="305"/>
                    <a:pt x="3" y="304"/>
                    <a:pt x="4" y="304"/>
                  </a:cubicBezTo>
                  <a:cubicBezTo>
                    <a:pt x="5" y="304"/>
                    <a:pt x="6" y="305"/>
                    <a:pt x="6" y="306"/>
                  </a:cubicBezTo>
                  <a:close/>
                  <a:moveTo>
                    <a:pt x="6" y="314"/>
                  </a:moveTo>
                  <a:lnTo>
                    <a:pt x="6" y="314"/>
                  </a:lnTo>
                  <a:cubicBezTo>
                    <a:pt x="6" y="316"/>
                    <a:pt x="5" y="316"/>
                    <a:pt x="4" y="316"/>
                  </a:cubicBezTo>
                  <a:cubicBezTo>
                    <a:pt x="3" y="316"/>
                    <a:pt x="2" y="316"/>
                    <a:pt x="2" y="314"/>
                  </a:cubicBezTo>
                  <a:cubicBezTo>
                    <a:pt x="2" y="313"/>
                    <a:pt x="3" y="312"/>
                    <a:pt x="4" y="312"/>
                  </a:cubicBezTo>
                  <a:cubicBezTo>
                    <a:pt x="5" y="312"/>
                    <a:pt x="6" y="313"/>
                    <a:pt x="6" y="314"/>
                  </a:cubicBezTo>
                  <a:close/>
                  <a:moveTo>
                    <a:pt x="6" y="322"/>
                  </a:moveTo>
                  <a:lnTo>
                    <a:pt x="6" y="322"/>
                  </a:lnTo>
                  <a:cubicBezTo>
                    <a:pt x="6" y="324"/>
                    <a:pt x="5" y="324"/>
                    <a:pt x="4" y="324"/>
                  </a:cubicBezTo>
                  <a:cubicBezTo>
                    <a:pt x="3" y="324"/>
                    <a:pt x="2" y="324"/>
                    <a:pt x="2" y="322"/>
                  </a:cubicBezTo>
                  <a:cubicBezTo>
                    <a:pt x="2" y="321"/>
                    <a:pt x="3" y="320"/>
                    <a:pt x="4" y="320"/>
                  </a:cubicBezTo>
                  <a:cubicBezTo>
                    <a:pt x="5" y="320"/>
                    <a:pt x="6" y="321"/>
                    <a:pt x="6" y="322"/>
                  </a:cubicBezTo>
                  <a:close/>
                  <a:moveTo>
                    <a:pt x="6" y="330"/>
                  </a:moveTo>
                  <a:lnTo>
                    <a:pt x="6" y="330"/>
                  </a:lnTo>
                  <a:cubicBezTo>
                    <a:pt x="6" y="332"/>
                    <a:pt x="5" y="332"/>
                    <a:pt x="4" y="332"/>
                  </a:cubicBezTo>
                  <a:cubicBezTo>
                    <a:pt x="3" y="332"/>
                    <a:pt x="2" y="332"/>
                    <a:pt x="2" y="330"/>
                  </a:cubicBezTo>
                  <a:cubicBezTo>
                    <a:pt x="2" y="329"/>
                    <a:pt x="3" y="328"/>
                    <a:pt x="4" y="328"/>
                  </a:cubicBezTo>
                  <a:cubicBezTo>
                    <a:pt x="5" y="328"/>
                    <a:pt x="6" y="329"/>
                    <a:pt x="6" y="330"/>
                  </a:cubicBezTo>
                  <a:close/>
                  <a:moveTo>
                    <a:pt x="6" y="338"/>
                  </a:moveTo>
                  <a:lnTo>
                    <a:pt x="6" y="338"/>
                  </a:lnTo>
                  <a:cubicBezTo>
                    <a:pt x="6" y="340"/>
                    <a:pt x="5" y="340"/>
                    <a:pt x="4" y="340"/>
                  </a:cubicBezTo>
                  <a:cubicBezTo>
                    <a:pt x="3" y="340"/>
                    <a:pt x="2" y="340"/>
                    <a:pt x="2" y="338"/>
                  </a:cubicBezTo>
                  <a:cubicBezTo>
                    <a:pt x="2" y="337"/>
                    <a:pt x="3" y="336"/>
                    <a:pt x="4" y="336"/>
                  </a:cubicBezTo>
                  <a:cubicBezTo>
                    <a:pt x="5" y="336"/>
                    <a:pt x="6" y="337"/>
                    <a:pt x="6" y="338"/>
                  </a:cubicBezTo>
                  <a:close/>
                  <a:moveTo>
                    <a:pt x="6" y="346"/>
                  </a:moveTo>
                  <a:lnTo>
                    <a:pt x="6" y="346"/>
                  </a:lnTo>
                  <a:cubicBezTo>
                    <a:pt x="6" y="348"/>
                    <a:pt x="6" y="348"/>
                    <a:pt x="4" y="348"/>
                  </a:cubicBezTo>
                  <a:cubicBezTo>
                    <a:pt x="3" y="348"/>
                    <a:pt x="2" y="348"/>
                    <a:pt x="2" y="346"/>
                  </a:cubicBezTo>
                  <a:cubicBezTo>
                    <a:pt x="2" y="345"/>
                    <a:pt x="3" y="344"/>
                    <a:pt x="4" y="344"/>
                  </a:cubicBezTo>
                  <a:cubicBezTo>
                    <a:pt x="6" y="344"/>
                    <a:pt x="6" y="345"/>
                    <a:pt x="6" y="346"/>
                  </a:cubicBezTo>
                  <a:close/>
                  <a:moveTo>
                    <a:pt x="6" y="354"/>
                  </a:moveTo>
                  <a:lnTo>
                    <a:pt x="6" y="354"/>
                  </a:lnTo>
                  <a:cubicBezTo>
                    <a:pt x="6" y="356"/>
                    <a:pt x="6" y="356"/>
                    <a:pt x="4" y="356"/>
                  </a:cubicBezTo>
                  <a:cubicBezTo>
                    <a:pt x="3" y="356"/>
                    <a:pt x="2" y="356"/>
                    <a:pt x="2" y="354"/>
                  </a:cubicBezTo>
                  <a:cubicBezTo>
                    <a:pt x="2" y="353"/>
                    <a:pt x="3" y="352"/>
                    <a:pt x="4" y="352"/>
                  </a:cubicBezTo>
                  <a:cubicBezTo>
                    <a:pt x="6" y="352"/>
                    <a:pt x="6" y="353"/>
                    <a:pt x="6" y="354"/>
                  </a:cubicBezTo>
                  <a:close/>
                  <a:moveTo>
                    <a:pt x="7" y="362"/>
                  </a:moveTo>
                  <a:lnTo>
                    <a:pt x="7" y="362"/>
                  </a:lnTo>
                  <a:cubicBezTo>
                    <a:pt x="7" y="364"/>
                    <a:pt x="6" y="364"/>
                    <a:pt x="5" y="364"/>
                  </a:cubicBezTo>
                  <a:cubicBezTo>
                    <a:pt x="3" y="364"/>
                    <a:pt x="3" y="364"/>
                    <a:pt x="3" y="362"/>
                  </a:cubicBezTo>
                  <a:cubicBezTo>
                    <a:pt x="3" y="361"/>
                    <a:pt x="3" y="360"/>
                    <a:pt x="5" y="360"/>
                  </a:cubicBezTo>
                  <a:cubicBezTo>
                    <a:pt x="6" y="360"/>
                    <a:pt x="7" y="361"/>
                    <a:pt x="7" y="362"/>
                  </a:cubicBezTo>
                  <a:close/>
                  <a:moveTo>
                    <a:pt x="7" y="370"/>
                  </a:moveTo>
                  <a:lnTo>
                    <a:pt x="7" y="370"/>
                  </a:lnTo>
                  <a:cubicBezTo>
                    <a:pt x="7" y="372"/>
                    <a:pt x="6" y="372"/>
                    <a:pt x="5" y="372"/>
                  </a:cubicBezTo>
                  <a:cubicBezTo>
                    <a:pt x="3" y="372"/>
                    <a:pt x="3" y="372"/>
                    <a:pt x="3" y="370"/>
                  </a:cubicBezTo>
                  <a:cubicBezTo>
                    <a:pt x="3" y="369"/>
                    <a:pt x="3" y="368"/>
                    <a:pt x="5" y="368"/>
                  </a:cubicBezTo>
                  <a:cubicBezTo>
                    <a:pt x="6" y="368"/>
                    <a:pt x="7" y="369"/>
                    <a:pt x="7" y="370"/>
                  </a:cubicBezTo>
                  <a:close/>
                  <a:moveTo>
                    <a:pt x="7" y="378"/>
                  </a:moveTo>
                  <a:lnTo>
                    <a:pt x="7" y="378"/>
                  </a:lnTo>
                  <a:cubicBezTo>
                    <a:pt x="7" y="380"/>
                    <a:pt x="6" y="380"/>
                    <a:pt x="5" y="380"/>
                  </a:cubicBezTo>
                  <a:cubicBezTo>
                    <a:pt x="4" y="380"/>
                    <a:pt x="3" y="380"/>
                    <a:pt x="3" y="378"/>
                  </a:cubicBezTo>
                  <a:cubicBezTo>
                    <a:pt x="3" y="377"/>
                    <a:pt x="4" y="376"/>
                    <a:pt x="5" y="376"/>
                  </a:cubicBezTo>
                  <a:cubicBezTo>
                    <a:pt x="6" y="376"/>
                    <a:pt x="7" y="377"/>
                    <a:pt x="7" y="378"/>
                  </a:cubicBezTo>
                  <a:close/>
                  <a:moveTo>
                    <a:pt x="7" y="386"/>
                  </a:moveTo>
                  <a:lnTo>
                    <a:pt x="7" y="386"/>
                  </a:lnTo>
                  <a:cubicBezTo>
                    <a:pt x="7" y="388"/>
                    <a:pt x="6" y="388"/>
                    <a:pt x="5" y="388"/>
                  </a:cubicBezTo>
                  <a:cubicBezTo>
                    <a:pt x="4" y="388"/>
                    <a:pt x="3" y="388"/>
                    <a:pt x="3" y="386"/>
                  </a:cubicBezTo>
                  <a:cubicBezTo>
                    <a:pt x="3" y="385"/>
                    <a:pt x="4" y="384"/>
                    <a:pt x="5" y="384"/>
                  </a:cubicBezTo>
                  <a:cubicBezTo>
                    <a:pt x="6" y="384"/>
                    <a:pt x="7" y="385"/>
                    <a:pt x="7" y="386"/>
                  </a:cubicBezTo>
                  <a:close/>
                  <a:moveTo>
                    <a:pt x="7" y="394"/>
                  </a:moveTo>
                  <a:lnTo>
                    <a:pt x="7" y="394"/>
                  </a:lnTo>
                  <a:cubicBezTo>
                    <a:pt x="7" y="396"/>
                    <a:pt x="6" y="396"/>
                    <a:pt x="5" y="396"/>
                  </a:cubicBezTo>
                  <a:cubicBezTo>
                    <a:pt x="4" y="396"/>
                    <a:pt x="3" y="396"/>
                    <a:pt x="3" y="394"/>
                  </a:cubicBezTo>
                  <a:cubicBezTo>
                    <a:pt x="3" y="393"/>
                    <a:pt x="4" y="392"/>
                    <a:pt x="5" y="392"/>
                  </a:cubicBezTo>
                  <a:cubicBezTo>
                    <a:pt x="6" y="392"/>
                    <a:pt x="7" y="393"/>
                    <a:pt x="7" y="394"/>
                  </a:cubicBezTo>
                  <a:close/>
                  <a:moveTo>
                    <a:pt x="7" y="402"/>
                  </a:moveTo>
                  <a:lnTo>
                    <a:pt x="7" y="402"/>
                  </a:lnTo>
                  <a:cubicBezTo>
                    <a:pt x="7" y="404"/>
                    <a:pt x="6" y="404"/>
                    <a:pt x="5" y="404"/>
                  </a:cubicBezTo>
                  <a:cubicBezTo>
                    <a:pt x="4" y="404"/>
                    <a:pt x="3" y="404"/>
                    <a:pt x="3" y="402"/>
                  </a:cubicBezTo>
                  <a:cubicBezTo>
                    <a:pt x="3" y="401"/>
                    <a:pt x="4" y="400"/>
                    <a:pt x="5" y="400"/>
                  </a:cubicBezTo>
                  <a:cubicBezTo>
                    <a:pt x="6" y="400"/>
                    <a:pt x="7" y="401"/>
                    <a:pt x="7" y="402"/>
                  </a:cubicBezTo>
                  <a:close/>
                  <a:moveTo>
                    <a:pt x="7" y="410"/>
                  </a:moveTo>
                  <a:lnTo>
                    <a:pt x="7" y="410"/>
                  </a:lnTo>
                  <a:cubicBezTo>
                    <a:pt x="7" y="412"/>
                    <a:pt x="6" y="412"/>
                    <a:pt x="5" y="412"/>
                  </a:cubicBezTo>
                  <a:cubicBezTo>
                    <a:pt x="4" y="412"/>
                    <a:pt x="3" y="412"/>
                    <a:pt x="3" y="410"/>
                  </a:cubicBezTo>
                  <a:cubicBezTo>
                    <a:pt x="3" y="409"/>
                    <a:pt x="4" y="408"/>
                    <a:pt x="5" y="408"/>
                  </a:cubicBezTo>
                  <a:cubicBezTo>
                    <a:pt x="6" y="408"/>
                    <a:pt x="7" y="409"/>
                    <a:pt x="7" y="410"/>
                  </a:cubicBezTo>
                  <a:close/>
                  <a:moveTo>
                    <a:pt x="7" y="418"/>
                  </a:moveTo>
                  <a:lnTo>
                    <a:pt x="7" y="418"/>
                  </a:lnTo>
                  <a:cubicBezTo>
                    <a:pt x="7" y="420"/>
                    <a:pt x="6" y="420"/>
                    <a:pt x="5" y="420"/>
                  </a:cubicBezTo>
                  <a:cubicBezTo>
                    <a:pt x="4" y="420"/>
                    <a:pt x="3" y="420"/>
                    <a:pt x="3" y="418"/>
                  </a:cubicBezTo>
                  <a:cubicBezTo>
                    <a:pt x="3" y="417"/>
                    <a:pt x="4" y="416"/>
                    <a:pt x="5" y="416"/>
                  </a:cubicBezTo>
                  <a:cubicBezTo>
                    <a:pt x="6" y="416"/>
                    <a:pt x="7" y="417"/>
                    <a:pt x="7" y="418"/>
                  </a:cubicBezTo>
                  <a:close/>
                  <a:moveTo>
                    <a:pt x="7" y="426"/>
                  </a:moveTo>
                  <a:lnTo>
                    <a:pt x="7" y="427"/>
                  </a:lnTo>
                  <a:cubicBezTo>
                    <a:pt x="7" y="428"/>
                    <a:pt x="6" y="429"/>
                    <a:pt x="5" y="429"/>
                  </a:cubicBezTo>
                  <a:cubicBezTo>
                    <a:pt x="4" y="429"/>
                    <a:pt x="3" y="428"/>
                    <a:pt x="3" y="427"/>
                  </a:cubicBezTo>
                  <a:lnTo>
                    <a:pt x="3" y="426"/>
                  </a:lnTo>
                  <a:cubicBezTo>
                    <a:pt x="3" y="425"/>
                    <a:pt x="4" y="424"/>
                    <a:pt x="5" y="424"/>
                  </a:cubicBezTo>
                  <a:cubicBezTo>
                    <a:pt x="6" y="424"/>
                    <a:pt x="7" y="425"/>
                    <a:pt x="7" y="426"/>
                  </a:cubicBezTo>
                  <a:close/>
                  <a:moveTo>
                    <a:pt x="7" y="435"/>
                  </a:moveTo>
                  <a:lnTo>
                    <a:pt x="7" y="435"/>
                  </a:lnTo>
                  <a:cubicBezTo>
                    <a:pt x="7" y="436"/>
                    <a:pt x="6" y="437"/>
                    <a:pt x="5" y="437"/>
                  </a:cubicBezTo>
                  <a:cubicBezTo>
                    <a:pt x="4" y="437"/>
                    <a:pt x="3" y="436"/>
                    <a:pt x="3" y="435"/>
                  </a:cubicBezTo>
                  <a:cubicBezTo>
                    <a:pt x="3" y="433"/>
                    <a:pt x="4" y="432"/>
                    <a:pt x="5" y="432"/>
                  </a:cubicBezTo>
                  <a:cubicBezTo>
                    <a:pt x="6" y="432"/>
                    <a:pt x="7" y="433"/>
                    <a:pt x="7" y="435"/>
                  </a:cubicBezTo>
                  <a:close/>
                  <a:moveTo>
                    <a:pt x="7" y="443"/>
                  </a:moveTo>
                  <a:lnTo>
                    <a:pt x="7" y="443"/>
                  </a:lnTo>
                  <a:cubicBezTo>
                    <a:pt x="7" y="444"/>
                    <a:pt x="6" y="445"/>
                    <a:pt x="5" y="445"/>
                  </a:cubicBezTo>
                  <a:cubicBezTo>
                    <a:pt x="4" y="445"/>
                    <a:pt x="3" y="444"/>
                    <a:pt x="3" y="443"/>
                  </a:cubicBezTo>
                  <a:cubicBezTo>
                    <a:pt x="3" y="441"/>
                    <a:pt x="4" y="441"/>
                    <a:pt x="5" y="441"/>
                  </a:cubicBezTo>
                  <a:cubicBezTo>
                    <a:pt x="6" y="441"/>
                    <a:pt x="7" y="441"/>
                    <a:pt x="7" y="443"/>
                  </a:cubicBezTo>
                  <a:close/>
                  <a:moveTo>
                    <a:pt x="7" y="451"/>
                  </a:moveTo>
                  <a:lnTo>
                    <a:pt x="7" y="451"/>
                  </a:lnTo>
                  <a:cubicBezTo>
                    <a:pt x="7" y="452"/>
                    <a:pt x="6" y="453"/>
                    <a:pt x="5" y="453"/>
                  </a:cubicBezTo>
                  <a:cubicBezTo>
                    <a:pt x="4" y="453"/>
                    <a:pt x="3" y="452"/>
                    <a:pt x="3" y="451"/>
                  </a:cubicBezTo>
                  <a:cubicBezTo>
                    <a:pt x="3" y="449"/>
                    <a:pt x="4" y="449"/>
                    <a:pt x="5" y="449"/>
                  </a:cubicBezTo>
                  <a:cubicBezTo>
                    <a:pt x="6" y="449"/>
                    <a:pt x="7" y="449"/>
                    <a:pt x="7" y="451"/>
                  </a:cubicBezTo>
                  <a:close/>
                  <a:moveTo>
                    <a:pt x="7" y="459"/>
                  </a:moveTo>
                  <a:lnTo>
                    <a:pt x="7" y="459"/>
                  </a:lnTo>
                  <a:cubicBezTo>
                    <a:pt x="7" y="460"/>
                    <a:pt x="6" y="461"/>
                    <a:pt x="5" y="461"/>
                  </a:cubicBezTo>
                  <a:cubicBezTo>
                    <a:pt x="4" y="461"/>
                    <a:pt x="3" y="460"/>
                    <a:pt x="3" y="459"/>
                  </a:cubicBezTo>
                  <a:cubicBezTo>
                    <a:pt x="3" y="457"/>
                    <a:pt x="4" y="457"/>
                    <a:pt x="5" y="457"/>
                  </a:cubicBezTo>
                  <a:cubicBezTo>
                    <a:pt x="6" y="457"/>
                    <a:pt x="7" y="457"/>
                    <a:pt x="7" y="459"/>
                  </a:cubicBezTo>
                  <a:close/>
                  <a:moveTo>
                    <a:pt x="7" y="467"/>
                  </a:moveTo>
                  <a:lnTo>
                    <a:pt x="7" y="467"/>
                  </a:lnTo>
                  <a:cubicBezTo>
                    <a:pt x="7" y="468"/>
                    <a:pt x="6" y="469"/>
                    <a:pt x="5" y="469"/>
                  </a:cubicBezTo>
                  <a:cubicBezTo>
                    <a:pt x="4" y="469"/>
                    <a:pt x="3" y="468"/>
                    <a:pt x="3" y="467"/>
                  </a:cubicBezTo>
                  <a:cubicBezTo>
                    <a:pt x="3" y="465"/>
                    <a:pt x="4" y="465"/>
                    <a:pt x="5" y="465"/>
                  </a:cubicBezTo>
                  <a:cubicBezTo>
                    <a:pt x="6" y="465"/>
                    <a:pt x="7" y="465"/>
                    <a:pt x="7" y="467"/>
                  </a:cubicBezTo>
                  <a:close/>
                  <a:moveTo>
                    <a:pt x="7" y="475"/>
                  </a:moveTo>
                  <a:lnTo>
                    <a:pt x="7" y="475"/>
                  </a:lnTo>
                  <a:cubicBezTo>
                    <a:pt x="7" y="476"/>
                    <a:pt x="6" y="477"/>
                    <a:pt x="5" y="477"/>
                  </a:cubicBezTo>
                  <a:cubicBezTo>
                    <a:pt x="4" y="477"/>
                    <a:pt x="3" y="476"/>
                    <a:pt x="3" y="475"/>
                  </a:cubicBezTo>
                  <a:cubicBezTo>
                    <a:pt x="3" y="473"/>
                    <a:pt x="4" y="473"/>
                    <a:pt x="5" y="473"/>
                  </a:cubicBezTo>
                  <a:cubicBezTo>
                    <a:pt x="6" y="473"/>
                    <a:pt x="7" y="473"/>
                    <a:pt x="7" y="475"/>
                  </a:cubicBezTo>
                  <a:close/>
                  <a:moveTo>
                    <a:pt x="7" y="483"/>
                  </a:moveTo>
                  <a:lnTo>
                    <a:pt x="7" y="483"/>
                  </a:lnTo>
                  <a:cubicBezTo>
                    <a:pt x="7" y="484"/>
                    <a:pt x="6" y="485"/>
                    <a:pt x="5" y="485"/>
                  </a:cubicBezTo>
                  <a:cubicBezTo>
                    <a:pt x="4" y="485"/>
                    <a:pt x="3" y="484"/>
                    <a:pt x="3" y="483"/>
                  </a:cubicBezTo>
                  <a:cubicBezTo>
                    <a:pt x="3" y="481"/>
                    <a:pt x="4" y="481"/>
                    <a:pt x="5" y="481"/>
                  </a:cubicBezTo>
                  <a:cubicBezTo>
                    <a:pt x="6" y="481"/>
                    <a:pt x="7" y="481"/>
                    <a:pt x="7" y="483"/>
                  </a:cubicBezTo>
                  <a:close/>
                  <a:moveTo>
                    <a:pt x="7" y="491"/>
                  </a:moveTo>
                  <a:lnTo>
                    <a:pt x="7" y="491"/>
                  </a:lnTo>
                  <a:cubicBezTo>
                    <a:pt x="7" y="492"/>
                    <a:pt x="6" y="493"/>
                    <a:pt x="5" y="493"/>
                  </a:cubicBezTo>
                  <a:cubicBezTo>
                    <a:pt x="4" y="493"/>
                    <a:pt x="3" y="492"/>
                    <a:pt x="3" y="491"/>
                  </a:cubicBezTo>
                  <a:cubicBezTo>
                    <a:pt x="3" y="489"/>
                    <a:pt x="4" y="489"/>
                    <a:pt x="5" y="489"/>
                  </a:cubicBezTo>
                  <a:cubicBezTo>
                    <a:pt x="6" y="489"/>
                    <a:pt x="7" y="489"/>
                    <a:pt x="7" y="491"/>
                  </a:cubicBezTo>
                  <a:close/>
                  <a:moveTo>
                    <a:pt x="7" y="499"/>
                  </a:moveTo>
                  <a:lnTo>
                    <a:pt x="7" y="499"/>
                  </a:lnTo>
                  <a:cubicBezTo>
                    <a:pt x="7" y="500"/>
                    <a:pt x="7" y="501"/>
                    <a:pt x="5" y="501"/>
                  </a:cubicBezTo>
                  <a:cubicBezTo>
                    <a:pt x="4" y="501"/>
                    <a:pt x="3" y="500"/>
                    <a:pt x="3" y="499"/>
                  </a:cubicBezTo>
                  <a:cubicBezTo>
                    <a:pt x="3" y="497"/>
                    <a:pt x="4" y="497"/>
                    <a:pt x="5" y="497"/>
                  </a:cubicBezTo>
                  <a:cubicBezTo>
                    <a:pt x="7" y="497"/>
                    <a:pt x="7" y="497"/>
                    <a:pt x="7" y="499"/>
                  </a:cubicBezTo>
                  <a:close/>
                  <a:moveTo>
                    <a:pt x="8" y="507"/>
                  </a:moveTo>
                  <a:lnTo>
                    <a:pt x="8" y="507"/>
                  </a:lnTo>
                  <a:cubicBezTo>
                    <a:pt x="8" y="508"/>
                    <a:pt x="7" y="509"/>
                    <a:pt x="6" y="509"/>
                  </a:cubicBezTo>
                  <a:cubicBezTo>
                    <a:pt x="4" y="509"/>
                    <a:pt x="4" y="508"/>
                    <a:pt x="4" y="507"/>
                  </a:cubicBezTo>
                  <a:cubicBezTo>
                    <a:pt x="4" y="505"/>
                    <a:pt x="4" y="505"/>
                    <a:pt x="6" y="505"/>
                  </a:cubicBezTo>
                  <a:cubicBezTo>
                    <a:pt x="7" y="505"/>
                    <a:pt x="8" y="505"/>
                    <a:pt x="8" y="507"/>
                  </a:cubicBezTo>
                  <a:close/>
                  <a:moveTo>
                    <a:pt x="8" y="515"/>
                  </a:moveTo>
                  <a:lnTo>
                    <a:pt x="8" y="515"/>
                  </a:lnTo>
                  <a:cubicBezTo>
                    <a:pt x="8" y="516"/>
                    <a:pt x="7" y="517"/>
                    <a:pt x="6" y="517"/>
                  </a:cubicBezTo>
                  <a:cubicBezTo>
                    <a:pt x="4" y="517"/>
                    <a:pt x="4" y="516"/>
                    <a:pt x="4" y="515"/>
                  </a:cubicBezTo>
                  <a:cubicBezTo>
                    <a:pt x="4" y="513"/>
                    <a:pt x="4" y="513"/>
                    <a:pt x="6" y="513"/>
                  </a:cubicBezTo>
                  <a:cubicBezTo>
                    <a:pt x="7" y="513"/>
                    <a:pt x="8" y="513"/>
                    <a:pt x="8" y="515"/>
                  </a:cubicBezTo>
                  <a:close/>
                  <a:moveTo>
                    <a:pt x="8" y="523"/>
                  </a:moveTo>
                  <a:lnTo>
                    <a:pt x="8" y="523"/>
                  </a:lnTo>
                  <a:cubicBezTo>
                    <a:pt x="8" y="524"/>
                    <a:pt x="7" y="525"/>
                    <a:pt x="6" y="525"/>
                  </a:cubicBezTo>
                  <a:cubicBezTo>
                    <a:pt x="5" y="525"/>
                    <a:pt x="4" y="524"/>
                    <a:pt x="4" y="523"/>
                  </a:cubicBezTo>
                  <a:cubicBezTo>
                    <a:pt x="4" y="521"/>
                    <a:pt x="5" y="521"/>
                    <a:pt x="6" y="521"/>
                  </a:cubicBezTo>
                  <a:cubicBezTo>
                    <a:pt x="7" y="521"/>
                    <a:pt x="8" y="521"/>
                    <a:pt x="8" y="523"/>
                  </a:cubicBezTo>
                  <a:close/>
                  <a:moveTo>
                    <a:pt x="8" y="531"/>
                  </a:moveTo>
                  <a:lnTo>
                    <a:pt x="8" y="531"/>
                  </a:lnTo>
                  <a:cubicBezTo>
                    <a:pt x="8" y="532"/>
                    <a:pt x="7" y="533"/>
                    <a:pt x="6" y="533"/>
                  </a:cubicBezTo>
                  <a:cubicBezTo>
                    <a:pt x="5" y="533"/>
                    <a:pt x="4" y="532"/>
                    <a:pt x="4" y="531"/>
                  </a:cubicBezTo>
                  <a:cubicBezTo>
                    <a:pt x="4" y="529"/>
                    <a:pt x="5" y="529"/>
                    <a:pt x="6" y="529"/>
                  </a:cubicBezTo>
                  <a:cubicBezTo>
                    <a:pt x="7" y="529"/>
                    <a:pt x="8" y="529"/>
                    <a:pt x="8" y="531"/>
                  </a:cubicBezTo>
                  <a:close/>
                  <a:moveTo>
                    <a:pt x="8" y="539"/>
                  </a:moveTo>
                  <a:lnTo>
                    <a:pt x="8" y="539"/>
                  </a:lnTo>
                  <a:cubicBezTo>
                    <a:pt x="8" y="540"/>
                    <a:pt x="7" y="541"/>
                    <a:pt x="6" y="541"/>
                  </a:cubicBezTo>
                  <a:cubicBezTo>
                    <a:pt x="5" y="541"/>
                    <a:pt x="4" y="540"/>
                    <a:pt x="4" y="539"/>
                  </a:cubicBezTo>
                  <a:cubicBezTo>
                    <a:pt x="4" y="537"/>
                    <a:pt x="5" y="537"/>
                    <a:pt x="6" y="537"/>
                  </a:cubicBezTo>
                  <a:cubicBezTo>
                    <a:pt x="7" y="537"/>
                    <a:pt x="8" y="537"/>
                    <a:pt x="8" y="539"/>
                  </a:cubicBezTo>
                  <a:close/>
                  <a:moveTo>
                    <a:pt x="8" y="547"/>
                  </a:moveTo>
                  <a:lnTo>
                    <a:pt x="8" y="547"/>
                  </a:lnTo>
                  <a:cubicBezTo>
                    <a:pt x="8" y="548"/>
                    <a:pt x="7" y="549"/>
                    <a:pt x="6" y="549"/>
                  </a:cubicBezTo>
                  <a:cubicBezTo>
                    <a:pt x="5" y="549"/>
                    <a:pt x="4" y="548"/>
                    <a:pt x="4" y="547"/>
                  </a:cubicBezTo>
                  <a:cubicBezTo>
                    <a:pt x="4" y="545"/>
                    <a:pt x="5" y="545"/>
                    <a:pt x="6" y="545"/>
                  </a:cubicBezTo>
                  <a:cubicBezTo>
                    <a:pt x="7" y="545"/>
                    <a:pt x="8" y="545"/>
                    <a:pt x="8" y="547"/>
                  </a:cubicBezTo>
                  <a:close/>
                  <a:moveTo>
                    <a:pt x="8" y="555"/>
                  </a:moveTo>
                  <a:lnTo>
                    <a:pt x="8" y="555"/>
                  </a:lnTo>
                  <a:cubicBezTo>
                    <a:pt x="8" y="556"/>
                    <a:pt x="7" y="557"/>
                    <a:pt x="6" y="557"/>
                  </a:cubicBezTo>
                  <a:cubicBezTo>
                    <a:pt x="5" y="557"/>
                    <a:pt x="4" y="556"/>
                    <a:pt x="4" y="555"/>
                  </a:cubicBezTo>
                  <a:cubicBezTo>
                    <a:pt x="4" y="553"/>
                    <a:pt x="5" y="553"/>
                    <a:pt x="6" y="553"/>
                  </a:cubicBezTo>
                  <a:cubicBezTo>
                    <a:pt x="7" y="553"/>
                    <a:pt x="8" y="553"/>
                    <a:pt x="8" y="555"/>
                  </a:cubicBezTo>
                  <a:close/>
                  <a:moveTo>
                    <a:pt x="8" y="563"/>
                  </a:moveTo>
                  <a:lnTo>
                    <a:pt x="8" y="563"/>
                  </a:lnTo>
                  <a:cubicBezTo>
                    <a:pt x="8" y="564"/>
                    <a:pt x="7" y="565"/>
                    <a:pt x="6" y="565"/>
                  </a:cubicBezTo>
                  <a:cubicBezTo>
                    <a:pt x="5" y="565"/>
                    <a:pt x="4" y="564"/>
                    <a:pt x="4" y="563"/>
                  </a:cubicBezTo>
                  <a:cubicBezTo>
                    <a:pt x="4" y="561"/>
                    <a:pt x="5" y="561"/>
                    <a:pt x="6" y="561"/>
                  </a:cubicBezTo>
                  <a:cubicBezTo>
                    <a:pt x="7" y="561"/>
                    <a:pt x="8" y="561"/>
                    <a:pt x="8" y="563"/>
                  </a:cubicBezTo>
                  <a:close/>
                  <a:moveTo>
                    <a:pt x="8" y="571"/>
                  </a:moveTo>
                  <a:lnTo>
                    <a:pt x="8" y="571"/>
                  </a:lnTo>
                  <a:cubicBezTo>
                    <a:pt x="8" y="572"/>
                    <a:pt x="7" y="573"/>
                    <a:pt x="6" y="573"/>
                  </a:cubicBezTo>
                  <a:cubicBezTo>
                    <a:pt x="5" y="573"/>
                    <a:pt x="4" y="572"/>
                    <a:pt x="4" y="571"/>
                  </a:cubicBezTo>
                  <a:cubicBezTo>
                    <a:pt x="4" y="569"/>
                    <a:pt x="5" y="569"/>
                    <a:pt x="6" y="569"/>
                  </a:cubicBezTo>
                  <a:cubicBezTo>
                    <a:pt x="7" y="569"/>
                    <a:pt x="8" y="569"/>
                    <a:pt x="8" y="571"/>
                  </a:cubicBezTo>
                  <a:close/>
                  <a:moveTo>
                    <a:pt x="8" y="579"/>
                  </a:moveTo>
                  <a:lnTo>
                    <a:pt x="8" y="579"/>
                  </a:lnTo>
                  <a:cubicBezTo>
                    <a:pt x="8" y="580"/>
                    <a:pt x="7" y="581"/>
                    <a:pt x="6" y="581"/>
                  </a:cubicBezTo>
                  <a:cubicBezTo>
                    <a:pt x="5" y="581"/>
                    <a:pt x="4" y="580"/>
                    <a:pt x="4" y="579"/>
                  </a:cubicBezTo>
                  <a:cubicBezTo>
                    <a:pt x="4" y="577"/>
                    <a:pt x="5" y="577"/>
                    <a:pt x="6" y="577"/>
                  </a:cubicBezTo>
                  <a:cubicBezTo>
                    <a:pt x="7" y="577"/>
                    <a:pt x="8" y="577"/>
                    <a:pt x="8" y="579"/>
                  </a:cubicBezTo>
                  <a:close/>
                  <a:moveTo>
                    <a:pt x="8" y="587"/>
                  </a:moveTo>
                  <a:lnTo>
                    <a:pt x="8" y="587"/>
                  </a:lnTo>
                  <a:cubicBezTo>
                    <a:pt x="8" y="588"/>
                    <a:pt x="7" y="589"/>
                    <a:pt x="6" y="589"/>
                  </a:cubicBezTo>
                  <a:cubicBezTo>
                    <a:pt x="5" y="589"/>
                    <a:pt x="4" y="588"/>
                    <a:pt x="4" y="587"/>
                  </a:cubicBezTo>
                  <a:cubicBezTo>
                    <a:pt x="4" y="585"/>
                    <a:pt x="5" y="585"/>
                    <a:pt x="6" y="585"/>
                  </a:cubicBezTo>
                  <a:cubicBezTo>
                    <a:pt x="7" y="585"/>
                    <a:pt x="8" y="585"/>
                    <a:pt x="8" y="587"/>
                  </a:cubicBezTo>
                  <a:close/>
                  <a:moveTo>
                    <a:pt x="8" y="595"/>
                  </a:moveTo>
                  <a:lnTo>
                    <a:pt x="8" y="595"/>
                  </a:lnTo>
                  <a:cubicBezTo>
                    <a:pt x="8" y="596"/>
                    <a:pt x="7" y="597"/>
                    <a:pt x="6" y="597"/>
                  </a:cubicBezTo>
                  <a:cubicBezTo>
                    <a:pt x="5" y="597"/>
                    <a:pt x="4" y="596"/>
                    <a:pt x="4" y="595"/>
                  </a:cubicBezTo>
                  <a:cubicBezTo>
                    <a:pt x="4" y="593"/>
                    <a:pt x="5" y="593"/>
                    <a:pt x="6" y="593"/>
                  </a:cubicBezTo>
                  <a:cubicBezTo>
                    <a:pt x="7" y="593"/>
                    <a:pt x="8" y="593"/>
                    <a:pt x="8" y="595"/>
                  </a:cubicBezTo>
                  <a:close/>
                  <a:moveTo>
                    <a:pt x="8" y="603"/>
                  </a:moveTo>
                  <a:lnTo>
                    <a:pt x="8" y="603"/>
                  </a:lnTo>
                  <a:cubicBezTo>
                    <a:pt x="8" y="604"/>
                    <a:pt x="7" y="605"/>
                    <a:pt x="6" y="605"/>
                  </a:cubicBezTo>
                  <a:cubicBezTo>
                    <a:pt x="5" y="605"/>
                    <a:pt x="4" y="604"/>
                    <a:pt x="4" y="603"/>
                  </a:cubicBezTo>
                  <a:cubicBezTo>
                    <a:pt x="4" y="601"/>
                    <a:pt x="5" y="601"/>
                    <a:pt x="6" y="601"/>
                  </a:cubicBezTo>
                  <a:cubicBezTo>
                    <a:pt x="7" y="601"/>
                    <a:pt x="8" y="601"/>
                    <a:pt x="8" y="603"/>
                  </a:cubicBezTo>
                  <a:close/>
                  <a:moveTo>
                    <a:pt x="8" y="611"/>
                  </a:moveTo>
                  <a:lnTo>
                    <a:pt x="8" y="611"/>
                  </a:lnTo>
                  <a:cubicBezTo>
                    <a:pt x="8" y="612"/>
                    <a:pt x="7" y="613"/>
                    <a:pt x="6" y="613"/>
                  </a:cubicBezTo>
                  <a:cubicBezTo>
                    <a:pt x="5" y="613"/>
                    <a:pt x="4" y="612"/>
                    <a:pt x="4" y="611"/>
                  </a:cubicBezTo>
                  <a:cubicBezTo>
                    <a:pt x="4" y="609"/>
                    <a:pt x="5" y="609"/>
                    <a:pt x="6" y="609"/>
                  </a:cubicBezTo>
                  <a:cubicBezTo>
                    <a:pt x="7" y="609"/>
                    <a:pt x="8" y="609"/>
                    <a:pt x="8" y="611"/>
                  </a:cubicBezTo>
                  <a:close/>
                  <a:moveTo>
                    <a:pt x="8" y="619"/>
                  </a:moveTo>
                  <a:lnTo>
                    <a:pt x="8" y="619"/>
                  </a:lnTo>
                  <a:cubicBezTo>
                    <a:pt x="8" y="620"/>
                    <a:pt x="7" y="621"/>
                    <a:pt x="6" y="621"/>
                  </a:cubicBezTo>
                  <a:cubicBezTo>
                    <a:pt x="5" y="621"/>
                    <a:pt x="4" y="620"/>
                    <a:pt x="4" y="619"/>
                  </a:cubicBezTo>
                  <a:cubicBezTo>
                    <a:pt x="4" y="617"/>
                    <a:pt x="5" y="617"/>
                    <a:pt x="6" y="617"/>
                  </a:cubicBezTo>
                  <a:cubicBezTo>
                    <a:pt x="7" y="617"/>
                    <a:pt x="8" y="617"/>
                    <a:pt x="8" y="619"/>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41" name="Freeform 450"/>
            <p:cNvSpPr>
              <a:spLocks noEditPoints="1"/>
            </p:cNvSpPr>
            <p:nvPr/>
          </p:nvSpPr>
          <p:spPr bwMode="auto">
            <a:xfrm>
              <a:off x="5406" y="2219"/>
              <a:ext cx="2" cy="249"/>
            </a:xfrm>
            <a:custGeom>
              <a:avLst/>
              <a:gdLst>
                <a:gd name="T0" fmla="*/ 0 w 8"/>
                <a:gd name="T1" fmla="*/ 0 h 796"/>
                <a:gd name="T2" fmla="*/ 0 w 8"/>
                <a:gd name="T3" fmla="*/ 0 h 796"/>
                <a:gd name="T4" fmla="*/ 0 w 8"/>
                <a:gd name="T5" fmla="*/ 0 h 796"/>
                <a:gd name="T6" fmla="*/ 0 w 8"/>
                <a:gd name="T7" fmla="*/ 0 h 796"/>
                <a:gd name="T8" fmla="*/ 0 w 8"/>
                <a:gd name="T9" fmla="*/ 0 h 796"/>
                <a:gd name="T10" fmla="*/ 0 w 8"/>
                <a:gd name="T11" fmla="*/ 0 h 796"/>
                <a:gd name="T12" fmla="*/ 0 w 8"/>
                <a:gd name="T13" fmla="*/ 0 h 796"/>
                <a:gd name="T14" fmla="*/ 0 w 8"/>
                <a:gd name="T15" fmla="*/ 0 h 796"/>
                <a:gd name="T16" fmla="*/ 0 w 8"/>
                <a:gd name="T17" fmla="*/ 0 h 796"/>
                <a:gd name="T18" fmla="*/ 0 w 8"/>
                <a:gd name="T19" fmla="*/ 0 h 796"/>
                <a:gd name="T20" fmla="*/ 0 w 8"/>
                <a:gd name="T21" fmla="*/ 0 h 796"/>
                <a:gd name="T22" fmla="*/ 0 w 8"/>
                <a:gd name="T23" fmla="*/ 0 h 796"/>
                <a:gd name="T24" fmla="*/ 0 w 8"/>
                <a:gd name="T25" fmla="*/ 0 h 796"/>
                <a:gd name="T26" fmla="*/ 0 w 8"/>
                <a:gd name="T27" fmla="*/ 0 h 796"/>
                <a:gd name="T28" fmla="*/ 0 w 8"/>
                <a:gd name="T29" fmla="*/ 0 h 796"/>
                <a:gd name="T30" fmla="*/ 0 w 8"/>
                <a:gd name="T31" fmla="*/ 0 h 796"/>
                <a:gd name="T32" fmla="*/ 0 w 8"/>
                <a:gd name="T33" fmla="*/ 0 h 796"/>
                <a:gd name="T34" fmla="*/ 0 w 8"/>
                <a:gd name="T35" fmla="*/ 0 h 796"/>
                <a:gd name="T36" fmla="*/ 0 w 8"/>
                <a:gd name="T37" fmla="*/ 0 h 796"/>
                <a:gd name="T38" fmla="*/ 0 w 8"/>
                <a:gd name="T39" fmla="*/ 0 h 796"/>
                <a:gd name="T40" fmla="*/ 0 w 8"/>
                <a:gd name="T41" fmla="*/ 0 h 796"/>
                <a:gd name="T42" fmla="*/ 0 w 8"/>
                <a:gd name="T43" fmla="*/ 0 h 796"/>
                <a:gd name="T44" fmla="*/ 0 w 8"/>
                <a:gd name="T45" fmla="*/ 0 h 796"/>
                <a:gd name="T46" fmla="*/ 0 w 8"/>
                <a:gd name="T47" fmla="*/ 0 h 796"/>
                <a:gd name="T48" fmla="*/ 0 w 8"/>
                <a:gd name="T49" fmla="*/ 0 h 796"/>
                <a:gd name="T50" fmla="*/ 0 w 8"/>
                <a:gd name="T51" fmla="*/ 0 h 796"/>
                <a:gd name="T52" fmla="*/ 0 w 8"/>
                <a:gd name="T53" fmla="*/ 0 h 796"/>
                <a:gd name="T54" fmla="*/ 0 w 8"/>
                <a:gd name="T55" fmla="*/ 0 h 796"/>
                <a:gd name="T56" fmla="*/ 0 w 8"/>
                <a:gd name="T57" fmla="*/ 0 h 796"/>
                <a:gd name="T58" fmla="*/ 0 w 8"/>
                <a:gd name="T59" fmla="*/ 0 h 796"/>
                <a:gd name="T60" fmla="*/ 0 w 8"/>
                <a:gd name="T61" fmla="*/ 0 h 796"/>
                <a:gd name="T62" fmla="*/ 0 w 8"/>
                <a:gd name="T63" fmla="*/ 0 h 796"/>
                <a:gd name="T64" fmla="*/ 0 w 8"/>
                <a:gd name="T65" fmla="*/ 0 h 796"/>
                <a:gd name="T66" fmla="*/ 0 w 8"/>
                <a:gd name="T67" fmla="*/ 0 h 796"/>
                <a:gd name="T68" fmla="*/ 0 w 8"/>
                <a:gd name="T69" fmla="*/ 0 h 796"/>
                <a:gd name="T70" fmla="*/ 0 w 8"/>
                <a:gd name="T71" fmla="*/ 0 h 796"/>
                <a:gd name="T72" fmla="*/ 0 w 8"/>
                <a:gd name="T73" fmla="*/ 0 h 796"/>
                <a:gd name="T74" fmla="*/ 0 w 8"/>
                <a:gd name="T75" fmla="*/ 0 h 796"/>
                <a:gd name="T76" fmla="*/ 0 w 8"/>
                <a:gd name="T77" fmla="*/ 1 h 796"/>
                <a:gd name="T78" fmla="*/ 0 w 8"/>
                <a:gd name="T79" fmla="*/ 1 h 796"/>
                <a:gd name="T80" fmla="*/ 0 w 8"/>
                <a:gd name="T81" fmla="*/ 1 h 796"/>
                <a:gd name="T82" fmla="*/ 0 w 8"/>
                <a:gd name="T83" fmla="*/ 1 h 796"/>
                <a:gd name="T84" fmla="*/ 0 w 8"/>
                <a:gd name="T85" fmla="*/ 1 h 796"/>
                <a:gd name="T86" fmla="*/ 0 w 8"/>
                <a:gd name="T87" fmla="*/ 1 h 796"/>
                <a:gd name="T88" fmla="*/ 0 w 8"/>
                <a:gd name="T89" fmla="*/ 1 h 796"/>
                <a:gd name="T90" fmla="*/ 0 w 8"/>
                <a:gd name="T91" fmla="*/ 1 h 796"/>
                <a:gd name="T92" fmla="*/ 0 w 8"/>
                <a:gd name="T93" fmla="*/ 1 h 796"/>
                <a:gd name="T94" fmla="*/ 0 w 8"/>
                <a:gd name="T95" fmla="*/ 1 h 796"/>
                <a:gd name="T96" fmla="*/ 0 w 8"/>
                <a:gd name="T97" fmla="*/ 1 h 796"/>
                <a:gd name="T98" fmla="*/ 0 w 8"/>
                <a:gd name="T99" fmla="*/ 1 h 796"/>
                <a:gd name="T100" fmla="*/ 0 w 8"/>
                <a:gd name="T101" fmla="*/ 1 h 796"/>
                <a:gd name="T102" fmla="*/ 0 w 8"/>
                <a:gd name="T103" fmla="*/ 1 h 796"/>
                <a:gd name="T104" fmla="*/ 0 w 8"/>
                <a:gd name="T105" fmla="*/ 1 h 796"/>
                <a:gd name="T106" fmla="*/ 0 w 8"/>
                <a:gd name="T107" fmla="*/ 1 h 796"/>
                <a:gd name="T108" fmla="*/ 0 w 8"/>
                <a:gd name="T109" fmla="*/ 1 h 796"/>
                <a:gd name="T110" fmla="*/ 0 w 8"/>
                <a:gd name="T111" fmla="*/ 1 h 796"/>
                <a:gd name="T112" fmla="*/ 0 w 8"/>
                <a:gd name="T113" fmla="*/ 1 h 796"/>
                <a:gd name="T114" fmla="*/ 0 w 8"/>
                <a:gd name="T115" fmla="*/ 1 h 796"/>
                <a:gd name="T116" fmla="*/ 0 w 8"/>
                <a:gd name="T117" fmla="*/ 1 h 796"/>
                <a:gd name="T118" fmla="*/ 0 w 8"/>
                <a:gd name="T119" fmla="*/ 1 h 796"/>
                <a:gd name="T120" fmla="*/ 0 w 8"/>
                <a:gd name="T121" fmla="*/ 1 h 796"/>
                <a:gd name="T122" fmla="*/ 0 w 8"/>
                <a:gd name="T123" fmla="*/ 1 h 796"/>
                <a:gd name="T124" fmla="*/ 0 w 8"/>
                <a:gd name="T125" fmla="*/ 1 h 7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
                <a:gd name="T190" fmla="*/ 0 h 796"/>
                <a:gd name="T191" fmla="*/ 8 w 8"/>
                <a:gd name="T192" fmla="*/ 796 h 7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 h="796">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3" y="68"/>
                    <a:pt x="2" y="68"/>
                  </a:cubicBezTo>
                  <a:cubicBezTo>
                    <a:pt x="1" y="68"/>
                    <a:pt x="0" y="67"/>
                    <a:pt x="0" y="66"/>
                  </a:cubicBezTo>
                  <a:cubicBezTo>
                    <a:pt x="0" y="65"/>
                    <a:pt x="1" y="64"/>
                    <a:pt x="2" y="64"/>
                  </a:cubicBezTo>
                  <a:cubicBezTo>
                    <a:pt x="3" y="64"/>
                    <a:pt x="4" y="65"/>
                    <a:pt x="4" y="66"/>
                  </a:cubicBezTo>
                  <a:close/>
                  <a:moveTo>
                    <a:pt x="4" y="74"/>
                  </a:moveTo>
                  <a:lnTo>
                    <a:pt x="4" y="74"/>
                  </a:lnTo>
                  <a:cubicBezTo>
                    <a:pt x="4" y="75"/>
                    <a:pt x="3" y="76"/>
                    <a:pt x="2" y="76"/>
                  </a:cubicBezTo>
                  <a:cubicBezTo>
                    <a:pt x="1" y="76"/>
                    <a:pt x="0" y="75"/>
                    <a:pt x="0" y="74"/>
                  </a:cubicBezTo>
                  <a:cubicBezTo>
                    <a:pt x="0" y="73"/>
                    <a:pt x="1" y="72"/>
                    <a:pt x="2" y="72"/>
                  </a:cubicBezTo>
                  <a:cubicBezTo>
                    <a:pt x="3" y="72"/>
                    <a:pt x="4" y="73"/>
                    <a:pt x="4" y="74"/>
                  </a:cubicBezTo>
                  <a:close/>
                  <a:moveTo>
                    <a:pt x="4" y="82"/>
                  </a:moveTo>
                  <a:lnTo>
                    <a:pt x="4" y="82"/>
                  </a:lnTo>
                  <a:cubicBezTo>
                    <a:pt x="4" y="83"/>
                    <a:pt x="3" y="84"/>
                    <a:pt x="2" y="84"/>
                  </a:cubicBezTo>
                  <a:cubicBezTo>
                    <a:pt x="1" y="84"/>
                    <a:pt x="0" y="83"/>
                    <a:pt x="0" y="82"/>
                  </a:cubicBezTo>
                  <a:cubicBezTo>
                    <a:pt x="0" y="81"/>
                    <a:pt x="1" y="80"/>
                    <a:pt x="2" y="80"/>
                  </a:cubicBezTo>
                  <a:cubicBezTo>
                    <a:pt x="3" y="80"/>
                    <a:pt x="4" y="81"/>
                    <a:pt x="4" y="82"/>
                  </a:cubicBezTo>
                  <a:close/>
                  <a:moveTo>
                    <a:pt x="4" y="90"/>
                  </a:moveTo>
                  <a:lnTo>
                    <a:pt x="4" y="90"/>
                  </a:lnTo>
                  <a:cubicBezTo>
                    <a:pt x="4" y="91"/>
                    <a:pt x="3" y="92"/>
                    <a:pt x="2" y="92"/>
                  </a:cubicBezTo>
                  <a:cubicBezTo>
                    <a:pt x="1" y="92"/>
                    <a:pt x="0" y="91"/>
                    <a:pt x="0" y="90"/>
                  </a:cubicBezTo>
                  <a:cubicBezTo>
                    <a:pt x="0" y="89"/>
                    <a:pt x="1" y="88"/>
                    <a:pt x="2" y="88"/>
                  </a:cubicBezTo>
                  <a:cubicBezTo>
                    <a:pt x="3" y="88"/>
                    <a:pt x="4" y="89"/>
                    <a:pt x="4" y="90"/>
                  </a:cubicBezTo>
                  <a:close/>
                  <a:moveTo>
                    <a:pt x="4" y="98"/>
                  </a:moveTo>
                  <a:lnTo>
                    <a:pt x="4" y="98"/>
                  </a:lnTo>
                  <a:cubicBezTo>
                    <a:pt x="4" y="99"/>
                    <a:pt x="3" y="100"/>
                    <a:pt x="2" y="100"/>
                  </a:cubicBezTo>
                  <a:cubicBezTo>
                    <a:pt x="1" y="100"/>
                    <a:pt x="0" y="99"/>
                    <a:pt x="0" y="98"/>
                  </a:cubicBezTo>
                  <a:cubicBezTo>
                    <a:pt x="0" y="97"/>
                    <a:pt x="1" y="96"/>
                    <a:pt x="2" y="96"/>
                  </a:cubicBezTo>
                  <a:cubicBezTo>
                    <a:pt x="3" y="96"/>
                    <a:pt x="4" y="97"/>
                    <a:pt x="4" y="98"/>
                  </a:cubicBezTo>
                  <a:close/>
                  <a:moveTo>
                    <a:pt x="4" y="106"/>
                  </a:moveTo>
                  <a:lnTo>
                    <a:pt x="4" y="106"/>
                  </a:lnTo>
                  <a:cubicBezTo>
                    <a:pt x="4" y="107"/>
                    <a:pt x="3" y="108"/>
                    <a:pt x="2" y="108"/>
                  </a:cubicBezTo>
                  <a:cubicBezTo>
                    <a:pt x="1" y="108"/>
                    <a:pt x="0" y="107"/>
                    <a:pt x="0" y="106"/>
                  </a:cubicBezTo>
                  <a:cubicBezTo>
                    <a:pt x="0" y="105"/>
                    <a:pt x="1" y="104"/>
                    <a:pt x="2" y="104"/>
                  </a:cubicBezTo>
                  <a:cubicBezTo>
                    <a:pt x="3" y="104"/>
                    <a:pt x="4" y="105"/>
                    <a:pt x="4" y="106"/>
                  </a:cubicBezTo>
                  <a:close/>
                  <a:moveTo>
                    <a:pt x="4" y="114"/>
                  </a:moveTo>
                  <a:lnTo>
                    <a:pt x="4" y="114"/>
                  </a:lnTo>
                  <a:cubicBezTo>
                    <a:pt x="4" y="115"/>
                    <a:pt x="3" y="116"/>
                    <a:pt x="2" y="116"/>
                  </a:cubicBezTo>
                  <a:cubicBezTo>
                    <a:pt x="1" y="116"/>
                    <a:pt x="0" y="115"/>
                    <a:pt x="0" y="114"/>
                  </a:cubicBezTo>
                  <a:cubicBezTo>
                    <a:pt x="0" y="113"/>
                    <a:pt x="1" y="112"/>
                    <a:pt x="2" y="112"/>
                  </a:cubicBezTo>
                  <a:cubicBezTo>
                    <a:pt x="3" y="112"/>
                    <a:pt x="4" y="113"/>
                    <a:pt x="4" y="114"/>
                  </a:cubicBezTo>
                  <a:close/>
                  <a:moveTo>
                    <a:pt x="4" y="122"/>
                  </a:moveTo>
                  <a:lnTo>
                    <a:pt x="4" y="122"/>
                  </a:lnTo>
                  <a:cubicBezTo>
                    <a:pt x="4" y="123"/>
                    <a:pt x="3" y="124"/>
                    <a:pt x="2" y="124"/>
                  </a:cubicBezTo>
                  <a:cubicBezTo>
                    <a:pt x="1" y="124"/>
                    <a:pt x="0" y="123"/>
                    <a:pt x="0" y="122"/>
                  </a:cubicBezTo>
                  <a:cubicBezTo>
                    <a:pt x="0" y="121"/>
                    <a:pt x="1" y="120"/>
                    <a:pt x="2" y="120"/>
                  </a:cubicBezTo>
                  <a:cubicBezTo>
                    <a:pt x="3" y="120"/>
                    <a:pt x="4" y="121"/>
                    <a:pt x="4" y="122"/>
                  </a:cubicBezTo>
                  <a:close/>
                  <a:moveTo>
                    <a:pt x="4" y="130"/>
                  </a:moveTo>
                  <a:lnTo>
                    <a:pt x="4" y="130"/>
                  </a:lnTo>
                  <a:cubicBezTo>
                    <a:pt x="4" y="131"/>
                    <a:pt x="3" y="132"/>
                    <a:pt x="2" y="132"/>
                  </a:cubicBezTo>
                  <a:cubicBezTo>
                    <a:pt x="1" y="132"/>
                    <a:pt x="0" y="131"/>
                    <a:pt x="0" y="130"/>
                  </a:cubicBezTo>
                  <a:cubicBezTo>
                    <a:pt x="0" y="129"/>
                    <a:pt x="1" y="128"/>
                    <a:pt x="2" y="128"/>
                  </a:cubicBezTo>
                  <a:cubicBezTo>
                    <a:pt x="3" y="128"/>
                    <a:pt x="4" y="129"/>
                    <a:pt x="4" y="130"/>
                  </a:cubicBezTo>
                  <a:close/>
                  <a:moveTo>
                    <a:pt x="4" y="138"/>
                  </a:moveTo>
                  <a:lnTo>
                    <a:pt x="4" y="138"/>
                  </a:lnTo>
                  <a:cubicBezTo>
                    <a:pt x="4" y="139"/>
                    <a:pt x="3" y="140"/>
                    <a:pt x="2" y="140"/>
                  </a:cubicBezTo>
                  <a:cubicBezTo>
                    <a:pt x="1" y="140"/>
                    <a:pt x="0" y="139"/>
                    <a:pt x="0" y="138"/>
                  </a:cubicBezTo>
                  <a:cubicBezTo>
                    <a:pt x="0" y="137"/>
                    <a:pt x="1" y="136"/>
                    <a:pt x="2" y="136"/>
                  </a:cubicBezTo>
                  <a:cubicBezTo>
                    <a:pt x="3" y="136"/>
                    <a:pt x="4" y="137"/>
                    <a:pt x="4" y="138"/>
                  </a:cubicBezTo>
                  <a:close/>
                  <a:moveTo>
                    <a:pt x="4" y="146"/>
                  </a:moveTo>
                  <a:lnTo>
                    <a:pt x="4" y="146"/>
                  </a:lnTo>
                  <a:cubicBezTo>
                    <a:pt x="4" y="147"/>
                    <a:pt x="3" y="148"/>
                    <a:pt x="2" y="148"/>
                  </a:cubicBezTo>
                  <a:cubicBezTo>
                    <a:pt x="1" y="148"/>
                    <a:pt x="0" y="147"/>
                    <a:pt x="0" y="146"/>
                  </a:cubicBezTo>
                  <a:cubicBezTo>
                    <a:pt x="0" y="145"/>
                    <a:pt x="1" y="144"/>
                    <a:pt x="2" y="144"/>
                  </a:cubicBezTo>
                  <a:cubicBezTo>
                    <a:pt x="3" y="144"/>
                    <a:pt x="4" y="145"/>
                    <a:pt x="4" y="146"/>
                  </a:cubicBezTo>
                  <a:close/>
                  <a:moveTo>
                    <a:pt x="4" y="154"/>
                  </a:moveTo>
                  <a:lnTo>
                    <a:pt x="4" y="154"/>
                  </a:lnTo>
                  <a:cubicBezTo>
                    <a:pt x="4" y="155"/>
                    <a:pt x="4" y="156"/>
                    <a:pt x="2" y="156"/>
                  </a:cubicBezTo>
                  <a:cubicBezTo>
                    <a:pt x="1" y="156"/>
                    <a:pt x="0" y="155"/>
                    <a:pt x="0" y="154"/>
                  </a:cubicBezTo>
                  <a:cubicBezTo>
                    <a:pt x="0" y="153"/>
                    <a:pt x="1" y="152"/>
                    <a:pt x="2" y="152"/>
                  </a:cubicBezTo>
                  <a:cubicBezTo>
                    <a:pt x="4" y="152"/>
                    <a:pt x="4" y="153"/>
                    <a:pt x="4" y="154"/>
                  </a:cubicBezTo>
                  <a:close/>
                  <a:moveTo>
                    <a:pt x="4" y="162"/>
                  </a:moveTo>
                  <a:lnTo>
                    <a:pt x="4" y="162"/>
                  </a:lnTo>
                  <a:cubicBezTo>
                    <a:pt x="4" y="163"/>
                    <a:pt x="4" y="164"/>
                    <a:pt x="2" y="164"/>
                  </a:cubicBezTo>
                  <a:cubicBezTo>
                    <a:pt x="1" y="164"/>
                    <a:pt x="0" y="163"/>
                    <a:pt x="0" y="162"/>
                  </a:cubicBezTo>
                  <a:cubicBezTo>
                    <a:pt x="0" y="161"/>
                    <a:pt x="1" y="160"/>
                    <a:pt x="2" y="160"/>
                  </a:cubicBezTo>
                  <a:cubicBezTo>
                    <a:pt x="4" y="160"/>
                    <a:pt x="4" y="161"/>
                    <a:pt x="4" y="162"/>
                  </a:cubicBezTo>
                  <a:close/>
                  <a:moveTo>
                    <a:pt x="4" y="170"/>
                  </a:moveTo>
                  <a:lnTo>
                    <a:pt x="4" y="170"/>
                  </a:lnTo>
                  <a:cubicBezTo>
                    <a:pt x="4" y="171"/>
                    <a:pt x="4" y="172"/>
                    <a:pt x="2" y="172"/>
                  </a:cubicBezTo>
                  <a:cubicBezTo>
                    <a:pt x="1" y="172"/>
                    <a:pt x="0" y="171"/>
                    <a:pt x="0" y="170"/>
                  </a:cubicBezTo>
                  <a:cubicBezTo>
                    <a:pt x="0" y="169"/>
                    <a:pt x="1" y="168"/>
                    <a:pt x="2" y="168"/>
                  </a:cubicBezTo>
                  <a:cubicBezTo>
                    <a:pt x="4" y="168"/>
                    <a:pt x="4" y="169"/>
                    <a:pt x="4" y="170"/>
                  </a:cubicBezTo>
                  <a:close/>
                  <a:moveTo>
                    <a:pt x="5" y="178"/>
                  </a:moveTo>
                  <a:lnTo>
                    <a:pt x="5" y="178"/>
                  </a:lnTo>
                  <a:cubicBezTo>
                    <a:pt x="5" y="179"/>
                    <a:pt x="4" y="180"/>
                    <a:pt x="3" y="180"/>
                  </a:cubicBezTo>
                  <a:cubicBezTo>
                    <a:pt x="1" y="180"/>
                    <a:pt x="1" y="179"/>
                    <a:pt x="1" y="178"/>
                  </a:cubicBezTo>
                  <a:cubicBezTo>
                    <a:pt x="1" y="177"/>
                    <a:pt x="1" y="176"/>
                    <a:pt x="3" y="176"/>
                  </a:cubicBezTo>
                  <a:cubicBezTo>
                    <a:pt x="4" y="176"/>
                    <a:pt x="5" y="177"/>
                    <a:pt x="5" y="178"/>
                  </a:cubicBezTo>
                  <a:close/>
                  <a:moveTo>
                    <a:pt x="5" y="186"/>
                  </a:moveTo>
                  <a:lnTo>
                    <a:pt x="5" y="186"/>
                  </a:lnTo>
                  <a:cubicBezTo>
                    <a:pt x="5" y="187"/>
                    <a:pt x="4" y="188"/>
                    <a:pt x="3" y="188"/>
                  </a:cubicBezTo>
                  <a:cubicBezTo>
                    <a:pt x="1" y="188"/>
                    <a:pt x="1" y="187"/>
                    <a:pt x="1" y="186"/>
                  </a:cubicBezTo>
                  <a:cubicBezTo>
                    <a:pt x="1" y="185"/>
                    <a:pt x="1" y="184"/>
                    <a:pt x="3" y="184"/>
                  </a:cubicBezTo>
                  <a:cubicBezTo>
                    <a:pt x="4" y="184"/>
                    <a:pt x="5" y="185"/>
                    <a:pt x="5" y="186"/>
                  </a:cubicBezTo>
                  <a:close/>
                  <a:moveTo>
                    <a:pt x="5" y="194"/>
                  </a:moveTo>
                  <a:lnTo>
                    <a:pt x="5" y="194"/>
                  </a:lnTo>
                  <a:cubicBezTo>
                    <a:pt x="5" y="195"/>
                    <a:pt x="4" y="196"/>
                    <a:pt x="3" y="196"/>
                  </a:cubicBezTo>
                  <a:cubicBezTo>
                    <a:pt x="2" y="196"/>
                    <a:pt x="1" y="195"/>
                    <a:pt x="1" y="194"/>
                  </a:cubicBezTo>
                  <a:cubicBezTo>
                    <a:pt x="1" y="193"/>
                    <a:pt x="2" y="192"/>
                    <a:pt x="3" y="192"/>
                  </a:cubicBezTo>
                  <a:cubicBezTo>
                    <a:pt x="4" y="192"/>
                    <a:pt x="5" y="193"/>
                    <a:pt x="5" y="194"/>
                  </a:cubicBezTo>
                  <a:close/>
                  <a:moveTo>
                    <a:pt x="5" y="202"/>
                  </a:moveTo>
                  <a:lnTo>
                    <a:pt x="5" y="202"/>
                  </a:lnTo>
                  <a:cubicBezTo>
                    <a:pt x="5" y="203"/>
                    <a:pt x="4" y="204"/>
                    <a:pt x="3" y="204"/>
                  </a:cubicBezTo>
                  <a:cubicBezTo>
                    <a:pt x="2" y="204"/>
                    <a:pt x="1" y="203"/>
                    <a:pt x="1" y="202"/>
                  </a:cubicBezTo>
                  <a:cubicBezTo>
                    <a:pt x="1" y="201"/>
                    <a:pt x="2" y="200"/>
                    <a:pt x="3" y="200"/>
                  </a:cubicBezTo>
                  <a:cubicBezTo>
                    <a:pt x="4" y="200"/>
                    <a:pt x="5" y="201"/>
                    <a:pt x="5" y="202"/>
                  </a:cubicBezTo>
                  <a:close/>
                  <a:moveTo>
                    <a:pt x="5" y="210"/>
                  </a:moveTo>
                  <a:lnTo>
                    <a:pt x="5" y="210"/>
                  </a:lnTo>
                  <a:cubicBezTo>
                    <a:pt x="5" y="211"/>
                    <a:pt x="4" y="212"/>
                    <a:pt x="3" y="212"/>
                  </a:cubicBezTo>
                  <a:cubicBezTo>
                    <a:pt x="2" y="212"/>
                    <a:pt x="1" y="211"/>
                    <a:pt x="1" y="210"/>
                  </a:cubicBezTo>
                  <a:cubicBezTo>
                    <a:pt x="1" y="209"/>
                    <a:pt x="2" y="208"/>
                    <a:pt x="3" y="208"/>
                  </a:cubicBezTo>
                  <a:cubicBezTo>
                    <a:pt x="4" y="208"/>
                    <a:pt x="5" y="209"/>
                    <a:pt x="5" y="210"/>
                  </a:cubicBezTo>
                  <a:close/>
                  <a:moveTo>
                    <a:pt x="5" y="218"/>
                  </a:moveTo>
                  <a:lnTo>
                    <a:pt x="5" y="218"/>
                  </a:lnTo>
                  <a:cubicBezTo>
                    <a:pt x="5" y="219"/>
                    <a:pt x="4" y="220"/>
                    <a:pt x="3" y="220"/>
                  </a:cubicBezTo>
                  <a:cubicBezTo>
                    <a:pt x="2" y="220"/>
                    <a:pt x="1" y="219"/>
                    <a:pt x="1" y="218"/>
                  </a:cubicBezTo>
                  <a:cubicBezTo>
                    <a:pt x="1" y="217"/>
                    <a:pt x="2" y="216"/>
                    <a:pt x="3" y="216"/>
                  </a:cubicBezTo>
                  <a:cubicBezTo>
                    <a:pt x="4" y="216"/>
                    <a:pt x="5" y="217"/>
                    <a:pt x="5" y="218"/>
                  </a:cubicBezTo>
                  <a:close/>
                  <a:moveTo>
                    <a:pt x="5" y="226"/>
                  </a:moveTo>
                  <a:lnTo>
                    <a:pt x="5" y="226"/>
                  </a:lnTo>
                  <a:cubicBezTo>
                    <a:pt x="5" y="227"/>
                    <a:pt x="4" y="228"/>
                    <a:pt x="3" y="228"/>
                  </a:cubicBezTo>
                  <a:cubicBezTo>
                    <a:pt x="2" y="228"/>
                    <a:pt x="1" y="227"/>
                    <a:pt x="1" y="226"/>
                  </a:cubicBezTo>
                  <a:cubicBezTo>
                    <a:pt x="1" y="225"/>
                    <a:pt x="2" y="224"/>
                    <a:pt x="3" y="224"/>
                  </a:cubicBezTo>
                  <a:cubicBezTo>
                    <a:pt x="4" y="224"/>
                    <a:pt x="5" y="225"/>
                    <a:pt x="5" y="226"/>
                  </a:cubicBezTo>
                  <a:close/>
                  <a:moveTo>
                    <a:pt x="5" y="234"/>
                  </a:moveTo>
                  <a:lnTo>
                    <a:pt x="5" y="234"/>
                  </a:lnTo>
                  <a:cubicBezTo>
                    <a:pt x="5" y="235"/>
                    <a:pt x="4" y="236"/>
                    <a:pt x="3" y="236"/>
                  </a:cubicBezTo>
                  <a:cubicBezTo>
                    <a:pt x="2" y="236"/>
                    <a:pt x="1" y="235"/>
                    <a:pt x="1" y="234"/>
                  </a:cubicBezTo>
                  <a:cubicBezTo>
                    <a:pt x="1" y="233"/>
                    <a:pt x="2" y="232"/>
                    <a:pt x="3" y="232"/>
                  </a:cubicBezTo>
                  <a:cubicBezTo>
                    <a:pt x="4" y="232"/>
                    <a:pt x="5" y="233"/>
                    <a:pt x="5" y="234"/>
                  </a:cubicBezTo>
                  <a:close/>
                  <a:moveTo>
                    <a:pt x="5" y="242"/>
                  </a:moveTo>
                  <a:lnTo>
                    <a:pt x="5" y="242"/>
                  </a:lnTo>
                  <a:cubicBezTo>
                    <a:pt x="5" y="243"/>
                    <a:pt x="4" y="244"/>
                    <a:pt x="3" y="244"/>
                  </a:cubicBezTo>
                  <a:cubicBezTo>
                    <a:pt x="2" y="244"/>
                    <a:pt x="1" y="243"/>
                    <a:pt x="1" y="242"/>
                  </a:cubicBezTo>
                  <a:cubicBezTo>
                    <a:pt x="1" y="241"/>
                    <a:pt x="2" y="240"/>
                    <a:pt x="3" y="240"/>
                  </a:cubicBezTo>
                  <a:cubicBezTo>
                    <a:pt x="4" y="240"/>
                    <a:pt x="5" y="241"/>
                    <a:pt x="5" y="242"/>
                  </a:cubicBezTo>
                  <a:close/>
                  <a:moveTo>
                    <a:pt x="5" y="250"/>
                  </a:moveTo>
                  <a:lnTo>
                    <a:pt x="5" y="250"/>
                  </a:lnTo>
                  <a:cubicBezTo>
                    <a:pt x="5" y="251"/>
                    <a:pt x="4" y="252"/>
                    <a:pt x="3" y="252"/>
                  </a:cubicBezTo>
                  <a:cubicBezTo>
                    <a:pt x="2" y="252"/>
                    <a:pt x="1" y="251"/>
                    <a:pt x="1" y="250"/>
                  </a:cubicBezTo>
                  <a:cubicBezTo>
                    <a:pt x="1" y="249"/>
                    <a:pt x="2" y="248"/>
                    <a:pt x="3" y="248"/>
                  </a:cubicBezTo>
                  <a:cubicBezTo>
                    <a:pt x="4" y="248"/>
                    <a:pt x="5" y="249"/>
                    <a:pt x="5" y="250"/>
                  </a:cubicBezTo>
                  <a:close/>
                  <a:moveTo>
                    <a:pt x="5" y="258"/>
                  </a:moveTo>
                  <a:lnTo>
                    <a:pt x="5" y="258"/>
                  </a:lnTo>
                  <a:cubicBezTo>
                    <a:pt x="5" y="259"/>
                    <a:pt x="4" y="260"/>
                    <a:pt x="3" y="260"/>
                  </a:cubicBezTo>
                  <a:cubicBezTo>
                    <a:pt x="2" y="260"/>
                    <a:pt x="1" y="259"/>
                    <a:pt x="1" y="258"/>
                  </a:cubicBezTo>
                  <a:cubicBezTo>
                    <a:pt x="1" y="257"/>
                    <a:pt x="2" y="256"/>
                    <a:pt x="3" y="256"/>
                  </a:cubicBezTo>
                  <a:cubicBezTo>
                    <a:pt x="4" y="256"/>
                    <a:pt x="5" y="257"/>
                    <a:pt x="5" y="258"/>
                  </a:cubicBezTo>
                  <a:close/>
                  <a:moveTo>
                    <a:pt x="5" y="266"/>
                  </a:moveTo>
                  <a:lnTo>
                    <a:pt x="5" y="266"/>
                  </a:lnTo>
                  <a:cubicBezTo>
                    <a:pt x="5" y="267"/>
                    <a:pt x="4" y="268"/>
                    <a:pt x="3" y="268"/>
                  </a:cubicBezTo>
                  <a:cubicBezTo>
                    <a:pt x="2" y="268"/>
                    <a:pt x="1" y="267"/>
                    <a:pt x="1" y="266"/>
                  </a:cubicBezTo>
                  <a:cubicBezTo>
                    <a:pt x="1" y="265"/>
                    <a:pt x="2" y="264"/>
                    <a:pt x="3" y="264"/>
                  </a:cubicBezTo>
                  <a:cubicBezTo>
                    <a:pt x="4" y="264"/>
                    <a:pt x="5" y="265"/>
                    <a:pt x="5" y="266"/>
                  </a:cubicBezTo>
                  <a:close/>
                  <a:moveTo>
                    <a:pt x="5" y="274"/>
                  </a:moveTo>
                  <a:lnTo>
                    <a:pt x="5" y="274"/>
                  </a:lnTo>
                  <a:cubicBezTo>
                    <a:pt x="5" y="275"/>
                    <a:pt x="4" y="276"/>
                    <a:pt x="3" y="276"/>
                  </a:cubicBezTo>
                  <a:cubicBezTo>
                    <a:pt x="2" y="276"/>
                    <a:pt x="1" y="275"/>
                    <a:pt x="1" y="274"/>
                  </a:cubicBezTo>
                  <a:cubicBezTo>
                    <a:pt x="1" y="273"/>
                    <a:pt x="2" y="272"/>
                    <a:pt x="3" y="272"/>
                  </a:cubicBezTo>
                  <a:cubicBezTo>
                    <a:pt x="4" y="272"/>
                    <a:pt x="5" y="273"/>
                    <a:pt x="5" y="274"/>
                  </a:cubicBezTo>
                  <a:close/>
                  <a:moveTo>
                    <a:pt x="5" y="282"/>
                  </a:moveTo>
                  <a:lnTo>
                    <a:pt x="5" y="282"/>
                  </a:lnTo>
                  <a:cubicBezTo>
                    <a:pt x="5" y="283"/>
                    <a:pt x="4" y="284"/>
                    <a:pt x="3" y="284"/>
                  </a:cubicBezTo>
                  <a:cubicBezTo>
                    <a:pt x="2" y="284"/>
                    <a:pt x="1" y="283"/>
                    <a:pt x="1" y="282"/>
                  </a:cubicBezTo>
                  <a:cubicBezTo>
                    <a:pt x="1" y="281"/>
                    <a:pt x="2" y="280"/>
                    <a:pt x="3" y="280"/>
                  </a:cubicBezTo>
                  <a:cubicBezTo>
                    <a:pt x="4" y="280"/>
                    <a:pt x="5" y="281"/>
                    <a:pt x="5" y="282"/>
                  </a:cubicBezTo>
                  <a:close/>
                  <a:moveTo>
                    <a:pt x="5" y="290"/>
                  </a:moveTo>
                  <a:lnTo>
                    <a:pt x="5" y="290"/>
                  </a:lnTo>
                  <a:cubicBezTo>
                    <a:pt x="5" y="291"/>
                    <a:pt x="4" y="292"/>
                    <a:pt x="3" y="292"/>
                  </a:cubicBezTo>
                  <a:cubicBezTo>
                    <a:pt x="2" y="292"/>
                    <a:pt x="1" y="291"/>
                    <a:pt x="1" y="290"/>
                  </a:cubicBezTo>
                  <a:cubicBezTo>
                    <a:pt x="1" y="289"/>
                    <a:pt x="2" y="288"/>
                    <a:pt x="3" y="288"/>
                  </a:cubicBezTo>
                  <a:cubicBezTo>
                    <a:pt x="4" y="288"/>
                    <a:pt x="5" y="289"/>
                    <a:pt x="5" y="290"/>
                  </a:cubicBezTo>
                  <a:close/>
                  <a:moveTo>
                    <a:pt x="5" y="298"/>
                  </a:moveTo>
                  <a:lnTo>
                    <a:pt x="5" y="298"/>
                  </a:lnTo>
                  <a:cubicBezTo>
                    <a:pt x="5" y="299"/>
                    <a:pt x="4" y="300"/>
                    <a:pt x="3" y="300"/>
                  </a:cubicBezTo>
                  <a:cubicBezTo>
                    <a:pt x="2" y="300"/>
                    <a:pt x="1" y="299"/>
                    <a:pt x="1" y="298"/>
                  </a:cubicBezTo>
                  <a:cubicBezTo>
                    <a:pt x="1" y="297"/>
                    <a:pt x="2" y="296"/>
                    <a:pt x="3" y="296"/>
                  </a:cubicBezTo>
                  <a:cubicBezTo>
                    <a:pt x="4" y="296"/>
                    <a:pt x="5" y="297"/>
                    <a:pt x="5" y="298"/>
                  </a:cubicBezTo>
                  <a:close/>
                  <a:moveTo>
                    <a:pt x="5" y="306"/>
                  </a:moveTo>
                  <a:lnTo>
                    <a:pt x="5" y="306"/>
                  </a:lnTo>
                  <a:cubicBezTo>
                    <a:pt x="5" y="307"/>
                    <a:pt x="4" y="308"/>
                    <a:pt x="3" y="308"/>
                  </a:cubicBezTo>
                  <a:cubicBezTo>
                    <a:pt x="2" y="308"/>
                    <a:pt x="1" y="307"/>
                    <a:pt x="1" y="306"/>
                  </a:cubicBezTo>
                  <a:cubicBezTo>
                    <a:pt x="1" y="305"/>
                    <a:pt x="2" y="304"/>
                    <a:pt x="3" y="304"/>
                  </a:cubicBezTo>
                  <a:cubicBezTo>
                    <a:pt x="4" y="304"/>
                    <a:pt x="5" y="305"/>
                    <a:pt x="5" y="306"/>
                  </a:cubicBezTo>
                  <a:close/>
                  <a:moveTo>
                    <a:pt x="5" y="314"/>
                  </a:moveTo>
                  <a:lnTo>
                    <a:pt x="5" y="314"/>
                  </a:lnTo>
                  <a:cubicBezTo>
                    <a:pt x="5" y="315"/>
                    <a:pt x="4" y="316"/>
                    <a:pt x="3" y="316"/>
                  </a:cubicBezTo>
                  <a:cubicBezTo>
                    <a:pt x="2" y="316"/>
                    <a:pt x="1" y="315"/>
                    <a:pt x="1" y="314"/>
                  </a:cubicBezTo>
                  <a:cubicBezTo>
                    <a:pt x="1" y="313"/>
                    <a:pt x="2" y="312"/>
                    <a:pt x="3" y="312"/>
                  </a:cubicBezTo>
                  <a:cubicBezTo>
                    <a:pt x="4" y="312"/>
                    <a:pt x="5" y="313"/>
                    <a:pt x="5" y="314"/>
                  </a:cubicBezTo>
                  <a:close/>
                  <a:moveTo>
                    <a:pt x="5" y="322"/>
                  </a:moveTo>
                  <a:lnTo>
                    <a:pt x="5" y="322"/>
                  </a:lnTo>
                  <a:cubicBezTo>
                    <a:pt x="5" y="323"/>
                    <a:pt x="4" y="324"/>
                    <a:pt x="3" y="324"/>
                  </a:cubicBezTo>
                  <a:cubicBezTo>
                    <a:pt x="2" y="324"/>
                    <a:pt x="1" y="323"/>
                    <a:pt x="1" y="322"/>
                  </a:cubicBezTo>
                  <a:cubicBezTo>
                    <a:pt x="1" y="321"/>
                    <a:pt x="2" y="320"/>
                    <a:pt x="3" y="320"/>
                  </a:cubicBezTo>
                  <a:cubicBezTo>
                    <a:pt x="4" y="320"/>
                    <a:pt x="5" y="321"/>
                    <a:pt x="5" y="322"/>
                  </a:cubicBezTo>
                  <a:close/>
                  <a:moveTo>
                    <a:pt x="5" y="330"/>
                  </a:moveTo>
                  <a:lnTo>
                    <a:pt x="5" y="330"/>
                  </a:lnTo>
                  <a:cubicBezTo>
                    <a:pt x="5" y="331"/>
                    <a:pt x="4" y="332"/>
                    <a:pt x="3" y="332"/>
                  </a:cubicBezTo>
                  <a:cubicBezTo>
                    <a:pt x="2" y="332"/>
                    <a:pt x="1" y="331"/>
                    <a:pt x="1" y="330"/>
                  </a:cubicBezTo>
                  <a:cubicBezTo>
                    <a:pt x="1" y="329"/>
                    <a:pt x="2" y="328"/>
                    <a:pt x="3" y="328"/>
                  </a:cubicBezTo>
                  <a:cubicBezTo>
                    <a:pt x="4" y="328"/>
                    <a:pt x="5" y="329"/>
                    <a:pt x="5" y="330"/>
                  </a:cubicBezTo>
                  <a:close/>
                  <a:moveTo>
                    <a:pt x="5" y="338"/>
                  </a:moveTo>
                  <a:lnTo>
                    <a:pt x="5" y="338"/>
                  </a:lnTo>
                  <a:cubicBezTo>
                    <a:pt x="5" y="339"/>
                    <a:pt x="4" y="340"/>
                    <a:pt x="3" y="340"/>
                  </a:cubicBezTo>
                  <a:cubicBezTo>
                    <a:pt x="2" y="340"/>
                    <a:pt x="1" y="339"/>
                    <a:pt x="1" y="338"/>
                  </a:cubicBezTo>
                  <a:cubicBezTo>
                    <a:pt x="1" y="337"/>
                    <a:pt x="2" y="336"/>
                    <a:pt x="3" y="336"/>
                  </a:cubicBezTo>
                  <a:cubicBezTo>
                    <a:pt x="4" y="336"/>
                    <a:pt x="5" y="337"/>
                    <a:pt x="5" y="338"/>
                  </a:cubicBezTo>
                  <a:close/>
                  <a:moveTo>
                    <a:pt x="5" y="346"/>
                  </a:moveTo>
                  <a:lnTo>
                    <a:pt x="5" y="346"/>
                  </a:lnTo>
                  <a:cubicBezTo>
                    <a:pt x="5" y="347"/>
                    <a:pt x="5" y="348"/>
                    <a:pt x="3" y="348"/>
                  </a:cubicBezTo>
                  <a:cubicBezTo>
                    <a:pt x="2" y="348"/>
                    <a:pt x="1" y="347"/>
                    <a:pt x="1" y="346"/>
                  </a:cubicBezTo>
                  <a:cubicBezTo>
                    <a:pt x="1" y="345"/>
                    <a:pt x="2" y="344"/>
                    <a:pt x="3" y="344"/>
                  </a:cubicBezTo>
                  <a:cubicBezTo>
                    <a:pt x="5" y="344"/>
                    <a:pt x="5" y="345"/>
                    <a:pt x="5" y="346"/>
                  </a:cubicBezTo>
                  <a:close/>
                  <a:moveTo>
                    <a:pt x="5" y="354"/>
                  </a:moveTo>
                  <a:lnTo>
                    <a:pt x="5" y="354"/>
                  </a:lnTo>
                  <a:cubicBezTo>
                    <a:pt x="5" y="355"/>
                    <a:pt x="5" y="356"/>
                    <a:pt x="3" y="356"/>
                  </a:cubicBezTo>
                  <a:cubicBezTo>
                    <a:pt x="2" y="356"/>
                    <a:pt x="1" y="355"/>
                    <a:pt x="1" y="354"/>
                  </a:cubicBezTo>
                  <a:cubicBezTo>
                    <a:pt x="1" y="353"/>
                    <a:pt x="2" y="352"/>
                    <a:pt x="3" y="352"/>
                  </a:cubicBezTo>
                  <a:cubicBezTo>
                    <a:pt x="5" y="352"/>
                    <a:pt x="5" y="353"/>
                    <a:pt x="5" y="354"/>
                  </a:cubicBezTo>
                  <a:close/>
                  <a:moveTo>
                    <a:pt x="5" y="362"/>
                  </a:moveTo>
                  <a:lnTo>
                    <a:pt x="5" y="362"/>
                  </a:lnTo>
                  <a:cubicBezTo>
                    <a:pt x="5" y="363"/>
                    <a:pt x="5" y="364"/>
                    <a:pt x="3" y="364"/>
                  </a:cubicBezTo>
                  <a:cubicBezTo>
                    <a:pt x="2" y="364"/>
                    <a:pt x="1" y="363"/>
                    <a:pt x="1" y="362"/>
                  </a:cubicBezTo>
                  <a:cubicBezTo>
                    <a:pt x="1" y="361"/>
                    <a:pt x="2" y="360"/>
                    <a:pt x="3" y="360"/>
                  </a:cubicBezTo>
                  <a:cubicBezTo>
                    <a:pt x="5" y="360"/>
                    <a:pt x="5" y="361"/>
                    <a:pt x="5" y="362"/>
                  </a:cubicBezTo>
                  <a:close/>
                  <a:moveTo>
                    <a:pt x="6" y="370"/>
                  </a:moveTo>
                  <a:lnTo>
                    <a:pt x="6" y="370"/>
                  </a:lnTo>
                  <a:cubicBezTo>
                    <a:pt x="6" y="371"/>
                    <a:pt x="5" y="372"/>
                    <a:pt x="4" y="372"/>
                  </a:cubicBezTo>
                  <a:cubicBezTo>
                    <a:pt x="2" y="372"/>
                    <a:pt x="2" y="371"/>
                    <a:pt x="2" y="370"/>
                  </a:cubicBezTo>
                  <a:cubicBezTo>
                    <a:pt x="2" y="369"/>
                    <a:pt x="2" y="368"/>
                    <a:pt x="4" y="368"/>
                  </a:cubicBezTo>
                  <a:cubicBezTo>
                    <a:pt x="5" y="368"/>
                    <a:pt x="6" y="369"/>
                    <a:pt x="6" y="370"/>
                  </a:cubicBezTo>
                  <a:close/>
                  <a:moveTo>
                    <a:pt x="6" y="378"/>
                  </a:moveTo>
                  <a:lnTo>
                    <a:pt x="6" y="378"/>
                  </a:lnTo>
                  <a:cubicBezTo>
                    <a:pt x="6" y="379"/>
                    <a:pt x="5" y="380"/>
                    <a:pt x="4" y="380"/>
                  </a:cubicBezTo>
                  <a:cubicBezTo>
                    <a:pt x="2" y="380"/>
                    <a:pt x="2" y="379"/>
                    <a:pt x="2" y="378"/>
                  </a:cubicBezTo>
                  <a:cubicBezTo>
                    <a:pt x="2" y="377"/>
                    <a:pt x="2" y="376"/>
                    <a:pt x="4" y="376"/>
                  </a:cubicBezTo>
                  <a:cubicBezTo>
                    <a:pt x="5" y="376"/>
                    <a:pt x="6" y="377"/>
                    <a:pt x="6" y="378"/>
                  </a:cubicBezTo>
                  <a:close/>
                  <a:moveTo>
                    <a:pt x="6" y="386"/>
                  </a:moveTo>
                  <a:lnTo>
                    <a:pt x="6" y="386"/>
                  </a:lnTo>
                  <a:cubicBezTo>
                    <a:pt x="6" y="387"/>
                    <a:pt x="5" y="388"/>
                    <a:pt x="4" y="388"/>
                  </a:cubicBezTo>
                  <a:cubicBezTo>
                    <a:pt x="2" y="388"/>
                    <a:pt x="2" y="387"/>
                    <a:pt x="2" y="386"/>
                  </a:cubicBezTo>
                  <a:cubicBezTo>
                    <a:pt x="2" y="385"/>
                    <a:pt x="2" y="384"/>
                    <a:pt x="4" y="384"/>
                  </a:cubicBezTo>
                  <a:cubicBezTo>
                    <a:pt x="5" y="384"/>
                    <a:pt x="6" y="385"/>
                    <a:pt x="6" y="386"/>
                  </a:cubicBezTo>
                  <a:close/>
                  <a:moveTo>
                    <a:pt x="6" y="394"/>
                  </a:moveTo>
                  <a:lnTo>
                    <a:pt x="6" y="394"/>
                  </a:lnTo>
                  <a:cubicBezTo>
                    <a:pt x="6" y="395"/>
                    <a:pt x="5" y="396"/>
                    <a:pt x="4" y="396"/>
                  </a:cubicBezTo>
                  <a:cubicBezTo>
                    <a:pt x="3" y="396"/>
                    <a:pt x="2" y="395"/>
                    <a:pt x="2" y="394"/>
                  </a:cubicBezTo>
                  <a:cubicBezTo>
                    <a:pt x="2" y="393"/>
                    <a:pt x="3" y="392"/>
                    <a:pt x="4" y="392"/>
                  </a:cubicBezTo>
                  <a:cubicBezTo>
                    <a:pt x="5" y="392"/>
                    <a:pt x="6" y="393"/>
                    <a:pt x="6" y="394"/>
                  </a:cubicBezTo>
                  <a:close/>
                  <a:moveTo>
                    <a:pt x="6" y="402"/>
                  </a:moveTo>
                  <a:lnTo>
                    <a:pt x="6" y="402"/>
                  </a:lnTo>
                  <a:cubicBezTo>
                    <a:pt x="6" y="403"/>
                    <a:pt x="5" y="404"/>
                    <a:pt x="4" y="404"/>
                  </a:cubicBezTo>
                  <a:cubicBezTo>
                    <a:pt x="3" y="404"/>
                    <a:pt x="2" y="403"/>
                    <a:pt x="2" y="402"/>
                  </a:cubicBezTo>
                  <a:cubicBezTo>
                    <a:pt x="2" y="401"/>
                    <a:pt x="3" y="400"/>
                    <a:pt x="4" y="400"/>
                  </a:cubicBezTo>
                  <a:cubicBezTo>
                    <a:pt x="5" y="400"/>
                    <a:pt x="6" y="401"/>
                    <a:pt x="6" y="402"/>
                  </a:cubicBezTo>
                  <a:close/>
                  <a:moveTo>
                    <a:pt x="6" y="410"/>
                  </a:moveTo>
                  <a:lnTo>
                    <a:pt x="6" y="410"/>
                  </a:lnTo>
                  <a:cubicBezTo>
                    <a:pt x="6" y="411"/>
                    <a:pt x="5" y="412"/>
                    <a:pt x="4" y="412"/>
                  </a:cubicBezTo>
                  <a:cubicBezTo>
                    <a:pt x="3" y="412"/>
                    <a:pt x="2" y="411"/>
                    <a:pt x="2" y="410"/>
                  </a:cubicBezTo>
                  <a:cubicBezTo>
                    <a:pt x="2" y="409"/>
                    <a:pt x="3" y="408"/>
                    <a:pt x="4" y="408"/>
                  </a:cubicBezTo>
                  <a:cubicBezTo>
                    <a:pt x="5" y="408"/>
                    <a:pt x="6" y="409"/>
                    <a:pt x="6" y="410"/>
                  </a:cubicBezTo>
                  <a:close/>
                  <a:moveTo>
                    <a:pt x="6" y="418"/>
                  </a:moveTo>
                  <a:lnTo>
                    <a:pt x="6" y="418"/>
                  </a:lnTo>
                  <a:cubicBezTo>
                    <a:pt x="6" y="419"/>
                    <a:pt x="5" y="420"/>
                    <a:pt x="4" y="420"/>
                  </a:cubicBezTo>
                  <a:cubicBezTo>
                    <a:pt x="3" y="420"/>
                    <a:pt x="2" y="419"/>
                    <a:pt x="2" y="418"/>
                  </a:cubicBezTo>
                  <a:cubicBezTo>
                    <a:pt x="2" y="417"/>
                    <a:pt x="3" y="416"/>
                    <a:pt x="4" y="416"/>
                  </a:cubicBezTo>
                  <a:cubicBezTo>
                    <a:pt x="5" y="416"/>
                    <a:pt x="6" y="417"/>
                    <a:pt x="6" y="418"/>
                  </a:cubicBezTo>
                  <a:close/>
                  <a:moveTo>
                    <a:pt x="6" y="426"/>
                  </a:moveTo>
                  <a:lnTo>
                    <a:pt x="6" y="426"/>
                  </a:lnTo>
                  <a:cubicBezTo>
                    <a:pt x="6" y="427"/>
                    <a:pt x="5" y="428"/>
                    <a:pt x="4" y="428"/>
                  </a:cubicBezTo>
                  <a:cubicBezTo>
                    <a:pt x="3" y="428"/>
                    <a:pt x="2" y="427"/>
                    <a:pt x="2" y="426"/>
                  </a:cubicBezTo>
                  <a:cubicBezTo>
                    <a:pt x="2" y="425"/>
                    <a:pt x="3" y="424"/>
                    <a:pt x="4" y="424"/>
                  </a:cubicBezTo>
                  <a:cubicBezTo>
                    <a:pt x="5" y="424"/>
                    <a:pt x="6" y="425"/>
                    <a:pt x="6" y="426"/>
                  </a:cubicBezTo>
                  <a:close/>
                  <a:moveTo>
                    <a:pt x="6" y="434"/>
                  </a:moveTo>
                  <a:lnTo>
                    <a:pt x="6" y="434"/>
                  </a:lnTo>
                  <a:cubicBezTo>
                    <a:pt x="6" y="435"/>
                    <a:pt x="5" y="436"/>
                    <a:pt x="4" y="436"/>
                  </a:cubicBezTo>
                  <a:cubicBezTo>
                    <a:pt x="3" y="436"/>
                    <a:pt x="2" y="435"/>
                    <a:pt x="2" y="434"/>
                  </a:cubicBezTo>
                  <a:cubicBezTo>
                    <a:pt x="2" y="433"/>
                    <a:pt x="3" y="432"/>
                    <a:pt x="4" y="432"/>
                  </a:cubicBezTo>
                  <a:cubicBezTo>
                    <a:pt x="5" y="432"/>
                    <a:pt x="6" y="433"/>
                    <a:pt x="6" y="434"/>
                  </a:cubicBezTo>
                  <a:close/>
                  <a:moveTo>
                    <a:pt x="6" y="442"/>
                  </a:moveTo>
                  <a:lnTo>
                    <a:pt x="6" y="442"/>
                  </a:lnTo>
                  <a:cubicBezTo>
                    <a:pt x="6" y="443"/>
                    <a:pt x="5" y="444"/>
                    <a:pt x="4" y="444"/>
                  </a:cubicBezTo>
                  <a:cubicBezTo>
                    <a:pt x="3" y="444"/>
                    <a:pt x="2" y="443"/>
                    <a:pt x="2" y="442"/>
                  </a:cubicBezTo>
                  <a:cubicBezTo>
                    <a:pt x="2" y="441"/>
                    <a:pt x="3" y="440"/>
                    <a:pt x="4" y="440"/>
                  </a:cubicBezTo>
                  <a:cubicBezTo>
                    <a:pt x="5" y="440"/>
                    <a:pt x="6" y="441"/>
                    <a:pt x="6" y="442"/>
                  </a:cubicBezTo>
                  <a:close/>
                  <a:moveTo>
                    <a:pt x="6" y="450"/>
                  </a:moveTo>
                  <a:lnTo>
                    <a:pt x="6" y="450"/>
                  </a:lnTo>
                  <a:cubicBezTo>
                    <a:pt x="6" y="451"/>
                    <a:pt x="5" y="452"/>
                    <a:pt x="4" y="452"/>
                  </a:cubicBezTo>
                  <a:cubicBezTo>
                    <a:pt x="3" y="452"/>
                    <a:pt x="2" y="451"/>
                    <a:pt x="2" y="450"/>
                  </a:cubicBezTo>
                  <a:cubicBezTo>
                    <a:pt x="2" y="449"/>
                    <a:pt x="3" y="448"/>
                    <a:pt x="4" y="448"/>
                  </a:cubicBezTo>
                  <a:cubicBezTo>
                    <a:pt x="5" y="448"/>
                    <a:pt x="6" y="449"/>
                    <a:pt x="6" y="450"/>
                  </a:cubicBezTo>
                  <a:close/>
                  <a:moveTo>
                    <a:pt x="6" y="458"/>
                  </a:moveTo>
                  <a:lnTo>
                    <a:pt x="6" y="458"/>
                  </a:lnTo>
                  <a:cubicBezTo>
                    <a:pt x="6" y="459"/>
                    <a:pt x="5" y="460"/>
                    <a:pt x="4" y="460"/>
                  </a:cubicBezTo>
                  <a:cubicBezTo>
                    <a:pt x="3" y="460"/>
                    <a:pt x="2" y="459"/>
                    <a:pt x="2" y="458"/>
                  </a:cubicBezTo>
                  <a:cubicBezTo>
                    <a:pt x="2" y="457"/>
                    <a:pt x="3" y="456"/>
                    <a:pt x="4" y="456"/>
                  </a:cubicBezTo>
                  <a:cubicBezTo>
                    <a:pt x="5" y="456"/>
                    <a:pt x="6" y="457"/>
                    <a:pt x="6" y="458"/>
                  </a:cubicBezTo>
                  <a:close/>
                  <a:moveTo>
                    <a:pt x="6" y="466"/>
                  </a:moveTo>
                  <a:lnTo>
                    <a:pt x="6" y="466"/>
                  </a:lnTo>
                  <a:cubicBezTo>
                    <a:pt x="6" y="467"/>
                    <a:pt x="5" y="468"/>
                    <a:pt x="4" y="468"/>
                  </a:cubicBezTo>
                  <a:cubicBezTo>
                    <a:pt x="3" y="468"/>
                    <a:pt x="2" y="467"/>
                    <a:pt x="2" y="466"/>
                  </a:cubicBezTo>
                  <a:cubicBezTo>
                    <a:pt x="2" y="465"/>
                    <a:pt x="3" y="464"/>
                    <a:pt x="4" y="464"/>
                  </a:cubicBezTo>
                  <a:cubicBezTo>
                    <a:pt x="5" y="464"/>
                    <a:pt x="6" y="465"/>
                    <a:pt x="6" y="466"/>
                  </a:cubicBezTo>
                  <a:close/>
                  <a:moveTo>
                    <a:pt x="6" y="474"/>
                  </a:moveTo>
                  <a:lnTo>
                    <a:pt x="6" y="474"/>
                  </a:lnTo>
                  <a:cubicBezTo>
                    <a:pt x="6" y="475"/>
                    <a:pt x="5" y="476"/>
                    <a:pt x="4" y="476"/>
                  </a:cubicBezTo>
                  <a:cubicBezTo>
                    <a:pt x="3" y="476"/>
                    <a:pt x="2" y="475"/>
                    <a:pt x="2" y="474"/>
                  </a:cubicBezTo>
                  <a:cubicBezTo>
                    <a:pt x="2" y="473"/>
                    <a:pt x="3" y="472"/>
                    <a:pt x="4" y="472"/>
                  </a:cubicBezTo>
                  <a:cubicBezTo>
                    <a:pt x="5" y="472"/>
                    <a:pt x="6" y="473"/>
                    <a:pt x="6" y="474"/>
                  </a:cubicBezTo>
                  <a:close/>
                  <a:moveTo>
                    <a:pt x="6" y="482"/>
                  </a:moveTo>
                  <a:lnTo>
                    <a:pt x="6" y="482"/>
                  </a:lnTo>
                  <a:cubicBezTo>
                    <a:pt x="6" y="483"/>
                    <a:pt x="5" y="484"/>
                    <a:pt x="4" y="484"/>
                  </a:cubicBezTo>
                  <a:cubicBezTo>
                    <a:pt x="3" y="484"/>
                    <a:pt x="2" y="483"/>
                    <a:pt x="2" y="482"/>
                  </a:cubicBezTo>
                  <a:cubicBezTo>
                    <a:pt x="2" y="481"/>
                    <a:pt x="3" y="480"/>
                    <a:pt x="4" y="480"/>
                  </a:cubicBezTo>
                  <a:cubicBezTo>
                    <a:pt x="5" y="480"/>
                    <a:pt x="6" y="481"/>
                    <a:pt x="6" y="482"/>
                  </a:cubicBezTo>
                  <a:close/>
                  <a:moveTo>
                    <a:pt x="6" y="490"/>
                  </a:moveTo>
                  <a:lnTo>
                    <a:pt x="6" y="490"/>
                  </a:lnTo>
                  <a:cubicBezTo>
                    <a:pt x="6" y="491"/>
                    <a:pt x="5" y="492"/>
                    <a:pt x="4" y="492"/>
                  </a:cubicBezTo>
                  <a:cubicBezTo>
                    <a:pt x="3" y="492"/>
                    <a:pt x="2" y="491"/>
                    <a:pt x="2" y="490"/>
                  </a:cubicBezTo>
                  <a:cubicBezTo>
                    <a:pt x="2" y="489"/>
                    <a:pt x="3" y="488"/>
                    <a:pt x="4" y="488"/>
                  </a:cubicBezTo>
                  <a:cubicBezTo>
                    <a:pt x="5" y="488"/>
                    <a:pt x="6" y="489"/>
                    <a:pt x="6" y="490"/>
                  </a:cubicBezTo>
                  <a:close/>
                  <a:moveTo>
                    <a:pt x="6" y="498"/>
                  </a:moveTo>
                  <a:lnTo>
                    <a:pt x="6" y="498"/>
                  </a:lnTo>
                  <a:cubicBezTo>
                    <a:pt x="6" y="499"/>
                    <a:pt x="5" y="500"/>
                    <a:pt x="4" y="500"/>
                  </a:cubicBezTo>
                  <a:cubicBezTo>
                    <a:pt x="3" y="500"/>
                    <a:pt x="2" y="499"/>
                    <a:pt x="2" y="498"/>
                  </a:cubicBezTo>
                  <a:cubicBezTo>
                    <a:pt x="2" y="497"/>
                    <a:pt x="3" y="496"/>
                    <a:pt x="4" y="496"/>
                  </a:cubicBezTo>
                  <a:cubicBezTo>
                    <a:pt x="5" y="496"/>
                    <a:pt x="6" y="497"/>
                    <a:pt x="6" y="498"/>
                  </a:cubicBezTo>
                  <a:close/>
                  <a:moveTo>
                    <a:pt x="6" y="506"/>
                  </a:moveTo>
                  <a:lnTo>
                    <a:pt x="6" y="506"/>
                  </a:lnTo>
                  <a:cubicBezTo>
                    <a:pt x="6" y="507"/>
                    <a:pt x="5" y="508"/>
                    <a:pt x="4" y="508"/>
                  </a:cubicBezTo>
                  <a:cubicBezTo>
                    <a:pt x="3" y="508"/>
                    <a:pt x="2" y="507"/>
                    <a:pt x="2" y="506"/>
                  </a:cubicBezTo>
                  <a:cubicBezTo>
                    <a:pt x="2" y="505"/>
                    <a:pt x="3" y="504"/>
                    <a:pt x="4" y="504"/>
                  </a:cubicBezTo>
                  <a:cubicBezTo>
                    <a:pt x="5" y="504"/>
                    <a:pt x="6" y="505"/>
                    <a:pt x="6" y="506"/>
                  </a:cubicBezTo>
                  <a:close/>
                  <a:moveTo>
                    <a:pt x="6" y="514"/>
                  </a:moveTo>
                  <a:lnTo>
                    <a:pt x="6" y="514"/>
                  </a:lnTo>
                  <a:cubicBezTo>
                    <a:pt x="6" y="515"/>
                    <a:pt x="5" y="516"/>
                    <a:pt x="4" y="516"/>
                  </a:cubicBezTo>
                  <a:cubicBezTo>
                    <a:pt x="3" y="516"/>
                    <a:pt x="2" y="515"/>
                    <a:pt x="2" y="514"/>
                  </a:cubicBezTo>
                  <a:cubicBezTo>
                    <a:pt x="2" y="513"/>
                    <a:pt x="3" y="512"/>
                    <a:pt x="4" y="512"/>
                  </a:cubicBezTo>
                  <a:cubicBezTo>
                    <a:pt x="5" y="512"/>
                    <a:pt x="6" y="513"/>
                    <a:pt x="6" y="514"/>
                  </a:cubicBezTo>
                  <a:close/>
                  <a:moveTo>
                    <a:pt x="6" y="522"/>
                  </a:moveTo>
                  <a:lnTo>
                    <a:pt x="6" y="522"/>
                  </a:lnTo>
                  <a:cubicBezTo>
                    <a:pt x="6" y="523"/>
                    <a:pt x="5" y="524"/>
                    <a:pt x="4" y="524"/>
                  </a:cubicBezTo>
                  <a:cubicBezTo>
                    <a:pt x="3" y="524"/>
                    <a:pt x="2" y="523"/>
                    <a:pt x="2" y="522"/>
                  </a:cubicBezTo>
                  <a:cubicBezTo>
                    <a:pt x="2" y="521"/>
                    <a:pt x="3" y="520"/>
                    <a:pt x="4" y="520"/>
                  </a:cubicBezTo>
                  <a:cubicBezTo>
                    <a:pt x="5" y="520"/>
                    <a:pt x="6" y="521"/>
                    <a:pt x="6" y="522"/>
                  </a:cubicBezTo>
                  <a:close/>
                  <a:moveTo>
                    <a:pt x="6" y="530"/>
                  </a:moveTo>
                  <a:lnTo>
                    <a:pt x="6" y="530"/>
                  </a:lnTo>
                  <a:cubicBezTo>
                    <a:pt x="6" y="531"/>
                    <a:pt x="5" y="532"/>
                    <a:pt x="4" y="532"/>
                  </a:cubicBezTo>
                  <a:cubicBezTo>
                    <a:pt x="3" y="532"/>
                    <a:pt x="2" y="531"/>
                    <a:pt x="2" y="530"/>
                  </a:cubicBezTo>
                  <a:cubicBezTo>
                    <a:pt x="2" y="529"/>
                    <a:pt x="3" y="528"/>
                    <a:pt x="4" y="528"/>
                  </a:cubicBezTo>
                  <a:cubicBezTo>
                    <a:pt x="5" y="528"/>
                    <a:pt x="6" y="529"/>
                    <a:pt x="6" y="530"/>
                  </a:cubicBezTo>
                  <a:close/>
                  <a:moveTo>
                    <a:pt x="6" y="538"/>
                  </a:moveTo>
                  <a:lnTo>
                    <a:pt x="6" y="538"/>
                  </a:lnTo>
                  <a:cubicBezTo>
                    <a:pt x="6" y="539"/>
                    <a:pt x="5" y="540"/>
                    <a:pt x="4" y="540"/>
                  </a:cubicBezTo>
                  <a:cubicBezTo>
                    <a:pt x="3" y="540"/>
                    <a:pt x="2" y="539"/>
                    <a:pt x="2" y="538"/>
                  </a:cubicBezTo>
                  <a:cubicBezTo>
                    <a:pt x="2" y="537"/>
                    <a:pt x="3" y="536"/>
                    <a:pt x="4" y="536"/>
                  </a:cubicBezTo>
                  <a:cubicBezTo>
                    <a:pt x="5" y="536"/>
                    <a:pt x="6" y="537"/>
                    <a:pt x="6" y="538"/>
                  </a:cubicBezTo>
                  <a:close/>
                  <a:moveTo>
                    <a:pt x="6" y="546"/>
                  </a:moveTo>
                  <a:lnTo>
                    <a:pt x="6" y="546"/>
                  </a:lnTo>
                  <a:cubicBezTo>
                    <a:pt x="6" y="547"/>
                    <a:pt x="6" y="548"/>
                    <a:pt x="4" y="548"/>
                  </a:cubicBezTo>
                  <a:cubicBezTo>
                    <a:pt x="3" y="548"/>
                    <a:pt x="2" y="547"/>
                    <a:pt x="2" y="546"/>
                  </a:cubicBezTo>
                  <a:cubicBezTo>
                    <a:pt x="2" y="545"/>
                    <a:pt x="3" y="544"/>
                    <a:pt x="4" y="544"/>
                  </a:cubicBezTo>
                  <a:cubicBezTo>
                    <a:pt x="6" y="544"/>
                    <a:pt x="6" y="545"/>
                    <a:pt x="6" y="546"/>
                  </a:cubicBezTo>
                  <a:close/>
                  <a:moveTo>
                    <a:pt x="6" y="554"/>
                  </a:moveTo>
                  <a:lnTo>
                    <a:pt x="6" y="554"/>
                  </a:lnTo>
                  <a:cubicBezTo>
                    <a:pt x="6" y="555"/>
                    <a:pt x="6" y="556"/>
                    <a:pt x="4" y="556"/>
                  </a:cubicBezTo>
                  <a:cubicBezTo>
                    <a:pt x="3" y="556"/>
                    <a:pt x="2" y="555"/>
                    <a:pt x="2" y="554"/>
                  </a:cubicBezTo>
                  <a:cubicBezTo>
                    <a:pt x="2" y="553"/>
                    <a:pt x="3" y="552"/>
                    <a:pt x="4" y="552"/>
                  </a:cubicBezTo>
                  <a:cubicBezTo>
                    <a:pt x="6" y="552"/>
                    <a:pt x="6" y="553"/>
                    <a:pt x="6" y="554"/>
                  </a:cubicBezTo>
                  <a:close/>
                  <a:moveTo>
                    <a:pt x="7" y="562"/>
                  </a:moveTo>
                  <a:lnTo>
                    <a:pt x="7" y="562"/>
                  </a:lnTo>
                  <a:cubicBezTo>
                    <a:pt x="7" y="563"/>
                    <a:pt x="6" y="564"/>
                    <a:pt x="5" y="564"/>
                  </a:cubicBezTo>
                  <a:cubicBezTo>
                    <a:pt x="3" y="564"/>
                    <a:pt x="3" y="563"/>
                    <a:pt x="3" y="562"/>
                  </a:cubicBezTo>
                  <a:cubicBezTo>
                    <a:pt x="3" y="561"/>
                    <a:pt x="3" y="560"/>
                    <a:pt x="5" y="560"/>
                  </a:cubicBezTo>
                  <a:cubicBezTo>
                    <a:pt x="6" y="560"/>
                    <a:pt x="7" y="561"/>
                    <a:pt x="7" y="562"/>
                  </a:cubicBezTo>
                  <a:close/>
                  <a:moveTo>
                    <a:pt x="7" y="570"/>
                  </a:moveTo>
                  <a:lnTo>
                    <a:pt x="7" y="570"/>
                  </a:lnTo>
                  <a:cubicBezTo>
                    <a:pt x="7" y="571"/>
                    <a:pt x="6" y="572"/>
                    <a:pt x="5" y="572"/>
                  </a:cubicBezTo>
                  <a:cubicBezTo>
                    <a:pt x="3" y="572"/>
                    <a:pt x="3" y="571"/>
                    <a:pt x="3" y="570"/>
                  </a:cubicBezTo>
                  <a:cubicBezTo>
                    <a:pt x="3" y="569"/>
                    <a:pt x="3" y="568"/>
                    <a:pt x="5" y="568"/>
                  </a:cubicBezTo>
                  <a:cubicBezTo>
                    <a:pt x="6" y="568"/>
                    <a:pt x="7" y="569"/>
                    <a:pt x="7" y="570"/>
                  </a:cubicBezTo>
                  <a:close/>
                  <a:moveTo>
                    <a:pt x="7" y="578"/>
                  </a:moveTo>
                  <a:lnTo>
                    <a:pt x="7" y="578"/>
                  </a:lnTo>
                  <a:cubicBezTo>
                    <a:pt x="7" y="579"/>
                    <a:pt x="6" y="580"/>
                    <a:pt x="5" y="580"/>
                  </a:cubicBezTo>
                  <a:cubicBezTo>
                    <a:pt x="3" y="580"/>
                    <a:pt x="3" y="579"/>
                    <a:pt x="3" y="578"/>
                  </a:cubicBezTo>
                  <a:cubicBezTo>
                    <a:pt x="3" y="577"/>
                    <a:pt x="3" y="576"/>
                    <a:pt x="5" y="576"/>
                  </a:cubicBezTo>
                  <a:cubicBezTo>
                    <a:pt x="6" y="576"/>
                    <a:pt x="7" y="577"/>
                    <a:pt x="7" y="578"/>
                  </a:cubicBezTo>
                  <a:close/>
                  <a:moveTo>
                    <a:pt x="7" y="586"/>
                  </a:moveTo>
                  <a:lnTo>
                    <a:pt x="7" y="586"/>
                  </a:lnTo>
                  <a:cubicBezTo>
                    <a:pt x="7" y="587"/>
                    <a:pt x="6" y="588"/>
                    <a:pt x="5" y="588"/>
                  </a:cubicBezTo>
                  <a:cubicBezTo>
                    <a:pt x="4" y="588"/>
                    <a:pt x="3" y="587"/>
                    <a:pt x="3" y="586"/>
                  </a:cubicBezTo>
                  <a:cubicBezTo>
                    <a:pt x="3" y="585"/>
                    <a:pt x="4" y="584"/>
                    <a:pt x="5" y="584"/>
                  </a:cubicBezTo>
                  <a:cubicBezTo>
                    <a:pt x="6" y="584"/>
                    <a:pt x="7" y="585"/>
                    <a:pt x="7" y="586"/>
                  </a:cubicBezTo>
                  <a:close/>
                  <a:moveTo>
                    <a:pt x="7" y="594"/>
                  </a:moveTo>
                  <a:lnTo>
                    <a:pt x="7" y="594"/>
                  </a:lnTo>
                  <a:cubicBezTo>
                    <a:pt x="7" y="595"/>
                    <a:pt x="6" y="596"/>
                    <a:pt x="5" y="596"/>
                  </a:cubicBezTo>
                  <a:cubicBezTo>
                    <a:pt x="4" y="596"/>
                    <a:pt x="3" y="595"/>
                    <a:pt x="3" y="594"/>
                  </a:cubicBezTo>
                  <a:cubicBezTo>
                    <a:pt x="3" y="593"/>
                    <a:pt x="4" y="592"/>
                    <a:pt x="5" y="592"/>
                  </a:cubicBezTo>
                  <a:cubicBezTo>
                    <a:pt x="6" y="592"/>
                    <a:pt x="7" y="593"/>
                    <a:pt x="7" y="594"/>
                  </a:cubicBezTo>
                  <a:close/>
                  <a:moveTo>
                    <a:pt x="7" y="602"/>
                  </a:moveTo>
                  <a:lnTo>
                    <a:pt x="7" y="602"/>
                  </a:lnTo>
                  <a:cubicBezTo>
                    <a:pt x="7" y="603"/>
                    <a:pt x="6" y="604"/>
                    <a:pt x="5" y="604"/>
                  </a:cubicBezTo>
                  <a:cubicBezTo>
                    <a:pt x="4" y="604"/>
                    <a:pt x="3" y="603"/>
                    <a:pt x="3" y="602"/>
                  </a:cubicBezTo>
                  <a:cubicBezTo>
                    <a:pt x="3" y="601"/>
                    <a:pt x="4" y="600"/>
                    <a:pt x="5" y="600"/>
                  </a:cubicBezTo>
                  <a:cubicBezTo>
                    <a:pt x="6" y="600"/>
                    <a:pt x="7" y="601"/>
                    <a:pt x="7" y="602"/>
                  </a:cubicBezTo>
                  <a:close/>
                  <a:moveTo>
                    <a:pt x="7" y="610"/>
                  </a:moveTo>
                  <a:lnTo>
                    <a:pt x="7" y="610"/>
                  </a:lnTo>
                  <a:cubicBezTo>
                    <a:pt x="7" y="611"/>
                    <a:pt x="6" y="612"/>
                    <a:pt x="5" y="612"/>
                  </a:cubicBezTo>
                  <a:cubicBezTo>
                    <a:pt x="4" y="612"/>
                    <a:pt x="3" y="611"/>
                    <a:pt x="3" y="610"/>
                  </a:cubicBezTo>
                  <a:cubicBezTo>
                    <a:pt x="3" y="609"/>
                    <a:pt x="4" y="608"/>
                    <a:pt x="5" y="608"/>
                  </a:cubicBezTo>
                  <a:cubicBezTo>
                    <a:pt x="6" y="608"/>
                    <a:pt x="7" y="609"/>
                    <a:pt x="7" y="610"/>
                  </a:cubicBezTo>
                  <a:close/>
                  <a:moveTo>
                    <a:pt x="7" y="618"/>
                  </a:moveTo>
                  <a:lnTo>
                    <a:pt x="7" y="618"/>
                  </a:lnTo>
                  <a:cubicBezTo>
                    <a:pt x="7" y="619"/>
                    <a:pt x="6" y="620"/>
                    <a:pt x="5" y="620"/>
                  </a:cubicBezTo>
                  <a:cubicBezTo>
                    <a:pt x="4" y="620"/>
                    <a:pt x="3" y="619"/>
                    <a:pt x="3" y="618"/>
                  </a:cubicBezTo>
                  <a:cubicBezTo>
                    <a:pt x="3" y="617"/>
                    <a:pt x="4" y="616"/>
                    <a:pt x="5" y="616"/>
                  </a:cubicBezTo>
                  <a:cubicBezTo>
                    <a:pt x="6" y="616"/>
                    <a:pt x="7" y="617"/>
                    <a:pt x="7" y="618"/>
                  </a:cubicBezTo>
                  <a:close/>
                  <a:moveTo>
                    <a:pt x="7" y="626"/>
                  </a:moveTo>
                  <a:lnTo>
                    <a:pt x="7" y="626"/>
                  </a:lnTo>
                  <a:cubicBezTo>
                    <a:pt x="7" y="627"/>
                    <a:pt x="6" y="628"/>
                    <a:pt x="5" y="628"/>
                  </a:cubicBezTo>
                  <a:cubicBezTo>
                    <a:pt x="4" y="628"/>
                    <a:pt x="3" y="627"/>
                    <a:pt x="3" y="626"/>
                  </a:cubicBezTo>
                  <a:cubicBezTo>
                    <a:pt x="3" y="625"/>
                    <a:pt x="4" y="624"/>
                    <a:pt x="5" y="624"/>
                  </a:cubicBezTo>
                  <a:cubicBezTo>
                    <a:pt x="6" y="624"/>
                    <a:pt x="7" y="625"/>
                    <a:pt x="7" y="626"/>
                  </a:cubicBezTo>
                  <a:close/>
                  <a:moveTo>
                    <a:pt x="7" y="634"/>
                  </a:moveTo>
                  <a:lnTo>
                    <a:pt x="7" y="634"/>
                  </a:lnTo>
                  <a:cubicBezTo>
                    <a:pt x="7" y="635"/>
                    <a:pt x="6" y="636"/>
                    <a:pt x="5" y="636"/>
                  </a:cubicBezTo>
                  <a:cubicBezTo>
                    <a:pt x="4" y="636"/>
                    <a:pt x="3" y="635"/>
                    <a:pt x="3" y="634"/>
                  </a:cubicBezTo>
                  <a:cubicBezTo>
                    <a:pt x="3" y="633"/>
                    <a:pt x="4" y="632"/>
                    <a:pt x="5" y="632"/>
                  </a:cubicBezTo>
                  <a:cubicBezTo>
                    <a:pt x="6" y="632"/>
                    <a:pt x="7" y="633"/>
                    <a:pt x="7" y="634"/>
                  </a:cubicBezTo>
                  <a:close/>
                  <a:moveTo>
                    <a:pt x="7" y="642"/>
                  </a:moveTo>
                  <a:lnTo>
                    <a:pt x="7" y="642"/>
                  </a:lnTo>
                  <a:cubicBezTo>
                    <a:pt x="7" y="643"/>
                    <a:pt x="6" y="644"/>
                    <a:pt x="5" y="644"/>
                  </a:cubicBezTo>
                  <a:cubicBezTo>
                    <a:pt x="4" y="644"/>
                    <a:pt x="3" y="643"/>
                    <a:pt x="3" y="642"/>
                  </a:cubicBezTo>
                  <a:cubicBezTo>
                    <a:pt x="3" y="641"/>
                    <a:pt x="4" y="640"/>
                    <a:pt x="5" y="640"/>
                  </a:cubicBezTo>
                  <a:cubicBezTo>
                    <a:pt x="6" y="640"/>
                    <a:pt x="7" y="641"/>
                    <a:pt x="7" y="642"/>
                  </a:cubicBezTo>
                  <a:close/>
                  <a:moveTo>
                    <a:pt x="7" y="650"/>
                  </a:moveTo>
                  <a:lnTo>
                    <a:pt x="7" y="650"/>
                  </a:lnTo>
                  <a:cubicBezTo>
                    <a:pt x="7" y="651"/>
                    <a:pt x="6" y="652"/>
                    <a:pt x="5" y="652"/>
                  </a:cubicBezTo>
                  <a:cubicBezTo>
                    <a:pt x="4" y="652"/>
                    <a:pt x="3" y="651"/>
                    <a:pt x="3" y="650"/>
                  </a:cubicBezTo>
                  <a:cubicBezTo>
                    <a:pt x="3" y="649"/>
                    <a:pt x="4" y="648"/>
                    <a:pt x="5" y="648"/>
                  </a:cubicBezTo>
                  <a:cubicBezTo>
                    <a:pt x="6" y="648"/>
                    <a:pt x="7" y="649"/>
                    <a:pt x="7" y="650"/>
                  </a:cubicBezTo>
                  <a:close/>
                  <a:moveTo>
                    <a:pt x="7" y="658"/>
                  </a:moveTo>
                  <a:lnTo>
                    <a:pt x="7" y="658"/>
                  </a:lnTo>
                  <a:cubicBezTo>
                    <a:pt x="7" y="659"/>
                    <a:pt x="6" y="660"/>
                    <a:pt x="5" y="660"/>
                  </a:cubicBezTo>
                  <a:cubicBezTo>
                    <a:pt x="4" y="660"/>
                    <a:pt x="3" y="659"/>
                    <a:pt x="3" y="658"/>
                  </a:cubicBezTo>
                  <a:cubicBezTo>
                    <a:pt x="3" y="657"/>
                    <a:pt x="4" y="656"/>
                    <a:pt x="5" y="656"/>
                  </a:cubicBezTo>
                  <a:cubicBezTo>
                    <a:pt x="6" y="656"/>
                    <a:pt x="7" y="657"/>
                    <a:pt x="7" y="658"/>
                  </a:cubicBezTo>
                  <a:close/>
                  <a:moveTo>
                    <a:pt x="7" y="666"/>
                  </a:moveTo>
                  <a:lnTo>
                    <a:pt x="7" y="666"/>
                  </a:lnTo>
                  <a:cubicBezTo>
                    <a:pt x="7" y="667"/>
                    <a:pt x="6" y="668"/>
                    <a:pt x="5" y="668"/>
                  </a:cubicBezTo>
                  <a:cubicBezTo>
                    <a:pt x="4" y="668"/>
                    <a:pt x="3" y="667"/>
                    <a:pt x="3" y="666"/>
                  </a:cubicBezTo>
                  <a:cubicBezTo>
                    <a:pt x="3" y="665"/>
                    <a:pt x="4" y="664"/>
                    <a:pt x="5" y="664"/>
                  </a:cubicBezTo>
                  <a:cubicBezTo>
                    <a:pt x="6" y="664"/>
                    <a:pt x="7" y="665"/>
                    <a:pt x="7" y="666"/>
                  </a:cubicBezTo>
                  <a:close/>
                  <a:moveTo>
                    <a:pt x="7" y="674"/>
                  </a:moveTo>
                  <a:lnTo>
                    <a:pt x="7" y="674"/>
                  </a:lnTo>
                  <a:cubicBezTo>
                    <a:pt x="7" y="675"/>
                    <a:pt x="6" y="676"/>
                    <a:pt x="5" y="676"/>
                  </a:cubicBezTo>
                  <a:cubicBezTo>
                    <a:pt x="4" y="676"/>
                    <a:pt x="3" y="675"/>
                    <a:pt x="3" y="674"/>
                  </a:cubicBezTo>
                  <a:cubicBezTo>
                    <a:pt x="3" y="673"/>
                    <a:pt x="4" y="672"/>
                    <a:pt x="5" y="672"/>
                  </a:cubicBezTo>
                  <a:cubicBezTo>
                    <a:pt x="6" y="672"/>
                    <a:pt x="7" y="673"/>
                    <a:pt x="7" y="674"/>
                  </a:cubicBezTo>
                  <a:close/>
                  <a:moveTo>
                    <a:pt x="7" y="682"/>
                  </a:moveTo>
                  <a:lnTo>
                    <a:pt x="7" y="682"/>
                  </a:lnTo>
                  <a:cubicBezTo>
                    <a:pt x="7" y="683"/>
                    <a:pt x="6" y="684"/>
                    <a:pt x="5" y="684"/>
                  </a:cubicBezTo>
                  <a:cubicBezTo>
                    <a:pt x="4" y="684"/>
                    <a:pt x="3" y="683"/>
                    <a:pt x="3" y="682"/>
                  </a:cubicBezTo>
                  <a:cubicBezTo>
                    <a:pt x="3" y="681"/>
                    <a:pt x="4" y="680"/>
                    <a:pt x="5" y="680"/>
                  </a:cubicBezTo>
                  <a:cubicBezTo>
                    <a:pt x="6" y="680"/>
                    <a:pt x="7" y="681"/>
                    <a:pt x="7" y="682"/>
                  </a:cubicBezTo>
                  <a:close/>
                  <a:moveTo>
                    <a:pt x="7" y="690"/>
                  </a:moveTo>
                  <a:lnTo>
                    <a:pt x="7" y="690"/>
                  </a:lnTo>
                  <a:cubicBezTo>
                    <a:pt x="7" y="691"/>
                    <a:pt x="6" y="692"/>
                    <a:pt x="5" y="692"/>
                  </a:cubicBezTo>
                  <a:cubicBezTo>
                    <a:pt x="4" y="692"/>
                    <a:pt x="3" y="691"/>
                    <a:pt x="3" y="690"/>
                  </a:cubicBezTo>
                  <a:cubicBezTo>
                    <a:pt x="3" y="689"/>
                    <a:pt x="4" y="688"/>
                    <a:pt x="5" y="688"/>
                  </a:cubicBezTo>
                  <a:cubicBezTo>
                    <a:pt x="6" y="688"/>
                    <a:pt x="7" y="689"/>
                    <a:pt x="7" y="690"/>
                  </a:cubicBezTo>
                  <a:close/>
                  <a:moveTo>
                    <a:pt x="7" y="698"/>
                  </a:moveTo>
                  <a:lnTo>
                    <a:pt x="7" y="698"/>
                  </a:lnTo>
                  <a:cubicBezTo>
                    <a:pt x="7" y="699"/>
                    <a:pt x="6" y="700"/>
                    <a:pt x="5" y="700"/>
                  </a:cubicBezTo>
                  <a:cubicBezTo>
                    <a:pt x="4" y="700"/>
                    <a:pt x="3" y="699"/>
                    <a:pt x="3" y="698"/>
                  </a:cubicBezTo>
                  <a:cubicBezTo>
                    <a:pt x="3" y="697"/>
                    <a:pt x="4" y="696"/>
                    <a:pt x="5" y="696"/>
                  </a:cubicBezTo>
                  <a:cubicBezTo>
                    <a:pt x="6" y="696"/>
                    <a:pt x="7" y="697"/>
                    <a:pt x="7" y="698"/>
                  </a:cubicBezTo>
                  <a:close/>
                  <a:moveTo>
                    <a:pt x="7" y="706"/>
                  </a:moveTo>
                  <a:lnTo>
                    <a:pt x="7" y="706"/>
                  </a:lnTo>
                  <a:cubicBezTo>
                    <a:pt x="7" y="707"/>
                    <a:pt x="6" y="708"/>
                    <a:pt x="5" y="708"/>
                  </a:cubicBezTo>
                  <a:cubicBezTo>
                    <a:pt x="4" y="708"/>
                    <a:pt x="3" y="707"/>
                    <a:pt x="3" y="706"/>
                  </a:cubicBezTo>
                  <a:cubicBezTo>
                    <a:pt x="3" y="705"/>
                    <a:pt x="4" y="704"/>
                    <a:pt x="5" y="704"/>
                  </a:cubicBezTo>
                  <a:cubicBezTo>
                    <a:pt x="6" y="704"/>
                    <a:pt x="7" y="705"/>
                    <a:pt x="7" y="706"/>
                  </a:cubicBezTo>
                  <a:close/>
                  <a:moveTo>
                    <a:pt x="7" y="714"/>
                  </a:moveTo>
                  <a:lnTo>
                    <a:pt x="7" y="714"/>
                  </a:lnTo>
                  <a:cubicBezTo>
                    <a:pt x="7" y="715"/>
                    <a:pt x="6" y="716"/>
                    <a:pt x="5" y="716"/>
                  </a:cubicBezTo>
                  <a:cubicBezTo>
                    <a:pt x="4" y="716"/>
                    <a:pt x="3" y="715"/>
                    <a:pt x="3" y="714"/>
                  </a:cubicBezTo>
                  <a:cubicBezTo>
                    <a:pt x="3" y="713"/>
                    <a:pt x="4" y="712"/>
                    <a:pt x="5" y="712"/>
                  </a:cubicBezTo>
                  <a:cubicBezTo>
                    <a:pt x="6" y="712"/>
                    <a:pt x="7" y="713"/>
                    <a:pt x="7" y="714"/>
                  </a:cubicBezTo>
                  <a:close/>
                  <a:moveTo>
                    <a:pt x="7" y="722"/>
                  </a:moveTo>
                  <a:lnTo>
                    <a:pt x="7" y="722"/>
                  </a:lnTo>
                  <a:cubicBezTo>
                    <a:pt x="7" y="723"/>
                    <a:pt x="6" y="724"/>
                    <a:pt x="5" y="724"/>
                  </a:cubicBezTo>
                  <a:cubicBezTo>
                    <a:pt x="4" y="724"/>
                    <a:pt x="3" y="723"/>
                    <a:pt x="3" y="722"/>
                  </a:cubicBezTo>
                  <a:cubicBezTo>
                    <a:pt x="3" y="721"/>
                    <a:pt x="4" y="720"/>
                    <a:pt x="5" y="720"/>
                  </a:cubicBezTo>
                  <a:cubicBezTo>
                    <a:pt x="6" y="720"/>
                    <a:pt x="7" y="721"/>
                    <a:pt x="7" y="722"/>
                  </a:cubicBezTo>
                  <a:close/>
                  <a:moveTo>
                    <a:pt x="7" y="730"/>
                  </a:moveTo>
                  <a:lnTo>
                    <a:pt x="7" y="730"/>
                  </a:lnTo>
                  <a:cubicBezTo>
                    <a:pt x="7" y="731"/>
                    <a:pt x="7" y="732"/>
                    <a:pt x="5" y="732"/>
                  </a:cubicBezTo>
                  <a:cubicBezTo>
                    <a:pt x="4" y="732"/>
                    <a:pt x="3" y="731"/>
                    <a:pt x="3" y="730"/>
                  </a:cubicBezTo>
                  <a:cubicBezTo>
                    <a:pt x="3" y="729"/>
                    <a:pt x="4" y="728"/>
                    <a:pt x="5" y="728"/>
                  </a:cubicBezTo>
                  <a:cubicBezTo>
                    <a:pt x="7" y="728"/>
                    <a:pt x="7" y="729"/>
                    <a:pt x="7" y="730"/>
                  </a:cubicBezTo>
                  <a:close/>
                  <a:moveTo>
                    <a:pt x="7" y="738"/>
                  </a:moveTo>
                  <a:lnTo>
                    <a:pt x="7" y="738"/>
                  </a:lnTo>
                  <a:cubicBezTo>
                    <a:pt x="7" y="739"/>
                    <a:pt x="7" y="740"/>
                    <a:pt x="5" y="740"/>
                  </a:cubicBezTo>
                  <a:cubicBezTo>
                    <a:pt x="4" y="740"/>
                    <a:pt x="3" y="739"/>
                    <a:pt x="3" y="738"/>
                  </a:cubicBezTo>
                  <a:cubicBezTo>
                    <a:pt x="3" y="737"/>
                    <a:pt x="4" y="736"/>
                    <a:pt x="5" y="736"/>
                  </a:cubicBezTo>
                  <a:cubicBezTo>
                    <a:pt x="7" y="736"/>
                    <a:pt x="7" y="737"/>
                    <a:pt x="7" y="738"/>
                  </a:cubicBezTo>
                  <a:close/>
                  <a:moveTo>
                    <a:pt x="8" y="746"/>
                  </a:moveTo>
                  <a:lnTo>
                    <a:pt x="8" y="746"/>
                  </a:lnTo>
                  <a:cubicBezTo>
                    <a:pt x="8" y="747"/>
                    <a:pt x="7" y="748"/>
                    <a:pt x="6" y="748"/>
                  </a:cubicBezTo>
                  <a:cubicBezTo>
                    <a:pt x="4" y="748"/>
                    <a:pt x="3" y="747"/>
                    <a:pt x="3" y="746"/>
                  </a:cubicBezTo>
                  <a:cubicBezTo>
                    <a:pt x="3" y="745"/>
                    <a:pt x="4" y="744"/>
                    <a:pt x="6" y="744"/>
                  </a:cubicBezTo>
                  <a:cubicBezTo>
                    <a:pt x="7" y="744"/>
                    <a:pt x="8" y="745"/>
                    <a:pt x="8" y="746"/>
                  </a:cubicBezTo>
                  <a:close/>
                  <a:moveTo>
                    <a:pt x="8" y="754"/>
                  </a:moveTo>
                  <a:lnTo>
                    <a:pt x="8" y="754"/>
                  </a:lnTo>
                  <a:cubicBezTo>
                    <a:pt x="8" y="755"/>
                    <a:pt x="7" y="756"/>
                    <a:pt x="6" y="756"/>
                  </a:cubicBezTo>
                  <a:cubicBezTo>
                    <a:pt x="4" y="756"/>
                    <a:pt x="4" y="755"/>
                    <a:pt x="4" y="754"/>
                  </a:cubicBezTo>
                  <a:cubicBezTo>
                    <a:pt x="4" y="753"/>
                    <a:pt x="4" y="752"/>
                    <a:pt x="6" y="752"/>
                  </a:cubicBezTo>
                  <a:cubicBezTo>
                    <a:pt x="7" y="752"/>
                    <a:pt x="8" y="753"/>
                    <a:pt x="8" y="754"/>
                  </a:cubicBezTo>
                  <a:close/>
                  <a:moveTo>
                    <a:pt x="8" y="762"/>
                  </a:moveTo>
                  <a:lnTo>
                    <a:pt x="8" y="762"/>
                  </a:lnTo>
                  <a:cubicBezTo>
                    <a:pt x="8" y="763"/>
                    <a:pt x="7" y="764"/>
                    <a:pt x="6" y="764"/>
                  </a:cubicBezTo>
                  <a:cubicBezTo>
                    <a:pt x="4" y="764"/>
                    <a:pt x="4" y="763"/>
                    <a:pt x="4" y="762"/>
                  </a:cubicBezTo>
                  <a:cubicBezTo>
                    <a:pt x="4" y="761"/>
                    <a:pt x="4" y="760"/>
                    <a:pt x="6" y="760"/>
                  </a:cubicBezTo>
                  <a:cubicBezTo>
                    <a:pt x="7" y="760"/>
                    <a:pt x="8" y="761"/>
                    <a:pt x="8" y="762"/>
                  </a:cubicBezTo>
                  <a:close/>
                  <a:moveTo>
                    <a:pt x="8" y="770"/>
                  </a:moveTo>
                  <a:lnTo>
                    <a:pt x="8" y="770"/>
                  </a:lnTo>
                  <a:cubicBezTo>
                    <a:pt x="8" y="771"/>
                    <a:pt x="7" y="772"/>
                    <a:pt x="6" y="772"/>
                  </a:cubicBezTo>
                  <a:cubicBezTo>
                    <a:pt x="5" y="772"/>
                    <a:pt x="4" y="771"/>
                    <a:pt x="4" y="770"/>
                  </a:cubicBezTo>
                  <a:cubicBezTo>
                    <a:pt x="4" y="769"/>
                    <a:pt x="5" y="768"/>
                    <a:pt x="6" y="768"/>
                  </a:cubicBezTo>
                  <a:cubicBezTo>
                    <a:pt x="7" y="768"/>
                    <a:pt x="8" y="769"/>
                    <a:pt x="8" y="770"/>
                  </a:cubicBezTo>
                  <a:close/>
                  <a:moveTo>
                    <a:pt x="8" y="778"/>
                  </a:moveTo>
                  <a:lnTo>
                    <a:pt x="8" y="778"/>
                  </a:lnTo>
                  <a:cubicBezTo>
                    <a:pt x="8" y="779"/>
                    <a:pt x="7" y="780"/>
                    <a:pt x="6" y="780"/>
                  </a:cubicBezTo>
                  <a:cubicBezTo>
                    <a:pt x="5" y="780"/>
                    <a:pt x="4" y="779"/>
                    <a:pt x="4" y="778"/>
                  </a:cubicBezTo>
                  <a:cubicBezTo>
                    <a:pt x="4" y="777"/>
                    <a:pt x="5" y="776"/>
                    <a:pt x="6" y="776"/>
                  </a:cubicBezTo>
                  <a:cubicBezTo>
                    <a:pt x="7" y="776"/>
                    <a:pt x="8" y="777"/>
                    <a:pt x="8" y="778"/>
                  </a:cubicBezTo>
                  <a:close/>
                  <a:moveTo>
                    <a:pt x="8" y="786"/>
                  </a:moveTo>
                  <a:lnTo>
                    <a:pt x="8" y="786"/>
                  </a:lnTo>
                  <a:cubicBezTo>
                    <a:pt x="8" y="787"/>
                    <a:pt x="7" y="788"/>
                    <a:pt x="6" y="788"/>
                  </a:cubicBezTo>
                  <a:cubicBezTo>
                    <a:pt x="5" y="788"/>
                    <a:pt x="4" y="787"/>
                    <a:pt x="4" y="786"/>
                  </a:cubicBezTo>
                  <a:cubicBezTo>
                    <a:pt x="4" y="785"/>
                    <a:pt x="5" y="784"/>
                    <a:pt x="6" y="784"/>
                  </a:cubicBezTo>
                  <a:cubicBezTo>
                    <a:pt x="7" y="784"/>
                    <a:pt x="8" y="785"/>
                    <a:pt x="8" y="786"/>
                  </a:cubicBezTo>
                  <a:close/>
                  <a:moveTo>
                    <a:pt x="8" y="794"/>
                  </a:moveTo>
                  <a:lnTo>
                    <a:pt x="8" y="794"/>
                  </a:lnTo>
                  <a:cubicBezTo>
                    <a:pt x="8" y="795"/>
                    <a:pt x="7" y="796"/>
                    <a:pt x="6" y="796"/>
                  </a:cubicBezTo>
                  <a:cubicBezTo>
                    <a:pt x="5" y="796"/>
                    <a:pt x="4" y="795"/>
                    <a:pt x="4" y="794"/>
                  </a:cubicBezTo>
                  <a:cubicBezTo>
                    <a:pt x="4" y="793"/>
                    <a:pt x="5" y="792"/>
                    <a:pt x="6" y="792"/>
                  </a:cubicBezTo>
                  <a:cubicBezTo>
                    <a:pt x="7" y="792"/>
                    <a:pt x="8" y="793"/>
                    <a:pt x="8" y="79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42" name="Freeform 451"/>
            <p:cNvSpPr>
              <a:spLocks noEditPoints="1"/>
            </p:cNvSpPr>
            <p:nvPr/>
          </p:nvSpPr>
          <p:spPr bwMode="auto">
            <a:xfrm>
              <a:off x="5513" y="2026"/>
              <a:ext cx="3" cy="148"/>
            </a:xfrm>
            <a:custGeom>
              <a:avLst/>
              <a:gdLst>
                <a:gd name="T0" fmla="*/ 0 w 9"/>
                <a:gd name="T1" fmla="*/ 0 h 476"/>
                <a:gd name="T2" fmla="*/ 0 w 9"/>
                <a:gd name="T3" fmla="*/ 0 h 476"/>
                <a:gd name="T4" fmla="*/ 0 w 9"/>
                <a:gd name="T5" fmla="*/ 0 h 476"/>
                <a:gd name="T6" fmla="*/ 0 w 9"/>
                <a:gd name="T7" fmla="*/ 0 h 476"/>
                <a:gd name="T8" fmla="*/ 0 w 9"/>
                <a:gd name="T9" fmla="*/ 0 h 476"/>
                <a:gd name="T10" fmla="*/ 0 w 9"/>
                <a:gd name="T11" fmla="*/ 0 h 476"/>
                <a:gd name="T12" fmla="*/ 0 w 9"/>
                <a:gd name="T13" fmla="*/ 0 h 476"/>
                <a:gd name="T14" fmla="*/ 0 w 9"/>
                <a:gd name="T15" fmla="*/ 0 h 476"/>
                <a:gd name="T16" fmla="*/ 0 w 9"/>
                <a:gd name="T17" fmla="*/ 0 h 476"/>
                <a:gd name="T18" fmla="*/ 0 w 9"/>
                <a:gd name="T19" fmla="*/ 0 h 476"/>
                <a:gd name="T20" fmla="*/ 0 w 9"/>
                <a:gd name="T21" fmla="*/ 0 h 476"/>
                <a:gd name="T22" fmla="*/ 0 w 9"/>
                <a:gd name="T23" fmla="*/ 0 h 476"/>
                <a:gd name="T24" fmla="*/ 0 w 9"/>
                <a:gd name="T25" fmla="*/ 0 h 476"/>
                <a:gd name="T26" fmla="*/ 0 w 9"/>
                <a:gd name="T27" fmla="*/ 0 h 476"/>
                <a:gd name="T28" fmla="*/ 0 w 9"/>
                <a:gd name="T29" fmla="*/ 0 h 476"/>
                <a:gd name="T30" fmla="*/ 0 w 9"/>
                <a:gd name="T31" fmla="*/ 0 h 476"/>
                <a:gd name="T32" fmla="*/ 0 w 9"/>
                <a:gd name="T33" fmla="*/ 0 h 476"/>
                <a:gd name="T34" fmla="*/ 0 w 9"/>
                <a:gd name="T35" fmla="*/ 0 h 476"/>
                <a:gd name="T36" fmla="*/ 0 w 9"/>
                <a:gd name="T37" fmla="*/ 0 h 476"/>
                <a:gd name="T38" fmla="*/ 0 w 9"/>
                <a:gd name="T39" fmla="*/ 0 h 476"/>
                <a:gd name="T40" fmla="*/ 0 w 9"/>
                <a:gd name="T41" fmla="*/ 0 h 476"/>
                <a:gd name="T42" fmla="*/ 0 w 9"/>
                <a:gd name="T43" fmla="*/ 0 h 476"/>
                <a:gd name="T44" fmla="*/ 0 w 9"/>
                <a:gd name="T45" fmla="*/ 0 h 476"/>
                <a:gd name="T46" fmla="*/ 0 w 9"/>
                <a:gd name="T47" fmla="*/ 0 h 476"/>
                <a:gd name="T48" fmla="*/ 0 w 9"/>
                <a:gd name="T49" fmla="*/ 0 h 476"/>
                <a:gd name="T50" fmla="*/ 0 w 9"/>
                <a:gd name="T51" fmla="*/ 0 h 476"/>
                <a:gd name="T52" fmla="*/ 0 w 9"/>
                <a:gd name="T53" fmla="*/ 0 h 476"/>
                <a:gd name="T54" fmla="*/ 0 w 9"/>
                <a:gd name="T55" fmla="*/ 0 h 476"/>
                <a:gd name="T56" fmla="*/ 0 w 9"/>
                <a:gd name="T57" fmla="*/ 0 h 476"/>
                <a:gd name="T58" fmla="*/ 0 w 9"/>
                <a:gd name="T59" fmla="*/ 0 h 476"/>
                <a:gd name="T60" fmla="*/ 0 w 9"/>
                <a:gd name="T61" fmla="*/ 0 h 476"/>
                <a:gd name="T62" fmla="*/ 0 w 9"/>
                <a:gd name="T63" fmla="*/ 0 h 476"/>
                <a:gd name="T64" fmla="*/ 0 w 9"/>
                <a:gd name="T65" fmla="*/ 0 h 476"/>
                <a:gd name="T66" fmla="*/ 0 w 9"/>
                <a:gd name="T67" fmla="*/ 0 h 476"/>
                <a:gd name="T68" fmla="*/ 0 w 9"/>
                <a:gd name="T69" fmla="*/ 0 h 476"/>
                <a:gd name="T70" fmla="*/ 0 w 9"/>
                <a:gd name="T71" fmla="*/ 0 h 476"/>
                <a:gd name="T72" fmla="*/ 0 w 9"/>
                <a:gd name="T73" fmla="*/ 0 h 476"/>
                <a:gd name="T74" fmla="*/ 0 w 9"/>
                <a:gd name="T75" fmla="*/ 0 h 476"/>
                <a:gd name="T76" fmla="*/ 0 w 9"/>
                <a:gd name="T77" fmla="*/ 0 h 476"/>
                <a:gd name="T78" fmla="*/ 0 w 9"/>
                <a:gd name="T79" fmla="*/ 0 h 476"/>
                <a:gd name="T80" fmla="*/ 0 w 9"/>
                <a:gd name="T81" fmla="*/ 0 h 476"/>
                <a:gd name="T82" fmla="*/ 0 w 9"/>
                <a:gd name="T83" fmla="*/ 0 h 476"/>
                <a:gd name="T84" fmla="*/ 0 w 9"/>
                <a:gd name="T85" fmla="*/ 0 h 476"/>
                <a:gd name="T86" fmla="*/ 0 w 9"/>
                <a:gd name="T87" fmla="*/ 0 h 476"/>
                <a:gd name="T88" fmla="*/ 0 w 9"/>
                <a:gd name="T89" fmla="*/ 0 h 476"/>
                <a:gd name="T90" fmla="*/ 0 w 9"/>
                <a:gd name="T91" fmla="*/ 0 h 476"/>
                <a:gd name="T92" fmla="*/ 0 w 9"/>
                <a:gd name="T93" fmla="*/ 0 h 476"/>
                <a:gd name="T94" fmla="*/ 0 w 9"/>
                <a:gd name="T95" fmla="*/ 0 h 476"/>
                <a:gd name="T96" fmla="*/ 0 w 9"/>
                <a:gd name="T97" fmla="*/ 0 h 476"/>
                <a:gd name="T98" fmla="*/ 0 w 9"/>
                <a:gd name="T99" fmla="*/ 0 h 476"/>
                <a:gd name="T100" fmla="*/ 0 w 9"/>
                <a:gd name="T101" fmla="*/ 0 h 476"/>
                <a:gd name="T102" fmla="*/ 0 w 9"/>
                <a:gd name="T103" fmla="*/ 0 h 476"/>
                <a:gd name="T104" fmla="*/ 0 w 9"/>
                <a:gd name="T105" fmla="*/ 0 h 476"/>
                <a:gd name="T106" fmla="*/ 0 w 9"/>
                <a:gd name="T107" fmla="*/ 0 h 476"/>
                <a:gd name="T108" fmla="*/ 0 w 9"/>
                <a:gd name="T109" fmla="*/ 0 h 476"/>
                <a:gd name="T110" fmla="*/ 0 w 9"/>
                <a:gd name="T111" fmla="*/ 0 h 476"/>
                <a:gd name="T112" fmla="*/ 0 w 9"/>
                <a:gd name="T113" fmla="*/ 0 h 476"/>
                <a:gd name="T114" fmla="*/ 0 w 9"/>
                <a:gd name="T115" fmla="*/ 0 h 476"/>
                <a:gd name="T116" fmla="*/ 0 w 9"/>
                <a:gd name="T117" fmla="*/ 0 h 476"/>
                <a:gd name="T118" fmla="*/ 0 w 9"/>
                <a:gd name="T119" fmla="*/ 0 h 4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
                <a:gd name="T181" fmla="*/ 0 h 476"/>
                <a:gd name="T182" fmla="*/ 9 w 9"/>
                <a:gd name="T183" fmla="*/ 476 h 4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 h="476">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2" y="20"/>
                    <a:pt x="1" y="19"/>
                    <a:pt x="1" y="18"/>
                  </a:cubicBezTo>
                  <a:cubicBezTo>
                    <a:pt x="1" y="17"/>
                    <a:pt x="2"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5" y="116"/>
                    <a:pt x="3" y="116"/>
                  </a:cubicBezTo>
                  <a:cubicBezTo>
                    <a:pt x="2" y="116"/>
                    <a:pt x="1" y="115"/>
                    <a:pt x="1" y="114"/>
                  </a:cubicBezTo>
                  <a:cubicBezTo>
                    <a:pt x="1" y="113"/>
                    <a:pt x="2" y="112"/>
                    <a:pt x="3" y="112"/>
                  </a:cubicBezTo>
                  <a:cubicBezTo>
                    <a:pt x="5" y="112"/>
                    <a:pt x="5" y="113"/>
                    <a:pt x="5" y="114"/>
                  </a:cubicBezTo>
                  <a:close/>
                  <a:moveTo>
                    <a:pt x="6" y="122"/>
                  </a:moveTo>
                  <a:lnTo>
                    <a:pt x="6" y="122"/>
                  </a:lnTo>
                  <a:cubicBezTo>
                    <a:pt x="6" y="123"/>
                    <a:pt x="5" y="124"/>
                    <a:pt x="4" y="124"/>
                  </a:cubicBezTo>
                  <a:cubicBezTo>
                    <a:pt x="2" y="124"/>
                    <a:pt x="2" y="123"/>
                    <a:pt x="2" y="122"/>
                  </a:cubicBezTo>
                  <a:cubicBezTo>
                    <a:pt x="2" y="121"/>
                    <a:pt x="2" y="120"/>
                    <a:pt x="4" y="120"/>
                  </a:cubicBezTo>
                  <a:cubicBezTo>
                    <a:pt x="5" y="120"/>
                    <a:pt x="6" y="121"/>
                    <a:pt x="6" y="122"/>
                  </a:cubicBezTo>
                  <a:close/>
                  <a:moveTo>
                    <a:pt x="6" y="130"/>
                  </a:moveTo>
                  <a:lnTo>
                    <a:pt x="6" y="130"/>
                  </a:lnTo>
                  <a:cubicBezTo>
                    <a:pt x="6" y="131"/>
                    <a:pt x="5" y="132"/>
                    <a:pt x="4" y="132"/>
                  </a:cubicBezTo>
                  <a:cubicBezTo>
                    <a:pt x="2" y="132"/>
                    <a:pt x="2" y="131"/>
                    <a:pt x="2" y="130"/>
                  </a:cubicBezTo>
                  <a:cubicBezTo>
                    <a:pt x="2" y="129"/>
                    <a:pt x="2"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5" y="156"/>
                    <a:pt x="4" y="156"/>
                  </a:cubicBezTo>
                  <a:cubicBezTo>
                    <a:pt x="3" y="156"/>
                    <a:pt x="2" y="155"/>
                    <a:pt x="2" y="154"/>
                  </a:cubicBezTo>
                  <a:cubicBezTo>
                    <a:pt x="2" y="153"/>
                    <a:pt x="3"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6" y="228"/>
                    <a:pt x="4" y="228"/>
                  </a:cubicBezTo>
                  <a:cubicBezTo>
                    <a:pt x="3" y="228"/>
                    <a:pt x="2" y="227"/>
                    <a:pt x="2" y="226"/>
                  </a:cubicBezTo>
                  <a:cubicBezTo>
                    <a:pt x="2" y="225"/>
                    <a:pt x="3" y="224"/>
                    <a:pt x="4" y="224"/>
                  </a:cubicBezTo>
                  <a:cubicBezTo>
                    <a:pt x="6" y="224"/>
                    <a:pt x="6" y="225"/>
                    <a:pt x="6" y="226"/>
                  </a:cubicBezTo>
                  <a:close/>
                  <a:moveTo>
                    <a:pt x="6" y="234"/>
                  </a:moveTo>
                  <a:lnTo>
                    <a:pt x="6" y="234"/>
                  </a:lnTo>
                  <a:cubicBezTo>
                    <a:pt x="6" y="235"/>
                    <a:pt x="6" y="236"/>
                    <a:pt x="4" y="236"/>
                  </a:cubicBezTo>
                  <a:cubicBezTo>
                    <a:pt x="3" y="236"/>
                    <a:pt x="2" y="235"/>
                    <a:pt x="2" y="234"/>
                  </a:cubicBezTo>
                  <a:cubicBezTo>
                    <a:pt x="2" y="233"/>
                    <a:pt x="3" y="232"/>
                    <a:pt x="4" y="232"/>
                  </a:cubicBezTo>
                  <a:cubicBezTo>
                    <a:pt x="6" y="232"/>
                    <a:pt x="6" y="233"/>
                    <a:pt x="6" y="234"/>
                  </a:cubicBezTo>
                  <a:close/>
                  <a:moveTo>
                    <a:pt x="7" y="242"/>
                  </a:moveTo>
                  <a:lnTo>
                    <a:pt x="7" y="242"/>
                  </a:lnTo>
                  <a:cubicBezTo>
                    <a:pt x="7" y="243"/>
                    <a:pt x="6" y="244"/>
                    <a:pt x="5" y="244"/>
                  </a:cubicBezTo>
                  <a:cubicBezTo>
                    <a:pt x="3" y="244"/>
                    <a:pt x="3" y="243"/>
                    <a:pt x="3" y="242"/>
                  </a:cubicBezTo>
                  <a:cubicBezTo>
                    <a:pt x="3" y="241"/>
                    <a:pt x="3" y="240"/>
                    <a:pt x="5" y="240"/>
                  </a:cubicBezTo>
                  <a:cubicBezTo>
                    <a:pt x="6" y="240"/>
                    <a:pt x="7" y="241"/>
                    <a:pt x="7" y="242"/>
                  </a:cubicBezTo>
                  <a:close/>
                  <a:moveTo>
                    <a:pt x="7" y="250"/>
                  </a:moveTo>
                  <a:lnTo>
                    <a:pt x="7" y="250"/>
                  </a:lnTo>
                  <a:cubicBezTo>
                    <a:pt x="7" y="251"/>
                    <a:pt x="6" y="252"/>
                    <a:pt x="5" y="252"/>
                  </a:cubicBezTo>
                  <a:cubicBezTo>
                    <a:pt x="4" y="252"/>
                    <a:pt x="3" y="251"/>
                    <a:pt x="3" y="250"/>
                  </a:cubicBezTo>
                  <a:cubicBezTo>
                    <a:pt x="3" y="249"/>
                    <a:pt x="4" y="248"/>
                    <a:pt x="5" y="248"/>
                  </a:cubicBezTo>
                  <a:cubicBezTo>
                    <a:pt x="6" y="248"/>
                    <a:pt x="7" y="249"/>
                    <a:pt x="7" y="250"/>
                  </a:cubicBezTo>
                  <a:close/>
                  <a:moveTo>
                    <a:pt x="7" y="258"/>
                  </a:moveTo>
                  <a:lnTo>
                    <a:pt x="7" y="258"/>
                  </a:lnTo>
                  <a:cubicBezTo>
                    <a:pt x="7" y="259"/>
                    <a:pt x="6" y="260"/>
                    <a:pt x="5" y="260"/>
                  </a:cubicBezTo>
                  <a:cubicBezTo>
                    <a:pt x="4" y="260"/>
                    <a:pt x="3" y="259"/>
                    <a:pt x="3" y="258"/>
                  </a:cubicBezTo>
                  <a:cubicBezTo>
                    <a:pt x="3" y="257"/>
                    <a:pt x="4" y="256"/>
                    <a:pt x="5" y="256"/>
                  </a:cubicBezTo>
                  <a:cubicBezTo>
                    <a:pt x="6" y="256"/>
                    <a:pt x="7" y="257"/>
                    <a:pt x="7" y="258"/>
                  </a:cubicBezTo>
                  <a:close/>
                  <a:moveTo>
                    <a:pt x="7" y="266"/>
                  </a:moveTo>
                  <a:lnTo>
                    <a:pt x="7" y="266"/>
                  </a:lnTo>
                  <a:cubicBezTo>
                    <a:pt x="7" y="267"/>
                    <a:pt x="6" y="268"/>
                    <a:pt x="5" y="268"/>
                  </a:cubicBezTo>
                  <a:cubicBezTo>
                    <a:pt x="4" y="268"/>
                    <a:pt x="3" y="267"/>
                    <a:pt x="3" y="266"/>
                  </a:cubicBezTo>
                  <a:cubicBezTo>
                    <a:pt x="3" y="265"/>
                    <a:pt x="4" y="264"/>
                    <a:pt x="5" y="264"/>
                  </a:cubicBezTo>
                  <a:cubicBezTo>
                    <a:pt x="6" y="264"/>
                    <a:pt x="7" y="265"/>
                    <a:pt x="7" y="266"/>
                  </a:cubicBezTo>
                  <a:close/>
                  <a:moveTo>
                    <a:pt x="7" y="274"/>
                  </a:moveTo>
                  <a:lnTo>
                    <a:pt x="7" y="274"/>
                  </a:lnTo>
                  <a:cubicBezTo>
                    <a:pt x="7" y="275"/>
                    <a:pt x="6" y="276"/>
                    <a:pt x="5" y="276"/>
                  </a:cubicBezTo>
                  <a:cubicBezTo>
                    <a:pt x="4" y="276"/>
                    <a:pt x="3" y="275"/>
                    <a:pt x="3" y="274"/>
                  </a:cubicBezTo>
                  <a:cubicBezTo>
                    <a:pt x="3" y="273"/>
                    <a:pt x="4" y="272"/>
                    <a:pt x="5" y="272"/>
                  </a:cubicBezTo>
                  <a:cubicBezTo>
                    <a:pt x="6" y="272"/>
                    <a:pt x="7" y="273"/>
                    <a:pt x="7" y="274"/>
                  </a:cubicBezTo>
                  <a:close/>
                  <a:moveTo>
                    <a:pt x="7" y="282"/>
                  </a:moveTo>
                  <a:lnTo>
                    <a:pt x="7" y="282"/>
                  </a:lnTo>
                  <a:cubicBezTo>
                    <a:pt x="7" y="283"/>
                    <a:pt x="6" y="284"/>
                    <a:pt x="5" y="284"/>
                  </a:cubicBezTo>
                  <a:cubicBezTo>
                    <a:pt x="4" y="284"/>
                    <a:pt x="3" y="283"/>
                    <a:pt x="3" y="282"/>
                  </a:cubicBezTo>
                  <a:cubicBezTo>
                    <a:pt x="3" y="281"/>
                    <a:pt x="4" y="280"/>
                    <a:pt x="5" y="280"/>
                  </a:cubicBezTo>
                  <a:cubicBezTo>
                    <a:pt x="6" y="280"/>
                    <a:pt x="7" y="281"/>
                    <a:pt x="7" y="282"/>
                  </a:cubicBezTo>
                  <a:close/>
                  <a:moveTo>
                    <a:pt x="7" y="290"/>
                  </a:moveTo>
                  <a:lnTo>
                    <a:pt x="7" y="290"/>
                  </a:lnTo>
                  <a:cubicBezTo>
                    <a:pt x="7" y="291"/>
                    <a:pt x="6" y="292"/>
                    <a:pt x="5" y="292"/>
                  </a:cubicBezTo>
                  <a:cubicBezTo>
                    <a:pt x="4" y="292"/>
                    <a:pt x="3" y="291"/>
                    <a:pt x="3" y="290"/>
                  </a:cubicBezTo>
                  <a:cubicBezTo>
                    <a:pt x="3" y="289"/>
                    <a:pt x="4" y="288"/>
                    <a:pt x="5" y="288"/>
                  </a:cubicBezTo>
                  <a:cubicBezTo>
                    <a:pt x="6" y="288"/>
                    <a:pt x="7" y="289"/>
                    <a:pt x="7" y="290"/>
                  </a:cubicBezTo>
                  <a:close/>
                  <a:moveTo>
                    <a:pt x="7" y="298"/>
                  </a:moveTo>
                  <a:lnTo>
                    <a:pt x="7" y="298"/>
                  </a:lnTo>
                  <a:cubicBezTo>
                    <a:pt x="7" y="299"/>
                    <a:pt x="6" y="300"/>
                    <a:pt x="5" y="300"/>
                  </a:cubicBezTo>
                  <a:cubicBezTo>
                    <a:pt x="4" y="300"/>
                    <a:pt x="3" y="299"/>
                    <a:pt x="3" y="298"/>
                  </a:cubicBezTo>
                  <a:cubicBezTo>
                    <a:pt x="3" y="297"/>
                    <a:pt x="4" y="296"/>
                    <a:pt x="5" y="296"/>
                  </a:cubicBezTo>
                  <a:cubicBezTo>
                    <a:pt x="6" y="296"/>
                    <a:pt x="7" y="297"/>
                    <a:pt x="7" y="298"/>
                  </a:cubicBezTo>
                  <a:close/>
                  <a:moveTo>
                    <a:pt x="7" y="306"/>
                  </a:moveTo>
                  <a:lnTo>
                    <a:pt x="7" y="306"/>
                  </a:lnTo>
                  <a:cubicBezTo>
                    <a:pt x="7" y="307"/>
                    <a:pt x="6" y="308"/>
                    <a:pt x="5" y="308"/>
                  </a:cubicBezTo>
                  <a:cubicBezTo>
                    <a:pt x="4" y="308"/>
                    <a:pt x="3" y="307"/>
                    <a:pt x="3" y="306"/>
                  </a:cubicBezTo>
                  <a:cubicBezTo>
                    <a:pt x="3" y="305"/>
                    <a:pt x="4" y="304"/>
                    <a:pt x="5" y="304"/>
                  </a:cubicBezTo>
                  <a:cubicBezTo>
                    <a:pt x="6" y="304"/>
                    <a:pt x="7" y="305"/>
                    <a:pt x="7" y="306"/>
                  </a:cubicBezTo>
                  <a:close/>
                  <a:moveTo>
                    <a:pt x="7" y="314"/>
                  </a:moveTo>
                  <a:lnTo>
                    <a:pt x="7" y="314"/>
                  </a:lnTo>
                  <a:cubicBezTo>
                    <a:pt x="7" y="315"/>
                    <a:pt x="6" y="316"/>
                    <a:pt x="5" y="316"/>
                  </a:cubicBezTo>
                  <a:cubicBezTo>
                    <a:pt x="4" y="316"/>
                    <a:pt x="3" y="315"/>
                    <a:pt x="3" y="314"/>
                  </a:cubicBezTo>
                  <a:cubicBezTo>
                    <a:pt x="3" y="313"/>
                    <a:pt x="4"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7" y="340"/>
                    <a:pt x="5" y="340"/>
                  </a:cubicBezTo>
                  <a:cubicBezTo>
                    <a:pt x="4" y="340"/>
                    <a:pt x="3" y="339"/>
                    <a:pt x="3" y="338"/>
                  </a:cubicBezTo>
                  <a:cubicBezTo>
                    <a:pt x="3" y="337"/>
                    <a:pt x="4" y="336"/>
                    <a:pt x="5" y="336"/>
                  </a:cubicBezTo>
                  <a:cubicBezTo>
                    <a:pt x="7" y="336"/>
                    <a:pt x="7" y="337"/>
                    <a:pt x="7" y="338"/>
                  </a:cubicBezTo>
                  <a:close/>
                  <a:moveTo>
                    <a:pt x="7" y="346"/>
                  </a:moveTo>
                  <a:lnTo>
                    <a:pt x="7" y="346"/>
                  </a:lnTo>
                  <a:cubicBezTo>
                    <a:pt x="7" y="347"/>
                    <a:pt x="7" y="348"/>
                    <a:pt x="5" y="348"/>
                  </a:cubicBezTo>
                  <a:cubicBezTo>
                    <a:pt x="4" y="348"/>
                    <a:pt x="3" y="347"/>
                    <a:pt x="3" y="346"/>
                  </a:cubicBezTo>
                  <a:cubicBezTo>
                    <a:pt x="3" y="345"/>
                    <a:pt x="4" y="344"/>
                    <a:pt x="5" y="344"/>
                  </a:cubicBezTo>
                  <a:cubicBezTo>
                    <a:pt x="7" y="344"/>
                    <a:pt x="7" y="345"/>
                    <a:pt x="7" y="346"/>
                  </a:cubicBezTo>
                  <a:close/>
                  <a:moveTo>
                    <a:pt x="8" y="354"/>
                  </a:moveTo>
                  <a:lnTo>
                    <a:pt x="8" y="354"/>
                  </a:lnTo>
                  <a:cubicBezTo>
                    <a:pt x="8" y="355"/>
                    <a:pt x="7" y="356"/>
                    <a:pt x="6" y="356"/>
                  </a:cubicBezTo>
                  <a:cubicBezTo>
                    <a:pt x="4" y="356"/>
                    <a:pt x="4" y="355"/>
                    <a:pt x="4" y="354"/>
                  </a:cubicBezTo>
                  <a:cubicBezTo>
                    <a:pt x="4" y="353"/>
                    <a:pt x="4" y="352"/>
                    <a:pt x="6" y="352"/>
                  </a:cubicBezTo>
                  <a:cubicBezTo>
                    <a:pt x="7" y="352"/>
                    <a:pt x="8" y="353"/>
                    <a:pt x="8" y="354"/>
                  </a:cubicBezTo>
                  <a:close/>
                  <a:moveTo>
                    <a:pt x="8" y="362"/>
                  </a:moveTo>
                  <a:lnTo>
                    <a:pt x="8" y="362"/>
                  </a:lnTo>
                  <a:cubicBezTo>
                    <a:pt x="8" y="363"/>
                    <a:pt x="7" y="364"/>
                    <a:pt x="6" y="364"/>
                  </a:cubicBezTo>
                  <a:cubicBezTo>
                    <a:pt x="5" y="364"/>
                    <a:pt x="4" y="363"/>
                    <a:pt x="4" y="362"/>
                  </a:cubicBezTo>
                  <a:cubicBezTo>
                    <a:pt x="4" y="361"/>
                    <a:pt x="5" y="360"/>
                    <a:pt x="6" y="360"/>
                  </a:cubicBezTo>
                  <a:cubicBezTo>
                    <a:pt x="7" y="360"/>
                    <a:pt x="8" y="361"/>
                    <a:pt x="8" y="362"/>
                  </a:cubicBezTo>
                  <a:close/>
                  <a:moveTo>
                    <a:pt x="8" y="370"/>
                  </a:moveTo>
                  <a:lnTo>
                    <a:pt x="8" y="370"/>
                  </a:lnTo>
                  <a:cubicBezTo>
                    <a:pt x="8" y="371"/>
                    <a:pt x="7" y="372"/>
                    <a:pt x="6" y="372"/>
                  </a:cubicBezTo>
                  <a:cubicBezTo>
                    <a:pt x="5" y="372"/>
                    <a:pt x="4" y="371"/>
                    <a:pt x="4" y="370"/>
                  </a:cubicBezTo>
                  <a:cubicBezTo>
                    <a:pt x="4" y="369"/>
                    <a:pt x="5" y="368"/>
                    <a:pt x="6" y="368"/>
                  </a:cubicBezTo>
                  <a:cubicBezTo>
                    <a:pt x="7" y="368"/>
                    <a:pt x="8" y="369"/>
                    <a:pt x="8" y="370"/>
                  </a:cubicBezTo>
                  <a:close/>
                  <a:moveTo>
                    <a:pt x="8" y="378"/>
                  </a:moveTo>
                  <a:lnTo>
                    <a:pt x="8" y="378"/>
                  </a:lnTo>
                  <a:cubicBezTo>
                    <a:pt x="8" y="379"/>
                    <a:pt x="7" y="380"/>
                    <a:pt x="6" y="380"/>
                  </a:cubicBezTo>
                  <a:cubicBezTo>
                    <a:pt x="5" y="380"/>
                    <a:pt x="4" y="379"/>
                    <a:pt x="4" y="378"/>
                  </a:cubicBezTo>
                  <a:cubicBezTo>
                    <a:pt x="4" y="377"/>
                    <a:pt x="5" y="376"/>
                    <a:pt x="6" y="376"/>
                  </a:cubicBezTo>
                  <a:cubicBezTo>
                    <a:pt x="7" y="376"/>
                    <a:pt x="8" y="377"/>
                    <a:pt x="8" y="378"/>
                  </a:cubicBezTo>
                  <a:close/>
                  <a:moveTo>
                    <a:pt x="8" y="386"/>
                  </a:moveTo>
                  <a:lnTo>
                    <a:pt x="8" y="386"/>
                  </a:lnTo>
                  <a:cubicBezTo>
                    <a:pt x="8" y="387"/>
                    <a:pt x="7" y="388"/>
                    <a:pt x="6" y="388"/>
                  </a:cubicBezTo>
                  <a:cubicBezTo>
                    <a:pt x="5" y="388"/>
                    <a:pt x="4" y="387"/>
                    <a:pt x="4" y="386"/>
                  </a:cubicBezTo>
                  <a:cubicBezTo>
                    <a:pt x="4" y="385"/>
                    <a:pt x="5" y="384"/>
                    <a:pt x="6" y="384"/>
                  </a:cubicBezTo>
                  <a:cubicBezTo>
                    <a:pt x="7" y="384"/>
                    <a:pt x="8" y="385"/>
                    <a:pt x="8" y="386"/>
                  </a:cubicBezTo>
                  <a:close/>
                  <a:moveTo>
                    <a:pt x="8" y="394"/>
                  </a:moveTo>
                  <a:lnTo>
                    <a:pt x="8" y="394"/>
                  </a:lnTo>
                  <a:cubicBezTo>
                    <a:pt x="8" y="395"/>
                    <a:pt x="7" y="396"/>
                    <a:pt x="6" y="396"/>
                  </a:cubicBezTo>
                  <a:cubicBezTo>
                    <a:pt x="5" y="396"/>
                    <a:pt x="4" y="395"/>
                    <a:pt x="4" y="394"/>
                  </a:cubicBezTo>
                  <a:cubicBezTo>
                    <a:pt x="4" y="393"/>
                    <a:pt x="5" y="392"/>
                    <a:pt x="6" y="392"/>
                  </a:cubicBezTo>
                  <a:cubicBezTo>
                    <a:pt x="7" y="392"/>
                    <a:pt x="8" y="393"/>
                    <a:pt x="8" y="394"/>
                  </a:cubicBezTo>
                  <a:close/>
                  <a:moveTo>
                    <a:pt x="8" y="402"/>
                  </a:moveTo>
                  <a:lnTo>
                    <a:pt x="8" y="402"/>
                  </a:lnTo>
                  <a:cubicBezTo>
                    <a:pt x="8" y="403"/>
                    <a:pt x="7" y="404"/>
                    <a:pt x="6" y="404"/>
                  </a:cubicBezTo>
                  <a:cubicBezTo>
                    <a:pt x="5" y="404"/>
                    <a:pt x="4" y="403"/>
                    <a:pt x="4" y="402"/>
                  </a:cubicBezTo>
                  <a:cubicBezTo>
                    <a:pt x="4" y="401"/>
                    <a:pt x="5" y="400"/>
                    <a:pt x="6" y="400"/>
                  </a:cubicBezTo>
                  <a:cubicBezTo>
                    <a:pt x="7" y="400"/>
                    <a:pt x="8" y="401"/>
                    <a:pt x="8" y="402"/>
                  </a:cubicBezTo>
                  <a:close/>
                  <a:moveTo>
                    <a:pt x="8" y="410"/>
                  </a:moveTo>
                  <a:lnTo>
                    <a:pt x="8" y="410"/>
                  </a:lnTo>
                  <a:cubicBezTo>
                    <a:pt x="8" y="411"/>
                    <a:pt x="7" y="412"/>
                    <a:pt x="6" y="412"/>
                  </a:cubicBezTo>
                  <a:cubicBezTo>
                    <a:pt x="5" y="412"/>
                    <a:pt x="4" y="411"/>
                    <a:pt x="4" y="410"/>
                  </a:cubicBezTo>
                  <a:cubicBezTo>
                    <a:pt x="4" y="409"/>
                    <a:pt x="5" y="408"/>
                    <a:pt x="6" y="408"/>
                  </a:cubicBezTo>
                  <a:cubicBezTo>
                    <a:pt x="7" y="408"/>
                    <a:pt x="8" y="409"/>
                    <a:pt x="8" y="410"/>
                  </a:cubicBezTo>
                  <a:close/>
                  <a:moveTo>
                    <a:pt x="8" y="418"/>
                  </a:moveTo>
                  <a:lnTo>
                    <a:pt x="8" y="418"/>
                  </a:lnTo>
                  <a:cubicBezTo>
                    <a:pt x="8" y="419"/>
                    <a:pt x="7" y="420"/>
                    <a:pt x="6" y="420"/>
                  </a:cubicBezTo>
                  <a:cubicBezTo>
                    <a:pt x="5" y="420"/>
                    <a:pt x="4" y="419"/>
                    <a:pt x="4" y="418"/>
                  </a:cubicBezTo>
                  <a:cubicBezTo>
                    <a:pt x="4" y="417"/>
                    <a:pt x="5" y="416"/>
                    <a:pt x="6" y="416"/>
                  </a:cubicBezTo>
                  <a:cubicBezTo>
                    <a:pt x="7" y="416"/>
                    <a:pt x="8" y="417"/>
                    <a:pt x="8" y="418"/>
                  </a:cubicBezTo>
                  <a:close/>
                  <a:moveTo>
                    <a:pt x="8" y="426"/>
                  </a:moveTo>
                  <a:lnTo>
                    <a:pt x="8" y="426"/>
                  </a:lnTo>
                  <a:cubicBezTo>
                    <a:pt x="8" y="427"/>
                    <a:pt x="7" y="428"/>
                    <a:pt x="6" y="428"/>
                  </a:cubicBezTo>
                  <a:cubicBezTo>
                    <a:pt x="5" y="428"/>
                    <a:pt x="4" y="427"/>
                    <a:pt x="4" y="426"/>
                  </a:cubicBezTo>
                  <a:cubicBezTo>
                    <a:pt x="4" y="425"/>
                    <a:pt x="5" y="424"/>
                    <a:pt x="6" y="424"/>
                  </a:cubicBezTo>
                  <a:cubicBezTo>
                    <a:pt x="7" y="424"/>
                    <a:pt x="8" y="425"/>
                    <a:pt x="8" y="426"/>
                  </a:cubicBezTo>
                  <a:close/>
                  <a:moveTo>
                    <a:pt x="8" y="434"/>
                  </a:moveTo>
                  <a:lnTo>
                    <a:pt x="8" y="434"/>
                  </a:lnTo>
                  <a:cubicBezTo>
                    <a:pt x="8" y="435"/>
                    <a:pt x="7" y="436"/>
                    <a:pt x="6" y="436"/>
                  </a:cubicBezTo>
                  <a:cubicBezTo>
                    <a:pt x="5" y="436"/>
                    <a:pt x="4" y="435"/>
                    <a:pt x="4" y="434"/>
                  </a:cubicBezTo>
                  <a:cubicBezTo>
                    <a:pt x="4" y="433"/>
                    <a:pt x="5" y="432"/>
                    <a:pt x="6" y="432"/>
                  </a:cubicBezTo>
                  <a:cubicBezTo>
                    <a:pt x="7" y="432"/>
                    <a:pt x="8" y="433"/>
                    <a:pt x="8" y="434"/>
                  </a:cubicBezTo>
                  <a:close/>
                  <a:moveTo>
                    <a:pt x="8" y="442"/>
                  </a:moveTo>
                  <a:lnTo>
                    <a:pt x="8" y="442"/>
                  </a:lnTo>
                  <a:cubicBezTo>
                    <a:pt x="8" y="443"/>
                    <a:pt x="7" y="444"/>
                    <a:pt x="6" y="444"/>
                  </a:cubicBezTo>
                  <a:cubicBezTo>
                    <a:pt x="5" y="444"/>
                    <a:pt x="4" y="443"/>
                    <a:pt x="4" y="442"/>
                  </a:cubicBezTo>
                  <a:cubicBezTo>
                    <a:pt x="4" y="441"/>
                    <a:pt x="5" y="440"/>
                    <a:pt x="6" y="440"/>
                  </a:cubicBezTo>
                  <a:cubicBezTo>
                    <a:pt x="7" y="440"/>
                    <a:pt x="8" y="441"/>
                    <a:pt x="8" y="442"/>
                  </a:cubicBezTo>
                  <a:close/>
                  <a:moveTo>
                    <a:pt x="8" y="450"/>
                  </a:moveTo>
                  <a:lnTo>
                    <a:pt x="8" y="450"/>
                  </a:lnTo>
                  <a:cubicBezTo>
                    <a:pt x="8" y="451"/>
                    <a:pt x="8" y="452"/>
                    <a:pt x="6" y="452"/>
                  </a:cubicBezTo>
                  <a:cubicBezTo>
                    <a:pt x="5" y="452"/>
                    <a:pt x="4" y="451"/>
                    <a:pt x="4" y="450"/>
                  </a:cubicBezTo>
                  <a:cubicBezTo>
                    <a:pt x="4" y="449"/>
                    <a:pt x="5" y="448"/>
                    <a:pt x="6" y="448"/>
                  </a:cubicBezTo>
                  <a:cubicBezTo>
                    <a:pt x="8" y="448"/>
                    <a:pt x="8" y="449"/>
                    <a:pt x="8" y="450"/>
                  </a:cubicBezTo>
                  <a:close/>
                  <a:moveTo>
                    <a:pt x="8" y="458"/>
                  </a:moveTo>
                  <a:lnTo>
                    <a:pt x="8" y="458"/>
                  </a:lnTo>
                  <a:cubicBezTo>
                    <a:pt x="8" y="459"/>
                    <a:pt x="8" y="460"/>
                    <a:pt x="6" y="460"/>
                  </a:cubicBezTo>
                  <a:cubicBezTo>
                    <a:pt x="5" y="460"/>
                    <a:pt x="4" y="459"/>
                    <a:pt x="4" y="458"/>
                  </a:cubicBezTo>
                  <a:cubicBezTo>
                    <a:pt x="4" y="457"/>
                    <a:pt x="5" y="456"/>
                    <a:pt x="6" y="456"/>
                  </a:cubicBezTo>
                  <a:cubicBezTo>
                    <a:pt x="8" y="456"/>
                    <a:pt x="8" y="457"/>
                    <a:pt x="8" y="458"/>
                  </a:cubicBezTo>
                  <a:close/>
                  <a:moveTo>
                    <a:pt x="9" y="466"/>
                  </a:moveTo>
                  <a:lnTo>
                    <a:pt x="9" y="466"/>
                  </a:lnTo>
                  <a:cubicBezTo>
                    <a:pt x="9" y="467"/>
                    <a:pt x="8" y="468"/>
                    <a:pt x="7" y="468"/>
                  </a:cubicBezTo>
                  <a:cubicBezTo>
                    <a:pt x="5" y="468"/>
                    <a:pt x="5" y="467"/>
                    <a:pt x="5" y="466"/>
                  </a:cubicBezTo>
                  <a:cubicBezTo>
                    <a:pt x="5" y="465"/>
                    <a:pt x="5" y="464"/>
                    <a:pt x="7" y="464"/>
                  </a:cubicBezTo>
                  <a:cubicBezTo>
                    <a:pt x="8" y="464"/>
                    <a:pt x="9" y="465"/>
                    <a:pt x="9" y="466"/>
                  </a:cubicBezTo>
                  <a:close/>
                  <a:moveTo>
                    <a:pt x="9" y="474"/>
                  </a:moveTo>
                  <a:lnTo>
                    <a:pt x="9" y="474"/>
                  </a:lnTo>
                  <a:cubicBezTo>
                    <a:pt x="9" y="475"/>
                    <a:pt x="8" y="476"/>
                    <a:pt x="7" y="476"/>
                  </a:cubicBezTo>
                  <a:cubicBezTo>
                    <a:pt x="6" y="476"/>
                    <a:pt x="5" y="475"/>
                    <a:pt x="5" y="474"/>
                  </a:cubicBezTo>
                  <a:cubicBezTo>
                    <a:pt x="5" y="473"/>
                    <a:pt x="6" y="472"/>
                    <a:pt x="7" y="472"/>
                  </a:cubicBezTo>
                  <a:cubicBezTo>
                    <a:pt x="8" y="472"/>
                    <a:pt x="9" y="473"/>
                    <a:pt x="9" y="47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43" name="Freeform 452"/>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744" name="Oval 453"/>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45" name="Oval 454"/>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46" name="Oval 455"/>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747" name="Freeform 456"/>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48" name="Freeform 457"/>
            <p:cNvSpPr>
              <a:spLocks noEditPoints="1"/>
            </p:cNvSpPr>
            <p:nvPr/>
          </p:nvSpPr>
          <p:spPr bwMode="auto">
            <a:xfrm>
              <a:off x="4008" y="3799"/>
              <a:ext cx="2" cy="21"/>
            </a:xfrm>
            <a:custGeom>
              <a:avLst/>
              <a:gdLst>
                <a:gd name="T0" fmla="*/ 0 w 15"/>
                <a:gd name="T1" fmla="*/ 0 h 136"/>
                <a:gd name="T2" fmla="*/ 0 w 15"/>
                <a:gd name="T3" fmla="*/ 0 h 136"/>
                <a:gd name="T4" fmla="*/ 0 w 15"/>
                <a:gd name="T5" fmla="*/ 0 h 136"/>
                <a:gd name="T6" fmla="*/ 0 w 15"/>
                <a:gd name="T7" fmla="*/ 0 h 136"/>
                <a:gd name="T8" fmla="*/ 0 w 15"/>
                <a:gd name="T9" fmla="*/ 0 h 136"/>
                <a:gd name="T10" fmla="*/ 0 w 15"/>
                <a:gd name="T11" fmla="*/ 0 h 136"/>
                <a:gd name="T12" fmla="*/ 0 w 15"/>
                <a:gd name="T13" fmla="*/ 0 h 136"/>
                <a:gd name="T14" fmla="*/ 0 w 15"/>
                <a:gd name="T15" fmla="*/ 0 h 136"/>
                <a:gd name="T16" fmla="*/ 0 w 15"/>
                <a:gd name="T17" fmla="*/ 0 h 136"/>
                <a:gd name="T18" fmla="*/ 0 w 15"/>
                <a:gd name="T19" fmla="*/ 0 h 136"/>
                <a:gd name="T20" fmla="*/ 0 w 15"/>
                <a:gd name="T21" fmla="*/ 0 h 136"/>
                <a:gd name="T22" fmla="*/ 0 w 15"/>
                <a:gd name="T23" fmla="*/ 0 h 136"/>
                <a:gd name="T24" fmla="*/ 0 w 15"/>
                <a:gd name="T25" fmla="*/ 0 h 136"/>
                <a:gd name="T26" fmla="*/ 0 w 15"/>
                <a:gd name="T27" fmla="*/ 0 h 136"/>
                <a:gd name="T28" fmla="*/ 0 w 15"/>
                <a:gd name="T29" fmla="*/ 0 h 136"/>
                <a:gd name="T30" fmla="*/ 0 w 15"/>
                <a:gd name="T31" fmla="*/ 0 h 136"/>
                <a:gd name="T32" fmla="*/ 0 w 15"/>
                <a:gd name="T33" fmla="*/ 0 h 136"/>
                <a:gd name="T34" fmla="*/ 0 w 15"/>
                <a:gd name="T35" fmla="*/ 0 h 136"/>
                <a:gd name="T36" fmla="*/ 0 w 15"/>
                <a:gd name="T37" fmla="*/ 0 h 136"/>
                <a:gd name="T38" fmla="*/ 0 w 15"/>
                <a:gd name="T39" fmla="*/ 0 h 136"/>
                <a:gd name="T40" fmla="*/ 0 w 15"/>
                <a:gd name="T41" fmla="*/ 0 h 136"/>
                <a:gd name="T42" fmla="*/ 0 w 15"/>
                <a:gd name="T43" fmla="*/ 0 h 136"/>
                <a:gd name="T44" fmla="*/ 0 w 15"/>
                <a:gd name="T45" fmla="*/ 0 h 136"/>
                <a:gd name="T46" fmla="*/ 0 w 15"/>
                <a:gd name="T47" fmla="*/ 0 h 136"/>
                <a:gd name="T48" fmla="*/ 0 w 15"/>
                <a:gd name="T49" fmla="*/ 0 h 136"/>
                <a:gd name="T50" fmla="*/ 0 w 15"/>
                <a:gd name="T51" fmla="*/ 0 h 136"/>
                <a:gd name="T52" fmla="*/ 0 w 15"/>
                <a:gd name="T53" fmla="*/ 0 h 136"/>
                <a:gd name="T54" fmla="*/ 0 w 15"/>
                <a:gd name="T55" fmla="*/ 0 h 136"/>
                <a:gd name="T56" fmla="*/ 0 w 15"/>
                <a:gd name="T57" fmla="*/ 0 h 136"/>
                <a:gd name="T58" fmla="*/ 0 w 15"/>
                <a:gd name="T59" fmla="*/ 0 h 136"/>
                <a:gd name="T60" fmla="*/ 0 w 15"/>
                <a:gd name="T61" fmla="*/ 0 h 136"/>
                <a:gd name="T62" fmla="*/ 0 w 15"/>
                <a:gd name="T63" fmla="*/ 0 h 136"/>
                <a:gd name="T64" fmla="*/ 0 w 15"/>
                <a:gd name="T65" fmla="*/ 0 h 136"/>
                <a:gd name="T66" fmla="*/ 0 w 15"/>
                <a:gd name="T67" fmla="*/ 0 h 136"/>
                <a:gd name="T68" fmla="*/ 0 w 15"/>
                <a:gd name="T69" fmla="*/ 0 h 136"/>
                <a:gd name="T70" fmla="*/ 0 w 15"/>
                <a:gd name="T71" fmla="*/ 0 h 136"/>
                <a:gd name="T72" fmla="*/ 0 w 15"/>
                <a:gd name="T73" fmla="*/ 0 h 136"/>
                <a:gd name="T74" fmla="*/ 0 w 15"/>
                <a:gd name="T75" fmla="*/ 0 h 136"/>
                <a:gd name="T76" fmla="*/ 0 w 15"/>
                <a:gd name="T77" fmla="*/ 0 h 136"/>
                <a:gd name="T78" fmla="*/ 0 w 15"/>
                <a:gd name="T79" fmla="*/ 0 h 136"/>
                <a:gd name="T80" fmla="*/ 0 w 15"/>
                <a:gd name="T81" fmla="*/ 0 h 136"/>
                <a:gd name="T82" fmla="*/ 0 w 15"/>
                <a:gd name="T83" fmla="*/ 0 h 136"/>
                <a:gd name="T84" fmla="*/ 0 w 15"/>
                <a:gd name="T85" fmla="*/ 0 h 136"/>
                <a:gd name="T86" fmla="*/ 0 w 15"/>
                <a:gd name="T87" fmla="*/ 0 h 136"/>
                <a:gd name="T88" fmla="*/ 0 w 15"/>
                <a:gd name="T89" fmla="*/ 0 h 136"/>
                <a:gd name="T90" fmla="*/ 0 w 15"/>
                <a:gd name="T91" fmla="*/ 0 h 136"/>
                <a:gd name="T92" fmla="*/ 0 w 15"/>
                <a:gd name="T93" fmla="*/ 0 h 136"/>
                <a:gd name="T94" fmla="*/ 0 w 15"/>
                <a:gd name="T95" fmla="*/ 0 h 136"/>
                <a:gd name="T96" fmla="*/ 0 w 15"/>
                <a:gd name="T97" fmla="*/ 0 h 136"/>
                <a:gd name="T98" fmla="*/ 0 w 15"/>
                <a:gd name="T99" fmla="*/ 0 h 136"/>
                <a:gd name="T100" fmla="*/ 0 w 15"/>
                <a:gd name="T101" fmla="*/ 0 h 136"/>
                <a:gd name="T102" fmla="*/ 0 w 15"/>
                <a:gd name="T103" fmla="*/ 0 h 136"/>
                <a:gd name="T104" fmla="*/ 0 w 15"/>
                <a:gd name="T105" fmla="*/ 0 h 136"/>
                <a:gd name="T106" fmla="*/ 0 w 15"/>
                <a:gd name="T107" fmla="*/ 0 h 136"/>
                <a:gd name="T108" fmla="*/ 0 w 15"/>
                <a:gd name="T109" fmla="*/ 0 h 136"/>
                <a:gd name="T110" fmla="*/ 0 w 15"/>
                <a:gd name="T111" fmla="*/ 0 h 136"/>
                <a:gd name="T112" fmla="*/ 0 w 15"/>
                <a:gd name="T113" fmla="*/ 0 h 136"/>
                <a:gd name="T114" fmla="*/ 0 w 15"/>
                <a:gd name="T115" fmla="*/ 0 h 136"/>
                <a:gd name="T116" fmla="*/ 0 w 15"/>
                <a:gd name="T117" fmla="*/ 0 h 136"/>
                <a:gd name="T118" fmla="*/ 0 w 15"/>
                <a:gd name="T119" fmla="*/ 0 h 136"/>
                <a:gd name="T120" fmla="*/ 0 w 15"/>
                <a:gd name="T121" fmla="*/ 0 h 136"/>
                <a:gd name="T122" fmla="*/ 0 w 15"/>
                <a:gd name="T123" fmla="*/ 0 h 136"/>
                <a:gd name="T124" fmla="*/ 0 w 15"/>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
                <a:gd name="T190" fmla="*/ 0 h 136"/>
                <a:gd name="T191" fmla="*/ 15 w 15"/>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 h="136">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3" y="40"/>
                    <a:pt x="2" y="39"/>
                    <a:pt x="2" y="36"/>
                  </a:cubicBezTo>
                  <a:cubicBezTo>
                    <a:pt x="2" y="34"/>
                    <a:pt x="3" y="32"/>
                    <a:pt x="6" y="32"/>
                  </a:cubicBezTo>
                  <a:cubicBezTo>
                    <a:pt x="8" y="32"/>
                    <a:pt x="10" y="34"/>
                    <a:pt x="10" y="36"/>
                  </a:cubicBezTo>
                  <a:close/>
                  <a:moveTo>
                    <a:pt x="11" y="52"/>
                  </a:moveTo>
                  <a:lnTo>
                    <a:pt x="11" y="52"/>
                  </a:lnTo>
                  <a:cubicBezTo>
                    <a:pt x="11" y="55"/>
                    <a:pt x="9" y="56"/>
                    <a:pt x="7" y="56"/>
                  </a:cubicBezTo>
                  <a:cubicBezTo>
                    <a:pt x="4" y="56"/>
                    <a:pt x="3" y="55"/>
                    <a:pt x="3" y="52"/>
                  </a:cubicBezTo>
                  <a:cubicBezTo>
                    <a:pt x="3" y="50"/>
                    <a:pt x="4" y="48"/>
                    <a:pt x="7" y="48"/>
                  </a:cubicBezTo>
                  <a:cubicBezTo>
                    <a:pt x="9" y="48"/>
                    <a:pt x="11" y="50"/>
                    <a:pt x="11" y="52"/>
                  </a:cubicBezTo>
                  <a:close/>
                  <a:moveTo>
                    <a:pt x="12" y="68"/>
                  </a:moveTo>
                  <a:lnTo>
                    <a:pt x="12" y="68"/>
                  </a:lnTo>
                  <a:cubicBezTo>
                    <a:pt x="12" y="71"/>
                    <a:pt x="10" y="72"/>
                    <a:pt x="8" y="72"/>
                  </a:cubicBezTo>
                  <a:cubicBezTo>
                    <a:pt x="5" y="72"/>
                    <a:pt x="4" y="71"/>
                    <a:pt x="4" y="68"/>
                  </a:cubicBezTo>
                  <a:cubicBezTo>
                    <a:pt x="4" y="66"/>
                    <a:pt x="5" y="64"/>
                    <a:pt x="8" y="64"/>
                  </a:cubicBezTo>
                  <a:cubicBezTo>
                    <a:pt x="10" y="64"/>
                    <a:pt x="12" y="66"/>
                    <a:pt x="12" y="68"/>
                  </a:cubicBezTo>
                  <a:close/>
                  <a:moveTo>
                    <a:pt x="13" y="84"/>
                  </a:moveTo>
                  <a:lnTo>
                    <a:pt x="13" y="84"/>
                  </a:lnTo>
                  <a:cubicBezTo>
                    <a:pt x="13" y="87"/>
                    <a:pt x="11" y="88"/>
                    <a:pt x="9" y="88"/>
                  </a:cubicBezTo>
                  <a:cubicBezTo>
                    <a:pt x="6" y="88"/>
                    <a:pt x="4" y="87"/>
                    <a:pt x="4" y="84"/>
                  </a:cubicBezTo>
                  <a:cubicBezTo>
                    <a:pt x="4" y="82"/>
                    <a:pt x="6" y="80"/>
                    <a:pt x="9" y="80"/>
                  </a:cubicBezTo>
                  <a:cubicBezTo>
                    <a:pt x="11" y="80"/>
                    <a:pt x="13" y="82"/>
                    <a:pt x="13" y="84"/>
                  </a:cubicBezTo>
                  <a:close/>
                  <a:moveTo>
                    <a:pt x="13" y="100"/>
                  </a:moveTo>
                  <a:lnTo>
                    <a:pt x="13" y="100"/>
                  </a:lnTo>
                  <a:cubicBezTo>
                    <a:pt x="13" y="103"/>
                    <a:pt x="12" y="104"/>
                    <a:pt x="9" y="104"/>
                  </a:cubicBezTo>
                  <a:cubicBezTo>
                    <a:pt x="7" y="104"/>
                    <a:pt x="5" y="103"/>
                    <a:pt x="5" y="100"/>
                  </a:cubicBezTo>
                  <a:cubicBezTo>
                    <a:pt x="5" y="98"/>
                    <a:pt x="7" y="96"/>
                    <a:pt x="9" y="96"/>
                  </a:cubicBezTo>
                  <a:cubicBezTo>
                    <a:pt x="12" y="96"/>
                    <a:pt x="13" y="98"/>
                    <a:pt x="13" y="100"/>
                  </a:cubicBezTo>
                  <a:close/>
                  <a:moveTo>
                    <a:pt x="14" y="116"/>
                  </a:moveTo>
                  <a:lnTo>
                    <a:pt x="14" y="116"/>
                  </a:lnTo>
                  <a:cubicBezTo>
                    <a:pt x="14" y="119"/>
                    <a:pt x="13" y="120"/>
                    <a:pt x="10" y="120"/>
                  </a:cubicBezTo>
                  <a:cubicBezTo>
                    <a:pt x="8" y="120"/>
                    <a:pt x="6" y="119"/>
                    <a:pt x="6" y="116"/>
                  </a:cubicBezTo>
                  <a:cubicBezTo>
                    <a:pt x="6" y="114"/>
                    <a:pt x="8" y="112"/>
                    <a:pt x="10" y="112"/>
                  </a:cubicBezTo>
                  <a:cubicBezTo>
                    <a:pt x="13" y="112"/>
                    <a:pt x="14" y="114"/>
                    <a:pt x="14" y="116"/>
                  </a:cubicBezTo>
                  <a:close/>
                  <a:moveTo>
                    <a:pt x="15" y="132"/>
                  </a:moveTo>
                  <a:lnTo>
                    <a:pt x="15" y="132"/>
                  </a:lnTo>
                  <a:cubicBezTo>
                    <a:pt x="15" y="135"/>
                    <a:pt x="14" y="136"/>
                    <a:pt x="11" y="136"/>
                  </a:cubicBezTo>
                  <a:cubicBezTo>
                    <a:pt x="9" y="136"/>
                    <a:pt x="7" y="135"/>
                    <a:pt x="7" y="132"/>
                  </a:cubicBezTo>
                  <a:cubicBezTo>
                    <a:pt x="7" y="130"/>
                    <a:pt x="9" y="128"/>
                    <a:pt x="11" y="128"/>
                  </a:cubicBezTo>
                  <a:cubicBezTo>
                    <a:pt x="14" y="128"/>
                    <a:pt x="15" y="130"/>
                    <a:pt x="15" y="13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49" name="Freeform 458"/>
            <p:cNvSpPr>
              <a:spLocks noEditPoints="1"/>
            </p:cNvSpPr>
            <p:nvPr/>
          </p:nvSpPr>
          <p:spPr bwMode="auto">
            <a:xfrm>
              <a:off x="4116" y="3749"/>
              <a:ext cx="2" cy="16"/>
            </a:xfrm>
            <a:custGeom>
              <a:avLst/>
              <a:gdLst>
                <a:gd name="T0" fmla="*/ 0 w 16"/>
                <a:gd name="T1" fmla="*/ 0 h 103"/>
                <a:gd name="T2" fmla="*/ 0 w 16"/>
                <a:gd name="T3" fmla="*/ 0 h 103"/>
                <a:gd name="T4" fmla="*/ 0 w 16"/>
                <a:gd name="T5" fmla="*/ 0 h 103"/>
                <a:gd name="T6" fmla="*/ 0 w 16"/>
                <a:gd name="T7" fmla="*/ 0 h 103"/>
                <a:gd name="T8" fmla="*/ 0 w 16"/>
                <a:gd name="T9" fmla="*/ 0 h 103"/>
                <a:gd name="T10" fmla="*/ 0 w 16"/>
                <a:gd name="T11" fmla="*/ 0 h 103"/>
                <a:gd name="T12" fmla="*/ 0 w 16"/>
                <a:gd name="T13" fmla="*/ 0 h 103"/>
                <a:gd name="T14" fmla="*/ 0 w 16"/>
                <a:gd name="T15" fmla="*/ 0 h 103"/>
                <a:gd name="T16" fmla="*/ 0 w 16"/>
                <a:gd name="T17" fmla="*/ 0 h 103"/>
                <a:gd name="T18" fmla="*/ 0 w 16"/>
                <a:gd name="T19" fmla="*/ 0 h 103"/>
                <a:gd name="T20" fmla="*/ 0 w 16"/>
                <a:gd name="T21" fmla="*/ 0 h 103"/>
                <a:gd name="T22" fmla="*/ 0 w 16"/>
                <a:gd name="T23" fmla="*/ 0 h 103"/>
                <a:gd name="T24" fmla="*/ 0 w 16"/>
                <a:gd name="T25" fmla="*/ 0 h 103"/>
                <a:gd name="T26" fmla="*/ 0 w 16"/>
                <a:gd name="T27" fmla="*/ 0 h 103"/>
                <a:gd name="T28" fmla="*/ 0 w 16"/>
                <a:gd name="T29" fmla="*/ 0 h 103"/>
                <a:gd name="T30" fmla="*/ 0 w 16"/>
                <a:gd name="T31" fmla="*/ 0 h 103"/>
                <a:gd name="T32" fmla="*/ 0 w 16"/>
                <a:gd name="T33" fmla="*/ 0 h 103"/>
                <a:gd name="T34" fmla="*/ 0 w 16"/>
                <a:gd name="T35" fmla="*/ 0 h 103"/>
                <a:gd name="T36" fmla="*/ 0 w 16"/>
                <a:gd name="T37" fmla="*/ 0 h 103"/>
                <a:gd name="T38" fmla="*/ 0 w 16"/>
                <a:gd name="T39" fmla="*/ 0 h 103"/>
                <a:gd name="T40" fmla="*/ 0 w 16"/>
                <a:gd name="T41" fmla="*/ 0 h 103"/>
                <a:gd name="T42" fmla="*/ 0 w 16"/>
                <a:gd name="T43" fmla="*/ 0 h 103"/>
                <a:gd name="T44" fmla="*/ 0 w 16"/>
                <a:gd name="T45" fmla="*/ 0 h 103"/>
                <a:gd name="T46" fmla="*/ 0 w 16"/>
                <a:gd name="T47" fmla="*/ 0 h 103"/>
                <a:gd name="T48" fmla="*/ 0 w 16"/>
                <a:gd name="T49" fmla="*/ 0 h 103"/>
                <a:gd name="T50" fmla="*/ 0 w 16"/>
                <a:gd name="T51" fmla="*/ 0 h 103"/>
                <a:gd name="T52" fmla="*/ 0 w 16"/>
                <a:gd name="T53" fmla="*/ 0 h 103"/>
                <a:gd name="T54" fmla="*/ 0 w 16"/>
                <a:gd name="T55" fmla="*/ 0 h 103"/>
                <a:gd name="T56" fmla="*/ 0 w 16"/>
                <a:gd name="T57" fmla="*/ 0 h 103"/>
                <a:gd name="T58" fmla="*/ 0 w 16"/>
                <a:gd name="T59" fmla="*/ 0 h 103"/>
                <a:gd name="T60" fmla="*/ 0 w 16"/>
                <a:gd name="T61" fmla="*/ 0 h 103"/>
                <a:gd name="T62" fmla="*/ 0 w 16"/>
                <a:gd name="T63" fmla="*/ 0 h 103"/>
                <a:gd name="T64" fmla="*/ 0 w 16"/>
                <a:gd name="T65" fmla="*/ 0 h 103"/>
                <a:gd name="T66" fmla="*/ 0 w 16"/>
                <a:gd name="T67" fmla="*/ 0 h 103"/>
                <a:gd name="T68" fmla="*/ 0 w 16"/>
                <a:gd name="T69" fmla="*/ 0 h 103"/>
                <a:gd name="T70" fmla="*/ 0 w 16"/>
                <a:gd name="T71" fmla="*/ 0 h 103"/>
                <a:gd name="T72" fmla="*/ 0 w 16"/>
                <a:gd name="T73" fmla="*/ 0 h 103"/>
                <a:gd name="T74" fmla="*/ 0 w 16"/>
                <a:gd name="T75" fmla="*/ 0 h 103"/>
                <a:gd name="T76" fmla="*/ 0 w 16"/>
                <a:gd name="T77" fmla="*/ 0 h 103"/>
                <a:gd name="T78" fmla="*/ 0 w 16"/>
                <a:gd name="T79" fmla="*/ 0 h 103"/>
                <a:gd name="T80" fmla="*/ 0 w 16"/>
                <a:gd name="T81" fmla="*/ 0 h 103"/>
                <a:gd name="T82" fmla="*/ 0 w 16"/>
                <a:gd name="T83" fmla="*/ 0 h 103"/>
                <a:gd name="T84" fmla="*/ 0 w 16"/>
                <a:gd name="T85" fmla="*/ 0 h 103"/>
                <a:gd name="T86" fmla="*/ 0 w 16"/>
                <a:gd name="T87" fmla="*/ 0 h 103"/>
                <a:gd name="T88" fmla="*/ 0 w 16"/>
                <a:gd name="T89" fmla="*/ 0 h 103"/>
                <a:gd name="T90" fmla="*/ 0 w 16"/>
                <a:gd name="T91" fmla="*/ 0 h 103"/>
                <a:gd name="T92" fmla="*/ 0 w 16"/>
                <a:gd name="T93" fmla="*/ 0 h 103"/>
                <a:gd name="T94" fmla="*/ 0 w 16"/>
                <a:gd name="T95" fmla="*/ 0 h 103"/>
                <a:gd name="T96" fmla="*/ 0 w 16"/>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03"/>
                <a:gd name="T149" fmla="*/ 16 w 16"/>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03">
                  <a:moveTo>
                    <a:pt x="0" y="99"/>
                  </a:moveTo>
                  <a:lnTo>
                    <a:pt x="0" y="99"/>
                  </a:lnTo>
                  <a:cubicBezTo>
                    <a:pt x="0" y="97"/>
                    <a:pt x="2" y="95"/>
                    <a:pt x="4" y="95"/>
                  </a:cubicBezTo>
                  <a:cubicBezTo>
                    <a:pt x="7" y="95"/>
                    <a:pt x="8" y="97"/>
                    <a:pt x="8" y="99"/>
                  </a:cubicBezTo>
                  <a:cubicBezTo>
                    <a:pt x="8" y="102"/>
                    <a:pt x="7" y="103"/>
                    <a:pt x="4" y="103"/>
                  </a:cubicBezTo>
                  <a:cubicBezTo>
                    <a:pt x="2" y="103"/>
                    <a:pt x="0" y="102"/>
                    <a:pt x="0" y="99"/>
                  </a:cubicBezTo>
                  <a:close/>
                  <a:moveTo>
                    <a:pt x="2" y="84"/>
                  </a:moveTo>
                  <a:lnTo>
                    <a:pt x="2" y="83"/>
                  </a:lnTo>
                  <a:cubicBezTo>
                    <a:pt x="2" y="81"/>
                    <a:pt x="3" y="79"/>
                    <a:pt x="6" y="79"/>
                  </a:cubicBezTo>
                  <a:cubicBezTo>
                    <a:pt x="8" y="79"/>
                    <a:pt x="10" y="81"/>
                    <a:pt x="10" y="83"/>
                  </a:cubicBezTo>
                  <a:lnTo>
                    <a:pt x="10" y="84"/>
                  </a:lnTo>
                  <a:cubicBezTo>
                    <a:pt x="10" y="86"/>
                    <a:pt x="8" y="88"/>
                    <a:pt x="6" y="88"/>
                  </a:cubicBezTo>
                  <a:cubicBezTo>
                    <a:pt x="3" y="88"/>
                    <a:pt x="2" y="86"/>
                    <a:pt x="2" y="84"/>
                  </a:cubicBezTo>
                  <a:close/>
                  <a:moveTo>
                    <a:pt x="3" y="68"/>
                  </a:moveTo>
                  <a:lnTo>
                    <a:pt x="3" y="68"/>
                  </a:lnTo>
                  <a:cubicBezTo>
                    <a:pt x="3" y="65"/>
                    <a:pt x="5" y="64"/>
                    <a:pt x="7" y="64"/>
                  </a:cubicBezTo>
                  <a:cubicBezTo>
                    <a:pt x="9" y="64"/>
                    <a:pt x="11" y="65"/>
                    <a:pt x="11" y="68"/>
                  </a:cubicBezTo>
                  <a:cubicBezTo>
                    <a:pt x="11" y="70"/>
                    <a:pt x="9" y="72"/>
                    <a:pt x="7" y="72"/>
                  </a:cubicBezTo>
                  <a:cubicBezTo>
                    <a:pt x="5" y="72"/>
                    <a:pt x="3" y="70"/>
                    <a:pt x="3" y="68"/>
                  </a:cubicBezTo>
                  <a:close/>
                  <a:moveTo>
                    <a:pt x="4" y="52"/>
                  </a:moveTo>
                  <a:lnTo>
                    <a:pt x="4" y="52"/>
                  </a:lnTo>
                  <a:cubicBezTo>
                    <a:pt x="4" y="49"/>
                    <a:pt x="6" y="48"/>
                    <a:pt x="8" y="48"/>
                  </a:cubicBezTo>
                  <a:cubicBezTo>
                    <a:pt x="10" y="48"/>
                    <a:pt x="12" y="49"/>
                    <a:pt x="12" y="52"/>
                  </a:cubicBezTo>
                  <a:cubicBezTo>
                    <a:pt x="12" y="54"/>
                    <a:pt x="10" y="56"/>
                    <a:pt x="8" y="56"/>
                  </a:cubicBezTo>
                  <a:cubicBezTo>
                    <a:pt x="6" y="56"/>
                    <a:pt x="4" y="54"/>
                    <a:pt x="4" y="52"/>
                  </a:cubicBezTo>
                  <a:close/>
                  <a:moveTo>
                    <a:pt x="5" y="36"/>
                  </a:moveTo>
                  <a:lnTo>
                    <a:pt x="5" y="36"/>
                  </a:lnTo>
                  <a:cubicBezTo>
                    <a:pt x="5" y="33"/>
                    <a:pt x="7" y="32"/>
                    <a:pt x="9" y="32"/>
                  </a:cubicBezTo>
                  <a:cubicBezTo>
                    <a:pt x="12" y="32"/>
                    <a:pt x="13" y="33"/>
                    <a:pt x="13" y="36"/>
                  </a:cubicBezTo>
                  <a:cubicBezTo>
                    <a:pt x="13" y="38"/>
                    <a:pt x="12" y="40"/>
                    <a:pt x="9" y="40"/>
                  </a:cubicBezTo>
                  <a:cubicBezTo>
                    <a:pt x="7" y="40"/>
                    <a:pt x="5" y="38"/>
                    <a:pt x="5" y="36"/>
                  </a:cubicBezTo>
                  <a:close/>
                  <a:moveTo>
                    <a:pt x="7" y="20"/>
                  </a:moveTo>
                  <a:lnTo>
                    <a:pt x="7" y="20"/>
                  </a:lnTo>
                  <a:cubicBezTo>
                    <a:pt x="7" y="17"/>
                    <a:pt x="8" y="16"/>
                    <a:pt x="11" y="16"/>
                  </a:cubicBezTo>
                  <a:cubicBezTo>
                    <a:pt x="13" y="16"/>
                    <a:pt x="15" y="17"/>
                    <a:pt x="15" y="20"/>
                  </a:cubicBezTo>
                  <a:cubicBezTo>
                    <a:pt x="15" y="22"/>
                    <a:pt x="13" y="24"/>
                    <a:pt x="11" y="24"/>
                  </a:cubicBezTo>
                  <a:cubicBezTo>
                    <a:pt x="8" y="24"/>
                    <a:pt x="7" y="22"/>
                    <a:pt x="7" y="20"/>
                  </a:cubicBezTo>
                  <a:close/>
                  <a:moveTo>
                    <a:pt x="8" y="4"/>
                  </a:moveTo>
                  <a:lnTo>
                    <a:pt x="8" y="4"/>
                  </a:lnTo>
                  <a:cubicBezTo>
                    <a:pt x="8" y="1"/>
                    <a:pt x="10" y="0"/>
                    <a:pt x="12" y="0"/>
                  </a:cubicBezTo>
                  <a:cubicBezTo>
                    <a:pt x="14" y="0"/>
                    <a:pt x="16" y="1"/>
                    <a:pt x="16" y="4"/>
                  </a:cubicBezTo>
                  <a:cubicBezTo>
                    <a:pt x="16" y="6"/>
                    <a:pt x="14" y="8"/>
                    <a:pt x="12" y="8"/>
                  </a:cubicBezTo>
                  <a:cubicBezTo>
                    <a:pt x="10" y="8"/>
                    <a:pt x="8" y="6"/>
                    <a:pt x="8" y="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0" name="Freeform 459"/>
            <p:cNvSpPr>
              <a:spLocks noEditPoints="1"/>
            </p:cNvSpPr>
            <p:nvPr/>
          </p:nvSpPr>
          <p:spPr bwMode="auto">
            <a:xfrm>
              <a:off x="4276" y="3679"/>
              <a:ext cx="2" cy="46"/>
            </a:xfrm>
            <a:custGeom>
              <a:avLst/>
              <a:gdLst>
                <a:gd name="T0" fmla="*/ 0 w 17"/>
                <a:gd name="T1" fmla="*/ 0 h 296"/>
                <a:gd name="T2" fmla="*/ 0 w 17"/>
                <a:gd name="T3" fmla="*/ 0 h 296"/>
                <a:gd name="T4" fmla="*/ 0 w 17"/>
                <a:gd name="T5" fmla="*/ 0 h 296"/>
                <a:gd name="T6" fmla="*/ 0 w 17"/>
                <a:gd name="T7" fmla="*/ 0 h 296"/>
                <a:gd name="T8" fmla="*/ 0 w 17"/>
                <a:gd name="T9" fmla="*/ 0 h 296"/>
                <a:gd name="T10" fmla="*/ 0 w 17"/>
                <a:gd name="T11" fmla="*/ 0 h 296"/>
                <a:gd name="T12" fmla="*/ 0 w 17"/>
                <a:gd name="T13" fmla="*/ 0 h 296"/>
                <a:gd name="T14" fmla="*/ 0 w 17"/>
                <a:gd name="T15" fmla="*/ 0 h 296"/>
                <a:gd name="T16" fmla="*/ 0 w 17"/>
                <a:gd name="T17" fmla="*/ 0 h 296"/>
                <a:gd name="T18" fmla="*/ 0 w 17"/>
                <a:gd name="T19" fmla="*/ 0 h 296"/>
                <a:gd name="T20" fmla="*/ 0 w 17"/>
                <a:gd name="T21" fmla="*/ 0 h 296"/>
                <a:gd name="T22" fmla="*/ 0 w 17"/>
                <a:gd name="T23" fmla="*/ 0 h 296"/>
                <a:gd name="T24" fmla="*/ 0 w 17"/>
                <a:gd name="T25" fmla="*/ 0 h 296"/>
                <a:gd name="T26" fmla="*/ 0 w 17"/>
                <a:gd name="T27" fmla="*/ 0 h 296"/>
                <a:gd name="T28" fmla="*/ 0 w 17"/>
                <a:gd name="T29" fmla="*/ 0 h 296"/>
                <a:gd name="T30" fmla="*/ 0 w 17"/>
                <a:gd name="T31" fmla="*/ 0 h 296"/>
                <a:gd name="T32" fmla="*/ 0 w 17"/>
                <a:gd name="T33" fmla="*/ 0 h 296"/>
                <a:gd name="T34" fmla="*/ 0 w 17"/>
                <a:gd name="T35" fmla="*/ 0 h 296"/>
                <a:gd name="T36" fmla="*/ 0 w 17"/>
                <a:gd name="T37" fmla="*/ 0 h 296"/>
                <a:gd name="T38" fmla="*/ 0 w 17"/>
                <a:gd name="T39" fmla="*/ 0 h 296"/>
                <a:gd name="T40" fmla="*/ 0 w 17"/>
                <a:gd name="T41" fmla="*/ 0 h 296"/>
                <a:gd name="T42" fmla="*/ 0 w 17"/>
                <a:gd name="T43" fmla="*/ 0 h 296"/>
                <a:gd name="T44" fmla="*/ 0 w 17"/>
                <a:gd name="T45" fmla="*/ 0 h 296"/>
                <a:gd name="T46" fmla="*/ 0 w 17"/>
                <a:gd name="T47" fmla="*/ 0 h 296"/>
                <a:gd name="T48" fmla="*/ 0 w 17"/>
                <a:gd name="T49" fmla="*/ 0 h 296"/>
                <a:gd name="T50" fmla="*/ 0 w 17"/>
                <a:gd name="T51" fmla="*/ 0 h 296"/>
                <a:gd name="T52" fmla="*/ 0 w 17"/>
                <a:gd name="T53" fmla="*/ 0 h 296"/>
                <a:gd name="T54" fmla="*/ 0 w 17"/>
                <a:gd name="T55" fmla="*/ 0 h 296"/>
                <a:gd name="T56" fmla="*/ 0 w 17"/>
                <a:gd name="T57" fmla="*/ 0 h 296"/>
                <a:gd name="T58" fmla="*/ 0 w 17"/>
                <a:gd name="T59" fmla="*/ 0 h 296"/>
                <a:gd name="T60" fmla="*/ 0 w 17"/>
                <a:gd name="T61" fmla="*/ 0 h 296"/>
                <a:gd name="T62" fmla="*/ 0 w 17"/>
                <a:gd name="T63" fmla="*/ 0 h 296"/>
                <a:gd name="T64" fmla="*/ 0 w 17"/>
                <a:gd name="T65" fmla="*/ 0 h 296"/>
                <a:gd name="T66" fmla="*/ 0 w 17"/>
                <a:gd name="T67" fmla="*/ 0 h 296"/>
                <a:gd name="T68" fmla="*/ 0 w 17"/>
                <a:gd name="T69" fmla="*/ 0 h 296"/>
                <a:gd name="T70" fmla="*/ 0 w 17"/>
                <a:gd name="T71" fmla="*/ 0 h 296"/>
                <a:gd name="T72" fmla="*/ 0 w 17"/>
                <a:gd name="T73" fmla="*/ 0 h 296"/>
                <a:gd name="T74" fmla="*/ 0 w 17"/>
                <a:gd name="T75" fmla="*/ 0 h 296"/>
                <a:gd name="T76" fmla="*/ 0 w 17"/>
                <a:gd name="T77" fmla="*/ 0 h 296"/>
                <a:gd name="T78" fmla="*/ 0 w 17"/>
                <a:gd name="T79" fmla="*/ 0 h 296"/>
                <a:gd name="T80" fmla="*/ 0 w 17"/>
                <a:gd name="T81" fmla="*/ 0 h 296"/>
                <a:gd name="T82" fmla="*/ 0 w 17"/>
                <a:gd name="T83" fmla="*/ 0 h 296"/>
                <a:gd name="T84" fmla="*/ 0 w 17"/>
                <a:gd name="T85" fmla="*/ 0 h 296"/>
                <a:gd name="T86" fmla="*/ 0 w 17"/>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296"/>
                <a:gd name="T134" fmla="*/ 17 w 17"/>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296">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9" y="36"/>
                  </a:moveTo>
                  <a:lnTo>
                    <a:pt x="9" y="36"/>
                  </a:lnTo>
                  <a:cubicBezTo>
                    <a:pt x="9" y="38"/>
                    <a:pt x="8" y="40"/>
                    <a:pt x="5" y="40"/>
                  </a:cubicBezTo>
                  <a:cubicBezTo>
                    <a:pt x="3" y="40"/>
                    <a:pt x="1" y="38"/>
                    <a:pt x="1" y="36"/>
                  </a:cubicBezTo>
                  <a:cubicBezTo>
                    <a:pt x="1" y="34"/>
                    <a:pt x="3" y="32"/>
                    <a:pt x="5" y="32"/>
                  </a:cubicBezTo>
                  <a:cubicBezTo>
                    <a:pt x="8"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0" y="68"/>
                  </a:moveTo>
                  <a:lnTo>
                    <a:pt x="10" y="68"/>
                  </a:lnTo>
                  <a:cubicBezTo>
                    <a:pt x="10" y="70"/>
                    <a:pt x="9" y="72"/>
                    <a:pt x="6" y="72"/>
                  </a:cubicBezTo>
                  <a:cubicBezTo>
                    <a:pt x="4" y="72"/>
                    <a:pt x="2" y="70"/>
                    <a:pt x="2" y="68"/>
                  </a:cubicBezTo>
                  <a:cubicBezTo>
                    <a:pt x="2" y="66"/>
                    <a:pt x="4" y="64"/>
                    <a:pt x="6" y="64"/>
                  </a:cubicBezTo>
                  <a:cubicBezTo>
                    <a:pt x="9" y="64"/>
                    <a:pt x="10" y="66"/>
                    <a:pt x="10"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1" y="100"/>
                  </a:moveTo>
                  <a:lnTo>
                    <a:pt x="11" y="100"/>
                  </a:lnTo>
                  <a:cubicBezTo>
                    <a:pt x="11" y="102"/>
                    <a:pt x="9" y="104"/>
                    <a:pt x="7" y="104"/>
                  </a:cubicBezTo>
                  <a:cubicBezTo>
                    <a:pt x="5" y="104"/>
                    <a:pt x="3" y="102"/>
                    <a:pt x="3" y="100"/>
                  </a:cubicBezTo>
                  <a:cubicBezTo>
                    <a:pt x="3" y="98"/>
                    <a:pt x="5" y="96"/>
                    <a:pt x="7" y="96"/>
                  </a:cubicBezTo>
                  <a:cubicBezTo>
                    <a:pt x="9" y="96"/>
                    <a:pt x="11" y="98"/>
                    <a:pt x="11" y="100"/>
                  </a:cubicBezTo>
                  <a:close/>
                  <a:moveTo>
                    <a:pt x="12" y="116"/>
                  </a:moveTo>
                  <a:lnTo>
                    <a:pt x="12" y="116"/>
                  </a:lnTo>
                  <a:cubicBezTo>
                    <a:pt x="12" y="118"/>
                    <a:pt x="10" y="120"/>
                    <a:pt x="8" y="120"/>
                  </a:cubicBezTo>
                  <a:cubicBezTo>
                    <a:pt x="5" y="120"/>
                    <a:pt x="4" y="118"/>
                    <a:pt x="4" y="116"/>
                  </a:cubicBezTo>
                  <a:cubicBezTo>
                    <a:pt x="4" y="114"/>
                    <a:pt x="5" y="112"/>
                    <a:pt x="8" y="112"/>
                  </a:cubicBezTo>
                  <a:cubicBezTo>
                    <a:pt x="10" y="112"/>
                    <a:pt x="12" y="114"/>
                    <a:pt x="12" y="116"/>
                  </a:cubicBezTo>
                  <a:close/>
                  <a:moveTo>
                    <a:pt x="12" y="132"/>
                  </a:moveTo>
                  <a:lnTo>
                    <a:pt x="12" y="132"/>
                  </a:lnTo>
                  <a:cubicBezTo>
                    <a:pt x="12" y="134"/>
                    <a:pt x="10" y="136"/>
                    <a:pt x="8" y="136"/>
                  </a:cubicBezTo>
                  <a:cubicBezTo>
                    <a:pt x="6" y="136"/>
                    <a:pt x="4" y="134"/>
                    <a:pt x="4" y="132"/>
                  </a:cubicBezTo>
                  <a:cubicBezTo>
                    <a:pt x="4" y="130"/>
                    <a:pt x="6" y="128"/>
                    <a:pt x="8" y="128"/>
                  </a:cubicBezTo>
                  <a:cubicBezTo>
                    <a:pt x="10" y="128"/>
                    <a:pt x="12" y="130"/>
                    <a:pt x="12" y="132"/>
                  </a:cubicBezTo>
                  <a:close/>
                  <a:moveTo>
                    <a:pt x="13" y="148"/>
                  </a:moveTo>
                  <a:lnTo>
                    <a:pt x="13" y="148"/>
                  </a:lnTo>
                  <a:cubicBezTo>
                    <a:pt x="13" y="150"/>
                    <a:pt x="11" y="152"/>
                    <a:pt x="9" y="152"/>
                  </a:cubicBezTo>
                  <a:cubicBezTo>
                    <a:pt x="6" y="152"/>
                    <a:pt x="5" y="150"/>
                    <a:pt x="5" y="148"/>
                  </a:cubicBezTo>
                  <a:cubicBezTo>
                    <a:pt x="5" y="146"/>
                    <a:pt x="6" y="144"/>
                    <a:pt x="9" y="144"/>
                  </a:cubicBezTo>
                  <a:cubicBezTo>
                    <a:pt x="11" y="144"/>
                    <a:pt x="13" y="146"/>
                    <a:pt x="13" y="148"/>
                  </a:cubicBezTo>
                  <a:close/>
                  <a:moveTo>
                    <a:pt x="13" y="164"/>
                  </a:moveTo>
                  <a:lnTo>
                    <a:pt x="13" y="164"/>
                  </a:lnTo>
                  <a:cubicBezTo>
                    <a:pt x="13" y="166"/>
                    <a:pt x="11" y="168"/>
                    <a:pt x="9" y="168"/>
                  </a:cubicBezTo>
                  <a:cubicBezTo>
                    <a:pt x="7" y="168"/>
                    <a:pt x="5" y="166"/>
                    <a:pt x="5" y="164"/>
                  </a:cubicBezTo>
                  <a:cubicBezTo>
                    <a:pt x="5" y="162"/>
                    <a:pt x="7" y="160"/>
                    <a:pt x="9" y="160"/>
                  </a:cubicBezTo>
                  <a:cubicBezTo>
                    <a:pt x="11" y="160"/>
                    <a:pt x="13" y="162"/>
                    <a:pt x="13" y="164"/>
                  </a:cubicBezTo>
                  <a:close/>
                  <a:moveTo>
                    <a:pt x="13" y="180"/>
                  </a:moveTo>
                  <a:lnTo>
                    <a:pt x="13" y="180"/>
                  </a:lnTo>
                  <a:cubicBezTo>
                    <a:pt x="13" y="182"/>
                    <a:pt x="12" y="184"/>
                    <a:pt x="9" y="184"/>
                  </a:cubicBezTo>
                  <a:cubicBezTo>
                    <a:pt x="7" y="184"/>
                    <a:pt x="5" y="182"/>
                    <a:pt x="5" y="180"/>
                  </a:cubicBezTo>
                  <a:cubicBezTo>
                    <a:pt x="5" y="178"/>
                    <a:pt x="7" y="176"/>
                    <a:pt x="9" y="176"/>
                  </a:cubicBezTo>
                  <a:cubicBezTo>
                    <a:pt x="12" y="176"/>
                    <a:pt x="13" y="178"/>
                    <a:pt x="13" y="180"/>
                  </a:cubicBezTo>
                  <a:close/>
                  <a:moveTo>
                    <a:pt x="14" y="196"/>
                  </a:moveTo>
                  <a:lnTo>
                    <a:pt x="14" y="196"/>
                  </a:lnTo>
                  <a:cubicBezTo>
                    <a:pt x="14" y="198"/>
                    <a:pt x="12" y="200"/>
                    <a:pt x="10" y="200"/>
                  </a:cubicBezTo>
                  <a:cubicBezTo>
                    <a:pt x="8" y="200"/>
                    <a:pt x="6" y="198"/>
                    <a:pt x="6" y="196"/>
                  </a:cubicBezTo>
                  <a:cubicBezTo>
                    <a:pt x="6" y="194"/>
                    <a:pt x="8" y="192"/>
                    <a:pt x="10" y="192"/>
                  </a:cubicBezTo>
                  <a:cubicBezTo>
                    <a:pt x="12" y="192"/>
                    <a:pt x="14" y="194"/>
                    <a:pt x="14" y="196"/>
                  </a:cubicBezTo>
                  <a:close/>
                  <a:moveTo>
                    <a:pt x="14" y="212"/>
                  </a:moveTo>
                  <a:lnTo>
                    <a:pt x="14" y="212"/>
                  </a:lnTo>
                  <a:cubicBezTo>
                    <a:pt x="14" y="214"/>
                    <a:pt x="13" y="216"/>
                    <a:pt x="10" y="216"/>
                  </a:cubicBezTo>
                  <a:cubicBezTo>
                    <a:pt x="8" y="216"/>
                    <a:pt x="6" y="214"/>
                    <a:pt x="6" y="212"/>
                  </a:cubicBezTo>
                  <a:cubicBezTo>
                    <a:pt x="6" y="210"/>
                    <a:pt x="8" y="208"/>
                    <a:pt x="10" y="208"/>
                  </a:cubicBezTo>
                  <a:cubicBezTo>
                    <a:pt x="13" y="208"/>
                    <a:pt x="14" y="210"/>
                    <a:pt x="14" y="212"/>
                  </a:cubicBezTo>
                  <a:close/>
                  <a:moveTo>
                    <a:pt x="15" y="228"/>
                  </a:moveTo>
                  <a:lnTo>
                    <a:pt x="15" y="228"/>
                  </a:lnTo>
                  <a:cubicBezTo>
                    <a:pt x="15" y="230"/>
                    <a:pt x="13" y="232"/>
                    <a:pt x="11" y="232"/>
                  </a:cubicBezTo>
                  <a:cubicBezTo>
                    <a:pt x="9" y="232"/>
                    <a:pt x="7" y="230"/>
                    <a:pt x="7" y="228"/>
                  </a:cubicBezTo>
                  <a:cubicBezTo>
                    <a:pt x="7" y="226"/>
                    <a:pt x="9" y="224"/>
                    <a:pt x="11" y="224"/>
                  </a:cubicBezTo>
                  <a:cubicBezTo>
                    <a:pt x="13" y="224"/>
                    <a:pt x="15" y="226"/>
                    <a:pt x="15" y="228"/>
                  </a:cubicBezTo>
                  <a:close/>
                  <a:moveTo>
                    <a:pt x="15" y="244"/>
                  </a:moveTo>
                  <a:lnTo>
                    <a:pt x="15" y="244"/>
                  </a:lnTo>
                  <a:cubicBezTo>
                    <a:pt x="15" y="246"/>
                    <a:pt x="14" y="248"/>
                    <a:pt x="11" y="248"/>
                  </a:cubicBezTo>
                  <a:cubicBezTo>
                    <a:pt x="9" y="248"/>
                    <a:pt x="7" y="246"/>
                    <a:pt x="7" y="244"/>
                  </a:cubicBezTo>
                  <a:cubicBezTo>
                    <a:pt x="7" y="242"/>
                    <a:pt x="9" y="240"/>
                    <a:pt x="11" y="240"/>
                  </a:cubicBezTo>
                  <a:cubicBezTo>
                    <a:pt x="14" y="240"/>
                    <a:pt x="15" y="242"/>
                    <a:pt x="15" y="244"/>
                  </a:cubicBezTo>
                  <a:close/>
                  <a:moveTo>
                    <a:pt x="16" y="260"/>
                  </a:moveTo>
                  <a:lnTo>
                    <a:pt x="16" y="260"/>
                  </a:lnTo>
                  <a:cubicBezTo>
                    <a:pt x="16" y="262"/>
                    <a:pt x="14" y="264"/>
                    <a:pt x="12" y="264"/>
                  </a:cubicBezTo>
                  <a:cubicBezTo>
                    <a:pt x="10" y="264"/>
                    <a:pt x="8" y="262"/>
                    <a:pt x="8" y="260"/>
                  </a:cubicBezTo>
                  <a:cubicBezTo>
                    <a:pt x="8" y="258"/>
                    <a:pt x="10" y="256"/>
                    <a:pt x="12" y="256"/>
                  </a:cubicBezTo>
                  <a:cubicBezTo>
                    <a:pt x="14" y="256"/>
                    <a:pt x="16" y="258"/>
                    <a:pt x="16" y="260"/>
                  </a:cubicBezTo>
                  <a:close/>
                  <a:moveTo>
                    <a:pt x="16" y="276"/>
                  </a:moveTo>
                  <a:lnTo>
                    <a:pt x="16" y="276"/>
                  </a:lnTo>
                  <a:cubicBezTo>
                    <a:pt x="16" y="278"/>
                    <a:pt x="14" y="280"/>
                    <a:pt x="12" y="280"/>
                  </a:cubicBezTo>
                  <a:cubicBezTo>
                    <a:pt x="10" y="280"/>
                    <a:pt x="8" y="278"/>
                    <a:pt x="8" y="276"/>
                  </a:cubicBezTo>
                  <a:cubicBezTo>
                    <a:pt x="8" y="274"/>
                    <a:pt x="10" y="272"/>
                    <a:pt x="12" y="272"/>
                  </a:cubicBezTo>
                  <a:cubicBezTo>
                    <a:pt x="14" y="272"/>
                    <a:pt x="16" y="274"/>
                    <a:pt x="16" y="276"/>
                  </a:cubicBezTo>
                  <a:close/>
                  <a:moveTo>
                    <a:pt x="17" y="292"/>
                  </a:moveTo>
                  <a:lnTo>
                    <a:pt x="17" y="292"/>
                  </a:lnTo>
                  <a:cubicBezTo>
                    <a:pt x="17" y="294"/>
                    <a:pt x="15" y="296"/>
                    <a:pt x="13" y="296"/>
                  </a:cubicBezTo>
                  <a:cubicBezTo>
                    <a:pt x="10" y="296"/>
                    <a:pt x="9" y="294"/>
                    <a:pt x="9" y="292"/>
                  </a:cubicBezTo>
                  <a:cubicBezTo>
                    <a:pt x="9" y="290"/>
                    <a:pt x="10" y="288"/>
                    <a:pt x="13" y="288"/>
                  </a:cubicBezTo>
                  <a:cubicBezTo>
                    <a:pt x="15" y="288"/>
                    <a:pt x="17" y="290"/>
                    <a:pt x="17" y="29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1" name="Freeform 460"/>
            <p:cNvSpPr>
              <a:spLocks noEditPoints="1"/>
            </p:cNvSpPr>
            <p:nvPr/>
          </p:nvSpPr>
          <p:spPr bwMode="auto">
            <a:xfrm>
              <a:off x="4384" y="3605"/>
              <a:ext cx="2" cy="91"/>
            </a:xfrm>
            <a:custGeom>
              <a:avLst/>
              <a:gdLst>
                <a:gd name="T0" fmla="*/ 0 w 8"/>
                <a:gd name="T1" fmla="*/ 0 h 292"/>
                <a:gd name="T2" fmla="*/ 0 w 8"/>
                <a:gd name="T3" fmla="*/ 0 h 292"/>
                <a:gd name="T4" fmla="*/ 0 w 8"/>
                <a:gd name="T5" fmla="*/ 0 h 292"/>
                <a:gd name="T6" fmla="*/ 0 w 8"/>
                <a:gd name="T7" fmla="*/ 0 h 292"/>
                <a:gd name="T8" fmla="*/ 0 w 8"/>
                <a:gd name="T9" fmla="*/ 0 h 292"/>
                <a:gd name="T10" fmla="*/ 0 w 8"/>
                <a:gd name="T11" fmla="*/ 0 h 292"/>
                <a:gd name="T12" fmla="*/ 0 w 8"/>
                <a:gd name="T13" fmla="*/ 0 h 292"/>
                <a:gd name="T14" fmla="*/ 0 w 8"/>
                <a:gd name="T15" fmla="*/ 0 h 292"/>
                <a:gd name="T16" fmla="*/ 0 w 8"/>
                <a:gd name="T17" fmla="*/ 0 h 292"/>
                <a:gd name="T18" fmla="*/ 0 w 8"/>
                <a:gd name="T19" fmla="*/ 0 h 292"/>
                <a:gd name="T20" fmla="*/ 0 w 8"/>
                <a:gd name="T21" fmla="*/ 0 h 292"/>
                <a:gd name="T22" fmla="*/ 0 w 8"/>
                <a:gd name="T23" fmla="*/ 0 h 292"/>
                <a:gd name="T24" fmla="*/ 0 w 8"/>
                <a:gd name="T25" fmla="*/ 0 h 292"/>
                <a:gd name="T26" fmla="*/ 0 w 8"/>
                <a:gd name="T27" fmla="*/ 0 h 292"/>
                <a:gd name="T28" fmla="*/ 0 w 8"/>
                <a:gd name="T29" fmla="*/ 0 h 292"/>
                <a:gd name="T30" fmla="*/ 0 w 8"/>
                <a:gd name="T31" fmla="*/ 0 h 292"/>
                <a:gd name="T32" fmla="*/ 0 w 8"/>
                <a:gd name="T33" fmla="*/ 0 h 292"/>
                <a:gd name="T34" fmla="*/ 0 w 8"/>
                <a:gd name="T35" fmla="*/ 0 h 292"/>
                <a:gd name="T36" fmla="*/ 0 w 8"/>
                <a:gd name="T37" fmla="*/ 0 h 292"/>
                <a:gd name="T38" fmla="*/ 0 w 8"/>
                <a:gd name="T39" fmla="*/ 0 h 292"/>
                <a:gd name="T40" fmla="*/ 0 w 8"/>
                <a:gd name="T41" fmla="*/ 0 h 292"/>
                <a:gd name="T42" fmla="*/ 0 w 8"/>
                <a:gd name="T43" fmla="*/ 0 h 292"/>
                <a:gd name="T44" fmla="*/ 0 w 8"/>
                <a:gd name="T45" fmla="*/ 0 h 292"/>
                <a:gd name="T46" fmla="*/ 0 w 8"/>
                <a:gd name="T47" fmla="*/ 0 h 292"/>
                <a:gd name="T48" fmla="*/ 0 w 8"/>
                <a:gd name="T49" fmla="*/ 0 h 292"/>
                <a:gd name="T50" fmla="*/ 0 w 8"/>
                <a:gd name="T51" fmla="*/ 0 h 292"/>
                <a:gd name="T52" fmla="*/ 0 w 8"/>
                <a:gd name="T53" fmla="*/ 0 h 292"/>
                <a:gd name="T54" fmla="*/ 0 w 8"/>
                <a:gd name="T55" fmla="*/ 0 h 292"/>
                <a:gd name="T56" fmla="*/ 0 w 8"/>
                <a:gd name="T57" fmla="*/ 0 h 292"/>
                <a:gd name="T58" fmla="*/ 0 w 8"/>
                <a:gd name="T59" fmla="*/ 0 h 292"/>
                <a:gd name="T60" fmla="*/ 0 w 8"/>
                <a:gd name="T61" fmla="*/ 0 h 292"/>
                <a:gd name="T62" fmla="*/ 0 w 8"/>
                <a:gd name="T63" fmla="*/ 0 h 292"/>
                <a:gd name="T64" fmla="*/ 0 w 8"/>
                <a:gd name="T65" fmla="*/ 0 h 292"/>
                <a:gd name="T66" fmla="*/ 0 w 8"/>
                <a:gd name="T67" fmla="*/ 0 h 292"/>
                <a:gd name="T68" fmla="*/ 0 w 8"/>
                <a:gd name="T69" fmla="*/ 0 h 292"/>
                <a:gd name="T70" fmla="*/ 0 w 8"/>
                <a:gd name="T71" fmla="*/ 0 h 292"/>
                <a:gd name="T72" fmla="*/ 0 w 8"/>
                <a:gd name="T73" fmla="*/ 0 h 292"/>
                <a:gd name="T74" fmla="*/ 0 w 8"/>
                <a:gd name="T75" fmla="*/ 0 h 292"/>
                <a:gd name="T76" fmla="*/ 0 w 8"/>
                <a:gd name="T77" fmla="*/ 0 h 292"/>
                <a:gd name="T78" fmla="*/ 0 w 8"/>
                <a:gd name="T79" fmla="*/ 0 h 292"/>
                <a:gd name="T80" fmla="*/ 0 w 8"/>
                <a:gd name="T81" fmla="*/ 0 h 292"/>
                <a:gd name="T82" fmla="*/ 0 w 8"/>
                <a:gd name="T83" fmla="*/ 0 h 292"/>
                <a:gd name="T84" fmla="*/ 0 w 8"/>
                <a:gd name="T85" fmla="*/ 0 h 292"/>
                <a:gd name="T86" fmla="*/ 0 w 8"/>
                <a:gd name="T87" fmla="*/ 0 h 292"/>
                <a:gd name="T88" fmla="*/ 0 w 8"/>
                <a:gd name="T89" fmla="*/ 0 h 292"/>
                <a:gd name="T90" fmla="*/ 0 w 8"/>
                <a:gd name="T91" fmla="*/ 0 h 292"/>
                <a:gd name="T92" fmla="*/ 0 w 8"/>
                <a:gd name="T93" fmla="*/ 0 h 292"/>
                <a:gd name="T94" fmla="*/ 0 w 8"/>
                <a:gd name="T95" fmla="*/ 0 h 292"/>
                <a:gd name="T96" fmla="*/ 0 w 8"/>
                <a:gd name="T97" fmla="*/ 0 h 292"/>
                <a:gd name="T98" fmla="*/ 0 w 8"/>
                <a:gd name="T99" fmla="*/ 0 h 292"/>
                <a:gd name="T100" fmla="*/ 0 w 8"/>
                <a:gd name="T101" fmla="*/ 0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292"/>
                <a:gd name="T155" fmla="*/ 8 w 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292">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4" y="52"/>
                    <a:pt x="2" y="52"/>
                  </a:cubicBezTo>
                  <a:cubicBezTo>
                    <a:pt x="1" y="52"/>
                    <a:pt x="0" y="51"/>
                    <a:pt x="0" y="50"/>
                  </a:cubicBezTo>
                  <a:cubicBezTo>
                    <a:pt x="0" y="49"/>
                    <a:pt x="1" y="48"/>
                    <a:pt x="2" y="48"/>
                  </a:cubicBezTo>
                  <a:cubicBezTo>
                    <a:pt x="4" y="48"/>
                    <a:pt x="4" y="49"/>
                    <a:pt x="4" y="50"/>
                  </a:cubicBezTo>
                  <a:close/>
                  <a:moveTo>
                    <a:pt x="5" y="58"/>
                  </a:moveTo>
                  <a:lnTo>
                    <a:pt x="5" y="58"/>
                  </a:lnTo>
                  <a:cubicBezTo>
                    <a:pt x="5" y="59"/>
                    <a:pt x="4" y="60"/>
                    <a:pt x="3" y="60"/>
                  </a:cubicBezTo>
                  <a:cubicBezTo>
                    <a:pt x="1" y="60"/>
                    <a:pt x="1" y="59"/>
                    <a:pt x="1" y="58"/>
                  </a:cubicBezTo>
                  <a:cubicBezTo>
                    <a:pt x="1" y="57"/>
                    <a:pt x="1"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6" y="122"/>
                  </a:moveTo>
                  <a:lnTo>
                    <a:pt x="6" y="122"/>
                  </a:lnTo>
                  <a:cubicBezTo>
                    <a:pt x="6" y="123"/>
                    <a:pt x="5" y="124"/>
                    <a:pt x="4" y="124"/>
                  </a:cubicBezTo>
                  <a:cubicBezTo>
                    <a:pt x="2" y="124"/>
                    <a:pt x="2" y="123"/>
                    <a:pt x="2" y="122"/>
                  </a:cubicBezTo>
                  <a:cubicBezTo>
                    <a:pt x="2" y="121"/>
                    <a:pt x="2" y="120"/>
                    <a:pt x="4" y="120"/>
                  </a:cubicBezTo>
                  <a:cubicBezTo>
                    <a:pt x="5" y="120"/>
                    <a:pt x="6" y="121"/>
                    <a:pt x="6" y="122"/>
                  </a:cubicBezTo>
                  <a:close/>
                  <a:moveTo>
                    <a:pt x="6" y="130"/>
                  </a:moveTo>
                  <a:lnTo>
                    <a:pt x="6" y="130"/>
                  </a:lnTo>
                  <a:cubicBezTo>
                    <a:pt x="6" y="131"/>
                    <a:pt x="5" y="132"/>
                    <a:pt x="4" y="132"/>
                  </a:cubicBezTo>
                  <a:cubicBezTo>
                    <a:pt x="3" y="132"/>
                    <a:pt x="2" y="131"/>
                    <a:pt x="2" y="130"/>
                  </a:cubicBezTo>
                  <a:cubicBezTo>
                    <a:pt x="2" y="129"/>
                    <a:pt x="3"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5" y="156"/>
                    <a:pt x="4" y="156"/>
                  </a:cubicBezTo>
                  <a:cubicBezTo>
                    <a:pt x="3" y="156"/>
                    <a:pt x="2" y="155"/>
                    <a:pt x="2" y="154"/>
                  </a:cubicBezTo>
                  <a:cubicBezTo>
                    <a:pt x="2" y="153"/>
                    <a:pt x="3" y="152"/>
                    <a:pt x="4" y="152"/>
                  </a:cubicBezTo>
                  <a:cubicBezTo>
                    <a:pt x="5" y="152"/>
                    <a:pt x="6" y="153"/>
                    <a:pt x="6" y="154"/>
                  </a:cubicBezTo>
                  <a:close/>
                  <a:moveTo>
                    <a:pt x="6" y="162"/>
                  </a:moveTo>
                  <a:lnTo>
                    <a:pt x="6" y="162"/>
                  </a:lnTo>
                  <a:cubicBezTo>
                    <a:pt x="6" y="163"/>
                    <a:pt x="5" y="164"/>
                    <a:pt x="4" y="164"/>
                  </a:cubicBezTo>
                  <a:cubicBezTo>
                    <a:pt x="3" y="164"/>
                    <a:pt x="2" y="163"/>
                    <a:pt x="2" y="162"/>
                  </a:cubicBezTo>
                  <a:cubicBezTo>
                    <a:pt x="2" y="161"/>
                    <a:pt x="3"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6" y="188"/>
                    <a:pt x="4" y="188"/>
                  </a:cubicBezTo>
                  <a:cubicBezTo>
                    <a:pt x="3" y="188"/>
                    <a:pt x="2" y="187"/>
                    <a:pt x="2" y="186"/>
                  </a:cubicBezTo>
                  <a:cubicBezTo>
                    <a:pt x="2" y="185"/>
                    <a:pt x="3" y="184"/>
                    <a:pt x="4" y="184"/>
                  </a:cubicBezTo>
                  <a:cubicBezTo>
                    <a:pt x="6" y="184"/>
                    <a:pt x="6" y="185"/>
                    <a:pt x="6" y="186"/>
                  </a:cubicBezTo>
                  <a:close/>
                  <a:moveTo>
                    <a:pt x="7" y="194"/>
                  </a:moveTo>
                  <a:lnTo>
                    <a:pt x="7" y="194"/>
                  </a:lnTo>
                  <a:cubicBezTo>
                    <a:pt x="7" y="195"/>
                    <a:pt x="6" y="196"/>
                    <a:pt x="5" y="196"/>
                  </a:cubicBezTo>
                  <a:cubicBezTo>
                    <a:pt x="3" y="196"/>
                    <a:pt x="3" y="195"/>
                    <a:pt x="3" y="194"/>
                  </a:cubicBezTo>
                  <a:cubicBezTo>
                    <a:pt x="3" y="193"/>
                    <a:pt x="3" y="192"/>
                    <a:pt x="5" y="192"/>
                  </a:cubicBezTo>
                  <a:cubicBezTo>
                    <a:pt x="6" y="192"/>
                    <a:pt x="7" y="193"/>
                    <a:pt x="7" y="194"/>
                  </a:cubicBezTo>
                  <a:close/>
                  <a:moveTo>
                    <a:pt x="7" y="202"/>
                  </a:moveTo>
                  <a:lnTo>
                    <a:pt x="7" y="202"/>
                  </a:lnTo>
                  <a:cubicBezTo>
                    <a:pt x="7" y="203"/>
                    <a:pt x="6" y="204"/>
                    <a:pt x="5" y="204"/>
                  </a:cubicBezTo>
                  <a:cubicBezTo>
                    <a:pt x="4" y="204"/>
                    <a:pt x="3" y="203"/>
                    <a:pt x="3" y="202"/>
                  </a:cubicBezTo>
                  <a:cubicBezTo>
                    <a:pt x="3" y="201"/>
                    <a:pt x="4" y="200"/>
                    <a:pt x="5" y="200"/>
                  </a:cubicBezTo>
                  <a:cubicBezTo>
                    <a:pt x="6" y="200"/>
                    <a:pt x="7" y="201"/>
                    <a:pt x="7" y="202"/>
                  </a:cubicBezTo>
                  <a:close/>
                  <a:moveTo>
                    <a:pt x="7" y="210"/>
                  </a:moveTo>
                  <a:lnTo>
                    <a:pt x="7" y="210"/>
                  </a:lnTo>
                  <a:cubicBezTo>
                    <a:pt x="7" y="211"/>
                    <a:pt x="6" y="212"/>
                    <a:pt x="5" y="212"/>
                  </a:cubicBezTo>
                  <a:cubicBezTo>
                    <a:pt x="4" y="212"/>
                    <a:pt x="3" y="211"/>
                    <a:pt x="3" y="210"/>
                  </a:cubicBezTo>
                  <a:cubicBezTo>
                    <a:pt x="3" y="209"/>
                    <a:pt x="4" y="208"/>
                    <a:pt x="5" y="208"/>
                  </a:cubicBezTo>
                  <a:cubicBezTo>
                    <a:pt x="6" y="208"/>
                    <a:pt x="7" y="209"/>
                    <a:pt x="7" y="210"/>
                  </a:cubicBezTo>
                  <a:close/>
                  <a:moveTo>
                    <a:pt x="7" y="218"/>
                  </a:moveTo>
                  <a:lnTo>
                    <a:pt x="7" y="218"/>
                  </a:lnTo>
                  <a:cubicBezTo>
                    <a:pt x="7" y="219"/>
                    <a:pt x="6" y="220"/>
                    <a:pt x="5" y="220"/>
                  </a:cubicBezTo>
                  <a:cubicBezTo>
                    <a:pt x="4" y="220"/>
                    <a:pt x="3" y="219"/>
                    <a:pt x="3" y="218"/>
                  </a:cubicBezTo>
                  <a:cubicBezTo>
                    <a:pt x="3" y="217"/>
                    <a:pt x="4" y="216"/>
                    <a:pt x="5" y="216"/>
                  </a:cubicBezTo>
                  <a:cubicBezTo>
                    <a:pt x="6" y="216"/>
                    <a:pt x="7" y="217"/>
                    <a:pt x="7" y="218"/>
                  </a:cubicBezTo>
                  <a:close/>
                  <a:moveTo>
                    <a:pt x="7" y="226"/>
                  </a:moveTo>
                  <a:lnTo>
                    <a:pt x="7" y="226"/>
                  </a:lnTo>
                  <a:cubicBezTo>
                    <a:pt x="7" y="227"/>
                    <a:pt x="6" y="228"/>
                    <a:pt x="5" y="228"/>
                  </a:cubicBezTo>
                  <a:cubicBezTo>
                    <a:pt x="4" y="228"/>
                    <a:pt x="3" y="227"/>
                    <a:pt x="3" y="226"/>
                  </a:cubicBezTo>
                  <a:cubicBezTo>
                    <a:pt x="3" y="225"/>
                    <a:pt x="4" y="224"/>
                    <a:pt x="5" y="224"/>
                  </a:cubicBezTo>
                  <a:cubicBezTo>
                    <a:pt x="6" y="224"/>
                    <a:pt x="7" y="225"/>
                    <a:pt x="7" y="226"/>
                  </a:cubicBezTo>
                  <a:close/>
                  <a:moveTo>
                    <a:pt x="7" y="234"/>
                  </a:moveTo>
                  <a:lnTo>
                    <a:pt x="7" y="234"/>
                  </a:lnTo>
                  <a:cubicBezTo>
                    <a:pt x="7" y="235"/>
                    <a:pt x="6" y="236"/>
                    <a:pt x="5" y="236"/>
                  </a:cubicBezTo>
                  <a:cubicBezTo>
                    <a:pt x="4" y="236"/>
                    <a:pt x="3" y="235"/>
                    <a:pt x="3" y="234"/>
                  </a:cubicBezTo>
                  <a:cubicBezTo>
                    <a:pt x="3" y="233"/>
                    <a:pt x="4" y="232"/>
                    <a:pt x="5" y="232"/>
                  </a:cubicBezTo>
                  <a:cubicBezTo>
                    <a:pt x="6" y="232"/>
                    <a:pt x="7" y="233"/>
                    <a:pt x="7" y="234"/>
                  </a:cubicBezTo>
                  <a:close/>
                  <a:moveTo>
                    <a:pt x="7" y="242"/>
                  </a:moveTo>
                  <a:lnTo>
                    <a:pt x="7" y="242"/>
                  </a:lnTo>
                  <a:cubicBezTo>
                    <a:pt x="7" y="243"/>
                    <a:pt x="6" y="244"/>
                    <a:pt x="5" y="244"/>
                  </a:cubicBezTo>
                  <a:cubicBezTo>
                    <a:pt x="4" y="244"/>
                    <a:pt x="3" y="243"/>
                    <a:pt x="3" y="242"/>
                  </a:cubicBezTo>
                  <a:cubicBezTo>
                    <a:pt x="3" y="241"/>
                    <a:pt x="4" y="240"/>
                    <a:pt x="5" y="240"/>
                  </a:cubicBezTo>
                  <a:cubicBezTo>
                    <a:pt x="6" y="240"/>
                    <a:pt x="7" y="241"/>
                    <a:pt x="7" y="242"/>
                  </a:cubicBezTo>
                  <a:close/>
                  <a:moveTo>
                    <a:pt x="7" y="250"/>
                  </a:moveTo>
                  <a:lnTo>
                    <a:pt x="7" y="250"/>
                  </a:lnTo>
                  <a:cubicBezTo>
                    <a:pt x="7" y="251"/>
                    <a:pt x="6" y="252"/>
                    <a:pt x="5" y="252"/>
                  </a:cubicBezTo>
                  <a:cubicBezTo>
                    <a:pt x="4" y="252"/>
                    <a:pt x="3" y="251"/>
                    <a:pt x="3" y="250"/>
                  </a:cubicBezTo>
                  <a:cubicBezTo>
                    <a:pt x="3" y="249"/>
                    <a:pt x="4" y="248"/>
                    <a:pt x="5" y="248"/>
                  </a:cubicBezTo>
                  <a:cubicBezTo>
                    <a:pt x="6" y="248"/>
                    <a:pt x="7" y="249"/>
                    <a:pt x="7" y="250"/>
                  </a:cubicBezTo>
                  <a:close/>
                  <a:moveTo>
                    <a:pt x="7" y="258"/>
                  </a:moveTo>
                  <a:lnTo>
                    <a:pt x="7" y="258"/>
                  </a:lnTo>
                  <a:cubicBezTo>
                    <a:pt x="7" y="259"/>
                    <a:pt x="7" y="260"/>
                    <a:pt x="5" y="260"/>
                  </a:cubicBezTo>
                  <a:cubicBezTo>
                    <a:pt x="4" y="260"/>
                    <a:pt x="3" y="259"/>
                    <a:pt x="3" y="258"/>
                  </a:cubicBezTo>
                  <a:cubicBezTo>
                    <a:pt x="3" y="257"/>
                    <a:pt x="4" y="256"/>
                    <a:pt x="5" y="256"/>
                  </a:cubicBezTo>
                  <a:cubicBezTo>
                    <a:pt x="7" y="256"/>
                    <a:pt x="7" y="257"/>
                    <a:pt x="7" y="258"/>
                  </a:cubicBezTo>
                  <a:close/>
                  <a:moveTo>
                    <a:pt x="8" y="266"/>
                  </a:moveTo>
                  <a:lnTo>
                    <a:pt x="8" y="266"/>
                  </a:lnTo>
                  <a:cubicBezTo>
                    <a:pt x="8" y="267"/>
                    <a:pt x="7" y="268"/>
                    <a:pt x="6" y="268"/>
                  </a:cubicBezTo>
                  <a:cubicBezTo>
                    <a:pt x="4" y="268"/>
                    <a:pt x="4" y="267"/>
                    <a:pt x="4" y="266"/>
                  </a:cubicBezTo>
                  <a:cubicBezTo>
                    <a:pt x="4" y="265"/>
                    <a:pt x="4" y="264"/>
                    <a:pt x="6" y="264"/>
                  </a:cubicBezTo>
                  <a:cubicBezTo>
                    <a:pt x="7" y="264"/>
                    <a:pt x="8" y="265"/>
                    <a:pt x="8" y="266"/>
                  </a:cubicBezTo>
                  <a:close/>
                  <a:moveTo>
                    <a:pt x="8" y="274"/>
                  </a:moveTo>
                  <a:lnTo>
                    <a:pt x="8" y="274"/>
                  </a:lnTo>
                  <a:cubicBezTo>
                    <a:pt x="8" y="275"/>
                    <a:pt x="7" y="276"/>
                    <a:pt x="6" y="276"/>
                  </a:cubicBezTo>
                  <a:cubicBezTo>
                    <a:pt x="5" y="276"/>
                    <a:pt x="4" y="275"/>
                    <a:pt x="4" y="274"/>
                  </a:cubicBezTo>
                  <a:cubicBezTo>
                    <a:pt x="4" y="273"/>
                    <a:pt x="5" y="272"/>
                    <a:pt x="6" y="272"/>
                  </a:cubicBezTo>
                  <a:cubicBezTo>
                    <a:pt x="7" y="272"/>
                    <a:pt x="8" y="273"/>
                    <a:pt x="8" y="274"/>
                  </a:cubicBezTo>
                  <a:close/>
                  <a:moveTo>
                    <a:pt x="8" y="282"/>
                  </a:moveTo>
                  <a:lnTo>
                    <a:pt x="8" y="282"/>
                  </a:lnTo>
                  <a:cubicBezTo>
                    <a:pt x="8" y="283"/>
                    <a:pt x="7" y="284"/>
                    <a:pt x="6" y="284"/>
                  </a:cubicBezTo>
                  <a:cubicBezTo>
                    <a:pt x="5" y="284"/>
                    <a:pt x="4" y="283"/>
                    <a:pt x="4" y="282"/>
                  </a:cubicBezTo>
                  <a:cubicBezTo>
                    <a:pt x="4" y="281"/>
                    <a:pt x="5" y="280"/>
                    <a:pt x="6" y="280"/>
                  </a:cubicBezTo>
                  <a:cubicBezTo>
                    <a:pt x="7" y="280"/>
                    <a:pt x="8" y="281"/>
                    <a:pt x="8" y="282"/>
                  </a:cubicBezTo>
                  <a:close/>
                  <a:moveTo>
                    <a:pt x="8" y="290"/>
                  </a:moveTo>
                  <a:lnTo>
                    <a:pt x="8" y="290"/>
                  </a:lnTo>
                  <a:cubicBezTo>
                    <a:pt x="8" y="291"/>
                    <a:pt x="7" y="292"/>
                    <a:pt x="6" y="292"/>
                  </a:cubicBezTo>
                  <a:cubicBezTo>
                    <a:pt x="5" y="292"/>
                    <a:pt x="4" y="291"/>
                    <a:pt x="4" y="290"/>
                  </a:cubicBezTo>
                  <a:cubicBezTo>
                    <a:pt x="4" y="289"/>
                    <a:pt x="5" y="288"/>
                    <a:pt x="6" y="288"/>
                  </a:cubicBezTo>
                  <a:cubicBezTo>
                    <a:pt x="7" y="288"/>
                    <a:pt x="8" y="289"/>
                    <a:pt x="8" y="29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2" name="Freeform 461"/>
            <p:cNvSpPr>
              <a:spLocks noEditPoints="1"/>
            </p:cNvSpPr>
            <p:nvPr/>
          </p:nvSpPr>
          <p:spPr bwMode="auto">
            <a:xfrm>
              <a:off x="4492" y="3360"/>
              <a:ext cx="2" cy="149"/>
            </a:xfrm>
            <a:custGeom>
              <a:avLst/>
              <a:gdLst>
                <a:gd name="T0" fmla="*/ 0 w 8"/>
                <a:gd name="T1" fmla="*/ 0 h 477"/>
                <a:gd name="T2" fmla="*/ 0 w 8"/>
                <a:gd name="T3" fmla="*/ 0 h 477"/>
                <a:gd name="T4" fmla="*/ 0 w 8"/>
                <a:gd name="T5" fmla="*/ 0 h 477"/>
                <a:gd name="T6" fmla="*/ 0 w 8"/>
                <a:gd name="T7" fmla="*/ 0 h 477"/>
                <a:gd name="T8" fmla="*/ 0 w 8"/>
                <a:gd name="T9" fmla="*/ 0 h 477"/>
                <a:gd name="T10" fmla="*/ 0 w 8"/>
                <a:gd name="T11" fmla="*/ 0 h 477"/>
                <a:gd name="T12" fmla="*/ 0 w 8"/>
                <a:gd name="T13" fmla="*/ 0 h 477"/>
                <a:gd name="T14" fmla="*/ 0 w 8"/>
                <a:gd name="T15" fmla="*/ 0 h 477"/>
                <a:gd name="T16" fmla="*/ 0 w 8"/>
                <a:gd name="T17" fmla="*/ 0 h 477"/>
                <a:gd name="T18" fmla="*/ 0 w 8"/>
                <a:gd name="T19" fmla="*/ 0 h 477"/>
                <a:gd name="T20" fmla="*/ 0 w 8"/>
                <a:gd name="T21" fmla="*/ 0 h 477"/>
                <a:gd name="T22" fmla="*/ 0 w 8"/>
                <a:gd name="T23" fmla="*/ 0 h 477"/>
                <a:gd name="T24" fmla="*/ 0 w 8"/>
                <a:gd name="T25" fmla="*/ 0 h 477"/>
                <a:gd name="T26" fmla="*/ 0 w 8"/>
                <a:gd name="T27" fmla="*/ 0 h 477"/>
                <a:gd name="T28" fmla="*/ 0 w 8"/>
                <a:gd name="T29" fmla="*/ 0 h 477"/>
                <a:gd name="T30" fmla="*/ 0 w 8"/>
                <a:gd name="T31" fmla="*/ 0 h 477"/>
                <a:gd name="T32" fmla="*/ 0 w 8"/>
                <a:gd name="T33" fmla="*/ 0 h 477"/>
                <a:gd name="T34" fmla="*/ 0 w 8"/>
                <a:gd name="T35" fmla="*/ 0 h 477"/>
                <a:gd name="T36" fmla="*/ 0 w 8"/>
                <a:gd name="T37" fmla="*/ 0 h 477"/>
                <a:gd name="T38" fmla="*/ 0 w 8"/>
                <a:gd name="T39" fmla="*/ 0 h 477"/>
                <a:gd name="T40" fmla="*/ 0 w 8"/>
                <a:gd name="T41" fmla="*/ 0 h 477"/>
                <a:gd name="T42" fmla="*/ 0 w 8"/>
                <a:gd name="T43" fmla="*/ 0 h 477"/>
                <a:gd name="T44" fmla="*/ 0 w 8"/>
                <a:gd name="T45" fmla="*/ 0 h 477"/>
                <a:gd name="T46" fmla="*/ 0 w 8"/>
                <a:gd name="T47" fmla="*/ 0 h 477"/>
                <a:gd name="T48" fmla="*/ 0 w 8"/>
                <a:gd name="T49" fmla="*/ 0 h 477"/>
                <a:gd name="T50" fmla="*/ 0 w 8"/>
                <a:gd name="T51" fmla="*/ 0 h 477"/>
                <a:gd name="T52" fmla="*/ 0 w 8"/>
                <a:gd name="T53" fmla="*/ 0 h 477"/>
                <a:gd name="T54" fmla="*/ 0 w 8"/>
                <a:gd name="T55" fmla="*/ 0 h 477"/>
                <a:gd name="T56" fmla="*/ 0 w 8"/>
                <a:gd name="T57" fmla="*/ 0 h 477"/>
                <a:gd name="T58" fmla="*/ 0 w 8"/>
                <a:gd name="T59" fmla="*/ 0 h 477"/>
                <a:gd name="T60" fmla="*/ 0 w 8"/>
                <a:gd name="T61" fmla="*/ 0 h 477"/>
                <a:gd name="T62" fmla="*/ 0 w 8"/>
                <a:gd name="T63" fmla="*/ 0 h 477"/>
                <a:gd name="T64" fmla="*/ 0 w 8"/>
                <a:gd name="T65" fmla="*/ 0 h 477"/>
                <a:gd name="T66" fmla="*/ 0 w 8"/>
                <a:gd name="T67" fmla="*/ 0 h 477"/>
                <a:gd name="T68" fmla="*/ 0 w 8"/>
                <a:gd name="T69" fmla="*/ 0 h 477"/>
                <a:gd name="T70" fmla="*/ 0 w 8"/>
                <a:gd name="T71" fmla="*/ 0 h 477"/>
                <a:gd name="T72" fmla="*/ 0 w 8"/>
                <a:gd name="T73" fmla="*/ 0 h 477"/>
                <a:gd name="T74" fmla="*/ 0 w 8"/>
                <a:gd name="T75" fmla="*/ 0 h 477"/>
                <a:gd name="T76" fmla="*/ 0 w 8"/>
                <a:gd name="T77" fmla="*/ 0 h 477"/>
                <a:gd name="T78" fmla="*/ 0 w 8"/>
                <a:gd name="T79" fmla="*/ 0 h 477"/>
                <a:gd name="T80" fmla="*/ 0 w 8"/>
                <a:gd name="T81" fmla="*/ 0 h 477"/>
                <a:gd name="T82" fmla="*/ 0 w 8"/>
                <a:gd name="T83" fmla="*/ 0 h 477"/>
                <a:gd name="T84" fmla="*/ 0 w 8"/>
                <a:gd name="T85" fmla="*/ 0 h 477"/>
                <a:gd name="T86" fmla="*/ 0 w 8"/>
                <a:gd name="T87" fmla="*/ 0 h 477"/>
                <a:gd name="T88" fmla="*/ 0 w 8"/>
                <a:gd name="T89" fmla="*/ 0 h 477"/>
                <a:gd name="T90" fmla="*/ 0 w 8"/>
                <a:gd name="T91" fmla="*/ 0 h 477"/>
                <a:gd name="T92" fmla="*/ 0 w 8"/>
                <a:gd name="T93" fmla="*/ 0 h 477"/>
                <a:gd name="T94" fmla="*/ 0 w 8"/>
                <a:gd name="T95" fmla="*/ 0 h 477"/>
                <a:gd name="T96" fmla="*/ 0 w 8"/>
                <a:gd name="T97" fmla="*/ 0 h 477"/>
                <a:gd name="T98" fmla="*/ 0 w 8"/>
                <a:gd name="T99" fmla="*/ 0 h 477"/>
                <a:gd name="T100" fmla="*/ 0 w 8"/>
                <a:gd name="T101" fmla="*/ 0 h 477"/>
                <a:gd name="T102" fmla="*/ 0 w 8"/>
                <a:gd name="T103" fmla="*/ 0 h 477"/>
                <a:gd name="T104" fmla="*/ 0 w 8"/>
                <a:gd name="T105" fmla="*/ 0 h 477"/>
                <a:gd name="T106" fmla="*/ 0 w 8"/>
                <a:gd name="T107" fmla="*/ 0 h 477"/>
                <a:gd name="T108" fmla="*/ 0 w 8"/>
                <a:gd name="T109" fmla="*/ 0 h 477"/>
                <a:gd name="T110" fmla="*/ 0 w 8"/>
                <a:gd name="T111" fmla="*/ 0 h 477"/>
                <a:gd name="T112" fmla="*/ 0 w 8"/>
                <a:gd name="T113" fmla="*/ 0 h 477"/>
                <a:gd name="T114" fmla="*/ 0 w 8"/>
                <a:gd name="T115" fmla="*/ 0 h 477"/>
                <a:gd name="T116" fmla="*/ 0 w 8"/>
                <a:gd name="T117" fmla="*/ 0 h 477"/>
                <a:gd name="T118" fmla="*/ 0 w 8"/>
                <a:gd name="T119" fmla="*/ 0 h 4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477"/>
                <a:gd name="T182" fmla="*/ 8 w 8"/>
                <a:gd name="T183" fmla="*/ 477 h 4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477">
                  <a:moveTo>
                    <a:pt x="0" y="475"/>
                  </a:moveTo>
                  <a:lnTo>
                    <a:pt x="0" y="475"/>
                  </a:lnTo>
                  <a:cubicBezTo>
                    <a:pt x="0" y="474"/>
                    <a:pt x="1" y="473"/>
                    <a:pt x="2" y="473"/>
                  </a:cubicBezTo>
                  <a:cubicBezTo>
                    <a:pt x="3" y="473"/>
                    <a:pt x="4" y="474"/>
                    <a:pt x="4" y="475"/>
                  </a:cubicBezTo>
                  <a:cubicBezTo>
                    <a:pt x="4" y="476"/>
                    <a:pt x="3" y="477"/>
                    <a:pt x="2" y="477"/>
                  </a:cubicBezTo>
                  <a:cubicBezTo>
                    <a:pt x="1" y="477"/>
                    <a:pt x="0" y="476"/>
                    <a:pt x="0" y="475"/>
                  </a:cubicBezTo>
                  <a:close/>
                  <a:moveTo>
                    <a:pt x="0" y="467"/>
                  </a:moveTo>
                  <a:lnTo>
                    <a:pt x="0" y="467"/>
                  </a:lnTo>
                  <a:cubicBezTo>
                    <a:pt x="0" y="466"/>
                    <a:pt x="1" y="465"/>
                    <a:pt x="2" y="465"/>
                  </a:cubicBezTo>
                  <a:cubicBezTo>
                    <a:pt x="3" y="465"/>
                    <a:pt x="4" y="466"/>
                    <a:pt x="4" y="467"/>
                  </a:cubicBezTo>
                  <a:cubicBezTo>
                    <a:pt x="4" y="468"/>
                    <a:pt x="3" y="469"/>
                    <a:pt x="2" y="469"/>
                  </a:cubicBezTo>
                  <a:cubicBezTo>
                    <a:pt x="1" y="469"/>
                    <a:pt x="0" y="468"/>
                    <a:pt x="0" y="467"/>
                  </a:cubicBezTo>
                  <a:close/>
                  <a:moveTo>
                    <a:pt x="0" y="459"/>
                  </a:moveTo>
                  <a:lnTo>
                    <a:pt x="0" y="459"/>
                  </a:lnTo>
                  <a:cubicBezTo>
                    <a:pt x="0" y="458"/>
                    <a:pt x="1" y="457"/>
                    <a:pt x="2" y="457"/>
                  </a:cubicBezTo>
                  <a:cubicBezTo>
                    <a:pt x="3" y="457"/>
                    <a:pt x="4" y="458"/>
                    <a:pt x="4" y="459"/>
                  </a:cubicBezTo>
                  <a:cubicBezTo>
                    <a:pt x="4" y="460"/>
                    <a:pt x="3" y="461"/>
                    <a:pt x="2" y="461"/>
                  </a:cubicBezTo>
                  <a:cubicBezTo>
                    <a:pt x="1" y="461"/>
                    <a:pt x="0" y="460"/>
                    <a:pt x="0" y="459"/>
                  </a:cubicBezTo>
                  <a:close/>
                  <a:moveTo>
                    <a:pt x="0" y="451"/>
                  </a:moveTo>
                  <a:lnTo>
                    <a:pt x="0" y="451"/>
                  </a:lnTo>
                  <a:cubicBezTo>
                    <a:pt x="0" y="450"/>
                    <a:pt x="1" y="449"/>
                    <a:pt x="2" y="449"/>
                  </a:cubicBezTo>
                  <a:cubicBezTo>
                    <a:pt x="3" y="449"/>
                    <a:pt x="4" y="450"/>
                    <a:pt x="4" y="451"/>
                  </a:cubicBezTo>
                  <a:cubicBezTo>
                    <a:pt x="4" y="452"/>
                    <a:pt x="3" y="453"/>
                    <a:pt x="2" y="453"/>
                  </a:cubicBezTo>
                  <a:cubicBezTo>
                    <a:pt x="1" y="453"/>
                    <a:pt x="0" y="452"/>
                    <a:pt x="0" y="451"/>
                  </a:cubicBezTo>
                  <a:close/>
                  <a:moveTo>
                    <a:pt x="0" y="443"/>
                  </a:moveTo>
                  <a:lnTo>
                    <a:pt x="0" y="443"/>
                  </a:lnTo>
                  <a:cubicBezTo>
                    <a:pt x="0" y="442"/>
                    <a:pt x="1" y="441"/>
                    <a:pt x="2" y="441"/>
                  </a:cubicBezTo>
                  <a:cubicBezTo>
                    <a:pt x="3" y="441"/>
                    <a:pt x="4" y="442"/>
                    <a:pt x="4" y="443"/>
                  </a:cubicBezTo>
                  <a:cubicBezTo>
                    <a:pt x="4" y="444"/>
                    <a:pt x="3" y="445"/>
                    <a:pt x="2" y="445"/>
                  </a:cubicBezTo>
                  <a:cubicBezTo>
                    <a:pt x="1" y="445"/>
                    <a:pt x="0" y="444"/>
                    <a:pt x="0" y="443"/>
                  </a:cubicBezTo>
                  <a:close/>
                  <a:moveTo>
                    <a:pt x="0" y="435"/>
                  </a:moveTo>
                  <a:lnTo>
                    <a:pt x="0" y="435"/>
                  </a:lnTo>
                  <a:cubicBezTo>
                    <a:pt x="0" y="434"/>
                    <a:pt x="1" y="433"/>
                    <a:pt x="2" y="433"/>
                  </a:cubicBezTo>
                  <a:cubicBezTo>
                    <a:pt x="3" y="433"/>
                    <a:pt x="4" y="434"/>
                    <a:pt x="4" y="435"/>
                  </a:cubicBezTo>
                  <a:cubicBezTo>
                    <a:pt x="4" y="436"/>
                    <a:pt x="3" y="437"/>
                    <a:pt x="2" y="437"/>
                  </a:cubicBezTo>
                  <a:cubicBezTo>
                    <a:pt x="1" y="437"/>
                    <a:pt x="0" y="436"/>
                    <a:pt x="0" y="435"/>
                  </a:cubicBezTo>
                  <a:close/>
                  <a:moveTo>
                    <a:pt x="0" y="427"/>
                  </a:moveTo>
                  <a:lnTo>
                    <a:pt x="0" y="427"/>
                  </a:lnTo>
                  <a:cubicBezTo>
                    <a:pt x="0" y="425"/>
                    <a:pt x="1" y="425"/>
                    <a:pt x="2" y="425"/>
                  </a:cubicBezTo>
                  <a:cubicBezTo>
                    <a:pt x="3" y="425"/>
                    <a:pt x="4" y="425"/>
                    <a:pt x="4" y="427"/>
                  </a:cubicBezTo>
                  <a:cubicBezTo>
                    <a:pt x="4" y="428"/>
                    <a:pt x="3" y="429"/>
                    <a:pt x="2" y="429"/>
                  </a:cubicBezTo>
                  <a:cubicBezTo>
                    <a:pt x="1" y="429"/>
                    <a:pt x="0" y="428"/>
                    <a:pt x="0" y="427"/>
                  </a:cubicBezTo>
                  <a:close/>
                  <a:moveTo>
                    <a:pt x="0" y="419"/>
                  </a:moveTo>
                  <a:lnTo>
                    <a:pt x="0" y="419"/>
                  </a:lnTo>
                  <a:cubicBezTo>
                    <a:pt x="0" y="417"/>
                    <a:pt x="1" y="417"/>
                    <a:pt x="2" y="417"/>
                  </a:cubicBezTo>
                  <a:cubicBezTo>
                    <a:pt x="3" y="417"/>
                    <a:pt x="4" y="417"/>
                    <a:pt x="4" y="419"/>
                  </a:cubicBezTo>
                  <a:cubicBezTo>
                    <a:pt x="4" y="420"/>
                    <a:pt x="3" y="421"/>
                    <a:pt x="2" y="421"/>
                  </a:cubicBezTo>
                  <a:cubicBezTo>
                    <a:pt x="1" y="421"/>
                    <a:pt x="0" y="420"/>
                    <a:pt x="0" y="419"/>
                  </a:cubicBezTo>
                  <a:close/>
                  <a:moveTo>
                    <a:pt x="0" y="411"/>
                  </a:moveTo>
                  <a:lnTo>
                    <a:pt x="0" y="411"/>
                  </a:lnTo>
                  <a:cubicBezTo>
                    <a:pt x="0" y="409"/>
                    <a:pt x="1" y="409"/>
                    <a:pt x="2" y="409"/>
                  </a:cubicBezTo>
                  <a:cubicBezTo>
                    <a:pt x="3" y="409"/>
                    <a:pt x="4" y="409"/>
                    <a:pt x="4" y="411"/>
                  </a:cubicBezTo>
                  <a:cubicBezTo>
                    <a:pt x="4" y="412"/>
                    <a:pt x="3" y="413"/>
                    <a:pt x="2" y="413"/>
                  </a:cubicBezTo>
                  <a:cubicBezTo>
                    <a:pt x="1" y="413"/>
                    <a:pt x="0" y="412"/>
                    <a:pt x="0" y="411"/>
                  </a:cubicBezTo>
                  <a:close/>
                  <a:moveTo>
                    <a:pt x="0" y="403"/>
                  </a:moveTo>
                  <a:lnTo>
                    <a:pt x="0" y="403"/>
                  </a:lnTo>
                  <a:cubicBezTo>
                    <a:pt x="0" y="401"/>
                    <a:pt x="1" y="401"/>
                    <a:pt x="2" y="401"/>
                  </a:cubicBezTo>
                  <a:cubicBezTo>
                    <a:pt x="3" y="401"/>
                    <a:pt x="4" y="401"/>
                    <a:pt x="4" y="403"/>
                  </a:cubicBezTo>
                  <a:cubicBezTo>
                    <a:pt x="4" y="404"/>
                    <a:pt x="3" y="405"/>
                    <a:pt x="2" y="405"/>
                  </a:cubicBezTo>
                  <a:cubicBezTo>
                    <a:pt x="1" y="405"/>
                    <a:pt x="0" y="404"/>
                    <a:pt x="0" y="403"/>
                  </a:cubicBezTo>
                  <a:close/>
                  <a:moveTo>
                    <a:pt x="0" y="395"/>
                  </a:moveTo>
                  <a:lnTo>
                    <a:pt x="0" y="395"/>
                  </a:lnTo>
                  <a:cubicBezTo>
                    <a:pt x="0" y="393"/>
                    <a:pt x="1" y="393"/>
                    <a:pt x="2" y="393"/>
                  </a:cubicBezTo>
                  <a:cubicBezTo>
                    <a:pt x="3" y="393"/>
                    <a:pt x="4" y="393"/>
                    <a:pt x="4" y="395"/>
                  </a:cubicBezTo>
                  <a:cubicBezTo>
                    <a:pt x="4" y="396"/>
                    <a:pt x="3" y="397"/>
                    <a:pt x="2" y="397"/>
                  </a:cubicBezTo>
                  <a:cubicBezTo>
                    <a:pt x="1" y="397"/>
                    <a:pt x="0" y="396"/>
                    <a:pt x="0" y="395"/>
                  </a:cubicBezTo>
                  <a:close/>
                  <a:moveTo>
                    <a:pt x="0" y="387"/>
                  </a:moveTo>
                  <a:lnTo>
                    <a:pt x="0" y="387"/>
                  </a:lnTo>
                  <a:cubicBezTo>
                    <a:pt x="0" y="385"/>
                    <a:pt x="1" y="385"/>
                    <a:pt x="2" y="385"/>
                  </a:cubicBezTo>
                  <a:cubicBezTo>
                    <a:pt x="4" y="385"/>
                    <a:pt x="4" y="385"/>
                    <a:pt x="4" y="387"/>
                  </a:cubicBezTo>
                  <a:cubicBezTo>
                    <a:pt x="4" y="388"/>
                    <a:pt x="4" y="389"/>
                    <a:pt x="2" y="389"/>
                  </a:cubicBezTo>
                  <a:cubicBezTo>
                    <a:pt x="1" y="389"/>
                    <a:pt x="0" y="388"/>
                    <a:pt x="0" y="387"/>
                  </a:cubicBezTo>
                  <a:close/>
                  <a:moveTo>
                    <a:pt x="0" y="379"/>
                  </a:moveTo>
                  <a:lnTo>
                    <a:pt x="0" y="379"/>
                  </a:lnTo>
                  <a:cubicBezTo>
                    <a:pt x="0" y="377"/>
                    <a:pt x="1" y="377"/>
                    <a:pt x="2" y="377"/>
                  </a:cubicBezTo>
                  <a:cubicBezTo>
                    <a:pt x="4" y="377"/>
                    <a:pt x="4" y="377"/>
                    <a:pt x="4" y="379"/>
                  </a:cubicBezTo>
                  <a:cubicBezTo>
                    <a:pt x="4" y="380"/>
                    <a:pt x="4" y="381"/>
                    <a:pt x="2" y="381"/>
                  </a:cubicBezTo>
                  <a:cubicBezTo>
                    <a:pt x="1" y="381"/>
                    <a:pt x="0" y="380"/>
                    <a:pt x="0" y="379"/>
                  </a:cubicBezTo>
                  <a:close/>
                  <a:moveTo>
                    <a:pt x="1" y="371"/>
                  </a:moveTo>
                  <a:lnTo>
                    <a:pt x="1" y="371"/>
                  </a:lnTo>
                  <a:cubicBezTo>
                    <a:pt x="1" y="369"/>
                    <a:pt x="1" y="369"/>
                    <a:pt x="3" y="369"/>
                  </a:cubicBezTo>
                  <a:cubicBezTo>
                    <a:pt x="4" y="369"/>
                    <a:pt x="5" y="369"/>
                    <a:pt x="5" y="371"/>
                  </a:cubicBezTo>
                  <a:cubicBezTo>
                    <a:pt x="5" y="372"/>
                    <a:pt x="4" y="373"/>
                    <a:pt x="3" y="373"/>
                  </a:cubicBezTo>
                  <a:cubicBezTo>
                    <a:pt x="1" y="373"/>
                    <a:pt x="1" y="372"/>
                    <a:pt x="1" y="371"/>
                  </a:cubicBezTo>
                  <a:close/>
                  <a:moveTo>
                    <a:pt x="1" y="363"/>
                  </a:moveTo>
                  <a:lnTo>
                    <a:pt x="1" y="363"/>
                  </a:lnTo>
                  <a:cubicBezTo>
                    <a:pt x="1" y="361"/>
                    <a:pt x="2" y="361"/>
                    <a:pt x="3" y="361"/>
                  </a:cubicBezTo>
                  <a:cubicBezTo>
                    <a:pt x="4" y="361"/>
                    <a:pt x="5" y="361"/>
                    <a:pt x="5" y="363"/>
                  </a:cubicBezTo>
                  <a:cubicBezTo>
                    <a:pt x="5" y="364"/>
                    <a:pt x="4" y="365"/>
                    <a:pt x="3" y="365"/>
                  </a:cubicBezTo>
                  <a:cubicBezTo>
                    <a:pt x="2" y="365"/>
                    <a:pt x="1" y="364"/>
                    <a:pt x="1" y="363"/>
                  </a:cubicBezTo>
                  <a:close/>
                  <a:moveTo>
                    <a:pt x="1" y="355"/>
                  </a:moveTo>
                  <a:lnTo>
                    <a:pt x="1" y="355"/>
                  </a:lnTo>
                  <a:cubicBezTo>
                    <a:pt x="1" y="353"/>
                    <a:pt x="2" y="353"/>
                    <a:pt x="3" y="353"/>
                  </a:cubicBezTo>
                  <a:cubicBezTo>
                    <a:pt x="4" y="353"/>
                    <a:pt x="5" y="353"/>
                    <a:pt x="5" y="355"/>
                  </a:cubicBezTo>
                  <a:cubicBezTo>
                    <a:pt x="5" y="356"/>
                    <a:pt x="4" y="357"/>
                    <a:pt x="3" y="357"/>
                  </a:cubicBezTo>
                  <a:cubicBezTo>
                    <a:pt x="2" y="357"/>
                    <a:pt x="1" y="356"/>
                    <a:pt x="1" y="355"/>
                  </a:cubicBezTo>
                  <a:close/>
                  <a:moveTo>
                    <a:pt x="1" y="347"/>
                  </a:moveTo>
                  <a:lnTo>
                    <a:pt x="1" y="347"/>
                  </a:lnTo>
                  <a:cubicBezTo>
                    <a:pt x="1" y="345"/>
                    <a:pt x="2" y="345"/>
                    <a:pt x="3" y="345"/>
                  </a:cubicBezTo>
                  <a:cubicBezTo>
                    <a:pt x="4" y="345"/>
                    <a:pt x="5" y="345"/>
                    <a:pt x="5" y="347"/>
                  </a:cubicBezTo>
                  <a:cubicBezTo>
                    <a:pt x="5" y="348"/>
                    <a:pt x="4" y="349"/>
                    <a:pt x="3" y="349"/>
                  </a:cubicBezTo>
                  <a:cubicBezTo>
                    <a:pt x="2" y="349"/>
                    <a:pt x="1" y="348"/>
                    <a:pt x="1" y="347"/>
                  </a:cubicBezTo>
                  <a:close/>
                  <a:moveTo>
                    <a:pt x="1" y="339"/>
                  </a:moveTo>
                  <a:lnTo>
                    <a:pt x="1" y="339"/>
                  </a:lnTo>
                  <a:cubicBezTo>
                    <a:pt x="1" y="337"/>
                    <a:pt x="2" y="337"/>
                    <a:pt x="3" y="337"/>
                  </a:cubicBezTo>
                  <a:cubicBezTo>
                    <a:pt x="4" y="337"/>
                    <a:pt x="5" y="337"/>
                    <a:pt x="5" y="339"/>
                  </a:cubicBezTo>
                  <a:cubicBezTo>
                    <a:pt x="5" y="340"/>
                    <a:pt x="4" y="341"/>
                    <a:pt x="3" y="341"/>
                  </a:cubicBezTo>
                  <a:cubicBezTo>
                    <a:pt x="2" y="341"/>
                    <a:pt x="1" y="340"/>
                    <a:pt x="1" y="339"/>
                  </a:cubicBezTo>
                  <a:close/>
                  <a:moveTo>
                    <a:pt x="1" y="331"/>
                  </a:moveTo>
                  <a:lnTo>
                    <a:pt x="1" y="331"/>
                  </a:lnTo>
                  <a:cubicBezTo>
                    <a:pt x="1" y="329"/>
                    <a:pt x="2" y="329"/>
                    <a:pt x="3" y="329"/>
                  </a:cubicBezTo>
                  <a:cubicBezTo>
                    <a:pt x="4" y="329"/>
                    <a:pt x="5" y="329"/>
                    <a:pt x="5" y="331"/>
                  </a:cubicBezTo>
                  <a:cubicBezTo>
                    <a:pt x="5" y="332"/>
                    <a:pt x="4" y="333"/>
                    <a:pt x="3" y="333"/>
                  </a:cubicBezTo>
                  <a:cubicBezTo>
                    <a:pt x="2" y="333"/>
                    <a:pt x="1" y="332"/>
                    <a:pt x="1" y="331"/>
                  </a:cubicBezTo>
                  <a:close/>
                  <a:moveTo>
                    <a:pt x="1" y="323"/>
                  </a:moveTo>
                  <a:lnTo>
                    <a:pt x="1" y="323"/>
                  </a:lnTo>
                  <a:cubicBezTo>
                    <a:pt x="1" y="321"/>
                    <a:pt x="2" y="321"/>
                    <a:pt x="3" y="321"/>
                  </a:cubicBezTo>
                  <a:cubicBezTo>
                    <a:pt x="4" y="321"/>
                    <a:pt x="5" y="321"/>
                    <a:pt x="5" y="323"/>
                  </a:cubicBezTo>
                  <a:cubicBezTo>
                    <a:pt x="5" y="324"/>
                    <a:pt x="4" y="325"/>
                    <a:pt x="3" y="325"/>
                  </a:cubicBezTo>
                  <a:cubicBezTo>
                    <a:pt x="2" y="325"/>
                    <a:pt x="1" y="324"/>
                    <a:pt x="1" y="323"/>
                  </a:cubicBezTo>
                  <a:close/>
                  <a:moveTo>
                    <a:pt x="1" y="315"/>
                  </a:moveTo>
                  <a:lnTo>
                    <a:pt x="1" y="315"/>
                  </a:lnTo>
                  <a:cubicBezTo>
                    <a:pt x="1" y="313"/>
                    <a:pt x="2" y="313"/>
                    <a:pt x="3" y="313"/>
                  </a:cubicBezTo>
                  <a:cubicBezTo>
                    <a:pt x="4" y="313"/>
                    <a:pt x="5" y="313"/>
                    <a:pt x="5" y="315"/>
                  </a:cubicBezTo>
                  <a:cubicBezTo>
                    <a:pt x="5" y="316"/>
                    <a:pt x="4" y="317"/>
                    <a:pt x="3" y="317"/>
                  </a:cubicBezTo>
                  <a:cubicBezTo>
                    <a:pt x="2" y="317"/>
                    <a:pt x="1" y="316"/>
                    <a:pt x="1" y="315"/>
                  </a:cubicBezTo>
                  <a:close/>
                  <a:moveTo>
                    <a:pt x="1" y="307"/>
                  </a:moveTo>
                  <a:lnTo>
                    <a:pt x="1" y="307"/>
                  </a:lnTo>
                  <a:cubicBezTo>
                    <a:pt x="1" y="305"/>
                    <a:pt x="2" y="305"/>
                    <a:pt x="3" y="305"/>
                  </a:cubicBezTo>
                  <a:cubicBezTo>
                    <a:pt x="4" y="305"/>
                    <a:pt x="5" y="305"/>
                    <a:pt x="5" y="307"/>
                  </a:cubicBezTo>
                  <a:cubicBezTo>
                    <a:pt x="5" y="308"/>
                    <a:pt x="4" y="309"/>
                    <a:pt x="3" y="309"/>
                  </a:cubicBezTo>
                  <a:cubicBezTo>
                    <a:pt x="2" y="309"/>
                    <a:pt x="1" y="308"/>
                    <a:pt x="1" y="307"/>
                  </a:cubicBezTo>
                  <a:close/>
                  <a:moveTo>
                    <a:pt x="1" y="299"/>
                  </a:moveTo>
                  <a:lnTo>
                    <a:pt x="1" y="299"/>
                  </a:lnTo>
                  <a:cubicBezTo>
                    <a:pt x="1" y="297"/>
                    <a:pt x="2" y="297"/>
                    <a:pt x="3" y="297"/>
                  </a:cubicBezTo>
                  <a:cubicBezTo>
                    <a:pt x="4" y="297"/>
                    <a:pt x="5" y="297"/>
                    <a:pt x="5" y="299"/>
                  </a:cubicBezTo>
                  <a:cubicBezTo>
                    <a:pt x="5" y="300"/>
                    <a:pt x="4" y="301"/>
                    <a:pt x="3" y="301"/>
                  </a:cubicBezTo>
                  <a:cubicBezTo>
                    <a:pt x="2" y="301"/>
                    <a:pt x="1" y="300"/>
                    <a:pt x="1" y="299"/>
                  </a:cubicBezTo>
                  <a:close/>
                  <a:moveTo>
                    <a:pt x="1" y="291"/>
                  </a:moveTo>
                  <a:lnTo>
                    <a:pt x="1" y="291"/>
                  </a:lnTo>
                  <a:cubicBezTo>
                    <a:pt x="1" y="289"/>
                    <a:pt x="2" y="289"/>
                    <a:pt x="3" y="289"/>
                  </a:cubicBezTo>
                  <a:cubicBezTo>
                    <a:pt x="4" y="289"/>
                    <a:pt x="5" y="289"/>
                    <a:pt x="5" y="291"/>
                  </a:cubicBezTo>
                  <a:cubicBezTo>
                    <a:pt x="5" y="292"/>
                    <a:pt x="4" y="293"/>
                    <a:pt x="3" y="293"/>
                  </a:cubicBezTo>
                  <a:cubicBezTo>
                    <a:pt x="2" y="293"/>
                    <a:pt x="1" y="292"/>
                    <a:pt x="1" y="291"/>
                  </a:cubicBezTo>
                  <a:close/>
                  <a:moveTo>
                    <a:pt x="1" y="283"/>
                  </a:moveTo>
                  <a:lnTo>
                    <a:pt x="1" y="283"/>
                  </a:lnTo>
                  <a:cubicBezTo>
                    <a:pt x="1" y="281"/>
                    <a:pt x="2" y="281"/>
                    <a:pt x="3" y="281"/>
                  </a:cubicBezTo>
                  <a:cubicBezTo>
                    <a:pt x="4" y="281"/>
                    <a:pt x="5" y="281"/>
                    <a:pt x="5" y="283"/>
                  </a:cubicBezTo>
                  <a:cubicBezTo>
                    <a:pt x="5" y="284"/>
                    <a:pt x="4" y="285"/>
                    <a:pt x="3" y="285"/>
                  </a:cubicBezTo>
                  <a:cubicBezTo>
                    <a:pt x="2" y="285"/>
                    <a:pt x="1" y="284"/>
                    <a:pt x="1" y="283"/>
                  </a:cubicBezTo>
                  <a:close/>
                  <a:moveTo>
                    <a:pt x="1" y="275"/>
                  </a:moveTo>
                  <a:lnTo>
                    <a:pt x="1" y="275"/>
                  </a:lnTo>
                  <a:cubicBezTo>
                    <a:pt x="1" y="273"/>
                    <a:pt x="2" y="273"/>
                    <a:pt x="3" y="273"/>
                  </a:cubicBezTo>
                  <a:cubicBezTo>
                    <a:pt x="4" y="273"/>
                    <a:pt x="5" y="273"/>
                    <a:pt x="5" y="275"/>
                  </a:cubicBezTo>
                  <a:cubicBezTo>
                    <a:pt x="5" y="276"/>
                    <a:pt x="4" y="277"/>
                    <a:pt x="3" y="277"/>
                  </a:cubicBezTo>
                  <a:cubicBezTo>
                    <a:pt x="2" y="277"/>
                    <a:pt x="1" y="276"/>
                    <a:pt x="1" y="275"/>
                  </a:cubicBezTo>
                  <a:close/>
                  <a:moveTo>
                    <a:pt x="1" y="267"/>
                  </a:moveTo>
                  <a:lnTo>
                    <a:pt x="1" y="267"/>
                  </a:lnTo>
                  <a:cubicBezTo>
                    <a:pt x="1" y="265"/>
                    <a:pt x="2" y="265"/>
                    <a:pt x="3" y="265"/>
                  </a:cubicBezTo>
                  <a:cubicBezTo>
                    <a:pt x="5" y="265"/>
                    <a:pt x="5" y="265"/>
                    <a:pt x="5" y="267"/>
                  </a:cubicBezTo>
                  <a:cubicBezTo>
                    <a:pt x="5" y="268"/>
                    <a:pt x="5" y="269"/>
                    <a:pt x="3" y="269"/>
                  </a:cubicBezTo>
                  <a:cubicBezTo>
                    <a:pt x="2" y="269"/>
                    <a:pt x="1" y="268"/>
                    <a:pt x="1" y="267"/>
                  </a:cubicBezTo>
                  <a:close/>
                  <a:moveTo>
                    <a:pt x="2" y="259"/>
                  </a:moveTo>
                  <a:lnTo>
                    <a:pt x="2" y="259"/>
                  </a:lnTo>
                  <a:cubicBezTo>
                    <a:pt x="2" y="257"/>
                    <a:pt x="2" y="257"/>
                    <a:pt x="4" y="257"/>
                  </a:cubicBezTo>
                  <a:cubicBezTo>
                    <a:pt x="5" y="257"/>
                    <a:pt x="6" y="257"/>
                    <a:pt x="6" y="259"/>
                  </a:cubicBezTo>
                  <a:cubicBezTo>
                    <a:pt x="6" y="260"/>
                    <a:pt x="5" y="261"/>
                    <a:pt x="4" y="261"/>
                  </a:cubicBezTo>
                  <a:cubicBezTo>
                    <a:pt x="2" y="261"/>
                    <a:pt x="2" y="260"/>
                    <a:pt x="2" y="259"/>
                  </a:cubicBezTo>
                  <a:close/>
                  <a:moveTo>
                    <a:pt x="2" y="251"/>
                  </a:moveTo>
                  <a:lnTo>
                    <a:pt x="2" y="251"/>
                  </a:lnTo>
                  <a:cubicBezTo>
                    <a:pt x="2" y="249"/>
                    <a:pt x="2" y="248"/>
                    <a:pt x="4" y="248"/>
                  </a:cubicBezTo>
                  <a:cubicBezTo>
                    <a:pt x="5" y="248"/>
                    <a:pt x="6" y="249"/>
                    <a:pt x="6" y="251"/>
                  </a:cubicBezTo>
                  <a:cubicBezTo>
                    <a:pt x="6" y="252"/>
                    <a:pt x="5" y="253"/>
                    <a:pt x="4" y="253"/>
                  </a:cubicBezTo>
                  <a:cubicBezTo>
                    <a:pt x="2" y="253"/>
                    <a:pt x="2" y="252"/>
                    <a:pt x="2" y="251"/>
                  </a:cubicBezTo>
                  <a:close/>
                  <a:moveTo>
                    <a:pt x="2" y="243"/>
                  </a:moveTo>
                  <a:lnTo>
                    <a:pt x="2" y="242"/>
                  </a:lnTo>
                  <a:cubicBezTo>
                    <a:pt x="2" y="241"/>
                    <a:pt x="3" y="240"/>
                    <a:pt x="4" y="240"/>
                  </a:cubicBezTo>
                  <a:cubicBezTo>
                    <a:pt x="5" y="240"/>
                    <a:pt x="6" y="241"/>
                    <a:pt x="6" y="242"/>
                  </a:cubicBezTo>
                  <a:lnTo>
                    <a:pt x="6" y="243"/>
                  </a:lnTo>
                  <a:cubicBezTo>
                    <a:pt x="6" y="244"/>
                    <a:pt x="5" y="245"/>
                    <a:pt x="4" y="245"/>
                  </a:cubicBezTo>
                  <a:cubicBezTo>
                    <a:pt x="3" y="245"/>
                    <a:pt x="2" y="244"/>
                    <a:pt x="2" y="243"/>
                  </a:cubicBezTo>
                  <a:close/>
                  <a:moveTo>
                    <a:pt x="2" y="234"/>
                  </a:moveTo>
                  <a:lnTo>
                    <a:pt x="2" y="234"/>
                  </a:lnTo>
                  <a:cubicBezTo>
                    <a:pt x="2" y="233"/>
                    <a:pt x="3" y="232"/>
                    <a:pt x="4" y="232"/>
                  </a:cubicBezTo>
                  <a:cubicBezTo>
                    <a:pt x="5" y="232"/>
                    <a:pt x="6" y="233"/>
                    <a:pt x="6" y="234"/>
                  </a:cubicBezTo>
                  <a:cubicBezTo>
                    <a:pt x="6" y="236"/>
                    <a:pt x="5" y="236"/>
                    <a:pt x="4" y="236"/>
                  </a:cubicBezTo>
                  <a:cubicBezTo>
                    <a:pt x="3" y="236"/>
                    <a:pt x="2" y="236"/>
                    <a:pt x="2" y="234"/>
                  </a:cubicBezTo>
                  <a:close/>
                  <a:moveTo>
                    <a:pt x="2" y="226"/>
                  </a:moveTo>
                  <a:lnTo>
                    <a:pt x="2" y="226"/>
                  </a:lnTo>
                  <a:cubicBezTo>
                    <a:pt x="2" y="225"/>
                    <a:pt x="3" y="224"/>
                    <a:pt x="4" y="224"/>
                  </a:cubicBezTo>
                  <a:cubicBezTo>
                    <a:pt x="5" y="224"/>
                    <a:pt x="6" y="225"/>
                    <a:pt x="6" y="226"/>
                  </a:cubicBezTo>
                  <a:cubicBezTo>
                    <a:pt x="6" y="228"/>
                    <a:pt x="5" y="228"/>
                    <a:pt x="4" y="228"/>
                  </a:cubicBezTo>
                  <a:cubicBezTo>
                    <a:pt x="3" y="228"/>
                    <a:pt x="2" y="228"/>
                    <a:pt x="2" y="226"/>
                  </a:cubicBezTo>
                  <a:close/>
                  <a:moveTo>
                    <a:pt x="2" y="218"/>
                  </a:moveTo>
                  <a:lnTo>
                    <a:pt x="2" y="218"/>
                  </a:lnTo>
                  <a:cubicBezTo>
                    <a:pt x="2" y="217"/>
                    <a:pt x="3" y="216"/>
                    <a:pt x="4" y="216"/>
                  </a:cubicBezTo>
                  <a:cubicBezTo>
                    <a:pt x="5" y="216"/>
                    <a:pt x="6" y="217"/>
                    <a:pt x="6" y="218"/>
                  </a:cubicBezTo>
                  <a:cubicBezTo>
                    <a:pt x="6" y="220"/>
                    <a:pt x="5" y="220"/>
                    <a:pt x="4" y="220"/>
                  </a:cubicBezTo>
                  <a:cubicBezTo>
                    <a:pt x="3" y="220"/>
                    <a:pt x="2" y="220"/>
                    <a:pt x="2" y="218"/>
                  </a:cubicBezTo>
                  <a:close/>
                  <a:moveTo>
                    <a:pt x="2" y="210"/>
                  </a:moveTo>
                  <a:lnTo>
                    <a:pt x="2" y="210"/>
                  </a:lnTo>
                  <a:cubicBezTo>
                    <a:pt x="2" y="209"/>
                    <a:pt x="3" y="208"/>
                    <a:pt x="4" y="208"/>
                  </a:cubicBezTo>
                  <a:cubicBezTo>
                    <a:pt x="5" y="208"/>
                    <a:pt x="6" y="209"/>
                    <a:pt x="6" y="210"/>
                  </a:cubicBezTo>
                  <a:cubicBezTo>
                    <a:pt x="6" y="212"/>
                    <a:pt x="5" y="212"/>
                    <a:pt x="4" y="212"/>
                  </a:cubicBezTo>
                  <a:cubicBezTo>
                    <a:pt x="3" y="212"/>
                    <a:pt x="2" y="212"/>
                    <a:pt x="2" y="210"/>
                  </a:cubicBezTo>
                  <a:close/>
                  <a:moveTo>
                    <a:pt x="2" y="202"/>
                  </a:moveTo>
                  <a:lnTo>
                    <a:pt x="2" y="202"/>
                  </a:lnTo>
                  <a:cubicBezTo>
                    <a:pt x="2" y="201"/>
                    <a:pt x="3" y="200"/>
                    <a:pt x="4" y="200"/>
                  </a:cubicBezTo>
                  <a:cubicBezTo>
                    <a:pt x="5" y="200"/>
                    <a:pt x="6" y="201"/>
                    <a:pt x="6" y="202"/>
                  </a:cubicBezTo>
                  <a:cubicBezTo>
                    <a:pt x="6" y="204"/>
                    <a:pt x="5" y="204"/>
                    <a:pt x="4" y="204"/>
                  </a:cubicBezTo>
                  <a:cubicBezTo>
                    <a:pt x="3" y="204"/>
                    <a:pt x="2" y="204"/>
                    <a:pt x="2" y="202"/>
                  </a:cubicBezTo>
                  <a:close/>
                  <a:moveTo>
                    <a:pt x="2" y="194"/>
                  </a:moveTo>
                  <a:lnTo>
                    <a:pt x="2" y="194"/>
                  </a:lnTo>
                  <a:cubicBezTo>
                    <a:pt x="2" y="193"/>
                    <a:pt x="3" y="192"/>
                    <a:pt x="4" y="192"/>
                  </a:cubicBezTo>
                  <a:cubicBezTo>
                    <a:pt x="5" y="192"/>
                    <a:pt x="6" y="193"/>
                    <a:pt x="6" y="194"/>
                  </a:cubicBezTo>
                  <a:cubicBezTo>
                    <a:pt x="6" y="196"/>
                    <a:pt x="5" y="196"/>
                    <a:pt x="4" y="196"/>
                  </a:cubicBezTo>
                  <a:cubicBezTo>
                    <a:pt x="3" y="196"/>
                    <a:pt x="2" y="196"/>
                    <a:pt x="2" y="194"/>
                  </a:cubicBezTo>
                  <a:close/>
                  <a:moveTo>
                    <a:pt x="2" y="186"/>
                  </a:moveTo>
                  <a:lnTo>
                    <a:pt x="2" y="186"/>
                  </a:lnTo>
                  <a:cubicBezTo>
                    <a:pt x="2" y="185"/>
                    <a:pt x="3" y="184"/>
                    <a:pt x="4" y="184"/>
                  </a:cubicBezTo>
                  <a:cubicBezTo>
                    <a:pt x="5" y="184"/>
                    <a:pt x="6" y="185"/>
                    <a:pt x="6" y="186"/>
                  </a:cubicBezTo>
                  <a:cubicBezTo>
                    <a:pt x="6" y="188"/>
                    <a:pt x="5" y="188"/>
                    <a:pt x="4" y="188"/>
                  </a:cubicBezTo>
                  <a:cubicBezTo>
                    <a:pt x="3" y="188"/>
                    <a:pt x="2" y="188"/>
                    <a:pt x="2" y="186"/>
                  </a:cubicBezTo>
                  <a:close/>
                  <a:moveTo>
                    <a:pt x="2" y="178"/>
                  </a:moveTo>
                  <a:lnTo>
                    <a:pt x="2" y="178"/>
                  </a:lnTo>
                  <a:cubicBezTo>
                    <a:pt x="2" y="177"/>
                    <a:pt x="3" y="176"/>
                    <a:pt x="4" y="176"/>
                  </a:cubicBezTo>
                  <a:cubicBezTo>
                    <a:pt x="5" y="176"/>
                    <a:pt x="6" y="177"/>
                    <a:pt x="6" y="178"/>
                  </a:cubicBezTo>
                  <a:cubicBezTo>
                    <a:pt x="6" y="180"/>
                    <a:pt x="5" y="180"/>
                    <a:pt x="4" y="180"/>
                  </a:cubicBezTo>
                  <a:cubicBezTo>
                    <a:pt x="3" y="180"/>
                    <a:pt x="2" y="180"/>
                    <a:pt x="2" y="178"/>
                  </a:cubicBezTo>
                  <a:close/>
                  <a:moveTo>
                    <a:pt x="2" y="170"/>
                  </a:moveTo>
                  <a:lnTo>
                    <a:pt x="2" y="170"/>
                  </a:lnTo>
                  <a:cubicBezTo>
                    <a:pt x="2" y="169"/>
                    <a:pt x="3" y="168"/>
                    <a:pt x="4" y="168"/>
                  </a:cubicBezTo>
                  <a:cubicBezTo>
                    <a:pt x="5" y="168"/>
                    <a:pt x="6" y="169"/>
                    <a:pt x="6" y="170"/>
                  </a:cubicBezTo>
                  <a:cubicBezTo>
                    <a:pt x="6" y="172"/>
                    <a:pt x="5" y="172"/>
                    <a:pt x="4" y="172"/>
                  </a:cubicBezTo>
                  <a:cubicBezTo>
                    <a:pt x="3" y="172"/>
                    <a:pt x="2" y="172"/>
                    <a:pt x="2" y="170"/>
                  </a:cubicBezTo>
                  <a:close/>
                  <a:moveTo>
                    <a:pt x="2" y="162"/>
                  </a:moveTo>
                  <a:lnTo>
                    <a:pt x="2" y="162"/>
                  </a:lnTo>
                  <a:cubicBezTo>
                    <a:pt x="2" y="161"/>
                    <a:pt x="3" y="160"/>
                    <a:pt x="4" y="160"/>
                  </a:cubicBezTo>
                  <a:cubicBezTo>
                    <a:pt x="5" y="160"/>
                    <a:pt x="6" y="161"/>
                    <a:pt x="6" y="162"/>
                  </a:cubicBezTo>
                  <a:cubicBezTo>
                    <a:pt x="6" y="164"/>
                    <a:pt x="5" y="164"/>
                    <a:pt x="4" y="164"/>
                  </a:cubicBezTo>
                  <a:cubicBezTo>
                    <a:pt x="3" y="164"/>
                    <a:pt x="2" y="164"/>
                    <a:pt x="2" y="162"/>
                  </a:cubicBezTo>
                  <a:close/>
                  <a:moveTo>
                    <a:pt x="2" y="154"/>
                  </a:moveTo>
                  <a:lnTo>
                    <a:pt x="2" y="154"/>
                  </a:lnTo>
                  <a:cubicBezTo>
                    <a:pt x="2" y="153"/>
                    <a:pt x="3" y="152"/>
                    <a:pt x="4" y="152"/>
                  </a:cubicBezTo>
                  <a:cubicBezTo>
                    <a:pt x="6" y="152"/>
                    <a:pt x="6" y="153"/>
                    <a:pt x="6" y="154"/>
                  </a:cubicBezTo>
                  <a:cubicBezTo>
                    <a:pt x="6" y="156"/>
                    <a:pt x="6" y="156"/>
                    <a:pt x="4" y="156"/>
                  </a:cubicBezTo>
                  <a:cubicBezTo>
                    <a:pt x="3" y="156"/>
                    <a:pt x="2" y="156"/>
                    <a:pt x="2" y="154"/>
                  </a:cubicBezTo>
                  <a:close/>
                  <a:moveTo>
                    <a:pt x="3" y="146"/>
                  </a:moveTo>
                  <a:lnTo>
                    <a:pt x="3" y="146"/>
                  </a:lnTo>
                  <a:cubicBezTo>
                    <a:pt x="3" y="145"/>
                    <a:pt x="3" y="144"/>
                    <a:pt x="5" y="144"/>
                  </a:cubicBezTo>
                  <a:cubicBezTo>
                    <a:pt x="6" y="144"/>
                    <a:pt x="7" y="145"/>
                    <a:pt x="7" y="146"/>
                  </a:cubicBezTo>
                  <a:cubicBezTo>
                    <a:pt x="7" y="148"/>
                    <a:pt x="6" y="148"/>
                    <a:pt x="5" y="148"/>
                  </a:cubicBezTo>
                  <a:cubicBezTo>
                    <a:pt x="3" y="148"/>
                    <a:pt x="3" y="148"/>
                    <a:pt x="3" y="146"/>
                  </a:cubicBezTo>
                  <a:close/>
                  <a:moveTo>
                    <a:pt x="3" y="138"/>
                  </a:moveTo>
                  <a:lnTo>
                    <a:pt x="3" y="138"/>
                  </a:lnTo>
                  <a:cubicBezTo>
                    <a:pt x="3" y="137"/>
                    <a:pt x="3" y="136"/>
                    <a:pt x="5" y="136"/>
                  </a:cubicBezTo>
                  <a:cubicBezTo>
                    <a:pt x="6" y="136"/>
                    <a:pt x="7" y="137"/>
                    <a:pt x="7" y="138"/>
                  </a:cubicBezTo>
                  <a:cubicBezTo>
                    <a:pt x="7" y="140"/>
                    <a:pt x="6" y="140"/>
                    <a:pt x="5" y="140"/>
                  </a:cubicBezTo>
                  <a:cubicBezTo>
                    <a:pt x="3" y="140"/>
                    <a:pt x="3" y="140"/>
                    <a:pt x="3" y="138"/>
                  </a:cubicBezTo>
                  <a:close/>
                  <a:moveTo>
                    <a:pt x="3" y="130"/>
                  </a:moveTo>
                  <a:lnTo>
                    <a:pt x="3" y="130"/>
                  </a:lnTo>
                  <a:cubicBezTo>
                    <a:pt x="3" y="129"/>
                    <a:pt x="4" y="128"/>
                    <a:pt x="5" y="128"/>
                  </a:cubicBezTo>
                  <a:cubicBezTo>
                    <a:pt x="6" y="128"/>
                    <a:pt x="7" y="129"/>
                    <a:pt x="7" y="130"/>
                  </a:cubicBezTo>
                  <a:cubicBezTo>
                    <a:pt x="7" y="132"/>
                    <a:pt x="6" y="132"/>
                    <a:pt x="5" y="132"/>
                  </a:cubicBezTo>
                  <a:cubicBezTo>
                    <a:pt x="4" y="132"/>
                    <a:pt x="3" y="132"/>
                    <a:pt x="3" y="130"/>
                  </a:cubicBezTo>
                  <a:close/>
                  <a:moveTo>
                    <a:pt x="3" y="122"/>
                  </a:moveTo>
                  <a:lnTo>
                    <a:pt x="3" y="122"/>
                  </a:lnTo>
                  <a:cubicBezTo>
                    <a:pt x="3" y="121"/>
                    <a:pt x="4" y="120"/>
                    <a:pt x="5" y="120"/>
                  </a:cubicBezTo>
                  <a:cubicBezTo>
                    <a:pt x="6" y="120"/>
                    <a:pt x="7" y="121"/>
                    <a:pt x="7" y="122"/>
                  </a:cubicBezTo>
                  <a:cubicBezTo>
                    <a:pt x="7" y="124"/>
                    <a:pt x="6" y="124"/>
                    <a:pt x="5" y="124"/>
                  </a:cubicBezTo>
                  <a:cubicBezTo>
                    <a:pt x="4" y="124"/>
                    <a:pt x="3" y="124"/>
                    <a:pt x="3" y="122"/>
                  </a:cubicBezTo>
                  <a:close/>
                  <a:moveTo>
                    <a:pt x="3" y="114"/>
                  </a:moveTo>
                  <a:lnTo>
                    <a:pt x="3" y="114"/>
                  </a:lnTo>
                  <a:cubicBezTo>
                    <a:pt x="3" y="113"/>
                    <a:pt x="4" y="112"/>
                    <a:pt x="5" y="112"/>
                  </a:cubicBezTo>
                  <a:cubicBezTo>
                    <a:pt x="6" y="112"/>
                    <a:pt x="7" y="113"/>
                    <a:pt x="7" y="114"/>
                  </a:cubicBezTo>
                  <a:cubicBezTo>
                    <a:pt x="7" y="116"/>
                    <a:pt x="6" y="116"/>
                    <a:pt x="5" y="116"/>
                  </a:cubicBezTo>
                  <a:cubicBezTo>
                    <a:pt x="4" y="116"/>
                    <a:pt x="3" y="116"/>
                    <a:pt x="3" y="114"/>
                  </a:cubicBezTo>
                  <a:close/>
                  <a:moveTo>
                    <a:pt x="3" y="106"/>
                  </a:moveTo>
                  <a:lnTo>
                    <a:pt x="3" y="106"/>
                  </a:lnTo>
                  <a:cubicBezTo>
                    <a:pt x="3" y="105"/>
                    <a:pt x="4" y="104"/>
                    <a:pt x="5" y="104"/>
                  </a:cubicBezTo>
                  <a:cubicBezTo>
                    <a:pt x="6" y="104"/>
                    <a:pt x="7" y="105"/>
                    <a:pt x="7" y="106"/>
                  </a:cubicBezTo>
                  <a:cubicBezTo>
                    <a:pt x="7" y="108"/>
                    <a:pt x="6" y="108"/>
                    <a:pt x="5" y="108"/>
                  </a:cubicBezTo>
                  <a:cubicBezTo>
                    <a:pt x="4" y="108"/>
                    <a:pt x="3" y="108"/>
                    <a:pt x="3" y="106"/>
                  </a:cubicBezTo>
                  <a:close/>
                  <a:moveTo>
                    <a:pt x="3" y="98"/>
                  </a:moveTo>
                  <a:lnTo>
                    <a:pt x="3" y="98"/>
                  </a:lnTo>
                  <a:cubicBezTo>
                    <a:pt x="3" y="97"/>
                    <a:pt x="4" y="96"/>
                    <a:pt x="5" y="96"/>
                  </a:cubicBezTo>
                  <a:cubicBezTo>
                    <a:pt x="6" y="96"/>
                    <a:pt x="7" y="97"/>
                    <a:pt x="7" y="98"/>
                  </a:cubicBezTo>
                  <a:cubicBezTo>
                    <a:pt x="7" y="100"/>
                    <a:pt x="6" y="100"/>
                    <a:pt x="5" y="100"/>
                  </a:cubicBezTo>
                  <a:cubicBezTo>
                    <a:pt x="4" y="100"/>
                    <a:pt x="3" y="100"/>
                    <a:pt x="3" y="98"/>
                  </a:cubicBezTo>
                  <a:close/>
                  <a:moveTo>
                    <a:pt x="3" y="90"/>
                  </a:moveTo>
                  <a:lnTo>
                    <a:pt x="3" y="90"/>
                  </a:lnTo>
                  <a:cubicBezTo>
                    <a:pt x="3" y="89"/>
                    <a:pt x="4" y="88"/>
                    <a:pt x="5" y="88"/>
                  </a:cubicBezTo>
                  <a:cubicBezTo>
                    <a:pt x="6" y="88"/>
                    <a:pt x="7" y="89"/>
                    <a:pt x="7" y="90"/>
                  </a:cubicBezTo>
                  <a:cubicBezTo>
                    <a:pt x="7" y="92"/>
                    <a:pt x="6" y="92"/>
                    <a:pt x="5" y="92"/>
                  </a:cubicBezTo>
                  <a:cubicBezTo>
                    <a:pt x="4" y="92"/>
                    <a:pt x="3" y="92"/>
                    <a:pt x="3" y="90"/>
                  </a:cubicBezTo>
                  <a:close/>
                  <a:moveTo>
                    <a:pt x="3" y="82"/>
                  </a:moveTo>
                  <a:lnTo>
                    <a:pt x="3" y="82"/>
                  </a:lnTo>
                  <a:cubicBezTo>
                    <a:pt x="3" y="81"/>
                    <a:pt x="4" y="80"/>
                    <a:pt x="5" y="80"/>
                  </a:cubicBezTo>
                  <a:cubicBezTo>
                    <a:pt x="6" y="80"/>
                    <a:pt x="7" y="81"/>
                    <a:pt x="7" y="82"/>
                  </a:cubicBezTo>
                  <a:cubicBezTo>
                    <a:pt x="7" y="84"/>
                    <a:pt x="6" y="84"/>
                    <a:pt x="5" y="84"/>
                  </a:cubicBezTo>
                  <a:cubicBezTo>
                    <a:pt x="4" y="84"/>
                    <a:pt x="3" y="84"/>
                    <a:pt x="3" y="82"/>
                  </a:cubicBezTo>
                  <a:close/>
                  <a:moveTo>
                    <a:pt x="3" y="74"/>
                  </a:moveTo>
                  <a:lnTo>
                    <a:pt x="3" y="74"/>
                  </a:lnTo>
                  <a:cubicBezTo>
                    <a:pt x="3" y="73"/>
                    <a:pt x="4" y="72"/>
                    <a:pt x="5" y="72"/>
                  </a:cubicBezTo>
                  <a:cubicBezTo>
                    <a:pt x="6" y="72"/>
                    <a:pt x="7" y="73"/>
                    <a:pt x="7" y="74"/>
                  </a:cubicBezTo>
                  <a:cubicBezTo>
                    <a:pt x="7" y="76"/>
                    <a:pt x="6" y="76"/>
                    <a:pt x="5" y="76"/>
                  </a:cubicBezTo>
                  <a:cubicBezTo>
                    <a:pt x="4" y="76"/>
                    <a:pt x="3" y="76"/>
                    <a:pt x="3" y="74"/>
                  </a:cubicBezTo>
                  <a:close/>
                  <a:moveTo>
                    <a:pt x="3" y="66"/>
                  </a:moveTo>
                  <a:lnTo>
                    <a:pt x="3" y="66"/>
                  </a:lnTo>
                  <a:cubicBezTo>
                    <a:pt x="3" y="65"/>
                    <a:pt x="4" y="64"/>
                    <a:pt x="5" y="64"/>
                  </a:cubicBezTo>
                  <a:cubicBezTo>
                    <a:pt x="6" y="64"/>
                    <a:pt x="7" y="65"/>
                    <a:pt x="7" y="66"/>
                  </a:cubicBezTo>
                  <a:cubicBezTo>
                    <a:pt x="7" y="68"/>
                    <a:pt x="6" y="68"/>
                    <a:pt x="5" y="68"/>
                  </a:cubicBezTo>
                  <a:cubicBezTo>
                    <a:pt x="4" y="68"/>
                    <a:pt x="3" y="68"/>
                    <a:pt x="3" y="66"/>
                  </a:cubicBezTo>
                  <a:close/>
                  <a:moveTo>
                    <a:pt x="3" y="58"/>
                  </a:moveTo>
                  <a:lnTo>
                    <a:pt x="3" y="58"/>
                  </a:lnTo>
                  <a:cubicBezTo>
                    <a:pt x="3" y="57"/>
                    <a:pt x="4" y="56"/>
                    <a:pt x="5" y="56"/>
                  </a:cubicBezTo>
                  <a:cubicBezTo>
                    <a:pt x="6" y="56"/>
                    <a:pt x="7" y="57"/>
                    <a:pt x="7" y="58"/>
                  </a:cubicBezTo>
                  <a:cubicBezTo>
                    <a:pt x="7" y="60"/>
                    <a:pt x="6" y="60"/>
                    <a:pt x="5" y="60"/>
                  </a:cubicBezTo>
                  <a:cubicBezTo>
                    <a:pt x="4" y="60"/>
                    <a:pt x="3" y="60"/>
                    <a:pt x="3" y="58"/>
                  </a:cubicBezTo>
                  <a:close/>
                  <a:moveTo>
                    <a:pt x="3" y="50"/>
                  </a:moveTo>
                  <a:lnTo>
                    <a:pt x="3" y="50"/>
                  </a:lnTo>
                  <a:cubicBezTo>
                    <a:pt x="3" y="49"/>
                    <a:pt x="4" y="48"/>
                    <a:pt x="5" y="48"/>
                  </a:cubicBezTo>
                  <a:cubicBezTo>
                    <a:pt x="6" y="48"/>
                    <a:pt x="7" y="49"/>
                    <a:pt x="7" y="50"/>
                  </a:cubicBezTo>
                  <a:cubicBezTo>
                    <a:pt x="7" y="52"/>
                    <a:pt x="6" y="52"/>
                    <a:pt x="5" y="52"/>
                  </a:cubicBezTo>
                  <a:cubicBezTo>
                    <a:pt x="4" y="52"/>
                    <a:pt x="3" y="52"/>
                    <a:pt x="3" y="50"/>
                  </a:cubicBezTo>
                  <a:close/>
                  <a:moveTo>
                    <a:pt x="3" y="42"/>
                  </a:moveTo>
                  <a:lnTo>
                    <a:pt x="3" y="42"/>
                  </a:lnTo>
                  <a:cubicBezTo>
                    <a:pt x="3" y="41"/>
                    <a:pt x="4" y="40"/>
                    <a:pt x="5" y="40"/>
                  </a:cubicBezTo>
                  <a:cubicBezTo>
                    <a:pt x="7" y="40"/>
                    <a:pt x="7" y="41"/>
                    <a:pt x="7" y="42"/>
                  </a:cubicBezTo>
                  <a:cubicBezTo>
                    <a:pt x="7" y="44"/>
                    <a:pt x="7" y="44"/>
                    <a:pt x="5" y="44"/>
                  </a:cubicBezTo>
                  <a:cubicBezTo>
                    <a:pt x="4" y="44"/>
                    <a:pt x="3" y="44"/>
                    <a:pt x="3" y="42"/>
                  </a:cubicBezTo>
                  <a:close/>
                  <a:moveTo>
                    <a:pt x="3" y="34"/>
                  </a:moveTo>
                  <a:lnTo>
                    <a:pt x="3" y="34"/>
                  </a:lnTo>
                  <a:cubicBezTo>
                    <a:pt x="3" y="33"/>
                    <a:pt x="4" y="32"/>
                    <a:pt x="5" y="32"/>
                  </a:cubicBezTo>
                  <a:cubicBezTo>
                    <a:pt x="7" y="32"/>
                    <a:pt x="7" y="33"/>
                    <a:pt x="7" y="34"/>
                  </a:cubicBezTo>
                  <a:cubicBezTo>
                    <a:pt x="7" y="36"/>
                    <a:pt x="7" y="36"/>
                    <a:pt x="5" y="36"/>
                  </a:cubicBezTo>
                  <a:cubicBezTo>
                    <a:pt x="4" y="36"/>
                    <a:pt x="3" y="36"/>
                    <a:pt x="3" y="34"/>
                  </a:cubicBezTo>
                  <a:close/>
                  <a:moveTo>
                    <a:pt x="4" y="26"/>
                  </a:moveTo>
                  <a:lnTo>
                    <a:pt x="4" y="26"/>
                  </a:lnTo>
                  <a:cubicBezTo>
                    <a:pt x="4" y="25"/>
                    <a:pt x="4" y="24"/>
                    <a:pt x="6" y="24"/>
                  </a:cubicBezTo>
                  <a:cubicBezTo>
                    <a:pt x="7" y="24"/>
                    <a:pt x="8" y="25"/>
                    <a:pt x="8" y="26"/>
                  </a:cubicBezTo>
                  <a:cubicBezTo>
                    <a:pt x="8" y="28"/>
                    <a:pt x="7" y="28"/>
                    <a:pt x="6" y="28"/>
                  </a:cubicBezTo>
                  <a:cubicBezTo>
                    <a:pt x="4" y="28"/>
                    <a:pt x="4" y="28"/>
                    <a:pt x="4" y="26"/>
                  </a:cubicBezTo>
                  <a:close/>
                  <a:moveTo>
                    <a:pt x="4" y="18"/>
                  </a:moveTo>
                  <a:lnTo>
                    <a:pt x="4" y="18"/>
                  </a:lnTo>
                  <a:cubicBezTo>
                    <a:pt x="4" y="17"/>
                    <a:pt x="5" y="16"/>
                    <a:pt x="6" y="16"/>
                  </a:cubicBezTo>
                  <a:cubicBezTo>
                    <a:pt x="7" y="16"/>
                    <a:pt x="8" y="17"/>
                    <a:pt x="8" y="18"/>
                  </a:cubicBezTo>
                  <a:cubicBezTo>
                    <a:pt x="8" y="20"/>
                    <a:pt x="7" y="20"/>
                    <a:pt x="6" y="20"/>
                  </a:cubicBezTo>
                  <a:cubicBezTo>
                    <a:pt x="5" y="20"/>
                    <a:pt x="4" y="20"/>
                    <a:pt x="4" y="18"/>
                  </a:cubicBezTo>
                  <a:close/>
                  <a:moveTo>
                    <a:pt x="4" y="10"/>
                  </a:moveTo>
                  <a:lnTo>
                    <a:pt x="4" y="10"/>
                  </a:lnTo>
                  <a:cubicBezTo>
                    <a:pt x="4" y="9"/>
                    <a:pt x="5" y="8"/>
                    <a:pt x="6" y="8"/>
                  </a:cubicBezTo>
                  <a:cubicBezTo>
                    <a:pt x="7" y="8"/>
                    <a:pt x="8" y="9"/>
                    <a:pt x="8" y="10"/>
                  </a:cubicBezTo>
                  <a:cubicBezTo>
                    <a:pt x="8" y="12"/>
                    <a:pt x="7" y="12"/>
                    <a:pt x="6" y="12"/>
                  </a:cubicBezTo>
                  <a:cubicBezTo>
                    <a:pt x="5" y="12"/>
                    <a:pt x="4" y="12"/>
                    <a:pt x="4" y="10"/>
                  </a:cubicBezTo>
                  <a:close/>
                  <a:moveTo>
                    <a:pt x="4" y="2"/>
                  </a:moveTo>
                  <a:lnTo>
                    <a:pt x="4" y="2"/>
                  </a:lnTo>
                  <a:cubicBezTo>
                    <a:pt x="4" y="1"/>
                    <a:pt x="5" y="0"/>
                    <a:pt x="6" y="0"/>
                  </a:cubicBezTo>
                  <a:cubicBezTo>
                    <a:pt x="7" y="0"/>
                    <a:pt x="8" y="1"/>
                    <a:pt x="8" y="2"/>
                  </a:cubicBezTo>
                  <a:cubicBezTo>
                    <a:pt x="8" y="4"/>
                    <a:pt x="7" y="4"/>
                    <a:pt x="6" y="4"/>
                  </a:cubicBezTo>
                  <a:cubicBezTo>
                    <a:pt x="5" y="4"/>
                    <a:pt x="4" y="4"/>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3" name="Freeform 462"/>
            <p:cNvSpPr>
              <a:spLocks noEditPoints="1"/>
            </p:cNvSpPr>
            <p:nvPr/>
          </p:nvSpPr>
          <p:spPr bwMode="auto">
            <a:xfrm>
              <a:off x="4652" y="3297"/>
              <a:ext cx="2" cy="46"/>
            </a:xfrm>
            <a:custGeom>
              <a:avLst/>
              <a:gdLst>
                <a:gd name="T0" fmla="*/ 0 w 8"/>
                <a:gd name="T1" fmla="*/ 0 h 148"/>
                <a:gd name="T2" fmla="*/ 0 w 8"/>
                <a:gd name="T3" fmla="*/ 0 h 148"/>
                <a:gd name="T4" fmla="*/ 0 w 8"/>
                <a:gd name="T5" fmla="*/ 0 h 148"/>
                <a:gd name="T6" fmla="*/ 0 w 8"/>
                <a:gd name="T7" fmla="*/ 0 h 148"/>
                <a:gd name="T8" fmla="*/ 0 w 8"/>
                <a:gd name="T9" fmla="*/ 0 h 148"/>
                <a:gd name="T10" fmla="*/ 0 w 8"/>
                <a:gd name="T11" fmla="*/ 0 h 148"/>
                <a:gd name="T12" fmla="*/ 0 w 8"/>
                <a:gd name="T13" fmla="*/ 0 h 148"/>
                <a:gd name="T14" fmla="*/ 0 w 8"/>
                <a:gd name="T15" fmla="*/ 0 h 148"/>
                <a:gd name="T16" fmla="*/ 0 w 8"/>
                <a:gd name="T17" fmla="*/ 0 h 148"/>
                <a:gd name="T18" fmla="*/ 0 w 8"/>
                <a:gd name="T19" fmla="*/ 0 h 148"/>
                <a:gd name="T20" fmla="*/ 0 w 8"/>
                <a:gd name="T21" fmla="*/ 0 h 148"/>
                <a:gd name="T22" fmla="*/ 0 w 8"/>
                <a:gd name="T23" fmla="*/ 0 h 148"/>
                <a:gd name="T24" fmla="*/ 0 w 8"/>
                <a:gd name="T25" fmla="*/ 0 h 148"/>
                <a:gd name="T26" fmla="*/ 0 w 8"/>
                <a:gd name="T27" fmla="*/ 0 h 148"/>
                <a:gd name="T28" fmla="*/ 0 w 8"/>
                <a:gd name="T29" fmla="*/ 0 h 148"/>
                <a:gd name="T30" fmla="*/ 0 w 8"/>
                <a:gd name="T31" fmla="*/ 0 h 148"/>
                <a:gd name="T32" fmla="*/ 0 w 8"/>
                <a:gd name="T33" fmla="*/ 0 h 148"/>
                <a:gd name="T34" fmla="*/ 0 w 8"/>
                <a:gd name="T35" fmla="*/ 0 h 148"/>
                <a:gd name="T36" fmla="*/ 0 w 8"/>
                <a:gd name="T37" fmla="*/ 0 h 148"/>
                <a:gd name="T38" fmla="*/ 0 w 8"/>
                <a:gd name="T39" fmla="*/ 0 h 148"/>
                <a:gd name="T40" fmla="*/ 0 w 8"/>
                <a:gd name="T41" fmla="*/ 0 h 148"/>
                <a:gd name="T42" fmla="*/ 0 w 8"/>
                <a:gd name="T43" fmla="*/ 0 h 148"/>
                <a:gd name="T44" fmla="*/ 0 w 8"/>
                <a:gd name="T45" fmla="*/ 0 h 148"/>
                <a:gd name="T46" fmla="*/ 0 w 8"/>
                <a:gd name="T47" fmla="*/ 0 h 148"/>
                <a:gd name="T48" fmla="*/ 0 w 8"/>
                <a:gd name="T49" fmla="*/ 0 h 148"/>
                <a:gd name="T50" fmla="*/ 0 w 8"/>
                <a:gd name="T51" fmla="*/ 0 h 148"/>
                <a:gd name="T52" fmla="*/ 0 w 8"/>
                <a:gd name="T53" fmla="*/ 0 h 148"/>
                <a:gd name="T54" fmla="*/ 0 w 8"/>
                <a:gd name="T55" fmla="*/ 0 h 148"/>
                <a:gd name="T56" fmla="*/ 0 w 8"/>
                <a:gd name="T57" fmla="*/ 0 h 148"/>
                <a:gd name="T58" fmla="*/ 0 w 8"/>
                <a:gd name="T59" fmla="*/ 0 h 148"/>
                <a:gd name="T60" fmla="*/ 0 w 8"/>
                <a:gd name="T61" fmla="*/ 0 h 148"/>
                <a:gd name="T62" fmla="*/ 0 w 8"/>
                <a:gd name="T63" fmla="*/ 0 h 148"/>
                <a:gd name="T64" fmla="*/ 0 w 8"/>
                <a:gd name="T65" fmla="*/ 0 h 148"/>
                <a:gd name="T66" fmla="*/ 0 w 8"/>
                <a:gd name="T67" fmla="*/ 0 h 148"/>
                <a:gd name="T68" fmla="*/ 0 w 8"/>
                <a:gd name="T69" fmla="*/ 0 h 148"/>
                <a:gd name="T70" fmla="*/ 0 w 8"/>
                <a:gd name="T71" fmla="*/ 0 h 148"/>
                <a:gd name="T72" fmla="*/ 0 w 8"/>
                <a:gd name="T73" fmla="*/ 0 h 148"/>
                <a:gd name="T74" fmla="*/ 0 w 8"/>
                <a:gd name="T75" fmla="*/ 0 h 148"/>
                <a:gd name="T76" fmla="*/ 0 w 8"/>
                <a:gd name="T77" fmla="*/ 0 h 148"/>
                <a:gd name="T78" fmla="*/ 0 w 8"/>
                <a:gd name="T79" fmla="*/ 0 h 148"/>
                <a:gd name="T80" fmla="*/ 0 w 8"/>
                <a:gd name="T81" fmla="*/ 0 h 148"/>
                <a:gd name="T82" fmla="*/ 0 w 8"/>
                <a:gd name="T83" fmla="*/ 0 h 148"/>
                <a:gd name="T84" fmla="*/ 0 w 8"/>
                <a:gd name="T85" fmla="*/ 0 h 148"/>
                <a:gd name="T86" fmla="*/ 0 w 8"/>
                <a:gd name="T87" fmla="*/ 0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148"/>
                <a:gd name="T134" fmla="*/ 8 w 8"/>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148">
                  <a:moveTo>
                    <a:pt x="0" y="146"/>
                  </a:moveTo>
                  <a:lnTo>
                    <a:pt x="0" y="146"/>
                  </a:lnTo>
                  <a:cubicBezTo>
                    <a:pt x="0" y="145"/>
                    <a:pt x="1" y="144"/>
                    <a:pt x="2" y="144"/>
                  </a:cubicBezTo>
                  <a:cubicBezTo>
                    <a:pt x="3" y="144"/>
                    <a:pt x="4" y="145"/>
                    <a:pt x="4" y="146"/>
                  </a:cubicBezTo>
                  <a:cubicBezTo>
                    <a:pt x="4" y="148"/>
                    <a:pt x="3" y="148"/>
                    <a:pt x="2" y="148"/>
                  </a:cubicBezTo>
                  <a:cubicBezTo>
                    <a:pt x="1" y="148"/>
                    <a:pt x="0" y="148"/>
                    <a:pt x="0" y="146"/>
                  </a:cubicBezTo>
                  <a:close/>
                  <a:moveTo>
                    <a:pt x="0" y="138"/>
                  </a:moveTo>
                  <a:lnTo>
                    <a:pt x="0" y="138"/>
                  </a:lnTo>
                  <a:cubicBezTo>
                    <a:pt x="0" y="137"/>
                    <a:pt x="1" y="136"/>
                    <a:pt x="2" y="136"/>
                  </a:cubicBezTo>
                  <a:cubicBezTo>
                    <a:pt x="3" y="136"/>
                    <a:pt x="4" y="137"/>
                    <a:pt x="4" y="138"/>
                  </a:cubicBezTo>
                  <a:cubicBezTo>
                    <a:pt x="4" y="140"/>
                    <a:pt x="3" y="140"/>
                    <a:pt x="2" y="140"/>
                  </a:cubicBezTo>
                  <a:cubicBezTo>
                    <a:pt x="1" y="140"/>
                    <a:pt x="0" y="140"/>
                    <a:pt x="0" y="138"/>
                  </a:cubicBezTo>
                  <a:close/>
                  <a:moveTo>
                    <a:pt x="1" y="130"/>
                  </a:moveTo>
                  <a:lnTo>
                    <a:pt x="1" y="130"/>
                  </a:lnTo>
                  <a:cubicBezTo>
                    <a:pt x="1" y="129"/>
                    <a:pt x="1" y="128"/>
                    <a:pt x="3" y="128"/>
                  </a:cubicBezTo>
                  <a:cubicBezTo>
                    <a:pt x="4" y="128"/>
                    <a:pt x="5" y="129"/>
                    <a:pt x="5" y="130"/>
                  </a:cubicBezTo>
                  <a:cubicBezTo>
                    <a:pt x="5" y="132"/>
                    <a:pt x="4" y="132"/>
                    <a:pt x="3" y="132"/>
                  </a:cubicBezTo>
                  <a:cubicBezTo>
                    <a:pt x="1" y="132"/>
                    <a:pt x="1" y="132"/>
                    <a:pt x="1" y="130"/>
                  </a:cubicBezTo>
                  <a:close/>
                  <a:moveTo>
                    <a:pt x="1" y="122"/>
                  </a:moveTo>
                  <a:lnTo>
                    <a:pt x="1" y="122"/>
                  </a:lnTo>
                  <a:cubicBezTo>
                    <a:pt x="1" y="121"/>
                    <a:pt x="2" y="120"/>
                    <a:pt x="3" y="120"/>
                  </a:cubicBezTo>
                  <a:cubicBezTo>
                    <a:pt x="4" y="120"/>
                    <a:pt x="5" y="121"/>
                    <a:pt x="5" y="122"/>
                  </a:cubicBezTo>
                  <a:cubicBezTo>
                    <a:pt x="5" y="124"/>
                    <a:pt x="4" y="124"/>
                    <a:pt x="3" y="124"/>
                  </a:cubicBezTo>
                  <a:cubicBezTo>
                    <a:pt x="2" y="124"/>
                    <a:pt x="1" y="124"/>
                    <a:pt x="1" y="122"/>
                  </a:cubicBezTo>
                  <a:close/>
                  <a:moveTo>
                    <a:pt x="1" y="114"/>
                  </a:moveTo>
                  <a:lnTo>
                    <a:pt x="1" y="114"/>
                  </a:lnTo>
                  <a:cubicBezTo>
                    <a:pt x="1" y="113"/>
                    <a:pt x="2" y="112"/>
                    <a:pt x="3" y="112"/>
                  </a:cubicBezTo>
                  <a:cubicBezTo>
                    <a:pt x="4" y="112"/>
                    <a:pt x="5" y="113"/>
                    <a:pt x="5" y="114"/>
                  </a:cubicBezTo>
                  <a:cubicBezTo>
                    <a:pt x="5" y="116"/>
                    <a:pt x="4" y="116"/>
                    <a:pt x="3" y="116"/>
                  </a:cubicBezTo>
                  <a:cubicBezTo>
                    <a:pt x="2" y="116"/>
                    <a:pt x="1" y="116"/>
                    <a:pt x="1" y="114"/>
                  </a:cubicBezTo>
                  <a:close/>
                  <a:moveTo>
                    <a:pt x="1" y="106"/>
                  </a:moveTo>
                  <a:lnTo>
                    <a:pt x="1" y="106"/>
                  </a:lnTo>
                  <a:cubicBezTo>
                    <a:pt x="1" y="105"/>
                    <a:pt x="2" y="104"/>
                    <a:pt x="3" y="104"/>
                  </a:cubicBezTo>
                  <a:cubicBezTo>
                    <a:pt x="4" y="104"/>
                    <a:pt x="5" y="105"/>
                    <a:pt x="5" y="106"/>
                  </a:cubicBezTo>
                  <a:cubicBezTo>
                    <a:pt x="5" y="108"/>
                    <a:pt x="4" y="108"/>
                    <a:pt x="3" y="108"/>
                  </a:cubicBezTo>
                  <a:cubicBezTo>
                    <a:pt x="2" y="108"/>
                    <a:pt x="1" y="108"/>
                    <a:pt x="1" y="106"/>
                  </a:cubicBezTo>
                  <a:close/>
                  <a:moveTo>
                    <a:pt x="2" y="98"/>
                  </a:moveTo>
                  <a:lnTo>
                    <a:pt x="2" y="98"/>
                  </a:lnTo>
                  <a:cubicBezTo>
                    <a:pt x="2" y="97"/>
                    <a:pt x="2" y="96"/>
                    <a:pt x="4" y="96"/>
                  </a:cubicBezTo>
                  <a:cubicBezTo>
                    <a:pt x="5" y="96"/>
                    <a:pt x="6" y="97"/>
                    <a:pt x="6" y="98"/>
                  </a:cubicBezTo>
                  <a:cubicBezTo>
                    <a:pt x="6" y="100"/>
                    <a:pt x="5" y="100"/>
                    <a:pt x="4" y="100"/>
                  </a:cubicBezTo>
                  <a:cubicBezTo>
                    <a:pt x="2" y="100"/>
                    <a:pt x="2" y="100"/>
                    <a:pt x="2" y="98"/>
                  </a:cubicBezTo>
                  <a:close/>
                  <a:moveTo>
                    <a:pt x="2" y="90"/>
                  </a:moveTo>
                  <a:lnTo>
                    <a:pt x="2" y="90"/>
                  </a:lnTo>
                  <a:cubicBezTo>
                    <a:pt x="2" y="89"/>
                    <a:pt x="3" y="88"/>
                    <a:pt x="4" y="88"/>
                  </a:cubicBezTo>
                  <a:cubicBezTo>
                    <a:pt x="5" y="88"/>
                    <a:pt x="6" y="89"/>
                    <a:pt x="6" y="90"/>
                  </a:cubicBezTo>
                  <a:cubicBezTo>
                    <a:pt x="6" y="92"/>
                    <a:pt x="5" y="92"/>
                    <a:pt x="4" y="92"/>
                  </a:cubicBezTo>
                  <a:cubicBezTo>
                    <a:pt x="3" y="92"/>
                    <a:pt x="2" y="92"/>
                    <a:pt x="2" y="90"/>
                  </a:cubicBezTo>
                  <a:close/>
                  <a:moveTo>
                    <a:pt x="2" y="82"/>
                  </a:moveTo>
                  <a:lnTo>
                    <a:pt x="2" y="82"/>
                  </a:lnTo>
                  <a:cubicBezTo>
                    <a:pt x="2" y="81"/>
                    <a:pt x="3" y="80"/>
                    <a:pt x="4" y="80"/>
                  </a:cubicBezTo>
                  <a:cubicBezTo>
                    <a:pt x="5" y="80"/>
                    <a:pt x="6" y="81"/>
                    <a:pt x="6" y="82"/>
                  </a:cubicBezTo>
                  <a:cubicBezTo>
                    <a:pt x="6" y="84"/>
                    <a:pt x="5" y="84"/>
                    <a:pt x="4" y="84"/>
                  </a:cubicBezTo>
                  <a:cubicBezTo>
                    <a:pt x="3" y="84"/>
                    <a:pt x="2" y="84"/>
                    <a:pt x="2" y="82"/>
                  </a:cubicBezTo>
                  <a:close/>
                  <a:moveTo>
                    <a:pt x="2" y="74"/>
                  </a:moveTo>
                  <a:lnTo>
                    <a:pt x="2" y="74"/>
                  </a:lnTo>
                  <a:cubicBezTo>
                    <a:pt x="2" y="73"/>
                    <a:pt x="3" y="72"/>
                    <a:pt x="4" y="72"/>
                  </a:cubicBezTo>
                  <a:cubicBezTo>
                    <a:pt x="5" y="72"/>
                    <a:pt x="6" y="73"/>
                    <a:pt x="6" y="74"/>
                  </a:cubicBezTo>
                  <a:cubicBezTo>
                    <a:pt x="6" y="76"/>
                    <a:pt x="5" y="76"/>
                    <a:pt x="4" y="76"/>
                  </a:cubicBezTo>
                  <a:cubicBezTo>
                    <a:pt x="3" y="76"/>
                    <a:pt x="2" y="76"/>
                    <a:pt x="2" y="74"/>
                  </a:cubicBezTo>
                  <a:close/>
                  <a:moveTo>
                    <a:pt x="2" y="66"/>
                  </a:moveTo>
                  <a:lnTo>
                    <a:pt x="2" y="66"/>
                  </a:lnTo>
                  <a:cubicBezTo>
                    <a:pt x="2" y="65"/>
                    <a:pt x="3" y="64"/>
                    <a:pt x="4" y="64"/>
                  </a:cubicBezTo>
                  <a:cubicBezTo>
                    <a:pt x="6" y="64"/>
                    <a:pt x="6" y="65"/>
                    <a:pt x="6" y="66"/>
                  </a:cubicBezTo>
                  <a:cubicBezTo>
                    <a:pt x="6" y="68"/>
                    <a:pt x="6" y="68"/>
                    <a:pt x="4" y="68"/>
                  </a:cubicBezTo>
                  <a:cubicBezTo>
                    <a:pt x="3" y="68"/>
                    <a:pt x="2" y="68"/>
                    <a:pt x="2" y="66"/>
                  </a:cubicBezTo>
                  <a:close/>
                  <a:moveTo>
                    <a:pt x="3" y="58"/>
                  </a:moveTo>
                  <a:lnTo>
                    <a:pt x="3" y="58"/>
                  </a:lnTo>
                  <a:cubicBezTo>
                    <a:pt x="3" y="57"/>
                    <a:pt x="4" y="56"/>
                    <a:pt x="5" y="56"/>
                  </a:cubicBezTo>
                  <a:cubicBezTo>
                    <a:pt x="6" y="56"/>
                    <a:pt x="7" y="57"/>
                    <a:pt x="7" y="58"/>
                  </a:cubicBezTo>
                  <a:cubicBezTo>
                    <a:pt x="7" y="60"/>
                    <a:pt x="6" y="60"/>
                    <a:pt x="5" y="60"/>
                  </a:cubicBezTo>
                  <a:cubicBezTo>
                    <a:pt x="4" y="60"/>
                    <a:pt x="3" y="60"/>
                    <a:pt x="3" y="58"/>
                  </a:cubicBezTo>
                  <a:close/>
                  <a:moveTo>
                    <a:pt x="3" y="50"/>
                  </a:moveTo>
                  <a:lnTo>
                    <a:pt x="3" y="50"/>
                  </a:lnTo>
                  <a:cubicBezTo>
                    <a:pt x="3" y="49"/>
                    <a:pt x="4" y="48"/>
                    <a:pt x="5" y="48"/>
                  </a:cubicBezTo>
                  <a:cubicBezTo>
                    <a:pt x="6" y="48"/>
                    <a:pt x="7" y="49"/>
                    <a:pt x="7" y="50"/>
                  </a:cubicBezTo>
                  <a:cubicBezTo>
                    <a:pt x="7" y="52"/>
                    <a:pt x="6" y="52"/>
                    <a:pt x="5" y="52"/>
                  </a:cubicBezTo>
                  <a:cubicBezTo>
                    <a:pt x="4" y="52"/>
                    <a:pt x="3" y="52"/>
                    <a:pt x="3" y="50"/>
                  </a:cubicBezTo>
                  <a:close/>
                  <a:moveTo>
                    <a:pt x="3" y="42"/>
                  </a:moveTo>
                  <a:lnTo>
                    <a:pt x="3" y="42"/>
                  </a:lnTo>
                  <a:cubicBezTo>
                    <a:pt x="3" y="41"/>
                    <a:pt x="4" y="40"/>
                    <a:pt x="5" y="40"/>
                  </a:cubicBezTo>
                  <a:cubicBezTo>
                    <a:pt x="6" y="40"/>
                    <a:pt x="7" y="41"/>
                    <a:pt x="7" y="42"/>
                  </a:cubicBezTo>
                  <a:cubicBezTo>
                    <a:pt x="7" y="44"/>
                    <a:pt x="6" y="44"/>
                    <a:pt x="5" y="44"/>
                  </a:cubicBezTo>
                  <a:cubicBezTo>
                    <a:pt x="4" y="44"/>
                    <a:pt x="3" y="44"/>
                    <a:pt x="3" y="42"/>
                  </a:cubicBezTo>
                  <a:close/>
                  <a:moveTo>
                    <a:pt x="3" y="34"/>
                  </a:moveTo>
                  <a:lnTo>
                    <a:pt x="3" y="34"/>
                  </a:lnTo>
                  <a:cubicBezTo>
                    <a:pt x="3" y="33"/>
                    <a:pt x="4" y="32"/>
                    <a:pt x="5" y="32"/>
                  </a:cubicBezTo>
                  <a:cubicBezTo>
                    <a:pt x="6" y="32"/>
                    <a:pt x="7" y="33"/>
                    <a:pt x="7" y="34"/>
                  </a:cubicBezTo>
                  <a:cubicBezTo>
                    <a:pt x="7" y="36"/>
                    <a:pt x="6" y="36"/>
                    <a:pt x="5" y="36"/>
                  </a:cubicBezTo>
                  <a:cubicBezTo>
                    <a:pt x="4" y="36"/>
                    <a:pt x="3" y="36"/>
                    <a:pt x="3" y="34"/>
                  </a:cubicBezTo>
                  <a:close/>
                  <a:moveTo>
                    <a:pt x="4" y="26"/>
                  </a:moveTo>
                  <a:lnTo>
                    <a:pt x="4" y="26"/>
                  </a:lnTo>
                  <a:cubicBezTo>
                    <a:pt x="4" y="25"/>
                    <a:pt x="4" y="24"/>
                    <a:pt x="6" y="24"/>
                  </a:cubicBezTo>
                  <a:cubicBezTo>
                    <a:pt x="7" y="24"/>
                    <a:pt x="8" y="25"/>
                    <a:pt x="8" y="26"/>
                  </a:cubicBezTo>
                  <a:cubicBezTo>
                    <a:pt x="8" y="28"/>
                    <a:pt x="7" y="28"/>
                    <a:pt x="6" y="28"/>
                  </a:cubicBezTo>
                  <a:cubicBezTo>
                    <a:pt x="4" y="28"/>
                    <a:pt x="4" y="28"/>
                    <a:pt x="4" y="26"/>
                  </a:cubicBezTo>
                  <a:close/>
                  <a:moveTo>
                    <a:pt x="4" y="18"/>
                  </a:moveTo>
                  <a:lnTo>
                    <a:pt x="4" y="18"/>
                  </a:lnTo>
                  <a:cubicBezTo>
                    <a:pt x="4" y="17"/>
                    <a:pt x="5" y="16"/>
                    <a:pt x="6" y="16"/>
                  </a:cubicBezTo>
                  <a:cubicBezTo>
                    <a:pt x="7" y="16"/>
                    <a:pt x="8" y="17"/>
                    <a:pt x="8" y="18"/>
                  </a:cubicBezTo>
                  <a:cubicBezTo>
                    <a:pt x="8" y="20"/>
                    <a:pt x="7" y="20"/>
                    <a:pt x="6" y="20"/>
                  </a:cubicBezTo>
                  <a:cubicBezTo>
                    <a:pt x="5" y="20"/>
                    <a:pt x="4" y="20"/>
                    <a:pt x="4" y="18"/>
                  </a:cubicBezTo>
                  <a:close/>
                  <a:moveTo>
                    <a:pt x="4" y="10"/>
                  </a:moveTo>
                  <a:lnTo>
                    <a:pt x="4" y="10"/>
                  </a:lnTo>
                  <a:cubicBezTo>
                    <a:pt x="4" y="9"/>
                    <a:pt x="5" y="8"/>
                    <a:pt x="6" y="8"/>
                  </a:cubicBezTo>
                  <a:cubicBezTo>
                    <a:pt x="7" y="8"/>
                    <a:pt x="8" y="9"/>
                    <a:pt x="8" y="10"/>
                  </a:cubicBezTo>
                  <a:cubicBezTo>
                    <a:pt x="8" y="12"/>
                    <a:pt x="7" y="12"/>
                    <a:pt x="6" y="12"/>
                  </a:cubicBezTo>
                  <a:cubicBezTo>
                    <a:pt x="5" y="12"/>
                    <a:pt x="4" y="12"/>
                    <a:pt x="4" y="10"/>
                  </a:cubicBezTo>
                  <a:close/>
                  <a:moveTo>
                    <a:pt x="4" y="2"/>
                  </a:moveTo>
                  <a:lnTo>
                    <a:pt x="4" y="2"/>
                  </a:lnTo>
                  <a:cubicBezTo>
                    <a:pt x="4" y="1"/>
                    <a:pt x="5" y="0"/>
                    <a:pt x="6" y="0"/>
                  </a:cubicBezTo>
                  <a:cubicBezTo>
                    <a:pt x="7" y="0"/>
                    <a:pt x="8" y="1"/>
                    <a:pt x="8" y="2"/>
                  </a:cubicBezTo>
                  <a:cubicBezTo>
                    <a:pt x="8" y="4"/>
                    <a:pt x="7" y="4"/>
                    <a:pt x="6" y="4"/>
                  </a:cubicBezTo>
                  <a:cubicBezTo>
                    <a:pt x="5" y="4"/>
                    <a:pt x="4" y="4"/>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4" name="Freeform 463"/>
            <p:cNvSpPr>
              <a:spLocks noEditPoints="1"/>
            </p:cNvSpPr>
            <p:nvPr/>
          </p:nvSpPr>
          <p:spPr bwMode="auto">
            <a:xfrm>
              <a:off x="4760" y="3211"/>
              <a:ext cx="2" cy="81"/>
            </a:xfrm>
            <a:custGeom>
              <a:avLst/>
              <a:gdLst>
                <a:gd name="T0" fmla="*/ 0 w 8"/>
                <a:gd name="T1" fmla="*/ 0 h 260"/>
                <a:gd name="T2" fmla="*/ 0 w 8"/>
                <a:gd name="T3" fmla="*/ 0 h 260"/>
                <a:gd name="T4" fmla="*/ 0 w 8"/>
                <a:gd name="T5" fmla="*/ 0 h 260"/>
                <a:gd name="T6" fmla="*/ 0 w 8"/>
                <a:gd name="T7" fmla="*/ 0 h 260"/>
                <a:gd name="T8" fmla="*/ 0 w 8"/>
                <a:gd name="T9" fmla="*/ 0 h 260"/>
                <a:gd name="T10" fmla="*/ 0 w 8"/>
                <a:gd name="T11" fmla="*/ 0 h 260"/>
                <a:gd name="T12" fmla="*/ 0 w 8"/>
                <a:gd name="T13" fmla="*/ 0 h 260"/>
                <a:gd name="T14" fmla="*/ 0 w 8"/>
                <a:gd name="T15" fmla="*/ 0 h 260"/>
                <a:gd name="T16" fmla="*/ 0 w 8"/>
                <a:gd name="T17" fmla="*/ 0 h 260"/>
                <a:gd name="T18" fmla="*/ 0 w 8"/>
                <a:gd name="T19" fmla="*/ 0 h 260"/>
                <a:gd name="T20" fmla="*/ 0 w 8"/>
                <a:gd name="T21" fmla="*/ 0 h 260"/>
                <a:gd name="T22" fmla="*/ 0 w 8"/>
                <a:gd name="T23" fmla="*/ 0 h 260"/>
                <a:gd name="T24" fmla="*/ 0 w 8"/>
                <a:gd name="T25" fmla="*/ 0 h 260"/>
                <a:gd name="T26" fmla="*/ 0 w 8"/>
                <a:gd name="T27" fmla="*/ 0 h 260"/>
                <a:gd name="T28" fmla="*/ 0 w 8"/>
                <a:gd name="T29" fmla="*/ 0 h 260"/>
                <a:gd name="T30" fmla="*/ 0 w 8"/>
                <a:gd name="T31" fmla="*/ 0 h 260"/>
                <a:gd name="T32" fmla="*/ 0 w 8"/>
                <a:gd name="T33" fmla="*/ 0 h 260"/>
                <a:gd name="T34" fmla="*/ 0 w 8"/>
                <a:gd name="T35" fmla="*/ 0 h 260"/>
                <a:gd name="T36" fmla="*/ 0 w 8"/>
                <a:gd name="T37" fmla="*/ 0 h 260"/>
                <a:gd name="T38" fmla="*/ 0 w 8"/>
                <a:gd name="T39" fmla="*/ 0 h 260"/>
                <a:gd name="T40" fmla="*/ 0 w 8"/>
                <a:gd name="T41" fmla="*/ 0 h 260"/>
                <a:gd name="T42" fmla="*/ 0 w 8"/>
                <a:gd name="T43" fmla="*/ 0 h 260"/>
                <a:gd name="T44" fmla="*/ 0 w 8"/>
                <a:gd name="T45" fmla="*/ 0 h 260"/>
                <a:gd name="T46" fmla="*/ 0 w 8"/>
                <a:gd name="T47" fmla="*/ 0 h 260"/>
                <a:gd name="T48" fmla="*/ 0 w 8"/>
                <a:gd name="T49" fmla="*/ 0 h 260"/>
                <a:gd name="T50" fmla="*/ 0 w 8"/>
                <a:gd name="T51" fmla="*/ 0 h 260"/>
                <a:gd name="T52" fmla="*/ 0 w 8"/>
                <a:gd name="T53" fmla="*/ 0 h 260"/>
                <a:gd name="T54" fmla="*/ 0 w 8"/>
                <a:gd name="T55" fmla="*/ 0 h 260"/>
                <a:gd name="T56" fmla="*/ 0 w 8"/>
                <a:gd name="T57" fmla="*/ 0 h 260"/>
                <a:gd name="T58" fmla="*/ 0 w 8"/>
                <a:gd name="T59" fmla="*/ 0 h 260"/>
                <a:gd name="T60" fmla="*/ 0 w 8"/>
                <a:gd name="T61" fmla="*/ 0 h 260"/>
                <a:gd name="T62" fmla="*/ 0 w 8"/>
                <a:gd name="T63" fmla="*/ 0 h 260"/>
                <a:gd name="T64" fmla="*/ 0 w 8"/>
                <a:gd name="T65" fmla="*/ 0 h 260"/>
                <a:gd name="T66" fmla="*/ 0 w 8"/>
                <a:gd name="T67" fmla="*/ 0 h 260"/>
                <a:gd name="T68" fmla="*/ 0 w 8"/>
                <a:gd name="T69" fmla="*/ 0 h 260"/>
                <a:gd name="T70" fmla="*/ 0 w 8"/>
                <a:gd name="T71" fmla="*/ 0 h 260"/>
                <a:gd name="T72" fmla="*/ 0 w 8"/>
                <a:gd name="T73" fmla="*/ 0 h 260"/>
                <a:gd name="T74" fmla="*/ 0 w 8"/>
                <a:gd name="T75" fmla="*/ 0 h 260"/>
                <a:gd name="T76" fmla="*/ 0 w 8"/>
                <a:gd name="T77" fmla="*/ 0 h 260"/>
                <a:gd name="T78" fmla="*/ 0 w 8"/>
                <a:gd name="T79" fmla="*/ 0 h 260"/>
                <a:gd name="T80" fmla="*/ 0 w 8"/>
                <a:gd name="T81" fmla="*/ 0 h 260"/>
                <a:gd name="T82" fmla="*/ 0 w 8"/>
                <a:gd name="T83" fmla="*/ 0 h 260"/>
                <a:gd name="T84" fmla="*/ 0 w 8"/>
                <a:gd name="T85" fmla="*/ 0 h 260"/>
                <a:gd name="T86" fmla="*/ 0 w 8"/>
                <a:gd name="T87" fmla="*/ 0 h 260"/>
                <a:gd name="T88" fmla="*/ 0 w 8"/>
                <a:gd name="T89" fmla="*/ 0 h 260"/>
                <a:gd name="T90" fmla="*/ 0 w 8"/>
                <a:gd name="T91" fmla="*/ 0 h 260"/>
                <a:gd name="T92" fmla="*/ 0 w 8"/>
                <a:gd name="T93" fmla="*/ 0 h 260"/>
                <a:gd name="T94" fmla="*/ 0 w 8"/>
                <a:gd name="T95" fmla="*/ 0 h 260"/>
                <a:gd name="T96" fmla="*/ 0 w 8"/>
                <a:gd name="T97" fmla="*/ 0 h 260"/>
                <a:gd name="T98" fmla="*/ 0 w 8"/>
                <a:gd name="T99" fmla="*/ 0 h 260"/>
                <a:gd name="T100" fmla="*/ 0 w 8"/>
                <a:gd name="T101" fmla="*/ 0 h 260"/>
                <a:gd name="T102" fmla="*/ 0 w 8"/>
                <a:gd name="T103" fmla="*/ 0 h 260"/>
                <a:gd name="T104" fmla="*/ 0 w 8"/>
                <a:gd name="T105" fmla="*/ 0 h 260"/>
                <a:gd name="T106" fmla="*/ 0 w 8"/>
                <a:gd name="T107" fmla="*/ 0 h 260"/>
                <a:gd name="T108" fmla="*/ 0 w 8"/>
                <a:gd name="T109" fmla="*/ 0 h 260"/>
                <a:gd name="T110" fmla="*/ 0 w 8"/>
                <a:gd name="T111" fmla="*/ 0 h 260"/>
                <a:gd name="T112" fmla="*/ 0 w 8"/>
                <a:gd name="T113" fmla="*/ 0 h 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
                <a:gd name="T172" fmla="*/ 0 h 260"/>
                <a:gd name="T173" fmla="*/ 8 w 8"/>
                <a:gd name="T174" fmla="*/ 260 h 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 h="26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4" y="36"/>
                    <a:pt x="2" y="36"/>
                  </a:cubicBezTo>
                  <a:cubicBezTo>
                    <a:pt x="1" y="36"/>
                    <a:pt x="0" y="35"/>
                    <a:pt x="0" y="34"/>
                  </a:cubicBezTo>
                  <a:cubicBezTo>
                    <a:pt x="0" y="33"/>
                    <a:pt x="1" y="32"/>
                    <a:pt x="2" y="32"/>
                  </a:cubicBezTo>
                  <a:cubicBezTo>
                    <a:pt x="4" y="32"/>
                    <a:pt x="4" y="33"/>
                    <a:pt x="4"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6" y="98"/>
                  </a:moveTo>
                  <a:lnTo>
                    <a:pt x="6" y="98"/>
                  </a:lnTo>
                  <a:cubicBezTo>
                    <a:pt x="6" y="99"/>
                    <a:pt x="5" y="100"/>
                    <a:pt x="4" y="100"/>
                  </a:cubicBezTo>
                  <a:cubicBezTo>
                    <a:pt x="2" y="100"/>
                    <a:pt x="2" y="99"/>
                    <a:pt x="2" y="98"/>
                  </a:cubicBezTo>
                  <a:cubicBezTo>
                    <a:pt x="2" y="97"/>
                    <a:pt x="2" y="96"/>
                    <a:pt x="4" y="96"/>
                  </a:cubicBezTo>
                  <a:cubicBezTo>
                    <a:pt x="5" y="96"/>
                    <a:pt x="6" y="97"/>
                    <a:pt x="6" y="98"/>
                  </a:cubicBezTo>
                  <a:close/>
                  <a:moveTo>
                    <a:pt x="6" y="106"/>
                  </a:moveTo>
                  <a:lnTo>
                    <a:pt x="6" y="106"/>
                  </a:lnTo>
                  <a:cubicBezTo>
                    <a:pt x="6" y="107"/>
                    <a:pt x="5" y="108"/>
                    <a:pt x="4" y="108"/>
                  </a:cubicBezTo>
                  <a:cubicBezTo>
                    <a:pt x="3" y="108"/>
                    <a:pt x="2" y="107"/>
                    <a:pt x="2" y="106"/>
                  </a:cubicBezTo>
                  <a:cubicBezTo>
                    <a:pt x="2" y="105"/>
                    <a:pt x="3" y="104"/>
                    <a:pt x="4" y="104"/>
                  </a:cubicBezTo>
                  <a:cubicBezTo>
                    <a:pt x="5" y="104"/>
                    <a:pt x="6" y="105"/>
                    <a:pt x="6" y="106"/>
                  </a:cubicBezTo>
                  <a:close/>
                  <a:moveTo>
                    <a:pt x="6" y="114"/>
                  </a:moveTo>
                  <a:lnTo>
                    <a:pt x="6" y="114"/>
                  </a:lnTo>
                  <a:cubicBezTo>
                    <a:pt x="6" y="115"/>
                    <a:pt x="5" y="116"/>
                    <a:pt x="4" y="116"/>
                  </a:cubicBezTo>
                  <a:cubicBezTo>
                    <a:pt x="3" y="116"/>
                    <a:pt x="2" y="115"/>
                    <a:pt x="2" y="114"/>
                  </a:cubicBezTo>
                  <a:cubicBezTo>
                    <a:pt x="2" y="113"/>
                    <a:pt x="3" y="112"/>
                    <a:pt x="4" y="112"/>
                  </a:cubicBezTo>
                  <a:cubicBezTo>
                    <a:pt x="5" y="112"/>
                    <a:pt x="6" y="113"/>
                    <a:pt x="6" y="114"/>
                  </a:cubicBezTo>
                  <a:close/>
                  <a:moveTo>
                    <a:pt x="6" y="122"/>
                  </a:moveTo>
                  <a:lnTo>
                    <a:pt x="6" y="122"/>
                  </a:lnTo>
                  <a:cubicBezTo>
                    <a:pt x="6" y="123"/>
                    <a:pt x="5" y="124"/>
                    <a:pt x="4" y="124"/>
                  </a:cubicBezTo>
                  <a:cubicBezTo>
                    <a:pt x="3" y="124"/>
                    <a:pt x="2" y="123"/>
                    <a:pt x="2" y="122"/>
                  </a:cubicBezTo>
                  <a:cubicBezTo>
                    <a:pt x="2" y="121"/>
                    <a:pt x="3" y="120"/>
                    <a:pt x="4" y="120"/>
                  </a:cubicBezTo>
                  <a:cubicBezTo>
                    <a:pt x="5" y="120"/>
                    <a:pt x="6" y="121"/>
                    <a:pt x="6" y="122"/>
                  </a:cubicBezTo>
                  <a:close/>
                  <a:moveTo>
                    <a:pt x="6" y="130"/>
                  </a:moveTo>
                  <a:lnTo>
                    <a:pt x="6" y="130"/>
                  </a:lnTo>
                  <a:cubicBezTo>
                    <a:pt x="6" y="131"/>
                    <a:pt x="5" y="132"/>
                    <a:pt x="4" y="132"/>
                  </a:cubicBezTo>
                  <a:cubicBezTo>
                    <a:pt x="3" y="132"/>
                    <a:pt x="2" y="131"/>
                    <a:pt x="2" y="130"/>
                  </a:cubicBezTo>
                  <a:cubicBezTo>
                    <a:pt x="2" y="129"/>
                    <a:pt x="3" y="128"/>
                    <a:pt x="4" y="128"/>
                  </a:cubicBezTo>
                  <a:cubicBezTo>
                    <a:pt x="5" y="128"/>
                    <a:pt x="6" y="129"/>
                    <a:pt x="6" y="130"/>
                  </a:cubicBezTo>
                  <a:close/>
                  <a:moveTo>
                    <a:pt x="6" y="138"/>
                  </a:moveTo>
                  <a:lnTo>
                    <a:pt x="6" y="138"/>
                  </a:lnTo>
                  <a:cubicBezTo>
                    <a:pt x="6" y="139"/>
                    <a:pt x="5" y="140"/>
                    <a:pt x="4" y="140"/>
                  </a:cubicBezTo>
                  <a:cubicBezTo>
                    <a:pt x="3" y="140"/>
                    <a:pt x="2" y="139"/>
                    <a:pt x="2" y="138"/>
                  </a:cubicBezTo>
                  <a:cubicBezTo>
                    <a:pt x="2" y="137"/>
                    <a:pt x="3" y="136"/>
                    <a:pt x="4" y="136"/>
                  </a:cubicBezTo>
                  <a:cubicBezTo>
                    <a:pt x="5" y="136"/>
                    <a:pt x="6" y="137"/>
                    <a:pt x="6" y="138"/>
                  </a:cubicBezTo>
                  <a:close/>
                  <a:moveTo>
                    <a:pt x="6" y="146"/>
                  </a:moveTo>
                  <a:lnTo>
                    <a:pt x="6" y="146"/>
                  </a:lnTo>
                  <a:cubicBezTo>
                    <a:pt x="6" y="147"/>
                    <a:pt x="5" y="148"/>
                    <a:pt x="4" y="148"/>
                  </a:cubicBezTo>
                  <a:cubicBezTo>
                    <a:pt x="3" y="148"/>
                    <a:pt x="2" y="147"/>
                    <a:pt x="2" y="146"/>
                  </a:cubicBezTo>
                  <a:cubicBezTo>
                    <a:pt x="2" y="145"/>
                    <a:pt x="3" y="144"/>
                    <a:pt x="4" y="144"/>
                  </a:cubicBezTo>
                  <a:cubicBezTo>
                    <a:pt x="5" y="144"/>
                    <a:pt x="6" y="145"/>
                    <a:pt x="6" y="146"/>
                  </a:cubicBezTo>
                  <a:close/>
                  <a:moveTo>
                    <a:pt x="6" y="154"/>
                  </a:moveTo>
                  <a:lnTo>
                    <a:pt x="6" y="154"/>
                  </a:lnTo>
                  <a:cubicBezTo>
                    <a:pt x="6" y="155"/>
                    <a:pt x="6" y="156"/>
                    <a:pt x="4" y="156"/>
                  </a:cubicBezTo>
                  <a:cubicBezTo>
                    <a:pt x="3" y="156"/>
                    <a:pt x="2" y="155"/>
                    <a:pt x="2" y="154"/>
                  </a:cubicBezTo>
                  <a:cubicBezTo>
                    <a:pt x="2" y="153"/>
                    <a:pt x="3" y="152"/>
                    <a:pt x="4" y="152"/>
                  </a:cubicBezTo>
                  <a:cubicBezTo>
                    <a:pt x="6" y="152"/>
                    <a:pt x="6" y="153"/>
                    <a:pt x="6" y="154"/>
                  </a:cubicBezTo>
                  <a:close/>
                  <a:moveTo>
                    <a:pt x="7" y="162"/>
                  </a:moveTo>
                  <a:lnTo>
                    <a:pt x="7" y="162"/>
                  </a:lnTo>
                  <a:cubicBezTo>
                    <a:pt x="7" y="163"/>
                    <a:pt x="6" y="164"/>
                    <a:pt x="5" y="164"/>
                  </a:cubicBezTo>
                  <a:cubicBezTo>
                    <a:pt x="3" y="164"/>
                    <a:pt x="3" y="163"/>
                    <a:pt x="3" y="162"/>
                  </a:cubicBezTo>
                  <a:cubicBezTo>
                    <a:pt x="3" y="161"/>
                    <a:pt x="3" y="160"/>
                    <a:pt x="5" y="160"/>
                  </a:cubicBezTo>
                  <a:cubicBezTo>
                    <a:pt x="6" y="160"/>
                    <a:pt x="7" y="161"/>
                    <a:pt x="7" y="162"/>
                  </a:cubicBezTo>
                  <a:close/>
                  <a:moveTo>
                    <a:pt x="7" y="170"/>
                  </a:moveTo>
                  <a:lnTo>
                    <a:pt x="7" y="170"/>
                  </a:lnTo>
                  <a:cubicBezTo>
                    <a:pt x="7" y="171"/>
                    <a:pt x="6" y="172"/>
                    <a:pt x="5" y="172"/>
                  </a:cubicBezTo>
                  <a:cubicBezTo>
                    <a:pt x="4" y="172"/>
                    <a:pt x="3" y="171"/>
                    <a:pt x="3" y="170"/>
                  </a:cubicBezTo>
                  <a:cubicBezTo>
                    <a:pt x="3" y="169"/>
                    <a:pt x="4" y="168"/>
                    <a:pt x="5" y="168"/>
                  </a:cubicBezTo>
                  <a:cubicBezTo>
                    <a:pt x="6" y="168"/>
                    <a:pt x="7" y="169"/>
                    <a:pt x="7" y="170"/>
                  </a:cubicBezTo>
                  <a:close/>
                  <a:moveTo>
                    <a:pt x="7" y="178"/>
                  </a:moveTo>
                  <a:lnTo>
                    <a:pt x="7" y="178"/>
                  </a:lnTo>
                  <a:cubicBezTo>
                    <a:pt x="7" y="179"/>
                    <a:pt x="6" y="180"/>
                    <a:pt x="5" y="180"/>
                  </a:cubicBezTo>
                  <a:cubicBezTo>
                    <a:pt x="4" y="180"/>
                    <a:pt x="3" y="179"/>
                    <a:pt x="3" y="178"/>
                  </a:cubicBezTo>
                  <a:cubicBezTo>
                    <a:pt x="3" y="177"/>
                    <a:pt x="4" y="176"/>
                    <a:pt x="5" y="176"/>
                  </a:cubicBezTo>
                  <a:cubicBezTo>
                    <a:pt x="6" y="176"/>
                    <a:pt x="7" y="177"/>
                    <a:pt x="7" y="178"/>
                  </a:cubicBezTo>
                  <a:close/>
                  <a:moveTo>
                    <a:pt x="7" y="186"/>
                  </a:moveTo>
                  <a:lnTo>
                    <a:pt x="7" y="186"/>
                  </a:lnTo>
                  <a:cubicBezTo>
                    <a:pt x="7" y="187"/>
                    <a:pt x="6" y="188"/>
                    <a:pt x="5" y="188"/>
                  </a:cubicBezTo>
                  <a:cubicBezTo>
                    <a:pt x="4" y="188"/>
                    <a:pt x="3" y="187"/>
                    <a:pt x="3" y="186"/>
                  </a:cubicBezTo>
                  <a:cubicBezTo>
                    <a:pt x="3" y="185"/>
                    <a:pt x="4" y="184"/>
                    <a:pt x="5" y="184"/>
                  </a:cubicBezTo>
                  <a:cubicBezTo>
                    <a:pt x="6" y="184"/>
                    <a:pt x="7" y="185"/>
                    <a:pt x="7" y="186"/>
                  </a:cubicBezTo>
                  <a:close/>
                  <a:moveTo>
                    <a:pt x="7" y="194"/>
                  </a:moveTo>
                  <a:lnTo>
                    <a:pt x="7" y="194"/>
                  </a:lnTo>
                  <a:cubicBezTo>
                    <a:pt x="7" y="195"/>
                    <a:pt x="6" y="196"/>
                    <a:pt x="5" y="196"/>
                  </a:cubicBezTo>
                  <a:cubicBezTo>
                    <a:pt x="4" y="196"/>
                    <a:pt x="3" y="195"/>
                    <a:pt x="3" y="194"/>
                  </a:cubicBezTo>
                  <a:cubicBezTo>
                    <a:pt x="3" y="193"/>
                    <a:pt x="4" y="192"/>
                    <a:pt x="5" y="192"/>
                  </a:cubicBezTo>
                  <a:cubicBezTo>
                    <a:pt x="6" y="192"/>
                    <a:pt x="7" y="193"/>
                    <a:pt x="7" y="194"/>
                  </a:cubicBezTo>
                  <a:close/>
                  <a:moveTo>
                    <a:pt x="7" y="202"/>
                  </a:moveTo>
                  <a:lnTo>
                    <a:pt x="7" y="202"/>
                  </a:lnTo>
                  <a:cubicBezTo>
                    <a:pt x="7" y="203"/>
                    <a:pt x="6" y="204"/>
                    <a:pt x="5" y="204"/>
                  </a:cubicBezTo>
                  <a:cubicBezTo>
                    <a:pt x="4" y="204"/>
                    <a:pt x="3" y="203"/>
                    <a:pt x="3" y="202"/>
                  </a:cubicBezTo>
                  <a:cubicBezTo>
                    <a:pt x="3" y="201"/>
                    <a:pt x="4" y="200"/>
                    <a:pt x="5" y="200"/>
                  </a:cubicBezTo>
                  <a:cubicBezTo>
                    <a:pt x="6" y="200"/>
                    <a:pt x="7" y="201"/>
                    <a:pt x="7" y="202"/>
                  </a:cubicBezTo>
                  <a:close/>
                  <a:moveTo>
                    <a:pt x="7" y="210"/>
                  </a:moveTo>
                  <a:lnTo>
                    <a:pt x="7" y="210"/>
                  </a:lnTo>
                  <a:cubicBezTo>
                    <a:pt x="7" y="211"/>
                    <a:pt x="6" y="212"/>
                    <a:pt x="5" y="212"/>
                  </a:cubicBezTo>
                  <a:cubicBezTo>
                    <a:pt x="4" y="212"/>
                    <a:pt x="3" y="211"/>
                    <a:pt x="3" y="210"/>
                  </a:cubicBezTo>
                  <a:cubicBezTo>
                    <a:pt x="3" y="209"/>
                    <a:pt x="4" y="208"/>
                    <a:pt x="5" y="208"/>
                  </a:cubicBezTo>
                  <a:cubicBezTo>
                    <a:pt x="6" y="208"/>
                    <a:pt x="7" y="209"/>
                    <a:pt x="7" y="210"/>
                  </a:cubicBezTo>
                  <a:close/>
                  <a:moveTo>
                    <a:pt x="7" y="218"/>
                  </a:moveTo>
                  <a:lnTo>
                    <a:pt x="7" y="218"/>
                  </a:lnTo>
                  <a:cubicBezTo>
                    <a:pt x="7" y="219"/>
                    <a:pt x="7" y="220"/>
                    <a:pt x="5" y="220"/>
                  </a:cubicBezTo>
                  <a:cubicBezTo>
                    <a:pt x="4" y="220"/>
                    <a:pt x="3" y="219"/>
                    <a:pt x="3" y="218"/>
                  </a:cubicBezTo>
                  <a:cubicBezTo>
                    <a:pt x="3" y="217"/>
                    <a:pt x="4" y="216"/>
                    <a:pt x="5" y="216"/>
                  </a:cubicBezTo>
                  <a:cubicBezTo>
                    <a:pt x="7" y="216"/>
                    <a:pt x="7" y="217"/>
                    <a:pt x="7" y="218"/>
                  </a:cubicBezTo>
                  <a:close/>
                  <a:moveTo>
                    <a:pt x="8" y="226"/>
                  </a:moveTo>
                  <a:lnTo>
                    <a:pt x="8" y="226"/>
                  </a:lnTo>
                  <a:cubicBezTo>
                    <a:pt x="8" y="227"/>
                    <a:pt x="7" y="228"/>
                    <a:pt x="6" y="228"/>
                  </a:cubicBezTo>
                  <a:cubicBezTo>
                    <a:pt x="4" y="228"/>
                    <a:pt x="4" y="227"/>
                    <a:pt x="4" y="226"/>
                  </a:cubicBezTo>
                  <a:cubicBezTo>
                    <a:pt x="4" y="225"/>
                    <a:pt x="4" y="224"/>
                    <a:pt x="6" y="224"/>
                  </a:cubicBezTo>
                  <a:cubicBezTo>
                    <a:pt x="7" y="224"/>
                    <a:pt x="8" y="225"/>
                    <a:pt x="8" y="226"/>
                  </a:cubicBezTo>
                  <a:close/>
                  <a:moveTo>
                    <a:pt x="8" y="234"/>
                  </a:moveTo>
                  <a:lnTo>
                    <a:pt x="8" y="234"/>
                  </a:lnTo>
                  <a:cubicBezTo>
                    <a:pt x="8" y="235"/>
                    <a:pt x="7" y="236"/>
                    <a:pt x="6" y="236"/>
                  </a:cubicBezTo>
                  <a:cubicBezTo>
                    <a:pt x="5" y="236"/>
                    <a:pt x="4" y="235"/>
                    <a:pt x="4" y="234"/>
                  </a:cubicBezTo>
                  <a:cubicBezTo>
                    <a:pt x="4" y="233"/>
                    <a:pt x="5" y="232"/>
                    <a:pt x="6" y="232"/>
                  </a:cubicBezTo>
                  <a:cubicBezTo>
                    <a:pt x="7" y="232"/>
                    <a:pt x="8" y="233"/>
                    <a:pt x="8" y="234"/>
                  </a:cubicBezTo>
                  <a:close/>
                  <a:moveTo>
                    <a:pt x="8" y="242"/>
                  </a:moveTo>
                  <a:lnTo>
                    <a:pt x="8" y="242"/>
                  </a:lnTo>
                  <a:cubicBezTo>
                    <a:pt x="8" y="243"/>
                    <a:pt x="7" y="244"/>
                    <a:pt x="6" y="244"/>
                  </a:cubicBezTo>
                  <a:cubicBezTo>
                    <a:pt x="5" y="244"/>
                    <a:pt x="4" y="243"/>
                    <a:pt x="4" y="242"/>
                  </a:cubicBezTo>
                  <a:cubicBezTo>
                    <a:pt x="4" y="241"/>
                    <a:pt x="5" y="240"/>
                    <a:pt x="6" y="240"/>
                  </a:cubicBezTo>
                  <a:cubicBezTo>
                    <a:pt x="7" y="240"/>
                    <a:pt x="8" y="241"/>
                    <a:pt x="8" y="242"/>
                  </a:cubicBezTo>
                  <a:close/>
                  <a:moveTo>
                    <a:pt x="8" y="250"/>
                  </a:moveTo>
                  <a:lnTo>
                    <a:pt x="8" y="250"/>
                  </a:lnTo>
                  <a:cubicBezTo>
                    <a:pt x="8" y="251"/>
                    <a:pt x="7" y="252"/>
                    <a:pt x="6" y="252"/>
                  </a:cubicBezTo>
                  <a:cubicBezTo>
                    <a:pt x="5" y="252"/>
                    <a:pt x="4" y="251"/>
                    <a:pt x="4" y="250"/>
                  </a:cubicBezTo>
                  <a:cubicBezTo>
                    <a:pt x="4" y="249"/>
                    <a:pt x="5" y="248"/>
                    <a:pt x="6" y="248"/>
                  </a:cubicBezTo>
                  <a:cubicBezTo>
                    <a:pt x="7" y="248"/>
                    <a:pt x="8" y="249"/>
                    <a:pt x="8" y="250"/>
                  </a:cubicBezTo>
                  <a:close/>
                  <a:moveTo>
                    <a:pt x="8" y="258"/>
                  </a:moveTo>
                  <a:lnTo>
                    <a:pt x="8" y="258"/>
                  </a:lnTo>
                  <a:cubicBezTo>
                    <a:pt x="8" y="259"/>
                    <a:pt x="7" y="260"/>
                    <a:pt x="6" y="260"/>
                  </a:cubicBezTo>
                  <a:cubicBezTo>
                    <a:pt x="5" y="260"/>
                    <a:pt x="4" y="259"/>
                    <a:pt x="4" y="258"/>
                  </a:cubicBezTo>
                  <a:cubicBezTo>
                    <a:pt x="4" y="257"/>
                    <a:pt x="5" y="256"/>
                    <a:pt x="6" y="256"/>
                  </a:cubicBezTo>
                  <a:cubicBezTo>
                    <a:pt x="7" y="256"/>
                    <a:pt x="8" y="257"/>
                    <a:pt x="8" y="25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5" name="Freeform 464"/>
            <p:cNvSpPr>
              <a:spLocks noEditPoints="1"/>
            </p:cNvSpPr>
            <p:nvPr/>
          </p:nvSpPr>
          <p:spPr bwMode="auto">
            <a:xfrm>
              <a:off x="4920" y="2955"/>
              <a:ext cx="3" cy="41"/>
            </a:xfrm>
            <a:custGeom>
              <a:avLst/>
              <a:gdLst>
                <a:gd name="T0" fmla="*/ 0 w 9"/>
                <a:gd name="T1" fmla="*/ 0 h 132"/>
                <a:gd name="T2" fmla="*/ 0 w 9"/>
                <a:gd name="T3" fmla="*/ 0 h 132"/>
                <a:gd name="T4" fmla="*/ 0 w 9"/>
                <a:gd name="T5" fmla="*/ 0 h 132"/>
                <a:gd name="T6" fmla="*/ 0 w 9"/>
                <a:gd name="T7" fmla="*/ 0 h 132"/>
                <a:gd name="T8" fmla="*/ 0 w 9"/>
                <a:gd name="T9" fmla="*/ 0 h 132"/>
                <a:gd name="T10" fmla="*/ 0 w 9"/>
                <a:gd name="T11" fmla="*/ 0 h 132"/>
                <a:gd name="T12" fmla="*/ 0 w 9"/>
                <a:gd name="T13" fmla="*/ 0 h 132"/>
                <a:gd name="T14" fmla="*/ 0 w 9"/>
                <a:gd name="T15" fmla="*/ 0 h 132"/>
                <a:gd name="T16" fmla="*/ 0 w 9"/>
                <a:gd name="T17" fmla="*/ 0 h 132"/>
                <a:gd name="T18" fmla="*/ 0 w 9"/>
                <a:gd name="T19" fmla="*/ 0 h 132"/>
                <a:gd name="T20" fmla="*/ 0 w 9"/>
                <a:gd name="T21" fmla="*/ 0 h 132"/>
                <a:gd name="T22" fmla="*/ 0 w 9"/>
                <a:gd name="T23" fmla="*/ 0 h 132"/>
                <a:gd name="T24" fmla="*/ 0 w 9"/>
                <a:gd name="T25" fmla="*/ 0 h 132"/>
                <a:gd name="T26" fmla="*/ 0 w 9"/>
                <a:gd name="T27" fmla="*/ 0 h 132"/>
                <a:gd name="T28" fmla="*/ 0 w 9"/>
                <a:gd name="T29" fmla="*/ 0 h 132"/>
                <a:gd name="T30" fmla="*/ 0 w 9"/>
                <a:gd name="T31" fmla="*/ 0 h 132"/>
                <a:gd name="T32" fmla="*/ 0 w 9"/>
                <a:gd name="T33" fmla="*/ 0 h 132"/>
                <a:gd name="T34" fmla="*/ 0 w 9"/>
                <a:gd name="T35" fmla="*/ 0 h 132"/>
                <a:gd name="T36" fmla="*/ 0 w 9"/>
                <a:gd name="T37" fmla="*/ 0 h 132"/>
                <a:gd name="T38" fmla="*/ 0 w 9"/>
                <a:gd name="T39" fmla="*/ 0 h 132"/>
                <a:gd name="T40" fmla="*/ 0 w 9"/>
                <a:gd name="T41" fmla="*/ 0 h 132"/>
                <a:gd name="T42" fmla="*/ 0 w 9"/>
                <a:gd name="T43" fmla="*/ 0 h 132"/>
                <a:gd name="T44" fmla="*/ 0 w 9"/>
                <a:gd name="T45" fmla="*/ 0 h 132"/>
                <a:gd name="T46" fmla="*/ 0 w 9"/>
                <a:gd name="T47" fmla="*/ 0 h 132"/>
                <a:gd name="T48" fmla="*/ 0 w 9"/>
                <a:gd name="T49" fmla="*/ 0 h 132"/>
                <a:gd name="T50" fmla="*/ 0 w 9"/>
                <a:gd name="T51" fmla="*/ 0 h 132"/>
                <a:gd name="T52" fmla="*/ 0 w 9"/>
                <a:gd name="T53" fmla="*/ 0 h 132"/>
                <a:gd name="T54" fmla="*/ 0 w 9"/>
                <a:gd name="T55" fmla="*/ 0 h 132"/>
                <a:gd name="T56" fmla="*/ 0 w 9"/>
                <a:gd name="T57" fmla="*/ 0 h 132"/>
                <a:gd name="T58" fmla="*/ 0 w 9"/>
                <a:gd name="T59" fmla="*/ 0 h 132"/>
                <a:gd name="T60" fmla="*/ 0 w 9"/>
                <a:gd name="T61" fmla="*/ 0 h 132"/>
                <a:gd name="T62" fmla="*/ 0 w 9"/>
                <a:gd name="T63" fmla="*/ 0 h 132"/>
                <a:gd name="T64" fmla="*/ 0 w 9"/>
                <a:gd name="T65" fmla="*/ 0 h 132"/>
                <a:gd name="T66" fmla="*/ 0 w 9"/>
                <a:gd name="T67" fmla="*/ 0 h 132"/>
                <a:gd name="T68" fmla="*/ 0 w 9"/>
                <a:gd name="T69" fmla="*/ 0 h 132"/>
                <a:gd name="T70" fmla="*/ 0 w 9"/>
                <a:gd name="T71" fmla="*/ 0 h 132"/>
                <a:gd name="T72" fmla="*/ 0 w 9"/>
                <a:gd name="T73" fmla="*/ 0 h 132"/>
                <a:gd name="T74" fmla="*/ 0 w 9"/>
                <a:gd name="T75" fmla="*/ 0 h 132"/>
                <a:gd name="T76" fmla="*/ 0 w 9"/>
                <a:gd name="T77" fmla="*/ 0 h 132"/>
                <a:gd name="T78" fmla="*/ 0 w 9"/>
                <a:gd name="T79" fmla="*/ 0 h 132"/>
                <a:gd name="T80" fmla="*/ 0 w 9"/>
                <a:gd name="T81" fmla="*/ 0 h 132"/>
                <a:gd name="T82" fmla="*/ 0 w 9"/>
                <a:gd name="T83" fmla="*/ 0 h 132"/>
                <a:gd name="T84" fmla="*/ 0 w 9"/>
                <a:gd name="T85" fmla="*/ 0 h 132"/>
                <a:gd name="T86" fmla="*/ 0 w 9"/>
                <a:gd name="T87" fmla="*/ 0 h 132"/>
                <a:gd name="T88" fmla="*/ 0 w 9"/>
                <a:gd name="T89" fmla="*/ 0 h 132"/>
                <a:gd name="T90" fmla="*/ 0 w 9"/>
                <a:gd name="T91" fmla="*/ 0 h 132"/>
                <a:gd name="T92" fmla="*/ 0 w 9"/>
                <a:gd name="T93" fmla="*/ 0 h 132"/>
                <a:gd name="T94" fmla="*/ 0 w 9"/>
                <a:gd name="T95" fmla="*/ 0 h 132"/>
                <a:gd name="T96" fmla="*/ 0 w 9"/>
                <a:gd name="T97" fmla="*/ 0 h 132"/>
                <a:gd name="T98" fmla="*/ 0 w 9"/>
                <a:gd name="T99" fmla="*/ 0 h 132"/>
                <a:gd name="T100" fmla="*/ 0 w 9"/>
                <a:gd name="T101" fmla="*/ 0 h 132"/>
                <a:gd name="T102" fmla="*/ 0 w 9"/>
                <a:gd name="T103" fmla="*/ 0 h 132"/>
                <a:gd name="T104" fmla="*/ 0 w 9"/>
                <a:gd name="T105" fmla="*/ 0 h 132"/>
                <a:gd name="T106" fmla="*/ 0 w 9"/>
                <a:gd name="T107" fmla="*/ 0 h 132"/>
                <a:gd name="T108" fmla="*/ 0 w 9"/>
                <a:gd name="T109" fmla="*/ 0 h 132"/>
                <a:gd name="T110" fmla="*/ 0 w 9"/>
                <a:gd name="T111" fmla="*/ 0 h 132"/>
                <a:gd name="T112" fmla="*/ 0 w 9"/>
                <a:gd name="T113" fmla="*/ 0 h 132"/>
                <a:gd name="T114" fmla="*/ 0 w 9"/>
                <a:gd name="T115" fmla="*/ 0 h 132"/>
                <a:gd name="T116" fmla="*/ 0 w 9"/>
                <a:gd name="T117" fmla="*/ 0 h 1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
                <a:gd name="T178" fmla="*/ 0 h 132"/>
                <a:gd name="T179" fmla="*/ 9 w 9"/>
                <a:gd name="T180" fmla="*/ 132 h 1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 h="132">
                  <a:moveTo>
                    <a:pt x="0" y="130"/>
                  </a:moveTo>
                  <a:lnTo>
                    <a:pt x="0" y="130"/>
                  </a:lnTo>
                  <a:cubicBezTo>
                    <a:pt x="0" y="129"/>
                    <a:pt x="1" y="128"/>
                    <a:pt x="2" y="128"/>
                  </a:cubicBezTo>
                  <a:cubicBezTo>
                    <a:pt x="4" y="128"/>
                    <a:pt x="4" y="129"/>
                    <a:pt x="4" y="130"/>
                  </a:cubicBezTo>
                  <a:cubicBezTo>
                    <a:pt x="4" y="131"/>
                    <a:pt x="4" y="132"/>
                    <a:pt x="2" y="132"/>
                  </a:cubicBezTo>
                  <a:cubicBezTo>
                    <a:pt x="1" y="132"/>
                    <a:pt x="0" y="131"/>
                    <a:pt x="0" y="130"/>
                  </a:cubicBezTo>
                  <a:close/>
                  <a:moveTo>
                    <a:pt x="1" y="122"/>
                  </a:moveTo>
                  <a:lnTo>
                    <a:pt x="1" y="122"/>
                  </a:lnTo>
                  <a:cubicBezTo>
                    <a:pt x="1" y="121"/>
                    <a:pt x="2" y="120"/>
                    <a:pt x="3" y="120"/>
                  </a:cubicBezTo>
                  <a:cubicBezTo>
                    <a:pt x="4" y="120"/>
                    <a:pt x="5" y="121"/>
                    <a:pt x="5" y="122"/>
                  </a:cubicBezTo>
                  <a:cubicBezTo>
                    <a:pt x="5" y="123"/>
                    <a:pt x="4" y="124"/>
                    <a:pt x="3" y="124"/>
                  </a:cubicBezTo>
                  <a:cubicBezTo>
                    <a:pt x="2" y="124"/>
                    <a:pt x="1" y="123"/>
                    <a:pt x="1"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1" y="98"/>
                  </a:moveTo>
                  <a:lnTo>
                    <a:pt x="1" y="98"/>
                  </a:lnTo>
                  <a:cubicBezTo>
                    <a:pt x="1" y="97"/>
                    <a:pt x="2" y="96"/>
                    <a:pt x="4" y="96"/>
                  </a:cubicBezTo>
                  <a:cubicBezTo>
                    <a:pt x="5" y="96"/>
                    <a:pt x="6" y="97"/>
                    <a:pt x="6" y="98"/>
                  </a:cubicBezTo>
                  <a:cubicBezTo>
                    <a:pt x="6" y="99"/>
                    <a:pt x="5" y="100"/>
                    <a:pt x="4" y="100"/>
                  </a:cubicBezTo>
                  <a:cubicBezTo>
                    <a:pt x="2" y="100"/>
                    <a:pt x="1" y="99"/>
                    <a:pt x="1"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3" y="66"/>
                  </a:moveTo>
                  <a:lnTo>
                    <a:pt x="3" y="66"/>
                  </a:lnTo>
                  <a:cubicBezTo>
                    <a:pt x="3" y="65"/>
                    <a:pt x="3" y="64"/>
                    <a:pt x="5" y="64"/>
                  </a:cubicBezTo>
                  <a:cubicBezTo>
                    <a:pt x="6" y="64"/>
                    <a:pt x="7" y="65"/>
                    <a:pt x="7" y="66"/>
                  </a:cubicBezTo>
                  <a:cubicBezTo>
                    <a:pt x="7" y="67"/>
                    <a:pt x="6" y="68"/>
                    <a:pt x="5" y="68"/>
                  </a:cubicBezTo>
                  <a:cubicBezTo>
                    <a:pt x="3" y="68"/>
                    <a:pt x="3" y="67"/>
                    <a:pt x="3"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4" y="34"/>
                  </a:moveTo>
                  <a:lnTo>
                    <a:pt x="4" y="34"/>
                  </a:lnTo>
                  <a:cubicBezTo>
                    <a:pt x="4" y="33"/>
                    <a:pt x="4" y="32"/>
                    <a:pt x="6" y="32"/>
                  </a:cubicBezTo>
                  <a:cubicBezTo>
                    <a:pt x="7" y="32"/>
                    <a:pt x="8" y="33"/>
                    <a:pt x="8" y="34"/>
                  </a:cubicBezTo>
                  <a:cubicBezTo>
                    <a:pt x="8" y="35"/>
                    <a:pt x="7" y="36"/>
                    <a:pt x="6" y="36"/>
                  </a:cubicBezTo>
                  <a:cubicBezTo>
                    <a:pt x="4"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6" name="Freeform 465"/>
            <p:cNvSpPr>
              <a:spLocks noEditPoints="1"/>
            </p:cNvSpPr>
            <p:nvPr/>
          </p:nvSpPr>
          <p:spPr bwMode="auto">
            <a:xfrm>
              <a:off x="5028" y="2705"/>
              <a:ext cx="2" cy="136"/>
            </a:xfrm>
            <a:custGeom>
              <a:avLst/>
              <a:gdLst>
                <a:gd name="T0" fmla="*/ 0 w 8"/>
                <a:gd name="T1" fmla="*/ 0 h 436"/>
                <a:gd name="T2" fmla="*/ 0 w 8"/>
                <a:gd name="T3" fmla="*/ 0 h 436"/>
                <a:gd name="T4" fmla="*/ 0 w 8"/>
                <a:gd name="T5" fmla="*/ 0 h 436"/>
                <a:gd name="T6" fmla="*/ 0 w 8"/>
                <a:gd name="T7" fmla="*/ 0 h 436"/>
                <a:gd name="T8" fmla="*/ 0 w 8"/>
                <a:gd name="T9" fmla="*/ 0 h 436"/>
                <a:gd name="T10" fmla="*/ 0 w 8"/>
                <a:gd name="T11" fmla="*/ 0 h 436"/>
                <a:gd name="T12" fmla="*/ 0 w 8"/>
                <a:gd name="T13" fmla="*/ 0 h 436"/>
                <a:gd name="T14" fmla="*/ 0 w 8"/>
                <a:gd name="T15" fmla="*/ 0 h 436"/>
                <a:gd name="T16" fmla="*/ 0 w 8"/>
                <a:gd name="T17" fmla="*/ 0 h 436"/>
                <a:gd name="T18" fmla="*/ 0 w 8"/>
                <a:gd name="T19" fmla="*/ 0 h 436"/>
                <a:gd name="T20" fmla="*/ 0 w 8"/>
                <a:gd name="T21" fmla="*/ 0 h 436"/>
                <a:gd name="T22" fmla="*/ 0 w 8"/>
                <a:gd name="T23" fmla="*/ 0 h 436"/>
                <a:gd name="T24" fmla="*/ 0 w 8"/>
                <a:gd name="T25" fmla="*/ 0 h 436"/>
                <a:gd name="T26" fmla="*/ 0 w 8"/>
                <a:gd name="T27" fmla="*/ 0 h 436"/>
                <a:gd name="T28" fmla="*/ 0 w 8"/>
                <a:gd name="T29" fmla="*/ 0 h 436"/>
                <a:gd name="T30" fmla="*/ 0 w 8"/>
                <a:gd name="T31" fmla="*/ 0 h 436"/>
                <a:gd name="T32" fmla="*/ 0 w 8"/>
                <a:gd name="T33" fmla="*/ 0 h 436"/>
                <a:gd name="T34" fmla="*/ 0 w 8"/>
                <a:gd name="T35" fmla="*/ 0 h 436"/>
                <a:gd name="T36" fmla="*/ 0 w 8"/>
                <a:gd name="T37" fmla="*/ 0 h 436"/>
                <a:gd name="T38" fmla="*/ 0 w 8"/>
                <a:gd name="T39" fmla="*/ 0 h 436"/>
                <a:gd name="T40" fmla="*/ 0 w 8"/>
                <a:gd name="T41" fmla="*/ 0 h 436"/>
                <a:gd name="T42" fmla="*/ 0 w 8"/>
                <a:gd name="T43" fmla="*/ 0 h 436"/>
                <a:gd name="T44" fmla="*/ 0 w 8"/>
                <a:gd name="T45" fmla="*/ 0 h 436"/>
                <a:gd name="T46" fmla="*/ 0 w 8"/>
                <a:gd name="T47" fmla="*/ 0 h 436"/>
                <a:gd name="T48" fmla="*/ 0 w 8"/>
                <a:gd name="T49" fmla="*/ 0 h 436"/>
                <a:gd name="T50" fmla="*/ 0 w 8"/>
                <a:gd name="T51" fmla="*/ 0 h 436"/>
                <a:gd name="T52" fmla="*/ 0 w 8"/>
                <a:gd name="T53" fmla="*/ 0 h 436"/>
                <a:gd name="T54" fmla="*/ 0 w 8"/>
                <a:gd name="T55" fmla="*/ 0 h 436"/>
                <a:gd name="T56" fmla="*/ 0 w 8"/>
                <a:gd name="T57" fmla="*/ 0 h 436"/>
                <a:gd name="T58" fmla="*/ 0 w 8"/>
                <a:gd name="T59" fmla="*/ 0 h 436"/>
                <a:gd name="T60" fmla="*/ 0 w 8"/>
                <a:gd name="T61" fmla="*/ 0 h 436"/>
                <a:gd name="T62" fmla="*/ 0 w 8"/>
                <a:gd name="T63" fmla="*/ 0 h 436"/>
                <a:gd name="T64" fmla="*/ 0 w 8"/>
                <a:gd name="T65" fmla="*/ 0 h 436"/>
                <a:gd name="T66" fmla="*/ 0 w 8"/>
                <a:gd name="T67" fmla="*/ 0 h 436"/>
                <a:gd name="T68" fmla="*/ 0 w 8"/>
                <a:gd name="T69" fmla="*/ 0 h 436"/>
                <a:gd name="T70" fmla="*/ 0 w 8"/>
                <a:gd name="T71" fmla="*/ 0 h 436"/>
                <a:gd name="T72" fmla="*/ 0 w 8"/>
                <a:gd name="T73" fmla="*/ 0 h 436"/>
                <a:gd name="T74" fmla="*/ 0 w 8"/>
                <a:gd name="T75" fmla="*/ 0 h 436"/>
                <a:gd name="T76" fmla="*/ 0 w 8"/>
                <a:gd name="T77" fmla="*/ 0 h 436"/>
                <a:gd name="T78" fmla="*/ 0 w 8"/>
                <a:gd name="T79" fmla="*/ 0 h 436"/>
                <a:gd name="T80" fmla="*/ 0 w 8"/>
                <a:gd name="T81" fmla="*/ 0 h 436"/>
                <a:gd name="T82" fmla="*/ 0 w 8"/>
                <a:gd name="T83" fmla="*/ 0 h 436"/>
                <a:gd name="T84" fmla="*/ 0 w 8"/>
                <a:gd name="T85" fmla="*/ 0 h 436"/>
                <a:gd name="T86" fmla="*/ 0 w 8"/>
                <a:gd name="T87" fmla="*/ 0 h 436"/>
                <a:gd name="T88" fmla="*/ 0 w 8"/>
                <a:gd name="T89" fmla="*/ 0 h 436"/>
                <a:gd name="T90" fmla="*/ 0 w 8"/>
                <a:gd name="T91" fmla="*/ 0 h 436"/>
                <a:gd name="T92" fmla="*/ 0 w 8"/>
                <a:gd name="T93" fmla="*/ 0 h 436"/>
                <a:gd name="T94" fmla="*/ 0 w 8"/>
                <a:gd name="T95" fmla="*/ 0 h 436"/>
                <a:gd name="T96" fmla="*/ 0 w 8"/>
                <a:gd name="T97" fmla="*/ 0 h 436"/>
                <a:gd name="T98" fmla="*/ 0 w 8"/>
                <a:gd name="T99" fmla="*/ 0 h 436"/>
                <a:gd name="T100" fmla="*/ 0 w 8"/>
                <a:gd name="T101" fmla="*/ 0 h 436"/>
                <a:gd name="T102" fmla="*/ 0 w 8"/>
                <a:gd name="T103" fmla="*/ 0 h 436"/>
                <a:gd name="T104" fmla="*/ 0 w 8"/>
                <a:gd name="T105" fmla="*/ 0 h 436"/>
                <a:gd name="T106" fmla="*/ 0 w 8"/>
                <a:gd name="T107" fmla="*/ 0 h 436"/>
                <a:gd name="T108" fmla="*/ 0 w 8"/>
                <a:gd name="T109" fmla="*/ 0 h 4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
                <a:gd name="T166" fmla="*/ 0 h 436"/>
                <a:gd name="T167" fmla="*/ 8 w 8"/>
                <a:gd name="T168" fmla="*/ 436 h 4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 h="436">
                  <a:moveTo>
                    <a:pt x="0" y="434"/>
                  </a:moveTo>
                  <a:lnTo>
                    <a:pt x="0" y="434"/>
                  </a:lnTo>
                  <a:cubicBezTo>
                    <a:pt x="0" y="433"/>
                    <a:pt x="1" y="432"/>
                    <a:pt x="2" y="432"/>
                  </a:cubicBezTo>
                  <a:cubicBezTo>
                    <a:pt x="3" y="432"/>
                    <a:pt x="4" y="433"/>
                    <a:pt x="4" y="434"/>
                  </a:cubicBezTo>
                  <a:cubicBezTo>
                    <a:pt x="4" y="435"/>
                    <a:pt x="3" y="436"/>
                    <a:pt x="2" y="436"/>
                  </a:cubicBezTo>
                  <a:cubicBezTo>
                    <a:pt x="1" y="436"/>
                    <a:pt x="0" y="435"/>
                    <a:pt x="0" y="434"/>
                  </a:cubicBezTo>
                  <a:close/>
                  <a:moveTo>
                    <a:pt x="0" y="426"/>
                  </a:moveTo>
                  <a:lnTo>
                    <a:pt x="0" y="426"/>
                  </a:lnTo>
                  <a:cubicBezTo>
                    <a:pt x="0" y="425"/>
                    <a:pt x="1" y="424"/>
                    <a:pt x="2" y="424"/>
                  </a:cubicBezTo>
                  <a:cubicBezTo>
                    <a:pt x="3" y="424"/>
                    <a:pt x="4" y="425"/>
                    <a:pt x="4" y="426"/>
                  </a:cubicBezTo>
                  <a:cubicBezTo>
                    <a:pt x="4" y="427"/>
                    <a:pt x="3" y="428"/>
                    <a:pt x="2" y="428"/>
                  </a:cubicBezTo>
                  <a:cubicBezTo>
                    <a:pt x="1" y="428"/>
                    <a:pt x="0" y="427"/>
                    <a:pt x="0" y="426"/>
                  </a:cubicBezTo>
                  <a:close/>
                  <a:moveTo>
                    <a:pt x="0" y="418"/>
                  </a:moveTo>
                  <a:lnTo>
                    <a:pt x="0" y="418"/>
                  </a:lnTo>
                  <a:cubicBezTo>
                    <a:pt x="0" y="417"/>
                    <a:pt x="1" y="416"/>
                    <a:pt x="2" y="416"/>
                  </a:cubicBezTo>
                  <a:cubicBezTo>
                    <a:pt x="4" y="416"/>
                    <a:pt x="4" y="417"/>
                    <a:pt x="4" y="418"/>
                  </a:cubicBezTo>
                  <a:cubicBezTo>
                    <a:pt x="4" y="419"/>
                    <a:pt x="4" y="420"/>
                    <a:pt x="2" y="420"/>
                  </a:cubicBezTo>
                  <a:cubicBezTo>
                    <a:pt x="1" y="420"/>
                    <a:pt x="0" y="419"/>
                    <a:pt x="0" y="418"/>
                  </a:cubicBezTo>
                  <a:close/>
                  <a:moveTo>
                    <a:pt x="1" y="410"/>
                  </a:moveTo>
                  <a:lnTo>
                    <a:pt x="1" y="410"/>
                  </a:lnTo>
                  <a:cubicBezTo>
                    <a:pt x="1" y="409"/>
                    <a:pt x="1" y="408"/>
                    <a:pt x="3" y="408"/>
                  </a:cubicBezTo>
                  <a:cubicBezTo>
                    <a:pt x="4" y="408"/>
                    <a:pt x="5" y="409"/>
                    <a:pt x="5" y="410"/>
                  </a:cubicBezTo>
                  <a:cubicBezTo>
                    <a:pt x="5" y="411"/>
                    <a:pt x="4" y="412"/>
                    <a:pt x="3" y="412"/>
                  </a:cubicBezTo>
                  <a:cubicBezTo>
                    <a:pt x="1" y="412"/>
                    <a:pt x="1" y="411"/>
                    <a:pt x="1" y="410"/>
                  </a:cubicBezTo>
                  <a:close/>
                  <a:moveTo>
                    <a:pt x="1" y="402"/>
                  </a:moveTo>
                  <a:lnTo>
                    <a:pt x="1" y="402"/>
                  </a:lnTo>
                  <a:cubicBezTo>
                    <a:pt x="1" y="401"/>
                    <a:pt x="2" y="400"/>
                    <a:pt x="3" y="400"/>
                  </a:cubicBezTo>
                  <a:cubicBezTo>
                    <a:pt x="4" y="400"/>
                    <a:pt x="5" y="401"/>
                    <a:pt x="5" y="402"/>
                  </a:cubicBezTo>
                  <a:cubicBezTo>
                    <a:pt x="5" y="403"/>
                    <a:pt x="4" y="404"/>
                    <a:pt x="3" y="404"/>
                  </a:cubicBezTo>
                  <a:cubicBezTo>
                    <a:pt x="2" y="404"/>
                    <a:pt x="1" y="403"/>
                    <a:pt x="1" y="402"/>
                  </a:cubicBezTo>
                  <a:close/>
                  <a:moveTo>
                    <a:pt x="1" y="394"/>
                  </a:moveTo>
                  <a:lnTo>
                    <a:pt x="1" y="394"/>
                  </a:lnTo>
                  <a:cubicBezTo>
                    <a:pt x="1" y="393"/>
                    <a:pt x="2" y="392"/>
                    <a:pt x="3" y="392"/>
                  </a:cubicBezTo>
                  <a:cubicBezTo>
                    <a:pt x="4" y="392"/>
                    <a:pt x="5" y="393"/>
                    <a:pt x="5" y="394"/>
                  </a:cubicBezTo>
                  <a:cubicBezTo>
                    <a:pt x="5" y="395"/>
                    <a:pt x="4" y="396"/>
                    <a:pt x="3" y="396"/>
                  </a:cubicBezTo>
                  <a:cubicBezTo>
                    <a:pt x="2" y="396"/>
                    <a:pt x="1" y="395"/>
                    <a:pt x="1" y="394"/>
                  </a:cubicBezTo>
                  <a:close/>
                  <a:moveTo>
                    <a:pt x="1" y="386"/>
                  </a:moveTo>
                  <a:lnTo>
                    <a:pt x="1" y="386"/>
                  </a:lnTo>
                  <a:cubicBezTo>
                    <a:pt x="1" y="385"/>
                    <a:pt x="2" y="384"/>
                    <a:pt x="3" y="384"/>
                  </a:cubicBezTo>
                  <a:cubicBezTo>
                    <a:pt x="4" y="384"/>
                    <a:pt x="5" y="385"/>
                    <a:pt x="5" y="386"/>
                  </a:cubicBezTo>
                  <a:cubicBezTo>
                    <a:pt x="5" y="387"/>
                    <a:pt x="4" y="388"/>
                    <a:pt x="3" y="388"/>
                  </a:cubicBezTo>
                  <a:cubicBezTo>
                    <a:pt x="2" y="388"/>
                    <a:pt x="1" y="387"/>
                    <a:pt x="1" y="386"/>
                  </a:cubicBezTo>
                  <a:close/>
                  <a:moveTo>
                    <a:pt x="1" y="378"/>
                  </a:moveTo>
                  <a:lnTo>
                    <a:pt x="1" y="378"/>
                  </a:lnTo>
                  <a:cubicBezTo>
                    <a:pt x="1" y="377"/>
                    <a:pt x="2" y="376"/>
                    <a:pt x="3" y="376"/>
                  </a:cubicBezTo>
                  <a:cubicBezTo>
                    <a:pt x="4" y="376"/>
                    <a:pt x="5" y="377"/>
                    <a:pt x="5" y="378"/>
                  </a:cubicBezTo>
                  <a:cubicBezTo>
                    <a:pt x="5" y="379"/>
                    <a:pt x="4" y="380"/>
                    <a:pt x="3" y="380"/>
                  </a:cubicBezTo>
                  <a:cubicBezTo>
                    <a:pt x="2" y="380"/>
                    <a:pt x="1" y="379"/>
                    <a:pt x="1" y="378"/>
                  </a:cubicBezTo>
                  <a:close/>
                  <a:moveTo>
                    <a:pt x="1" y="370"/>
                  </a:moveTo>
                  <a:lnTo>
                    <a:pt x="1" y="370"/>
                  </a:lnTo>
                  <a:cubicBezTo>
                    <a:pt x="1" y="369"/>
                    <a:pt x="2" y="368"/>
                    <a:pt x="3" y="368"/>
                  </a:cubicBezTo>
                  <a:cubicBezTo>
                    <a:pt x="4" y="368"/>
                    <a:pt x="5" y="369"/>
                    <a:pt x="5" y="370"/>
                  </a:cubicBezTo>
                  <a:cubicBezTo>
                    <a:pt x="5" y="371"/>
                    <a:pt x="4" y="372"/>
                    <a:pt x="3" y="372"/>
                  </a:cubicBezTo>
                  <a:cubicBezTo>
                    <a:pt x="2" y="372"/>
                    <a:pt x="1" y="371"/>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4" y="336"/>
                    <a:pt x="5" y="337"/>
                    <a:pt x="5" y="338"/>
                  </a:cubicBezTo>
                  <a:cubicBezTo>
                    <a:pt x="5" y="339"/>
                    <a:pt x="4" y="340"/>
                    <a:pt x="3" y="340"/>
                  </a:cubicBezTo>
                  <a:cubicBezTo>
                    <a:pt x="2" y="340"/>
                    <a:pt x="1" y="339"/>
                    <a:pt x="1" y="338"/>
                  </a:cubicBezTo>
                  <a:close/>
                  <a:moveTo>
                    <a:pt x="1" y="330"/>
                  </a:moveTo>
                  <a:lnTo>
                    <a:pt x="1" y="330"/>
                  </a:lnTo>
                  <a:cubicBezTo>
                    <a:pt x="1" y="329"/>
                    <a:pt x="2" y="328"/>
                    <a:pt x="3" y="328"/>
                  </a:cubicBezTo>
                  <a:cubicBezTo>
                    <a:pt x="4" y="328"/>
                    <a:pt x="5" y="329"/>
                    <a:pt x="5" y="330"/>
                  </a:cubicBezTo>
                  <a:cubicBezTo>
                    <a:pt x="5" y="331"/>
                    <a:pt x="4" y="332"/>
                    <a:pt x="3" y="332"/>
                  </a:cubicBezTo>
                  <a:cubicBezTo>
                    <a:pt x="2" y="332"/>
                    <a:pt x="1" y="331"/>
                    <a:pt x="1" y="330"/>
                  </a:cubicBezTo>
                  <a:close/>
                  <a:moveTo>
                    <a:pt x="1" y="322"/>
                  </a:moveTo>
                  <a:lnTo>
                    <a:pt x="1" y="322"/>
                  </a:lnTo>
                  <a:cubicBezTo>
                    <a:pt x="1" y="321"/>
                    <a:pt x="2" y="320"/>
                    <a:pt x="3" y="320"/>
                  </a:cubicBezTo>
                  <a:cubicBezTo>
                    <a:pt x="4" y="320"/>
                    <a:pt x="5" y="321"/>
                    <a:pt x="5" y="322"/>
                  </a:cubicBezTo>
                  <a:cubicBezTo>
                    <a:pt x="5" y="323"/>
                    <a:pt x="4" y="324"/>
                    <a:pt x="3" y="324"/>
                  </a:cubicBezTo>
                  <a:cubicBezTo>
                    <a:pt x="2" y="324"/>
                    <a:pt x="1" y="323"/>
                    <a:pt x="1" y="322"/>
                  </a:cubicBezTo>
                  <a:close/>
                  <a:moveTo>
                    <a:pt x="1" y="314"/>
                  </a:moveTo>
                  <a:lnTo>
                    <a:pt x="1" y="314"/>
                  </a:lnTo>
                  <a:cubicBezTo>
                    <a:pt x="1" y="313"/>
                    <a:pt x="2" y="312"/>
                    <a:pt x="3" y="312"/>
                  </a:cubicBezTo>
                  <a:cubicBezTo>
                    <a:pt x="5" y="312"/>
                    <a:pt x="5" y="313"/>
                    <a:pt x="5" y="314"/>
                  </a:cubicBezTo>
                  <a:cubicBezTo>
                    <a:pt x="5" y="315"/>
                    <a:pt x="5" y="316"/>
                    <a:pt x="3" y="316"/>
                  </a:cubicBezTo>
                  <a:cubicBezTo>
                    <a:pt x="2" y="316"/>
                    <a:pt x="1" y="315"/>
                    <a:pt x="1" y="314"/>
                  </a:cubicBezTo>
                  <a:close/>
                  <a:moveTo>
                    <a:pt x="2" y="306"/>
                  </a:moveTo>
                  <a:lnTo>
                    <a:pt x="2" y="306"/>
                  </a:lnTo>
                  <a:cubicBezTo>
                    <a:pt x="2" y="305"/>
                    <a:pt x="2" y="304"/>
                    <a:pt x="4" y="304"/>
                  </a:cubicBezTo>
                  <a:cubicBezTo>
                    <a:pt x="5" y="304"/>
                    <a:pt x="6" y="305"/>
                    <a:pt x="6" y="306"/>
                  </a:cubicBezTo>
                  <a:cubicBezTo>
                    <a:pt x="6" y="307"/>
                    <a:pt x="5" y="308"/>
                    <a:pt x="4" y="308"/>
                  </a:cubicBezTo>
                  <a:cubicBezTo>
                    <a:pt x="2" y="308"/>
                    <a:pt x="2" y="307"/>
                    <a:pt x="2" y="306"/>
                  </a:cubicBezTo>
                  <a:close/>
                  <a:moveTo>
                    <a:pt x="2" y="298"/>
                  </a:moveTo>
                  <a:lnTo>
                    <a:pt x="2" y="298"/>
                  </a:lnTo>
                  <a:cubicBezTo>
                    <a:pt x="2" y="297"/>
                    <a:pt x="2" y="296"/>
                    <a:pt x="4" y="296"/>
                  </a:cubicBezTo>
                  <a:cubicBezTo>
                    <a:pt x="5" y="296"/>
                    <a:pt x="6" y="297"/>
                    <a:pt x="6" y="298"/>
                  </a:cubicBezTo>
                  <a:cubicBezTo>
                    <a:pt x="6" y="299"/>
                    <a:pt x="5" y="300"/>
                    <a:pt x="4" y="300"/>
                  </a:cubicBezTo>
                  <a:cubicBezTo>
                    <a:pt x="2" y="300"/>
                    <a:pt x="2" y="299"/>
                    <a:pt x="2" y="298"/>
                  </a:cubicBezTo>
                  <a:close/>
                  <a:moveTo>
                    <a:pt x="2" y="290"/>
                  </a:moveTo>
                  <a:lnTo>
                    <a:pt x="2" y="290"/>
                  </a:lnTo>
                  <a:cubicBezTo>
                    <a:pt x="2" y="289"/>
                    <a:pt x="3" y="288"/>
                    <a:pt x="4" y="288"/>
                  </a:cubicBezTo>
                  <a:cubicBezTo>
                    <a:pt x="5" y="288"/>
                    <a:pt x="6" y="289"/>
                    <a:pt x="6" y="290"/>
                  </a:cubicBezTo>
                  <a:cubicBezTo>
                    <a:pt x="6" y="291"/>
                    <a:pt x="5" y="292"/>
                    <a:pt x="4" y="292"/>
                  </a:cubicBezTo>
                  <a:cubicBezTo>
                    <a:pt x="3"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6" y="208"/>
                    <a:pt x="6" y="209"/>
                    <a:pt x="6" y="210"/>
                  </a:cubicBezTo>
                  <a:cubicBezTo>
                    <a:pt x="6" y="211"/>
                    <a:pt x="6" y="212"/>
                    <a:pt x="4" y="212"/>
                  </a:cubicBezTo>
                  <a:cubicBezTo>
                    <a:pt x="3" y="212"/>
                    <a:pt x="2" y="211"/>
                    <a:pt x="2" y="210"/>
                  </a:cubicBezTo>
                  <a:close/>
                  <a:moveTo>
                    <a:pt x="3" y="202"/>
                  </a:moveTo>
                  <a:lnTo>
                    <a:pt x="3" y="202"/>
                  </a:lnTo>
                  <a:cubicBezTo>
                    <a:pt x="3" y="201"/>
                    <a:pt x="3" y="200"/>
                    <a:pt x="5" y="200"/>
                  </a:cubicBezTo>
                  <a:cubicBezTo>
                    <a:pt x="6" y="200"/>
                    <a:pt x="7" y="201"/>
                    <a:pt x="7" y="202"/>
                  </a:cubicBezTo>
                  <a:cubicBezTo>
                    <a:pt x="7" y="203"/>
                    <a:pt x="6" y="204"/>
                    <a:pt x="5" y="204"/>
                  </a:cubicBezTo>
                  <a:cubicBezTo>
                    <a:pt x="3" y="204"/>
                    <a:pt x="3" y="203"/>
                    <a:pt x="3"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7" y="104"/>
                    <a:pt x="7" y="105"/>
                    <a:pt x="7" y="106"/>
                  </a:cubicBezTo>
                  <a:cubicBezTo>
                    <a:pt x="7" y="107"/>
                    <a:pt x="7" y="108"/>
                    <a:pt x="5" y="108"/>
                  </a:cubicBezTo>
                  <a:cubicBezTo>
                    <a:pt x="4" y="108"/>
                    <a:pt x="3" y="107"/>
                    <a:pt x="3" y="106"/>
                  </a:cubicBezTo>
                  <a:close/>
                  <a:moveTo>
                    <a:pt x="4" y="98"/>
                  </a:moveTo>
                  <a:lnTo>
                    <a:pt x="4" y="98"/>
                  </a:lnTo>
                  <a:cubicBezTo>
                    <a:pt x="4" y="97"/>
                    <a:pt x="4" y="96"/>
                    <a:pt x="6" y="96"/>
                  </a:cubicBezTo>
                  <a:cubicBezTo>
                    <a:pt x="7" y="96"/>
                    <a:pt x="8" y="97"/>
                    <a:pt x="8" y="98"/>
                  </a:cubicBezTo>
                  <a:cubicBezTo>
                    <a:pt x="8" y="99"/>
                    <a:pt x="7" y="100"/>
                    <a:pt x="6" y="100"/>
                  </a:cubicBezTo>
                  <a:cubicBezTo>
                    <a:pt x="4" y="100"/>
                    <a:pt x="4" y="99"/>
                    <a:pt x="4" y="98"/>
                  </a:cubicBezTo>
                  <a:close/>
                  <a:moveTo>
                    <a:pt x="4" y="90"/>
                  </a:moveTo>
                  <a:lnTo>
                    <a:pt x="4" y="90"/>
                  </a:lnTo>
                  <a:cubicBezTo>
                    <a:pt x="4" y="89"/>
                    <a:pt x="4" y="88"/>
                    <a:pt x="6" y="88"/>
                  </a:cubicBezTo>
                  <a:cubicBezTo>
                    <a:pt x="7" y="88"/>
                    <a:pt x="8" y="89"/>
                    <a:pt x="8" y="90"/>
                  </a:cubicBezTo>
                  <a:cubicBezTo>
                    <a:pt x="8" y="91"/>
                    <a:pt x="7" y="92"/>
                    <a:pt x="6" y="92"/>
                  </a:cubicBezTo>
                  <a:cubicBezTo>
                    <a:pt x="4"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7" name="Freeform 466"/>
            <p:cNvSpPr>
              <a:spLocks noEditPoints="1"/>
            </p:cNvSpPr>
            <p:nvPr/>
          </p:nvSpPr>
          <p:spPr bwMode="auto">
            <a:xfrm>
              <a:off x="5137" y="2675"/>
              <a:ext cx="3" cy="16"/>
            </a:xfrm>
            <a:custGeom>
              <a:avLst/>
              <a:gdLst>
                <a:gd name="T0" fmla="*/ 0 w 8"/>
                <a:gd name="T1" fmla="*/ 0 h 52"/>
                <a:gd name="T2" fmla="*/ 0 w 8"/>
                <a:gd name="T3" fmla="*/ 0 h 52"/>
                <a:gd name="T4" fmla="*/ 0 w 8"/>
                <a:gd name="T5" fmla="*/ 0 h 52"/>
                <a:gd name="T6" fmla="*/ 0 w 8"/>
                <a:gd name="T7" fmla="*/ 0 h 52"/>
                <a:gd name="T8" fmla="*/ 0 w 8"/>
                <a:gd name="T9" fmla="*/ 0 h 52"/>
                <a:gd name="T10" fmla="*/ 0 w 8"/>
                <a:gd name="T11" fmla="*/ 0 h 52"/>
                <a:gd name="T12" fmla="*/ 0 w 8"/>
                <a:gd name="T13" fmla="*/ 0 h 52"/>
                <a:gd name="T14" fmla="*/ 0 w 8"/>
                <a:gd name="T15" fmla="*/ 0 h 52"/>
                <a:gd name="T16" fmla="*/ 0 w 8"/>
                <a:gd name="T17" fmla="*/ 0 h 52"/>
                <a:gd name="T18" fmla="*/ 0 w 8"/>
                <a:gd name="T19" fmla="*/ 0 h 52"/>
                <a:gd name="T20" fmla="*/ 0 w 8"/>
                <a:gd name="T21" fmla="*/ 0 h 52"/>
                <a:gd name="T22" fmla="*/ 0 w 8"/>
                <a:gd name="T23" fmla="*/ 0 h 52"/>
                <a:gd name="T24" fmla="*/ 0 w 8"/>
                <a:gd name="T25" fmla="*/ 0 h 52"/>
                <a:gd name="T26" fmla="*/ 0 w 8"/>
                <a:gd name="T27" fmla="*/ 0 h 52"/>
                <a:gd name="T28" fmla="*/ 0 w 8"/>
                <a:gd name="T29" fmla="*/ 0 h 52"/>
                <a:gd name="T30" fmla="*/ 0 w 8"/>
                <a:gd name="T31" fmla="*/ 0 h 52"/>
                <a:gd name="T32" fmla="*/ 0 w 8"/>
                <a:gd name="T33" fmla="*/ 0 h 52"/>
                <a:gd name="T34" fmla="*/ 0 w 8"/>
                <a:gd name="T35" fmla="*/ 0 h 52"/>
                <a:gd name="T36" fmla="*/ 0 w 8"/>
                <a:gd name="T37" fmla="*/ 0 h 52"/>
                <a:gd name="T38" fmla="*/ 0 w 8"/>
                <a:gd name="T39" fmla="*/ 0 h 52"/>
                <a:gd name="T40" fmla="*/ 0 w 8"/>
                <a:gd name="T41" fmla="*/ 0 h 52"/>
                <a:gd name="T42" fmla="*/ 0 w 8"/>
                <a:gd name="T43" fmla="*/ 0 h 52"/>
                <a:gd name="T44" fmla="*/ 0 w 8"/>
                <a:gd name="T45" fmla="*/ 0 h 52"/>
                <a:gd name="T46" fmla="*/ 0 w 8"/>
                <a:gd name="T47" fmla="*/ 0 h 52"/>
                <a:gd name="T48" fmla="*/ 0 w 8"/>
                <a:gd name="T49" fmla="*/ 0 h 52"/>
                <a:gd name="T50" fmla="*/ 0 w 8"/>
                <a:gd name="T51" fmla="*/ 0 h 52"/>
                <a:gd name="T52" fmla="*/ 0 w 8"/>
                <a:gd name="T53" fmla="*/ 0 h 52"/>
                <a:gd name="T54" fmla="*/ 0 w 8"/>
                <a:gd name="T55" fmla="*/ 0 h 52"/>
                <a:gd name="T56" fmla="*/ 0 w 8"/>
                <a:gd name="T57" fmla="*/ 0 h 52"/>
                <a:gd name="T58" fmla="*/ 0 w 8"/>
                <a:gd name="T59" fmla="*/ 0 h 52"/>
                <a:gd name="T60" fmla="*/ 0 w 8"/>
                <a:gd name="T61" fmla="*/ 0 h 52"/>
                <a:gd name="T62" fmla="*/ 0 w 8"/>
                <a:gd name="T63" fmla="*/ 0 h 52"/>
                <a:gd name="T64" fmla="*/ 0 w 8"/>
                <a:gd name="T65" fmla="*/ 0 h 52"/>
                <a:gd name="T66" fmla="*/ 0 w 8"/>
                <a:gd name="T67" fmla="*/ 0 h 52"/>
                <a:gd name="T68" fmla="*/ 0 w 8"/>
                <a:gd name="T69" fmla="*/ 0 h 52"/>
                <a:gd name="T70" fmla="*/ 0 w 8"/>
                <a:gd name="T71" fmla="*/ 0 h 52"/>
                <a:gd name="T72" fmla="*/ 0 w 8"/>
                <a:gd name="T73" fmla="*/ 0 h 52"/>
                <a:gd name="T74" fmla="*/ 0 w 8"/>
                <a:gd name="T75" fmla="*/ 0 h 52"/>
                <a:gd name="T76" fmla="*/ 0 w 8"/>
                <a:gd name="T77" fmla="*/ 0 h 52"/>
                <a:gd name="T78" fmla="*/ 0 w 8"/>
                <a:gd name="T79" fmla="*/ 0 h 52"/>
                <a:gd name="T80" fmla="*/ 0 w 8"/>
                <a:gd name="T81" fmla="*/ 0 h 52"/>
                <a:gd name="T82" fmla="*/ 0 w 8"/>
                <a:gd name="T83" fmla="*/ 0 h 52"/>
                <a:gd name="T84" fmla="*/ 0 w 8"/>
                <a:gd name="T85" fmla="*/ 0 h 52"/>
                <a:gd name="T86" fmla="*/ 0 w 8"/>
                <a:gd name="T87" fmla="*/ 0 h 52"/>
                <a:gd name="T88" fmla="*/ 0 w 8"/>
                <a:gd name="T89" fmla="*/ 0 h 52"/>
                <a:gd name="T90" fmla="*/ 0 w 8"/>
                <a:gd name="T91" fmla="*/ 0 h 52"/>
                <a:gd name="T92" fmla="*/ 0 w 8"/>
                <a:gd name="T93" fmla="*/ 0 h 52"/>
                <a:gd name="T94" fmla="*/ 0 w 8"/>
                <a:gd name="T95" fmla="*/ 0 h 52"/>
                <a:gd name="T96" fmla="*/ 0 w 8"/>
                <a:gd name="T97" fmla="*/ 0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52"/>
                <a:gd name="T149" fmla="*/ 8 w 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52">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6" y="18"/>
                  </a:moveTo>
                  <a:lnTo>
                    <a:pt x="6" y="18"/>
                  </a:lnTo>
                  <a:cubicBezTo>
                    <a:pt x="6" y="19"/>
                    <a:pt x="5" y="20"/>
                    <a:pt x="4" y="20"/>
                  </a:cubicBezTo>
                  <a:cubicBezTo>
                    <a:pt x="2" y="20"/>
                    <a:pt x="2" y="19"/>
                    <a:pt x="2" y="18"/>
                  </a:cubicBezTo>
                  <a:cubicBezTo>
                    <a:pt x="2" y="17"/>
                    <a:pt x="2" y="16"/>
                    <a:pt x="4" y="16"/>
                  </a:cubicBezTo>
                  <a:cubicBezTo>
                    <a:pt x="5" y="16"/>
                    <a:pt x="6" y="17"/>
                    <a:pt x="6" y="18"/>
                  </a:cubicBezTo>
                  <a:close/>
                  <a:moveTo>
                    <a:pt x="6" y="26"/>
                  </a:moveTo>
                  <a:lnTo>
                    <a:pt x="6" y="26"/>
                  </a:lnTo>
                  <a:cubicBezTo>
                    <a:pt x="6" y="27"/>
                    <a:pt x="5" y="28"/>
                    <a:pt x="4" y="28"/>
                  </a:cubicBezTo>
                  <a:cubicBezTo>
                    <a:pt x="3" y="28"/>
                    <a:pt x="2" y="27"/>
                    <a:pt x="2" y="26"/>
                  </a:cubicBezTo>
                  <a:cubicBezTo>
                    <a:pt x="2" y="25"/>
                    <a:pt x="3" y="24"/>
                    <a:pt x="4" y="24"/>
                  </a:cubicBezTo>
                  <a:cubicBezTo>
                    <a:pt x="5" y="24"/>
                    <a:pt x="6" y="25"/>
                    <a:pt x="6" y="26"/>
                  </a:cubicBezTo>
                  <a:close/>
                  <a:moveTo>
                    <a:pt x="7" y="34"/>
                  </a:moveTo>
                  <a:lnTo>
                    <a:pt x="7" y="34"/>
                  </a:lnTo>
                  <a:cubicBezTo>
                    <a:pt x="7" y="35"/>
                    <a:pt x="6" y="36"/>
                    <a:pt x="5" y="36"/>
                  </a:cubicBezTo>
                  <a:cubicBezTo>
                    <a:pt x="4" y="36"/>
                    <a:pt x="3" y="35"/>
                    <a:pt x="3" y="34"/>
                  </a:cubicBezTo>
                  <a:cubicBezTo>
                    <a:pt x="3" y="33"/>
                    <a:pt x="4" y="32"/>
                    <a:pt x="5" y="32"/>
                  </a:cubicBezTo>
                  <a:cubicBezTo>
                    <a:pt x="6" y="32"/>
                    <a:pt x="7" y="33"/>
                    <a:pt x="7" y="34"/>
                  </a:cubicBezTo>
                  <a:close/>
                  <a:moveTo>
                    <a:pt x="7" y="42"/>
                  </a:moveTo>
                  <a:lnTo>
                    <a:pt x="7" y="42"/>
                  </a:lnTo>
                  <a:cubicBezTo>
                    <a:pt x="7" y="43"/>
                    <a:pt x="6" y="44"/>
                    <a:pt x="5" y="44"/>
                  </a:cubicBezTo>
                  <a:cubicBezTo>
                    <a:pt x="4" y="44"/>
                    <a:pt x="3" y="43"/>
                    <a:pt x="3" y="42"/>
                  </a:cubicBezTo>
                  <a:cubicBezTo>
                    <a:pt x="3" y="41"/>
                    <a:pt x="4" y="40"/>
                    <a:pt x="5" y="40"/>
                  </a:cubicBezTo>
                  <a:cubicBezTo>
                    <a:pt x="6" y="40"/>
                    <a:pt x="7" y="41"/>
                    <a:pt x="7" y="42"/>
                  </a:cubicBezTo>
                  <a:close/>
                  <a:moveTo>
                    <a:pt x="8" y="50"/>
                  </a:moveTo>
                  <a:lnTo>
                    <a:pt x="8" y="50"/>
                  </a:lnTo>
                  <a:cubicBezTo>
                    <a:pt x="8" y="51"/>
                    <a:pt x="7" y="52"/>
                    <a:pt x="6" y="52"/>
                  </a:cubicBezTo>
                  <a:cubicBezTo>
                    <a:pt x="5" y="52"/>
                    <a:pt x="4" y="51"/>
                    <a:pt x="4" y="50"/>
                  </a:cubicBezTo>
                  <a:cubicBezTo>
                    <a:pt x="4" y="49"/>
                    <a:pt x="5" y="48"/>
                    <a:pt x="6" y="48"/>
                  </a:cubicBezTo>
                  <a:cubicBezTo>
                    <a:pt x="7" y="48"/>
                    <a:pt x="8" y="49"/>
                    <a:pt x="8" y="5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8" name="Freeform 467"/>
            <p:cNvSpPr>
              <a:spLocks noEditPoints="1"/>
            </p:cNvSpPr>
            <p:nvPr/>
          </p:nvSpPr>
          <p:spPr bwMode="auto">
            <a:xfrm>
              <a:off x="5245" y="2498"/>
              <a:ext cx="3" cy="194"/>
            </a:xfrm>
            <a:custGeom>
              <a:avLst/>
              <a:gdLst>
                <a:gd name="T0" fmla="*/ 0 w 8"/>
                <a:gd name="T1" fmla="*/ 0 h 621"/>
                <a:gd name="T2" fmla="*/ 0 w 8"/>
                <a:gd name="T3" fmla="*/ 0 h 621"/>
                <a:gd name="T4" fmla="*/ 0 w 8"/>
                <a:gd name="T5" fmla="*/ 0 h 621"/>
                <a:gd name="T6" fmla="*/ 0 w 8"/>
                <a:gd name="T7" fmla="*/ 0 h 621"/>
                <a:gd name="T8" fmla="*/ 0 w 8"/>
                <a:gd name="T9" fmla="*/ 0 h 621"/>
                <a:gd name="T10" fmla="*/ 0 w 8"/>
                <a:gd name="T11" fmla="*/ 0 h 621"/>
                <a:gd name="T12" fmla="*/ 0 w 8"/>
                <a:gd name="T13" fmla="*/ 0 h 621"/>
                <a:gd name="T14" fmla="*/ 0 w 8"/>
                <a:gd name="T15" fmla="*/ 0 h 621"/>
                <a:gd name="T16" fmla="*/ 0 w 8"/>
                <a:gd name="T17" fmla="*/ 0 h 621"/>
                <a:gd name="T18" fmla="*/ 0 w 8"/>
                <a:gd name="T19" fmla="*/ 0 h 621"/>
                <a:gd name="T20" fmla="*/ 0 w 8"/>
                <a:gd name="T21" fmla="*/ 0 h 621"/>
                <a:gd name="T22" fmla="*/ 0 w 8"/>
                <a:gd name="T23" fmla="*/ 0 h 621"/>
                <a:gd name="T24" fmla="*/ 0 w 8"/>
                <a:gd name="T25" fmla="*/ 0 h 621"/>
                <a:gd name="T26" fmla="*/ 0 w 8"/>
                <a:gd name="T27" fmla="*/ 0 h 621"/>
                <a:gd name="T28" fmla="*/ 0 w 8"/>
                <a:gd name="T29" fmla="*/ 0 h 621"/>
                <a:gd name="T30" fmla="*/ 0 w 8"/>
                <a:gd name="T31" fmla="*/ 0 h 621"/>
                <a:gd name="T32" fmla="*/ 0 w 8"/>
                <a:gd name="T33" fmla="*/ 0 h 621"/>
                <a:gd name="T34" fmla="*/ 0 w 8"/>
                <a:gd name="T35" fmla="*/ 0 h 621"/>
                <a:gd name="T36" fmla="*/ 0 w 8"/>
                <a:gd name="T37" fmla="*/ 0 h 621"/>
                <a:gd name="T38" fmla="*/ 0 w 8"/>
                <a:gd name="T39" fmla="*/ 0 h 621"/>
                <a:gd name="T40" fmla="*/ 0 w 8"/>
                <a:gd name="T41" fmla="*/ 0 h 621"/>
                <a:gd name="T42" fmla="*/ 0 w 8"/>
                <a:gd name="T43" fmla="*/ 0 h 621"/>
                <a:gd name="T44" fmla="*/ 0 w 8"/>
                <a:gd name="T45" fmla="*/ 0 h 621"/>
                <a:gd name="T46" fmla="*/ 0 w 8"/>
                <a:gd name="T47" fmla="*/ 0 h 621"/>
                <a:gd name="T48" fmla="*/ 0 w 8"/>
                <a:gd name="T49" fmla="*/ 0 h 621"/>
                <a:gd name="T50" fmla="*/ 0 w 8"/>
                <a:gd name="T51" fmla="*/ 0 h 621"/>
                <a:gd name="T52" fmla="*/ 0 w 8"/>
                <a:gd name="T53" fmla="*/ 0 h 621"/>
                <a:gd name="T54" fmla="*/ 0 w 8"/>
                <a:gd name="T55" fmla="*/ 0 h 621"/>
                <a:gd name="T56" fmla="*/ 0 w 8"/>
                <a:gd name="T57" fmla="*/ 0 h 621"/>
                <a:gd name="T58" fmla="*/ 0 w 8"/>
                <a:gd name="T59" fmla="*/ 0 h 621"/>
                <a:gd name="T60" fmla="*/ 0 w 8"/>
                <a:gd name="T61" fmla="*/ 0 h 621"/>
                <a:gd name="T62" fmla="*/ 0 w 8"/>
                <a:gd name="T63" fmla="*/ 0 h 621"/>
                <a:gd name="T64" fmla="*/ 0 w 8"/>
                <a:gd name="T65" fmla="*/ 0 h 621"/>
                <a:gd name="T66" fmla="*/ 0 w 8"/>
                <a:gd name="T67" fmla="*/ 0 h 621"/>
                <a:gd name="T68" fmla="*/ 0 w 8"/>
                <a:gd name="T69" fmla="*/ 0 h 621"/>
                <a:gd name="T70" fmla="*/ 0 w 8"/>
                <a:gd name="T71" fmla="*/ 0 h 621"/>
                <a:gd name="T72" fmla="*/ 0 w 8"/>
                <a:gd name="T73" fmla="*/ 0 h 621"/>
                <a:gd name="T74" fmla="*/ 0 w 8"/>
                <a:gd name="T75" fmla="*/ 0 h 621"/>
                <a:gd name="T76" fmla="*/ 0 w 8"/>
                <a:gd name="T77" fmla="*/ 0 h 621"/>
                <a:gd name="T78" fmla="*/ 0 w 8"/>
                <a:gd name="T79" fmla="*/ 0 h 621"/>
                <a:gd name="T80" fmla="*/ 0 w 8"/>
                <a:gd name="T81" fmla="*/ 0 h 621"/>
                <a:gd name="T82" fmla="*/ 0 w 8"/>
                <a:gd name="T83" fmla="*/ 0 h 621"/>
                <a:gd name="T84" fmla="*/ 0 w 8"/>
                <a:gd name="T85" fmla="*/ 0 h 621"/>
                <a:gd name="T86" fmla="*/ 0 w 8"/>
                <a:gd name="T87" fmla="*/ 0 h 621"/>
                <a:gd name="T88" fmla="*/ 0 w 8"/>
                <a:gd name="T89" fmla="*/ 0 h 621"/>
                <a:gd name="T90" fmla="*/ 0 w 8"/>
                <a:gd name="T91" fmla="*/ 0 h 621"/>
                <a:gd name="T92" fmla="*/ 0 w 8"/>
                <a:gd name="T93" fmla="*/ 1 h 621"/>
                <a:gd name="T94" fmla="*/ 0 w 8"/>
                <a:gd name="T95" fmla="*/ 1 h 621"/>
                <a:gd name="T96" fmla="*/ 0 w 8"/>
                <a:gd name="T97" fmla="*/ 1 h 621"/>
                <a:gd name="T98" fmla="*/ 0 w 8"/>
                <a:gd name="T99" fmla="*/ 1 h 621"/>
                <a:gd name="T100" fmla="*/ 0 w 8"/>
                <a:gd name="T101" fmla="*/ 1 h 621"/>
                <a:gd name="T102" fmla="*/ 0 w 8"/>
                <a:gd name="T103" fmla="*/ 1 h 621"/>
                <a:gd name="T104" fmla="*/ 0 w 8"/>
                <a:gd name="T105" fmla="*/ 1 h 621"/>
                <a:gd name="T106" fmla="*/ 0 w 8"/>
                <a:gd name="T107" fmla="*/ 1 h 621"/>
                <a:gd name="T108" fmla="*/ 0 w 8"/>
                <a:gd name="T109" fmla="*/ 1 h 621"/>
                <a:gd name="T110" fmla="*/ 0 w 8"/>
                <a:gd name="T111" fmla="*/ 1 h 621"/>
                <a:gd name="T112" fmla="*/ 0 w 8"/>
                <a:gd name="T113" fmla="*/ 1 h 621"/>
                <a:gd name="T114" fmla="*/ 0 w 8"/>
                <a:gd name="T115" fmla="*/ 1 h 621"/>
                <a:gd name="T116" fmla="*/ 0 w 8"/>
                <a:gd name="T117" fmla="*/ 1 h 621"/>
                <a:gd name="T118" fmla="*/ 0 w 8"/>
                <a:gd name="T119" fmla="*/ 1 h 6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621"/>
                <a:gd name="T182" fmla="*/ 8 w 8"/>
                <a:gd name="T183" fmla="*/ 621 h 6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621">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4" y="44"/>
                    <a:pt x="2" y="44"/>
                  </a:cubicBezTo>
                  <a:cubicBezTo>
                    <a:pt x="1" y="44"/>
                    <a:pt x="0" y="43"/>
                    <a:pt x="0" y="42"/>
                  </a:cubicBezTo>
                  <a:cubicBezTo>
                    <a:pt x="0" y="41"/>
                    <a:pt x="1" y="40"/>
                    <a:pt x="2" y="40"/>
                  </a:cubicBezTo>
                  <a:cubicBezTo>
                    <a:pt x="4" y="40"/>
                    <a:pt x="4" y="41"/>
                    <a:pt x="4" y="42"/>
                  </a:cubicBezTo>
                  <a:close/>
                  <a:moveTo>
                    <a:pt x="4" y="50"/>
                  </a:moveTo>
                  <a:lnTo>
                    <a:pt x="4" y="50"/>
                  </a:lnTo>
                  <a:cubicBezTo>
                    <a:pt x="4" y="51"/>
                    <a:pt x="4" y="52"/>
                    <a:pt x="2" y="52"/>
                  </a:cubicBezTo>
                  <a:cubicBezTo>
                    <a:pt x="1" y="52"/>
                    <a:pt x="0" y="51"/>
                    <a:pt x="0" y="50"/>
                  </a:cubicBezTo>
                  <a:cubicBezTo>
                    <a:pt x="0" y="49"/>
                    <a:pt x="1" y="48"/>
                    <a:pt x="2" y="48"/>
                  </a:cubicBezTo>
                  <a:cubicBezTo>
                    <a:pt x="4" y="48"/>
                    <a:pt x="4" y="49"/>
                    <a:pt x="4" y="50"/>
                  </a:cubicBezTo>
                  <a:close/>
                  <a:moveTo>
                    <a:pt x="5" y="58"/>
                  </a:moveTo>
                  <a:lnTo>
                    <a:pt x="5" y="58"/>
                  </a:lnTo>
                  <a:cubicBezTo>
                    <a:pt x="5" y="59"/>
                    <a:pt x="4" y="60"/>
                    <a:pt x="3" y="60"/>
                  </a:cubicBezTo>
                  <a:cubicBezTo>
                    <a:pt x="1" y="60"/>
                    <a:pt x="1" y="59"/>
                    <a:pt x="1" y="58"/>
                  </a:cubicBezTo>
                  <a:cubicBezTo>
                    <a:pt x="1" y="57"/>
                    <a:pt x="1" y="56"/>
                    <a:pt x="3" y="56"/>
                  </a:cubicBezTo>
                  <a:cubicBezTo>
                    <a:pt x="4" y="56"/>
                    <a:pt x="5" y="57"/>
                    <a:pt x="5" y="58"/>
                  </a:cubicBezTo>
                  <a:close/>
                  <a:moveTo>
                    <a:pt x="5" y="66"/>
                  </a:moveTo>
                  <a:lnTo>
                    <a:pt x="5" y="66"/>
                  </a:lnTo>
                  <a:cubicBezTo>
                    <a:pt x="5" y="67"/>
                    <a:pt x="4" y="68"/>
                    <a:pt x="3" y="68"/>
                  </a:cubicBezTo>
                  <a:cubicBezTo>
                    <a:pt x="1" y="68"/>
                    <a:pt x="1" y="67"/>
                    <a:pt x="1" y="66"/>
                  </a:cubicBezTo>
                  <a:cubicBezTo>
                    <a:pt x="1" y="65"/>
                    <a:pt x="1"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4" y="188"/>
                    <a:pt x="3" y="188"/>
                  </a:cubicBezTo>
                  <a:cubicBezTo>
                    <a:pt x="2" y="188"/>
                    <a:pt x="1" y="187"/>
                    <a:pt x="1" y="186"/>
                  </a:cubicBezTo>
                  <a:cubicBezTo>
                    <a:pt x="1" y="185"/>
                    <a:pt x="2" y="184"/>
                    <a:pt x="3" y="184"/>
                  </a:cubicBezTo>
                  <a:cubicBezTo>
                    <a:pt x="4" y="184"/>
                    <a:pt x="5" y="185"/>
                    <a:pt x="5" y="186"/>
                  </a:cubicBezTo>
                  <a:close/>
                  <a:moveTo>
                    <a:pt x="5" y="194"/>
                  </a:moveTo>
                  <a:lnTo>
                    <a:pt x="5" y="194"/>
                  </a:lnTo>
                  <a:cubicBezTo>
                    <a:pt x="5" y="195"/>
                    <a:pt x="5" y="196"/>
                    <a:pt x="3" y="196"/>
                  </a:cubicBezTo>
                  <a:cubicBezTo>
                    <a:pt x="2" y="196"/>
                    <a:pt x="1" y="195"/>
                    <a:pt x="1" y="194"/>
                  </a:cubicBezTo>
                  <a:cubicBezTo>
                    <a:pt x="1" y="193"/>
                    <a:pt x="2" y="192"/>
                    <a:pt x="3" y="192"/>
                  </a:cubicBezTo>
                  <a:cubicBezTo>
                    <a:pt x="5" y="192"/>
                    <a:pt x="5" y="193"/>
                    <a:pt x="5" y="194"/>
                  </a:cubicBezTo>
                  <a:close/>
                  <a:moveTo>
                    <a:pt x="5" y="202"/>
                  </a:moveTo>
                  <a:lnTo>
                    <a:pt x="5" y="202"/>
                  </a:lnTo>
                  <a:cubicBezTo>
                    <a:pt x="5" y="203"/>
                    <a:pt x="5" y="204"/>
                    <a:pt x="3" y="204"/>
                  </a:cubicBezTo>
                  <a:cubicBezTo>
                    <a:pt x="2" y="204"/>
                    <a:pt x="1" y="203"/>
                    <a:pt x="1" y="202"/>
                  </a:cubicBezTo>
                  <a:cubicBezTo>
                    <a:pt x="1" y="201"/>
                    <a:pt x="2" y="200"/>
                    <a:pt x="3" y="200"/>
                  </a:cubicBezTo>
                  <a:cubicBezTo>
                    <a:pt x="5" y="200"/>
                    <a:pt x="5" y="201"/>
                    <a:pt x="5" y="202"/>
                  </a:cubicBezTo>
                  <a:close/>
                  <a:moveTo>
                    <a:pt x="6" y="210"/>
                  </a:moveTo>
                  <a:lnTo>
                    <a:pt x="6" y="210"/>
                  </a:lnTo>
                  <a:cubicBezTo>
                    <a:pt x="6" y="211"/>
                    <a:pt x="5" y="212"/>
                    <a:pt x="4" y="212"/>
                  </a:cubicBezTo>
                  <a:cubicBezTo>
                    <a:pt x="2" y="212"/>
                    <a:pt x="2" y="211"/>
                    <a:pt x="2" y="210"/>
                  </a:cubicBezTo>
                  <a:cubicBezTo>
                    <a:pt x="2" y="209"/>
                    <a:pt x="2" y="208"/>
                    <a:pt x="4" y="208"/>
                  </a:cubicBezTo>
                  <a:cubicBezTo>
                    <a:pt x="5" y="208"/>
                    <a:pt x="6" y="209"/>
                    <a:pt x="6" y="210"/>
                  </a:cubicBezTo>
                  <a:close/>
                  <a:moveTo>
                    <a:pt x="6" y="218"/>
                  </a:moveTo>
                  <a:lnTo>
                    <a:pt x="6" y="218"/>
                  </a:lnTo>
                  <a:cubicBezTo>
                    <a:pt x="6" y="220"/>
                    <a:pt x="5" y="220"/>
                    <a:pt x="4" y="220"/>
                  </a:cubicBezTo>
                  <a:cubicBezTo>
                    <a:pt x="2" y="220"/>
                    <a:pt x="2" y="220"/>
                    <a:pt x="2" y="218"/>
                  </a:cubicBezTo>
                  <a:cubicBezTo>
                    <a:pt x="2" y="217"/>
                    <a:pt x="2" y="216"/>
                    <a:pt x="4" y="216"/>
                  </a:cubicBezTo>
                  <a:cubicBezTo>
                    <a:pt x="5" y="216"/>
                    <a:pt x="6" y="217"/>
                    <a:pt x="6" y="218"/>
                  </a:cubicBezTo>
                  <a:close/>
                  <a:moveTo>
                    <a:pt x="6" y="226"/>
                  </a:moveTo>
                  <a:lnTo>
                    <a:pt x="6" y="226"/>
                  </a:lnTo>
                  <a:cubicBezTo>
                    <a:pt x="6" y="228"/>
                    <a:pt x="5" y="228"/>
                    <a:pt x="4" y="228"/>
                  </a:cubicBezTo>
                  <a:cubicBezTo>
                    <a:pt x="3" y="228"/>
                    <a:pt x="2" y="228"/>
                    <a:pt x="2" y="226"/>
                  </a:cubicBezTo>
                  <a:cubicBezTo>
                    <a:pt x="2" y="225"/>
                    <a:pt x="3" y="224"/>
                    <a:pt x="4" y="224"/>
                  </a:cubicBezTo>
                  <a:cubicBezTo>
                    <a:pt x="5" y="224"/>
                    <a:pt x="6" y="225"/>
                    <a:pt x="6" y="226"/>
                  </a:cubicBezTo>
                  <a:close/>
                  <a:moveTo>
                    <a:pt x="6" y="234"/>
                  </a:moveTo>
                  <a:lnTo>
                    <a:pt x="6" y="234"/>
                  </a:lnTo>
                  <a:cubicBezTo>
                    <a:pt x="6" y="236"/>
                    <a:pt x="5" y="236"/>
                    <a:pt x="4" y="236"/>
                  </a:cubicBezTo>
                  <a:cubicBezTo>
                    <a:pt x="3" y="236"/>
                    <a:pt x="2" y="236"/>
                    <a:pt x="2" y="234"/>
                  </a:cubicBezTo>
                  <a:cubicBezTo>
                    <a:pt x="2" y="233"/>
                    <a:pt x="3" y="232"/>
                    <a:pt x="4" y="232"/>
                  </a:cubicBezTo>
                  <a:cubicBezTo>
                    <a:pt x="5" y="232"/>
                    <a:pt x="6" y="233"/>
                    <a:pt x="6" y="234"/>
                  </a:cubicBezTo>
                  <a:close/>
                  <a:moveTo>
                    <a:pt x="6" y="242"/>
                  </a:moveTo>
                  <a:lnTo>
                    <a:pt x="6" y="242"/>
                  </a:lnTo>
                  <a:cubicBezTo>
                    <a:pt x="6" y="244"/>
                    <a:pt x="5" y="244"/>
                    <a:pt x="4" y="244"/>
                  </a:cubicBezTo>
                  <a:cubicBezTo>
                    <a:pt x="3" y="244"/>
                    <a:pt x="2" y="244"/>
                    <a:pt x="2" y="242"/>
                  </a:cubicBezTo>
                  <a:cubicBezTo>
                    <a:pt x="2" y="241"/>
                    <a:pt x="3" y="240"/>
                    <a:pt x="4" y="240"/>
                  </a:cubicBezTo>
                  <a:cubicBezTo>
                    <a:pt x="5" y="240"/>
                    <a:pt x="6" y="241"/>
                    <a:pt x="6" y="242"/>
                  </a:cubicBezTo>
                  <a:close/>
                  <a:moveTo>
                    <a:pt x="6" y="250"/>
                  </a:moveTo>
                  <a:lnTo>
                    <a:pt x="6" y="250"/>
                  </a:lnTo>
                  <a:cubicBezTo>
                    <a:pt x="6" y="252"/>
                    <a:pt x="5" y="252"/>
                    <a:pt x="4" y="252"/>
                  </a:cubicBezTo>
                  <a:cubicBezTo>
                    <a:pt x="3" y="252"/>
                    <a:pt x="2" y="252"/>
                    <a:pt x="2" y="250"/>
                  </a:cubicBezTo>
                  <a:cubicBezTo>
                    <a:pt x="2" y="249"/>
                    <a:pt x="3" y="248"/>
                    <a:pt x="4" y="248"/>
                  </a:cubicBezTo>
                  <a:cubicBezTo>
                    <a:pt x="5" y="248"/>
                    <a:pt x="6" y="249"/>
                    <a:pt x="6" y="250"/>
                  </a:cubicBezTo>
                  <a:close/>
                  <a:moveTo>
                    <a:pt x="6" y="258"/>
                  </a:moveTo>
                  <a:lnTo>
                    <a:pt x="6" y="258"/>
                  </a:lnTo>
                  <a:cubicBezTo>
                    <a:pt x="6" y="260"/>
                    <a:pt x="5" y="260"/>
                    <a:pt x="4" y="260"/>
                  </a:cubicBezTo>
                  <a:cubicBezTo>
                    <a:pt x="3" y="260"/>
                    <a:pt x="2" y="260"/>
                    <a:pt x="2" y="258"/>
                  </a:cubicBezTo>
                  <a:cubicBezTo>
                    <a:pt x="2" y="257"/>
                    <a:pt x="3" y="256"/>
                    <a:pt x="4" y="256"/>
                  </a:cubicBezTo>
                  <a:cubicBezTo>
                    <a:pt x="5" y="256"/>
                    <a:pt x="6" y="257"/>
                    <a:pt x="6" y="258"/>
                  </a:cubicBezTo>
                  <a:close/>
                  <a:moveTo>
                    <a:pt x="6" y="266"/>
                  </a:moveTo>
                  <a:lnTo>
                    <a:pt x="6" y="266"/>
                  </a:lnTo>
                  <a:cubicBezTo>
                    <a:pt x="6" y="268"/>
                    <a:pt x="5" y="268"/>
                    <a:pt x="4" y="268"/>
                  </a:cubicBezTo>
                  <a:cubicBezTo>
                    <a:pt x="3" y="268"/>
                    <a:pt x="2" y="268"/>
                    <a:pt x="2" y="266"/>
                  </a:cubicBezTo>
                  <a:cubicBezTo>
                    <a:pt x="2" y="265"/>
                    <a:pt x="3" y="264"/>
                    <a:pt x="4" y="264"/>
                  </a:cubicBezTo>
                  <a:cubicBezTo>
                    <a:pt x="5" y="264"/>
                    <a:pt x="6" y="265"/>
                    <a:pt x="6" y="266"/>
                  </a:cubicBezTo>
                  <a:close/>
                  <a:moveTo>
                    <a:pt x="6" y="274"/>
                  </a:moveTo>
                  <a:lnTo>
                    <a:pt x="6" y="274"/>
                  </a:lnTo>
                  <a:cubicBezTo>
                    <a:pt x="6" y="276"/>
                    <a:pt x="5" y="276"/>
                    <a:pt x="4" y="276"/>
                  </a:cubicBezTo>
                  <a:cubicBezTo>
                    <a:pt x="3" y="276"/>
                    <a:pt x="2" y="276"/>
                    <a:pt x="2" y="274"/>
                  </a:cubicBezTo>
                  <a:cubicBezTo>
                    <a:pt x="2" y="273"/>
                    <a:pt x="3" y="272"/>
                    <a:pt x="4" y="272"/>
                  </a:cubicBezTo>
                  <a:cubicBezTo>
                    <a:pt x="5" y="272"/>
                    <a:pt x="6" y="273"/>
                    <a:pt x="6" y="274"/>
                  </a:cubicBezTo>
                  <a:close/>
                  <a:moveTo>
                    <a:pt x="6" y="282"/>
                  </a:moveTo>
                  <a:lnTo>
                    <a:pt x="6" y="282"/>
                  </a:lnTo>
                  <a:cubicBezTo>
                    <a:pt x="6" y="284"/>
                    <a:pt x="5" y="284"/>
                    <a:pt x="4" y="284"/>
                  </a:cubicBezTo>
                  <a:cubicBezTo>
                    <a:pt x="3" y="284"/>
                    <a:pt x="2" y="284"/>
                    <a:pt x="2" y="282"/>
                  </a:cubicBezTo>
                  <a:cubicBezTo>
                    <a:pt x="2" y="281"/>
                    <a:pt x="3" y="280"/>
                    <a:pt x="4" y="280"/>
                  </a:cubicBezTo>
                  <a:cubicBezTo>
                    <a:pt x="5" y="280"/>
                    <a:pt x="6" y="281"/>
                    <a:pt x="6" y="282"/>
                  </a:cubicBezTo>
                  <a:close/>
                  <a:moveTo>
                    <a:pt x="6" y="290"/>
                  </a:moveTo>
                  <a:lnTo>
                    <a:pt x="6" y="290"/>
                  </a:lnTo>
                  <a:cubicBezTo>
                    <a:pt x="6" y="292"/>
                    <a:pt x="5" y="292"/>
                    <a:pt x="4" y="292"/>
                  </a:cubicBezTo>
                  <a:cubicBezTo>
                    <a:pt x="3" y="292"/>
                    <a:pt x="2" y="292"/>
                    <a:pt x="2" y="290"/>
                  </a:cubicBezTo>
                  <a:cubicBezTo>
                    <a:pt x="2" y="289"/>
                    <a:pt x="3" y="288"/>
                    <a:pt x="4" y="288"/>
                  </a:cubicBezTo>
                  <a:cubicBezTo>
                    <a:pt x="5" y="288"/>
                    <a:pt x="6" y="289"/>
                    <a:pt x="6" y="290"/>
                  </a:cubicBezTo>
                  <a:close/>
                  <a:moveTo>
                    <a:pt x="6" y="298"/>
                  </a:moveTo>
                  <a:lnTo>
                    <a:pt x="6" y="298"/>
                  </a:lnTo>
                  <a:cubicBezTo>
                    <a:pt x="6" y="300"/>
                    <a:pt x="5" y="300"/>
                    <a:pt x="4" y="300"/>
                  </a:cubicBezTo>
                  <a:cubicBezTo>
                    <a:pt x="3" y="300"/>
                    <a:pt x="2" y="300"/>
                    <a:pt x="2" y="298"/>
                  </a:cubicBezTo>
                  <a:cubicBezTo>
                    <a:pt x="2" y="297"/>
                    <a:pt x="3" y="296"/>
                    <a:pt x="4" y="296"/>
                  </a:cubicBezTo>
                  <a:cubicBezTo>
                    <a:pt x="5" y="296"/>
                    <a:pt x="6" y="297"/>
                    <a:pt x="6" y="298"/>
                  </a:cubicBezTo>
                  <a:close/>
                  <a:moveTo>
                    <a:pt x="6" y="306"/>
                  </a:moveTo>
                  <a:lnTo>
                    <a:pt x="6" y="306"/>
                  </a:lnTo>
                  <a:cubicBezTo>
                    <a:pt x="6" y="308"/>
                    <a:pt x="5" y="308"/>
                    <a:pt x="4" y="308"/>
                  </a:cubicBezTo>
                  <a:cubicBezTo>
                    <a:pt x="3" y="308"/>
                    <a:pt x="2" y="308"/>
                    <a:pt x="2" y="306"/>
                  </a:cubicBezTo>
                  <a:cubicBezTo>
                    <a:pt x="2" y="305"/>
                    <a:pt x="3" y="304"/>
                    <a:pt x="4" y="304"/>
                  </a:cubicBezTo>
                  <a:cubicBezTo>
                    <a:pt x="5" y="304"/>
                    <a:pt x="6" y="305"/>
                    <a:pt x="6" y="306"/>
                  </a:cubicBezTo>
                  <a:close/>
                  <a:moveTo>
                    <a:pt x="6" y="314"/>
                  </a:moveTo>
                  <a:lnTo>
                    <a:pt x="6" y="314"/>
                  </a:lnTo>
                  <a:cubicBezTo>
                    <a:pt x="6" y="316"/>
                    <a:pt x="5" y="316"/>
                    <a:pt x="4" y="316"/>
                  </a:cubicBezTo>
                  <a:cubicBezTo>
                    <a:pt x="3" y="316"/>
                    <a:pt x="2" y="316"/>
                    <a:pt x="2" y="314"/>
                  </a:cubicBezTo>
                  <a:cubicBezTo>
                    <a:pt x="2" y="313"/>
                    <a:pt x="3" y="312"/>
                    <a:pt x="4" y="312"/>
                  </a:cubicBezTo>
                  <a:cubicBezTo>
                    <a:pt x="5" y="312"/>
                    <a:pt x="6" y="313"/>
                    <a:pt x="6" y="314"/>
                  </a:cubicBezTo>
                  <a:close/>
                  <a:moveTo>
                    <a:pt x="6" y="322"/>
                  </a:moveTo>
                  <a:lnTo>
                    <a:pt x="6" y="322"/>
                  </a:lnTo>
                  <a:cubicBezTo>
                    <a:pt x="6" y="324"/>
                    <a:pt x="5" y="324"/>
                    <a:pt x="4" y="324"/>
                  </a:cubicBezTo>
                  <a:cubicBezTo>
                    <a:pt x="3" y="324"/>
                    <a:pt x="2" y="324"/>
                    <a:pt x="2" y="322"/>
                  </a:cubicBezTo>
                  <a:cubicBezTo>
                    <a:pt x="2" y="321"/>
                    <a:pt x="3" y="320"/>
                    <a:pt x="4" y="320"/>
                  </a:cubicBezTo>
                  <a:cubicBezTo>
                    <a:pt x="5" y="320"/>
                    <a:pt x="6" y="321"/>
                    <a:pt x="6" y="322"/>
                  </a:cubicBezTo>
                  <a:close/>
                  <a:moveTo>
                    <a:pt x="6" y="330"/>
                  </a:moveTo>
                  <a:lnTo>
                    <a:pt x="6" y="330"/>
                  </a:lnTo>
                  <a:cubicBezTo>
                    <a:pt x="6" y="332"/>
                    <a:pt x="5" y="332"/>
                    <a:pt x="4" y="332"/>
                  </a:cubicBezTo>
                  <a:cubicBezTo>
                    <a:pt x="3" y="332"/>
                    <a:pt x="2" y="332"/>
                    <a:pt x="2" y="330"/>
                  </a:cubicBezTo>
                  <a:cubicBezTo>
                    <a:pt x="2" y="329"/>
                    <a:pt x="3" y="328"/>
                    <a:pt x="4" y="328"/>
                  </a:cubicBezTo>
                  <a:cubicBezTo>
                    <a:pt x="5" y="328"/>
                    <a:pt x="6" y="329"/>
                    <a:pt x="6" y="330"/>
                  </a:cubicBezTo>
                  <a:close/>
                  <a:moveTo>
                    <a:pt x="6" y="338"/>
                  </a:moveTo>
                  <a:lnTo>
                    <a:pt x="6" y="338"/>
                  </a:lnTo>
                  <a:cubicBezTo>
                    <a:pt x="6" y="340"/>
                    <a:pt x="5" y="340"/>
                    <a:pt x="4" y="340"/>
                  </a:cubicBezTo>
                  <a:cubicBezTo>
                    <a:pt x="3" y="340"/>
                    <a:pt x="2" y="340"/>
                    <a:pt x="2" y="338"/>
                  </a:cubicBezTo>
                  <a:cubicBezTo>
                    <a:pt x="2" y="337"/>
                    <a:pt x="3" y="336"/>
                    <a:pt x="4" y="336"/>
                  </a:cubicBezTo>
                  <a:cubicBezTo>
                    <a:pt x="5" y="336"/>
                    <a:pt x="6" y="337"/>
                    <a:pt x="6" y="338"/>
                  </a:cubicBezTo>
                  <a:close/>
                  <a:moveTo>
                    <a:pt x="6" y="346"/>
                  </a:moveTo>
                  <a:lnTo>
                    <a:pt x="6" y="346"/>
                  </a:lnTo>
                  <a:cubicBezTo>
                    <a:pt x="6" y="348"/>
                    <a:pt x="6" y="348"/>
                    <a:pt x="4" y="348"/>
                  </a:cubicBezTo>
                  <a:cubicBezTo>
                    <a:pt x="3" y="348"/>
                    <a:pt x="2" y="348"/>
                    <a:pt x="2" y="346"/>
                  </a:cubicBezTo>
                  <a:cubicBezTo>
                    <a:pt x="2" y="345"/>
                    <a:pt x="3" y="344"/>
                    <a:pt x="4" y="344"/>
                  </a:cubicBezTo>
                  <a:cubicBezTo>
                    <a:pt x="6" y="344"/>
                    <a:pt x="6" y="345"/>
                    <a:pt x="6" y="346"/>
                  </a:cubicBezTo>
                  <a:close/>
                  <a:moveTo>
                    <a:pt x="6" y="354"/>
                  </a:moveTo>
                  <a:lnTo>
                    <a:pt x="6" y="354"/>
                  </a:lnTo>
                  <a:cubicBezTo>
                    <a:pt x="6" y="356"/>
                    <a:pt x="6" y="356"/>
                    <a:pt x="4" y="356"/>
                  </a:cubicBezTo>
                  <a:cubicBezTo>
                    <a:pt x="3" y="356"/>
                    <a:pt x="2" y="356"/>
                    <a:pt x="2" y="354"/>
                  </a:cubicBezTo>
                  <a:cubicBezTo>
                    <a:pt x="2" y="353"/>
                    <a:pt x="3" y="352"/>
                    <a:pt x="4" y="352"/>
                  </a:cubicBezTo>
                  <a:cubicBezTo>
                    <a:pt x="6" y="352"/>
                    <a:pt x="6" y="353"/>
                    <a:pt x="6" y="354"/>
                  </a:cubicBezTo>
                  <a:close/>
                  <a:moveTo>
                    <a:pt x="7" y="362"/>
                  </a:moveTo>
                  <a:lnTo>
                    <a:pt x="7" y="362"/>
                  </a:lnTo>
                  <a:cubicBezTo>
                    <a:pt x="7" y="364"/>
                    <a:pt x="6" y="364"/>
                    <a:pt x="5" y="364"/>
                  </a:cubicBezTo>
                  <a:cubicBezTo>
                    <a:pt x="3" y="364"/>
                    <a:pt x="3" y="364"/>
                    <a:pt x="3" y="362"/>
                  </a:cubicBezTo>
                  <a:cubicBezTo>
                    <a:pt x="3" y="361"/>
                    <a:pt x="3" y="360"/>
                    <a:pt x="5" y="360"/>
                  </a:cubicBezTo>
                  <a:cubicBezTo>
                    <a:pt x="6" y="360"/>
                    <a:pt x="7" y="361"/>
                    <a:pt x="7" y="362"/>
                  </a:cubicBezTo>
                  <a:close/>
                  <a:moveTo>
                    <a:pt x="7" y="370"/>
                  </a:moveTo>
                  <a:lnTo>
                    <a:pt x="7" y="370"/>
                  </a:lnTo>
                  <a:cubicBezTo>
                    <a:pt x="7" y="372"/>
                    <a:pt x="6" y="372"/>
                    <a:pt x="5" y="372"/>
                  </a:cubicBezTo>
                  <a:cubicBezTo>
                    <a:pt x="3" y="372"/>
                    <a:pt x="3" y="372"/>
                    <a:pt x="3" y="370"/>
                  </a:cubicBezTo>
                  <a:cubicBezTo>
                    <a:pt x="3" y="369"/>
                    <a:pt x="3" y="368"/>
                    <a:pt x="5" y="368"/>
                  </a:cubicBezTo>
                  <a:cubicBezTo>
                    <a:pt x="6" y="368"/>
                    <a:pt x="7" y="369"/>
                    <a:pt x="7" y="370"/>
                  </a:cubicBezTo>
                  <a:close/>
                  <a:moveTo>
                    <a:pt x="7" y="378"/>
                  </a:moveTo>
                  <a:lnTo>
                    <a:pt x="7" y="378"/>
                  </a:lnTo>
                  <a:cubicBezTo>
                    <a:pt x="7" y="380"/>
                    <a:pt x="6" y="380"/>
                    <a:pt x="5" y="380"/>
                  </a:cubicBezTo>
                  <a:cubicBezTo>
                    <a:pt x="4" y="380"/>
                    <a:pt x="3" y="380"/>
                    <a:pt x="3" y="378"/>
                  </a:cubicBezTo>
                  <a:cubicBezTo>
                    <a:pt x="3" y="377"/>
                    <a:pt x="4" y="376"/>
                    <a:pt x="5" y="376"/>
                  </a:cubicBezTo>
                  <a:cubicBezTo>
                    <a:pt x="6" y="376"/>
                    <a:pt x="7" y="377"/>
                    <a:pt x="7" y="378"/>
                  </a:cubicBezTo>
                  <a:close/>
                  <a:moveTo>
                    <a:pt x="7" y="386"/>
                  </a:moveTo>
                  <a:lnTo>
                    <a:pt x="7" y="386"/>
                  </a:lnTo>
                  <a:cubicBezTo>
                    <a:pt x="7" y="388"/>
                    <a:pt x="6" y="388"/>
                    <a:pt x="5" y="388"/>
                  </a:cubicBezTo>
                  <a:cubicBezTo>
                    <a:pt x="4" y="388"/>
                    <a:pt x="3" y="388"/>
                    <a:pt x="3" y="386"/>
                  </a:cubicBezTo>
                  <a:cubicBezTo>
                    <a:pt x="3" y="385"/>
                    <a:pt x="4" y="384"/>
                    <a:pt x="5" y="384"/>
                  </a:cubicBezTo>
                  <a:cubicBezTo>
                    <a:pt x="6" y="384"/>
                    <a:pt x="7" y="385"/>
                    <a:pt x="7" y="386"/>
                  </a:cubicBezTo>
                  <a:close/>
                  <a:moveTo>
                    <a:pt x="7" y="394"/>
                  </a:moveTo>
                  <a:lnTo>
                    <a:pt x="7" y="394"/>
                  </a:lnTo>
                  <a:cubicBezTo>
                    <a:pt x="7" y="396"/>
                    <a:pt x="6" y="396"/>
                    <a:pt x="5" y="396"/>
                  </a:cubicBezTo>
                  <a:cubicBezTo>
                    <a:pt x="4" y="396"/>
                    <a:pt x="3" y="396"/>
                    <a:pt x="3" y="394"/>
                  </a:cubicBezTo>
                  <a:cubicBezTo>
                    <a:pt x="3" y="393"/>
                    <a:pt x="4" y="392"/>
                    <a:pt x="5" y="392"/>
                  </a:cubicBezTo>
                  <a:cubicBezTo>
                    <a:pt x="6" y="392"/>
                    <a:pt x="7" y="393"/>
                    <a:pt x="7" y="394"/>
                  </a:cubicBezTo>
                  <a:close/>
                  <a:moveTo>
                    <a:pt x="7" y="402"/>
                  </a:moveTo>
                  <a:lnTo>
                    <a:pt x="7" y="402"/>
                  </a:lnTo>
                  <a:cubicBezTo>
                    <a:pt x="7" y="404"/>
                    <a:pt x="6" y="404"/>
                    <a:pt x="5" y="404"/>
                  </a:cubicBezTo>
                  <a:cubicBezTo>
                    <a:pt x="4" y="404"/>
                    <a:pt x="3" y="404"/>
                    <a:pt x="3" y="402"/>
                  </a:cubicBezTo>
                  <a:cubicBezTo>
                    <a:pt x="3" y="401"/>
                    <a:pt x="4" y="400"/>
                    <a:pt x="5" y="400"/>
                  </a:cubicBezTo>
                  <a:cubicBezTo>
                    <a:pt x="6" y="400"/>
                    <a:pt x="7" y="401"/>
                    <a:pt x="7" y="402"/>
                  </a:cubicBezTo>
                  <a:close/>
                  <a:moveTo>
                    <a:pt x="7" y="410"/>
                  </a:moveTo>
                  <a:lnTo>
                    <a:pt x="7" y="410"/>
                  </a:lnTo>
                  <a:cubicBezTo>
                    <a:pt x="7" y="412"/>
                    <a:pt x="6" y="412"/>
                    <a:pt x="5" y="412"/>
                  </a:cubicBezTo>
                  <a:cubicBezTo>
                    <a:pt x="4" y="412"/>
                    <a:pt x="3" y="412"/>
                    <a:pt x="3" y="410"/>
                  </a:cubicBezTo>
                  <a:cubicBezTo>
                    <a:pt x="3" y="409"/>
                    <a:pt x="4" y="408"/>
                    <a:pt x="5" y="408"/>
                  </a:cubicBezTo>
                  <a:cubicBezTo>
                    <a:pt x="6" y="408"/>
                    <a:pt x="7" y="409"/>
                    <a:pt x="7" y="410"/>
                  </a:cubicBezTo>
                  <a:close/>
                  <a:moveTo>
                    <a:pt x="7" y="418"/>
                  </a:moveTo>
                  <a:lnTo>
                    <a:pt x="7" y="418"/>
                  </a:lnTo>
                  <a:cubicBezTo>
                    <a:pt x="7" y="420"/>
                    <a:pt x="6" y="420"/>
                    <a:pt x="5" y="420"/>
                  </a:cubicBezTo>
                  <a:cubicBezTo>
                    <a:pt x="4" y="420"/>
                    <a:pt x="3" y="420"/>
                    <a:pt x="3" y="418"/>
                  </a:cubicBezTo>
                  <a:cubicBezTo>
                    <a:pt x="3" y="417"/>
                    <a:pt x="4" y="416"/>
                    <a:pt x="5" y="416"/>
                  </a:cubicBezTo>
                  <a:cubicBezTo>
                    <a:pt x="6" y="416"/>
                    <a:pt x="7" y="417"/>
                    <a:pt x="7" y="418"/>
                  </a:cubicBezTo>
                  <a:close/>
                  <a:moveTo>
                    <a:pt x="7" y="426"/>
                  </a:moveTo>
                  <a:lnTo>
                    <a:pt x="7" y="427"/>
                  </a:lnTo>
                  <a:cubicBezTo>
                    <a:pt x="7" y="428"/>
                    <a:pt x="6" y="429"/>
                    <a:pt x="5" y="429"/>
                  </a:cubicBezTo>
                  <a:cubicBezTo>
                    <a:pt x="4" y="429"/>
                    <a:pt x="3" y="428"/>
                    <a:pt x="3" y="427"/>
                  </a:cubicBezTo>
                  <a:lnTo>
                    <a:pt x="3" y="426"/>
                  </a:lnTo>
                  <a:cubicBezTo>
                    <a:pt x="3" y="425"/>
                    <a:pt x="4" y="424"/>
                    <a:pt x="5" y="424"/>
                  </a:cubicBezTo>
                  <a:cubicBezTo>
                    <a:pt x="6" y="424"/>
                    <a:pt x="7" y="425"/>
                    <a:pt x="7" y="426"/>
                  </a:cubicBezTo>
                  <a:close/>
                  <a:moveTo>
                    <a:pt x="7" y="435"/>
                  </a:moveTo>
                  <a:lnTo>
                    <a:pt x="7" y="435"/>
                  </a:lnTo>
                  <a:cubicBezTo>
                    <a:pt x="7" y="436"/>
                    <a:pt x="6" y="437"/>
                    <a:pt x="5" y="437"/>
                  </a:cubicBezTo>
                  <a:cubicBezTo>
                    <a:pt x="4" y="437"/>
                    <a:pt x="3" y="436"/>
                    <a:pt x="3" y="435"/>
                  </a:cubicBezTo>
                  <a:cubicBezTo>
                    <a:pt x="3" y="433"/>
                    <a:pt x="4" y="432"/>
                    <a:pt x="5" y="432"/>
                  </a:cubicBezTo>
                  <a:cubicBezTo>
                    <a:pt x="6" y="432"/>
                    <a:pt x="7" y="433"/>
                    <a:pt x="7" y="435"/>
                  </a:cubicBezTo>
                  <a:close/>
                  <a:moveTo>
                    <a:pt x="7" y="443"/>
                  </a:moveTo>
                  <a:lnTo>
                    <a:pt x="7" y="443"/>
                  </a:lnTo>
                  <a:cubicBezTo>
                    <a:pt x="7" y="444"/>
                    <a:pt x="6" y="445"/>
                    <a:pt x="5" y="445"/>
                  </a:cubicBezTo>
                  <a:cubicBezTo>
                    <a:pt x="4" y="445"/>
                    <a:pt x="3" y="444"/>
                    <a:pt x="3" y="443"/>
                  </a:cubicBezTo>
                  <a:cubicBezTo>
                    <a:pt x="3" y="441"/>
                    <a:pt x="4" y="441"/>
                    <a:pt x="5" y="441"/>
                  </a:cubicBezTo>
                  <a:cubicBezTo>
                    <a:pt x="6" y="441"/>
                    <a:pt x="7" y="441"/>
                    <a:pt x="7" y="443"/>
                  </a:cubicBezTo>
                  <a:close/>
                  <a:moveTo>
                    <a:pt x="7" y="451"/>
                  </a:moveTo>
                  <a:lnTo>
                    <a:pt x="7" y="451"/>
                  </a:lnTo>
                  <a:cubicBezTo>
                    <a:pt x="7" y="452"/>
                    <a:pt x="6" y="453"/>
                    <a:pt x="5" y="453"/>
                  </a:cubicBezTo>
                  <a:cubicBezTo>
                    <a:pt x="4" y="453"/>
                    <a:pt x="3" y="452"/>
                    <a:pt x="3" y="451"/>
                  </a:cubicBezTo>
                  <a:cubicBezTo>
                    <a:pt x="3" y="449"/>
                    <a:pt x="4" y="449"/>
                    <a:pt x="5" y="449"/>
                  </a:cubicBezTo>
                  <a:cubicBezTo>
                    <a:pt x="6" y="449"/>
                    <a:pt x="7" y="449"/>
                    <a:pt x="7" y="451"/>
                  </a:cubicBezTo>
                  <a:close/>
                  <a:moveTo>
                    <a:pt x="7" y="459"/>
                  </a:moveTo>
                  <a:lnTo>
                    <a:pt x="7" y="459"/>
                  </a:lnTo>
                  <a:cubicBezTo>
                    <a:pt x="7" y="460"/>
                    <a:pt x="6" y="461"/>
                    <a:pt x="5" y="461"/>
                  </a:cubicBezTo>
                  <a:cubicBezTo>
                    <a:pt x="4" y="461"/>
                    <a:pt x="3" y="460"/>
                    <a:pt x="3" y="459"/>
                  </a:cubicBezTo>
                  <a:cubicBezTo>
                    <a:pt x="3" y="457"/>
                    <a:pt x="4" y="457"/>
                    <a:pt x="5" y="457"/>
                  </a:cubicBezTo>
                  <a:cubicBezTo>
                    <a:pt x="6" y="457"/>
                    <a:pt x="7" y="457"/>
                    <a:pt x="7" y="459"/>
                  </a:cubicBezTo>
                  <a:close/>
                  <a:moveTo>
                    <a:pt x="7" y="467"/>
                  </a:moveTo>
                  <a:lnTo>
                    <a:pt x="7" y="467"/>
                  </a:lnTo>
                  <a:cubicBezTo>
                    <a:pt x="7" y="468"/>
                    <a:pt x="6" y="469"/>
                    <a:pt x="5" y="469"/>
                  </a:cubicBezTo>
                  <a:cubicBezTo>
                    <a:pt x="4" y="469"/>
                    <a:pt x="3" y="468"/>
                    <a:pt x="3" y="467"/>
                  </a:cubicBezTo>
                  <a:cubicBezTo>
                    <a:pt x="3" y="465"/>
                    <a:pt x="4" y="465"/>
                    <a:pt x="5" y="465"/>
                  </a:cubicBezTo>
                  <a:cubicBezTo>
                    <a:pt x="6" y="465"/>
                    <a:pt x="7" y="465"/>
                    <a:pt x="7" y="467"/>
                  </a:cubicBezTo>
                  <a:close/>
                  <a:moveTo>
                    <a:pt x="7" y="475"/>
                  </a:moveTo>
                  <a:lnTo>
                    <a:pt x="7" y="475"/>
                  </a:lnTo>
                  <a:cubicBezTo>
                    <a:pt x="7" y="476"/>
                    <a:pt x="6" y="477"/>
                    <a:pt x="5" y="477"/>
                  </a:cubicBezTo>
                  <a:cubicBezTo>
                    <a:pt x="4" y="477"/>
                    <a:pt x="3" y="476"/>
                    <a:pt x="3" y="475"/>
                  </a:cubicBezTo>
                  <a:cubicBezTo>
                    <a:pt x="3" y="473"/>
                    <a:pt x="4" y="473"/>
                    <a:pt x="5" y="473"/>
                  </a:cubicBezTo>
                  <a:cubicBezTo>
                    <a:pt x="6" y="473"/>
                    <a:pt x="7" y="473"/>
                    <a:pt x="7" y="475"/>
                  </a:cubicBezTo>
                  <a:close/>
                  <a:moveTo>
                    <a:pt x="7" y="483"/>
                  </a:moveTo>
                  <a:lnTo>
                    <a:pt x="7" y="483"/>
                  </a:lnTo>
                  <a:cubicBezTo>
                    <a:pt x="7" y="484"/>
                    <a:pt x="6" y="485"/>
                    <a:pt x="5" y="485"/>
                  </a:cubicBezTo>
                  <a:cubicBezTo>
                    <a:pt x="4" y="485"/>
                    <a:pt x="3" y="484"/>
                    <a:pt x="3" y="483"/>
                  </a:cubicBezTo>
                  <a:cubicBezTo>
                    <a:pt x="3" y="481"/>
                    <a:pt x="4" y="481"/>
                    <a:pt x="5" y="481"/>
                  </a:cubicBezTo>
                  <a:cubicBezTo>
                    <a:pt x="6" y="481"/>
                    <a:pt x="7" y="481"/>
                    <a:pt x="7" y="483"/>
                  </a:cubicBezTo>
                  <a:close/>
                  <a:moveTo>
                    <a:pt x="7" y="491"/>
                  </a:moveTo>
                  <a:lnTo>
                    <a:pt x="7" y="491"/>
                  </a:lnTo>
                  <a:cubicBezTo>
                    <a:pt x="7" y="492"/>
                    <a:pt x="6" y="493"/>
                    <a:pt x="5" y="493"/>
                  </a:cubicBezTo>
                  <a:cubicBezTo>
                    <a:pt x="4" y="493"/>
                    <a:pt x="3" y="492"/>
                    <a:pt x="3" y="491"/>
                  </a:cubicBezTo>
                  <a:cubicBezTo>
                    <a:pt x="3" y="489"/>
                    <a:pt x="4" y="489"/>
                    <a:pt x="5" y="489"/>
                  </a:cubicBezTo>
                  <a:cubicBezTo>
                    <a:pt x="6" y="489"/>
                    <a:pt x="7" y="489"/>
                    <a:pt x="7" y="491"/>
                  </a:cubicBezTo>
                  <a:close/>
                  <a:moveTo>
                    <a:pt x="7" y="499"/>
                  </a:moveTo>
                  <a:lnTo>
                    <a:pt x="7" y="499"/>
                  </a:lnTo>
                  <a:cubicBezTo>
                    <a:pt x="7" y="500"/>
                    <a:pt x="7" y="501"/>
                    <a:pt x="5" y="501"/>
                  </a:cubicBezTo>
                  <a:cubicBezTo>
                    <a:pt x="4" y="501"/>
                    <a:pt x="3" y="500"/>
                    <a:pt x="3" y="499"/>
                  </a:cubicBezTo>
                  <a:cubicBezTo>
                    <a:pt x="3" y="497"/>
                    <a:pt x="4" y="497"/>
                    <a:pt x="5" y="497"/>
                  </a:cubicBezTo>
                  <a:cubicBezTo>
                    <a:pt x="7" y="497"/>
                    <a:pt x="7" y="497"/>
                    <a:pt x="7" y="499"/>
                  </a:cubicBezTo>
                  <a:close/>
                  <a:moveTo>
                    <a:pt x="8" y="507"/>
                  </a:moveTo>
                  <a:lnTo>
                    <a:pt x="8" y="507"/>
                  </a:lnTo>
                  <a:cubicBezTo>
                    <a:pt x="8" y="508"/>
                    <a:pt x="7" y="509"/>
                    <a:pt x="6" y="509"/>
                  </a:cubicBezTo>
                  <a:cubicBezTo>
                    <a:pt x="4" y="509"/>
                    <a:pt x="4" y="508"/>
                    <a:pt x="4" y="507"/>
                  </a:cubicBezTo>
                  <a:cubicBezTo>
                    <a:pt x="4" y="505"/>
                    <a:pt x="4" y="505"/>
                    <a:pt x="6" y="505"/>
                  </a:cubicBezTo>
                  <a:cubicBezTo>
                    <a:pt x="7" y="505"/>
                    <a:pt x="8" y="505"/>
                    <a:pt x="8" y="507"/>
                  </a:cubicBezTo>
                  <a:close/>
                  <a:moveTo>
                    <a:pt x="8" y="515"/>
                  </a:moveTo>
                  <a:lnTo>
                    <a:pt x="8" y="515"/>
                  </a:lnTo>
                  <a:cubicBezTo>
                    <a:pt x="8" y="516"/>
                    <a:pt x="7" y="517"/>
                    <a:pt x="6" y="517"/>
                  </a:cubicBezTo>
                  <a:cubicBezTo>
                    <a:pt x="4" y="517"/>
                    <a:pt x="4" y="516"/>
                    <a:pt x="4" y="515"/>
                  </a:cubicBezTo>
                  <a:cubicBezTo>
                    <a:pt x="4" y="513"/>
                    <a:pt x="4" y="513"/>
                    <a:pt x="6" y="513"/>
                  </a:cubicBezTo>
                  <a:cubicBezTo>
                    <a:pt x="7" y="513"/>
                    <a:pt x="8" y="513"/>
                    <a:pt x="8" y="515"/>
                  </a:cubicBezTo>
                  <a:close/>
                  <a:moveTo>
                    <a:pt x="8" y="523"/>
                  </a:moveTo>
                  <a:lnTo>
                    <a:pt x="8" y="523"/>
                  </a:lnTo>
                  <a:cubicBezTo>
                    <a:pt x="8" y="524"/>
                    <a:pt x="7" y="525"/>
                    <a:pt x="6" y="525"/>
                  </a:cubicBezTo>
                  <a:cubicBezTo>
                    <a:pt x="5" y="525"/>
                    <a:pt x="4" y="524"/>
                    <a:pt x="4" y="523"/>
                  </a:cubicBezTo>
                  <a:cubicBezTo>
                    <a:pt x="4" y="521"/>
                    <a:pt x="5" y="521"/>
                    <a:pt x="6" y="521"/>
                  </a:cubicBezTo>
                  <a:cubicBezTo>
                    <a:pt x="7" y="521"/>
                    <a:pt x="8" y="521"/>
                    <a:pt x="8" y="523"/>
                  </a:cubicBezTo>
                  <a:close/>
                  <a:moveTo>
                    <a:pt x="8" y="531"/>
                  </a:moveTo>
                  <a:lnTo>
                    <a:pt x="8" y="531"/>
                  </a:lnTo>
                  <a:cubicBezTo>
                    <a:pt x="8" y="532"/>
                    <a:pt x="7" y="533"/>
                    <a:pt x="6" y="533"/>
                  </a:cubicBezTo>
                  <a:cubicBezTo>
                    <a:pt x="5" y="533"/>
                    <a:pt x="4" y="532"/>
                    <a:pt x="4" y="531"/>
                  </a:cubicBezTo>
                  <a:cubicBezTo>
                    <a:pt x="4" y="529"/>
                    <a:pt x="5" y="529"/>
                    <a:pt x="6" y="529"/>
                  </a:cubicBezTo>
                  <a:cubicBezTo>
                    <a:pt x="7" y="529"/>
                    <a:pt x="8" y="529"/>
                    <a:pt x="8" y="531"/>
                  </a:cubicBezTo>
                  <a:close/>
                  <a:moveTo>
                    <a:pt x="8" y="539"/>
                  </a:moveTo>
                  <a:lnTo>
                    <a:pt x="8" y="539"/>
                  </a:lnTo>
                  <a:cubicBezTo>
                    <a:pt x="8" y="540"/>
                    <a:pt x="7" y="541"/>
                    <a:pt x="6" y="541"/>
                  </a:cubicBezTo>
                  <a:cubicBezTo>
                    <a:pt x="5" y="541"/>
                    <a:pt x="4" y="540"/>
                    <a:pt x="4" y="539"/>
                  </a:cubicBezTo>
                  <a:cubicBezTo>
                    <a:pt x="4" y="537"/>
                    <a:pt x="5" y="537"/>
                    <a:pt x="6" y="537"/>
                  </a:cubicBezTo>
                  <a:cubicBezTo>
                    <a:pt x="7" y="537"/>
                    <a:pt x="8" y="537"/>
                    <a:pt x="8" y="539"/>
                  </a:cubicBezTo>
                  <a:close/>
                  <a:moveTo>
                    <a:pt x="8" y="547"/>
                  </a:moveTo>
                  <a:lnTo>
                    <a:pt x="8" y="547"/>
                  </a:lnTo>
                  <a:cubicBezTo>
                    <a:pt x="8" y="548"/>
                    <a:pt x="7" y="549"/>
                    <a:pt x="6" y="549"/>
                  </a:cubicBezTo>
                  <a:cubicBezTo>
                    <a:pt x="5" y="549"/>
                    <a:pt x="4" y="548"/>
                    <a:pt x="4" y="547"/>
                  </a:cubicBezTo>
                  <a:cubicBezTo>
                    <a:pt x="4" y="545"/>
                    <a:pt x="5" y="545"/>
                    <a:pt x="6" y="545"/>
                  </a:cubicBezTo>
                  <a:cubicBezTo>
                    <a:pt x="7" y="545"/>
                    <a:pt x="8" y="545"/>
                    <a:pt x="8" y="547"/>
                  </a:cubicBezTo>
                  <a:close/>
                  <a:moveTo>
                    <a:pt x="8" y="555"/>
                  </a:moveTo>
                  <a:lnTo>
                    <a:pt x="8" y="555"/>
                  </a:lnTo>
                  <a:cubicBezTo>
                    <a:pt x="8" y="556"/>
                    <a:pt x="7" y="557"/>
                    <a:pt x="6" y="557"/>
                  </a:cubicBezTo>
                  <a:cubicBezTo>
                    <a:pt x="5" y="557"/>
                    <a:pt x="4" y="556"/>
                    <a:pt x="4" y="555"/>
                  </a:cubicBezTo>
                  <a:cubicBezTo>
                    <a:pt x="4" y="553"/>
                    <a:pt x="5" y="553"/>
                    <a:pt x="6" y="553"/>
                  </a:cubicBezTo>
                  <a:cubicBezTo>
                    <a:pt x="7" y="553"/>
                    <a:pt x="8" y="553"/>
                    <a:pt x="8" y="555"/>
                  </a:cubicBezTo>
                  <a:close/>
                  <a:moveTo>
                    <a:pt x="8" y="563"/>
                  </a:moveTo>
                  <a:lnTo>
                    <a:pt x="8" y="563"/>
                  </a:lnTo>
                  <a:cubicBezTo>
                    <a:pt x="8" y="564"/>
                    <a:pt x="7" y="565"/>
                    <a:pt x="6" y="565"/>
                  </a:cubicBezTo>
                  <a:cubicBezTo>
                    <a:pt x="5" y="565"/>
                    <a:pt x="4" y="564"/>
                    <a:pt x="4" y="563"/>
                  </a:cubicBezTo>
                  <a:cubicBezTo>
                    <a:pt x="4" y="561"/>
                    <a:pt x="5" y="561"/>
                    <a:pt x="6" y="561"/>
                  </a:cubicBezTo>
                  <a:cubicBezTo>
                    <a:pt x="7" y="561"/>
                    <a:pt x="8" y="561"/>
                    <a:pt x="8" y="563"/>
                  </a:cubicBezTo>
                  <a:close/>
                  <a:moveTo>
                    <a:pt x="8" y="571"/>
                  </a:moveTo>
                  <a:lnTo>
                    <a:pt x="8" y="571"/>
                  </a:lnTo>
                  <a:cubicBezTo>
                    <a:pt x="8" y="572"/>
                    <a:pt x="7" y="573"/>
                    <a:pt x="6" y="573"/>
                  </a:cubicBezTo>
                  <a:cubicBezTo>
                    <a:pt x="5" y="573"/>
                    <a:pt x="4" y="572"/>
                    <a:pt x="4" y="571"/>
                  </a:cubicBezTo>
                  <a:cubicBezTo>
                    <a:pt x="4" y="569"/>
                    <a:pt x="5" y="569"/>
                    <a:pt x="6" y="569"/>
                  </a:cubicBezTo>
                  <a:cubicBezTo>
                    <a:pt x="7" y="569"/>
                    <a:pt x="8" y="569"/>
                    <a:pt x="8" y="571"/>
                  </a:cubicBezTo>
                  <a:close/>
                  <a:moveTo>
                    <a:pt x="8" y="579"/>
                  </a:moveTo>
                  <a:lnTo>
                    <a:pt x="8" y="579"/>
                  </a:lnTo>
                  <a:cubicBezTo>
                    <a:pt x="8" y="580"/>
                    <a:pt x="7" y="581"/>
                    <a:pt x="6" y="581"/>
                  </a:cubicBezTo>
                  <a:cubicBezTo>
                    <a:pt x="5" y="581"/>
                    <a:pt x="4" y="580"/>
                    <a:pt x="4" y="579"/>
                  </a:cubicBezTo>
                  <a:cubicBezTo>
                    <a:pt x="4" y="577"/>
                    <a:pt x="5" y="577"/>
                    <a:pt x="6" y="577"/>
                  </a:cubicBezTo>
                  <a:cubicBezTo>
                    <a:pt x="7" y="577"/>
                    <a:pt x="8" y="577"/>
                    <a:pt x="8" y="579"/>
                  </a:cubicBezTo>
                  <a:close/>
                  <a:moveTo>
                    <a:pt x="8" y="587"/>
                  </a:moveTo>
                  <a:lnTo>
                    <a:pt x="8" y="587"/>
                  </a:lnTo>
                  <a:cubicBezTo>
                    <a:pt x="8" y="588"/>
                    <a:pt x="7" y="589"/>
                    <a:pt x="6" y="589"/>
                  </a:cubicBezTo>
                  <a:cubicBezTo>
                    <a:pt x="5" y="589"/>
                    <a:pt x="4" y="588"/>
                    <a:pt x="4" y="587"/>
                  </a:cubicBezTo>
                  <a:cubicBezTo>
                    <a:pt x="4" y="585"/>
                    <a:pt x="5" y="585"/>
                    <a:pt x="6" y="585"/>
                  </a:cubicBezTo>
                  <a:cubicBezTo>
                    <a:pt x="7" y="585"/>
                    <a:pt x="8" y="585"/>
                    <a:pt x="8" y="587"/>
                  </a:cubicBezTo>
                  <a:close/>
                  <a:moveTo>
                    <a:pt x="8" y="595"/>
                  </a:moveTo>
                  <a:lnTo>
                    <a:pt x="8" y="595"/>
                  </a:lnTo>
                  <a:cubicBezTo>
                    <a:pt x="8" y="596"/>
                    <a:pt x="7" y="597"/>
                    <a:pt x="6" y="597"/>
                  </a:cubicBezTo>
                  <a:cubicBezTo>
                    <a:pt x="5" y="597"/>
                    <a:pt x="4" y="596"/>
                    <a:pt x="4" y="595"/>
                  </a:cubicBezTo>
                  <a:cubicBezTo>
                    <a:pt x="4" y="593"/>
                    <a:pt x="5" y="593"/>
                    <a:pt x="6" y="593"/>
                  </a:cubicBezTo>
                  <a:cubicBezTo>
                    <a:pt x="7" y="593"/>
                    <a:pt x="8" y="593"/>
                    <a:pt x="8" y="595"/>
                  </a:cubicBezTo>
                  <a:close/>
                  <a:moveTo>
                    <a:pt x="8" y="603"/>
                  </a:moveTo>
                  <a:lnTo>
                    <a:pt x="8" y="603"/>
                  </a:lnTo>
                  <a:cubicBezTo>
                    <a:pt x="8" y="604"/>
                    <a:pt x="7" y="605"/>
                    <a:pt x="6" y="605"/>
                  </a:cubicBezTo>
                  <a:cubicBezTo>
                    <a:pt x="5" y="605"/>
                    <a:pt x="4" y="604"/>
                    <a:pt x="4" y="603"/>
                  </a:cubicBezTo>
                  <a:cubicBezTo>
                    <a:pt x="4" y="601"/>
                    <a:pt x="5" y="601"/>
                    <a:pt x="6" y="601"/>
                  </a:cubicBezTo>
                  <a:cubicBezTo>
                    <a:pt x="7" y="601"/>
                    <a:pt x="8" y="601"/>
                    <a:pt x="8" y="603"/>
                  </a:cubicBezTo>
                  <a:close/>
                  <a:moveTo>
                    <a:pt x="8" y="611"/>
                  </a:moveTo>
                  <a:lnTo>
                    <a:pt x="8" y="611"/>
                  </a:lnTo>
                  <a:cubicBezTo>
                    <a:pt x="8" y="612"/>
                    <a:pt x="7" y="613"/>
                    <a:pt x="6" y="613"/>
                  </a:cubicBezTo>
                  <a:cubicBezTo>
                    <a:pt x="5" y="613"/>
                    <a:pt x="4" y="612"/>
                    <a:pt x="4" y="611"/>
                  </a:cubicBezTo>
                  <a:cubicBezTo>
                    <a:pt x="4" y="609"/>
                    <a:pt x="5" y="609"/>
                    <a:pt x="6" y="609"/>
                  </a:cubicBezTo>
                  <a:cubicBezTo>
                    <a:pt x="7" y="609"/>
                    <a:pt x="8" y="609"/>
                    <a:pt x="8" y="611"/>
                  </a:cubicBezTo>
                  <a:close/>
                  <a:moveTo>
                    <a:pt x="8" y="619"/>
                  </a:moveTo>
                  <a:lnTo>
                    <a:pt x="8" y="619"/>
                  </a:lnTo>
                  <a:cubicBezTo>
                    <a:pt x="8" y="620"/>
                    <a:pt x="7" y="621"/>
                    <a:pt x="6" y="621"/>
                  </a:cubicBezTo>
                  <a:cubicBezTo>
                    <a:pt x="5" y="621"/>
                    <a:pt x="4" y="620"/>
                    <a:pt x="4" y="619"/>
                  </a:cubicBezTo>
                  <a:cubicBezTo>
                    <a:pt x="4" y="617"/>
                    <a:pt x="5" y="617"/>
                    <a:pt x="6" y="617"/>
                  </a:cubicBezTo>
                  <a:cubicBezTo>
                    <a:pt x="7" y="617"/>
                    <a:pt x="8" y="617"/>
                    <a:pt x="8" y="619"/>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59" name="Freeform 468"/>
            <p:cNvSpPr>
              <a:spLocks noEditPoints="1"/>
            </p:cNvSpPr>
            <p:nvPr/>
          </p:nvSpPr>
          <p:spPr bwMode="auto">
            <a:xfrm>
              <a:off x="5406" y="2219"/>
              <a:ext cx="2" cy="172"/>
            </a:xfrm>
            <a:custGeom>
              <a:avLst/>
              <a:gdLst>
                <a:gd name="T0" fmla="*/ 0 w 8"/>
                <a:gd name="T1" fmla="*/ 0 h 548"/>
                <a:gd name="T2" fmla="*/ 0 w 8"/>
                <a:gd name="T3" fmla="*/ 0 h 548"/>
                <a:gd name="T4" fmla="*/ 0 w 8"/>
                <a:gd name="T5" fmla="*/ 0 h 548"/>
                <a:gd name="T6" fmla="*/ 0 w 8"/>
                <a:gd name="T7" fmla="*/ 0 h 548"/>
                <a:gd name="T8" fmla="*/ 0 w 8"/>
                <a:gd name="T9" fmla="*/ 0 h 548"/>
                <a:gd name="T10" fmla="*/ 0 w 8"/>
                <a:gd name="T11" fmla="*/ 0 h 548"/>
                <a:gd name="T12" fmla="*/ 0 w 8"/>
                <a:gd name="T13" fmla="*/ 0 h 548"/>
                <a:gd name="T14" fmla="*/ 0 w 8"/>
                <a:gd name="T15" fmla="*/ 0 h 548"/>
                <a:gd name="T16" fmla="*/ 0 w 8"/>
                <a:gd name="T17" fmla="*/ 0 h 548"/>
                <a:gd name="T18" fmla="*/ 0 w 8"/>
                <a:gd name="T19" fmla="*/ 0 h 548"/>
                <a:gd name="T20" fmla="*/ 0 w 8"/>
                <a:gd name="T21" fmla="*/ 0 h 548"/>
                <a:gd name="T22" fmla="*/ 0 w 8"/>
                <a:gd name="T23" fmla="*/ 0 h 548"/>
                <a:gd name="T24" fmla="*/ 0 w 8"/>
                <a:gd name="T25" fmla="*/ 0 h 548"/>
                <a:gd name="T26" fmla="*/ 0 w 8"/>
                <a:gd name="T27" fmla="*/ 0 h 548"/>
                <a:gd name="T28" fmla="*/ 0 w 8"/>
                <a:gd name="T29" fmla="*/ 0 h 548"/>
                <a:gd name="T30" fmla="*/ 0 w 8"/>
                <a:gd name="T31" fmla="*/ 0 h 548"/>
                <a:gd name="T32" fmla="*/ 0 w 8"/>
                <a:gd name="T33" fmla="*/ 0 h 548"/>
                <a:gd name="T34" fmla="*/ 0 w 8"/>
                <a:gd name="T35" fmla="*/ 0 h 548"/>
                <a:gd name="T36" fmla="*/ 0 w 8"/>
                <a:gd name="T37" fmla="*/ 0 h 548"/>
                <a:gd name="T38" fmla="*/ 0 w 8"/>
                <a:gd name="T39" fmla="*/ 0 h 548"/>
                <a:gd name="T40" fmla="*/ 0 w 8"/>
                <a:gd name="T41" fmla="*/ 0 h 548"/>
                <a:gd name="T42" fmla="*/ 0 w 8"/>
                <a:gd name="T43" fmla="*/ 0 h 548"/>
                <a:gd name="T44" fmla="*/ 0 w 8"/>
                <a:gd name="T45" fmla="*/ 0 h 548"/>
                <a:gd name="T46" fmla="*/ 0 w 8"/>
                <a:gd name="T47" fmla="*/ 0 h 548"/>
                <a:gd name="T48" fmla="*/ 0 w 8"/>
                <a:gd name="T49" fmla="*/ 0 h 548"/>
                <a:gd name="T50" fmla="*/ 0 w 8"/>
                <a:gd name="T51" fmla="*/ 0 h 548"/>
                <a:gd name="T52" fmla="*/ 0 w 8"/>
                <a:gd name="T53" fmla="*/ 0 h 548"/>
                <a:gd name="T54" fmla="*/ 0 w 8"/>
                <a:gd name="T55" fmla="*/ 0 h 548"/>
                <a:gd name="T56" fmla="*/ 0 w 8"/>
                <a:gd name="T57" fmla="*/ 0 h 548"/>
                <a:gd name="T58" fmla="*/ 0 w 8"/>
                <a:gd name="T59" fmla="*/ 0 h 548"/>
                <a:gd name="T60" fmla="*/ 0 w 8"/>
                <a:gd name="T61" fmla="*/ 0 h 548"/>
                <a:gd name="T62" fmla="*/ 0 w 8"/>
                <a:gd name="T63" fmla="*/ 0 h 548"/>
                <a:gd name="T64" fmla="*/ 0 w 8"/>
                <a:gd name="T65" fmla="*/ 0 h 548"/>
                <a:gd name="T66" fmla="*/ 0 w 8"/>
                <a:gd name="T67" fmla="*/ 0 h 548"/>
                <a:gd name="T68" fmla="*/ 0 w 8"/>
                <a:gd name="T69" fmla="*/ 0 h 548"/>
                <a:gd name="T70" fmla="*/ 0 w 8"/>
                <a:gd name="T71" fmla="*/ 0 h 548"/>
                <a:gd name="T72" fmla="*/ 0 w 8"/>
                <a:gd name="T73" fmla="*/ 0 h 548"/>
                <a:gd name="T74" fmla="*/ 0 w 8"/>
                <a:gd name="T75" fmla="*/ 0 h 548"/>
                <a:gd name="T76" fmla="*/ 0 w 8"/>
                <a:gd name="T77" fmla="*/ 0 h 548"/>
                <a:gd name="T78" fmla="*/ 0 w 8"/>
                <a:gd name="T79" fmla="*/ 0 h 548"/>
                <a:gd name="T80" fmla="*/ 0 w 8"/>
                <a:gd name="T81" fmla="*/ 0 h 548"/>
                <a:gd name="T82" fmla="*/ 0 w 8"/>
                <a:gd name="T83" fmla="*/ 0 h 548"/>
                <a:gd name="T84" fmla="*/ 0 w 8"/>
                <a:gd name="T85" fmla="*/ 0 h 548"/>
                <a:gd name="T86" fmla="*/ 0 w 8"/>
                <a:gd name="T87" fmla="*/ 0 h 548"/>
                <a:gd name="T88" fmla="*/ 0 w 8"/>
                <a:gd name="T89" fmla="*/ 0 h 548"/>
                <a:gd name="T90" fmla="*/ 0 w 8"/>
                <a:gd name="T91" fmla="*/ 0 h 548"/>
                <a:gd name="T92" fmla="*/ 0 w 8"/>
                <a:gd name="T93" fmla="*/ 0 h 548"/>
                <a:gd name="T94" fmla="*/ 0 w 8"/>
                <a:gd name="T95" fmla="*/ 0 h 548"/>
                <a:gd name="T96" fmla="*/ 0 w 8"/>
                <a:gd name="T97" fmla="*/ 0 h 548"/>
                <a:gd name="T98" fmla="*/ 0 w 8"/>
                <a:gd name="T99" fmla="*/ 0 h 548"/>
                <a:gd name="T100" fmla="*/ 0 w 8"/>
                <a:gd name="T101" fmla="*/ 0 h 548"/>
                <a:gd name="T102" fmla="*/ 0 w 8"/>
                <a:gd name="T103" fmla="*/ 1 h 548"/>
                <a:gd name="T104" fmla="*/ 0 w 8"/>
                <a:gd name="T105" fmla="*/ 1 h 548"/>
                <a:gd name="T106" fmla="*/ 0 w 8"/>
                <a:gd name="T107" fmla="*/ 1 h 548"/>
                <a:gd name="T108" fmla="*/ 0 w 8"/>
                <a:gd name="T109" fmla="*/ 1 h 548"/>
                <a:gd name="T110" fmla="*/ 0 w 8"/>
                <a:gd name="T111" fmla="*/ 1 h 548"/>
                <a:gd name="T112" fmla="*/ 0 w 8"/>
                <a:gd name="T113" fmla="*/ 1 h 548"/>
                <a:gd name="T114" fmla="*/ 0 w 8"/>
                <a:gd name="T115" fmla="*/ 1 h 548"/>
                <a:gd name="T116" fmla="*/ 0 w 8"/>
                <a:gd name="T117" fmla="*/ 1 h 548"/>
                <a:gd name="T118" fmla="*/ 0 w 8"/>
                <a:gd name="T119" fmla="*/ 1 h 5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
                <a:gd name="T181" fmla="*/ 0 h 548"/>
                <a:gd name="T182" fmla="*/ 8 w 8"/>
                <a:gd name="T183" fmla="*/ 548 h 5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 h="548">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4" y="26"/>
                  </a:moveTo>
                  <a:lnTo>
                    <a:pt x="4" y="26"/>
                  </a:lnTo>
                  <a:cubicBezTo>
                    <a:pt x="4" y="27"/>
                    <a:pt x="3" y="28"/>
                    <a:pt x="2" y="28"/>
                  </a:cubicBezTo>
                  <a:cubicBezTo>
                    <a:pt x="1" y="28"/>
                    <a:pt x="0" y="27"/>
                    <a:pt x="0" y="26"/>
                  </a:cubicBezTo>
                  <a:cubicBezTo>
                    <a:pt x="0" y="25"/>
                    <a:pt x="1" y="24"/>
                    <a:pt x="2" y="24"/>
                  </a:cubicBezTo>
                  <a:cubicBezTo>
                    <a:pt x="3" y="24"/>
                    <a:pt x="4" y="25"/>
                    <a:pt x="4" y="26"/>
                  </a:cubicBezTo>
                  <a:close/>
                  <a:moveTo>
                    <a:pt x="4" y="34"/>
                  </a:moveTo>
                  <a:lnTo>
                    <a:pt x="4" y="34"/>
                  </a:lnTo>
                  <a:cubicBezTo>
                    <a:pt x="4" y="35"/>
                    <a:pt x="3" y="36"/>
                    <a:pt x="2" y="36"/>
                  </a:cubicBezTo>
                  <a:cubicBezTo>
                    <a:pt x="1" y="36"/>
                    <a:pt x="0" y="35"/>
                    <a:pt x="0" y="34"/>
                  </a:cubicBezTo>
                  <a:cubicBezTo>
                    <a:pt x="0" y="33"/>
                    <a:pt x="1" y="32"/>
                    <a:pt x="2" y="32"/>
                  </a:cubicBezTo>
                  <a:cubicBezTo>
                    <a:pt x="3" y="32"/>
                    <a:pt x="4" y="33"/>
                    <a:pt x="4" y="34"/>
                  </a:cubicBezTo>
                  <a:close/>
                  <a:moveTo>
                    <a:pt x="4" y="42"/>
                  </a:moveTo>
                  <a:lnTo>
                    <a:pt x="4" y="42"/>
                  </a:lnTo>
                  <a:cubicBezTo>
                    <a:pt x="4" y="43"/>
                    <a:pt x="3" y="44"/>
                    <a:pt x="2" y="44"/>
                  </a:cubicBezTo>
                  <a:cubicBezTo>
                    <a:pt x="1" y="44"/>
                    <a:pt x="0" y="43"/>
                    <a:pt x="0" y="42"/>
                  </a:cubicBezTo>
                  <a:cubicBezTo>
                    <a:pt x="0" y="41"/>
                    <a:pt x="1" y="40"/>
                    <a:pt x="2" y="40"/>
                  </a:cubicBezTo>
                  <a:cubicBezTo>
                    <a:pt x="3" y="40"/>
                    <a:pt x="4" y="41"/>
                    <a:pt x="4" y="42"/>
                  </a:cubicBezTo>
                  <a:close/>
                  <a:moveTo>
                    <a:pt x="4" y="50"/>
                  </a:moveTo>
                  <a:lnTo>
                    <a:pt x="4" y="50"/>
                  </a:lnTo>
                  <a:cubicBezTo>
                    <a:pt x="4" y="51"/>
                    <a:pt x="3" y="52"/>
                    <a:pt x="2" y="52"/>
                  </a:cubicBezTo>
                  <a:cubicBezTo>
                    <a:pt x="1" y="52"/>
                    <a:pt x="0" y="51"/>
                    <a:pt x="0" y="50"/>
                  </a:cubicBezTo>
                  <a:cubicBezTo>
                    <a:pt x="0" y="49"/>
                    <a:pt x="1" y="48"/>
                    <a:pt x="2" y="48"/>
                  </a:cubicBezTo>
                  <a:cubicBezTo>
                    <a:pt x="3" y="48"/>
                    <a:pt x="4" y="49"/>
                    <a:pt x="4" y="50"/>
                  </a:cubicBezTo>
                  <a:close/>
                  <a:moveTo>
                    <a:pt x="4" y="58"/>
                  </a:moveTo>
                  <a:lnTo>
                    <a:pt x="4" y="58"/>
                  </a:lnTo>
                  <a:cubicBezTo>
                    <a:pt x="4" y="59"/>
                    <a:pt x="3" y="60"/>
                    <a:pt x="2" y="60"/>
                  </a:cubicBezTo>
                  <a:cubicBezTo>
                    <a:pt x="1" y="60"/>
                    <a:pt x="0" y="59"/>
                    <a:pt x="0" y="58"/>
                  </a:cubicBezTo>
                  <a:cubicBezTo>
                    <a:pt x="0" y="57"/>
                    <a:pt x="1" y="56"/>
                    <a:pt x="2" y="56"/>
                  </a:cubicBezTo>
                  <a:cubicBezTo>
                    <a:pt x="3" y="56"/>
                    <a:pt x="4" y="57"/>
                    <a:pt x="4" y="58"/>
                  </a:cubicBezTo>
                  <a:close/>
                  <a:moveTo>
                    <a:pt x="4" y="66"/>
                  </a:moveTo>
                  <a:lnTo>
                    <a:pt x="4" y="66"/>
                  </a:lnTo>
                  <a:cubicBezTo>
                    <a:pt x="4" y="67"/>
                    <a:pt x="3" y="68"/>
                    <a:pt x="2" y="68"/>
                  </a:cubicBezTo>
                  <a:cubicBezTo>
                    <a:pt x="1" y="68"/>
                    <a:pt x="0" y="67"/>
                    <a:pt x="0" y="66"/>
                  </a:cubicBezTo>
                  <a:cubicBezTo>
                    <a:pt x="0" y="65"/>
                    <a:pt x="1" y="64"/>
                    <a:pt x="2" y="64"/>
                  </a:cubicBezTo>
                  <a:cubicBezTo>
                    <a:pt x="3" y="64"/>
                    <a:pt x="4" y="65"/>
                    <a:pt x="4" y="66"/>
                  </a:cubicBezTo>
                  <a:close/>
                  <a:moveTo>
                    <a:pt x="4" y="74"/>
                  </a:moveTo>
                  <a:lnTo>
                    <a:pt x="4" y="74"/>
                  </a:lnTo>
                  <a:cubicBezTo>
                    <a:pt x="4" y="75"/>
                    <a:pt x="3" y="76"/>
                    <a:pt x="2" y="76"/>
                  </a:cubicBezTo>
                  <a:cubicBezTo>
                    <a:pt x="1" y="76"/>
                    <a:pt x="0" y="75"/>
                    <a:pt x="0" y="74"/>
                  </a:cubicBezTo>
                  <a:cubicBezTo>
                    <a:pt x="0" y="73"/>
                    <a:pt x="1" y="72"/>
                    <a:pt x="2" y="72"/>
                  </a:cubicBezTo>
                  <a:cubicBezTo>
                    <a:pt x="3" y="72"/>
                    <a:pt x="4" y="73"/>
                    <a:pt x="4" y="74"/>
                  </a:cubicBezTo>
                  <a:close/>
                  <a:moveTo>
                    <a:pt x="4" y="82"/>
                  </a:moveTo>
                  <a:lnTo>
                    <a:pt x="4" y="82"/>
                  </a:lnTo>
                  <a:cubicBezTo>
                    <a:pt x="4" y="83"/>
                    <a:pt x="3" y="84"/>
                    <a:pt x="2" y="84"/>
                  </a:cubicBezTo>
                  <a:cubicBezTo>
                    <a:pt x="1" y="84"/>
                    <a:pt x="0" y="83"/>
                    <a:pt x="0" y="82"/>
                  </a:cubicBezTo>
                  <a:cubicBezTo>
                    <a:pt x="0" y="81"/>
                    <a:pt x="1" y="80"/>
                    <a:pt x="2" y="80"/>
                  </a:cubicBezTo>
                  <a:cubicBezTo>
                    <a:pt x="3" y="80"/>
                    <a:pt x="4" y="81"/>
                    <a:pt x="4" y="82"/>
                  </a:cubicBezTo>
                  <a:close/>
                  <a:moveTo>
                    <a:pt x="4" y="90"/>
                  </a:moveTo>
                  <a:lnTo>
                    <a:pt x="4" y="90"/>
                  </a:lnTo>
                  <a:cubicBezTo>
                    <a:pt x="4" y="91"/>
                    <a:pt x="3" y="92"/>
                    <a:pt x="2" y="92"/>
                  </a:cubicBezTo>
                  <a:cubicBezTo>
                    <a:pt x="1" y="92"/>
                    <a:pt x="0" y="91"/>
                    <a:pt x="0" y="90"/>
                  </a:cubicBezTo>
                  <a:cubicBezTo>
                    <a:pt x="0" y="89"/>
                    <a:pt x="1" y="88"/>
                    <a:pt x="2" y="88"/>
                  </a:cubicBezTo>
                  <a:cubicBezTo>
                    <a:pt x="3" y="88"/>
                    <a:pt x="4" y="89"/>
                    <a:pt x="4" y="90"/>
                  </a:cubicBezTo>
                  <a:close/>
                  <a:moveTo>
                    <a:pt x="4" y="98"/>
                  </a:moveTo>
                  <a:lnTo>
                    <a:pt x="4" y="98"/>
                  </a:lnTo>
                  <a:cubicBezTo>
                    <a:pt x="4" y="99"/>
                    <a:pt x="3" y="100"/>
                    <a:pt x="2" y="100"/>
                  </a:cubicBezTo>
                  <a:cubicBezTo>
                    <a:pt x="1" y="100"/>
                    <a:pt x="0" y="99"/>
                    <a:pt x="0" y="98"/>
                  </a:cubicBezTo>
                  <a:cubicBezTo>
                    <a:pt x="0" y="97"/>
                    <a:pt x="1" y="96"/>
                    <a:pt x="2" y="96"/>
                  </a:cubicBezTo>
                  <a:cubicBezTo>
                    <a:pt x="3" y="96"/>
                    <a:pt x="4" y="97"/>
                    <a:pt x="4" y="98"/>
                  </a:cubicBezTo>
                  <a:close/>
                  <a:moveTo>
                    <a:pt x="4" y="106"/>
                  </a:moveTo>
                  <a:lnTo>
                    <a:pt x="4" y="106"/>
                  </a:lnTo>
                  <a:cubicBezTo>
                    <a:pt x="4" y="107"/>
                    <a:pt x="4" y="108"/>
                    <a:pt x="2" y="108"/>
                  </a:cubicBezTo>
                  <a:cubicBezTo>
                    <a:pt x="1" y="108"/>
                    <a:pt x="0" y="107"/>
                    <a:pt x="0" y="106"/>
                  </a:cubicBezTo>
                  <a:cubicBezTo>
                    <a:pt x="0" y="105"/>
                    <a:pt x="1" y="104"/>
                    <a:pt x="2" y="104"/>
                  </a:cubicBezTo>
                  <a:cubicBezTo>
                    <a:pt x="4" y="104"/>
                    <a:pt x="4" y="105"/>
                    <a:pt x="4" y="106"/>
                  </a:cubicBezTo>
                  <a:close/>
                  <a:moveTo>
                    <a:pt x="4" y="114"/>
                  </a:moveTo>
                  <a:lnTo>
                    <a:pt x="4" y="114"/>
                  </a:lnTo>
                  <a:cubicBezTo>
                    <a:pt x="4" y="115"/>
                    <a:pt x="4" y="116"/>
                    <a:pt x="2" y="116"/>
                  </a:cubicBezTo>
                  <a:cubicBezTo>
                    <a:pt x="1" y="116"/>
                    <a:pt x="0" y="115"/>
                    <a:pt x="0" y="114"/>
                  </a:cubicBezTo>
                  <a:cubicBezTo>
                    <a:pt x="0" y="113"/>
                    <a:pt x="1" y="112"/>
                    <a:pt x="2" y="112"/>
                  </a:cubicBezTo>
                  <a:cubicBezTo>
                    <a:pt x="4" y="112"/>
                    <a:pt x="4" y="113"/>
                    <a:pt x="4" y="114"/>
                  </a:cubicBezTo>
                  <a:close/>
                  <a:moveTo>
                    <a:pt x="5" y="122"/>
                  </a:moveTo>
                  <a:lnTo>
                    <a:pt x="5" y="122"/>
                  </a:lnTo>
                  <a:cubicBezTo>
                    <a:pt x="5" y="123"/>
                    <a:pt x="4" y="124"/>
                    <a:pt x="3" y="124"/>
                  </a:cubicBezTo>
                  <a:cubicBezTo>
                    <a:pt x="1" y="124"/>
                    <a:pt x="1" y="123"/>
                    <a:pt x="1" y="122"/>
                  </a:cubicBezTo>
                  <a:cubicBezTo>
                    <a:pt x="1" y="121"/>
                    <a:pt x="1" y="120"/>
                    <a:pt x="3" y="120"/>
                  </a:cubicBezTo>
                  <a:cubicBezTo>
                    <a:pt x="4" y="120"/>
                    <a:pt x="5" y="121"/>
                    <a:pt x="5" y="122"/>
                  </a:cubicBezTo>
                  <a:close/>
                  <a:moveTo>
                    <a:pt x="5" y="130"/>
                  </a:moveTo>
                  <a:lnTo>
                    <a:pt x="5" y="130"/>
                  </a:lnTo>
                  <a:cubicBezTo>
                    <a:pt x="5" y="131"/>
                    <a:pt x="4" y="132"/>
                    <a:pt x="3" y="132"/>
                  </a:cubicBezTo>
                  <a:cubicBezTo>
                    <a:pt x="1" y="132"/>
                    <a:pt x="1" y="131"/>
                    <a:pt x="1" y="130"/>
                  </a:cubicBezTo>
                  <a:cubicBezTo>
                    <a:pt x="1" y="129"/>
                    <a:pt x="1" y="128"/>
                    <a:pt x="3" y="128"/>
                  </a:cubicBezTo>
                  <a:cubicBezTo>
                    <a:pt x="4" y="128"/>
                    <a:pt x="5" y="129"/>
                    <a:pt x="5" y="130"/>
                  </a:cubicBezTo>
                  <a:close/>
                  <a:moveTo>
                    <a:pt x="5" y="138"/>
                  </a:moveTo>
                  <a:lnTo>
                    <a:pt x="5" y="138"/>
                  </a:lnTo>
                  <a:cubicBezTo>
                    <a:pt x="5" y="139"/>
                    <a:pt x="4" y="140"/>
                    <a:pt x="3" y="140"/>
                  </a:cubicBezTo>
                  <a:cubicBezTo>
                    <a:pt x="2" y="140"/>
                    <a:pt x="1" y="139"/>
                    <a:pt x="1" y="138"/>
                  </a:cubicBezTo>
                  <a:cubicBezTo>
                    <a:pt x="1" y="137"/>
                    <a:pt x="2" y="136"/>
                    <a:pt x="3" y="136"/>
                  </a:cubicBezTo>
                  <a:cubicBezTo>
                    <a:pt x="4" y="136"/>
                    <a:pt x="5" y="137"/>
                    <a:pt x="5" y="138"/>
                  </a:cubicBezTo>
                  <a:close/>
                  <a:moveTo>
                    <a:pt x="5" y="146"/>
                  </a:moveTo>
                  <a:lnTo>
                    <a:pt x="5" y="146"/>
                  </a:lnTo>
                  <a:cubicBezTo>
                    <a:pt x="5" y="147"/>
                    <a:pt x="4" y="148"/>
                    <a:pt x="3" y="148"/>
                  </a:cubicBezTo>
                  <a:cubicBezTo>
                    <a:pt x="2" y="148"/>
                    <a:pt x="1" y="147"/>
                    <a:pt x="1" y="146"/>
                  </a:cubicBezTo>
                  <a:cubicBezTo>
                    <a:pt x="1" y="145"/>
                    <a:pt x="2" y="144"/>
                    <a:pt x="3" y="144"/>
                  </a:cubicBezTo>
                  <a:cubicBezTo>
                    <a:pt x="4" y="144"/>
                    <a:pt x="5" y="145"/>
                    <a:pt x="5" y="146"/>
                  </a:cubicBezTo>
                  <a:close/>
                  <a:moveTo>
                    <a:pt x="5" y="154"/>
                  </a:moveTo>
                  <a:lnTo>
                    <a:pt x="5" y="154"/>
                  </a:lnTo>
                  <a:cubicBezTo>
                    <a:pt x="5" y="155"/>
                    <a:pt x="4" y="156"/>
                    <a:pt x="3" y="156"/>
                  </a:cubicBezTo>
                  <a:cubicBezTo>
                    <a:pt x="2" y="156"/>
                    <a:pt x="1" y="155"/>
                    <a:pt x="1" y="154"/>
                  </a:cubicBezTo>
                  <a:cubicBezTo>
                    <a:pt x="1" y="153"/>
                    <a:pt x="2" y="152"/>
                    <a:pt x="3" y="152"/>
                  </a:cubicBezTo>
                  <a:cubicBezTo>
                    <a:pt x="4" y="152"/>
                    <a:pt x="5" y="153"/>
                    <a:pt x="5" y="154"/>
                  </a:cubicBezTo>
                  <a:close/>
                  <a:moveTo>
                    <a:pt x="5" y="162"/>
                  </a:moveTo>
                  <a:lnTo>
                    <a:pt x="5" y="162"/>
                  </a:lnTo>
                  <a:cubicBezTo>
                    <a:pt x="5" y="163"/>
                    <a:pt x="4" y="164"/>
                    <a:pt x="3" y="164"/>
                  </a:cubicBezTo>
                  <a:cubicBezTo>
                    <a:pt x="2" y="164"/>
                    <a:pt x="1" y="163"/>
                    <a:pt x="1" y="162"/>
                  </a:cubicBezTo>
                  <a:cubicBezTo>
                    <a:pt x="1" y="161"/>
                    <a:pt x="2" y="160"/>
                    <a:pt x="3" y="160"/>
                  </a:cubicBezTo>
                  <a:cubicBezTo>
                    <a:pt x="4" y="160"/>
                    <a:pt x="5" y="161"/>
                    <a:pt x="5" y="162"/>
                  </a:cubicBezTo>
                  <a:close/>
                  <a:moveTo>
                    <a:pt x="5" y="170"/>
                  </a:moveTo>
                  <a:lnTo>
                    <a:pt x="5" y="170"/>
                  </a:lnTo>
                  <a:cubicBezTo>
                    <a:pt x="5" y="171"/>
                    <a:pt x="4" y="172"/>
                    <a:pt x="3" y="172"/>
                  </a:cubicBezTo>
                  <a:cubicBezTo>
                    <a:pt x="2" y="172"/>
                    <a:pt x="1" y="171"/>
                    <a:pt x="1" y="170"/>
                  </a:cubicBezTo>
                  <a:cubicBezTo>
                    <a:pt x="1" y="169"/>
                    <a:pt x="2" y="168"/>
                    <a:pt x="3" y="168"/>
                  </a:cubicBezTo>
                  <a:cubicBezTo>
                    <a:pt x="4" y="168"/>
                    <a:pt x="5" y="169"/>
                    <a:pt x="5" y="170"/>
                  </a:cubicBezTo>
                  <a:close/>
                  <a:moveTo>
                    <a:pt x="5" y="178"/>
                  </a:moveTo>
                  <a:lnTo>
                    <a:pt x="5" y="178"/>
                  </a:lnTo>
                  <a:cubicBezTo>
                    <a:pt x="5" y="179"/>
                    <a:pt x="4" y="180"/>
                    <a:pt x="3" y="180"/>
                  </a:cubicBezTo>
                  <a:cubicBezTo>
                    <a:pt x="2" y="180"/>
                    <a:pt x="1" y="179"/>
                    <a:pt x="1" y="178"/>
                  </a:cubicBezTo>
                  <a:cubicBezTo>
                    <a:pt x="1" y="177"/>
                    <a:pt x="2" y="176"/>
                    <a:pt x="3" y="176"/>
                  </a:cubicBezTo>
                  <a:cubicBezTo>
                    <a:pt x="4" y="176"/>
                    <a:pt x="5" y="177"/>
                    <a:pt x="5" y="178"/>
                  </a:cubicBezTo>
                  <a:close/>
                  <a:moveTo>
                    <a:pt x="5" y="186"/>
                  </a:moveTo>
                  <a:lnTo>
                    <a:pt x="5" y="186"/>
                  </a:lnTo>
                  <a:cubicBezTo>
                    <a:pt x="5" y="187"/>
                    <a:pt x="4" y="188"/>
                    <a:pt x="3" y="188"/>
                  </a:cubicBezTo>
                  <a:cubicBezTo>
                    <a:pt x="2" y="188"/>
                    <a:pt x="1" y="187"/>
                    <a:pt x="1" y="186"/>
                  </a:cubicBezTo>
                  <a:cubicBezTo>
                    <a:pt x="1" y="185"/>
                    <a:pt x="2" y="184"/>
                    <a:pt x="3" y="184"/>
                  </a:cubicBezTo>
                  <a:cubicBezTo>
                    <a:pt x="4" y="184"/>
                    <a:pt x="5" y="185"/>
                    <a:pt x="5" y="186"/>
                  </a:cubicBezTo>
                  <a:close/>
                  <a:moveTo>
                    <a:pt x="5" y="194"/>
                  </a:moveTo>
                  <a:lnTo>
                    <a:pt x="5" y="194"/>
                  </a:lnTo>
                  <a:cubicBezTo>
                    <a:pt x="5" y="195"/>
                    <a:pt x="4" y="196"/>
                    <a:pt x="3" y="196"/>
                  </a:cubicBezTo>
                  <a:cubicBezTo>
                    <a:pt x="2" y="196"/>
                    <a:pt x="1" y="195"/>
                    <a:pt x="1" y="194"/>
                  </a:cubicBezTo>
                  <a:cubicBezTo>
                    <a:pt x="1" y="193"/>
                    <a:pt x="2" y="192"/>
                    <a:pt x="3" y="192"/>
                  </a:cubicBezTo>
                  <a:cubicBezTo>
                    <a:pt x="4" y="192"/>
                    <a:pt x="5" y="193"/>
                    <a:pt x="5" y="194"/>
                  </a:cubicBezTo>
                  <a:close/>
                  <a:moveTo>
                    <a:pt x="5" y="202"/>
                  </a:moveTo>
                  <a:lnTo>
                    <a:pt x="5" y="202"/>
                  </a:lnTo>
                  <a:cubicBezTo>
                    <a:pt x="5" y="203"/>
                    <a:pt x="4" y="204"/>
                    <a:pt x="3" y="204"/>
                  </a:cubicBezTo>
                  <a:cubicBezTo>
                    <a:pt x="2" y="204"/>
                    <a:pt x="1" y="203"/>
                    <a:pt x="1" y="202"/>
                  </a:cubicBezTo>
                  <a:cubicBezTo>
                    <a:pt x="1" y="201"/>
                    <a:pt x="2" y="200"/>
                    <a:pt x="3" y="200"/>
                  </a:cubicBezTo>
                  <a:cubicBezTo>
                    <a:pt x="4" y="200"/>
                    <a:pt x="5" y="201"/>
                    <a:pt x="5" y="202"/>
                  </a:cubicBezTo>
                  <a:close/>
                  <a:moveTo>
                    <a:pt x="5" y="210"/>
                  </a:moveTo>
                  <a:lnTo>
                    <a:pt x="5" y="210"/>
                  </a:lnTo>
                  <a:cubicBezTo>
                    <a:pt x="5" y="211"/>
                    <a:pt x="4" y="212"/>
                    <a:pt x="3" y="212"/>
                  </a:cubicBezTo>
                  <a:cubicBezTo>
                    <a:pt x="2" y="212"/>
                    <a:pt x="1" y="211"/>
                    <a:pt x="1" y="210"/>
                  </a:cubicBezTo>
                  <a:cubicBezTo>
                    <a:pt x="1" y="209"/>
                    <a:pt x="2" y="208"/>
                    <a:pt x="3" y="208"/>
                  </a:cubicBezTo>
                  <a:cubicBezTo>
                    <a:pt x="4" y="208"/>
                    <a:pt x="5" y="209"/>
                    <a:pt x="5" y="210"/>
                  </a:cubicBezTo>
                  <a:close/>
                  <a:moveTo>
                    <a:pt x="5" y="218"/>
                  </a:moveTo>
                  <a:lnTo>
                    <a:pt x="5" y="218"/>
                  </a:lnTo>
                  <a:cubicBezTo>
                    <a:pt x="5" y="219"/>
                    <a:pt x="4" y="220"/>
                    <a:pt x="3" y="220"/>
                  </a:cubicBezTo>
                  <a:cubicBezTo>
                    <a:pt x="2" y="220"/>
                    <a:pt x="1" y="219"/>
                    <a:pt x="1" y="218"/>
                  </a:cubicBezTo>
                  <a:cubicBezTo>
                    <a:pt x="1" y="217"/>
                    <a:pt x="2" y="216"/>
                    <a:pt x="3" y="216"/>
                  </a:cubicBezTo>
                  <a:cubicBezTo>
                    <a:pt x="4" y="216"/>
                    <a:pt x="5" y="217"/>
                    <a:pt x="5" y="218"/>
                  </a:cubicBezTo>
                  <a:close/>
                  <a:moveTo>
                    <a:pt x="5" y="226"/>
                  </a:moveTo>
                  <a:lnTo>
                    <a:pt x="5" y="226"/>
                  </a:lnTo>
                  <a:cubicBezTo>
                    <a:pt x="5" y="227"/>
                    <a:pt x="4" y="228"/>
                    <a:pt x="3" y="228"/>
                  </a:cubicBezTo>
                  <a:cubicBezTo>
                    <a:pt x="2" y="228"/>
                    <a:pt x="1" y="227"/>
                    <a:pt x="1" y="226"/>
                  </a:cubicBezTo>
                  <a:cubicBezTo>
                    <a:pt x="1" y="225"/>
                    <a:pt x="2" y="224"/>
                    <a:pt x="3" y="224"/>
                  </a:cubicBezTo>
                  <a:cubicBezTo>
                    <a:pt x="4" y="224"/>
                    <a:pt x="5" y="225"/>
                    <a:pt x="5" y="226"/>
                  </a:cubicBezTo>
                  <a:close/>
                  <a:moveTo>
                    <a:pt x="5" y="234"/>
                  </a:moveTo>
                  <a:lnTo>
                    <a:pt x="5" y="234"/>
                  </a:lnTo>
                  <a:cubicBezTo>
                    <a:pt x="5" y="235"/>
                    <a:pt x="4" y="236"/>
                    <a:pt x="3" y="236"/>
                  </a:cubicBezTo>
                  <a:cubicBezTo>
                    <a:pt x="2" y="236"/>
                    <a:pt x="1" y="235"/>
                    <a:pt x="1" y="234"/>
                  </a:cubicBezTo>
                  <a:cubicBezTo>
                    <a:pt x="1" y="233"/>
                    <a:pt x="2" y="232"/>
                    <a:pt x="3" y="232"/>
                  </a:cubicBezTo>
                  <a:cubicBezTo>
                    <a:pt x="4" y="232"/>
                    <a:pt x="5" y="233"/>
                    <a:pt x="5" y="234"/>
                  </a:cubicBezTo>
                  <a:close/>
                  <a:moveTo>
                    <a:pt x="5" y="242"/>
                  </a:moveTo>
                  <a:lnTo>
                    <a:pt x="5" y="242"/>
                  </a:lnTo>
                  <a:cubicBezTo>
                    <a:pt x="5" y="243"/>
                    <a:pt x="5" y="244"/>
                    <a:pt x="3" y="244"/>
                  </a:cubicBezTo>
                  <a:cubicBezTo>
                    <a:pt x="2" y="244"/>
                    <a:pt x="1" y="243"/>
                    <a:pt x="1" y="242"/>
                  </a:cubicBezTo>
                  <a:cubicBezTo>
                    <a:pt x="1" y="241"/>
                    <a:pt x="2" y="240"/>
                    <a:pt x="3" y="240"/>
                  </a:cubicBezTo>
                  <a:cubicBezTo>
                    <a:pt x="5" y="240"/>
                    <a:pt x="5" y="241"/>
                    <a:pt x="5" y="242"/>
                  </a:cubicBezTo>
                  <a:close/>
                  <a:moveTo>
                    <a:pt x="6" y="250"/>
                  </a:moveTo>
                  <a:lnTo>
                    <a:pt x="6" y="250"/>
                  </a:lnTo>
                  <a:cubicBezTo>
                    <a:pt x="6" y="251"/>
                    <a:pt x="5" y="252"/>
                    <a:pt x="4" y="252"/>
                  </a:cubicBezTo>
                  <a:cubicBezTo>
                    <a:pt x="2" y="252"/>
                    <a:pt x="2" y="251"/>
                    <a:pt x="2" y="250"/>
                  </a:cubicBezTo>
                  <a:cubicBezTo>
                    <a:pt x="2" y="249"/>
                    <a:pt x="2" y="248"/>
                    <a:pt x="4" y="248"/>
                  </a:cubicBezTo>
                  <a:cubicBezTo>
                    <a:pt x="5" y="248"/>
                    <a:pt x="6" y="249"/>
                    <a:pt x="6" y="250"/>
                  </a:cubicBezTo>
                  <a:close/>
                  <a:moveTo>
                    <a:pt x="6" y="258"/>
                  </a:moveTo>
                  <a:lnTo>
                    <a:pt x="6" y="258"/>
                  </a:lnTo>
                  <a:cubicBezTo>
                    <a:pt x="6" y="259"/>
                    <a:pt x="5" y="260"/>
                    <a:pt x="4" y="260"/>
                  </a:cubicBezTo>
                  <a:cubicBezTo>
                    <a:pt x="2" y="260"/>
                    <a:pt x="2" y="259"/>
                    <a:pt x="2" y="258"/>
                  </a:cubicBezTo>
                  <a:cubicBezTo>
                    <a:pt x="2" y="257"/>
                    <a:pt x="2"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5" y="284"/>
                    <a:pt x="4" y="284"/>
                  </a:cubicBezTo>
                  <a:cubicBezTo>
                    <a:pt x="3" y="284"/>
                    <a:pt x="2" y="283"/>
                    <a:pt x="2" y="282"/>
                  </a:cubicBezTo>
                  <a:cubicBezTo>
                    <a:pt x="2" y="281"/>
                    <a:pt x="3" y="280"/>
                    <a:pt x="4" y="280"/>
                  </a:cubicBezTo>
                  <a:cubicBezTo>
                    <a:pt x="5" y="280"/>
                    <a:pt x="6" y="281"/>
                    <a:pt x="6" y="282"/>
                  </a:cubicBezTo>
                  <a:close/>
                  <a:moveTo>
                    <a:pt x="6" y="290"/>
                  </a:moveTo>
                  <a:lnTo>
                    <a:pt x="6" y="290"/>
                  </a:lnTo>
                  <a:cubicBezTo>
                    <a:pt x="6" y="291"/>
                    <a:pt x="5" y="292"/>
                    <a:pt x="4" y="292"/>
                  </a:cubicBezTo>
                  <a:cubicBezTo>
                    <a:pt x="3" y="292"/>
                    <a:pt x="2" y="291"/>
                    <a:pt x="2" y="290"/>
                  </a:cubicBezTo>
                  <a:cubicBezTo>
                    <a:pt x="2" y="289"/>
                    <a:pt x="3" y="288"/>
                    <a:pt x="4" y="288"/>
                  </a:cubicBezTo>
                  <a:cubicBezTo>
                    <a:pt x="5" y="288"/>
                    <a:pt x="6" y="289"/>
                    <a:pt x="6" y="290"/>
                  </a:cubicBezTo>
                  <a:close/>
                  <a:moveTo>
                    <a:pt x="6" y="298"/>
                  </a:moveTo>
                  <a:lnTo>
                    <a:pt x="6" y="298"/>
                  </a:lnTo>
                  <a:cubicBezTo>
                    <a:pt x="6" y="299"/>
                    <a:pt x="5" y="300"/>
                    <a:pt x="4" y="300"/>
                  </a:cubicBezTo>
                  <a:cubicBezTo>
                    <a:pt x="3" y="300"/>
                    <a:pt x="2" y="299"/>
                    <a:pt x="2" y="298"/>
                  </a:cubicBezTo>
                  <a:cubicBezTo>
                    <a:pt x="2" y="297"/>
                    <a:pt x="3" y="296"/>
                    <a:pt x="4" y="296"/>
                  </a:cubicBezTo>
                  <a:cubicBezTo>
                    <a:pt x="5" y="296"/>
                    <a:pt x="6" y="297"/>
                    <a:pt x="6" y="298"/>
                  </a:cubicBezTo>
                  <a:close/>
                  <a:moveTo>
                    <a:pt x="6" y="306"/>
                  </a:moveTo>
                  <a:lnTo>
                    <a:pt x="6" y="306"/>
                  </a:lnTo>
                  <a:cubicBezTo>
                    <a:pt x="6" y="307"/>
                    <a:pt x="5" y="308"/>
                    <a:pt x="4" y="308"/>
                  </a:cubicBezTo>
                  <a:cubicBezTo>
                    <a:pt x="3" y="308"/>
                    <a:pt x="2" y="307"/>
                    <a:pt x="2" y="306"/>
                  </a:cubicBezTo>
                  <a:cubicBezTo>
                    <a:pt x="2" y="305"/>
                    <a:pt x="3" y="304"/>
                    <a:pt x="4" y="304"/>
                  </a:cubicBezTo>
                  <a:cubicBezTo>
                    <a:pt x="5" y="304"/>
                    <a:pt x="6" y="305"/>
                    <a:pt x="6" y="306"/>
                  </a:cubicBezTo>
                  <a:close/>
                  <a:moveTo>
                    <a:pt x="6" y="314"/>
                  </a:moveTo>
                  <a:lnTo>
                    <a:pt x="6" y="314"/>
                  </a:lnTo>
                  <a:cubicBezTo>
                    <a:pt x="6" y="315"/>
                    <a:pt x="5" y="316"/>
                    <a:pt x="4" y="316"/>
                  </a:cubicBezTo>
                  <a:cubicBezTo>
                    <a:pt x="3" y="316"/>
                    <a:pt x="2" y="315"/>
                    <a:pt x="2" y="314"/>
                  </a:cubicBezTo>
                  <a:cubicBezTo>
                    <a:pt x="2" y="313"/>
                    <a:pt x="3" y="312"/>
                    <a:pt x="4" y="312"/>
                  </a:cubicBezTo>
                  <a:cubicBezTo>
                    <a:pt x="5" y="312"/>
                    <a:pt x="6" y="313"/>
                    <a:pt x="6" y="314"/>
                  </a:cubicBezTo>
                  <a:close/>
                  <a:moveTo>
                    <a:pt x="6" y="322"/>
                  </a:moveTo>
                  <a:lnTo>
                    <a:pt x="6" y="322"/>
                  </a:lnTo>
                  <a:cubicBezTo>
                    <a:pt x="6" y="323"/>
                    <a:pt x="5" y="324"/>
                    <a:pt x="4" y="324"/>
                  </a:cubicBezTo>
                  <a:cubicBezTo>
                    <a:pt x="3" y="324"/>
                    <a:pt x="2" y="323"/>
                    <a:pt x="2" y="322"/>
                  </a:cubicBezTo>
                  <a:cubicBezTo>
                    <a:pt x="2" y="321"/>
                    <a:pt x="3" y="320"/>
                    <a:pt x="4" y="320"/>
                  </a:cubicBezTo>
                  <a:cubicBezTo>
                    <a:pt x="5" y="320"/>
                    <a:pt x="6" y="321"/>
                    <a:pt x="6" y="322"/>
                  </a:cubicBezTo>
                  <a:close/>
                  <a:moveTo>
                    <a:pt x="6" y="330"/>
                  </a:moveTo>
                  <a:lnTo>
                    <a:pt x="6" y="330"/>
                  </a:lnTo>
                  <a:cubicBezTo>
                    <a:pt x="6" y="331"/>
                    <a:pt x="5" y="332"/>
                    <a:pt x="4" y="332"/>
                  </a:cubicBezTo>
                  <a:cubicBezTo>
                    <a:pt x="3" y="332"/>
                    <a:pt x="2" y="331"/>
                    <a:pt x="2" y="330"/>
                  </a:cubicBezTo>
                  <a:cubicBezTo>
                    <a:pt x="2" y="329"/>
                    <a:pt x="3" y="328"/>
                    <a:pt x="4" y="328"/>
                  </a:cubicBezTo>
                  <a:cubicBezTo>
                    <a:pt x="5" y="328"/>
                    <a:pt x="6" y="329"/>
                    <a:pt x="6" y="330"/>
                  </a:cubicBezTo>
                  <a:close/>
                  <a:moveTo>
                    <a:pt x="6" y="338"/>
                  </a:moveTo>
                  <a:lnTo>
                    <a:pt x="6" y="338"/>
                  </a:lnTo>
                  <a:cubicBezTo>
                    <a:pt x="6" y="339"/>
                    <a:pt x="5" y="340"/>
                    <a:pt x="4" y="340"/>
                  </a:cubicBezTo>
                  <a:cubicBezTo>
                    <a:pt x="3" y="340"/>
                    <a:pt x="2" y="339"/>
                    <a:pt x="2" y="338"/>
                  </a:cubicBezTo>
                  <a:cubicBezTo>
                    <a:pt x="2" y="337"/>
                    <a:pt x="3" y="336"/>
                    <a:pt x="4" y="336"/>
                  </a:cubicBezTo>
                  <a:cubicBezTo>
                    <a:pt x="5" y="336"/>
                    <a:pt x="6" y="337"/>
                    <a:pt x="6" y="338"/>
                  </a:cubicBezTo>
                  <a:close/>
                  <a:moveTo>
                    <a:pt x="6" y="346"/>
                  </a:moveTo>
                  <a:lnTo>
                    <a:pt x="6" y="346"/>
                  </a:lnTo>
                  <a:cubicBezTo>
                    <a:pt x="6" y="347"/>
                    <a:pt x="5" y="348"/>
                    <a:pt x="4" y="348"/>
                  </a:cubicBezTo>
                  <a:cubicBezTo>
                    <a:pt x="3" y="348"/>
                    <a:pt x="2" y="347"/>
                    <a:pt x="2" y="346"/>
                  </a:cubicBezTo>
                  <a:cubicBezTo>
                    <a:pt x="2" y="345"/>
                    <a:pt x="3" y="344"/>
                    <a:pt x="4" y="344"/>
                  </a:cubicBezTo>
                  <a:cubicBezTo>
                    <a:pt x="5" y="344"/>
                    <a:pt x="6" y="345"/>
                    <a:pt x="6" y="346"/>
                  </a:cubicBezTo>
                  <a:close/>
                  <a:moveTo>
                    <a:pt x="6" y="354"/>
                  </a:moveTo>
                  <a:lnTo>
                    <a:pt x="6" y="354"/>
                  </a:lnTo>
                  <a:cubicBezTo>
                    <a:pt x="6" y="355"/>
                    <a:pt x="5" y="356"/>
                    <a:pt x="4" y="356"/>
                  </a:cubicBezTo>
                  <a:cubicBezTo>
                    <a:pt x="3" y="356"/>
                    <a:pt x="2" y="355"/>
                    <a:pt x="2" y="354"/>
                  </a:cubicBezTo>
                  <a:cubicBezTo>
                    <a:pt x="2" y="353"/>
                    <a:pt x="3" y="352"/>
                    <a:pt x="4" y="352"/>
                  </a:cubicBezTo>
                  <a:cubicBezTo>
                    <a:pt x="5" y="352"/>
                    <a:pt x="6" y="353"/>
                    <a:pt x="6" y="354"/>
                  </a:cubicBezTo>
                  <a:close/>
                  <a:moveTo>
                    <a:pt x="6" y="362"/>
                  </a:moveTo>
                  <a:lnTo>
                    <a:pt x="6" y="362"/>
                  </a:lnTo>
                  <a:cubicBezTo>
                    <a:pt x="6" y="363"/>
                    <a:pt x="5" y="364"/>
                    <a:pt x="4" y="364"/>
                  </a:cubicBezTo>
                  <a:cubicBezTo>
                    <a:pt x="3" y="364"/>
                    <a:pt x="2" y="363"/>
                    <a:pt x="2" y="362"/>
                  </a:cubicBezTo>
                  <a:cubicBezTo>
                    <a:pt x="2" y="361"/>
                    <a:pt x="3" y="360"/>
                    <a:pt x="4" y="360"/>
                  </a:cubicBezTo>
                  <a:cubicBezTo>
                    <a:pt x="5" y="360"/>
                    <a:pt x="6" y="361"/>
                    <a:pt x="6" y="362"/>
                  </a:cubicBezTo>
                  <a:close/>
                  <a:moveTo>
                    <a:pt x="6" y="370"/>
                  </a:moveTo>
                  <a:lnTo>
                    <a:pt x="6" y="370"/>
                  </a:lnTo>
                  <a:cubicBezTo>
                    <a:pt x="6" y="371"/>
                    <a:pt x="6" y="372"/>
                    <a:pt x="4" y="372"/>
                  </a:cubicBezTo>
                  <a:cubicBezTo>
                    <a:pt x="3" y="372"/>
                    <a:pt x="2" y="371"/>
                    <a:pt x="2" y="370"/>
                  </a:cubicBezTo>
                  <a:cubicBezTo>
                    <a:pt x="2" y="369"/>
                    <a:pt x="3" y="368"/>
                    <a:pt x="4" y="368"/>
                  </a:cubicBezTo>
                  <a:cubicBezTo>
                    <a:pt x="6" y="368"/>
                    <a:pt x="6" y="369"/>
                    <a:pt x="6" y="370"/>
                  </a:cubicBezTo>
                  <a:close/>
                  <a:moveTo>
                    <a:pt x="6" y="378"/>
                  </a:moveTo>
                  <a:lnTo>
                    <a:pt x="6" y="378"/>
                  </a:lnTo>
                  <a:cubicBezTo>
                    <a:pt x="6" y="379"/>
                    <a:pt x="6" y="380"/>
                    <a:pt x="4" y="380"/>
                  </a:cubicBezTo>
                  <a:cubicBezTo>
                    <a:pt x="3" y="380"/>
                    <a:pt x="2" y="379"/>
                    <a:pt x="2" y="378"/>
                  </a:cubicBezTo>
                  <a:cubicBezTo>
                    <a:pt x="2" y="377"/>
                    <a:pt x="3" y="376"/>
                    <a:pt x="4" y="376"/>
                  </a:cubicBezTo>
                  <a:cubicBezTo>
                    <a:pt x="6" y="376"/>
                    <a:pt x="6" y="377"/>
                    <a:pt x="6" y="378"/>
                  </a:cubicBezTo>
                  <a:close/>
                  <a:moveTo>
                    <a:pt x="7" y="386"/>
                  </a:moveTo>
                  <a:lnTo>
                    <a:pt x="7" y="386"/>
                  </a:lnTo>
                  <a:cubicBezTo>
                    <a:pt x="7" y="387"/>
                    <a:pt x="6" y="388"/>
                    <a:pt x="5" y="388"/>
                  </a:cubicBezTo>
                  <a:cubicBezTo>
                    <a:pt x="3" y="388"/>
                    <a:pt x="3" y="387"/>
                    <a:pt x="3" y="386"/>
                  </a:cubicBezTo>
                  <a:cubicBezTo>
                    <a:pt x="3" y="385"/>
                    <a:pt x="3" y="384"/>
                    <a:pt x="5" y="384"/>
                  </a:cubicBezTo>
                  <a:cubicBezTo>
                    <a:pt x="6" y="384"/>
                    <a:pt x="7" y="385"/>
                    <a:pt x="7" y="386"/>
                  </a:cubicBezTo>
                  <a:close/>
                  <a:moveTo>
                    <a:pt x="7" y="394"/>
                  </a:moveTo>
                  <a:lnTo>
                    <a:pt x="7" y="394"/>
                  </a:lnTo>
                  <a:cubicBezTo>
                    <a:pt x="7" y="395"/>
                    <a:pt x="6" y="396"/>
                    <a:pt x="5" y="396"/>
                  </a:cubicBezTo>
                  <a:cubicBezTo>
                    <a:pt x="3" y="396"/>
                    <a:pt x="3" y="395"/>
                    <a:pt x="3" y="394"/>
                  </a:cubicBezTo>
                  <a:cubicBezTo>
                    <a:pt x="3" y="393"/>
                    <a:pt x="3" y="392"/>
                    <a:pt x="5" y="392"/>
                  </a:cubicBezTo>
                  <a:cubicBezTo>
                    <a:pt x="6" y="392"/>
                    <a:pt x="7" y="393"/>
                    <a:pt x="7" y="394"/>
                  </a:cubicBezTo>
                  <a:close/>
                  <a:moveTo>
                    <a:pt x="7" y="402"/>
                  </a:moveTo>
                  <a:lnTo>
                    <a:pt x="7" y="402"/>
                  </a:lnTo>
                  <a:cubicBezTo>
                    <a:pt x="7" y="403"/>
                    <a:pt x="6" y="404"/>
                    <a:pt x="5" y="404"/>
                  </a:cubicBezTo>
                  <a:cubicBezTo>
                    <a:pt x="4" y="404"/>
                    <a:pt x="3" y="403"/>
                    <a:pt x="3" y="402"/>
                  </a:cubicBezTo>
                  <a:cubicBezTo>
                    <a:pt x="3" y="401"/>
                    <a:pt x="4" y="400"/>
                    <a:pt x="5" y="400"/>
                  </a:cubicBezTo>
                  <a:cubicBezTo>
                    <a:pt x="6" y="400"/>
                    <a:pt x="7" y="401"/>
                    <a:pt x="7" y="402"/>
                  </a:cubicBezTo>
                  <a:close/>
                  <a:moveTo>
                    <a:pt x="7" y="410"/>
                  </a:moveTo>
                  <a:lnTo>
                    <a:pt x="7" y="410"/>
                  </a:lnTo>
                  <a:cubicBezTo>
                    <a:pt x="7" y="411"/>
                    <a:pt x="6" y="412"/>
                    <a:pt x="5" y="412"/>
                  </a:cubicBezTo>
                  <a:cubicBezTo>
                    <a:pt x="4" y="412"/>
                    <a:pt x="3" y="411"/>
                    <a:pt x="3" y="410"/>
                  </a:cubicBezTo>
                  <a:cubicBezTo>
                    <a:pt x="3" y="409"/>
                    <a:pt x="4" y="408"/>
                    <a:pt x="5" y="408"/>
                  </a:cubicBezTo>
                  <a:cubicBezTo>
                    <a:pt x="6" y="408"/>
                    <a:pt x="7" y="409"/>
                    <a:pt x="7" y="410"/>
                  </a:cubicBezTo>
                  <a:close/>
                  <a:moveTo>
                    <a:pt x="7" y="418"/>
                  </a:moveTo>
                  <a:lnTo>
                    <a:pt x="7" y="418"/>
                  </a:lnTo>
                  <a:cubicBezTo>
                    <a:pt x="7" y="419"/>
                    <a:pt x="6" y="420"/>
                    <a:pt x="5" y="420"/>
                  </a:cubicBezTo>
                  <a:cubicBezTo>
                    <a:pt x="4" y="420"/>
                    <a:pt x="3" y="419"/>
                    <a:pt x="3" y="418"/>
                  </a:cubicBezTo>
                  <a:cubicBezTo>
                    <a:pt x="3" y="417"/>
                    <a:pt x="4" y="416"/>
                    <a:pt x="5" y="416"/>
                  </a:cubicBezTo>
                  <a:cubicBezTo>
                    <a:pt x="6" y="416"/>
                    <a:pt x="7" y="417"/>
                    <a:pt x="7" y="418"/>
                  </a:cubicBezTo>
                  <a:close/>
                  <a:moveTo>
                    <a:pt x="7" y="426"/>
                  </a:moveTo>
                  <a:lnTo>
                    <a:pt x="7" y="426"/>
                  </a:lnTo>
                  <a:cubicBezTo>
                    <a:pt x="7" y="427"/>
                    <a:pt x="6" y="428"/>
                    <a:pt x="5" y="428"/>
                  </a:cubicBezTo>
                  <a:cubicBezTo>
                    <a:pt x="4" y="428"/>
                    <a:pt x="3" y="427"/>
                    <a:pt x="3" y="426"/>
                  </a:cubicBezTo>
                  <a:cubicBezTo>
                    <a:pt x="3" y="425"/>
                    <a:pt x="4" y="424"/>
                    <a:pt x="5" y="424"/>
                  </a:cubicBezTo>
                  <a:cubicBezTo>
                    <a:pt x="6" y="424"/>
                    <a:pt x="7" y="425"/>
                    <a:pt x="7" y="426"/>
                  </a:cubicBezTo>
                  <a:close/>
                  <a:moveTo>
                    <a:pt x="7" y="434"/>
                  </a:moveTo>
                  <a:lnTo>
                    <a:pt x="7" y="434"/>
                  </a:lnTo>
                  <a:cubicBezTo>
                    <a:pt x="7" y="435"/>
                    <a:pt x="6" y="436"/>
                    <a:pt x="5" y="436"/>
                  </a:cubicBezTo>
                  <a:cubicBezTo>
                    <a:pt x="4" y="436"/>
                    <a:pt x="3" y="435"/>
                    <a:pt x="3" y="434"/>
                  </a:cubicBezTo>
                  <a:cubicBezTo>
                    <a:pt x="3" y="433"/>
                    <a:pt x="4" y="432"/>
                    <a:pt x="5" y="432"/>
                  </a:cubicBezTo>
                  <a:cubicBezTo>
                    <a:pt x="6" y="432"/>
                    <a:pt x="7" y="433"/>
                    <a:pt x="7" y="434"/>
                  </a:cubicBezTo>
                  <a:close/>
                  <a:moveTo>
                    <a:pt x="7" y="442"/>
                  </a:moveTo>
                  <a:lnTo>
                    <a:pt x="7" y="442"/>
                  </a:lnTo>
                  <a:cubicBezTo>
                    <a:pt x="7" y="443"/>
                    <a:pt x="6" y="444"/>
                    <a:pt x="5" y="444"/>
                  </a:cubicBezTo>
                  <a:cubicBezTo>
                    <a:pt x="4" y="444"/>
                    <a:pt x="3" y="443"/>
                    <a:pt x="3" y="442"/>
                  </a:cubicBezTo>
                  <a:cubicBezTo>
                    <a:pt x="3" y="441"/>
                    <a:pt x="4" y="440"/>
                    <a:pt x="5" y="440"/>
                  </a:cubicBezTo>
                  <a:cubicBezTo>
                    <a:pt x="6" y="440"/>
                    <a:pt x="7" y="441"/>
                    <a:pt x="7" y="442"/>
                  </a:cubicBezTo>
                  <a:close/>
                  <a:moveTo>
                    <a:pt x="7" y="450"/>
                  </a:moveTo>
                  <a:lnTo>
                    <a:pt x="7" y="450"/>
                  </a:lnTo>
                  <a:cubicBezTo>
                    <a:pt x="7" y="451"/>
                    <a:pt x="6" y="452"/>
                    <a:pt x="5" y="452"/>
                  </a:cubicBezTo>
                  <a:cubicBezTo>
                    <a:pt x="4" y="452"/>
                    <a:pt x="3" y="451"/>
                    <a:pt x="3" y="450"/>
                  </a:cubicBezTo>
                  <a:cubicBezTo>
                    <a:pt x="3" y="449"/>
                    <a:pt x="4" y="448"/>
                    <a:pt x="5" y="448"/>
                  </a:cubicBezTo>
                  <a:cubicBezTo>
                    <a:pt x="6" y="448"/>
                    <a:pt x="7" y="449"/>
                    <a:pt x="7" y="450"/>
                  </a:cubicBezTo>
                  <a:close/>
                  <a:moveTo>
                    <a:pt x="7" y="458"/>
                  </a:moveTo>
                  <a:lnTo>
                    <a:pt x="7" y="458"/>
                  </a:lnTo>
                  <a:cubicBezTo>
                    <a:pt x="7" y="459"/>
                    <a:pt x="6" y="460"/>
                    <a:pt x="5" y="460"/>
                  </a:cubicBezTo>
                  <a:cubicBezTo>
                    <a:pt x="4" y="460"/>
                    <a:pt x="3" y="459"/>
                    <a:pt x="3" y="458"/>
                  </a:cubicBezTo>
                  <a:cubicBezTo>
                    <a:pt x="3" y="457"/>
                    <a:pt x="4" y="456"/>
                    <a:pt x="5" y="456"/>
                  </a:cubicBezTo>
                  <a:cubicBezTo>
                    <a:pt x="6" y="456"/>
                    <a:pt x="7" y="457"/>
                    <a:pt x="7" y="458"/>
                  </a:cubicBezTo>
                  <a:close/>
                  <a:moveTo>
                    <a:pt x="7" y="466"/>
                  </a:moveTo>
                  <a:lnTo>
                    <a:pt x="7" y="466"/>
                  </a:lnTo>
                  <a:cubicBezTo>
                    <a:pt x="7" y="467"/>
                    <a:pt x="6" y="468"/>
                    <a:pt x="5" y="468"/>
                  </a:cubicBezTo>
                  <a:cubicBezTo>
                    <a:pt x="4" y="468"/>
                    <a:pt x="3" y="467"/>
                    <a:pt x="3" y="466"/>
                  </a:cubicBezTo>
                  <a:cubicBezTo>
                    <a:pt x="3" y="465"/>
                    <a:pt x="4" y="464"/>
                    <a:pt x="5" y="464"/>
                  </a:cubicBezTo>
                  <a:cubicBezTo>
                    <a:pt x="6" y="464"/>
                    <a:pt x="7" y="465"/>
                    <a:pt x="7" y="466"/>
                  </a:cubicBezTo>
                  <a:close/>
                  <a:moveTo>
                    <a:pt x="7" y="474"/>
                  </a:moveTo>
                  <a:lnTo>
                    <a:pt x="7" y="474"/>
                  </a:lnTo>
                  <a:cubicBezTo>
                    <a:pt x="7" y="475"/>
                    <a:pt x="6" y="476"/>
                    <a:pt x="5" y="476"/>
                  </a:cubicBezTo>
                  <a:cubicBezTo>
                    <a:pt x="4" y="476"/>
                    <a:pt x="3" y="475"/>
                    <a:pt x="3" y="474"/>
                  </a:cubicBezTo>
                  <a:cubicBezTo>
                    <a:pt x="3" y="473"/>
                    <a:pt x="4" y="472"/>
                    <a:pt x="5" y="472"/>
                  </a:cubicBezTo>
                  <a:cubicBezTo>
                    <a:pt x="6" y="472"/>
                    <a:pt x="7" y="473"/>
                    <a:pt x="7" y="474"/>
                  </a:cubicBezTo>
                  <a:close/>
                  <a:moveTo>
                    <a:pt x="7" y="482"/>
                  </a:moveTo>
                  <a:lnTo>
                    <a:pt x="7" y="482"/>
                  </a:lnTo>
                  <a:cubicBezTo>
                    <a:pt x="7" y="483"/>
                    <a:pt x="6" y="484"/>
                    <a:pt x="5" y="484"/>
                  </a:cubicBezTo>
                  <a:cubicBezTo>
                    <a:pt x="4" y="484"/>
                    <a:pt x="3" y="483"/>
                    <a:pt x="3" y="482"/>
                  </a:cubicBezTo>
                  <a:cubicBezTo>
                    <a:pt x="3" y="481"/>
                    <a:pt x="4" y="480"/>
                    <a:pt x="5" y="480"/>
                  </a:cubicBezTo>
                  <a:cubicBezTo>
                    <a:pt x="6" y="480"/>
                    <a:pt x="7" y="481"/>
                    <a:pt x="7" y="482"/>
                  </a:cubicBezTo>
                  <a:close/>
                  <a:moveTo>
                    <a:pt x="7" y="490"/>
                  </a:moveTo>
                  <a:lnTo>
                    <a:pt x="7" y="490"/>
                  </a:lnTo>
                  <a:cubicBezTo>
                    <a:pt x="7" y="491"/>
                    <a:pt x="6" y="492"/>
                    <a:pt x="5" y="492"/>
                  </a:cubicBezTo>
                  <a:cubicBezTo>
                    <a:pt x="4" y="492"/>
                    <a:pt x="3" y="491"/>
                    <a:pt x="3" y="490"/>
                  </a:cubicBezTo>
                  <a:cubicBezTo>
                    <a:pt x="3" y="489"/>
                    <a:pt x="4" y="488"/>
                    <a:pt x="5" y="488"/>
                  </a:cubicBezTo>
                  <a:cubicBezTo>
                    <a:pt x="6" y="488"/>
                    <a:pt x="7" y="489"/>
                    <a:pt x="7" y="490"/>
                  </a:cubicBezTo>
                  <a:close/>
                  <a:moveTo>
                    <a:pt x="7" y="498"/>
                  </a:moveTo>
                  <a:lnTo>
                    <a:pt x="7" y="498"/>
                  </a:lnTo>
                  <a:cubicBezTo>
                    <a:pt x="7" y="499"/>
                    <a:pt x="7" y="500"/>
                    <a:pt x="5" y="500"/>
                  </a:cubicBezTo>
                  <a:cubicBezTo>
                    <a:pt x="4" y="500"/>
                    <a:pt x="3" y="499"/>
                    <a:pt x="3" y="498"/>
                  </a:cubicBezTo>
                  <a:cubicBezTo>
                    <a:pt x="3" y="497"/>
                    <a:pt x="4" y="496"/>
                    <a:pt x="5" y="496"/>
                  </a:cubicBezTo>
                  <a:cubicBezTo>
                    <a:pt x="7" y="496"/>
                    <a:pt x="7" y="497"/>
                    <a:pt x="7" y="498"/>
                  </a:cubicBezTo>
                  <a:close/>
                  <a:moveTo>
                    <a:pt x="7" y="506"/>
                  </a:moveTo>
                  <a:lnTo>
                    <a:pt x="7" y="506"/>
                  </a:lnTo>
                  <a:cubicBezTo>
                    <a:pt x="7" y="507"/>
                    <a:pt x="7" y="508"/>
                    <a:pt x="5" y="508"/>
                  </a:cubicBezTo>
                  <a:cubicBezTo>
                    <a:pt x="4" y="508"/>
                    <a:pt x="3" y="507"/>
                    <a:pt x="3" y="506"/>
                  </a:cubicBezTo>
                  <a:cubicBezTo>
                    <a:pt x="3" y="505"/>
                    <a:pt x="4" y="504"/>
                    <a:pt x="5" y="504"/>
                  </a:cubicBezTo>
                  <a:cubicBezTo>
                    <a:pt x="7" y="504"/>
                    <a:pt x="7" y="505"/>
                    <a:pt x="7" y="506"/>
                  </a:cubicBezTo>
                  <a:close/>
                  <a:moveTo>
                    <a:pt x="8" y="514"/>
                  </a:moveTo>
                  <a:lnTo>
                    <a:pt x="8" y="514"/>
                  </a:lnTo>
                  <a:cubicBezTo>
                    <a:pt x="8" y="515"/>
                    <a:pt x="7" y="516"/>
                    <a:pt x="6" y="516"/>
                  </a:cubicBezTo>
                  <a:cubicBezTo>
                    <a:pt x="4" y="516"/>
                    <a:pt x="4" y="515"/>
                    <a:pt x="4" y="514"/>
                  </a:cubicBezTo>
                  <a:cubicBezTo>
                    <a:pt x="4" y="513"/>
                    <a:pt x="4" y="512"/>
                    <a:pt x="6" y="512"/>
                  </a:cubicBezTo>
                  <a:cubicBezTo>
                    <a:pt x="7" y="512"/>
                    <a:pt x="8" y="513"/>
                    <a:pt x="8" y="514"/>
                  </a:cubicBezTo>
                  <a:close/>
                  <a:moveTo>
                    <a:pt x="8" y="522"/>
                  </a:moveTo>
                  <a:lnTo>
                    <a:pt x="8" y="522"/>
                  </a:lnTo>
                  <a:cubicBezTo>
                    <a:pt x="8" y="523"/>
                    <a:pt x="7" y="524"/>
                    <a:pt x="6" y="524"/>
                  </a:cubicBezTo>
                  <a:cubicBezTo>
                    <a:pt x="4" y="524"/>
                    <a:pt x="4" y="523"/>
                    <a:pt x="4" y="522"/>
                  </a:cubicBezTo>
                  <a:cubicBezTo>
                    <a:pt x="4" y="521"/>
                    <a:pt x="4" y="520"/>
                    <a:pt x="6" y="520"/>
                  </a:cubicBezTo>
                  <a:cubicBezTo>
                    <a:pt x="7" y="520"/>
                    <a:pt x="8" y="521"/>
                    <a:pt x="8" y="522"/>
                  </a:cubicBezTo>
                  <a:close/>
                  <a:moveTo>
                    <a:pt x="8" y="530"/>
                  </a:moveTo>
                  <a:lnTo>
                    <a:pt x="8" y="530"/>
                  </a:lnTo>
                  <a:cubicBezTo>
                    <a:pt x="8" y="531"/>
                    <a:pt x="7" y="532"/>
                    <a:pt x="6" y="532"/>
                  </a:cubicBezTo>
                  <a:cubicBezTo>
                    <a:pt x="5" y="532"/>
                    <a:pt x="4" y="531"/>
                    <a:pt x="4" y="530"/>
                  </a:cubicBezTo>
                  <a:cubicBezTo>
                    <a:pt x="4" y="529"/>
                    <a:pt x="5" y="528"/>
                    <a:pt x="6" y="528"/>
                  </a:cubicBezTo>
                  <a:cubicBezTo>
                    <a:pt x="7" y="528"/>
                    <a:pt x="8" y="529"/>
                    <a:pt x="8" y="530"/>
                  </a:cubicBezTo>
                  <a:close/>
                  <a:moveTo>
                    <a:pt x="8" y="538"/>
                  </a:moveTo>
                  <a:lnTo>
                    <a:pt x="8" y="538"/>
                  </a:lnTo>
                  <a:cubicBezTo>
                    <a:pt x="8" y="539"/>
                    <a:pt x="7" y="540"/>
                    <a:pt x="6" y="540"/>
                  </a:cubicBezTo>
                  <a:cubicBezTo>
                    <a:pt x="5" y="540"/>
                    <a:pt x="4" y="539"/>
                    <a:pt x="4" y="538"/>
                  </a:cubicBezTo>
                  <a:cubicBezTo>
                    <a:pt x="4" y="537"/>
                    <a:pt x="5" y="536"/>
                    <a:pt x="6" y="536"/>
                  </a:cubicBezTo>
                  <a:cubicBezTo>
                    <a:pt x="7" y="536"/>
                    <a:pt x="8" y="537"/>
                    <a:pt x="8" y="538"/>
                  </a:cubicBezTo>
                  <a:close/>
                  <a:moveTo>
                    <a:pt x="8" y="546"/>
                  </a:moveTo>
                  <a:lnTo>
                    <a:pt x="8" y="546"/>
                  </a:lnTo>
                  <a:cubicBezTo>
                    <a:pt x="8" y="547"/>
                    <a:pt x="7" y="548"/>
                    <a:pt x="6" y="548"/>
                  </a:cubicBezTo>
                  <a:cubicBezTo>
                    <a:pt x="5" y="548"/>
                    <a:pt x="4" y="547"/>
                    <a:pt x="4" y="546"/>
                  </a:cubicBezTo>
                  <a:cubicBezTo>
                    <a:pt x="4" y="545"/>
                    <a:pt x="5" y="544"/>
                    <a:pt x="6" y="544"/>
                  </a:cubicBezTo>
                  <a:cubicBezTo>
                    <a:pt x="7" y="544"/>
                    <a:pt x="8" y="545"/>
                    <a:pt x="8" y="546"/>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60" name="Freeform 469"/>
            <p:cNvSpPr>
              <a:spLocks noEditPoints="1"/>
            </p:cNvSpPr>
            <p:nvPr/>
          </p:nvSpPr>
          <p:spPr bwMode="auto">
            <a:xfrm>
              <a:off x="5513" y="2026"/>
              <a:ext cx="3" cy="186"/>
            </a:xfrm>
            <a:custGeom>
              <a:avLst/>
              <a:gdLst>
                <a:gd name="T0" fmla="*/ 0 w 9"/>
                <a:gd name="T1" fmla="*/ 0 h 596"/>
                <a:gd name="T2" fmla="*/ 0 w 9"/>
                <a:gd name="T3" fmla="*/ 0 h 596"/>
                <a:gd name="T4" fmla="*/ 0 w 9"/>
                <a:gd name="T5" fmla="*/ 0 h 596"/>
                <a:gd name="T6" fmla="*/ 0 w 9"/>
                <a:gd name="T7" fmla="*/ 0 h 596"/>
                <a:gd name="T8" fmla="*/ 0 w 9"/>
                <a:gd name="T9" fmla="*/ 0 h 596"/>
                <a:gd name="T10" fmla="*/ 0 w 9"/>
                <a:gd name="T11" fmla="*/ 0 h 596"/>
                <a:gd name="T12" fmla="*/ 0 w 9"/>
                <a:gd name="T13" fmla="*/ 0 h 596"/>
                <a:gd name="T14" fmla="*/ 0 w 9"/>
                <a:gd name="T15" fmla="*/ 0 h 596"/>
                <a:gd name="T16" fmla="*/ 0 w 9"/>
                <a:gd name="T17" fmla="*/ 0 h 596"/>
                <a:gd name="T18" fmla="*/ 0 w 9"/>
                <a:gd name="T19" fmla="*/ 0 h 596"/>
                <a:gd name="T20" fmla="*/ 0 w 9"/>
                <a:gd name="T21" fmla="*/ 0 h 596"/>
                <a:gd name="T22" fmla="*/ 0 w 9"/>
                <a:gd name="T23" fmla="*/ 0 h 596"/>
                <a:gd name="T24" fmla="*/ 0 w 9"/>
                <a:gd name="T25" fmla="*/ 0 h 596"/>
                <a:gd name="T26" fmla="*/ 0 w 9"/>
                <a:gd name="T27" fmla="*/ 0 h 596"/>
                <a:gd name="T28" fmla="*/ 0 w 9"/>
                <a:gd name="T29" fmla="*/ 0 h 596"/>
                <a:gd name="T30" fmla="*/ 0 w 9"/>
                <a:gd name="T31" fmla="*/ 0 h 596"/>
                <a:gd name="T32" fmla="*/ 0 w 9"/>
                <a:gd name="T33" fmla="*/ 0 h 596"/>
                <a:gd name="T34" fmla="*/ 0 w 9"/>
                <a:gd name="T35" fmla="*/ 0 h 596"/>
                <a:gd name="T36" fmla="*/ 0 w 9"/>
                <a:gd name="T37" fmla="*/ 0 h 596"/>
                <a:gd name="T38" fmla="*/ 0 w 9"/>
                <a:gd name="T39" fmla="*/ 0 h 596"/>
                <a:gd name="T40" fmla="*/ 0 w 9"/>
                <a:gd name="T41" fmla="*/ 0 h 596"/>
                <a:gd name="T42" fmla="*/ 0 w 9"/>
                <a:gd name="T43" fmla="*/ 0 h 596"/>
                <a:gd name="T44" fmla="*/ 0 w 9"/>
                <a:gd name="T45" fmla="*/ 0 h 596"/>
                <a:gd name="T46" fmla="*/ 0 w 9"/>
                <a:gd name="T47" fmla="*/ 0 h 596"/>
                <a:gd name="T48" fmla="*/ 0 w 9"/>
                <a:gd name="T49" fmla="*/ 0 h 596"/>
                <a:gd name="T50" fmla="*/ 0 w 9"/>
                <a:gd name="T51" fmla="*/ 0 h 596"/>
                <a:gd name="T52" fmla="*/ 0 w 9"/>
                <a:gd name="T53" fmla="*/ 0 h 596"/>
                <a:gd name="T54" fmla="*/ 0 w 9"/>
                <a:gd name="T55" fmla="*/ 0 h 596"/>
                <a:gd name="T56" fmla="*/ 0 w 9"/>
                <a:gd name="T57" fmla="*/ 0 h 596"/>
                <a:gd name="T58" fmla="*/ 0 w 9"/>
                <a:gd name="T59" fmla="*/ 0 h 596"/>
                <a:gd name="T60" fmla="*/ 0 w 9"/>
                <a:gd name="T61" fmla="*/ 0 h 596"/>
                <a:gd name="T62" fmla="*/ 0 w 9"/>
                <a:gd name="T63" fmla="*/ 0 h 596"/>
                <a:gd name="T64" fmla="*/ 0 w 9"/>
                <a:gd name="T65" fmla="*/ 0 h 596"/>
                <a:gd name="T66" fmla="*/ 0 w 9"/>
                <a:gd name="T67" fmla="*/ 0 h 596"/>
                <a:gd name="T68" fmla="*/ 0 w 9"/>
                <a:gd name="T69" fmla="*/ 0 h 596"/>
                <a:gd name="T70" fmla="*/ 0 w 9"/>
                <a:gd name="T71" fmla="*/ 0 h 596"/>
                <a:gd name="T72" fmla="*/ 0 w 9"/>
                <a:gd name="T73" fmla="*/ 0 h 596"/>
                <a:gd name="T74" fmla="*/ 0 w 9"/>
                <a:gd name="T75" fmla="*/ 0 h 596"/>
                <a:gd name="T76" fmla="*/ 0 w 9"/>
                <a:gd name="T77" fmla="*/ 0 h 596"/>
                <a:gd name="T78" fmla="*/ 0 w 9"/>
                <a:gd name="T79" fmla="*/ 0 h 596"/>
                <a:gd name="T80" fmla="*/ 0 w 9"/>
                <a:gd name="T81" fmla="*/ 0 h 596"/>
                <a:gd name="T82" fmla="*/ 0 w 9"/>
                <a:gd name="T83" fmla="*/ 0 h 596"/>
                <a:gd name="T84" fmla="*/ 0 w 9"/>
                <a:gd name="T85" fmla="*/ 0 h 596"/>
                <a:gd name="T86" fmla="*/ 0 w 9"/>
                <a:gd name="T87" fmla="*/ 0 h 596"/>
                <a:gd name="T88" fmla="*/ 0 w 9"/>
                <a:gd name="T89" fmla="*/ 0 h 596"/>
                <a:gd name="T90" fmla="*/ 0 w 9"/>
                <a:gd name="T91" fmla="*/ 0 h 596"/>
                <a:gd name="T92" fmla="*/ 0 w 9"/>
                <a:gd name="T93" fmla="*/ 1 h 596"/>
                <a:gd name="T94" fmla="*/ 0 w 9"/>
                <a:gd name="T95" fmla="*/ 1 h 596"/>
                <a:gd name="T96" fmla="*/ 0 w 9"/>
                <a:gd name="T97" fmla="*/ 1 h 596"/>
                <a:gd name="T98" fmla="*/ 0 w 9"/>
                <a:gd name="T99" fmla="*/ 1 h 596"/>
                <a:gd name="T100" fmla="*/ 0 w 9"/>
                <a:gd name="T101" fmla="*/ 1 h 596"/>
                <a:gd name="T102" fmla="*/ 0 w 9"/>
                <a:gd name="T103" fmla="*/ 1 h 596"/>
                <a:gd name="T104" fmla="*/ 0 w 9"/>
                <a:gd name="T105" fmla="*/ 1 h 596"/>
                <a:gd name="T106" fmla="*/ 0 w 9"/>
                <a:gd name="T107" fmla="*/ 1 h 596"/>
                <a:gd name="T108" fmla="*/ 0 w 9"/>
                <a:gd name="T109" fmla="*/ 1 h 596"/>
                <a:gd name="T110" fmla="*/ 0 w 9"/>
                <a:gd name="T111" fmla="*/ 1 h 596"/>
                <a:gd name="T112" fmla="*/ 0 w 9"/>
                <a:gd name="T113" fmla="*/ 1 h 596"/>
                <a:gd name="T114" fmla="*/ 0 w 9"/>
                <a:gd name="T115" fmla="*/ 1 h 5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
                <a:gd name="T175" fmla="*/ 0 h 596"/>
                <a:gd name="T176" fmla="*/ 9 w 9"/>
                <a:gd name="T177" fmla="*/ 596 h 5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 h="596">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5" y="10"/>
                  </a:moveTo>
                  <a:lnTo>
                    <a:pt x="5" y="10"/>
                  </a:lnTo>
                  <a:cubicBezTo>
                    <a:pt x="5" y="11"/>
                    <a:pt x="4" y="12"/>
                    <a:pt x="3" y="12"/>
                  </a:cubicBezTo>
                  <a:cubicBezTo>
                    <a:pt x="1" y="12"/>
                    <a:pt x="1" y="11"/>
                    <a:pt x="1" y="10"/>
                  </a:cubicBezTo>
                  <a:cubicBezTo>
                    <a:pt x="1" y="9"/>
                    <a:pt x="1" y="8"/>
                    <a:pt x="3" y="8"/>
                  </a:cubicBezTo>
                  <a:cubicBezTo>
                    <a:pt x="4" y="8"/>
                    <a:pt x="5" y="9"/>
                    <a:pt x="5" y="10"/>
                  </a:cubicBezTo>
                  <a:close/>
                  <a:moveTo>
                    <a:pt x="5" y="18"/>
                  </a:moveTo>
                  <a:lnTo>
                    <a:pt x="5" y="18"/>
                  </a:lnTo>
                  <a:cubicBezTo>
                    <a:pt x="5" y="19"/>
                    <a:pt x="4" y="20"/>
                    <a:pt x="3" y="20"/>
                  </a:cubicBezTo>
                  <a:cubicBezTo>
                    <a:pt x="1" y="20"/>
                    <a:pt x="1" y="19"/>
                    <a:pt x="1" y="18"/>
                  </a:cubicBezTo>
                  <a:cubicBezTo>
                    <a:pt x="1" y="17"/>
                    <a:pt x="1" y="16"/>
                    <a:pt x="3" y="16"/>
                  </a:cubicBezTo>
                  <a:cubicBezTo>
                    <a:pt x="4" y="16"/>
                    <a:pt x="5" y="17"/>
                    <a:pt x="5" y="18"/>
                  </a:cubicBezTo>
                  <a:close/>
                  <a:moveTo>
                    <a:pt x="5" y="26"/>
                  </a:moveTo>
                  <a:lnTo>
                    <a:pt x="5" y="26"/>
                  </a:lnTo>
                  <a:cubicBezTo>
                    <a:pt x="5" y="27"/>
                    <a:pt x="4" y="28"/>
                    <a:pt x="3" y="28"/>
                  </a:cubicBezTo>
                  <a:cubicBezTo>
                    <a:pt x="2" y="28"/>
                    <a:pt x="1" y="27"/>
                    <a:pt x="1" y="26"/>
                  </a:cubicBezTo>
                  <a:cubicBezTo>
                    <a:pt x="1" y="25"/>
                    <a:pt x="2"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5" y="66"/>
                  </a:moveTo>
                  <a:lnTo>
                    <a:pt x="5" y="66"/>
                  </a:lnTo>
                  <a:cubicBezTo>
                    <a:pt x="5" y="67"/>
                    <a:pt x="4" y="68"/>
                    <a:pt x="3" y="68"/>
                  </a:cubicBezTo>
                  <a:cubicBezTo>
                    <a:pt x="2" y="68"/>
                    <a:pt x="1" y="67"/>
                    <a:pt x="1" y="66"/>
                  </a:cubicBezTo>
                  <a:cubicBezTo>
                    <a:pt x="1" y="65"/>
                    <a:pt x="2" y="64"/>
                    <a:pt x="3" y="64"/>
                  </a:cubicBezTo>
                  <a:cubicBezTo>
                    <a:pt x="4" y="64"/>
                    <a:pt x="5" y="65"/>
                    <a:pt x="5" y="66"/>
                  </a:cubicBezTo>
                  <a:close/>
                  <a:moveTo>
                    <a:pt x="5" y="74"/>
                  </a:moveTo>
                  <a:lnTo>
                    <a:pt x="5" y="74"/>
                  </a:lnTo>
                  <a:cubicBezTo>
                    <a:pt x="5" y="75"/>
                    <a:pt x="4" y="76"/>
                    <a:pt x="3" y="76"/>
                  </a:cubicBezTo>
                  <a:cubicBezTo>
                    <a:pt x="2" y="76"/>
                    <a:pt x="1" y="75"/>
                    <a:pt x="1" y="74"/>
                  </a:cubicBezTo>
                  <a:cubicBezTo>
                    <a:pt x="1" y="73"/>
                    <a:pt x="2" y="72"/>
                    <a:pt x="3" y="72"/>
                  </a:cubicBezTo>
                  <a:cubicBezTo>
                    <a:pt x="4" y="72"/>
                    <a:pt x="5" y="73"/>
                    <a:pt x="5" y="74"/>
                  </a:cubicBezTo>
                  <a:close/>
                  <a:moveTo>
                    <a:pt x="5" y="82"/>
                  </a:moveTo>
                  <a:lnTo>
                    <a:pt x="5" y="82"/>
                  </a:lnTo>
                  <a:cubicBezTo>
                    <a:pt x="5" y="83"/>
                    <a:pt x="4" y="84"/>
                    <a:pt x="3" y="84"/>
                  </a:cubicBezTo>
                  <a:cubicBezTo>
                    <a:pt x="2" y="84"/>
                    <a:pt x="1" y="83"/>
                    <a:pt x="1" y="82"/>
                  </a:cubicBezTo>
                  <a:cubicBezTo>
                    <a:pt x="1" y="81"/>
                    <a:pt x="2" y="80"/>
                    <a:pt x="3" y="80"/>
                  </a:cubicBezTo>
                  <a:cubicBezTo>
                    <a:pt x="4" y="80"/>
                    <a:pt x="5" y="81"/>
                    <a:pt x="5" y="82"/>
                  </a:cubicBezTo>
                  <a:close/>
                  <a:moveTo>
                    <a:pt x="5" y="90"/>
                  </a:moveTo>
                  <a:lnTo>
                    <a:pt x="5" y="90"/>
                  </a:lnTo>
                  <a:cubicBezTo>
                    <a:pt x="5" y="91"/>
                    <a:pt x="4" y="92"/>
                    <a:pt x="3" y="92"/>
                  </a:cubicBezTo>
                  <a:cubicBezTo>
                    <a:pt x="2" y="92"/>
                    <a:pt x="1" y="91"/>
                    <a:pt x="1" y="90"/>
                  </a:cubicBezTo>
                  <a:cubicBezTo>
                    <a:pt x="1" y="89"/>
                    <a:pt x="2" y="88"/>
                    <a:pt x="3" y="88"/>
                  </a:cubicBezTo>
                  <a:cubicBezTo>
                    <a:pt x="4" y="88"/>
                    <a:pt x="5" y="89"/>
                    <a:pt x="5" y="90"/>
                  </a:cubicBezTo>
                  <a:close/>
                  <a:moveTo>
                    <a:pt x="5" y="98"/>
                  </a:moveTo>
                  <a:lnTo>
                    <a:pt x="5" y="98"/>
                  </a:lnTo>
                  <a:cubicBezTo>
                    <a:pt x="5" y="99"/>
                    <a:pt x="4" y="100"/>
                    <a:pt x="3" y="100"/>
                  </a:cubicBezTo>
                  <a:cubicBezTo>
                    <a:pt x="2" y="100"/>
                    <a:pt x="1" y="99"/>
                    <a:pt x="1" y="98"/>
                  </a:cubicBezTo>
                  <a:cubicBezTo>
                    <a:pt x="1" y="97"/>
                    <a:pt x="2" y="96"/>
                    <a:pt x="3" y="96"/>
                  </a:cubicBezTo>
                  <a:cubicBezTo>
                    <a:pt x="4" y="96"/>
                    <a:pt x="5" y="97"/>
                    <a:pt x="5" y="98"/>
                  </a:cubicBezTo>
                  <a:close/>
                  <a:moveTo>
                    <a:pt x="5" y="106"/>
                  </a:moveTo>
                  <a:lnTo>
                    <a:pt x="5" y="106"/>
                  </a:lnTo>
                  <a:cubicBezTo>
                    <a:pt x="5" y="107"/>
                    <a:pt x="4" y="108"/>
                    <a:pt x="3" y="108"/>
                  </a:cubicBezTo>
                  <a:cubicBezTo>
                    <a:pt x="2" y="108"/>
                    <a:pt x="1" y="107"/>
                    <a:pt x="1" y="106"/>
                  </a:cubicBezTo>
                  <a:cubicBezTo>
                    <a:pt x="1" y="105"/>
                    <a:pt x="2" y="104"/>
                    <a:pt x="3" y="104"/>
                  </a:cubicBezTo>
                  <a:cubicBezTo>
                    <a:pt x="4" y="104"/>
                    <a:pt x="5" y="105"/>
                    <a:pt x="5" y="106"/>
                  </a:cubicBezTo>
                  <a:close/>
                  <a:moveTo>
                    <a:pt x="5" y="114"/>
                  </a:moveTo>
                  <a:lnTo>
                    <a:pt x="5" y="114"/>
                  </a:lnTo>
                  <a:cubicBezTo>
                    <a:pt x="5" y="115"/>
                    <a:pt x="4" y="116"/>
                    <a:pt x="3" y="116"/>
                  </a:cubicBezTo>
                  <a:cubicBezTo>
                    <a:pt x="2" y="116"/>
                    <a:pt x="1" y="115"/>
                    <a:pt x="1" y="114"/>
                  </a:cubicBezTo>
                  <a:cubicBezTo>
                    <a:pt x="1" y="113"/>
                    <a:pt x="2" y="112"/>
                    <a:pt x="3" y="112"/>
                  </a:cubicBezTo>
                  <a:cubicBezTo>
                    <a:pt x="4" y="112"/>
                    <a:pt x="5" y="113"/>
                    <a:pt x="5" y="114"/>
                  </a:cubicBezTo>
                  <a:close/>
                  <a:moveTo>
                    <a:pt x="5" y="122"/>
                  </a:moveTo>
                  <a:lnTo>
                    <a:pt x="5" y="122"/>
                  </a:lnTo>
                  <a:cubicBezTo>
                    <a:pt x="5" y="123"/>
                    <a:pt x="4" y="124"/>
                    <a:pt x="3" y="124"/>
                  </a:cubicBezTo>
                  <a:cubicBezTo>
                    <a:pt x="2" y="124"/>
                    <a:pt x="1" y="123"/>
                    <a:pt x="1" y="122"/>
                  </a:cubicBezTo>
                  <a:cubicBezTo>
                    <a:pt x="1" y="121"/>
                    <a:pt x="2" y="120"/>
                    <a:pt x="3" y="120"/>
                  </a:cubicBezTo>
                  <a:cubicBezTo>
                    <a:pt x="4" y="120"/>
                    <a:pt x="5" y="121"/>
                    <a:pt x="5" y="122"/>
                  </a:cubicBezTo>
                  <a:close/>
                  <a:moveTo>
                    <a:pt x="5" y="130"/>
                  </a:moveTo>
                  <a:lnTo>
                    <a:pt x="5" y="130"/>
                  </a:lnTo>
                  <a:cubicBezTo>
                    <a:pt x="5" y="131"/>
                    <a:pt x="4" y="132"/>
                    <a:pt x="3" y="132"/>
                  </a:cubicBezTo>
                  <a:cubicBezTo>
                    <a:pt x="2" y="132"/>
                    <a:pt x="1" y="131"/>
                    <a:pt x="1" y="130"/>
                  </a:cubicBezTo>
                  <a:cubicBezTo>
                    <a:pt x="1" y="129"/>
                    <a:pt x="2" y="128"/>
                    <a:pt x="3" y="128"/>
                  </a:cubicBezTo>
                  <a:cubicBezTo>
                    <a:pt x="4" y="128"/>
                    <a:pt x="5" y="129"/>
                    <a:pt x="5" y="130"/>
                  </a:cubicBezTo>
                  <a:close/>
                  <a:moveTo>
                    <a:pt x="5" y="138"/>
                  </a:moveTo>
                  <a:lnTo>
                    <a:pt x="5" y="138"/>
                  </a:lnTo>
                  <a:cubicBezTo>
                    <a:pt x="5" y="139"/>
                    <a:pt x="5" y="140"/>
                    <a:pt x="3" y="140"/>
                  </a:cubicBezTo>
                  <a:cubicBezTo>
                    <a:pt x="2" y="140"/>
                    <a:pt x="1" y="139"/>
                    <a:pt x="1" y="138"/>
                  </a:cubicBezTo>
                  <a:cubicBezTo>
                    <a:pt x="1" y="137"/>
                    <a:pt x="2" y="136"/>
                    <a:pt x="3" y="136"/>
                  </a:cubicBezTo>
                  <a:cubicBezTo>
                    <a:pt x="5" y="136"/>
                    <a:pt x="5" y="137"/>
                    <a:pt x="5" y="138"/>
                  </a:cubicBezTo>
                  <a:close/>
                  <a:moveTo>
                    <a:pt x="5" y="146"/>
                  </a:moveTo>
                  <a:lnTo>
                    <a:pt x="5" y="146"/>
                  </a:lnTo>
                  <a:cubicBezTo>
                    <a:pt x="5" y="147"/>
                    <a:pt x="5" y="148"/>
                    <a:pt x="3" y="148"/>
                  </a:cubicBezTo>
                  <a:cubicBezTo>
                    <a:pt x="2" y="148"/>
                    <a:pt x="1" y="147"/>
                    <a:pt x="1" y="146"/>
                  </a:cubicBezTo>
                  <a:cubicBezTo>
                    <a:pt x="1" y="145"/>
                    <a:pt x="2" y="144"/>
                    <a:pt x="3" y="144"/>
                  </a:cubicBezTo>
                  <a:cubicBezTo>
                    <a:pt x="5" y="144"/>
                    <a:pt x="5" y="145"/>
                    <a:pt x="5" y="146"/>
                  </a:cubicBezTo>
                  <a:close/>
                  <a:moveTo>
                    <a:pt x="6" y="154"/>
                  </a:moveTo>
                  <a:lnTo>
                    <a:pt x="6" y="154"/>
                  </a:lnTo>
                  <a:cubicBezTo>
                    <a:pt x="6" y="155"/>
                    <a:pt x="5" y="156"/>
                    <a:pt x="4" y="156"/>
                  </a:cubicBezTo>
                  <a:cubicBezTo>
                    <a:pt x="2" y="156"/>
                    <a:pt x="2" y="155"/>
                    <a:pt x="2" y="154"/>
                  </a:cubicBezTo>
                  <a:cubicBezTo>
                    <a:pt x="2" y="153"/>
                    <a:pt x="2" y="152"/>
                    <a:pt x="4" y="152"/>
                  </a:cubicBezTo>
                  <a:cubicBezTo>
                    <a:pt x="5" y="152"/>
                    <a:pt x="6" y="153"/>
                    <a:pt x="6" y="154"/>
                  </a:cubicBezTo>
                  <a:close/>
                  <a:moveTo>
                    <a:pt x="6" y="162"/>
                  </a:moveTo>
                  <a:lnTo>
                    <a:pt x="6" y="162"/>
                  </a:lnTo>
                  <a:cubicBezTo>
                    <a:pt x="6" y="163"/>
                    <a:pt x="5" y="164"/>
                    <a:pt x="4" y="164"/>
                  </a:cubicBezTo>
                  <a:cubicBezTo>
                    <a:pt x="2" y="164"/>
                    <a:pt x="2" y="163"/>
                    <a:pt x="2" y="162"/>
                  </a:cubicBezTo>
                  <a:cubicBezTo>
                    <a:pt x="2" y="161"/>
                    <a:pt x="2" y="160"/>
                    <a:pt x="4" y="160"/>
                  </a:cubicBezTo>
                  <a:cubicBezTo>
                    <a:pt x="5" y="160"/>
                    <a:pt x="6" y="161"/>
                    <a:pt x="6" y="162"/>
                  </a:cubicBezTo>
                  <a:close/>
                  <a:moveTo>
                    <a:pt x="6" y="170"/>
                  </a:moveTo>
                  <a:lnTo>
                    <a:pt x="6" y="170"/>
                  </a:lnTo>
                  <a:cubicBezTo>
                    <a:pt x="6" y="171"/>
                    <a:pt x="5" y="172"/>
                    <a:pt x="4" y="172"/>
                  </a:cubicBezTo>
                  <a:cubicBezTo>
                    <a:pt x="3" y="172"/>
                    <a:pt x="2" y="171"/>
                    <a:pt x="2" y="170"/>
                  </a:cubicBezTo>
                  <a:cubicBezTo>
                    <a:pt x="2" y="169"/>
                    <a:pt x="3" y="168"/>
                    <a:pt x="4" y="168"/>
                  </a:cubicBezTo>
                  <a:cubicBezTo>
                    <a:pt x="5" y="168"/>
                    <a:pt x="6" y="169"/>
                    <a:pt x="6" y="170"/>
                  </a:cubicBezTo>
                  <a:close/>
                  <a:moveTo>
                    <a:pt x="6" y="178"/>
                  </a:moveTo>
                  <a:lnTo>
                    <a:pt x="6" y="178"/>
                  </a:lnTo>
                  <a:cubicBezTo>
                    <a:pt x="6" y="179"/>
                    <a:pt x="5" y="180"/>
                    <a:pt x="4" y="180"/>
                  </a:cubicBezTo>
                  <a:cubicBezTo>
                    <a:pt x="3" y="180"/>
                    <a:pt x="2" y="179"/>
                    <a:pt x="2" y="178"/>
                  </a:cubicBezTo>
                  <a:cubicBezTo>
                    <a:pt x="2" y="177"/>
                    <a:pt x="3" y="176"/>
                    <a:pt x="4" y="176"/>
                  </a:cubicBezTo>
                  <a:cubicBezTo>
                    <a:pt x="5" y="176"/>
                    <a:pt x="6" y="177"/>
                    <a:pt x="6" y="178"/>
                  </a:cubicBezTo>
                  <a:close/>
                  <a:moveTo>
                    <a:pt x="6" y="186"/>
                  </a:moveTo>
                  <a:lnTo>
                    <a:pt x="6" y="186"/>
                  </a:lnTo>
                  <a:cubicBezTo>
                    <a:pt x="6" y="187"/>
                    <a:pt x="5" y="188"/>
                    <a:pt x="4" y="188"/>
                  </a:cubicBezTo>
                  <a:cubicBezTo>
                    <a:pt x="3" y="188"/>
                    <a:pt x="2" y="187"/>
                    <a:pt x="2" y="186"/>
                  </a:cubicBezTo>
                  <a:cubicBezTo>
                    <a:pt x="2" y="185"/>
                    <a:pt x="3" y="184"/>
                    <a:pt x="4" y="184"/>
                  </a:cubicBezTo>
                  <a:cubicBezTo>
                    <a:pt x="5" y="184"/>
                    <a:pt x="6" y="185"/>
                    <a:pt x="6" y="186"/>
                  </a:cubicBezTo>
                  <a:close/>
                  <a:moveTo>
                    <a:pt x="6" y="194"/>
                  </a:moveTo>
                  <a:lnTo>
                    <a:pt x="6" y="194"/>
                  </a:lnTo>
                  <a:cubicBezTo>
                    <a:pt x="6" y="195"/>
                    <a:pt x="5" y="196"/>
                    <a:pt x="4" y="196"/>
                  </a:cubicBezTo>
                  <a:cubicBezTo>
                    <a:pt x="3" y="196"/>
                    <a:pt x="2" y="195"/>
                    <a:pt x="2" y="194"/>
                  </a:cubicBezTo>
                  <a:cubicBezTo>
                    <a:pt x="2" y="193"/>
                    <a:pt x="3" y="192"/>
                    <a:pt x="4" y="192"/>
                  </a:cubicBezTo>
                  <a:cubicBezTo>
                    <a:pt x="5" y="192"/>
                    <a:pt x="6" y="193"/>
                    <a:pt x="6" y="194"/>
                  </a:cubicBezTo>
                  <a:close/>
                  <a:moveTo>
                    <a:pt x="6" y="202"/>
                  </a:moveTo>
                  <a:lnTo>
                    <a:pt x="6" y="202"/>
                  </a:lnTo>
                  <a:cubicBezTo>
                    <a:pt x="6" y="203"/>
                    <a:pt x="5" y="204"/>
                    <a:pt x="4" y="204"/>
                  </a:cubicBezTo>
                  <a:cubicBezTo>
                    <a:pt x="3" y="204"/>
                    <a:pt x="2" y="203"/>
                    <a:pt x="2" y="202"/>
                  </a:cubicBezTo>
                  <a:cubicBezTo>
                    <a:pt x="2" y="201"/>
                    <a:pt x="3" y="200"/>
                    <a:pt x="4" y="200"/>
                  </a:cubicBezTo>
                  <a:cubicBezTo>
                    <a:pt x="5" y="200"/>
                    <a:pt x="6" y="201"/>
                    <a:pt x="6" y="202"/>
                  </a:cubicBezTo>
                  <a:close/>
                  <a:moveTo>
                    <a:pt x="6" y="210"/>
                  </a:moveTo>
                  <a:lnTo>
                    <a:pt x="6" y="210"/>
                  </a:lnTo>
                  <a:cubicBezTo>
                    <a:pt x="6" y="211"/>
                    <a:pt x="5" y="212"/>
                    <a:pt x="4" y="212"/>
                  </a:cubicBezTo>
                  <a:cubicBezTo>
                    <a:pt x="3" y="212"/>
                    <a:pt x="2" y="211"/>
                    <a:pt x="2" y="210"/>
                  </a:cubicBezTo>
                  <a:cubicBezTo>
                    <a:pt x="2" y="209"/>
                    <a:pt x="3" y="208"/>
                    <a:pt x="4" y="208"/>
                  </a:cubicBezTo>
                  <a:cubicBezTo>
                    <a:pt x="5" y="208"/>
                    <a:pt x="6" y="209"/>
                    <a:pt x="6" y="210"/>
                  </a:cubicBezTo>
                  <a:close/>
                  <a:moveTo>
                    <a:pt x="6" y="218"/>
                  </a:moveTo>
                  <a:lnTo>
                    <a:pt x="6" y="218"/>
                  </a:lnTo>
                  <a:cubicBezTo>
                    <a:pt x="6" y="219"/>
                    <a:pt x="5" y="220"/>
                    <a:pt x="4" y="220"/>
                  </a:cubicBezTo>
                  <a:cubicBezTo>
                    <a:pt x="3" y="220"/>
                    <a:pt x="2" y="219"/>
                    <a:pt x="2" y="218"/>
                  </a:cubicBezTo>
                  <a:cubicBezTo>
                    <a:pt x="2" y="217"/>
                    <a:pt x="3" y="216"/>
                    <a:pt x="4" y="216"/>
                  </a:cubicBezTo>
                  <a:cubicBezTo>
                    <a:pt x="5" y="216"/>
                    <a:pt x="6" y="217"/>
                    <a:pt x="6" y="218"/>
                  </a:cubicBezTo>
                  <a:close/>
                  <a:moveTo>
                    <a:pt x="6" y="226"/>
                  </a:moveTo>
                  <a:lnTo>
                    <a:pt x="6" y="226"/>
                  </a:lnTo>
                  <a:cubicBezTo>
                    <a:pt x="6" y="227"/>
                    <a:pt x="5" y="228"/>
                    <a:pt x="4" y="228"/>
                  </a:cubicBezTo>
                  <a:cubicBezTo>
                    <a:pt x="3" y="228"/>
                    <a:pt x="2" y="227"/>
                    <a:pt x="2" y="226"/>
                  </a:cubicBezTo>
                  <a:cubicBezTo>
                    <a:pt x="2" y="225"/>
                    <a:pt x="3" y="224"/>
                    <a:pt x="4" y="224"/>
                  </a:cubicBezTo>
                  <a:cubicBezTo>
                    <a:pt x="5" y="224"/>
                    <a:pt x="6" y="225"/>
                    <a:pt x="6" y="226"/>
                  </a:cubicBezTo>
                  <a:close/>
                  <a:moveTo>
                    <a:pt x="6" y="234"/>
                  </a:moveTo>
                  <a:lnTo>
                    <a:pt x="6" y="234"/>
                  </a:lnTo>
                  <a:cubicBezTo>
                    <a:pt x="6" y="235"/>
                    <a:pt x="5" y="236"/>
                    <a:pt x="4" y="236"/>
                  </a:cubicBezTo>
                  <a:cubicBezTo>
                    <a:pt x="3" y="236"/>
                    <a:pt x="2" y="235"/>
                    <a:pt x="2" y="234"/>
                  </a:cubicBezTo>
                  <a:cubicBezTo>
                    <a:pt x="2" y="233"/>
                    <a:pt x="3" y="232"/>
                    <a:pt x="4" y="232"/>
                  </a:cubicBezTo>
                  <a:cubicBezTo>
                    <a:pt x="5" y="232"/>
                    <a:pt x="6" y="233"/>
                    <a:pt x="6" y="234"/>
                  </a:cubicBezTo>
                  <a:close/>
                  <a:moveTo>
                    <a:pt x="6" y="242"/>
                  </a:moveTo>
                  <a:lnTo>
                    <a:pt x="6" y="242"/>
                  </a:lnTo>
                  <a:cubicBezTo>
                    <a:pt x="6" y="243"/>
                    <a:pt x="5" y="244"/>
                    <a:pt x="4" y="244"/>
                  </a:cubicBezTo>
                  <a:cubicBezTo>
                    <a:pt x="3" y="244"/>
                    <a:pt x="2" y="243"/>
                    <a:pt x="2" y="242"/>
                  </a:cubicBezTo>
                  <a:cubicBezTo>
                    <a:pt x="2" y="241"/>
                    <a:pt x="3" y="240"/>
                    <a:pt x="4" y="240"/>
                  </a:cubicBezTo>
                  <a:cubicBezTo>
                    <a:pt x="5" y="240"/>
                    <a:pt x="6" y="241"/>
                    <a:pt x="6" y="242"/>
                  </a:cubicBezTo>
                  <a:close/>
                  <a:moveTo>
                    <a:pt x="6" y="250"/>
                  </a:moveTo>
                  <a:lnTo>
                    <a:pt x="6" y="250"/>
                  </a:lnTo>
                  <a:cubicBezTo>
                    <a:pt x="6" y="251"/>
                    <a:pt x="5" y="252"/>
                    <a:pt x="4" y="252"/>
                  </a:cubicBezTo>
                  <a:cubicBezTo>
                    <a:pt x="3" y="252"/>
                    <a:pt x="2" y="251"/>
                    <a:pt x="2" y="250"/>
                  </a:cubicBezTo>
                  <a:cubicBezTo>
                    <a:pt x="2" y="249"/>
                    <a:pt x="3" y="248"/>
                    <a:pt x="4" y="248"/>
                  </a:cubicBezTo>
                  <a:cubicBezTo>
                    <a:pt x="5" y="248"/>
                    <a:pt x="6" y="249"/>
                    <a:pt x="6" y="250"/>
                  </a:cubicBezTo>
                  <a:close/>
                  <a:moveTo>
                    <a:pt x="6" y="258"/>
                  </a:moveTo>
                  <a:lnTo>
                    <a:pt x="6" y="258"/>
                  </a:lnTo>
                  <a:cubicBezTo>
                    <a:pt x="6" y="259"/>
                    <a:pt x="5" y="260"/>
                    <a:pt x="4" y="260"/>
                  </a:cubicBezTo>
                  <a:cubicBezTo>
                    <a:pt x="3" y="260"/>
                    <a:pt x="2" y="259"/>
                    <a:pt x="2" y="258"/>
                  </a:cubicBezTo>
                  <a:cubicBezTo>
                    <a:pt x="2" y="257"/>
                    <a:pt x="3" y="256"/>
                    <a:pt x="4" y="256"/>
                  </a:cubicBezTo>
                  <a:cubicBezTo>
                    <a:pt x="5" y="256"/>
                    <a:pt x="6" y="257"/>
                    <a:pt x="6" y="258"/>
                  </a:cubicBezTo>
                  <a:close/>
                  <a:moveTo>
                    <a:pt x="6" y="266"/>
                  </a:moveTo>
                  <a:lnTo>
                    <a:pt x="6" y="266"/>
                  </a:lnTo>
                  <a:cubicBezTo>
                    <a:pt x="6" y="267"/>
                    <a:pt x="5" y="268"/>
                    <a:pt x="4" y="268"/>
                  </a:cubicBezTo>
                  <a:cubicBezTo>
                    <a:pt x="3" y="268"/>
                    <a:pt x="2" y="267"/>
                    <a:pt x="2" y="266"/>
                  </a:cubicBezTo>
                  <a:cubicBezTo>
                    <a:pt x="2" y="265"/>
                    <a:pt x="3" y="264"/>
                    <a:pt x="4" y="264"/>
                  </a:cubicBezTo>
                  <a:cubicBezTo>
                    <a:pt x="5" y="264"/>
                    <a:pt x="6" y="265"/>
                    <a:pt x="6" y="266"/>
                  </a:cubicBezTo>
                  <a:close/>
                  <a:moveTo>
                    <a:pt x="6" y="274"/>
                  </a:moveTo>
                  <a:lnTo>
                    <a:pt x="6" y="274"/>
                  </a:lnTo>
                  <a:cubicBezTo>
                    <a:pt x="6" y="275"/>
                    <a:pt x="5" y="276"/>
                    <a:pt x="4" y="276"/>
                  </a:cubicBezTo>
                  <a:cubicBezTo>
                    <a:pt x="3" y="276"/>
                    <a:pt x="2" y="275"/>
                    <a:pt x="2" y="274"/>
                  </a:cubicBezTo>
                  <a:cubicBezTo>
                    <a:pt x="2" y="273"/>
                    <a:pt x="3" y="272"/>
                    <a:pt x="4" y="272"/>
                  </a:cubicBezTo>
                  <a:cubicBezTo>
                    <a:pt x="5" y="272"/>
                    <a:pt x="6" y="273"/>
                    <a:pt x="6" y="274"/>
                  </a:cubicBezTo>
                  <a:close/>
                  <a:moveTo>
                    <a:pt x="6" y="282"/>
                  </a:moveTo>
                  <a:lnTo>
                    <a:pt x="6" y="282"/>
                  </a:lnTo>
                  <a:cubicBezTo>
                    <a:pt x="6" y="283"/>
                    <a:pt x="5" y="284"/>
                    <a:pt x="4" y="284"/>
                  </a:cubicBezTo>
                  <a:cubicBezTo>
                    <a:pt x="3" y="284"/>
                    <a:pt x="2" y="283"/>
                    <a:pt x="2" y="282"/>
                  </a:cubicBezTo>
                  <a:cubicBezTo>
                    <a:pt x="2" y="281"/>
                    <a:pt x="3" y="280"/>
                    <a:pt x="4" y="280"/>
                  </a:cubicBezTo>
                  <a:cubicBezTo>
                    <a:pt x="5" y="280"/>
                    <a:pt x="6" y="281"/>
                    <a:pt x="6" y="282"/>
                  </a:cubicBezTo>
                  <a:close/>
                  <a:moveTo>
                    <a:pt x="6" y="290"/>
                  </a:moveTo>
                  <a:lnTo>
                    <a:pt x="6" y="290"/>
                  </a:lnTo>
                  <a:cubicBezTo>
                    <a:pt x="6" y="291"/>
                    <a:pt x="6" y="292"/>
                    <a:pt x="4" y="292"/>
                  </a:cubicBezTo>
                  <a:cubicBezTo>
                    <a:pt x="3" y="292"/>
                    <a:pt x="2" y="291"/>
                    <a:pt x="2" y="290"/>
                  </a:cubicBezTo>
                  <a:cubicBezTo>
                    <a:pt x="2" y="289"/>
                    <a:pt x="3" y="288"/>
                    <a:pt x="4" y="288"/>
                  </a:cubicBezTo>
                  <a:cubicBezTo>
                    <a:pt x="6" y="288"/>
                    <a:pt x="6" y="289"/>
                    <a:pt x="6" y="290"/>
                  </a:cubicBezTo>
                  <a:close/>
                  <a:moveTo>
                    <a:pt x="6" y="298"/>
                  </a:moveTo>
                  <a:lnTo>
                    <a:pt x="6" y="298"/>
                  </a:lnTo>
                  <a:cubicBezTo>
                    <a:pt x="6" y="299"/>
                    <a:pt x="6" y="300"/>
                    <a:pt x="4" y="300"/>
                  </a:cubicBezTo>
                  <a:cubicBezTo>
                    <a:pt x="3" y="300"/>
                    <a:pt x="2" y="299"/>
                    <a:pt x="2" y="298"/>
                  </a:cubicBezTo>
                  <a:cubicBezTo>
                    <a:pt x="2" y="297"/>
                    <a:pt x="3" y="296"/>
                    <a:pt x="4" y="296"/>
                  </a:cubicBezTo>
                  <a:cubicBezTo>
                    <a:pt x="6" y="296"/>
                    <a:pt x="6" y="297"/>
                    <a:pt x="6" y="298"/>
                  </a:cubicBezTo>
                  <a:close/>
                  <a:moveTo>
                    <a:pt x="7" y="306"/>
                  </a:moveTo>
                  <a:lnTo>
                    <a:pt x="7" y="306"/>
                  </a:lnTo>
                  <a:cubicBezTo>
                    <a:pt x="7" y="307"/>
                    <a:pt x="6" y="308"/>
                    <a:pt x="5" y="308"/>
                  </a:cubicBezTo>
                  <a:cubicBezTo>
                    <a:pt x="3" y="308"/>
                    <a:pt x="3" y="307"/>
                    <a:pt x="3" y="306"/>
                  </a:cubicBezTo>
                  <a:cubicBezTo>
                    <a:pt x="3" y="305"/>
                    <a:pt x="3" y="304"/>
                    <a:pt x="5" y="304"/>
                  </a:cubicBezTo>
                  <a:cubicBezTo>
                    <a:pt x="6" y="304"/>
                    <a:pt x="7" y="305"/>
                    <a:pt x="7" y="306"/>
                  </a:cubicBezTo>
                  <a:close/>
                  <a:moveTo>
                    <a:pt x="7" y="314"/>
                  </a:moveTo>
                  <a:lnTo>
                    <a:pt x="7" y="314"/>
                  </a:lnTo>
                  <a:cubicBezTo>
                    <a:pt x="7" y="315"/>
                    <a:pt x="6" y="316"/>
                    <a:pt x="5" y="316"/>
                  </a:cubicBezTo>
                  <a:cubicBezTo>
                    <a:pt x="3" y="316"/>
                    <a:pt x="3" y="315"/>
                    <a:pt x="3" y="314"/>
                  </a:cubicBezTo>
                  <a:cubicBezTo>
                    <a:pt x="3" y="313"/>
                    <a:pt x="3" y="312"/>
                    <a:pt x="5" y="312"/>
                  </a:cubicBezTo>
                  <a:cubicBezTo>
                    <a:pt x="6" y="312"/>
                    <a:pt x="7" y="313"/>
                    <a:pt x="7" y="314"/>
                  </a:cubicBezTo>
                  <a:close/>
                  <a:moveTo>
                    <a:pt x="7" y="322"/>
                  </a:moveTo>
                  <a:lnTo>
                    <a:pt x="7" y="322"/>
                  </a:lnTo>
                  <a:cubicBezTo>
                    <a:pt x="7" y="323"/>
                    <a:pt x="6" y="324"/>
                    <a:pt x="5" y="324"/>
                  </a:cubicBezTo>
                  <a:cubicBezTo>
                    <a:pt x="4" y="324"/>
                    <a:pt x="3" y="323"/>
                    <a:pt x="3" y="322"/>
                  </a:cubicBezTo>
                  <a:cubicBezTo>
                    <a:pt x="3" y="321"/>
                    <a:pt x="4" y="320"/>
                    <a:pt x="5" y="320"/>
                  </a:cubicBezTo>
                  <a:cubicBezTo>
                    <a:pt x="6" y="320"/>
                    <a:pt x="7" y="321"/>
                    <a:pt x="7" y="322"/>
                  </a:cubicBezTo>
                  <a:close/>
                  <a:moveTo>
                    <a:pt x="7" y="330"/>
                  </a:moveTo>
                  <a:lnTo>
                    <a:pt x="7" y="330"/>
                  </a:lnTo>
                  <a:cubicBezTo>
                    <a:pt x="7" y="331"/>
                    <a:pt x="6" y="332"/>
                    <a:pt x="5" y="332"/>
                  </a:cubicBezTo>
                  <a:cubicBezTo>
                    <a:pt x="4" y="332"/>
                    <a:pt x="3" y="331"/>
                    <a:pt x="3" y="330"/>
                  </a:cubicBezTo>
                  <a:cubicBezTo>
                    <a:pt x="3" y="329"/>
                    <a:pt x="4" y="328"/>
                    <a:pt x="5" y="328"/>
                  </a:cubicBezTo>
                  <a:cubicBezTo>
                    <a:pt x="6" y="328"/>
                    <a:pt x="7" y="329"/>
                    <a:pt x="7" y="330"/>
                  </a:cubicBezTo>
                  <a:close/>
                  <a:moveTo>
                    <a:pt x="7" y="338"/>
                  </a:moveTo>
                  <a:lnTo>
                    <a:pt x="7" y="338"/>
                  </a:lnTo>
                  <a:cubicBezTo>
                    <a:pt x="7" y="339"/>
                    <a:pt x="6" y="340"/>
                    <a:pt x="5" y="340"/>
                  </a:cubicBezTo>
                  <a:cubicBezTo>
                    <a:pt x="4" y="340"/>
                    <a:pt x="3" y="339"/>
                    <a:pt x="3" y="338"/>
                  </a:cubicBezTo>
                  <a:cubicBezTo>
                    <a:pt x="3" y="337"/>
                    <a:pt x="4" y="336"/>
                    <a:pt x="5" y="336"/>
                  </a:cubicBezTo>
                  <a:cubicBezTo>
                    <a:pt x="6" y="336"/>
                    <a:pt x="7" y="337"/>
                    <a:pt x="7" y="338"/>
                  </a:cubicBezTo>
                  <a:close/>
                  <a:moveTo>
                    <a:pt x="7" y="346"/>
                  </a:moveTo>
                  <a:lnTo>
                    <a:pt x="7" y="346"/>
                  </a:lnTo>
                  <a:cubicBezTo>
                    <a:pt x="7" y="347"/>
                    <a:pt x="6" y="348"/>
                    <a:pt x="5" y="348"/>
                  </a:cubicBezTo>
                  <a:cubicBezTo>
                    <a:pt x="4" y="348"/>
                    <a:pt x="3" y="347"/>
                    <a:pt x="3" y="346"/>
                  </a:cubicBezTo>
                  <a:cubicBezTo>
                    <a:pt x="3" y="345"/>
                    <a:pt x="4" y="344"/>
                    <a:pt x="5" y="344"/>
                  </a:cubicBezTo>
                  <a:cubicBezTo>
                    <a:pt x="6" y="344"/>
                    <a:pt x="7" y="345"/>
                    <a:pt x="7" y="346"/>
                  </a:cubicBezTo>
                  <a:close/>
                  <a:moveTo>
                    <a:pt x="7" y="354"/>
                  </a:moveTo>
                  <a:lnTo>
                    <a:pt x="7" y="354"/>
                  </a:lnTo>
                  <a:cubicBezTo>
                    <a:pt x="7" y="355"/>
                    <a:pt x="6" y="356"/>
                    <a:pt x="5" y="356"/>
                  </a:cubicBezTo>
                  <a:cubicBezTo>
                    <a:pt x="4" y="356"/>
                    <a:pt x="3" y="355"/>
                    <a:pt x="3" y="354"/>
                  </a:cubicBezTo>
                  <a:cubicBezTo>
                    <a:pt x="3" y="353"/>
                    <a:pt x="4" y="352"/>
                    <a:pt x="5" y="352"/>
                  </a:cubicBezTo>
                  <a:cubicBezTo>
                    <a:pt x="6" y="352"/>
                    <a:pt x="7" y="353"/>
                    <a:pt x="7" y="354"/>
                  </a:cubicBezTo>
                  <a:close/>
                  <a:moveTo>
                    <a:pt x="7" y="362"/>
                  </a:moveTo>
                  <a:lnTo>
                    <a:pt x="7" y="362"/>
                  </a:lnTo>
                  <a:cubicBezTo>
                    <a:pt x="7" y="363"/>
                    <a:pt x="6" y="364"/>
                    <a:pt x="5" y="364"/>
                  </a:cubicBezTo>
                  <a:cubicBezTo>
                    <a:pt x="4" y="364"/>
                    <a:pt x="3" y="363"/>
                    <a:pt x="3" y="362"/>
                  </a:cubicBezTo>
                  <a:cubicBezTo>
                    <a:pt x="3" y="361"/>
                    <a:pt x="4" y="360"/>
                    <a:pt x="5" y="360"/>
                  </a:cubicBezTo>
                  <a:cubicBezTo>
                    <a:pt x="6" y="360"/>
                    <a:pt x="7" y="361"/>
                    <a:pt x="7" y="362"/>
                  </a:cubicBezTo>
                  <a:close/>
                  <a:moveTo>
                    <a:pt x="7" y="370"/>
                  </a:moveTo>
                  <a:lnTo>
                    <a:pt x="7" y="370"/>
                  </a:lnTo>
                  <a:cubicBezTo>
                    <a:pt x="7" y="371"/>
                    <a:pt x="6" y="372"/>
                    <a:pt x="5" y="372"/>
                  </a:cubicBezTo>
                  <a:cubicBezTo>
                    <a:pt x="4" y="372"/>
                    <a:pt x="3" y="371"/>
                    <a:pt x="3" y="370"/>
                  </a:cubicBezTo>
                  <a:cubicBezTo>
                    <a:pt x="3" y="369"/>
                    <a:pt x="4" y="368"/>
                    <a:pt x="5" y="368"/>
                  </a:cubicBezTo>
                  <a:cubicBezTo>
                    <a:pt x="6" y="368"/>
                    <a:pt x="7" y="369"/>
                    <a:pt x="7" y="370"/>
                  </a:cubicBezTo>
                  <a:close/>
                  <a:moveTo>
                    <a:pt x="7" y="378"/>
                  </a:moveTo>
                  <a:lnTo>
                    <a:pt x="7" y="378"/>
                  </a:lnTo>
                  <a:cubicBezTo>
                    <a:pt x="7" y="379"/>
                    <a:pt x="6" y="380"/>
                    <a:pt x="5" y="380"/>
                  </a:cubicBezTo>
                  <a:cubicBezTo>
                    <a:pt x="4" y="380"/>
                    <a:pt x="3" y="379"/>
                    <a:pt x="3" y="378"/>
                  </a:cubicBezTo>
                  <a:cubicBezTo>
                    <a:pt x="3" y="377"/>
                    <a:pt x="4" y="376"/>
                    <a:pt x="5" y="376"/>
                  </a:cubicBezTo>
                  <a:cubicBezTo>
                    <a:pt x="6" y="376"/>
                    <a:pt x="7" y="377"/>
                    <a:pt x="7" y="378"/>
                  </a:cubicBezTo>
                  <a:close/>
                  <a:moveTo>
                    <a:pt x="7" y="386"/>
                  </a:moveTo>
                  <a:lnTo>
                    <a:pt x="7" y="386"/>
                  </a:lnTo>
                  <a:cubicBezTo>
                    <a:pt x="7" y="387"/>
                    <a:pt x="6" y="388"/>
                    <a:pt x="5" y="388"/>
                  </a:cubicBezTo>
                  <a:cubicBezTo>
                    <a:pt x="4" y="388"/>
                    <a:pt x="3" y="387"/>
                    <a:pt x="3" y="386"/>
                  </a:cubicBezTo>
                  <a:cubicBezTo>
                    <a:pt x="3" y="385"/>
                    <a:pt x="4" y="384"/>
                    <a:pt x="5" y="384"/>
                  </a:cubicBezTo>
                  <a:cubicBezTo>
                    <a:pt x="6" y="384"/>
                    <a:pt x="7" y="385"/>
                    <a:pt x="7" y="386"/>
                  </a:cubicBezTo>
                  <a:close/>
                  <a:moveTo>
                    <a:pt x="7" y="394"/>
                  </a:moveTo>
                  <a:lnTo>
                    <a:pt x="7" y="394"/>
                  </a:lnTo>
                  <a:cubicBezTo>
                    <a:pt x="7" y="395"/>
                    <a:pt x="6" y="396"/>
                    <a:pt x="5" y="396"/>
                  </a:cubicBezTo>
                  <a:cubicBezTo>
                    <a:pt x="4" y="396"/>
                    <a:pt x="3" y="395"/>
                    <a:pt x="3" y="394"/>
                  </a:cubicBezTo>
                  <a:cubicBezTo>
                    <a:pt x="3" y="393"/>
                    <a:pt x="4" y="392"/>
                    <a:pt x="5" y="392"/>
                  </a:cubicBezTo>
                  <a:cubicBezTo>
                    <a:pt x="6" y="392"/>
                    <a:pt x="7" y="393"/>
                    <a:pt x="7" y="394"/>
                  </a:cubicBezTo>
                  <a:close/>
                  <a:moveTo>
                    <a:pt x="7" y="402"/>
                  </a:moveTo>
                  <a:lnTo>
                    <a:pt x="7" y="402"/>
                  </a:lnTo>
                  <a:cubicBezTo>
                    <a:pt x="7" y="403"/>
                    <a:pt x="6" y="404"/>
                    <a:pt x="5" y="404"/>
                  </a:cubicBezTo>
                  <a:cubicBezTo>
                    <a:pt x="4" y="404"/>
                    <a:pt x="3" y="403"/>
                    <a:pt x="3" y="402"/>
                  </a:cubicBezTo>
                  <a:cubicBezTo>
                    <a:pt x="3" y="401"/>
                    <a:pt x="4" y="400"/>
                    <a:pt x="5" y="400"/>
                  </a:cubicBezTo>
                  <a:cubicBezTo>
                    <a:pt x="6" y="400"/>
                    <a:pt x="7" y="401"/>
                    <a:pt x="7" y="402"/>
                  </a:cubicBezTo>
                  <a:close/>
                  <a:moveTo>
                    <a:pt x="7" y="410"/>
                  </a:moveTo>
                  <a:lnTo>
                    <a:pt x="7" y="410"/>
                  </a:lnTo>
                  <a:cubicBezTo>
                    <a:pt x="7" y="411"/>
                    <a:pt x="6" y="412"/>
                    <a:pt x="5" y="412"/>
                  </a:cubicBezTo>
                  <a:cubicBezTo>
                    <a:pt x="4" y="412"/>
                    <a:pt x="3" y="411"/>
                    <a:pt x="3" y="410"/>
                  </a:cubicBezTo>
                  <a:cubicBezTo>
                    <a:pt x="3" y="409"/>
                    <a:pt x="4" y="408"/>
                    <a:pt x="5" y="408"/>
                  </a:cubicBezTo>
                  <a:cubicBezTo>
                    <a:pt x="6" y="408"/>
                    <a:pt x="7" y="409"/>
                    <a:pt x="7" y="410"/>
                  </a:cubicBezTo>
                  <a:close/>
                  <a:moveTo>
                    <a:pt x="7" y="418"/>
                  </a:moveTo>
                  <a:lnTo>
                    <a:pt x="7" y="418"/>
                  </a:lnTo>
                  <a:cubicBezTo>
                    <a:pt x="7" y="419"/>
                    <a:pt x="6" y="420"/>
                    <a:pt x="5" y="420"/>
                  </a:cubicBezTo>
                  <a:cubicBezTo>
                    <a:pt x="4" y="420"/>
                    <a:pt x="3" y="419"/>
                    <a:pt x="3" y="418"/>
                  </a:cubicBezTo>
                  <a:cubicBezTo>
                    <a:pt x="3" y="417"/>
                    <a:pt x="4" y="416"/>
                    <a:pt x="5" y="416"/>
                  </a:cubicBezTo>
                  <a:cubicBezTo>
                    <a:pt x="6" y="416"/>
                    <a:pt x="7" y="417"/>
                    <a:pt x="7" y="418"/>
                  </a:cubicBezTo>
                  <a:close/>
                  <a:moveTo>
                    <a:pt x="7" y="426"/>
                  </a:moveTo>
                  <a:lnTo>
                    <a:pt x="7" y="426"/>
                  </a:lnTo>
                  <a:cubicBezTo>
                    <a:pt x="7" y="427"/>
                    <a:pt x="6" y="428"/>
                    <a:pt x="5" y="428"/>
                  </a:cubicBezTo>
                  <a:cubicBezTo>
                    <a:pt x="4" y="428"/>
                    <a:pt x="3" y="427"/>
                    <a:pt x="3" y="426"/>
                  </a:cubicBezTo>
                  <a:cubicBezTo>
                    <a:pt x="3" y="425"/>
                    <a:pt x="4" y="424"/>
                    <a:pt x="5" y="424"/>
                  </a:cubicBezTo>
                  <a:cubicBezTo>
                    <a:pt x="6" y="424"/>
                    <a:pt x="7" y="425"/>
                    <a:pt x="7" y="426"/>
                  </a:cubicBezTo>
                  <a:close/>
                  <a:moveTo>
                    <a:pt x="7" y="434"/>
                  </a:moveTo>
                  <a:lnTo>
                    <a:pt x="7" y="434"/>
                  </a:lnTo>
                  <a:cubicBezTo>
                    <a:pt x="7" y="435"/>
                    <a:pt x="7" y="436"/>
                    <a:pt x="5" y="436"/>
                  </a:cubicBezTo>
                  <a:cubicBezTo>
                    <a:pt x="4" y="436"/>
                    <a:pt x="3" y="435"/>
                    <a:pt x="3" y="434"/>
                  </a:cubicBezTo>
                  <a:cubicBezTo>
                    <a:pt x="3" y="433"/>
                    <a:pt x="4" y="432"/>
                    <a:pt x="5" y="432"/>
                  </a:cubicBezTo>
                  <a:cubicBezTo>
                    <a:pt x="7" y="432"/>
                    <a:pt x="7" y="433"/>
                    <a:pt x="7" y="434"/>
                  </a:cubicBezTo>
                  <a:close/>
                  <a:moveTo>
                    <a:pt x="8" y="442"/>
                  </a:moveTo>
                  <a:lnTo>
                    <a:pt x="8" y="442"/>
                  </a:lnTo>
                  <a:cubicBezTo>
                    <a:pt x="8" y="443"/>
                    <a:pt x="7" y="444"/>
                    <a:pt x="6" y="444"/>
                  </a:cubicBezTo>
                  <a:cubicBezTo>
                    <a:pt x="4" y="444"/>
                    <a:pt x="4" y="443"/>
                    <a:pt x="4" y="442"/>
                  </a:cubicBezTo>
                  <a:cubicBezTo>
                    <a:pt x="4" y="441"/>
                    <a:pt x="4" y="440"/>
                    <a:pt x="6" y="440"/>
                  </a:cubicBezTo>
                  <a:cubicBezTo>
                    <a:pt x="7" y="440"/>
                    <a:pt x="8" y="441"/>
                    <a:pt x="8" y="442"/>
                  </a:cubicBezTo>
                  <a:close/>
                  <a:moveTo>
                    <a:pt x="8" y="450"/>
                  </a:moveTo>
                  <a:lnTo>
                    <a:pt x="8" y="450"/>
                  </a:lnTo>
                  <a:cubicBezTo>
                    <a:pt x="8" y="451"/>
                    <a:pt x="7" y="452"/>
                    <a:pt x="6" y="452"/>
                  </a:cubicBezTo>
                  <a:cubicBezTo>
                    <a:pt x="4" y="452"/>
                    <a:pt x="4" y="451"/>
                    <a:pt x="4" y="450"/>
                  </a:cubicBezTo>
                  <a:cubicBezTo>
                    <a:pt x="4" y="449"/>
                    <a:pt x="4" y="448"/>
                    <a:pt x="6" y="448"/>
                  </a:cubicBezTo>
                  <a:cubicBezTo>
                    <a:pt x="7" y="448"/>
                    <a:pt x="8" y="449"/>
                    <a:pt x="8" y="450"/>
                  </a:cubicBezTo>
                  <a:close/>
                  <a:moveTo>
                    <a:pt x="8" y="458"/>
                  </a:moveTo>
                  <a:lnTo>
                    <a:pt x="8" y="458"/>
                  </a:lnTo>
                  <a:cubicBezTo>
                    <a:pt x="8" y="459"/>
                    <a:pt x="7" y="460"/>
                    <a:pt x="6" y="460"/>
                  </a:cubicBezTo>
                  <a:cubicBezTo>
                    <a:pt x="5" y="460"/>
                    <a:pt x="4" y="459"/>
                    <a:pt x="4" y="458"/>
                  </a:cubicBezTo>
                  <a:cubicBezTo>
                    <a:pt x="4" y="457"/>
                    <a:pt x="5" y="456"/>
                    <a:pt x="6" y="456"/>
                  </a:cubicBezTo>
                  <a:cubicBezTo>
                    <a:pt x="7" y="456"/>
                    <a:pt x="8" y="457"/>
                    <a:pt x="8" y="458"/>
                  </a:cubicBezTo>
                  <a:close/>
                  <a:moveTo>
                    <a:pt x="8" y="466"/>
                  </a:moveTo>
                  <a:lnTo>
                    <a:pt x="8" y="466"/>
                  </a:lnTo>
                  <a:cubicBezTo>
                    <a:pt x="8" y="467"/>
                    <a:pt x="7" y="468"/>
                    <a:pt x="6" y="468"/>
                  </a:cubicBezTo>
                  <a:cubicBezTo>
                    <a:pt x="5" y="468"/>
                    <a:pt x="4" y="467"/>
                    <a:pt x="4" y="466"/>
                  </a:cubicBezTo>
                  <a:cubicBezTo>
                    <a:pt x="4" y="465"/>
                    <a:pt x="5" y="464"/>
                    <a:pt x="6" y="464"/>
                  </a:cubicBezTo>
                  <a:cubicBezTo>
                    <a:pt x="7" y="464"/>
                    <a:pt x="8" y="465"/>
                    <a:pt x="8" y="466"/>
                  </a:cubicBezTo>
                  <a:close/>
                  <a:moveTo>
                    <a:pt x="8" y="474"/>
                  </a:moveTo>
                  <a:lnTo>
                    <a:pt x="8" y="474"/>
                  </a:lnTo>
                  <a:cubicBezTo>
                    <a:pt x="8" y="475"/>
                    <a:pt x="7" y="476"/>
                    <a:pt x="6" y="476"/>
                  </a:cubicBezTo>
                  <a:cubicBezTo>
                    <a:pt x="5" y="476"/>
                    <a:pt x="4" y="475"/>
                    <a:pt x="4" y="474"/>
                  </a:cubicBezTo>
                  <a:cubicBezTo>
                    <a:pt x="4" y="473"/>
                    <a:pt x="5" y="472"/>
                    <a:pt x="6" y="472"/>
                  </a:cubicBezTo>
                  <a:cubicBezTo>
                    <a:pt x="7" y="472"/>
                    <a:pt x="8" y="473"/>
                    <a:pt x="8" y="474"/>
                  </a:cubicBezTo>
                  <a:close/>
                  <a:moveTo>
                    <a:pt x="8" y="482"/>
                  </a:moveTo>
                  <a:lnTo>
                    <a:pt x="8" y="482"/>
                  </a:lnTo>
                  <a:cubicBezTo>
                    <a:pt x="8" y="483"/>
                    <a:pt x="7" y="484"/>
                    <a:pt x="6" y="484"/>
                  </a:cubicBezTo>
                  <a:cubicBezTo>
                    <a:pt x="5" y="484"/>
                    <a:pt x="4" y="483"/>
                    <a:pt x="4" y="482"/>
                  </a:cubicBezTo>
                  <a:cubicBezTo>
                    <a:pt x="4" y="481"/>
                    <a:pt x="5" y="480"/>
                    <a:pt x="6" y="480"/>
                  </a:cubicBezTo>
                  <a:cubicBezTo>
                    <a:pt x="7" y="480"/>
                    <a:pt x="8" y="481"/>
                    <a:pt x="8" y="482"/>
                  </a:cubicBezTo>
                  <a:close/>
                  <a:moveTo>
                    <a:pt x="8" y="490"/>
                  </a:moveTo>
                  <a:lnTo>
                    <a:pt x="8" y="490"/>
                  </a:lnTo>
                  <a:cubicBezTo>
                    <a:pt x="8" y="491"/>
                    <a:pt x="7" y="492"/>
                    <a:pt x="6" y="492"/>
                  </a:cubicBezTo>
                  <a:cubicBezTo>
                    <a:pt x="5" y="492"/>
                    <a:pt x="4" y="491"/>
                    <a:pt x="4" y="490"/>
                  </a:cubicBezTo>
                  <a:cubicBezTo>
                    <a:pt x="4" y="489"/>
                    <a:pt x="5" y="488"/>
                    <a:pt x="6" y="488"/>
                  </a:cubicBezTo>
                  <a:cubicBezTo>
                    <a:pt x="7" y="488"/>
                    <a:pt x="8" y="489"/>
                    <a:pt x="8" y="490"/>
                  </a:cubicBezTo>
                  <a:close/>
                  <a:moveTo>
                    <a:pt x="8" y="498"/>
                  </a:moveTo>
                  <a:lnTo>
                    <a:pt x="8" y="498"/>
                  </a:lnTo>
                  <a:cubicBezTo>
                    <a:pt x="8" y="499"/>
                    <a:pt x="7" y="500"/>
                    <a:pt x="6" y="500"/>
                  </a:cubicBezTo>
                  <a:cubicBezTo>
                    <a:pt x="5" y="500"/>
                    <a:pt x="4" y="499"/>
                    <a:pt x="4" y="498"/>
                  </a:cubicBezTo>
                  <a:cubicBezTo>
                    <a:pt x="4" y="497"/>
                    <a:pt x="5" y="496"/>
                    <a:pt x="6" y="496"/>
                  </a:cubicBezTo>
                  <a:cubicBezTo>
                    <a:pt x="7" y="496"/>
                    <a:pt x="8" y="497"/>
                    <a:pt x="8" y="498"/>
                  </a:cubicBezTo>
                  <a:close/>
                  <a:moveTo>
                    <a:pt x="8" y="506"/>
                  </a:moveTo>
                  <a:lnTo>
                    <a:pt x="8" y="506"/>
                  </a:lnTo>
                  <a:cubicBezTo>
                    <a:pt x="8" y="507"/>
                    <a:pt x="7" y="508"/>
                    <a:pt x="6" y="508"/>
                  </a:cubicBezTo>
                  <a:cubicBezTo>
                    <a:pt x="5" y="508"/>
                    <a:pt x="4" y="507"/>
                    <a:pt x="4" y="506"/>
                  </a:cubicBezTo>
                  <a:cubicBezTo>
                    <a:pt x="4" y="505"/>
                    <a:pt x="5" y="504"/>
                    <a:pt x="6" y="504"/>
                  </a:cubicBezTo>
                  <a:cubicBezTo>
                    <a:pt x="7" y="504"/>
                    <a:pt x="8" y="505"/>
                    <a:pt x="8" y="506"/>
                  </a:cubicBezTo>
                  <a:close/>
                  <a:moveTo>
                    <a:pt x="8" y="514"/>
                  </a:moveTo>
                  <a:lnTo>
                    <a:pt x="8" y="514"/>
                  </a:lnTo>
                  <a:cubicBezTo>
                    <a:pt x="8" y="515"/>
                    <a:pt x="7" y="516"/>
                    <a:pt x="6" y="516"/>
                  </a:cubicBezTo>
                  <a:cubicBezTo>
                    <a:pt x="5" y="516"/>
                    <a:pt x="4" y="515"/>
                    <a:pt x="4" y="514"/>
                  </a:cubicBezTo>
                  <a:cubicBezTo>
                    <a:pt x="4" y="513"/>
                    <a:pt x="5" y="512"/>
                    <a:pt x="6" y="512"/>
                  </a:cubicBezTo>
                  <a:cubicBezTo>
                    <a:pt x="7" y="512"/>
                    <a:pt x="8" y="513"/>
                    <a:pt x="8" y="514"/>
                  </a:cubicBezTo>
                  <a:close/>
                  <a:moveTo>
                    <a:pt x="8" y="522"/>
                  </a:moveTo>
                  <a:lnTo>
                    <a:pt x="8" y="522"/>
                  </a:lnTo>
                  <a:cubicBezTo>
                    <a:pt x="8" y="523"/>
                    <a:pt x="7" y="524"/>
                    <a:pt x="6" y="524"/>
                  </a:cubicBezTo>
                  <a:cubicBezTo>
                    <a:pt x="5" y="524"/>
                    <a:pt x="4" y="523"/>
                    <a:pt x="4" y="522"/>
                  </a:cubicBezTo>
                  <a:cubicBezTo>
                    <a:pt x="4" y="521"/>
                    <a:pt x="5" y="520"/>
                    <a:pt x="6" y="520"/>
                  </a:cubicBezTo>
                  <a:cubicBezTo>
                    <a:pt x="7" y="520"/>
                    <a:pt x="8" y="521"/>
                    <a:pt x="8" y="522"/>
                  </a:cubicBezTo>
                  <a:close/>
                  <a:moveTo>
                    <a:pt x="8" y="530"/>
                  </a:moveTo>
                  <a:lnTo>
                    <a:pt x="8" y="530"/>
                  </a:lnTo>
                  <a:cubicBezTo>
                    <a:pt x="8" y="531"/>
                    <a:pt x="7" y="532"/>
                    <a:pt x="6" y="532"/>
                  </a:cubicBezTo>
                  <a:cubicBezTo>
                    <a:pt x="5" y="532"/>
                    <a:pt x="4" y="531"/>
                    <a:pt x="4" y="530"/>
                  </a:cubicBezTo>
                  <a:cubicBezTo>
                    <a:pt x="4" y="529"/>
                    <a:pt x="5" y="528"/>
                    <a:pt x="6" y="528"/>
                  </a:cubicBezTo>
                  <a:cubicBezTo>
                    <a:pt x="7" y="528"/>
                    <a:pt x="8" y="529"/>
                    <a:pt x="8" y="530"/>
                  </a:cubicBezTo>
                  <a:close/>
                  <a:moveTo>
                    <a:pt x="8" y="538"/>
                  </a:moveTo>
                  <a:lnTo>
                    <a:pt x="8" y="538"/>
                  </a:lnTo>
                  <a:cubicBezTo>
                    <a:pt x="8" y="539"/>
                    <a:pt x="7" y="540"/>
                    <a:pt x="6" y="540"/>
                  </a:cubicBezTo>
                  <a:cubicBezTo>
                    <a:pt x="5" y="540"/>
                    <a:pt x="4" y="539"/>
                    <a:pt x="4" y="538"/>
                  </a:cubicBezTo>
                  <a:cubicBezTo>
                    <a:pt x="4" y="537"/>
                    <a:pt x="5" y="536"/>
                    <a:pt x="6" y="536"/>
                  </a:cubicBezTo>
                  <a:cubicBezTo>
                    <a:pt x="7" y="536"/>
                    <a:pt x="8" y="537"/>
                    <a:pt x="8" y="538"/>
                  </a:cubicBezTo>
                  <a:close/>
                  <a:moveTo>
                    <a:pt x="8" y="546"/>
                  </a:moveTo>
                  <a:lnTo>
                    <a:pt x="8" y="546"/>
                  </a:lnTo>
                  <a:cubicBezTo>
                    <a:pt x="8" y="547"/>
                    <a:pt x="7" y="548"/>
                    <a:pt x="6" y="548"/>
                  </a:cubicBezTo>
                  <a:cubicBezTo>
                    <a:pt x="5" y="548"/>
                    <a:pt x="4" y="547"/>
                    <a:pt x="4" y="546"/>
                  </a:cubicBezTo>
                  <a:cubicBezTo>
                    <a:pt x="4" y="545"/>
                    <a:pt x="5" y="544"/>
                    <a:pt x="6" y="544"/>
                  </a:cubicBezTo>
                  <a:cubicBezTo>
                    <a:pt x="7" y="544"/>
                    <a:pt x="8" y="545"/>
                    <a:pt x="8" y="546"/>
                  </a:cubicBezTo>
                  <a:close/>
                  <a:moveTo>
                    <a:pt x="8" y="554"/>
                  </a:moveTo>
                  <a:lnTo>
                    <a:pt x="8" y="554"/>
                  </a:lnTo>
                  <a:cubicBezTo>
                    <a:pt x="8" y="555"/>
                    <a:pt x="7" y="556"/>
                    <a:pt x="6" y="556"/>
                  </a:cubicBezTo>
                  <a:cubicBezTo>
                    <a:pt x="5" y="556"/>
                    <a:pt x="4" y="555"/>
                    <a:pt x="4" y="554"/>
                  </a:cubicBezTo>
                  <a:cubicBezTo>
                    <a:pt x="4" y="553"/>
                    <a:pt x="5" y="552"/>
                    <a:pt x="6" y="552"/>
                  </a:cubicBezTo>
                  <a:cubicBezTo>
                    <a:pt x="7" y="552"/>
                    <a:pt x="8" y="553"/>
                    <a:pt x="8" y="554"/>
                  </a:cubicBezTo>
                  <a:close/>
                  <a:moveTo>
                    <a:pt x="8" y="562"/>
                  </a:moveTo>
                  <a:lnTo>
                    <a:pt x="8" y="562"/>
                  </a:lnTo>
                  <a:cubicBezTo>
                    <a:pt x="8" y="563"/>
                    <a:pt x="7" y="564"/>
                    <a:pt x="6" y="564"/>
                  </a:cubicBezTo>
                  <a:cubicBezTo>
                    <a:pt x="5" y="564"/>
                    <a:pt x="4" y="563"/>
                    <a:pt x="4" y="562"/>
                  </a:cubicBezTo>
                  <a:cubicBezTo>
                    <a:pt x="4" y="561"/>
                    <a:pt x="5" y="560"/>
                    <a:pt x="6" y="560"/>
                  </a:cubicBezTo>
                  <a:cubicBezTo>
                    <a:pt x="7" y="560"/>
                    <a:pt x="8" y="561"/>
                    <a:pt x="8" y="562"/>
                  </a:cubicBezTo>
                  <a:close/>
                  <a:moveTo>
                    <a:pt x="8" y="570"/>
                  </a:moveTo>
                  <a:lnTo>
                    <a:pt x="8" y="570"/>
                  </a:lnTo>
                  <a:cubicBezTo>
                    <a:pt x="8" y="571"/>
                    <a:pt x="8" y="572"/>
                    <a:pt x="6" y="572"/>
                  </a:cubicBezTo>
                  <a:cubicBezTo>
                    <a:pt x="5" y="572"/>
                    <a:pt x="4" y="571"/>
                    <a:pt x="4" y="570"/>
                  </a:cubicBezTo>
                  <a:cubicBezTo>
                    <a:pt x="4" y="569"/>
                    <a:pt x="5" y="568"/>
                    <a:pt x="6" y="568"/>
                  </a:cubicBezTo>
                  <a:cubicBezTo>
                    <a:pt x="8" y="568"/>
                    <a:pt x="8" y="569"/>
                    <a:pt x="8" y="570"/>
                  </a:cubicBezTo>
                  <a:close/>
                  <a:moveTo>
                    <a:pt x="8" y="578"/>
                  </a:moveTo>
                  <a:lnTo>
                    <a:pt x="8" y="578"/>
                  </a:lnTo>
                  <a:cubicBezTo>
                    <a:pt x="8" y="579"/>
                    <a:pt x="8" y="580"/>
                    <a:pt x="6" y="580"/>
                  </a:cubicBezTo>
                  <a:cubicBezTo>
                    <a:pt x="5" y="580"/>
                    <a:pt x="4" y="579"/>
                    <a:pt x="4" y="578"/>
                  </a:cubicBezTo>
                  <a:cubicBezTo>
                    <a:pt x="4" y="577"/>
                    <a:pt x="5" y="576"/>
                    <a:pt x="6" y="576"/>
                  </a:cubicBezTo>
                  <a:cubicBezTo>
                    <a:pt x="8" y="576"/>
                    <a:pt x="8" y="577"/>
                    <a:pt x="8" y="578"/>
                  </a:cubicBezTo>
                  <a:close/>
                  <a:moveTo>
                    <a:pt x="9" y="586"/>
                  </a:moveTo>
                  <a:lnTo>
                    <a:pt x="9" y="586"/>
                  </a:lnTo>
                  <a:cubicBezTo>
                    <a:pt x="9" y="587"/>
                    <a:pt x="8" y="588"/>
                    <a:pt x="7" y="588"/>
                  </a:cubicBezTo>
                  <a:cubicBezTo>
                    <a:pt x="5" y="588"/>
                    <a:pt x="5" y="587"/>
                    <a:pt x="5" y="586"/>
                  </a:cubicBezTo>
                  <a:cubicBezTo>
                    <a:pt x="5" y="585"/>
                    <a:pt x="5" y="584"/>
                    <a:pt x="7" y="584"/>
                  </a:cubicBezTo>
                  <a:cubicBezTo>
                    <a:pt x="8" y="584"/>
                    <a:pt x="9" y="585"/>
                    <a:pt x="9" y="586"/>
                  </a:cubicBezTo>
                  <a:close/>
                  <a:moveTo>
                    <a:pt x="9" y="594"/>
                  </a:moveTo>
                  <a:lnTo>
                    <a:pt x="9" y="594"/>
                  </a:lnTo>
                  <a:cubicBezTo>
                    <a:pt x="9" y="595"/>
                    <a:pt x="8" y="596"/>
                    <a:pt x="7" y="596"/>
                  </a:cubicBezTo>
                  <a:cubicBezTo>
                    <a:pt x="5" y="596"/>
                    <a:pt x="5" y="595"/>
                    <a:pt x="5" y="594"/>
                  </a:cubicBezTo>
                  <a:cubicBezTo>
                    <a:pt x="5" y="593"/>
                    <a:pt x="5" y="592"/>
                    <a:pt x="7" y="592"/>
                  </a:cubicBezTo>
                  <a:cubicBezTo>
                    <a:pt x="8" y="592"/>
                    <a:pt x="9" y="593"/>
                    <a:pt x="9" y="594"/>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61" name="Freeform 470"/>
            <p:cNvSpPr>
              <a:spLocks/>
            </p:cNvSpPr>
            <p:nvPr/>
          </p:nvSpPr>
          <p:spPr bwMode="auto">
            <a:xfrm>
              <a:off x="3096" y="2026"/>
              <a:ext cx="2418" cy="1796"/>
            </a:xfrm>
            <a:custGeom>
              <a:avLst/>
              <a:gdLst>
                <a:gd name="T0" fmla="*/ 22 w 2418"/>
                <a:gd name="T1" fmla="*/ 1796 h 1796"/>
                <a:gd name="T2" fmla="*/ 67 w 2418"/>
                <a:gd name="T3" fmla="*/ 1796 h 1796"/>
                <a:gd name="T4" fmla="*/ 120 w 2418"/>
                <a:gd name="T5" fmla="*/ 1796 h 1796"/>
                <a:gd name="T6" fmla="*/ 171 w 2418"/>
                <a:gd name="T7" fmla="*/ 1796 h 1796"/>
                <a:gd name="T8" fmla="*/ 216 w 2418"/>
                <a:gd name="T9" fmla="*/ 1796 h 1796"/>
                <a:gd name="T10" fmla="*/ 268 w 2418"/>
                <a:gd name="T11" fmla="*/ 1796 h 1796"/>
                <a:gd name="T12" fmla="*/ 314 w 2418"/>
                <a:gd name="T13" fmla="*/ 1796 h 1796"/>
                <a:gd name="T14" fmla="*/ 364 w 2418"/>
                <a:gd name="T15" fmla="*/ 1796 h 1796"/>
                <a:gd name="T16" fmla="*/ 410 w 2418"/>
                <a:gd name="T17" fmla="*/ 1796 h 1796"/>
                <a:gd name="T18" fmla="*/ 462 w 2418"/>
                <a:gd name="T19" fmla="*/ 1796 h 1796"/>
                <a:gd name="T20" fmla="*/ 513 w 2418"/>
                <a:gd name="T21" fmla="*/ 1796 h 1796"/>
                <a:gd name="T22" fmla="*/ 558 w 2418"/>
                <a:gd name="T23" fmla="*/ 1796 h 1796"/>
                <a:gd name="T24" fmla="*/ 610 w 2418"/>
                <a:gd name="T25" fmla="*/ 1796 h 1796"/>
                <a:gd name="T26" fmla="*/ 656 w 2418"/>
                <a:gd name="T27" fmla="*/ 1796 h 1796"/>
                <a:gd name="T28" fmla="*/ 707 w 2418"/>
                <a:gd name="T29" fmla="*/ 1796 h 1796"/>
                <a:gd name="T30" fmla="*/ 752 w 2418"/>
                <a:gd name="T31" fmla="*/ 1796 h 1796"/>
                <a:gd name="T32" fmla="*/ 804 w 2418"/>
                <a:gd name="T33" fmla="*/ 1790 h 1796"/>
                <a:gd name="T34" fmla="*/ 855 w 2418"/>
                <a:gd name="T35" fmla="*/ 1785 h 1796"/>
                <a:gd name="T36" fmla="*/ 901 w 2418"/>
                <a:gd name="T37" fmla="*/ 1779 h 1796"/>
                <a:gd name="T38" fmla="*/ 953 w 2418"/>
                <a:gd name="T39" fmla="*/ 1767 h 1796"/>
                <a:gd name="T40" fmla="*/ 998 w 2418"/>
                <a:gd name="T41" fmla="*/ 1750 h 1796"/>
                <a:gd name="T42" fmla="*/ 1049 w 2418"/>
                <a:gd name="T43" fmla="*/ 1728 h 1796"/>
                <a:gd name="T44" fmla="*/ 1095 w 2418"/>
                <a:gd name="T45" fmla="*/ 1705 h 1796"/>
                <a:gd name="T46" fmla="*/ 1147 w 2418"/>
                <a:gd name="T47" fmla="*/ 1676 h 1796"/>
                <a:gd name="T48" fmla="*/ 1197 w 2418"/>
                <a:gd name="T49" fmla="*/ 1647 h 1796"/>
                <a:gd name="T50" fmla="*/ 1243 w 2418"/>
                <a:gd name="T51" fmla="*/ 1613 h 1796"/>
                <a:gd name="T52" fmla="*/ 1295 w 2418"/>
                <a:gd name="T53" fmla="*/ 1573 h 1796"/>
                <a:gd name="T54" fmla="*/ 1340 w 2418"/>
                <a:gd name="T55" fmla="*/ 1534 h 1796"/>
                <a:gd name="T56" fmla="*/ 1391 w 2418"/>
                <a:gd name="T57" fmla="*/ 1488 h 1796"/>
                <a:gd name="T58" fmla="*/ 1443 w 2418"/>
                <a:gd name="T59" fmla="*/ 1443 h 1796"/>
                <a:gd name="T60" fmla="*/ 1489 w 2418"/>
                <a:gd name="T61" fmla="*/ 1391 h 1796"/>
                <a:gd name="T62" fmla="*/ 1540 w 2418"/>
                <a:gd name="T63" fmla="*/ 1340 h 1796"/>
                <a:gd name="T64" fmla="*/ 1585 w 2418"/>
                <a:gd name="T65" fmla="*/ 1283 h 1796"/>
                <a:gd name="T66" fmla="*/ 1637 w 2418"/>
                <a:gd name="T67" fmla="*/ 1226 h 1796"/>
                <a:gd name="T68" fmla="*/ 1683 w 2418"/>
                <a:gd name="T69" fmla="*/ 1163 h 1796"/>
                <a:gd name="T70" fmla="*/ 1734 w 2418"/>
                <a:gd name="T71" fmla="*/ 1101 h 1796"/>
                <a:gd name="T72" fmla="*/ 1784 w 2418"/>
                <a:gd name="T73" fmla="*/ 1032 h 1796"/>
                <a:gd name="T74" fmla="*/ 1831 w 2418"/>
                <a:gd name="T75" fmla="*/ 963 h 1796"/>
                <a:gd name="T76" fmla="*/ 1882 w 2418"/>
                <a:gd name="T77" fmla="*/ 895 h 1796"/>
                <a:gd name="T78" fmla="*/ 1928 w 2418"/>
                <a:gd name="T79" fmla="*/ 821 h 1796"/>
                <a:gd name="T80" fmla="*/ 1978 w 2418"/>
                <a:gd name="T81" fmla="*/ 747 h 1796"/>
                <a:gd name="T82" fmla="*/ 2025 w 2418"/>
                <a:gd name="T83" fmla="*/ 673 h 1796"/>
                <a:gd name="T84" fmla="*/ 2076 w 2418"/>
                <a:gd name="T85" fmla="*/ 592 h 1796"/>
                <a:gd name="T86" fmla="*/ 2127 w 2418"/>
                <a:gd name="T87" fmla="*/ 513 h 1796"/>
                <a:gd name="T88" fmla="*/ 2172 w 2418"/>
                <a:gd name="T89" fmla="*/ 433 h 1796"/>
                <a:gd name="T90" fmla="*/ 2224 w 2418"/>
                <a:gd name="T91" fmla="*/ 347 h 1796"/>
                <a:gd name="T92" fmla="*/ 2270 w 2418"/>
                <a:gd name="T93" fmla="*/ 262 h 1796"/>
                <a:gd name="T94" fmla="*/ 2321 w 2418"/>
                <a:gd name="T95" fmla="*/ 176 h 1796"/>
                <a:gd name="T96" fmla="*/ 2366 w 2418"/>
                <a:gd name="T97" fmla="*/ 85 h 1796"/>
                <a:gd name="T98" fmla="*/ 2418 w 2418"/>
                <a:gd name="T99" fmla="*/ 0 h 17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796"/>
                <a:gd name="T152" fmla="*/ 2418 w 2418"/>
                <a:gd name="T153" fmla="*/ 1796 h 17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796">
                  <a:moveTo>
                    <a:pt x="0" y="1796"/>
                  </a:moveTo>
                  <a:lnTo>
                    <a:pt x="22" y="1796"/>
                  </a:lnTo>
                  <a:lnTo>
                    <a:pt x="46" y="1796"/>
                  </a:lnTo>
                  <a:lnTo>
                    <a:pt x="67" y="1796"/>
                  </a:lnTo>
                  <a:lnTo>
                    <a:pt x="96" y="1796"/>
                  </a:lnTo>
                  <a:lnTo>
                    <a:pt x="120" y="1796"/>
                  </a:lnTo>
                  <a:lnTo>
                    <a:pt x="142" y="1796"/>
                  </a:lnTo>
                  <a:lnTo>
                    <a:pt x="171" y="1796"/>
                  </a:lnTo>
                  <a:lnTo>
                    <a:pt x="194" y="1796"/>
                  </a:lnTo>
                  <a:lnTo>
                    <a:pt x="216" y="1796"/>
                  </a:lnTo>
                  <a:lnTo>
                    <a:pt x="239" y="1796"/>
                  </a:lnTo>
                  <a:lnTo>
                    <a:pt x="268" y="1796"/>
                  </a:lnTo>
                  <a:lnTo>
                    <a:pt x="290" y="1796"/>
                  </a:lnTo>
                  <a:lnTo>
                    <a:pt x="314" y="1796"/>
                  </a:lnTo>
                  <a:lnTo>
                    <a:pt x="342" y="1796"/>
                  </a:lnTo>
                  <a:lnTo>
                    <a:pt x="364" y="1796"/>
                  </a:lnTo>
                  <a:lnTo>
                    <a:pt x="388" y="1796"/>
                  </a:lnTo>
                  <a:lnTo>
                    <a:pt x="410" y="1796"/>
                  </a:lnTo>
                  <a:lnTo>
                    <a:pt x="439" y="1796"/>
                  </a:lnTo>
                  <a:lnTo>
                    <a:pt x="462" y="1796"/>
                  </a:lnTo>
                  <a:lnTo>
                    <a:pt x="484" y="1796"/>
                  </a:lnTo>
                  <a:lnTo>
                    <a:pt x="513" y="1796"/>
                  </a:lnTo>
                  <a:lnTo>
                    <a:pt x="536" y="1796"/>
                  </a:lnTo>
                  <a:lnTo>
                    <a:pt x="558" y="1796"/>
                  </a:lnTo>
                  <a:lnTo>
                    <a:pt x="582" y="1796"/>
                  </a:lnTo>
                  <a:lnTo>
                    <a:pt x="610" y="1796"/>
                  </a:lnTo>
                  <a:lnTo>
                    <a:pt x="633" y="1796"/>
                  </a:lnTo>
                  <a:lnTo>
                    <a:pt x="656" y="1796"/>
                  </a:lnTo>
                  <a:lnTo>
                    <a:pt x="684" y="1796"/>
                  </a:lnTo>
                  <a:lnTo>
                    <a:pt x="707" y="1796"/>
                  </a:lnTo>
                  <a:lnTo>
                    <a:pt x="730" y="1796"/>
                  </a:lnTo>
                  <a:lnTo>
                    <a:pt x="752" y="1796"/>
                  </a:lnTo>
                  <a:lnTo>
                    <a:pt x="781" y="1790"/>
                  </a:lnTo>
                  <a:lnTo>
                    <a:pt x="804" y="1790"/>
                  </a:lnTo>
                  <a:lnTo>
                    <a:pt x="827" y="1790"/>
                  </a:lnTo>
                  <a:lnTo>
                    <a:pt x="855" y="1785"/>
                  </a:lnTo>
                  <a:lnTo>
                    <a:pt x="878" y="1785"/>
                  </a:lnTo>
                  <a:lnTo>
                    <a:pt x="901" y="1779"/>
                  </a:lnTo>
                  <a:lnTo>
                    <a:pt x="924" y="1774"/>
                  </a:lnTo>
                  <a:lnTo>
                    <a:pt x="953" y="1767"/>
                  </a:lnTo>
                  <a:lnTo>
                    <a:pt x="975" y="1757"/>
                  </a:lnTo>
                  <a:lnTo>
                    <a:pt x="998" y="1750"/>
                  </a:lnTo>
                  <a:lnTo>
                    <a:pt x="1027" y="1738"/>
                  </a:lnTo>
                  <a:lnTo>
                    <a:pt x="1049" y="1728"/>
                  </a:lnTo>
                  <a:lnTo>
                    <a:pt x="1072" y="1716"/>
                  </a:lnTo>
                  <a:lnTo>
                    <a:pt x="1095" y="1705"/>
                  </a:lnTo>
                  <a:lnTo>
                    <a:pt x="1123" y="1693"/>
                  </a:lnTo>
                  <a:lnTo>
                    <a:pt x="1147" y="1676"/>
                  </a:lnTo>
                  <a:lnTo>
                    <a:pt x="1169" y="1659"/>
                  </a:lnTo>
                  <a:lnTo>
                    <a:pt x="1197" y="1647"/>
                  </a:lnTo>
                  <a:lnTo>
                    <a:pt x="1221" y="1631"/>
                  </a:lnTo>
                  <a:lnTo>
                    <a:pt x="1243" y="1613"/>
                  </a:lnTo>
                  <a:lnTo>
                    <a:pt x="1272" y="1592"/>
                  </a:lnTo>
                  <a:lnTo>
                    <a:pt x="1295" y="1573"/>
                  </a:lnTo>
                  <a:lnTo>
                    <a:pt x="1317" y="1551"/>
                  </a:lnTo>
                  <a:lnTo>
                    <a:pt x="1340" y="1534"/>
                  </a:lnTo>
                  <a:lnTo>
                    <a:pt x="1369" y="1511"/>
                  </a:lnTo>
                  <a:lnTo>
                    <a:pt x="1391" y="1488"/>
                  </a:lnTo>
                  <a:lnTo>
                    <a:pt x="1415" y="1465"/>
                  </a:lnTo>
                  <a:lnTo>
                    <a:pt x="1443" y="1443"/>
                  </a:lnTo>
                  <a:lnTo>
                    <a:pt x="1465" y="1414"/>
                  </a:lnTo>
                  <a:lnTo>
                    <a:pt x="1489" y="1391"/>
                  </a:lnTo>
                  <a:lnTo>
                    <a:pt x="1511" y="1362"/>
                  </a:lnTo>
                  <a:lnTo>
                    <a:pt x="1540" y="1340"/>
                  </a:lnTo>
                  <a:lnTo>
                    <a:pt x="1563" y="1312"/>
                  </a:lnTo>
                  <a:lnTo>
                    <a:pt x="1585" y="1283"/>
                  </a:lnTo>
                  <a:lnTo>
                    <a:pt x="1614" y="1254"/>
                  </a:lnTo>
                  <a:lnTo>
                    <a:pt x="1637" y="1226"/>
                  </a:lnTo>
                  <a:lnTo>
                    <a:pt x="1659" y="1192"/>
                  </a:lnTo>
                  <a:lnTo>
                    <a:pt x="1683" y="1163"/>
                  </a:lnTo>
                  <a:lnTo>
                    <a:pt x="1710" y="1128"/>
                  </a:lnTo>
                  <a:lnTo>
                    <a:pt x="1734" y="1101"/>
                  </a:lnTo>
                  <a:lnTo>
                    <a:pt x="1757" y="1066"/>
                  </a:lnTo>
                  <a:lnTo>
                    <a:pt x="1784" y="1032"/>
                  </a:lnTo>
                  <a:lnTo>
                    <a:pt x="1808" y="998"/>
                  </a:lnTo>
                  <a:lnTo>
                    <a:pt x="1831" y="963"/>
                  </a:lnTo>
                  <a:lnTo>
                    <a:pt x="1853" y="929"/>
                  </a:lnTo>
                  <a:lnTo>
                    <a:pt x="1882" y="895"/>
                  </a:lnTo>
                  <a:lnTo>
                    <a:pt x="1904" y="860"/>
                  </a:lnTo>
                  <a:lnTo>
                    <a:pt x="1928" y="821"/>
                  </a:lnTo>
                  <a:lnTo>
                    <a:pt x="1956" y="786"/>
                  </a:lnTo>
                  <a:lnTo>
                    <a:pt x="1978" y="747"/>
                  </a:lnTo>
                  <a:lnTo>
                    <a:pt x="2002" y="707"/>
                  </a:lnTo>
                  <a:lnTo>
                    <a:pt x="2025" y="673"/>
                  </a:lnTo>
                  <a:lnTo>
                    <a:pt x="2053" y="633"/>
                  </a:lnTo>
                  <a:lnTo>
                    <a:pt x="2076" y="592"/>
                  </a:lnTo>
                  <a:lnTo>
                    <a:pt x="2098" y="553"/>
                  </a:lnTo>
                  <a:lnTo>
                    <a:pt x="2127" y="513"/>
                  </a:lnTo>
                  <a:lnTo>
                    <a:pt x="2150" y="472"/>
                  </a:lnTo>
                  <a:lnTo>
                    <a:pt x="2172" y="433"/>
                  </a:lnTo>
                  <a:lnTo>
                    <a:pt x="2196" y="388"/>
                  </a:lnTo>
                  <a:lnTo>
                    <a:pt x="2224" y="347"/>
                  </a:lnTo>
                  <a:lnTo>
                    <a:pt x="2246" y="307"/>
                  </a:lnTo>
                  <a:lnTo>
                    <a:pt x="2270" y="262"/>
                  </a:lnTo>
                  <a:lnTo>
                    <a:pt x="2298" y="223"/>
                  </a:lnTo>
                  <a:lnTo>
                    <a:pt x="2321" y="176"/>
                  </a:lnTo>
                  <a:lnTo>
                    <a:pt x="2344" y="130"/>
                  </a:lnTo>
                  <a:lnTo>
                    <a:pt x="2366" y="85"/>
                  </a:lnTo>
                  <a:lnTo>
                    <a:pt x="2395" y="46"/>
                  </a:lnTo>
                  <a:lnTo>
                    <a:pt x="2418" y="0"/>
                  </a:lnTo>
                </a:path>
              </a:pathLst>
            </a:custGeom>
            <a:noFill/>
            <a:ln w="3175" cap="rnd">
              <a:solidFill>
                <a:srgbClr val="000000"/>
              </a:solidFill>
              <a:prstDash val="solid"/>
              <a:round/>
              <a:headEnd/>
              <a:tailEnd/>
            </a:ln>
          </p:spPr>
          <p:txBody>
            <a:bodyPr/>
            <a:lstStyle/>
            <a:p>
              <a:endParaRPr lang="en-GB"/>
            </a:p>
          </p:txBody>
        </p:sp>
        <p:sp>
          <p:nvSpPr>
            <p:cNvPr id="43762" name="Oval 471"/>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63" name="Oval 472"/>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64" name="Oval 473"/>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765" name="Freeform 474"/>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66" name="Freeform 475"/>
            <p:cNvSpPr>
              <a:spLocks noEditPoints="1"/>
            </p:cNvSpPr>
            <p:nvPr/>
          </p:nvSpPr>
          <p:spPr bwMode="auto">
            <a:xfrm>
              <a:off x="4008" y="3804"/>
              <a:ext cx="2" cy="16"/>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4" y="40"/>
                    <a:pt x="2" y="38"/>
                    <a:pt x="2" y="36"/>
                  </a:cubicBezTo>
                  <a:cubicBezTo>
                    <a:pt x="2" y="34"/>
                    <a:pt x="4" y="32"/>
                    <a:pt x="6" y="32"/>
                  </a:cubicBezTo>
                  <a:cubicBezTo>
                    <a:pt x="8" y="32"/>
                    <a:pt x="10" y="34"/>
                    <a:pt x="10" y="36"/>
                  </a:cubicBezTo>
                  <a:close/>
                  <a:moveTo>
                    <a:pt x="11" y="52"/>
                  </a:moveTo>
                  <a:lnTo>
                    <a:pt x="11" y="52"/>
                  </a:lnTo>
                  <a:cubicBezTo>
                    <a:pt x="11" y="54"/>
                    <a:pt x="10" y="56"/>
                    <a:pt x="7" y="56"/>
                  </a:cubicBezTo>
                  <a:cubicBezTo>
                    <a:pt x="5" y="56"/>
                    <a:pt x="3" y="54"/>
                    <a:pt x="3" y="52"/>
                  </a:cubicBezTo>
                  <a:cubicBezTo>
                    <a:pt x="3" y="49"/>
                    <a:pt x="5" y="48"/>
                    <a:pt x="7" y="48"/>
                  </a:cubicBezTo>
                  <a:cubicBezTo>
                    <a:pt x="10" y="48"/>
                    <a:pt x="11" y="49"/>
                    <a:pt x="11" y="52"/>
                  </a:cubicBezTo>
                  <a:close/>
                  <a:moveTo>
                    <a:pt x="13" y="68"/>
                  </a:moveTo>
                  <a:lnTo>
                    <a:pt x="13" y="68"/>
                  </a:lnTo>
                  <a:cubicBezTo>
                    <a:pt x="13" y="70"/>
                    <a:pt x="11" y="72"/>
                    <a:pt x="9" y="72"/>
                  </a:cubicBezTo>
                  <a:cubicBezTo>
                    <a:pt x="6" y="72"/>
                    <a:pt x="5" y="70"/>
                    <a:pt x="5" y="68"/>
                  </a:cubicBezTo>
                  <a:cubicBezTo>
                    <a:pt x="5" y="65"/>
                    <a:pt x="6" y="64"/>
                    <a:pt x="9" y="64"/>
                  </a:cubicBezTo>
                  <a:cubicBezTo>
                    <a:pt x="11" y="64"/>
                    <a:pt x="13" y="65"/>
                    <a:pt x="13" y="68"/>
                  </a:cubicBezTo>
                  <a:close/>
                  <a:moveTo>
                    <a:pt x="14" y="84"/>
                  </a:moveTo>
                  <a:lnTo>
                    <a:pt x="14" y="84"/>
                  </a:lnTo>
                  <a:cubicBezTo>
                    <a:pt x="14" y="86"/>
                    <a:pt x="12" y="88"/>
                    <a:pt x="10" y="88"/>
                  </a:cubicBezTo>
                  <a:cubicBezTo>
                    <a:pt x="8" y="88"/>
                    <a:pt x="6" y="86"/>
                    <a:pt x="6" y="84"/>
                  </a:cubicBezTo>
                  <a:cubicBezTo>
                    <a:pt x="6" y="81"/>
                    <a:pt x="8" y="80"/>
                    <a:pt x="10" y="80"/>
                  </a:cubicBezTo>
                  <a:cubicBezTo>
                    <a:pt x="12" y="80"/>
                    <a:pt x="14" y="81"/>
                    <a:pt x="14" y="84"/>
                  </a:cubicBezTo>
                  <a:close/>
                  <a:moveTo>
                    <a:pt x="15" y="100"/>
                  </a:moveTo>
                  <a:lnTo>
                    <a:pt x="15" y="100"/>
                  </a:lnTo>
                  <a:cubicBezTo>
                    <a:pt x="15" y="102"/>
                    <a:pt x="13" y="104"/>
                    <a:pt x="11" y="104"/>
                  </a:cubicBezTo>
                  <a:cubicBezTo>
                    <a:pt x="9" y="104"/>
                    <a:pt x="7" y="102"/>
                    <a:pt x="7" y="100"/>
                  </a:cubicBezTo>
                  <a:cubicBezTo>
                    <a:pt x="7" y="97"/>
                    <a:pt x="9" y="96"/>
                    <a:pt x="11" y="96"/>
                  </a:cubicBezTo>
                  <a:cubicBezTo>
                    <a:pt x="13" y="96"/>
                    <a:pt x="15" y="97"/>
                    <a:pt x="15" y="10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67" name="Freeform 476"/>
            <p:cNvSpPr>
              <a:spLocks noEditPoints="1"/>
            </p:cNvSpPr>
            <p:nvPr/>
          </p:nvSpPr>
          <p:spPr bwMode="auto">
            <a:xfrm>
              <a:off x="4116" y="3787"/>
              <a:ext cx="2" cy="16"/>
            </a:xfrm>
            <a:custGeom>
              <a:avLst/>
              <a:gdLst>
                <a:gd name="T0" fmla="*/ 0 w 16"/>
                <a:gd name="T1" fmla="*/ 0 h 104"/>
                <a:gd name="T2" fmla="*/ 0 w 16"/>
                <a:gd name="T3" fmla="*/ 0 h 104"/>
                <a:gd name="T4" fmla="*/ 0 w 16"/>
                <a:gd name="T5" fmla="*/ 0 h 104"/>
                <a:gd name="T6" fmla="*/ 0 w 16"/>
                <a:gd name="T7" fmla="*/ 0 h 104"/>
                <a:gd name="T8" fmla="*/ 0 w 16"/>
                <a:gd name="T9" fmla="*/ 0 h 104"/>
                <a:gd name="T10" fmla="*/ 0 w 16"/>
                <a:gd name="T11" fmla="*/ 0 h 104"/>
                <a:gd name="T12" fmla="*/ 0 w 16"/>
                <a:gd name="T13" fmla="*/ 0 h 104"/>
                <a:gd name="T14" fmla="*/ 0 w 16"/>
                <a:gd name="T15" fmla="*/ 0 h 104"/>
                <a:gd name="T16" fmla="*/ 0 w 16"/>
                <a:gd name="T17" fmla="*/ 0 h 104"/>
                <a:gd name="T18" fmla="*/ 0 w 16"/>
                <a:gd name="T19" fmla="*/ 0 h 104"/>
                <a:gd name="T20" fmla="*/ 0 w 16"/>
                <a:gd name="T21" fmla="*/ 0 h 104"/>
                <a:gd name="T22" fmla="*/ 0 w 16"/>
                <a:gd name="T23" fmla="*/ 0 h 104"/>
                <a:gd name="T24" fmla="*/ 0 w 16"/>
                <a:gd name="T25" fmla="*/ 0 h 104"/>
                <a:gd name="T26" fmla="*/ 0 w 16"/>
                <a:gd name="T27" fmla="*/ 0 h 104"/>
                <a:gd name="T28" fmla="*/ 0 w 16"/>
                <a:gd name="T29" fmla="*/ 0 h 104"/>
                <a:gd name="T30" fmla="*/ 0 w 16"/>
                <a:gd name="T31" fmla="*/ 0 h 104"/>
                <a:gd name="T32" fmla="*/ 0 w 16"/>
                <a:gd name="T33" fmla="*/ 0 h 104"/>
                <a:gd name="T34" fmla="*/ 0 w 16"/>
                <a:gd name="T35" fmla="*/ 0 h 104"/>
                <a:gd name="T36" fmla="*/ 0 w 16"/>
                <a:gd name="T37" fmla="*/ 0 h 104"/>
                <a:gd name="T38" fmla="*/ 0 w 16"/>
                <a:gd name="T39" fmla="*/ 0 h 104"/>
                <a:gd name="T40" fmla="*/ 0 w 16"/>
                <a:gd name="T41" fmla="*/ 0 h 104"/>
                <a:gd name="T42" fmla="*/ 0 w 16"/>
                <a:gd name="T43" fmla="*/ 0 h 104"/>
                <a:gd name="T44" fmla="*/ 0 w 16"/>
                <a:gd name="T45" fmla="*/ 0 h 104"/>
                <a:gd name="T46" fmla="*/ 0 w 16"/>
                <a:gd name="T47" fmla="*/ 0 h 104"/>
                <a:gd name="T48" fmla="*/ 0 w 16"/>
                <a:gd name="T49" fmla="*/ 0 h 104"/>
                <a:gd name="T50" fmla="*/ 0 w 16"/>
                <a:gd name="T51" fmla="*/ 0 h 104"/>
                <a:gd name="T52" fmla="*/ 0 w 16"/>
                <a:gd name="T53" fmla="*/ 0 h 104"/>
                <a:gd name="T54" fmla="*/ 0 w 16"/>
                <a:gd name="T55" fmla="*/ 0 h 104"/>
                <a:gd name="T56" fmla="*/ 0 w 16"/>
                <a:gd name="T57" fmla="*/ 0 h 104"/>
                <a:gd name="T58" fmla="*/ 0 w 16"/>
                <a:gd name="T59" fmla="*/ 0 h 104"/>
                <a:gd name="T60" fmla="*/ 0 w 16"/>
                <a:gd name="T61" fmla="*/ 0 h 104"/>
                <a:gd name="T62" fmla="*/ 0 w 16"/>
                <a:gd name="T63" fmla="*/ 0 h 104"/>
                <a:gd name="T64" fmla="*/ 0 w 16"/>
                <a:gd name="T65" fmla="*/ 0 h 104"/>
                <a:gd name="T66" fmla="*/ 0 w 16"/>
                <a:gd name="T67" fmla="*/ 0 h 104"/>
                <a:gd name="T68" fmla="*/ 0 w 16"/>
                <a:gd name="T69" fmla="*/ 0 h 104"/>
                <a:gd name="T70" fmla="*/ 0 w 16"/>
                <a:gd name="T71" fmla="*/ 0 h 104"/>
                <a:gd name="T72" fmla="*/ 0 w 16"/>
                <a:gd name="T73" fmla="*/ 0 h 104"/>
                <a:gd name="T74" fmla="*/ 0 w 16"/>
                <a:gd name="T75" fmla="*/ 0 h 104"/>
                <a:gd name="T76" fmla="*/ 0 w 16"/>
                <a:gd name="T77" fmla="*/ 0 h 104"/>
                <a:gd name="T78" fmla="*/ 0 w 16"/>
                <a:gd name="T79" fmla="*/ 0 h 104"/>
                <a:gd name="T80" fmla="*/ 0 w 16"/>
                <a:gd name="T81" fmla="*/ 0 h 104"/>
                <a:gd name="T82" fmla="*/ 0 w 16"/>
                <a:gd name="T83" fmla="*/ 0 h 104"/>
                <a:gd name="T84" fmla="*/ 0 w 16"/>
                <a:gd name="T85" fmla="*/ 0 h 104"/>
                <a:gd name="T86" fmla="*/ 0 w 16"/>
                <a:gd name="T87" fmla="*/ 0 h 104"/>
                <a:gd name="T88" fmla="*/ 0 w 16"/>
                <a:gd name="T89" fmla="*/ 0 h 104"/>
                <a:gd name="T90" fmla="*/ 0 w 16"/>
                <a:gd name="T91" fmla="*/ 0 h 104"/>
                <a:gd name="T92" fmla="*/ 0 w 16"/>
                <a:gd name="T93" fmla="*/ 0 h 104"/>
                <a:gd name="T94" fmla="*/ 0 w 16"/>
                <a:gd name="T95" fmla="*/ 0 h 104"/>
                <a:gd name="T96" fmla="*/ 0 w 16"/>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104"/>
                <a:gd name="T149" fmla="*/ 16 w 1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104">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0" y="20"/>
                  </a:moveTo>
                  <a:lnTo>
                    <a:pt x="10" y="20"/>
                  </a:lnTo>
                  <a:cubicBezTo>
                    <a:pt x="10" y="23"/>
                    <a:pt x="8" y="24"/>
                    <a:pt x="6" y="24"/>
                  </a:cubicBezTo>
                  <a:cubicBezTo>
                    <a:pt x="3" y="24"/>
                    <a:pt x="2" y="23"/>
                    <a:pt x="2" y="20"/>
                  </a:cubicBezTo>
                  <a:cubicBezTo>
                    <a:pt x="2" y="18"/>
                    <a:pt x="3" y="16"/>
                    <a:pt x="6" y="16"/>
                  </a:cubicBezTo>
                  <a:cubicBezTo>
                    <a:pt x="8" y="16"/>
                    <a:pt x="10" y="18"/>
                    <a:pt x="10" y="20"/>
                  </a:cubicBezTo>
                  <a:close/>
                  <a:moveTo>
                    <a:pt x="11" y="36"/>
                  </a:moveTo>
                  <a:lnTo>
                    <a:pt x="11" y="36"/>
                  </a:lnTo>
                  <a:cubicBezTo>
                    <a:pt x="11" y="39"/>
                    <a:pt x="9" y="40"/>
                    <a:pt x="7" y="40"/>
                  </a:cubicBezTo>
                  <a:cubicBezTo>
                    <a:pt x="5" y="40"/>
                    <a:pt x="3" y="39"/>
                    <a:pt x="3" y="36"/>
                  </a:cubicBezTo>
                  <a:cubicBezTo>
                    <a:pt x="3" y="34"/>
                    <a:pt x="5" y="32"/>
                    <a:pt x="7" y="32"/>
                  </a:cubicBezTo>
                  <a:cubicBezTo>
                    <a:pt x="9" y="32"/>
                    <a:pt x="11" y="34"/>
                    <a:pt x="11" y="36"/>
                  </a:cubicBezTo>
                  <a:close/>
                  <a:moveTo>
                    <a:pt x="12" y="52"/>
                  </a:moveTo>
                  <a:lnTo>
                    <a:pt x="12" y="52"/>
                  </a:lnTo>
                  <a:cubicBezTo>
                    <a:pt x="12" y="55"/>
                    <a:pt x="10" y="56"/>
                    <a:pt x="8" y="56"/>
                  </a:cubicBezTo>
                  <a:cubicBezTo>
                    <a:pt x="6" y="56"/>
                    <a:pt x="4" y="55"/>
                    <a:pt x="4" y="52"/>
                  </a:cubicBezTo>
                  <a:cubicBezTo>
                    <a:pt x="4" y="50"/>
                    <a:pt x="6" y="48"/>
                    <a:pt x="8" y="48"/>
                  </a:cubicBezTo>
                  <a:cubicBezTo>
                    <a:pt x="10" y="48"/>
                    <a:pt x="12" y="50"/>
                    <a:pt x="12" y="52"/>
                  </a:cubicBezTo>
                  <a:close/>
                  <a:moveTo>
                    <a:pt x="13" y="68"/>
                  </a:moveTo>
                  <a:lnTo>
                    <a:pt x="13" y="68"/>
                  </a:lnTo>
                  <a:cubicBezTo>
                    <a:pt x="13" y="71"/>
                    <a:pt x="12" y="72"/>
                    <a:pt x="9" y="72"/>
                  </a:cubicBezTo>
                  <a:cubicBezTo>
                    <a:pt x="7" y="72"/>
                    <a:pt x="5" y="71"/>
                    <a:pt x="5" y="68"/>
                  </a:cubicBezTo>
                  <a:cubicBezTo>
                    <a:pt x="5" y="66"/>
                    <a:pt x="7" y="64"/>
                    <a:pt x="9" y="64"/>
                  </a:cubicBezTo>
                  <a:cubicBezTo>
                    <a:pt x="12" y="64"/>
                    <a:pt x="13" y="66"/>
                    <a:pt x="13" y="68"/>
                  </a:cubicBezTo>
                  <a:close/>
                  <a:moveTo>
                    <a:pt x="15" y="84"/>
                  </a:moveTo>
                  <a:lnTo>
                    <a:pt x="15" y="84"/>
                  </a:lnTo>
                  <a:cubicBezTo>
                    <a:pt x="15" y="86"/>
                    <a:pt x="13" y="88"/>
                    <a:pt x="11" y="88"/>
                  </a:cubicBezTo>
                  <a:cubicBezTo>
                    <a:pt x="8" y="88"/>
                    <a:pt x="7" y="86"/>
                    <a:pt x="7" y="84"/>
                  </a:cubicBezTo>
                  <a:cubicBezTo>
                    <a:pt x="7" y="82"/>
                    <a:pt x="8" y="80"/>
                    <a:pt x="11" y="80"/>
                  </a:cubicBezTo>
                  <a:cubicBezTo>
                    <a:pt x="13" y="80"/>
                    <a:pt x="15" y="82"/>
                    <a:pt x="15" y="84"/>
                  </a:cubicBezTo>
                  <a:close/>
                  <a:moveTo>
                    <a:pt x="16" y="100"/>
                  </a:moveTo>
                  <a:lnTo>
                    <a:pt x="16" y="100"/>
                  </a:lnTo>
                  <a:cubicBezTo>
                    <a:pt x="16" y="102"/>
                    <a:pt x="14" y="104"/>
                    <a:pt x="12" y="104"/>
                  </a:cubicBezTo>
                  <a:cubicBezTo>
                    <a:pt x="10" y="104"/>
                    <a:pt x="8" y="102"/>
                    <a:pt x="8" y="100"/>
                  </a:cubicBezTo>
                  <a:cubicBezTo>
                    <a:pt x="8" y="98"/>
                    <a:pt x="10" y="96"/>
                    <a:pt x="12" y="96"/>
                  </a:cubicBezTo>
                  <a:cubicBezTo>
                    <a:pt x="14" y="96"/>
                    <a:pt x="16" y="98"/>
                    <a:pt x="16" y="100"/>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68" name="Freeform 477"/>
            <p:cNvSpPr>
              <a:spLocks noEditPoints="1"/>
            </p:cNvSpPr>
            <p:nvPr/>
          </p:nvSpPr>
          <p:spPr bwMode="auto">
            <a:xfrm>
              <a:off x="4276" y="3736"/>
              <a:ext cx="2" cy="52"/>
            </a:xfrm>
            <a:custGeom>
              <a:avLst/>
              <a:gdLst>
                <a:gd name="T0" fmla="*/ 0 w 17"/>
                <a:gd name="T1" fmla="*/ 0 h 329"/>
                <a:gd name="T2" fmla="*/ 0 w 17"/>
                <a:gd name="T3" fmla="*/ 0 h 329"/>
                <a:gd name="T4" fmla="*/ 0 w 17"/>
                <a:gd name="T5" fmla="*/ 0 h 329"/>
                <a:gd name="T6" fmla="*/ 0 w 17"/>
                <a:gd name="T7" fmla="*/ 0 h 329"/>
                <a:gd name="T8" fmla="*/ 0 w 17"/>
                <a:gd name="T9" fmla="*/ 0 h 329"/>
                <a:gd name="T10" fmla="*/ 0 w 17"/>
                <a:gd name="T11" fmla="*/ 0 h 329"/>
                <a:gd name="T12" fmla="*/ 0 w 17"/>
                <a:gd name="T13" fmla="*/ 0 h 329"/>
                <a:gd name="T14" fmla="*/ 0 w 17"/>
                <a:gd name="T15" fmla="*/ 0 h 329"/>
                <a:gd name="T16" fmla="*/ 0 w 17"/>
                <a:gd name="T17" fmla="*/ 0 h 329"/>
                <a:gd name="T18" fmla="*/ 0 w 17"/>
                <a:gd name="T19" fmla="*/ 0 h 329"/>
                <a:gd name="T20" fmla="*/ 0 w 17"/>
                <a:gd name="T21" fmla="*/ 0 h 329"/>
                <a:gd name="T22" fmla="*/ 0 w 17"/>
                <a:gd name="T23" fmla="*/ 0 h 329"/>
                <a:gd name="T24" fmla="*/ 0 w 17"/>
                <a:gd name="T25" fmla="*/ 0 h 329"/>
                <a:gd name="T26" fmla="*/ 0 w 17"/>
                <a:gd name="T27" fmla="*/ 0 h 329"/>
                <a:gd name="T28" fmla="*/ 0 w 17"/>
                <a:gd name="T29" fmla="*/ 0 h 329"/>
                <a:gd name="T30" fmla="*/ 0 w 17"/>
                <a:gd name="T31" fmla="*/ 0 h 329"/>
                <a:gd name="T32" fmla="*/ 0 w 17"/>
                <a:gd name="T33" fmla="*/ 0 h 329"/>
                <a:gd name="T34" fmla="*/ 0 w 17"/>
                <a:gd name="T35" fmla="*/ 0 h 329"/>
                <a:gd name="T36" fmla="*/ 0 w 17"/>
                <a:gd name="T37" fmla="*/ 0 h 329"/>
                <a:gd name="T38" fmla="*/ 0 w 17"/>
                <a:gd name="T39" fmla="*/ 0 h 329"/>
                <a:gd name="T40" fmla="*/ 0 w 17"/>
                <a:gd name="T41" fmla="*/ 0 h 329"/>
                <a:gd name="T42" fmla="*/ 0 w 17"/>
                <a:gd name="T43" fmla="*/ 0 h 329"/>
                <a:gd name="T44" fmla="*/ 0 w 17"/>
                <a:gd name="T45" fmla="*/ 0 h 329"/>
                <a:gd name="T46" fmla="*/ 0 w 17"/>
                <a:gd name="T47" fmla="*/ 0 h 329"/>
                <a:gd name="T48" fmla="*/ 0 w 17"/>
                <a:gd name="T49" fmla="*/ 0 h 329"/>
                <a:gd name="T50" fmla="*/ 0 w 17"/>
                <a:gd name="T51" fmla="*/ 0 h 329"/>
                <a:gd name="T52" fmla="*/ 0 w 17"/>
                <a:gd name="T53" fmla="*/ 0 h 329"/>
                <a:gd name="T54" fmla="*/ 0 w 17"/>
                <a:gd name="T55" fmla="*/ 0 h 329"/>
                <a:gd name="T56" fmla="*/ 0 w 17"/>
                <a:gd name="T57" fmla="*/ 0 h 329"/>
                <a:gd name="T58" fmla="*/ 0 w 17"/>
                <a:gd name="T59" fmla="*/ 0 h 329"/>
                <a:gd name="T60" fmla="*/ 0 w 17"/>
                <a:gd name="T61" fmla="*/ 0 h 329"/>
                <a:gd name="T62" fmla="*/ 0 w 17"/>
                <a:gd name="T63" fmla="*/ 0 h 329"/>
                <a:gd name="T64" fmla="*/ 0 w 17"/>
                <a:gd name="T65" fmla="*/ 0 h 329"/>
                <a:gd name="T66" fmla="*/ 0 w 17"/>
                <a:gd name="T67" fmla="*/ 0 h 329"/>
                <a:gd name="T68" fmla="*/ 0 w 17"/>
                <a:gd name="T69" fmla="*/ 0 h 329"/>
                <a:gd name="T70" fmla="*/ 0 w 17"/>
                <a:gd name="T71" fmla="*/ 0 h 329"/>
                <a:gd name="T72" fmla="*/ 0 w 17"/>
                <a:gd name="T73" fmla="*/ 0 h 329"/>
                <a:gd name="T74" fmla="*/ 0 w 17"/>
                <a:gd name="T75" fmla="*/ 0 h 329"/>
                <a:gd name="T76" fmla="*/ 0 w 17"/>
                <a:gd name="T77" fmla="*/ 0 h 329"/>
                <a:gd name="T78" fmla="*/ 0 w 17"/>
                <a:gd name="T79" fmla="*/ 0 h 329"/>
                <a:gd name="T80" fmla="*/ 0 w 17"/>
                <a:gd name="T81" fmla="*/ 0 h 329"/>
                <a:gd name="T82" fmla="*/ 0 w 17"/>
                <a:gd name="T83" fmla="*/ 0 h 329"/>
                <a:gd name="T84" fmla="*/ 0 w 17"/>
                <a:gd name="T85" fmla="*/ 0 h 329"/>
                <a:gd name="T86" fmla="*/ 0 w 17"/>
                <a:gd name="T87" fmla="*/ 0 h 329"/>
                <a:gd name="T88" fmla="*/ 0 w 17"/>
                <a:gd name="T89" fmla="*/ 0 h 329"/>
                <a:gd name="T90" fmla="*/ 0 w 17"/>
                <a:gd name="T91" fmla="*/ 0 h 329"/>
                <a:gd name="T92" fmla="*/ 0 w 17"/>
                <a:gd name="T93" fmla="*/ 0 h 329"/>
                <a:gd name="T94" fmla="*/ 0 w 17"/>
                <a:gd name="T95" fmla="*/ 0 h 329"/>
                <a:gd name="T96" fmla="*/ 0 w 17"/>
                <a:gd name="T97" fmla="*/ 0 h 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
                <a:gd name="T148" fmla="*/ 0 h 329"/>
                <a:gd name="T149" fmla="*/ 17 w 17"/>
                <a:gd name="T150" fmla="*/ 329 h 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 h="329">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9" y="36"/>
                  </a:moveTo>
                  <a:lnTo>
                    <a:pt x="9" y="36"/>
                  </a:lnTo>
                  <a:cubicBezTo>
                    <a:pt x="9" y="39"/>
                    <a:pt x="7" y="40"/>
                    <a:pt x="5" y="40"/>
                  </a:cubicBezTo>
                  <a:cubicBezTo>
                    <a:pt x="3" y="40"/>
                    <a:pt x="1" y="39"/>
                    <a:pt x="1" y="36"/>
                  </a:cubicBezTo>
                  <a:cubicBezTo>
                    <a:pt x="1" y="34"/>
                    <a:pt x="3" y="32"/>
                    <a:pt x="5" y="32"/>
                  </a:cubicBezTo>
                  <a:cubicBezTo>
                    <a:pt x="7" y="32"/>
                    <a:pt x="9" y="34"/>
                    <a:pt x="9" y="36"/>
                  </a:cubicBezTo>
                  <a:close/>
                  <a:moveTo>
                    <a:pt x="10" y="52"/>
                  </a:moveTo>
                  <a:lnTo>
                    <a:pt x="10" y="52"/>
                  </a:lnTo>
                  <a:cubicBezTo>
                    <a:pt x="10" y="55"/>
                    <a:pt x="8" y="56"/>
                    <a:pt x="6" y="56"/>
                  </a:cubicBezTo>
                  <a:cubicBezTo>
                    <a:pt x="3" y="56"/>
                    <a:pt x="2" y="55"/>
                    <a:pt x="2" y="52"/>
                  </a:cubicBezTo>
                  <a:cubicBezTo>
                    <a:pt x="2" y="50"/>
                    <a:pt x="3" y="48"/>
                    <a:pt x="6" y="48"/>
                  </a:cubicBezTo>
                  <a:cubicBezTo>
                    <a:pt x="8" y="48"/>
                    <a:pt x="10" y="50"/>
                    <a:pt x="10" y="52"/>
                  </a:cubicBezTo>
                  <a:close/>
                  <a:moveTo>
                    <a:pt x="10" y="68"/>
                  </a:moveTo>
                  <a:lnTo>
                    <a:pt x="10" y="68"/>
                  </a:lnTo>
                  <a:cubicBezTo>
                    <a:pt x="10" y="71"/>
                    <a:pt x="8" y="72"/>
                    <a:pt x="6" y="72"/>
                  </a:cubicBezTo>
                  <a:cubicBezTo>
                    <a:pt x="4" y="72"/>
                    <a:pt x="2" y="71"/>
                    <a:pt x="2" y="68"/>
                  </a:cubicBezTo>
                  <a:cubicBezTo>
                    <a:pt x="2" y="66"/>
                    <a:pt x="4" y="64"/>
                    <a:pt x="6" y="64"/>
                  </a:cubicBezTo>
                  <a:cubicBezTo>
                    <a:pt x="8" y="64"/>
                    <a:pt x="10" y="66"/>
                    <a:pt x="10" y="68"/>
                  </a:cubicBezTo>
                  <a:close/>
                  <a:moveTo>
                    <a:pt x="11" y="84"/>
                  </a:moveTo>
                  <a:lnTo>
                    <a:pt x="11" y="84"/>
                  </a:lnTo>
                  <a:cubicBezTo>
                    <a:pt x="11" y="87"/>
                    <a:pt x="9" y="88"/>
                    <a:pt x="7" y="88"/>
                  </a:cubicBezTo>
                  <a:cubicBezTo>
                    <a:pt x="4" y="88"/>
                    <a:pt x="3" y="87"/>
                    <a:pt x="3" y="84"/>
                  </a:cubicBezTo>
                  <a:cubicBezTo>
                    <a:pt x="3" y="82"/>
                    <a:pt x="4" y="80"/>
                    <a:pt x="7" y="80"/>
                  </a:cubicBezTo>
                  <a:cubicBezTo>
                    <a:pt x="9" y="80"/>
                    <a:pt x="11" y="82"/>
                    <a:pt x="11" y="84"/>
                  </a:cubicBezTo>
                  <a:close/>
                  <a:moveTo>
                    <a:pt x="11" y="100"/>
                  </a:moveTo>
                  <a:lnTo>
                    <a:pt x="11" y="100"/>
                  </a:lnTo>
                  <a:cubicBezTo>
                    <a:pt x="11" y="103"/>
                    <a:pt x="9" y="104"/>
                    <a:pt x="7" y="104"/>
                  </a:cubicBezTo>
                  <a:cubicBezTo>
                    <a:pt x="5" y="104"/>
                    <a:pt x="3" y="103"/>
                    <a:pt x="3" y="100"/>
                  </a:cubicBezTo>
                  <a:cubicBezTo>
                    <a:pt x="3" y="98"/>
                    <a:pt x="5" y="96"/>
                    <a:pt x="7" y="96"/>
                  </a:cubicBezTo>
                  <a:cubicBezTo>
                    <a:pt x="9" y="96"/>
                    <a:pt x="11" y="98"/>
                    <a:pt x="11" y="100"/>
                  </a:cubicBezTo>
                  <a:close/>
                  <a:moveTo>
                    <a:pt x="11" y="116"/>
                  </a:moveTo>
                  <a:lnTo>
                    <a:pt x="11" y="116"/>
                  </a:lnTo>
                  <a:cubicBezTo>
                    <a:pt x="11" y="119"/>
                    <a:pt x="10" y="120"/>
                    <a:pt x="7" y="120"/>
                  </a:cubicBezTo>
                  <a:cubicBezTo>
                    <a:pt x="5" y="120"/>
                    <a:pt x="3" y="119"/>
                    <a:pt x="3" y="116"/>
                  </a:cubicBezTo>
                  <a:cubicBezTo>
                    <a:pt x="3" y="114"/>
                    <a:pt x="5" y="112"/>
                    <a:pt x="7" y="112"/>
                  </a:cubicBezTo>
                  <a:cubicBezTo>
                    <a:pt x="10" y="112"/>
                    <a:pt x="11" y="114"/>
                    <a:pt x="11" y="116"/>
                  </a:cubicBezTo>
                  <a:close/>
                  <a:moveTo>
                    <a:pt x="12" y="132"/>
                  </a:moveTo>
                  <a:lnTo>
                    <a:pt x="12" y="132"/>
                  </a:lnTo>
                  <a:cubicBezTo>
                    <a:pt x="12" y="135"/>
                    <a:pt x="10" y="136"/>
                    <a:pt x="8" y="136"/>
                  </a:cubicBezTo>
                  <a:cubicBezTo>
                    <a:pt x="6" y="136"/>
                    <a:pt x="4" y="135"/>
                    <a:pt x="4" y="132"/>
                  </a:cubicBezTo>
                  <a:cubicBezTo>
                    <a:pt x="4" y="130"/>
                    <a:pt x="6" y="128"/>
                    <a:pt x="8" y="128"/>
                  </a:cubicBezTo>
                  <a:cubicBezTo>
                    <a:pt x="10" y="128"/>
                    <a:pt x="12" y="130"/>
                    <a:pt x="12" y="132"/>
                  </a:cubicBezTo>
                  <a:close/>
                  <a:moveTo>
                    <a:pt x="12" y="148"/>
                  </a:moveTo>
                  <a:lnTo>
                    <a:pt x="12" y="148"/>
                  </a:lnTo>
                  <a:cubicBezTo>
                    <a:pt x="12" y="151"/>
                    <a:pt x="10" y="152"/>
                    <a:pt x="8" y="152"/>
                  </a:cubicBezTo>
                  <a:cubicBezTo>
                    <a:pt x="6" y="152"/>
                    <a:pt x="4" y="151"/>
                    <a:pt x="4" y="148"/>
                  </a:cubicBezTo>
                  <a:cubicBezTo>
                    <a:pt x="4" y="146"/>
                    <a:pt x="6" y="144"/>
                    <a:pt x="8" y="144"/>
                  </a:cubicBezTo>
                  <a:cubicBezTo>
                    <a:pt x="10" y="144"/>
                    <a:pt x="12" y="146"/>
                    <a:pt x="12" y="148"/>
                  </a:cubicBezTo>
                  <a:close/>
                  <a:moveTo>
                    <a:pt x="13" y="164"/>
                  </a:moveTo>
                  <a:lnTo>
                    <a:pt x="13" y="164"/>
                  </a:lnTo>
                  <a:cubicBezTo>
                    <a:pt x="13" y="167"/>
                    <a:pt x="11" y="168"/>
                    <a:pt x="9" y="168"/>
                  </a:cubicBezTo>
                  <a:cubicBezTo>
                    <a:pt x="6" y="168"/>
                    <a:pt x="5" y="167"/>
                    <a:pt x="5" y="164"/>
                  </a:cubicBezTo>
                  <a:cubicBezTo>
                    <a:pt x="5" y="162"/>
                    <a:pt x="6" y="160"/>
                    <a:pt x="9" y="160"/>
                  </a:cubicBezTo>
                  <a:cubicBezTo>
                    <a:pt x="11" y="160"/>
                    <a:pt x="13" y="162"/>
                    <a:pt x="13" y="164"/>
                  </a:cubicBezTo>
                  <a:close/>
                  <a:moveTo>
                    <a:pt x="13" y="180"/>
                  </a:moveTo>
                  <a:lnTo>
                    <a:pt x="13" y="180"/>
                  </a:lnTo>
                  <a:cubicBezTo>
                    <a:pt x="13" y="183"/>
                    <a:pt x="11" y="184"/>
                    <a:pt x="9" y="184"/>
                  </a:cubicBezTo>
                  <a:cubicBezTo>
                    <a:pt x="7" y="184"/>
                    <a:pt x="5" y="183"/>
                    <a:pt x="5" y="180"/>
                  </a:cubicBezTo>
                  <a:cubicBezTo>
                    <a:pt x="5" y="178"/>
                    <a:pt x="7" y="176"/>
                    <a:pt x="9" y="176"/>
                  </a:cubicBezTo>
                  <a:cubicBezTo>
                    <a:pt x="11" y="176"/>
                    <a:pt x="13" y="178"/>
                    <a:pt x="13" y="180"/>
                  </a:cubicBezTo>
                  <a:close/>
                  <a:moveTo>
                    <a:pt x="13" y="196"/>
                  </a:moveTo>
                  <a:lnTo>
                    <a:pt x="13" y="197"/>
                  </a:lnTo>
                  <a:cubicBezTo>
                    <a:pt x="13" y="199"/>
                    <a:pt x="12" y="201"/>
                    <a:pt x="9" y="201"/>
                  </a:cubicBezTo>
                  <a:cubicBezTo>
                    <a:pt x="7" y="201"/>
                    <a:pt x="5" y="199"/>
                    <a:pt x="5" y="197"/>
                  </a:cubicBezTo>
                  <a:lnTo>
                    <a:pt x="5" y="196"/>
                  </a:lnTo>
                  <a:cubicBezTo>
                    <a:pt x="5" y="194"/>
                    <a:pt x="7" y="192"/>
                    <a:pt x="9" y="192"/>
                  </a:cubicBezTo>
                  <a:cubicBezTo>
                    <a:pt x="12" y="192"/>
                    <a:pt x="13" y="194"/>
                    <a:pt x="13" y="196"/>
                  </a:cubicBezTo>
                  <a:close/>
                  <a:moveTo>
                    <a:pt x="14" y="212"/>
                  </a:moveTo>
                  <a:lnTo>
                    <a:pt x="14" y="213"/>
                  </a:lnTo>
                  <a:cubicBezTo>
                    <a:pt x="14" y="215"/>
                    <a:pt x="12" y="217"/>
                    <a:pt x="10" y="217"/>
                  </a:cubicBezTo>
                  <a:cubicBezTo>
                    <a:pt x="8" y="217"/>
                    <a:pt x="6" y="215"/>
                    <a:pt x="6" y="213"/>
                  </a:cubicBezTo>
                  <a:lnTo>
                    <a:pt x="6" y="212"/>
                  </a:lnTo>
                  <a:cubicBezTo>
                    <a:pt x="6" y="210"/>
                    <a:pt x="8" y="208"/>
                    <a:pt x="10" y="208"/>
                  </a:cubicBezTo>
                  <a:cubicBezTo>
                    <a:pt x="12" y="208"/>
                    <a:pt x="14" y="210"/>
                    <a:pt x="14" y="212"/>
                  </a:cubicBezTo>
                  <a:close/>
                  <a:moveTo>
                    <a:pt x="14" y="228"/>
                  </a:moveTo>
                  <a:lnTo>
                    <a:pt x="14" y="229"/>
                  </a:lnTo>
                  <a:cubicBezTo>
                    <a:pt x="14" y="231"/>
                    <a:pt x="12" y="233"/>
                    <a:pt x="10" y="233"/>
                  </a:cubicBezTo>
                  <a:cubicBezTo>
                    <a:pt x="8" y="233"/>
                    <a:pt x="6" y="231"/>
                    <a:pt x="6" y="229"/>
                  </a:cubicBezTo>
                  <a:lnTo>
                    <a:pt x="6" y="228"/>
                  </a:lnTo>
                  <a:cubicBezTo>
                    <a:pt x="6" y="226"/>
                    <a:pt x="8" y="224"/>
                    <a:pt x="10" y="224"/>
                  </a:cubicBezTo>
                  <a:cubicBezTo>
                    <a:pt x="12" y="224"/>
                    <a:pt x="14" y="226"/>
                    <a:pt x="14" y="228"/>
                  </a:cubicBezTo>
                  <a:close/>
                  <a:moveTo>
                    <a:pt x="15" y="245"/>
                  </a:moveTo>
                  <a:lnTo>
                    <a:pt x="15" y="245"/>
                  </a:lnTo>
                  <a:cubicBezTo>
                    <a:pt x="15" y="247"/>
                    <a:pt x="13" y="249"/>
                    <a:pt x="11" y="249"/>
                  </a:cubicBezTo>
                  <a:cubicBezTo>
                    <a:pt x="8" y="249"/>
                    <a:pt x="7" y="247"/>
                    <a:pt x="7" y="245"/>
                  </a:cubicBezTo>
                  <a:cubicBezTo>
                    <a:pt x="7" y="242"/>
                    <a:pt x="8" y="241"/>
                    <a:pt x="11" y="241"/>
                  </a:cubicBezTo>
                  <a:cubicBezTo>
                    <a:pt x="13" y="241"/>
                    <a:pt x="15" y="242"/>
                    <a:pt x="15" y="245"/>
                  </a:cubicBezTo>
                  <a:close/>
                  <a:moveTo>
                    <a:pt x="15" y="261"/>
                  </a:moveTo>
                  <a:lnTo>
                    <a:pt x="15" y="261"/>
                  </a:lnTo>
                  <a:cubicBezTo>
                    <a:pt x="15" y="263"/>
                    <a:pt x="13" y="265"/>
                    <a:pt x="11" y="265"/>
                  </a:cubicBezTo>
                  <a:cubicBezTo>
                    <a:pt x="9" y="265"/>
                    <a:pt x="7" y="263"/>
                    <a:pt x="7" y="261"/>
                  </a:cubicBezTo>
                  <a:cubicBezTo>
                    <a:pt x="7" y="258"/>
                    <a:pt x="9" y="257"/>
                    <a:pt x="11" y="257"/>
                  </a:cubicBezTo>
                  <a:cubicBezTo>
                    <a:pt x="13" y="257"/>
                    <a:pt x="15" y="258"/>
                    <a:pt x="15" y="261"/>
                  </a:cubicBezTo>
                  <a:close/>
                  <a:moveTo>
                    <a:pt x="15" y="277"/>
                  </a:moveTo>
                  <a:lnTo>
                    <a:pt x="15" y="277"/>
                  </a:lnTo>
                  <a:cubicBezTo>
                    <a:pt x="15" y="279"/>
                    <a:pt x="14" y="281"/>
                    <a:pt x="11" y="281"/>
                  </a:cubicBezTo>
                  <a:cubicBezTo>
                    <a:pt x="9" y="281"/>
                    <a:pt x="7" y="279"/>
                    <a:pt x="7" y="277"/>
                  </a:cubicBezTo>
                  <a:cubicBezTo>
                    <a:pt x="7" y="274"/>
                    <a:pt x="9" y="273"/>
                    <a:pt x="11" y="273"/>
                  </a:cubicBezTo>
                  <a:cubicBezTo>
                    <a:pt x="14" y="273"/>
                    <a:pt x="15" y="274"/>
                    <a:pt x="15" y="277"/>
                  </a:cubicBezTo>
                  <a:close/>
                  <a:moveTo>
                    <a:pt x="16" y="293"/>
                  </a:moveTo>
                  <a:lnTo>
                    <a:pt x="16" y="293"/>
                  </a:lnTo>
                  <a:cubicBezTo>
                    <a:pt x="16" y="295"/>
                    <a:pt x="14" y="297"/>
                    <a:pt x="12" y="297"/>
                  </a:cubicBezTo>
                  <a:cubicBezTo>
                    <a:pt x="10" y="297"/>
                    <a:pt x="8" y="295"/>
                    <a:pt x="8" y="293"/>
                  </a:cubicBezTo>
                  <a:cubicBezTo>
                    <a:pt x="8" y="290"/>
                    <a:pt x="10" y="289"/>
                    <a:pt x="12" y="289"/>
                  </a:cubicBezTo>
                  <a:cubicBezTo>
                    <a:pt x="14" y="289"/>
                    <a:pt x="16" y="290"/>
                    <a:pt x="16" y="293"/>
                  </a:cubicBezTo>
                  <a:close/>
                  <a:moveTo>
                    <a:pt x="16" y="309"/>
                  </a:moveTo>
                  <a:lnTo>
                    <a:pt x="16" y="309"/>
                  </a:lnTo>
                  <a:cubicBezTo>
                    <a:pt x="16" y="311"/>
                    <a:pt x="14" y="313"/>
                    <a:pt x="12" y="313"/>
                  </a:cubicBezTo>
                  <a:cubicBezTo>
                    <a:pt x="10" y="313"/>
                    <a:pt x="8" y="311"/>
                    <a:pt x="8" y="309"/>
                  </a:cubicBezTo>
                  <a:cubicBezTo>
                    <a:pt x="8" y="306"/>
                    <a:pt x="10" y="305"/>
                    <a:pt x="12" y="305"/>
                  </a:cubicBezTo>
                  <a:cubicBezTo>
                    <a:pt x="14" y="305"/>
                    <a:pt x="16" y="306"/>
                    <a:pt x="16" y="309"/>
                  </a:cubicBezTo>
                  <a:close/>
                  <a:moveTo>
                    <a:pt x="17" y="325"/>
                  </a:moveTo>
                  <a:lnTo>
                    <a:pt x="17" y="325"/>
                  </a:lnTo>
                  <a:cubicBezTo>
                    <a:pt x="17" y="327"/>
                    <a:pt x="15" y="329"/>
                    <a:pt x="13" y="329"/>
                  </a:cubicBezTo>
                  <a:cubicBezTo>
                    <a:pt x="10" y="329"/>
                    <a:pt x="9" y="327"/>
                    <a:pt x="9" y="325"/>
                  </a:cubicBezTo>
                  <a:cubicBezTo>
                    <a:pt x="9" y="322"/>
                    <a:pt x="10" y="321"/>
                    <a:pt x="13" y="321"/>
                  </a:cubicBezTo>
                  <a:cubicBezTo>
                    <a:pt x="15" y="321"/>
                    <a:pt x="17" y="322"/>
                    <a:pt x="17" y="32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69" name="Freeform 478"/>
            <p:cNvSpPr>
              <a:spLocks noEditPoints="1"/>
            </p:cNvSpPr>
            <p:nvPr/>
          </p:nvSpPr>
          <p:spPr bwMode="auto">
            <a:xfrm>
              <a:off x="4384" y="3673"/>
              <a:ext cx="2" cy="19"/>
            </a:xfrm>
            <a:custGeom>
              <a:avLst/>
              <a:gdLst>
                <a:gd name="T0" fmla="*/ 0 w 8"/>
                <a:gd name="T1" fmla="*/ 0 h 60"/>
                <a:gd name="T2" fmla="*/ 0 w 8"/>
                <a:gd name="T3" fmla="*/ 0 h 60"/>
                <a:gd name="T4" fmla="*/ 0 w 8"/>
                <a:gd name="T5" fmla="*/ 0 h 60"/>
                <a:gd name="T6" fmla="*/ 0 w 8"/>
                <a:gd name="T7" fmla="*/ 0 h 60"/>
                <a:gd name="T8" fmla="*/ 0 w 8"/>
                <a:gd name="T9" fmla="*/ 0 h 60"/>
                <a:gd name="T10" fmla="*/ 0 w 8"/>
                <a:gd name="T11" fmla="*/ 0 h 60"/>
                <a:gd name="T12" fmla="*/ 0 w 8"/>
                <a:gd name="T13" fmla="*/ 0 h 60"/>
                <a:gd name="T14" fmla="*/ 0 w 8"/>
                <a:gd name="T15" fmla="*/ 0 h 60"/>
                <a:gd name="T16" fmla="*/ 0 w 8"/>
                <a:gd name="T17" fmla="*/ 0 h 60"/>
                <a:gd name="T18" fmla="*/ 0 w 8"/>
                <a:gd name="T19" fmla="*/ 0 h 60"/>
                <a:gd name="T20" fmla="*/ 0 w 8"/>
                <a:gd name="T21" fmla="*/ 0 h 60"/>
                <a:gd name="T22" fmla="*/ 0 w 8"/>
                <a:gd name="T23" fmla="*/ 0 h 60"/>
                <a:gd name="T24" fmla="*/ 0 w 8"/>
                <a:gd name="T25" fmla="*/ 0 h 60"/>
                <a:gd name="T26" fmla="*/ 0 w 8"/>
                <a:gd name="T27" fmla="*/ 0 h 60"/>
                <a:gd name="T28" fmla="*/ 0 w 8"/>
                <a:gd name="T29" fmla="*/ 0 h 60"/>
                <a:gd name="T30" fmla="*/ 0 w 8"/>
                <a:gd name="T31" fmla="*/ 0 h 60"/>
                <a:gd name="T32" fmla="*/ 0 w 8"/>
                <a:gd name="T33" fmla="*/ 0 h 60"/>
                <a:gd name="T34" fmla="*/ 0 w 8"/>
                <a:gd name="T35" fmla="*/ 0 h 60"/>
                <a:gd name="T36" fmla="*/ 0 w 8"/>
                <a:gd name="T37" fmla="*/ 0 h 60"/>
                <a:gd name="T38" fmla="*/ 0 w 8"/>
                <a:gd name="T39" fmla="*/ 0 h 60"/>
                <a:gd name="T40" fmla="*/ 0 w 8"/>
                <a:gd name="T41" fmla="*/ 0 h 60"/>
                <a:gd name="T42" fmla="*/ 0 w 8"/>
                <a:gd name="T43" fmla="*/ 0 h 60"/>
                <a:gd name="T44" fmla="*/ 0 w 8"/>
                <a:gd name="T45" fmla="*/ 0 h 60"/>
                <a:gd name="T46" fmla="*/ 0 w 8"/>
                <a:gd name="T47" fmla="*/ 0 h 60"/>
                <a:gd name="T48" fmla="*/ 0 w 8"/>
                <a:gd name="T49" fmla="*/ 0 h 60"/>
                <a:gd name="T50" fmla="*/ 0 w 8"/>
                <a:gd name="T51" fmla="*/ 0 h 60"/>
                <a:gd name="T52" fmla="*/ 0 w 8"/>
                <a:gd name="T53" fmla="*/ 0 h 60"/>
                <a:gd name="T54" fmla="*/ 0 w 8"/>
                <a:gd name="T55" fmla="*/ 0 h 60"/>
                <a:gd name="T56" fmla="*/ 0 w 8"/>
                <a:gd name="T57" fmla="*/ 0 h 60"/>
                <a:gd name="T58" fmla="*/ 0 w 8"/>
                <a:gd name="T59" fmla="*/ 0 h 60"/>
                <a:gd name="T60" fmla="*/ 0 w 8"/>
                <a:gd name="T61" fmla="*/ 0 h 60"/>
                <a:gd name="T62" fmla="*/ 0 w 8"/>
                <a:gd name="T63" fmla="*/ 0 h 60"/>
                <a:gd name="T64" fmla="*/ 0 w 8"/>
                <a:gd name="T65" fmla="*/ 0 h 60"/>
                <a:gd name="T66" fmla="*/ 0 w 8"/>
                <a:gd name="T67" fmla="*/ 0 h 60"/>
                <a:gd name="T68" fmla="*/ 0 w 8"/>
                <a:gd name="T69" fmla="*/ 0 h 60"/>
                <a:gd name="T70" fmla="*/ 0 w 8"/>
                <a:gd name="T71" fmla="*/ 0 h 60"/>
                <a:gd name="T72" fmla="*/ 0 w 8"/>
                <a:gd name="T73" fmla="*/ 0 h 60"/>
                <a:gd name="T74" fmla="*/ 0 w 8"/>
                <a:gd name="T75" fmla="*/ 0 h 60"/>
                <a:gd name="T76" fmla="*/ 0 w 8"/>
                <a:gd name="T77" fmla="*/ 0 h 60"/>
                <a:gd name="T78" fmla="*/ 0 w 8"/>
                <a:gd name="T79" fmla="*/ 0 h 60"/>
                <a:gd name="T80" fmla="*/ 0 w 8"/>
                <a:gd name="T81" fmla="*/ 0 h 60"/>
                <a:gd name="T82" fmla="*/ 0 w 8"/>
                <a:gd name="T83" fmla="*/ 0 h 60"/>
                <a:gd name="T84" fmla="*/ 0 w 8"/>
                <a:gd name="T85" fmla="*/ 0 h 60"/>
                <a:gd name="T86" fmla="*/ 0 w 8"/>
                <a:gd name="T87" fmla="*/ 0 h 60"/>
                <a:gd name="T88" fmla="*/ 0 w 8"/>
                <a:gd name="T89" fmla="*/ 0 h 60"/>
                <a:gd name="T90" fmla="*/ 0 w 8"/>
                <a:gd name="T91" fmla="*/ 0 h 60"/>
                <a:gd name="T92" fmla="*/ 0 w 8"/>
                <a:gd name="T93" fmla="*/ 0 h 60"/>
                <a:gd name="T94" fmla="*/ 0 w 8"/>
                <a:gd name="T95" fmla="*/ 0 h 60"/>
                <a:gd name="T96" fmla="*/ 0 w 8"/>
                <a:gd name="T97" fmla="*/ 0 h 60"/>
                <a:gd name="T98" fmla="*/ 0 w 8"/>
                <a:gd name="T99" fmla="*/ 0 h 60"/>
                <a:gd name="T100" fmla="*/ 0 w 8"/>
                <a:gd name="T101" fmla="*/ 0 h 60"/>
                <a:gd name="T102" fmla="*/ 0 w 8"/>
                <a:gd name="T103" fmla="*/ 0 h 60"/>
                <a:gd name="T104" fmla="*/ 0 w 8"/>
                <a:gd name="T105" fmla="*/ 0 h 60"/>
                <a:gd name="T106" fmla="*/ 0 w 8"/>
                <a:gd name="T107" fmla="*/ 0 h 60"/>
                <a:gd name="T108" fmla="*/ 0 w 8"/>
                <a:gd name="T109" fmla="*/ 0 h 60"/>
                <a:gd name="T110" fmla="*/ 0 w 8"/>
                <a:gd name="T111" fmla="*/ 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60"/>
                <a:gd name="T170" fmla="*/ 8 w 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60">
                  <a:moveTo>
                    <a:pt x="0" y="58"/>
                  </a:moveTo>
                  <a:lnTo>
                    <a:pt x="0" y="58"/>
                  </a:lnTo>
                  <a:cubicBezTo>
                    <a:pt x="0" y="57"/>
                    <a:pt x="1" y="56"/>
                    <a:pt x="2" y="56"/>
                  </a:cubicBezTo>
                  <a:cubicBezTo>
                    <a:pt x="3" y="56"/>
                    <a:pt x="4" y="57"/>
                    <a:pt x="4" y="58"/>
                  </a:cubicBezTo>
                  <a:cubicBezTo>
                    <a:pt x="4" y="59"/>
                    <a:pt x="3" y="60"/>
                    <a:pt x="2" y="60"/>
                  </a:cubicBezTo>
                  <a:cubicBezTo>
                    <a:pt x="1" y="60"/>
                    <a:pt x="0" y="59"/>
                    <a:pt x="0" y="58"/>
                  </a:cubicBezTo>
                  <a:close/>
                  <a:moveTo>
                    <a:pt x="0" y="50"/>
                  </a:moveTo>
                  <a:lnTo>
                    <a:pt x="0" y="50"/>
                  </a:lnTo>
                  <a:cubicBezTo>
                    <a:pt x="0" y="49"/>
                    <a:pt x="1" y="48"/>
                    <a:pt x="2" y="48"/>
                  </a:cubicBezTo>
                  <a:cubicBezTo>
                    <a:pt x="3" y="48"/>
                    <a:pt x="4" y="49"/>
                    <a:pt x="4" y="50"/>
                  </a:cubicBezTo>
                  <a:cubicBezTo>
                    <a:pt x="4" y="51"/>
                    <a:pt x="3" y="52"/>
                    <a:pt x="2" y="52"/>
                  </a:cubicBezTo>
                  <a:cubicBezTo>
                    <a:pt x="1" y="52"/>
                    <a:pt x="0" y="51"/>
                    <a:pt x="0" y="50"/>
                  </a:cubicBezTo>
                  <a:close/>
                  <a:moveTo>
                    <a:pt x="1" y="42"/>
                  </a:moveTo>
                  <a:lnTo>
                    <a:pt x="1" y="42"/>
                  </a:lnTo>
                  <a:cubicBezTo>
                    <a:pt x="1" y="41"/>
                    <a:pt x="2" y="40"/>
                    <a:pt x="3" y="40"/>
                  </a:cubicBezTo>
                  <a:cubicBezTo>
                    <a:pt x="4" y="40"/>
                    <a:pt x="5" y="41"/>
                    <a:pt x="5" y="42"/>
                  </a:cubicBezTo>
                  <a:cubicBezTo>
                    <a:pt x="5" y="43"/>
                    <a:pt x="4" y="44"/>
                    <a:pt x="3" y="44"/>
                  </a:cubicBezTo>
                  <a:cubicBezTo>
                    <a:pt x="2" y="44"/>
                    <a:pt x="1" y="43"/>
                    <a:pt x="1" y="42"/>
                  </a:cubicBezTo>
                  <a:close/>
                  <a:moveTo>
                    <a:pt x="2" y="34"/>
                  </a:moveTo>
                  <a:lnTo>
                    <a:pt x="2" y="34"/>
                  </a:lnTo>
                  <a:cubicBezTo>
                    <a:pt x="2" y="33"/>
                    <a:pt x="2" y="32"/>
                    <a:pt x="4" y="32"/>
                  </a:cubicBezTo>
                  <a:cubicBezTo>
                    <a:pt x="5" y="32"/>
                    <a:pt x="6" y="33"/>
                    <a:pt x="6" y="34"/>
                  </a:cubicBezTo>
                  <a:cubicBezTo>
                    <a:pt x="6" y="35"/>
                    <a:pt x="5" y="36"/>
                    <a:pt x="4" y="36"/>
                  </a:cubicBezTo>
                  <a:cubicBezTo>
                    <a:pt x="2" y="36"/>
                    <a:pt x="2" y="35"/>
                    <a:pt x="2" y="34"/>
                  </a:cubicBezTo>
                  <a:close/>
                  <a:moveTo>
                    <a:pt x="2" y="26"/>
                  </a:moveTo>
                  <a:lnTo>
                    <a:pt x="2" y="26"/>
                  </a:lnTo>
                  <a:cubicBezTo>
                    <a:pt x="2" y="25"/>
                    <a:pt x="3" y="24"/>
                    <a:pt x="4" y="24"/>
                  </a:cubicBezTo>
                  <a:cubicBezTo>
                    <a:pt x="5" y="24"/>
                    <a:pt x="6" y="25"/>
                    <a:pt x="6" y="26"/>
                  </a:cubicBezTo>
                  <a:cubicBezTo>
                    <a:pt x="6" y="27"/>
                    <a:pt x="5" y="28"/>
                    <a:pt x="4" y="28"/>
                  </a:cubicBezTo>
                  <a:cubicBezTo>
                    <a:pt x="3" y="28"/>
                    <a:pt x="2" y="27"/>
                    <a:pt x="2" y="26"/>
                  </a:cubicBezTo>
                  <a:close/>
                  <a:moveTo>
                    <a:pt x="3" y="18"/>
                  </a:moveTo>
                  <a:lnTo>
                    <a:pt x="3" y="18"/>
                  </a:lnTo>
                  <a:cubicBezTo>
                    <a:pt x="3" y="17"/>
                    <a:pt x="4" y="16"/>
                    <a:pt x="5" y="16"/>
                  </a:cubicBezTo>
                  <a:cubicBezTo>
                    <a:pt x="6" y="16"/>
                    <a:pt x="7" y="17"/>
                    <a:pt x="7" y="18"/>
                  </a:cubicBezTo>
                  <a:cubicBezTo>
                    <a:pt x="7" y="19"/>
                    <a:pt x="6" y="20"/>
                    <a:pt x="5" y="20"/>
                  </a:cubicBezTo>
                  <a:cubicBezTo>
                    <a:pt x="4" y="20"/>
                    <a:pt x="3" y="19"/>
                    <a:pt x="3" y="18"/>
                  </a:cubicBezTo>
                  <a:close/>
                  <a:moveTo>
                    <a:pt x="3" y="10"/>
                  </a:moveTo>
                  <a:lnTo>
                    <a:pt x="3" y="10"/>
                  </a:lnTo>
                  <a:cubicBezTo>
                    <a:pt x="3" y="9"/>
                    <a:pt x="4" y="8"/>
                    <a:pt x="5" y="8"/>
                  </a:cubicBezTo>
                  <a:cubicBezTo>
                    <a:pt x="6" y="8"/>
                    <a:pt x="7" y="9"/>
                    <a:pt x="7" y="10"/>
                  </a:cubicBezTo>
                  <a:cubicBezTo>
                    <a:pt x="7" y="11"/>
                    <a:pt x="6" y="12"/>
                    <a:pt x="5" y="12"/>
                  </a:cubicBezTo>
                  <a:cubicBezTo>
                    <a:pt x="4" y="12"/>
                    <a:pt x="3" y="11"/>
                    <a:pt x="3"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0" name="Freeform 479"/>
            <p:cNvSpPr>
              <a:spLocks noEditPoints="1"/>
            </p:cNvSpPr>
            <p:nvPr/>
          </p:nvSpPr>
          <p:spPr bwMode="auto">
            <a:xfrm>
              <a:off x="4492" y="3644"/>
              <a:ext cx="2" cy="6"/>
            </a:xfrm>
            <a:custGeom>
              <a:avLst/>
              <a:gdLst>
                <a:gd name="T0" fmla="*/ 0 w 7"/>
                <a:gd name="T1" fmla="*/ 0 h 20"/>
                <a:gd name="T2" fmla="*/ 0 w 7"/>
                <a:gd name="T3" fmla="*/ 0 h 20"/>
                <a:gd name="T4" fmla="*/ 0 w 7"/>
                <a:gd name="T5" fmla="*/ 0 h 20"/>
                <a:gd name="T6" fmla="*/ 0 w 7"/>
                <a:gd name="T7" fmla="*/ 0 h 20"/>
                <a:gd name="T8" fmla="*/ 0 w 7"/>
                <a:gd name="T9" fmla="*/ 0 h 20"/>
                <a:gd name="T10" fmla="*/ 0 w 7"/>
                <a:gd name="T11" fmla="*/ 0 h 20"/>
                <a:gd name="T12" fmla="*/ 0 w 7"/>
                <a:gd name="T13" fmla="*/ 0 h 20"/>
                <a:gd name="T14" fmla="*/ 0 w 7"/>
                <a:gd name="T15" fmla="*/ 0 h 20"/>
                <a:gd name="T16" fmla="*/ 0 w 7"/>
                <a:gd name="T17" fmla="*/ 0 h 20"/>
                <a:gd name="T18" fmla="*/ 0 w 7"/>
                <a:gd name="T19" fmla="*/ 0 h 20"/>
                <a:gd name="T20" fmla="*/ 0 w 7"/>
                <a:gd name="T21" fmla="*/ 0 h 20"/>
                <a:gd name="T22" fmla="*/ 0 w 7"/>
                <a:gd name="T23" fmla="*/ 0 h 20"/>
                <a:gd name="T24" fmla="*/ 0 w 7"/>
                <a:gd name="T25" fmla="*/ 0 h 20"/>
                <a:gd name="T26" fmla="*/ 0 w 7"/>
                <a:gd name="T27" fmla="*/ 0 h 20"/>
                <a:gd name="T28" fmla="*/ 0 w 7"/>
                <a:gd name="T29" fmla="*/ 0 h 20"/>
                <a:gd name="T30" fmla="*/ 0 w 7"/>
                <a:gd name="T31" fmla="*/ 0 h 20"/>
                <a:gd name="T32" fmla="*/ 0 w 7"/>
                <a:gd name="T33" fmla="*/ 0 h 20"/>
                <a:gd name="T34" fmla="*/ 0 w 7"/>
                <a:gd name="T35" fmla="*/ 0 h 20"/>
                <a:gd name="T36" fmla="*/ 0 w 7"/>
                <a:gd name="T37" fmla="*/ 0 h 20"/>
                <a:gd name="T38" fmla="*/ 0 w 7"/>
                <a:gd name="T39" fmla="*/ 0 h 20"/>
                <a:gd name="T40" fmla="*/ 0 w 7"/>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20"/>
                <a:gd name="T65" fmla="*/ 7 w 7"/>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2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7" y="18"/>
                  </a:moveTo>
                  <a:lnTo>
                    <a:pt x="7" y="18"/>
                  </a:lnTo>
                  <a:cubicBezTo>
                    <a:pt x="7" y="19"/>
                    <a:pt x="6" y="20"/>
                    <a:pt x="5" y="20"/>
                  </a:cubicBezTo>
                  <a:cubicBezTo>
                    <a:pt x="4" y="20"/>
                    <a:pt x="3" y="19"/>
                    <a:pt x="3" y="18"/>
                  </a:cubicBezTo>
                  <a:cubicBezTo>
                    <a:pt x="3" y="17"/>
                    <a:pt x="4" y="16"/>
                    <a:pt x="5" y="16"/>
                  </a:cubicBezTo>
                  <a:cubicBezTo>
                    <a:pt x="6" y="16"/>
                    <a:pt x="7" y="17"/>
                    <a:pt x="7" y="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1" name="Freeform 480"/>
            <p:cNvSpPr>
              <a:spLocks noEditPoints="1"/>
            </p:cNvSpPr>
            <p:nvPr/>
          </p:nvSpPr>
          <p:spPr bwMode="auto">
            <a:xfrm>
              <a:off x="4652" y="3559"/>
              <a:ext cx="2" cy="7"/>
            </a:xfrm>
            <a:custGeom>
              <a:avLst/>
              <a:gdLst>
                <a:gd name="T0" fmla="*/ 0 w 8"/>
                <a:gd name="T1" fmla="*/ 0 h 20"/>
                <a:gd name="T2" fmla="*/ 0 w 8"/>
                <a:gd name="T3" fmla="*/ 0 h 20"/>
                <a:gd name="T4" fmla="*/ 0 w 8"/>
                <a:gd name="T5" fmla="*/ 0 h 20"/>
                <a:gd name="T6" fmla="*/ 0 w 8"/>
                <a:gd name="T7" fmla="*/ 0 h 20"/>
                <a:gd name="T8" fmla="*/ 0 w 8"/>
                <a:gd name="T9" fmla="*/ 0 h 20"/>
                <a:gd name="T10" fmla="*/ 0 w 8"/>
                <a:gd name="T11" fmla="*/ 0 h 20"/>
                <a:gd name="T12" fmla="*/ 0 w 8"/>
                <a:gd name="T13" fmla="*/ 0 h 20"/>
                <a:gd name="T14" fmla="*/ 0 w 8"/>
                <a:gd name="T15" fmla="*/ 0 h 20"/>
                <a:gd name="T16" fmla="*/ 0 w 8"/>
                <a:gd name="T17" fmla="*/ 0 h 20"/>
                <a:gd name="T18" fmla="*/ 0 w 8"/>
                <a:gd name="T19" fmla="*/ 0 h 20"/>
                <a:gd name="T20" fmla="*/ 0 w 8"/>
                <a:gd name="T21" fmla="*/ 0 h 20"/>
                <a:gd name="T22" fmla="*/ 0 w 8"/>
                <a:gd name="T23" fmla="*/ 0 h 20"/>
                <a:gd name="T24" fmla="*/ 0 w 8"/>
                <a:gd name="T25" fmla="*/ 0 h 20"/>
                <a:gd name="T26" fmla="*/ 0 w 8"/>
                <a:gd name="T27" fmla="*/ 0 h 20"/>
                <a:gd name="T28" fmla="*/ 0 w 8"/>
                <a:gd name="T29" fmla="*/ 0 h 20"/>
                <a:gd name="T30" fmla="*/ 0 w 8"/>
                <a:gd name="T31" fmla="*/ 0 h 20"/>
                <a:gd name="T32" fmla="*/ 0 w 8"/>
                <a:gd name="T33" fmla="*/ 0 h 20"/>
                <a:gd name="T34" fmla="*/ 0 w 8"/>
                <a:gd name="T35" fmla="*/ 0 h 20"/>
                <a:gd name="T36" fmla="*/ 0 w 8"/>
                <a:gd name="T37" fmla="*/ 0 h 20"/>
                <a:gd name="T38" fmla="*/ 0 w 8"/>
                <a:gd name="T39" fmla="*/ 0 h 20"/>
                <a:gd name="T40" fmla="*/ 0 w 8"/>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20"/>
                <a:gd name="T65" fmla="*/ 8 w 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2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6" y="10"/>
                  </a:moveTo>
                  <a:lnTo>
                    <a:pt x="6" y="10"/>
                  </a:lnTo>
                  <a:cubicBezTo>
                    <a:pt x="6" y="11"/>
                    <a:pt x="5" y="12"/>
                    <a:pt x="4" y="12"/>
                  </a:cubicBezTo>
                  <a:cubicBezTo>
                    <a:pt x="3" y="12"/>
                    <a:pt x="2" y="11"/>
                    <a:pt x="2" y="10"/>
                  </a:cubicBezTo>
                  <a:cubicBezTo>
                    <a:pt x="2" y="9"/>
                    <a:pt x="3" y="8"/>
                    <a:pt x="4" y="8"/>
                  </a:cubicBezTo>
                  <a:cubicBezTo>
                    <a:pt x="5" y="8"/>
                    <a:pt x="6" y="9"/>
                    <a:pt x="6" y="10"/>
                  </a:cubicBezTo>
                  <a:close/>
                  <a:moveTo>
                    <a:pt x="8" y="18"/>
                  </a:moveTo>
                  <a:lnTo>
                    <a:pt x="8" y="18"/>
                  </a:lnTo>
                  <a:cubicBezTo>
                    <a:pt x="8" y="19"/>
                    <a:pt x="7" y="20"/>
                    <a:pt x="6" y="20"/>
                  </a:cubicBezTo>
                  <a:cubicBezTo>
                    <a:pt x="5" y="20"/>
                    <a:pt x="4" y="19"/>
                    <a:pt x="4" y="18"/>
                  </a:cubicBezTo>
                  <a:cubicBezTo>
                    <a:pt x="4" y="17"/>
                    <a:pt x="5" y="16"/>
                    <a:pt x="6" y="16"/>
                  </a:cubicBezTo>
                  <a:cubicBezTo>
                    <a:pt x="7" y="16"/>
                    <a:pt x="8" y="17"/>
                    <a:pt x="8" y="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2" name="Freeform 481"/>
            <p:cNvSpPr>
              <a:spLocks noEditPoints="1"/>
            </p:cNvSpPr>
            <p:nvPr/>
          </p:nvSpPr>
          <p:spPr bwMode="auto">
            <a:xfrm>
              <a:off x="4760" y="3496"/>
              <a:ext cx="2" cy="51"/>
            </a:xfrm>
            <a:custGeom>
              <a:avLst/>
              <a:gdLst>
                <a:gd name="T0" fmla="*/ 0 w 8"/>
                <a:gd name="T1" fmla="*/ 0 h 164"/>
                <a:gd name="T2" fmla="*/ 0 w 8"/>
                <a:gd name="T3" fmla="*/ 0 h 164"/>
                <a:gd name="T4" fmla="*/ 0 w 8"/>
                <a:gd name="T5" fmla="*/ 0 h 164"/>
                <a:gd name="T6" fmla="*/ 0 w 8"/>
                <a:gd name="T7" fmla="*/ 0 h 164"/>
                <a:gd name="T8" fmla="*/ 0 w 8"/>
                <a:gd name="T9" fmla="*/ 0 h 164"/>
                <a:gd name="T10" fmla="*/ 0 w 8"/>
                <a:gd name="T11" fmla="*/ 0 h 164"/>
                <a:gd name="T12" fmla="*/ 0 w 8"/>
                <a:gd name="T13" fmla="*/ 0 h 164"/>
                <a:gd name="T14" fmla="*/ 0 w 8"/>
                <a:gd name="T15" fmla="*/ 0 h 164"/>
                <a:gd name="T16" fmla="*/ 0 w 8"/>
                <a:gd name="T17" fmla="*/ 0 h 164"/>
                <a:gd name="T18" fmla="*/ 0 w 8"/>
                <a:gd name="T19" fmla="*/ 0 h 164"/>
                <a:gd name="T20" fmla="*/ 0 w 8"/>
                <a:gd name="T21" fmla="*/ 0 h 164"/>
                <a:gd name="T22" fmla="*/ 0 w 8"/>
                <a:gd name="T23" fmla="*/ 0 h 164"/>
                <a:gd name="T24" fmla="*/ 0 w 8"/>
                <a:gd name="T25" fmla="*/ 0 h 164"/>
                <a:gd name="T26" fmla="*/ 0 w 8"/>
                <a:gd name="T27" fmla="*/ 0 h 164"/>
                <a:gd name="T28" fmla="*/ 0 w 8"/>
                <a:gd name="T29" fmla="*/ 0 h 164"/>
                <a:gd name="T30" fmla="*/ 0 w 8"/>
                <a:gd name="T31" fmla="*/ 0 h 164"/>
                <a:gd name="T32" fmla="*/ 0 w 8"/>
                <a:gd name="T33" fmla="*/ 0 h 164"/>
                <a:gd name="T34" fmla="*/ 0 w 8"/>
                <a:gd name="T35" fmla="*/ 0 h 164"/>
                <a:gd name="T36" fmla="*/ 0 w 8"/>
                <a:gd name="T37" fmla="*/ 0 h 164"/>
                <a:gd name="T38" fmla="*/ 0 w 8"/>
                <a:gd name="T39" fmla="*/ 0 h 164"/>
                <a:gd name="T40" fmla="*/ 0 w 8"/>
                <a:gd name="T41" fmla="*/ 0 h 164"/>
                <a:gd name="T42" fmla="*/ 0 w 8"/>
                <a:gd name="T43" fmla="*/ 0 h 164"/>
                <a:gd name="T44" fmla="*/ 0 w 8"/>
                <a:gd name="T45" fmla="*/ 0 h 164"/>
                <a:gd name="T46" fmla="*/ 0 w 8"/>
                <a:gd name="T47" fmla="*/ 0 h 164"/>
                <a:gd name="T48" fmla="*/ 0 w 8"/>
                <a:gd name="T49" fmla="*/ 0 h 164"/>
                <a:gd name="T50" fmla="*/ 0 w 8"/>
                <a:gd name="T51" fmla="*/ 0 h 164"/>
                <a:gd name="T52" fmla="*/ 0 w 8"/>
                <a:gd name="T53" fmla="*/ 0 h 164"/>
                <a:gd name="T54" fmla="*/ 0 w 8"/>
                <a:gd name="T55" fmla="*/ 0 h 164"/>
                <a:gd name="T56" fmla="*/ 0 w 8"/>
                <a:gd name="T57" fmla="*/ 0 h 164"/>
                <a:gd name="T58" fmla="*/ 0 w 8"/>
                <a:gd name="T59" fmla="*/ 0 h 164"/>
                <a:gd name="T60" fmla="*/ 0 w 8"/>
                <a:gd name="T61" fmla="*/ 0 h 164"/>
                <a:gd name="T62" fmla="*/ 0 w 8"/>
                <a:gd name="T63" fmla="*/ 0 h 164"/>
                <a:gd name="T64" fmla="*/ 0 w 8"/>
                <a:gd name="T65" fmla="*/ 0 h 164"/>
                <a:gd name="T66" fmla="*/ 0 w 8"/>
                <a:gd name="T67" fmla="*/ 0 h 164"/>
                <a:gd name="T68" fmla="*/ 0 w 8"/>
                <a:gd name="T69" fmla="*/ 0 h 164"/>
                <a:gd name="T70" fmla="*/ 0 w 8"/>
                <a:gd name="T71" fmla="*/ 0 h 164"/>
                <a:gd name="T72" fmla="*/ 0 w 8"/>
                <a:gd name="T73" fmla="*/ 0 h 164"/>
                <a:gd name="T74" fmla="*/ 0 w 8"/>
                <a:gd name="T75" fmla="*/ 0 h 164"/>
                <a:gd name="T76" fmla="*/ 0 w 8"/>
                <a:gd name="T77" fmla="*/ 0 h 164"/>
                <a:gd name="T78" fmla="*/ 0 w 8"/>
                <a:gd name="T79" fmla="*/ 0 h 164"/>
                <a:gd name="T80" fmla="*/ 0 w 8"/>
                <a:gd name="T81" fmla="*/ 0 h 164"/>
                <a:gd name="T82" fmla="*/ 0 w 8"/>
                <a:gd name="T83" fmla="*/ 0 h 164"/>
                <a:gd name="T84" fmla="*/ 0 w 8"/>
                <a:gd name="T85" fmla="*/ 0 h 164"/>
                <a:gd name="T86" fmla="*/ 0 w 8"/>
                <a:gd name="T87" fmla="*/ 0 h 164"/>
                <a:gd name="T88" fmla="*/ 0 w 8"/>
                <a:gd name="T89" fmla="*/ 0 h 164"/>
                <a:gd name="T90" fmla="*/ 0 w 8"/>
                <a:gd name="T91" fmla="*/ 0 h 164"/>
                <a:gd name="T92" fmla="*/ 0 w 8"/>
                <a:gd name="T93" fmla="*/ 0 h 164"/>
                <a:gd name="T94" fmla="*/ 0 w 8"/>
                <a:gd name="T95" fmla="*/ 0 h 164"/>
                <a:gd name="T96" fmla="*/ 0 w 8"/>
                <a:gd name="T97" fmla="*/ 0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64"/>
                <a:gd name="T149" fmla="*/ 8 w 8"/>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64">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4" y="10"/>
                  </a:moveTo>
                  <a:lnTo>
                    <a:pt x="4" y="10"/>
                  </a:lnTo>
                  <a:cubicBezTo>
                    <a:pt x="4" y="11"/>
                    <a:pt x="3" y="12"/>
                    <a:pt x="2" y="12"/>
                  </a:cubicBezTo>
                  <a:cubicBezTo>
                    <a:pt x="1" y="12"/>
                    <a:pt x="0" y="11"/>
                    <a:pt x="0" y="10"/>
                  </a:cubicBezTo>
                  <a:cubicBezTo>
                    <a:pt x="0" y="9"/>
                    <a:pt x="1" y="8"/>
                    <a:pt x="2" y="8"/>
                  </a:cubicBezTo>
                  <a:cubicBezTo>
                    <a:pt x="3" y="8"/>
                    <a:pt x="4" y="9"/>
                    <a:pt x="4" y="10"/>
                  </a:cubicBezTo>
                  <a:close/>
                  <a:moveTo>
                    <a:pt x="4" y="18"/>
                  </a:moveTo>
                  <a:lnTo>
                    <a:pt x="4" y="18"/>
                  </a:lnTo>
                  <a:cubicBezTo>
                    <a:pt x="4" y="19"/>
                    <a:pt x="3" y="20"/>
                    <a:pt x="2" y="20"/>
                  </a:cubicBezTo>
                  <a:cubicBezTo>
                    <a:pt x="1" y="20"/>
                    <a:pt x="0" y="19"/>
                    <a:pt x="0" y="18"/>
                  </a:cubicBezTo>
                  <a:cubicBezTo>
                    <a:pt x="0" y="17"/>
                    <a:pt x="1" y="16"/>
                    <a:pt x="2" y="16"/>
                  </a:cubicBezTo>
                  <a:cubicBezTo>
                    <a:pt x="3" y="16"/>
                    <a:pt x="4" y="17"/>
                    <a:pt x="4" y="18"/>
                  </a:cubicBezTo>
                  <a:close/>
                  <a:moveTo>
                    <a:pt x="5" y="26"/>
                  </a:moveTo>
                  <a:lnTo>
                    <a:pt x="5" y="26"/>
                  </a:lnTo>
                  <a:cubicBezTo>
                    <a:pt x="5" y="27"/>
                    <a:pt x="4" y="28"/>
                    <a:pt x="3" y="28"/>
                  </a:cubicBezTo>
                  <a:cubicBezTo>
                    <a:pt x="1" y="28"/>
                    <a:pt x="1" y="27"/>
                    <a:pt x="1" y="26"/>
                  </a:cubicBezTo>
                  <a:cubicBezTo>
                    <a:pt x="1" y="25"/>
                    <a:pt x="1" y="24"/>
                    <a:pt x="3" y="24"/>
                  </a:cubicBezTo>
                  <a:cubicBezTo>
                    <a:pt x="4" y="24"/>
                    <a:pt x="5" y="25"/>
                    <a:pt x="5" y="26"/>
                  </a:cubicBezTo>
                  <a:close/>
                  <a:moveTo>
                    <a:pt x="5" y="34"/>
                  </a:moveTo>
                  <a:lnTo>
                    <a:pt x="5" y="34"/>
                  </a:lnTo>
                  <a:cubicBezTo>
                    <a:pt x="5" y="35"/>
                    <a:pt x="4" y="36"/>
                    <a:pt x="3" y="36"/>
                  </a:cubicBezTo>
                  <a:cubicBezTo>
                    <a:pt x="2" y="36"/>
                    <a:pt x="1" y="35"/>
                    <a:pt x="1" y="34"/>
                  </a:cubicBezTo>
                  <a:cubicBezTo>
                    <a:pt x="1" y="33"/>
                    <a:pt x="2" y="32"/>
                    <a:pt x="3" y="32"/>
                  </a:cubicBezTo>
                  <a:cubicBezTo>
                    <a:pt x="4" y="32"/>
                    <a:pt x="5" y="33"/>
                    <a:pt x="5" y="34"/>
                  </a:cubicBezTo>
                  <a:close/>
                  <a:moveTo>
                    <a:pt x="5" y="42"/>
                  </a:moveTo>
                  <a:lnTo>
                    <a:pt x="5" y="42"/>
                  </a:lnTo>
                  <a:cubicBezTo>
                    <a:pt x="5" y="43"/>
                    <a:pt x="4" y="44"/>
                    <a:pt x="3" y="44"/>
                  </a:cubicBezTo>
                  <a:cubicBezTo>
                    <a:pt x="2" y="44"/>
                    <a:pt x="1" y="43"/>
                    <a:pt x="1" y="42"/>
                  </a:cubicBezTo>
                  <a:cubicBezTo>
                    <a:pt x="1" y="41"/>
                    <a:pt x="2" y="40"/>
                    <a:pt x="3" y="40"/>
                  </a:cubicBezTo>
                  <a:cubicBezTo>
                    <a:pt x="4" y="40"/>
                    <a:pt x="5" y="41"/>
                    <a:pt x="5" y="42"/>
                  </a:cubicBezTo>
                  <a:close/>
                  <a:moveTo>
                    <a:pt x="5" y="50"/>
                  </a:moveTo>
                  <a:lnTo>
                    <a:pt x="5" y="50"/>
                  </a:lnTo>
                  <a:cubicBezTo>
                    <a:pt x="5" y="51"/>
                    <a:pt x="4" y="52"/>
                    <a:pt x="3" y="52"/>
                  </a:cubicBezTo>
                  <a:cubicBezTo>
                    <a:pt x="2" y="52"/>
                    <a:pt x="1" y="51"/>
                    <a:pt x="1" y="50"/>
                  </a:cubicBezTo>
                  <a:cubicBezTo>
                    <a:pt x="1" y="49"/>
                    <a:pt x="2" y="48"/>
                    <a:pt x="3" y="48"/>
                  </a:cubicBezTo>
                  <a:cubicBezTo>
                    <a:pt x="4" y="48"/>
                    <a:pt x="5" y="49"/>
                    <a:pt x="5" y="50"/>
                  </a:cubicBezTo>
                  <a:close/>
                  <a:moveTo>
                    <a:pt x="5" y="58"/>
                  </a:moveTo>
                  <a:lnTo>
                    <a:pt x="5" y="58"/>
                  </a:lnTo>
                  <a:cubicBezTo>
                    <a:pt x="5" y="59"/>
                    <a:pt x="4" y="60"/>
                    <a:pt x="3" y="60"/>
                  </a:cubicBezTo>
                  <a:cubicBezTo>
                    <a:pt x="2" y="60"/>
                    <a:pt x="1" y="59"/>
                    <a:pt x="1" y="58"/>
                  </a:cubicBezTo>
                  <a:cubicBezTo>
                    <a:pt x="1" y="57"/>
                    <a:pt x="2" y="56"/>
                    <a:pt x="3" y="56"/>
                  </a:cubicBezTo>
                  <a:cubicBezTo>
                    <a:pt x="4" y="56"/>
                    <a:pt x="5" y="57"/>
                    <a:pt x="5" y="58"/>
                  </a:cubicBezTo>
                  <a:close/>
                  <a:moveTo>
                    <a:pt x="6" y="66"/>
                  </a:moveTo>
                  <a:lnTo>
                    <a:pt x="6" y="66"/>
                  </a:lnTo>
                  <a:cubicBezTo>
                    <a:pt x="6" y="67"/>
                    <a:pt x="5" y="68"/>
                    <a:pt x="4" y="68"/>
                  </a:cubicBezTo>
                  <a:cubicBezTo>
                    <a:pt x="2" y="68"/>
                    <a:pt x="2" y="67"/>
                    <a:pt x="2" y="66"/>
                  </a:cubicBezTo>
                  <a:cubicBezTo>
                    <a:pt x="2" y="65"/>
                    <a:pt x="2" y="64"/>
                    <a:pt x="4" y="64"/>
                  </a:cubicBezTo>
                  <a:cubicBezTo>
                    <a:pt x="5" y="64"/>
                    <a:pt x="6" y="65"/>
                    <a:pt x="6" y="66"/>
                  </a:cubicBezTo>
                  <a:close/>
                  <a:moveTo>
                    <a:pt x="6" y="74"/>
                  </a:moveTo>
                  <a:lnTo>
                    <a:pt x="6" y="74"/>
                  </a:lnTo>
                  <a:cubicBezTo>
                    <a:pt x="6" y="75"/>
                    <a:pt x="5" y="76"/>
                    <a:pt x="4" y="76"/>
                  </a:cubicBezTo>
                  <a:cubicBezTo>
                    <a:pt x="3" y="76"/>
                    <a:pt x="2" y="75"/>
                    <a:pt x="2" y="74"/>
                  </a:cubicBezTo>
                  <a:cubicBezTo>
                    <a:pt x="2" y="73"/>
                    <a:pt x="3" y="72"/>
                    <a:pt x="4" y="72"/>
                  </a:cubicBezTo>
                  <a:cubicBezTo>
                    <a:pt x="5" y="72"/>
                    <a:pt x="6" y="73"/>
                    <a:pt x="6" y="74"/>
                  </a:cubicBezTo>
                  <a:close/>
                  <a:moveTo>
                    <a:pt x="6" y="82"/>
                  </a:moveTo>
                  <a:lnTo>
                    <a:pt x="6" y="82"/>
                  </a:lnTo>
                  <a:cubicBezTo>
                    <a:pt x="6" y="83"/>
                    <a:pt x="5" y="84"/>
                    <a:pt x="4" y="84"/>
                  </a:cubicBezTo>
                  <a:cubicBezTo>
                    <a:pt x="3" y="84"/>
                    <a:pt x="2" y="83"/>
                    <a:pt x="2" y="82"/>
                  </a:cubicBezTo>
                  <a:cubicBezTo>
                    <a:pt x="2" y="81"/>
                    <a:pt x="3" y="80"/>
                    <a:pt x="4" y="80"/>
                  </a:cubicBezTo>
                  <a:cubicBezTo>
                    <a:pt x="5" y="80"/>
                    <a:pt x="6" y="81"/>
                    <a:pt x="6" y="82"/>
                  </a:cubicBezTo>
                  <a:close/>
                  <a:moveTo>
                    <a:pt x="6" y="90"/>
                  </a:moveTo>
                  <a:lnTo>
                    <a:pt x="6" y="90"/>
                  </a:lnTo>
                  <a:cubicBezTo>
                    <a:pt x="6" y="91"/>
                    <a:pt x="5" y="92"/>
                    <a:pt x="4" y="92"/>
                  </a:cubicBezTo>
                  <a:cubicBezTo>
                    <a:pt x="3" y="92"/>
                    <a:pt x="2" y="91"/>
                    <a:pt x="2" y="90"/>
                  </a:cubicBezTo>
                  <a:cubicBezTo>
                    <a:pt x="2" y="89"/>
                    <a:pt x="3" y="88"/>
                    <a:pt x="4" y="88"/>
                  </a:cubicBezTo>
                  <a:cubicBezTo>
                    <a:pt x="5" y="88"/>
                    <a:pt x="6" y="89"/>
                    <a:pt x="6" y="90"/>
                  </a:cubicBezTo>
                  <a:close/>
                  <a:moveTo>
                    <a:pt x="6" y="98"/>
                  </a:moveTo>
                  <a:lnTo>
                    <a:pt x="6" y="98"/>
                  </a:lnTo>
                  <a:cubicBezTo>
                    <a:pt x="6" y="99"/>
                    <a:pt x="5" y="100"/>
                    <a:pt x="4" y="100"/>
                  </a:cubicBezTo>
                  <a:cubicBezTo>
                    <a:pt x="3" y="100"/>
                    <a:pt x="2" y="99"/>
                    <a:pt x="2" y="98"/>
                  </a:cubicBezTo>
                  <a:cubicBezTo>
                    <a:pt x="2" y="97"/>
                    <a:pt x="3" y="96"/>
                    <a:pt x="4" y="96"/>
                  </a:cubicBezTo>
                  <a:cubicBezTo>
                    <a:pt x="5" y="96"/>
                    <a:pt x="6" y="97"/>
                    <a:pt x="6" y="98"/>
                  </a:cubicBezTo>
                  <a:close/>
                  <a:moveTo>
                    <a:pt x="7" y="106"/>
                  </a:moveTo>
                  <a:lnTo>
                    <a:pt x="7" y="106"/>
                  </a:lnTo>
                  <a:cubicBezTo>
                    <a:pt x="7" y="107"/>
                    <a:pt x="6" y="108"/>
                    <a:pt x="5" y="108"/>
                  </a:cubicBezTo>
                  <a:cubicBezTo>
                    <a:pt x="3" y="108"/>
                    <a:pt x="3" y="107"/>
                    <a:pt x="3" y="106"/>
                  </a:cubicBezTo>
                  <a:cubicBezTo>
                    <a:pt x="3" y="105"/>
                    <a:pt x="3" y="104"/>
                    <a:pt x="5" y="104"/>
                  </a:cubicBezTo>
                  <a:cubicBezTo>
                    <a:pt x="6" y="104"/>
                    <a:pt x="7" y="105"/>
                    <a:pt x="7" y="106"/>
                  </a:cubicBezTo>
                  <a:close/>
                  <a:moveTo>
                    <a:pt x="7" y="114"/>
                  </a:moveTo>
                  <a:lnTo>
                    <a:pt x="7" y="114"/>
                  </a:lnTo>
                  <a:cubicBezTo>
                    <a:pt x="7" y="115"/>
                    <a:pt x="6" y="116"/>
                    <a:pt x="5" y="116"/>
                  </a:cubicBezTo>
                  <a:cubicBezTo>
                    <a:pt x="4" y="116"/>
                    <a:pt x="3" y="115"/>
                    <a:pt x="3" y="114"/>
                  </a:cubicBezTo>
                  <a:cubicBezTo>
                    <a:pt x="3" y="113"/>
                    <a:pt x="4" y="112"/>
                    <a:pt x="5" y="112"/>
                  </a:cubicBezTo>
                  <a:cubicBezTo>
                    <a:pt x="6" y="112"/>
                    <a:pt x="7" y="113"/>
                    <a:pt x="7" y="114"/>
                  </a:cubicBezTo>
                  <a:close/>
                  <a:moveTo>
                    <a:pt x="7" y="122"/>
                  </a:moveTo>
                  <a:lnTo>
                    <a:pt x="7" y="122"/>
                  </a:lnTo>
                  <a:cubicBezTo>
                    <a:pt x="7" y="123"/>
                    <a:pt x="6" y="124"/>
                    <a:pt x="5" y="124"/>
                  </a:cubicBezTo>
                  <a:cubicBezTo>
                    <a:pt x="4" y="124"/>
                    <a:pt x="3" y="123"/>
                    <a:pt x="3" y="122"/>
                  </a:cubicBezTo>
                  <a:cubicBezTo>
                    <a:pt x="3" y="121"/>
                    <a:pt x="4" y="120"/>
                    <a:pt x="5" y="120"/>
                  </a:cubicBezTo>
                  <a:cubicBezTo>
                    <a:pt x="6" y="120"/>
                    <a:pt x="7" y="121"/>
                    <a:pt x="7" y="122"/>
                  </a:cubicBezTo>
                  <a:close/>
                  <a:moveTo>
                    <a:pt x="7" y="130"/>
                  </a:moveTo>
                  <a:lnTo>
                    <a:pt x="7" y="130"/>
                  </a:lnTo>
                  <a:cubicBezTo>
                    <a:pt x="7" y="131"/>
                    <a:pt x="6" y="132"/>
                    <a:pt x="5" y="132"/>
                  </a:cubicBezTo>
                  <a:cubicBezTo>
                    <a:pt x="4" y="132"/>
                    <a:pt x="3" y="131"/>
                    <a:pt x="3" y="130"/>
                  </a:cubicBezTo>
                  <a:cubicBezTo>
                    <a:pt x="3" y="129"/>
                    <a:pt x="4" y="128"/>
                    <a:pt x="5" y="128"/>
                  </a:cubicBezTo>
                  <a:cubicBezTo>
                    <a:pt x="6" y="128"/>
                    <a:pt x="7" y="129"/>
                    <a:pt x="7" y="130"/>
                  </a:cubicBezTo>
                  <a:close/>
                  <a:moveTo>
                    <a:pt x="7" y="138"/>
                  </a:moveTo>
                  <a:lnTo>
                    <a:pt x="7" y="138"/>
                  </a:lnTo>
                  <a:cubicBezTo>
                    <a:pt x="7" y="139"/>
                    <a:pt x="6" y="140"/>
                    <a:pt x="5" y="140"/>
                  </a:cubicBezTo>
                  <a:cubicBezTo>
                    <a:pt x="4" y="140"/>
                    <a:pt x="3" y="139"/>
                    <a:pt x="3" y="138"/>
                  </a:cubicBezTo>
                  <a:cubicBezTo>
                    <a:pt x="3" y="137"/>
                    <a:pt x="4" y="136"/>
                    <a:pt x="5" y="136"/>
                  </a:cubicBezTo>
                  <a:cubicBezTo>
                    <a:pt x="6" y="136"/>
                    <a:pt x="7" y="137"/>
                    <a:pt x="7" y="138"/>
                  </a:cubicBezTo>
                  <a:close/>
                  <a:moveTo>
                    <a:pt x="8" y="146"/>
                  </a:moveTo>
                  <a:lnTo>
                    <a:pt x="8" y="146"/>
                  </a:lnTo>
                  <a:cubicBezTo>
                    <a:pt x="8" y="147"/>
                    <a:pt x="7" y="148"/>
                    <a:pt x="6" y="148"/>
                  </a:cubicBezTo>
                  <a:cubicBezTo>
                    <a:pt x="4" y="148"/>
                    <a:pt x="4" y="147"/>
                    <a:pt x="4" y="146"/>
                  </a:cubicBezTo>
                  <a:cubicBezTo>
                    <a:pt x="4" y="145"/>
                    <a:pt x="4" y="144"/>
                    <a:pt x="6" y="144"/>
                  </a:cubicBezTo>
                  <a:cubicBezTo>
                    <a:pt x="7" y="144"/>
                    <a:pt x="8" y="145"/>
                    <a:pt x="8" y="146"/>
                  </a:cubicBezTo>
                  <a:close/>
                  <a:moveTo>
                    <a:pt x="8" y="154"/>
                  </a:moveTo>
                  <a:lnTo>
                    <a:pt x="8" y="154"/>
                  </a:lnTo>
                  <a:cubicBezTo>
                    <a:pt x="8" y="155"/>
                    <a:pt x="7" y="156"/>
                    <a:pt x="6" y="156"/>
                  </a:cubicBezTo>
                  <a:cubicBezTo>
                    <a:pt x="5" y="156"/>
                    <a:pt x="4" y="155"/>
                    <a:pt x="4" y="154"/>
                  </a:cubicBezTo>
                  <a:cubicBezTo>
                    <a:pt x="4" y="153"/>
                    <a:pt x="5" y="152"/>
                    <a:pt x="6" y="152"/>
                  </a:cubicBezTo>
                  <a:cubicBezTo>
                    <a:pt x="7" y="152"/>
                    <a:pt x="8" y="153"/>
                    <a:pt x="8" y="154"/>
                  </a:cubicBezTo>
                  <a:close/>
                  <a:moveTo>
                    <a:pt x="8" y="162"/>
                  </a:moveTo>
                  <a:lnTo>
                    <a:pt x="8" y="162"/>
                  </a:lnTo>
                  <a:cubicBezTo>
                    <a:pt x="8" y="163"/>
                    <a:pt x="7" y="164"/>
                    <a:pt x="6" y="164"/>
                  </a:cubicBezTo>
                  <a:cubicBezTo>
                    <a:pt x="5" y="164"/>
                    <a:pt x="4" y="163"/>
                    <a:pt x="4" y="162"/>
                  </a:cubicBezTo>
                  <a:cubicBezTo>
                    <a:pt x="4" y="161"/>
                    <a:pt x="5" y="160"/>
                    <a:pt x="6" y="160"/>
                  </a:cubicBezTo>
                  <a:cubicBezTo>
                    <a:pt x="7" y="160"/>
                    <a:pt x="8" y="161"/>
                    <a:pt x="8" y="16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3" name="Freeform 482"/>
            <p:cNvSpPr>
              <a:spLocks noEditPoints="1"/>
            </p:cNvSpPr>
            <p:nvPr/>
          </p:nvSpPr>
          <p:spPr bwMode="auto">
            <a:xfrm>
              <a:off x="4920" y="3350"/>
              <a:ext cx="3" cy="51"/>
            </a:xfrm>
            <a:custGeom>
              <a:avLst/>
              <a:gdLst>
                <a:gd name="T0" fmla="*/ 0 w 9"/>
                <a:gd name="T1" fmla="*/ 0 h 164"/>
                <a:gd name="T2" fmla="*/ 0 w 9"/>
                <a:gd name="T3" fmla="*/ 0 h 164"/>
                <a:gd name="T4" fmla="*/ 0 w 9"/>
                <a:gd name="T5" fmla="*/ 0 h 164"/>
                <a:gd name="T6" fmla="*/ 0 w 9"/>
                <a:gd name="T7" fmla="*/ 0 h 164"/>
                <a:gd name="T8" fmla="*/ 0 w 9"/>
                <a:gd name="T9" fmla="*/ 0 h 164"/>
                <a:gd name="T10" fmla="*/ 0 w 9"/>
                <a:gd name="T11" fmla="*/ 0 h 164"/>
                <a:gd name="T12" fmla="*/ 0 w 9"/>
                <a:gd name="T13" fmla="*/ 0 h 164"/>
                <a:gd name="T14" fmla="*/ 0 w 9"/>
                <a:gd name="T15" fmla="*/ 0 h 164"/>
                <a:gd name="T16" fmla="*/ 0 w 9"/>
                <a:gd name="T17" fmla="*/ 0 h 164"/>
                <a:gd name="T18" fmla="*/ 0 w 9"/>
                <a:gd name="T19" fmla="*/ 0 h 164"/>
                <a:gd name="T20" fmla="*/ 0 w 9"/>
                <a:gd name="T21" fmla="*/ 0 h 164"/>
                <a:gd name="T22" fmla="*/ 0 w 9"/>
                <a:gd name="T23" fmla="*/ 0 h 164"/>
                <a:gd name="T24" fmla="*/ 0 w 9"/>
                <a:gd name="T25" fmla="*/ 0 h 164"/>
                <a:gd name="T26" fmla="*/ 0 w 9"/>
                <a:gd name="T27" fmla="*/ 0 h 164"/>
                <a:gd name="T28" fmla="*/ 0 w 9"/>
                <a:gd name="T29" fmla="*/ 0 h 164"/>
                <a:gd name="T30" fmla="*/ 0 w 9"/>
                <a:gd name="T31" fmla="*/ 0 h 164"/>
                <a:gd name="T32" fmla="*/ 0 w 9"/>
                <a:gd name="T33" fmla="*/ 0 h 164"/>
                <a:gd name="T34" fmla="*/ 0 w 9"/>
                <a:gd name="T35" fmla="*/ 0 h 164"/>
                <a:gd name="T36" fmla="*/ 0 w 9"/>
                <a:gd name="T37" fmla="*/ 0 h 164"/>
                <a:gd name="T38" fmla="*/ 0 w 9"/>
                <a:gd name="T39" fmla="*/ 0 h 164"/>
                <a:gd name="T40" fmla="*/ 0 w 9"/>
                <a:gd name="T41" fmla="*/ 0 h 164"/>
                <a:gd name="T42" fmla="*/ 0 w 9"/>
                <a:gd name="T43" fmla="*/ 0 h 164"/>
                <a:gd name="T44" fmla="*/ 0 w 9"/>
                <a:gd name="T45" fmla="*/ 0 h 164"/>
                <a:gd name="T46" fmla="*/ 0 w 9"/>
                <a:gd name="T47" fmla="*/ 0 h 164"/>
                <a:gd name="T48" fmla="*/ 0 w 9"/>
                <a:gd name="T49" fmla="*/ 0 h 164"/>
                <a:gd name="T50" fmla="*/ 0 w 9"/>
                <a:gd name="T51" fmla="*/ 0 h 164"/>
                <a:gd name="T52" fmla="*/ 0 w 9"/>
                <a:gd name="T53" fmla="*/ 0 h 164"/>
                <a:gd name="T54" fmla="*/ 0 w 9"/>
                <a:gd name="T55" fmla="*/ 0 h 164"/>
                <a:gd name="T56" fmla="*/ 0 w 9"/>
                <a:gd name="T57" fmla="*/ 0 h 164"/>
                <a:gd name="T58" fmla="*/ 0 w 9"/>
                <a:gd name="T59" fmla="*/ 0 h 164"/>
                <a:gd name="T60" fmla="*/ 0 w 9"/>
                <a:gd name="T61" fmla="*/ 0 h 164"/>
                <a:gd name="T62" fmla="*/ 0 w 9"/>
                <a:gd name="T63" fmla="*/ 0 h 164"/>
                <a:gd name="T64" fmla="*/ 0 w 9"/>
                <a:gd name="T65" fmla="*/ 0 h 164"/>
                <a:gd name="T66" fmla="*/ 0 w 9"/>
                <a:gd name="T67" fmla="*/ 0 h 164"/>
                <a:gd name="T68" fmla="*/ 0 w 9"/>
                <a:gd name="T69" fmla="*/ 0 h 164"/>
                <a:gd name="T70" fmla="*/ 0 w 9"/>
                <a:gd name="T71" fmla="*/ 0 h 164"/>
                <a:gd name="T72" fmla="*/ 0 w 9"/>
                <a:gd name="T73" fmla="*/ 0 h 164"/>
                <a:gd name="T74" fmla="*/ 0 w 9"/>
                <a:gd name="T75" fmla="*/ 0 h 164"/>
                <a:gd name="T76" fmla="*/ 0 w 9"/>
                <a:gd name="T77" fmla="*/ 0 h 164"/>
                <a:gd name="T78" fmla="*/ 0 w 9"/>
                <a:gd name="T79" fmla="*/ 0 h 164"/>
                <a:gd name="T80" fmla="*/ 0 w 9"/>
                <a:gd name="T81" fmla="*/ 0 h 164"/>
                <a:gd name="T82" fmla="*/ 0 w 9"/>
                <a:gd name="T83" fmla="*/ 0 h 164"/>
                <a:gd name="T84" fmla="*/ 0 w 9"/>
                <a:gd name="T85" fmla="*/ 0 h 164"/>
                <a:gd name="T86" fmla="*/ 0 w 9"/>
                <a:gd name="T87" fmla="*/ 0 h 164"/>
                <a:gd name="T88" fmla="*/ 0 w 9"/>
                <a:gd name="T89" fmla="*/ 0 h 164"/>
                <a:gd name="T90" fmla="*/ 0 w 9"/>
                <a:gd name="T91" fmla="*/ 0 h 164"/>
                <a:gd name="T92" fmla="*/ 0 w 9"/>
                <a:gd name="T93" fmla="*/ 0 h 164"/>
                <a:gd name="T94" fmla="*/ 0 w 9"/>
                <a:gd name="T95" fmla="*/ 0 h 164"/>
                <a:gd name="T96" fmla="*/ 0 w 9"/>
                <a:gd name="T97" fmla="*/ 0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
                <a:gd name="T148" fmla="*/ 0 h 164"/>
                <a:gd name="T149" fmla="*/ 9 w 9"/>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 h="164">
                  <a:moveTo>
                    <a:pt x="0" y="162"/>
                  </a:moveTo>
                  <a:lnTo>
                    <a:pt x="0" y="162"/>
                  </a:lnTo>
                  <a:cubicBezTo>
                    <a:pt x="0" y="161"/>
                    <a:pt x="1" y="160"/>
                    <a:pt x="2" y="160"/>
                  </a:cubicBezTo>
                  <a:cubicBezTo>
                    <a:pt x="4" y="160"/>
                    <a:pt x="4" y="161"/>
                    <a:pt x="4" y="162"/>
                  </a:cubicBezTo>
                  <a:cubicBezTo>
                    <a:pt x="4" y="163"/>
                    <a:pt x="4" y="164"/>
                    <a:pt x="2" y="164"/>
                  </a:cubicBezTo>
                  <a:cubicBezTo>
                    <a:pt x="1" y="164"/>
                    <a:pt x="0" y="163"/>
                    <a:pt x="0" y="162"/>
                  </a:cubicBezTo>
                  <a:close/>
                  <a:moveTo>
                    <a:pt x="1" y="154"/>
                  </a:moveTo>
                  <a:lnTo>
                    <a:pt x="1" y="154"/>
                  </a:lnTo>
                  <a:cubicBezTo>
                    <a:pt x="1" y="153"/>
                    <a:pt x="2" y="152"/>
                    <a:pt x="3" y="152"/>
                  </a:cubicBezTo>
                  <a:cubicBezTo>
                    <a:pt x="4" y="152"/>
                    <a:pt x="5" y="153"/>
                    <a:pt x="5" y="154"/>
                  </a:cubicBezTo>
                  <a:cubicBezTo>
                    <a:pt x="5" y="155"/>
                    <a:pt x="4" y="156"/>
                    <a:pt x="3" y="156"/>
                  </a:cubicBezTo>
                  <a:cubicBezTo>
                    <a:pt x="2" y="156"/>
                    <a:pt x="1" y="155"/>
                    <a:pt x="1" y="154"/>
                  </a:cubicBezTo>
                  <a:close/>
                  <a:moveTo>
                    <a:pt x="1" y="146"/>
                  </a:moveTo>
                  <a:lnTo>
                    <a:pt x="1" y="146"/>
                  </a:lnTo>
                  <a:cubicBezTo>
                    <a:pt x="1" y="145"/>
                    <a:pt x="2" y="144"/>
                    <a:pt x="3" y="144"/>
                  </a:cubicBezTo>
                  <a:cubicBezTo>
                    <a:pt x="4" y="144"/>
                    <a:pt x="5" y="145"/>
                    <a:pt x="5" y="146"/>
                  </a:cubicBezTo>
                  <a:cubicBezTo>
                    <a:pt x="5" y="147"/>
                    <a:pt x="4" y="148"/>
                    <a:pt x="3" y="148"/>
                  </a:cubicBezTo>
                  <a:cubicBezTo>
                    <a:pt x="2" y="148"/>
                    <a:pt x="1" y="147"/>
                    <a:pt x="1" y="146"/>
                  </a:cubicBezTo>
                  <a:close/>
                  <a:moveTo>
                    <a:pt x="1" y="138"/>
                  </a:moveTo>
                  <a:lnTo>
                    <a:pt x="1" y="138"/>
                  </a:lnTo>
                  <a:cubicBezTo>
                    <a:pt x="1" y="137"/>
                    <a:pt x="2" y="136"/>
                    <a:pt x="3" y="136"/>
                  </a:cubicBezTo>
                  <a:cubicBezTo>
                    <a:pt x="4" y="136"/>
                    <a:pt x="5" y="137"/>
                    <a:pt x="5" y="138"/>
                  </a:cubicBezTo>
                  <a:cubicBezTo>
                    <a:pt x="5" y="139"/>
                    <a:pt x="4" y="140"/>
                    <a:pt x="3" y="140"/>
                  </a:cubicBezTo>
                  <a:cubicBezTo>
                    <a:pt x="2" y="140"/>
                    <a:pt x="1" y="139"/>
                    <a:pt x="1" y="138"/>
                  </a:cubicBezTo>
                  <a:close/>
                  <a:moveTo>
                    <a:pt x="1" y="130"/>
                  </a:moveTo>
                  <a:lnTo>
                    <a:pt x="1" y="130"/>
                  </a:lnTo>
                  <a:cubicBezTo>
                    <a:pt x="1" y="129"/>
                    <a:pt x="2" y="128"/>
                    <a:pt x="3" y="128"/>
                  </a:cubicBezTo>
                  <a:cubicBezTo>
                    <a:pt x="4" y="128"/>
                    <a:pt x="5" y="129"/>
                    <a:pt x="5" y="130"/>
                  </a:cubicBezTo>
                  <a:cubicBezTo>
                    <a:pt x="5" y="131"/>
                    <a:pt x="4" y="132"/>
                    <a:pt x="3" y="132"/>
                  </a:cubicBezTo>
                  <a:cubicBezTo>
                    <a:pt x="2" y="132"/>
                    <a:pt x="1" y="131"/>
                    <a:pt x="1" y="130"/>
                  </a:cubicBezTo>
                  <a:close/>
                  <a:moveTo>
                    <a:pt x="1" y="122"/>
                  </a:moveTo>
                  <a:lnTo>
                    <a:pt x="1" y="122"/>
                  </a:lnTo>
                  <a:cubicBezTo>
                    <a:pt x="1" y="121"/>
                    <a:pt x="2" y="120"/>
                    <a:pt x="3" y="120"/>
                  </a:cubicBezTo>
                  <a:cubicBezTo>
                    <a:pt x="5" y="120"/>
                    <a:pt x="5" y="121"/>
                    <a:pt x="5" y="122"/>
                  </a:cubicBezTo>
                  <a:cubicBezTo>
                    <a:pt x="5" y="123"/>
                    <a:pt x="5" y="124"/>
                    <a:pt x="3" y="124"/>
                  </a:cubicBezTo>
                  <a:cubicBezTo>
                    <a:pt x="2" y="124"/>
                    <a:pt x="1" y="123"/>
                    <a:pt x="1" y="122"/>
                  </a:cubicBezTo>
                  <a:close/>
                  <a:moveTo>
                    <a:pt x="2" y="114"/>
                  </a:moveTo>
                  <a:lnTo>
                    <a:pt x="2" y="114"/>
                  </a:lnTo>
                  <a:cubicBezTo>
                    <a:pt x="2" y="113"/>
                    <a:pt x="3" y="112"/>
                    <a:pt x="4" y="112"/>
                  </a:cubicBezTo>
                  <a:cubicBezTo>
                    <a:pt x="5" y="112"/>
                    <a:pt x="6" y="113"/>
                    <a:pt x="6" y="114"/>
                  </a:cubicBezTo>
                  <a:cubicBezTo>
                    <a:pt x="6" y="115"/>
                    <a:pt x="5" y="116"/>
                    <a:pt x="4" y="116"/>
                  </a:cubicBezTo>
                  <a:cubicBezTo>
                    <a:pt x="3" y="116"/>
                    <a:pt x="2" y="115"/>
                    <a:pt x="2" y="114"/>
                  </a:cubicBezTo>
                  <a:close/>
                  <a:moveTo>
                    <a:pt x="2" y="106"/>
                  </a:moveTo>
                  <a:lnTo>
                    <a:pt x="2" y="106"/>
                  </a:lnTo>
                  <a:cubicBezTo>
                    <a:pt x="2" y="105"/>
                    <a:pt x="3" y="104"/>
                    <a:pt x="4" y="104"/>
                  </a:cubicBezTo>
                  <a:cubicBezTo>
                    <a:pt x="5" y="104"/>
                    <a:pt x="6" y="105"/>
                    <a:pt x="6" y="106"/>
                  </a:cubicBezTo>
                  <a:cubicBezTo>
                    <a:pt x="6" y="107"/>
                    <a:pt x="5" y="108"/>
                    <a:pt x="4" y="108"/>
                  </a:cubicBezTo>
                  <a:cubicBezTo>
                    <a:pt x="3" y="108"/>
                    <a:pt x="2" y="107"/>
                    <a:pt x="2" y="106"/>
                  </a:cubicBezTo>
                  <a:close/>
                  <a:moveTo>
                    <a:pt x="2" y="98"/>
                  </a:moveTo>
                  <a:lnTo>
                    <a:pt x="2" y="98"/>
                  </a:lnTo>
                  <a:cubicBezTo>
                    <a:pt x="2" y="97"/>
                    <a:pt x="3" y="96"/>
                    <a:pt x="4" y="96"/>
                  </a:cubicBezTo>
                  <a:cubicBezTo>
                    <a:pt x="5" y="96"/>
                    <a:pt x="6" y="97"/>
                    <a:pt x="6" y="98"/>
                  </a:cubicBezTo>
                  <a:cubicBezTo>
                    <a:pt x="6" y="99"/>
                    <a:pt x="5" y="100"/>
                    <a:pt x="4" y="100"/>
                  </a:cubicBezTo>
                  <a:cubicBezTo>
                    <a:pt x="3" y="100"/>
                    <a:pt x="2" y="99"/>
                    <a:pt x="2"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3" y="82"/>
                  </a:moveTo>
                  <a:lnTo>
                    <a:pt x="3" y="82"/>
                  </a:lnTo>
                  <a:cubicBezTo>
                    <a:pt x="3" y="81"/>
                    <a:pt x="3" y="80"/>
                    <a:pt x="5" y="80"/>
                  </a:cubicBezTo>
                  <a:cubicBezTo>
                    <a:pt x="6" y="80"/>
                    <a:pt x="7" y="81"/>
                    <a:pt x="7" y="82"/>
                  </a:cubicBezTo>
                  <a:cubicBezTo>
                    <a:pt x="7" y="83"/>
                    <a:pt x="6" y="84"/>
                    <a:pt x="5" y="84"/>
                  </a:cubicBezTo>
                  <a:cubicBezTo>
                    <a:pt x="3" y="84"/>
                    <a:pt x="3" y="83"/>
                    <a:pt x="3" y="82"/>
                  </a:cubicBezTo>
                  <a:close/>
                  <a:moveTo>
                    <a:pt x="3" y="74"/>
                  </a:moveTo>
                  <a:lnTo>
                    <a:pt x="3" y="74"/>
                  </a:lnTo>
                  <a:cubicBezTo>
                    <a:pt x="3" y="73"/>
                    <a:pt x="4" y="72"/>
                    <a:pt x="5" y="72"/>
                  </a:cubicBezTo>
                  <a:cubicBezTo>
                    <a:pt x="6" y="72"/>
                    <a:pt x="7" y="73"/>
                    <a:pt x="7" y="74"/>
                  </a:cubicBezTo>
                  <a:cubicBezTo>
                    <a:pt x="7" y="75"/>
                    <a:pt x="6" y="76"/>
                    <a:pt x="5" y="76"/>
                  </a:cubicBezTo>
                  <a:cubicBezTo>
                    <a:pt x="4" y="76"/>
                    <a:pt x="3" y="75"/>
                    <a:pt x="3" y="74"/>
                  </a:cubicBezTo>
                  <a:close/>
                  <a:moveTo>
                    <a:pt x="3" y="66"/>
                  </a:moveTo>
                  <a:lnTo>
                    <a:pt x="3" y="66"/>
                  </a:lnTo>
                  <a:cubicBezTo>
                    <a:pt x="3" y="65"/>
                    <a:pt x="4" y="64"/>
                    <a:pt x="5" y="64"/>
                  </a:cubicBezTo>
                  <a:cubicBezTo>
                    <a:pt x="6" y="64"/>
                    <a:pt x="7" y="65"/>
                    <a:pt x="7" y="66"/>
                  </a:cubicBezTo>
                  <a:cubicBezTo>
                    <a:pt x="7" y="67"/>
                    <a:pt x="6" y="68"/>
                    <a:pt x="5" y="68"/>
                  </a:cubicBezTo>
                  <a:cubicBezTo>
                    <a:pt x="4" y="68"/>
                    <a:pt x="3" y="67"/>
                    <a:pt x="3"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4" y="42"/>
                  </a:moveTo>
                  <a:lnTo>
                    <a:pt x="4" y="42"/>
                  </a:lnTo>
                  <a:cubicBezTo>
                    <a:pt x="4" y="41"/>
                    <a:pt x="4" y="40"/>
                    <a:pt x="6" y="40"/>
                  </a:cubicBezTo>
                  <a:cubicBezTo>
                    <a:pt x="7" y="40"/>
                    <a:pt x="8" y="41"/>
                    <a:pt x="8" y="42"/>
                  </a:cubicBezTo>
                  <a:cubicBezTo>
                    <a:pt x="8" y="43"/>
                    <a:pt x="7" y="44"/>
                    <a:pt x="6" y="44"/>
                  </a:cubicBezTo>
                  <a:cubicBezTo>
                    <a:pt x="4"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4" name="Freeform 483"/>
            <p:cNvSpPr>
              <a:spLocks noEditPoints="1"/>
            </p:cNvSpPr>
            <p:nvPr/>
          </p:nvSpPr>
          <p:spPr bwMode="auto">
            <a:xfrm>
              <a:off x="5028" y="3223"/>
              <a:ext cx="2" cy="103"/>
            </a:xfrm>
            <a:custGeom>
              <a:avLst/>
              <a:gdLst>
                <a:gd name="T0" fmla="*/ 0 w 8"/>
                <a:gd name="T1" fmla="*/ 0 h 332"/>
                <a:gd name="T2" fmla="*/ 0 w 8"/>
                <a:gd name="T3" fmla="*/ 0 h 332"/>
                <a:gd name="T4" fmla="*/ 0 w 8"/>
                <a:gd name="T5" fmla="*/ 0 h 332"/>
                <a:gd name="T6" fmla="*/ 0 w 8"/>
                <a:gd name="T7" fmla="*/ 0 h 332"/>
                <a:gd name="T8" fmla="*/ 0 w 8"/>
                <a:gd name="T9" fmla="*/ 0 h 332"/>
                <a:gd name="T10" fmla="*/ 0 w 8"/>
                <a:gd name="T11" fmla="*/ 0 h 332"/>
                <a:gd name="T12" fmla="*/ 0 w 8"/>
                <a:gd name="T13" fmla="*/ 0 h 332"/>
                <a:gd name="T14" fmla="*/ 0 w 8"/>
                <a:gd name="T15" fmla="*/ 0 h 332"/>
                <a:gd name="T16" fmla="*/ 0 w 8"/>
                <a:gd name="T17" fmla="*/ 0 h 332"/>
                <a:gd name="T18" fmla="*/ 0 w 8"/>
                <a:gd name="T19" fmla="*/ 0 h 332"/>
                <a:gd name="T20" fmla="*/ 0 w 8"/>
                <a:gd name="T21" fmla="*/ 0 h 332"/>
                <a:gd name="T22" fmla="*/ 0 w 8"/>
                <a:gd name="T23" fmla="*/ 0 h 332"/>
                <a:gd name="T24" fmla="*/ 0 w 8"/>
                <a:gd name="T25" fmla="*/ 0 h 332"/>
                <a:gd name="T26" fmla="*/ 0 w 8"/>
                <a:gd name="T27" fmla="*/ 0 h 332"/>
                <a:gd name="T28" fmla="*/ 0 w 8"/>
                <a:gd name="T29" fmla="*/ 0 h 332"/>
                <a:gd name="T30" fmla="*/ 0 w 8"/>
                <a:gd name="T31" fmla="*/ 0 h 332"/>
                <a:gd name="T32" fmla="*/ 0 w 8"/>
                <a:gd name="T33" fmla="*/ 0 h 332"/>
                <a:gd name="T34" fmla="*/ 0 w 8"/>
                <a:gd name="T35" fmla="*/ 0 h 332"/>
                <a:gd name="T36" fmla="*/ 0 w 8"/>
                <a:gd name="T37" fmla="*/ 0 h 332"/>
                <a:gd name="T38" fmla="*/ 0 w 8"/>
                <a:gd name="T39" fmla="*/ 0 h 332"/>
                <a:gd name="T40" fmla="*/ 0 w 8"/>
                <a:gd name="T41" fmla="*/ 0 h 332"/>
                <a:gd name="T42" fmla="*/ 0 w 8"/>
                <a:gd name="T43" fmla="*/ 0 h 332"/>
                <a:gd name="T44" fmla="*/ 0 w 8"/>
                <a:gd name="T45" fmla="*/ 0 h 332"/>
                <a:gd name="T46" fmla="*/ 0 w 8"/>
                <a:gd name="T47" fmla="*/ 0 h 332"/>
                <a:gd name="T48" fmla="*/ 0 w 8"/>
                <a:gd name="T49" fmla="*/ 0 h 332"/>
                <a:gd name="T50" fmla="*/ 0 w 8"/>
                <a:gd name="T51" fmla="*/ 0 h 332"/>
                <a:gd name="T52" fmla="*/ 0 w 8"/>
                <a:gd name="T53" fmla="*/ 0 h 332"/>
                <a:gd name="T54" fmla="*/ 0 w 8"/>
                <a:gd name="T55" fmla="*/ 0 h 332"/>
                <a:gd name="T56" fmla="*/ 0 w 8"/>
                <a:gd name="T57" fmla="*/ 0 h 332"/>
                <a:gd name="T58" fmla="*/ 0 w 8"/>
                <a:gd name="T59" fmla="*/ 0 h 332"/>
                <a:gd name="T60" fmla="*/ 0 w 8"/>
                <a:gd name="T61" fmla="*/ 0 h 332"/>
                <a:gd name="T62" fmla="*/ 0 w 8"/>
                <a:gd name="T63" fmla="*/ 0 h 332"/>
                <a:gd name="T64" fmla="*/ 0 w 8"/>
                <a:gd name="T65" fmla="*/ 0 h 332"/>
                <a:gd name="T66" fmla="*/ 0 w 8"/>
                <a:gd name="T67" fmla="*/ 0 h 332"/>
                <a:gd name="T68" fmla="*/ 0 w 8"/>
                <a:gd name="T69" fmla="*/ 0 h 332"/>
                <a:gd name="T70" fmla="*/ 0 w 8"/>
                <a:gd name="T71" fmla="*/ 0 h 332"/>
                <a:gd name="T72" fmla="*/ 0 w 8"/>
                <a:gd name="T73" fmla="*/ 0 h 332"/>
                <a:gd name="T74" fmla="*/ 0 w 8"/>
                <a:gd name="T75" fmla="*/ 0 h 332"/>
                <a:gd name="T76" fmla="*/ 0 w 8"/>
                <a:gd name="T77" fmla="*/ 0 h 332"/>
                <a:gd name="T78" fmla="*/ 0 w 8"/>
                <a:gd name="T79" fmla="*/ 0 h 332"/>
                <a:gd name="T80" fmla="*/ 0 w 8"/>
                <a:gd name="T81" fmla="*/ 0 h 332"/>
                <a:gd name="T82" fmla="*/ 0 w 8"/>
                <a:gd name="T83" fmla="*/ 0 h 332"/>
                <a:gd name="T84" fmla="*/ 0 w 8"/>
                <a:gd name="T85" fmla="*/ 0 h 332"/>
                <a:gd name="T86" fmla="*/ 0 w 8"/>
                <a:gd name="T87" fmla="*/ 0 h 332"/>
                <a:gd name="T88" fmla="*/ 0 w 8"/>
                <a:gd name="T89" fmla="*/ 0 h 332"/>
                <a:gd name="T90" fmla="*/ 0 w 8"/>
                <a:gd name="T91" fmla="*/ 0 h 332"/>
                <a:gd name="T92" fmla="*/ 0 w 8"/>
                <a:gd name="T93" fmla="*/ 0 h 332"/>
                <a:gd name="T94" fmla="*/ 0 w 8"/>
                <a:gd name="T95" fmla="*/ 0 h 332"/>
                <a:gd name="T96" fmla="*/ 0 w 8"/>
                <a:gd name="T97" fmla="*/ 0 h 332"/>
                <a:gd name="T98" fmla="*/ 0 w 8"/>
                <a:gd name="T99" fmla="*/ 0 h 332"/>
                <a:gd name="T100" fmla="*/ 0 w 8"/>
                <a:gd name="T101" fmla="*/ 0 h 332"/>
                <a:gd name="T102" fmla="*/ 0 w 8"/>
                <a:gd name="T103" fmla="*/ 0 h 332"/>
                <a:gd name="T104" fmla="*/ 0 w 8"/>
                <a:gd name="T105" fmla="*/ 0 h 332"/>
                <a:gd name="T106" fmla="*/ 0 w 8"/>
                <a:gd name="T107" fmla="*/ 0 h 332"/>
                <a:gd name="T108" fmla="*/ 0 w 8"/>
                <a:gd name="T109" fmla="*/ 0 h 332"/>
                <a:gd name="T110" fmla="*/ 0 w 8"/>
                <a:gd name="T111" fmla="*/ 0 h 332"/>
                <a:gd name="T112" fmla="*/ 0 w 8"/>
                <a:gd name="T113" fmla="*/ 0 h 332"/>
                <a:gd name="T114" fmla="*/ 0 w 8"/>
                <a:gd name="T115" fmla="*/ 0 h 3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
                <a:gd name="T175" fmla="*/ 0 h 332"/>
                <a:gd name="T176" fmla="*/ 8 w 8"/>
                <a:gd name="T177" fmla="*/ 332 h 3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 h="332">
                  <a:moveTo>
                    <a:pt x="0" y="330"/>
                  </a:moveTo>
                  <a:lnTo>
                    <a:pt x="0" y="330"/>
                  </a:lnTo>
                  <a:cubicBezTo>
                    <a:pt x="0" y="329"/>
                    <a:pt x="1" y="328"/>
                    <a:pt x="2" y="328"/>
                  </a:cubicBezTo>
                  <a:cubicBezTo>
                    <a:pt x="3" y="328"/>
                    <a:pt x="4" y="329"/>
                    <a:pt x="4" y="330"/>
                  </a:cubicBezTo>
                  <a:cubicBezTo>
                    <a:pt x="4" y="331"/>
                    <a:pt x="3" y="332"/>
                    <a:pt x="2" y="332"/>
                  </a:cubicBezTo>
                  <a:cubicBezTo>
                    <a:pt x="1" y="332"/>
                    <a:pt x="0" y="331"/>
                    <a:pt x="0" y="330"/>
                  </a:cubicBezTo>
                  <a:close/>
                  <a:moveTo>
                    <a:pt x="0" y="322"/>
                  </a:moveTo>
                  <a:lnTo>
                    <a:pt x="0" y="322"/>
                  </a:lnTo>
                  <a:cubicBezTo>
                    <a:pt x="0" y="321"/>
                    <a:pt x="1" y="320"/>
                    <a:pt x="2" y="320"/>
                  </a:cubicBezTo>
                  <a:cubicBezTo>
                    <a:pt x="4" y="320"/>
                    <a:pt x="4" y="321"/>
                    <a:pt x="4" y="322"/>
                  </a:cubicBezTo>
                  <a:cubicBezTo>
                    <a:pt x="4" y="323"/>
                    <a:pt x="4" y="324"/>
                    <a:pt x="2" y="324"/>
                  </a:cubicBezTo>
                  <a:cubicBezTo>
                    <a:pt x="1" y="324"/>
                    <a:pt x="0" y="323"/>
                    <a:pt x="0" y="322"/>
                  </a:cubicBezTo>
                  <a:close/>
                  <a:moveTo>
                    <a:pt x="1" y="314"/>
                  </a:moveTo>
                  <a:lnTo>
                    <a:pt x="1" y="314"/>
                  </a:lnTo>
                  <a:cubicBezTo>
                    <a:pt x="1" y="313"/>
                    <a:pt x="1" y="312"/>
                    <a:pt x="3" y="312"/>
                  </a:cubicBezTo>
                  <a:cubicBezTo>
                    <a:pt x="4" y="312"/>
                    <a:pt x="5" y="313"/>
                    <a:pt x="5" y="314"/>
                  </a:cubicBezTo>
                  <a:cubicBezTo>
                    <a:pt x="5" y="315"/>
                    <a:pt x="4" y="316"/>
                    <a:pt x="3" y="316"/>
                  </a:cubicBezTo>
                  <a:cubicBezTo>
                    <a:pt x="1" y="316"/>
                    <a:pt x="1" y="315"/>
                    <a:pt x="1" y="314"/>
                  </a:cubicBezTo>
                  <a:close/>
                  <a:moveTo>
                    <a:pt x="1" y="306"/>
                  </a:moveTo>
                  <a:lnTo>
                    <a:pt x="1" y="306"/>
                  </a:lnTo>
                  <a:cubicBezTo>
                    <a:pt x="1" y="305"/>
                    <a:pt x="1" y="304"/>
                    <a:pt x="3" y="304"/>
                  </a:cubicBezTo>
                  <a:cubicBezTo>
                    <a:pt x="4" y="304"/>
                    <a:pt x="5" y="305"/>
                    <a:pt x="5" y="306"/>
                  </a:cubicBezTo>
                  <a:cubicBezTo>
                    <a:pt x="5" y="307"/>
                    <a:pt x="4" y="308"/>
                    <a:pt x="3" y="308"/>
                  </a:cubicBezTo>
                  <a:cubicBezTo>
                    <a:pt x="1" y="308"/>
                    <a:pt x="1" y="307"/>
                    <a:pt x="1" y="306"/>
                  </a:cubicBezTo>
                  <a:close/>
                  <a:moveTo>
                    <a:pt x="1" y="298"/>
                  </a:moveTo>
                  <a:lnTo>
                    <a:pt x="1" y="298"/>
                  </a:lnTo>
                  <a:cubicBezTo>
                    <a:pt x="1" y="297"/>
                    <a:pt x="2" y="296"/>
                    <a:pt x="3" y="296"/>
                  </a:cubicBezTo>
                  <a:cubicBezTo>
                    <a:pt x="4" y="296"/>
                    <a:pt x="5" y="297"/>
                    <a:pt x="5" y="298"/>
                  </a:cubicBezTo>
                  <a:cubicBezTo>
                    <a:pt x="5" y="299"/>
                    <a:pt x="4" y="300"/>
                    <a:pt x="3" y="300"/>
                  </a:cubicBezTo>
                  <a:cubicBezTo>
                    <a:pt x="2" y="300"/>
                    <a:pt x="1" y="299"/>
                    <a:pt x="1" y="298"/>
                  </a:cubicBezTo>
                  <a:close/>
                  <a:moveTo>
                    <a:pt x="1" y="290"/>
                  </a:moveTo>
                  <a:lnTo>
                    <a:pt x="1" y="290"/>
                  </a:lnTo>
                  <a:cubicBezTo>
                    <a:pt x="1" y="289"/>
                    <a:pt x="2" y="288"/>
                    <a:pt x="3" y="288"/>
                  </a:cubicBezTo>
                  <a:cubicBezTo>
                    <a:pt x="4" y="288"/>
                    <a:pt x="5" y="289"/>
                    <a:pt x="5" y="290"/>
                  </a:cubicBezTo>
                  <a:cubicBezTo>
                    <a:pt x="5" y="291"/>
                    <a:pt x="4" y="292"/>
                    <a:pt x="3" y="292"/>
                  </a:cubicBezTo>
                  <a:cubicBezTo>
                    <a:pt x="2" y="292"/>
                    <a:pt x="1" y="291"/>
                    <a:pt x="1" y="290"/>
                  </a:cubicBezTo>
                  <a:close/>
                  <a:moveTo>
                    <a:pt x="1" y="282"/>
                  </a:moveTo>
                  <a:lnTo>
                    <a:pt x="1" y="282"/>
                  </a:lnTo>
                  <a:cubicBezTo>
                    <a:pt x="1" y="281"/>
                    <a:pt x="2" y="280"/>
                    <a:pt x="3" y="280"/>
                  </a:cubicBezTo>
                  <a:cubicBezTo>
                    <a:pt x="4" y="280"/>
                    <a:pt x="5" y="281"/>
                    <a:pt x="5" y="282"/>
                  </a:cubicBezTo>
                  <a:cubicBezTo>
                    <a:pt x="5" y="283"/>
                    <a:pt x="4" y="284"/>
                    <a:pt x="3" y="284"/>
                  </a:cubicBezTo>
                  <a:cubicBezTo>
                    <a:pt x="2" y="284"/>
                    <a:pt x="1" y="283"/>
                    <a:pt x="1" y="282"/>
                  </a:cubicBezTo>
                  <a:close/>
                  <a:moveTo>
                    <a:pt x="1" y="274"/>
                  </a:moveTo>
                  <a:lnTo>
                    <a:pt x="1" y="274"/>
                  </a:lnTo>
                  <a:cubicBezTo>
                    <a:pt x="1" y="273"/>
                    <a:pt x="2" y="272"/>
                    <a:pt x="3" y="272"/>
                  </a:cubicBezTo>
                  <a:cubicBezTo>
                    <a:pt x="4" y="272"/>
                    <a:pt x="5" y="273"/>
                    <a:pt x="5" y="274"/>
                  </a:cubicBezTo>
                  <a:cubicBezTo>
                    <a:pt x="5" y="275"/>
                    <a:pt x="4" y="276"/>
                    <a:pt x="3" y="276"/>
                  </a:cubicBezTo>
                  <a:cubicBezTo>
                    <a:pt x="2" y="276"/>
                    <a:pt x="1" y="275"/>
                    <a:pt x="1" y="274"/>
                  </a:cubicBezTo>
                  <a:close/>
                  <a:moveTo>
                    <a:pt x="1" y="266"/>
                  </a:moveTo>
                  <a:lnTo>
                    <a:pt x="1" y="266"/>
                  </a:lnTo>
                  <a:cubicBezTo>
                    <a:pt x="1" y="265"/>
                    <a:pt x="2" y="264"/>
                    <a:pt x="3" y="264"/>
                  </a:cubicBezTo>
                  <a:cubicBezTo>
                    <a:pt x="4" y="264"/>
                    <a:pt x="5" y="265"/>
                    <a:pt x="5" y="266"/>
                  </a:cubicBezTo>
                  <a:cubicBezTo>
                    <a:pt x="5" y="267"/>
                    <a:pt x="4" y="268"/>
                    <a:pt x="3" y="268"/>
                  </a:cubicBezTo>
                  <a:cubicBezTo>
                    <a:pt x="2" y="268"/>
                    <a:pt x="1" y="267"/>
                    <a:pt x="1" y="266"/>
                  </a:cubicBezTo>
                  <a:close/>
                  <a:moveTo>
                    <a:pt x="1" y="258"/>
                  </a:moveTo>
                  <a:lnTo>
                    <a:pt x="1" y="258"/>
                  </a:lnTo>
                  <a:cubicBezTo>
                    <a:pt x="1" y="257"/>
                    <a:pt x="2" y="256"/>
                    <a:pt x="3" y="256"/>
                  </a:cubicBezTo>
                  <a:cubicBezTo>
                    <a:pt x="4" y="256"/>
                    <a:pt x="5" y="257"/>
                    <a:pt x="5" y="258"/>
                  </a:cubicBezTo>
                  <a:cubicBezTo>
                    <a:pt x="5" y="259"/>
                    <a:pt x="4" y="260"/>
                    <a:pt x="3" y="260"/>
                  </a:cubicBezTo>
                  <a:cubicBezTo>
                    <a:pt x="2" y="260"/>
                    <a:pt x="1" y="259"/>
                    <a:pt x="1" y="258"/>
                  </a:cubicBezTo>
                  <a:close/>
                  <a:moveTo>
                    <a:pt x="1" y="250"/>
                  </a:moveTo>
                  <a:lnTo>
                    <a:pt x="1" y="250"/>
                  </a:lnTo>
                  <a:cubicBezTo>
                    <a:pt x="1" y="249"/>
                    <a:pt x="2" y="248"/>
                    <a:pt x="3" y="248"/>
                  </a:cubicBezTo>
                  <a:cubicBezTo>
                    <a:pt x="4" y="248"/>
                    <a:pt x="5" y="249"/>
                    <a:pt x="5" y="250"/>
                  </a:cubicBezTo>
                  <a:cubicBezTo>
                    <a:pt x="5" y="251"/>
                    <a:pt x="4" y="252"/>
                    <a:pt x="3" y="252"/>
                  </a:cubicBezTo>
                  <a:cubicBezTo>
                    <a:pt x="2" y="252"/>
                    <a:pt x="1" y="251"/>
                    <a:pt x="1" y="250"/>
                  </a:cubicBezTo>
                  <a:close/>
                  <a:moveTo>
                    <a:pt x="1" y="242"/>
                  </a:moveTo>
                  <a:lnTo>
                    <a:pt x="1" y="242"/>
                  </a:lnTo>
                  <a:cubicBezTo>
                    <a:pt x="1" y="241"/>
                    <a:pt x="2" y="240"/>
                    <a:pt x="3" y="240"/>
                  </a:cubicBezTo>
                  <a:cubicBezTo>
                    <a:pt x="5" y="240"/>
                    <a:pt x="5" y="241"/>
                    <a:pt x="5" y="242"/>
                  </a:cubicBezTo>
                  <a:cubicBezTo>
                    <a:pt x="5" y="243"/>
                    <a:pt x="5" y="244"/>
                    <a:pt x="3" y="244"/>
                  </a:cubicBezTo>
                  <a:cubicBezTo>
                    <a:pt x="2" y="244"/>
                    <a:pt x="1" y="243"/>
                    <a:pt x="1" y="242"/>
                  </a:cubicBezTo>
                  <a:close/>
                  <a:moveTo>
                    <a:pt x="2" y="234"/>
                  </a:moveTo>
                  <a:lnTo>
                    <a:pt x="2" y="234"/>
                  </a:lnTo>
                  <a:cubicBezTo>
                    <a:pt x="2" y="233"/>
                    <a:pt x="2" y="232"/>
                    <a:pt x="4" y="232"/>
                  </a:cubicBezTo>
                  <a:cubicBezTo>
                    <a:pt x="5" y="232"/>
                    <a:pt x="6" y="233"/>
                    <a:pt x="6" y="234"/>
                  </a:cubicBezTo>
                  <a:cubicBezTo>
                    <a:pt x="6" y="235"/>
                    <a:pt x="5" y="236"/>
                    <a:pt x="4" y="236"/>
                  </a:cubicBezTo>
                  <a:cubicBezTo>
                    <a:pt x="2"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5" y="208"/>
                    <a:pt x="6" y="209"/>
                    <a:pt x="6" y="210"/>
                  </a:cubicBezTo>
                  <a:cubicBezTo>
                    <a:pt x="6" y="211"/>
                    <a:pt x="5" y="212"/>
                    <a:pt x="4" y="212"/>
                  </a:cubicBezTo>
                  <a:cubicBezTo>
                    <a:pt x="3" y="212"/>
                    <a:pt x="2" y="211"/>
                    <a:pt x="2" y="210"/>
                  </a:cubicBezTo>
                  <a:close/>
                  <a:moveTo>
                    <a:pt x="2" y="202"/>
                  </a:moveTo>
                  <a:lnTo>
                    <a:pt x="2" y="202"/>
                  </a:lnTo>
                  <a:cubicBezTo>
                    <a:pt x="2" y="201"/>
                    <a:pt x="3" y="200"/>
                    <a:pt x="4" y="200"/>
                  </a:cubicBezTo>
                  <a:cubicBezTo>
                    <a:pt x="5" y="200"/>
                    <a:pt x="6" y="201"/>
                    <a:pt x="6" y="202"/>
                  </a:cubicBezTo>
                  <a:cubicBezTo>
                    <a:pt x="6" y="203"/>
                    <a:pt x="5" y="204"/>
                    <a:pt x="4" y="204"/>
                  </a:cubicBezTo>
                  <a:cubicBezTo>
                    <a:pt x="3" y="204"/>
                    <a:pt x="2" y="203"/>
                    <a:pt x="2" y="202"/>
                  </a:cubicBezTo>
                  <a:close/>
                  <a:moveTo>
                    <a:pt x="2" y="194"/>
                  </a:moveTo>
                  <a:lnTo>
                    <a:pt x="2" y="194"/>
                  </a:lnTo>
                  <a:cubicBezTo>
                    <a:pt x="2" y="193"/>
                    <a:pt x="3" y="192"/>
                    <a:pt x="4" y="192"/>
                  </a:cubicBezTo>
                  <a:cubicBezTo>
                    <a:pt x="5" y="192"/>
                    <a:pt x="6" y="193"/>
                    <a:pt x="6" y="194"/>
                  </a:cubicBezTo>
                  <a:cubicBezTo>
                    <a:pt x="6" y="195"/>
                    <a:pt x="5" y="196"/>
                    <a:pt x="4" y="196"/>
                  </a:cubicBezTo>
                  <a:cubicBezTo>
                    <a:pt x="3" y="196"/>
                    <a:pt x="2" y="195"/>
                    <a:pt x="2" y="194"/>
                  </a:cubicBezTo>
                  <a:close/>
                  <a:moveTo>
                    <a:pt x="2" y="186"/>
                  </a:moveTo>
                  <a:lnTo>
                    <a:pt x="2" y="186"/>
                  </a:lnTo>
                  <a:cubicBezTo>
                    <a:pt x="2" y="185"/>
                    <a:pt x="3" y="184"/>
                    <a:pt x="4" y="184"/>
                  </a:cubicBezTo>
                  <a:cubicBezTo>
                    <a:pt x="5" y="184"/>
                    <a:pt x="6" y="185"/>
                    <a:pt x="6" y="186"/>
                  </a:cubicBezTo>
                  <a:cubicBezTo>
                    <a:pt x="6" y="187"/>
                    <a:pt x="5" y="188"/>
                    <a:pt x="4" y="188"/>
                  </a:cubicBezTo>
                  <a:cubicBezTo>
                    <a:pt x="3" y="188"/>
                    <a:pt x="2" y="187"/>
                    <a:pt x="2" y="186"/>
                  </a:cubicBezTo>
                  <a:close/>
                  <a:moveTo>
                    <a:pt x="2" y="178"/>
                  </a:moveTo>
                  <a:lnTo>
                    <a:pt x="2" y="178"/>
                  </a:lnTo>
                  <a:cubicBezTo>
                    <a:pt x="2" y="177"/>
                    <a:pt x="3" y="176"/>
                    <a:pt x="4" y="176"/>
                  </a:cubicBezTo>
                  <a:cubicBezTo>
                    <a:pt x="5" y="176"/>
                    <a:pt x="6" y="177"/>
                    <a:pt x="6" y="178"/>
                  </a:cubicBezTo>
                  <a:cubicBezTo>
                    <a:pt x="6" y="179"/>
                    <a:pt x="5" y="180"/>
                    <a:pt x="4" y="180"/>
                  </a:cubicBezTo>
                  <a:cubicBezTo>
                    <a:pt x="3" y="180"/>
                    <a:pt x="2" y="179"/>
                    <a:pt x="2" y="178"/>
                  </a:cubicBezTo>
                  <a:close/>
                  <a:moveTo>
                    <a:pt x="2" y="170"/>
                  </a:moveTo>
                  <a:lnTo>
                    <a:pt x="2" y="170"/>
                  </a:lnTo>
                  <a:cubicBezTo>
                    <a:pt x="2" y="169"/>
                    <a:pt x="3" y="168"/>
                    <a:pt x="4" y="168"/>
                  </a:cubicBezTo>
                  <a:cubicBezTo>
                    <a:pt x="5" y="168"/>
                    <a:pt x="6" y="169"/>
                    <a:pt x="6" y="170"/>
                  </a:cubicBezTo>
                  <a:cubicBezTo>
                    <a:pt x="6" y="171"/>
                    <a:pt x="5" y="172"/>
                    <a:pt x="4" y="172"/>
                  </a:cubicBezTo>
                  <a:cubicBezTo>
                    <a:pt x="3" y="172"/>
                    <a:pt x="2" y="171"/>
                    <a:pt x="2" y="170"/>
                  </a:cubicBezTo>
                  <a:close/>
                  <a:moveTo>
                    <a:pt x="2" y="162"/>
                  </a:moveTo>
                  <a:lnTo>
                    <a:pt x="2" y="162"/>
                  </a:lnTo>
                  <a:cubicBezTo>
                    <a:pt x="2" y="161"/>
                    <a:pt x="3" y="160"/>
                    <a:pt x="4" y="160"/>
                  </a:cubicBezTo>
                  <a:cubicBezTo>
                    <a:pt x="6" y="160"/>
                    <a:pt x="6" y="161"/>
                    <a:pt x="6" y="162"/>
                  </a:cubicBezTo>
                  <a:cubicBezTo>
                    <a:pt x="6" y="163"/>
                    <a:pt x="6" y="164"/>
                    <a:pt x="4" y="164"/>
                  </a:cubicBezTo>
                  <a:cubicBezTo>
                    <a:pt x="3" y="164"/>
                    <a:pt x="2" y="163"/>
                    <a:pt x="2" y="162"/>
                  </a:cubicBezTo>
                  <a:close/>
                  <a:moveTo>
                    <a:pt x="3" y="154"/>
                  </a:moveTo>
                  <a:lnTo>
                    <a:pt x="3" y="154"/>
                  </a:lnTo>
                  <a:cubicBezTo>
                    <a:pt x="3" y="153"/>
                    <a:pt x="3" y="152"/>
                    <a:pt x="5" y="152"/>
                  </a:cubicBezTo>
                  <a:cubicBezTo>
                    <a:pt x="6" y="152"/>
                    <a:pt x="7" y="153"/>
                    <a:pt x="7" y="154"/>
                  </a:cubicBezTo>
                  <a:cubicBezTo>
                    <a:pt x="7" y="155"/>
                    <a:pt x="6" y="156"/>
                    <a:pt x="5" y="156"/>
                  </a:cubicBezTo>
                  <a:cubicBezTo>
                    <a:pt x="3"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6" y="104"/>
                    <a:pt x="7" y="105"/>
                    <a:pt x="7" y="106"/>
                  </a:cubicBezTo>
                  <a:cubicBezTo>
                    <a:pt x="7" y="107"/>
                    <a:pt x="6" y="108"/>
                    <a:pt x="5" y="108"/>
                  </a:cubicBezTo>
                  <a:cubicBezTo>
                    <a:pt x="4" y="108"/>
                    <a:pt x="3" y="107"/>
                    <a:pt x="3" y="106"/>
                  </a:cubicBezTo>
                  <a:close/>
                  <a:moveTo>
                    <a:pt x="3" y="98"/>
                  </a:moveTo>
                  <a:lnTo>
                    <a:pt x="3" y="98"/>
                  </a:lnTo>
                  <a:cubicBezTo>
                    <a:pt x="3" y="97"/>
                    <a:pt x="4" y="96"/>
                    <a:pt x="5" y="96"/>
                  </a:cubicBezTo>
                  <a:cubicBezTo>
                    <a:pt x="6" y="96"/>
                    <a:pt x="7" y="97"/>
                    <a:pt x="7" y="98"/>
                  </a:cubicBezTo>
                  <a:cubicBezTo>
                    <a:pt x="7" y="99"/>
                    <a:pt x="6" y="100"/>
                    <a:pt x="5" y="100"/>
                  </a:cubicBezTo>
                  <a:cubicBezTo>
                    <a:pt x="4" y="100"/>
                    <a:pt x="3" y="99"/>
                    <a:pt x="3" y="98"/>
                  </a:cubicBezTo>
                  <a:close/>
                  <a:moveTo>
                    <a:pt x="3" y="90"/>
                  </a:moveTo>
                  <a:lnTo>
                    <a:pt x="3" y="90"/>
                  </a:lnTo>
                  <a:cubicBezTo>
                    <a:pt x="3" y="89"/>
                    <a:pt x="4" y="88"/>
                    <a:pt x="5" y="88"/>
                  </a:cubicBezTo>
                  <a:cubicBezTo>
                    <a:pt x="6" y="88"/>
                    <a:pt x="7" y="89"/>
                    <a:pt x="7" y="90"/>
                  </a:cubicBezTo>
                  <a:cubicBezTo>
                    <a:pt x="7" y="91"/>
                    <a:pt x="6" y="92"/>
                    <a:pt x="5" y="92"/>
                  </a:cubicBezTo>
                  <a:cubicBezTo>
                    <a:pt x="4" y="92"/>
                    <a:pt x="3" y="91"/>
                    <a:pt x="3" y="90"/>
                  </a:cubicBezTo>
                  <a:close/>
                  <a:moveTo>
                    <a:pt x="3" y="82"/>
                  </a:moveTo>
                  <a:lnTo>
                    <a:pt x="3" y="82"/>
                  </a:lnTo>
                  <a:cubicBezTo>
                    <a:pt x="3" y="81"/>
                    <a:pt x="4" y="80"/>
                    <a:pt x="5" y="80"/>
                  </a:cubicBezTo>
                  <a:cubicBezTo>
                    <a:pt x="7" y="80"/>
                    <a:pt x="7" y="81"/>
                    <a:pt x="7" y="82"/>
                  </a:cubicBezTo>
                  <a:cubicBezTo>
                    <a:pt x="7" y="83"/>
                    <a:pt x="7" y="84"/>
                    <a:pt x="5" y="84"/>
                  </a:cubicBezTo>
                  <a:cubicBezTo>
                    <a:pt x="4" y="84"/>
                    <a:pt x="3" y="83"/>
                    <a:pt x="3" y="82"/>
                  </a:cubicBezTo>
                  <a:close/>
                  <a:moveTo>
                    <a:pt x="4" y="74"/>
                  </a:moveTo>
                  <a:lnTo>
                    <a:pt x="4" y="74"/>
                  </a:lnTo>
                  <a:cubicBezTo>
                    <a:pt x="4" y="73"/>
                    <a:pt x="4" y="72"/>
                    <a:pt x="6" y="72"/>
                  </a:cubicBezTo>
                  <a:cubicBezTo>
                    <a:pt x="7" y="72"/>
                    <a:pt x="8" y="73"/>
                    <a:pt x="8" y="74"/>
                  </a:cubicBezTo>
                  <a:cubicBezTo>
                    <a:pt x="8" y="75"/>
                    <a:pt x="7" y="76"/>
                    <a:pt x="6" y="76"/>
                  </a:cubicBezTo>
                  <a:cubicBezTo>
                    <a:pt x="4"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5" name="Freeform 484"/>
            <p:cNvSpPr>
              <a:spLocks noEditPoints="1"/>
            </p:cNvSpPr>
            <p:nvPr/>
          </p:nvSpPr>
          <p:spPr bwMode="auto">
            <a:xfrm>
              <a:off x="5137" y="3224"/>
              <a:ext cx="3" cy="28"/>
            </a:xfrm>
            <a:custGeom>
              <a:avLst/>
              <a:gdLst>
                <a:gd name="T0" fmla="*/ 0 w 8"/>
                <a:gd name="T1" fmla="*/ 0 h 92"/>
                <a:gd name="T2" fmla="*/ 0 w 8"/>
                <a:gd name="T3" fmla="*/ 0 h 92"/>
                <a:gd name="T4" fmla="*/ 0 w 8"/>
                <a:gd name="T5" fmla="*/ 0 h 92"/>
                <a:gd name="T6" fmla="*/ 0 w 8"/>
                <a:gd name="T7" fmla="*/ 0 h 92"/>
                <a:gd name="T8" fmla="*/ 0 w 8"/>
                <a:gd name="T9" fmla="*/ 0 h 92"/>
                <a:gd name="T10" fmla="*/ 0 w 8"/>
                <a:gd name="T11" fmla="*/ 0 h 92"/>
                <a:gd name="T12" fmla="*/ 0 w 8"/>
                <a:gd name="T13" fmla="*/ 0 h 92"/>
                <a:gd name="T14" fmla="*/ 0 w 8"/>
                <a:gd name="T15" fmla="*/ 0 h 92"/>
                <a:gd name="T16" fmla="*/ 0 w 8"/>
                <a:gd name="T17" fmla="*/ 0 h 92"/>
                <a:gd name="T18" fmla="*/ 0 w 8"/>
                <a:gd name="T19" fmla="*/ 0 h 92"/>
                <a:gd name="T20" fmla="*/ 0 w 8"/>
                <a:gd name="T21" fmla="*/ 0 h 92"/>
                <a:gd name="T22" fmla="*/ 0 w 8"/>
                <a:gd name="T23" fmla="*/ 0 h 92"/>
                <a:gd name="T24" fmla="*/ 0 w 8"/>
                <a:gd name="T25" fmla="*/ 0 h 92"/>
                <a:gd name="T26" fmla="*/ 0 w 8"/>
                <a:gd name="T27" fmla="*/ 0 h 92"/>
                <a:gd name="T28" fmla="*/ 0 w 8"/>
                <a:gd name="T29" fmla="*/ 0 h 92"/>
                <a:gd name="T30" fmla="*/ 0 w 8"/>
                <a:gd name="T31" fmla="*/ 0 h 92"/>
                <a:gd name="T32" fmla="*/ 0 w 8"/>
                <a:gd name="T33" fmla="*/ 0 h 92"/>
                <a:gd name="T34" fmla="*/ 0 w 8"/>
                <a:gd name="T35" fmla="*/ 0 h 92"/>
                <a:gd name="T36" fmla="*/ 0 w 8"/>
                <a:gd name="T37" fmla="*/ 0 h 92"/>
                <a:gd name="T38" fmla="*/ 0 w 8"/>
                <a:gd name="T39" fmla="*/ 0 h 92"/>
                <a:gd name="T40" fmla="*/ 0 w 8"/>
                <a:gd name="T41" fmla="*/ 0 h 92"/>
                <a:gd name="T42" fmla="*/ 0 w 8"/>
                <a:gd name="T43" fmla="*/ 0 h 92"/>
                <a:gd name="T44" fmla="*/ 0 w 8"/>
                <a:gd name="T45" fmla="*/ 0 h 92"/>
                <a:gd name="T46" fmla="*/ 0 w 8"/>
                <a:gd name="T47" fmla="*/ 0 h 92"/>
                <a:gd name="T48" fmla="*/ 0 w 8"/>
                <a:gd name="T49" fmla="*/ 0 h 92"/>
                <a:gd name="T50" fmla="*/ 0 w 8"/>
                <a:gd name="T51" fmla="*/ 0 h 92"/>
                <a:gd name="T52" fmla="*/ 0 w 8"/>
                <a:gd name="T53" fmla="*/ 0 h 92"/>
                <a:gd name="T54" fmla="*/ 0 w 8"/>
                <a:gd name="T55" fmla="*/ 0 h 92"/>
                <a:gd name="T56" fmla="*/ 0 w 8"/>
                <a:gd name="T57" fmla="*/ 0 h 92"/>
                <a:gd name="T58" fmla="*/ 0 w 8"/>
                <a:gd name="T59" fmla="*/ 0 h 92"/>
                <a:gd name="T60" fmla="*/ 0 w 8"/>
                <a:gd name="T61" fmla="*/ 0 h 92"/>
                <a:gd name="T62" fmla="*/ 0 w 8"/>
                <a:gd name="T63" fmla="*/ 0 h 92"/>
                <a:gd name="T64" fmla="*/ 0 w 8"/>
                <a:gd name="T65" fmla="*/ 0 h 92"/>
                <a:gd name="T66" fmla="*/ 0 w 8"/>
                <a:gd name="T67" fmla="*/ 0 h 92"/>
                <a:gd name="T68" fmla="*/ 0 w 8"/>
                <a:gd name="T69" fmla="*/ 0 h 92"/>
                <a:gd name="T70" fmla="*/ 0 w 8"/>
                <a:gd name="T71" fmla="*/ 0 h 92"/>
                <a:gd name="T72" fmla="*/ 0 w 8"/>
                <a:gd name="T73" fmla="*/ 0 h 92"/>
                <a:gd name="T74" fmla="*/ 0 w 8"/>
                <a:gd name="T75" fmla="*/ 0 h 92"/>
                <a:gd name="T76" fmla="*/ 0 w 8"/>
                <a:gd name="T77" fmla="*/ 0 h 92"/>
                <a:gd name="T78" fmla="*/ 0 w 8"/>
                <a:gd name="T79" fmla="*/ 0 h 92"/>
                <a:gd name="T80" fmla="*/ 0 w 8"/>
                <a:gd name="T81" fmla="*/ 0 h 92"/>
                <a:gd name="T82" fmla="*/ 0 w 8"/>
                <a:gd name="T83" fmla="*/ 0 h 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
                <a:gd name="T127" fmla="*/ 0 h 92"/>
                <a:gd name="T128" fmla="*/ 8 w 8"/>
                <a:gd name="T129" fmla="*/ 92 h 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 h="92">
                  <a:moveTo>
                    <a:pt x="0" y="90"/>
                  </a:moveTo>
                  <a:lnTo>
                    <a:pt x="0" y="90"/>
                  </a:lnTo>
                  <a:cubicBezTo>
                    <a:pt x="0" y="89"/>
                    <a:pt x="1" y="88"/>
                    <a:pt x="2" y="88"/>
                  </a:cubicBezTo>
                  <a:cubicBezTo>
                    <a:pt x="3" y="88"/>
                    <a:pt x="4" y="89"/>
                    <a:pt x="4" y="90"/>
                  </a:cubicBezTo>
                  <a:cubicBezTo>
                    <a:pt x="4" y="91"/>
                    <a:pt x="3" y="92"/>
                    <a:pt x="2" y="92"/>
                  </a:cubicBezTo>
                  <a:cubicBezTo>
                    <a:pt x="1" y="92"/>
                    <a:pt x="0" y="91"/>
                    <a:pt x="0" y="90"/>
                  </a:cubicBezTo>
                  <a:close/>
                  <a:moveTo>
                    <a:pt x="1" y="82"/>
                  </a:moveTo>
                  <a:lnTo>
                    <a:pt x="1" y="82"/>
                  </a:lnTo>
                  <a:cubicBezTo>
                    <a:pt x="1" y="81"/>
                    <a:pt x="2" y="80"/>
                    <a:pt x="3" y="80"/>
                  </a:cubicBezTo>
                  <a:cubicBezTo>
                    <a:pt x="4" y="80"/>
                    <a:pt x="5" y="81"/>
                    <a:pt x="5" y="82"/>
                  </a:cubicBezTo>
                  <a:cubicBezTo>
                    <a:pt x="5" y="83"/>
                    <a:pt x="4" y="84"/>
                    <a:pt x="3" y="84"/>
                  </a:cubicBezTo>
                  <a:cubicBezTo>
                    <a:pt x="2" y="84"/>
                    <a:pt x="1" y="83"/>
                    <a:pt x="1" y="82"/>
                  </a:cubicBezTo>
                  <a:close/>
                  <a:moveTo>
                    <a:pt x="1" y="74"/>
                  </a:moveTo>
                  <a:lnTo>
                    <a:pt x="1" y="74"/>
                  </a:lnTo>
                  <a:cubicBezTo>
                    <a:pt x="1" y="73"/>
                    <a:pt x="2" y="72"/>
                    <a:pt x="3" y="72"/>
                  </a:cubicBezTo>
                  <a:cubicBezTo>
                    <a:pt x="4" y="72"/>
                    <a:pt x="5" y="73"/>
                    <a:pt x="5" y="74"/>
                  </a:cubicBezTo>
                  <a:cubicBezTo>
                    <a:pt x="5" y="75"/>
                    <a:pt x="4" y="76"/>
                    <a:pt x="3" y="76"/>
                  </a:cubicBezTo>
                  <a:cubicBezTo>
                    <a:pt x="2" y="76"/>
                    <a:pt x="1" y="75"/>
                    <a:pt x="1" y="74"/>
                  </a:cubicBezTo>
                  <a:close/>
                  <a:moveTo>
                    <a:pt x="1" y="66"/>
                  </a:moveTo>
                  <a:lnTo>
                    <a:pt x="1" y="66"/>
                  </a:lnTo>
                  <a:cubicBezTo>
                    <a:pt x="1" y="65"/>
                    <a:pt x="2" y="64"/>
                    <a:pt x="3" y="64"/>
                  </a:cubicBezTo>
                  <a:cubicBezTo>
                    <a:pt x="4" y="64"/>
                    <a:pt x="5" y="65"/>
                    <a:pt x="5" y="66"/>
                  </a:cubicBezTo>
                  <a:cubicBezTo>
                    <a:pt x="5" y="67"/>
                    <a:pt x="4" y="68"/>
                    <a:pt x="3" y="68"/>
                  </a:cubicBezTo>
                  <a:cubicBezTo>
                    <a:pt x="2" y="68"/>
                    <a:pt x="1" y="67"/>
                    <a:pt x="1" y="66"/>
                  </a:cubicBezTo>
                  <a:close/>
                  <a:moveTo>
                    <a:pt x="2" y="58"/>
                  </a:moveTo>
                  <a:lnTo>
                    <a:pt x="2" y="58"/>
                  </a:lnTo>
                  <a:cubicBezTo>
                    <a:pt x="2" y="57"/>
                    <a:pt x="3" y="56"/>
                    <a:pt x="4" y="56"/>
                  </a:cubicBezTo>
                  <a:cubicBezTo>
                    <a:pt x="5" y="56"/>
                    <a:pt x="6" y="57"/>
                    <a:pt x="6" y="58"/>
                  </a:cubicBezTo>
                  <a:cubicBezTo>
                    <a:pt x="6" y="59"/>
                    <a:pt x="5" y="60"/>
                    <a:pt x="4" y="60"/>
                  </a:cubicBezTo>
                  <a:cubicBezTo>
                    <a:pt x="3" y="60"/>
                    <a:pt x="2" y="59"/>
                    <a:pt x="2" y="58"/>
                  </a:cubicBezTo>
                  <a:close/>
                  <a:moveTo>
                    <a:pt x="2" y="50"/>
                  </a:moveTo>
                  <a:lnTo>
                    <a:pt x="2" y="50"/>
                  </a:lnTo>
                  <a:cubicBezTo>
                    <a:pt x="2" y="49"/>
                    <a:pt x="3" y="48"/>
                    <a:pt x="4" y="48"/>
                  </a:cubicBezTo>
                  <a:cubicBezTo>
                    <a:pt x="5" y="48"/>
                    <a:pt x="6" y="49"/>
                    <a:pt x="6" y="50"/>
                  </a:cubicBezTo>
                  <a:cubicBezTo>
                    <a:pt x="6" y="51"/>
                    <a:pt x="5" y="52"/>
                    <a:pt x="4" y="52"/>
                  </a:cubicBezTo>
                  <a:cubicBezTo>
                    <a:pt x="3" y="52"/>
                    <a:pt x="2" y="51"/>
                    <a:pt x="2" y="50"/>
                  </a:cubicBezTo>
                  <a:close/>
                  <a:moveTo>
                    <a:pt x="2" y="42"/>
                  </a:moveTo>
                  <a:lnTo>
                    <a:pt x="2" y="42"/>
                  </a:lnTo>
                  <a:cubicBezTo>
                    <a:pt x="2" y="41"/>
                    <a:pt x="3" y="40"/>
                    <a:pt x="4" y="40"/>
                  </a:cubicBezTo>
                  <a:cubicBezTo>
                    <a:pt x="6" y="40"/>
                    <a:pt x="6" y="41"/>
                    <a:pt x="6" y="42"/>
                  </a:cubicBezTo>
                  <a:cubicBezTo>
                    <a:pt x="6" y="43"/>
                    <a:pt x="6" y="44"/>
                    <a:pt x="4" y="44"/>
                  </a:cubicBezTo>
                  <a:cubicBezTo>
                    <a:pt x="3" y="44"/>
                    <a:pt x="2" y="43"/>
                    <a:pt x="2"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4" y="18"/>
                  </a:moveTo>
                  <a:lnTo>
                    <a:pt x="4" y="18"/>
                  </a:lnTo>
                  <a:cubicBezTo>
                    <a:pt x="4" y="17"/>
                    <a:pt x="4" y="16"/>
                    <a:pt x="6" y="16"/>
                  </a:cubicBezTo>
                  <a:cubicBezTo>
                    <a:pt x="7" y="16"/>
                    <a:pt x="8" y="17"/>
                    <a:pt x="8" y="18"/>
                  </a:cubicBezTo>
                  <a:cubicBezTo>
                    <a:pt x="8" y="19"/>
                    <a:pt x="7" y="20"/>
                    <a:pt x="6" y="20"/>
                  </a:cubicBezTo>
                  <a:cubicBezTo>
                    <a:pt x="4"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6" name="Freeform 485"/>
            <p:cNvSpPr>
              <a:spLocks noEditPoints="1"/>
            </p:cNvSpPr>
            <p:nvPr/>
          </p:nvSpPr>
          <p:spPr bwMode="auto">
            <a:xfrm>
              <a:off x="5245" y="3132"/>
              <a:ext cx="3" cy="46"/>
            </a:xfrm>
            <a:custGeom>
              <a:avLst/>
              <a:gdLst>
                <a:gd name="T0" fmla="*/ 0 w 8"/>
                <a:gd name="T1" fmla="*/ 0 h 148"/>
                <a:gd name="T2" fmla="*/ 0 w 8"/>
                <a:gd name="T3" fmla="*/ 0 h 148"/>
                <a:gd name="T4" fmla="*/ 0 w 8"/>
                <a:gd name="T5" fmla="*/ 0 h 148"/>
                <a:gd name="T6" fmla="*/ 0 w 8"/>
                <a:gd name="T7" fmla="*/ 0 h 148"/>
                <a:gd name="T8" fmla="*/ 0 w 8"/>
                <a:gd name="T9" fmla="*/ 0 h 148"/>
                <a:gd name="T10" fmla="*/ 0 w 8"/>
                <a:gd name="T11" fmla="*/ 0 h 148"/>
                <a:gd name="T12" fmla="*/ 0 w 8"/>
                <a:gd name="T13" fmla="*/ 0 h 148"/>
                <a:gd name="T14" fmla="*/ 0 w 8"/>
                <a:gd name="T15" fmla="*/ 0 h 148"/>
                <a:gd name="T16" fmla="*/ 0 w 8"/>
                <a:gd name="T17" fmla="*/ 0 h 148"/>
                <a:gd name="T18" fmla="*/ 0 w 8"/>
                <a:gd name="T19" fmla="*/ 0 h 148"/>
                <a:gd name="T20" fmla="*/ 0 w 8"/>
                <a:gd name="T21" fmla="*/ 0 h 148"/>
                <a:gd name="T22" fmla="*/ 0 w 8"/>
                <a:gd name="T23" fmla="*/ 0 h 148"/>
                <a:gd name="T24" fmla="*/ 0 w 8"/>
                <a:gd name="T25" fmla="*/ 0 h 148"/>
                <a:gd name="T26" fmla="*/ 0 w 8"/>
                <a:gd name="T27" fmla="*/ 0 h 148"/>
                <a:gd name="T28" fmla="*/ 0 w 8"/>
                <a:gd name="T29" fmla="*/ 0 h 148"/>
                <a:gd name="T30" fmla="*/ 0 w 8"/>
                <a:gd name="T31" fmla="*/ 0 h 148"/>
                <a:gd name="T32" fmla="*/ 0 w 8"/>
                <a:gd name="T33" fmla="*/ 0 h 148"/>
                <a:gd name="T34" fmla="*/ 0 w 8"/>
                <a:gd name="T35" fmla="*/ 0 h 148"/>
                <a:gd name="T36" fmla="*/ 0 w 8"/>
                <a:gd name="T37" fmla="*/ 0 h 148"/>
                <a:gd name="T38" fmla="*/ 0 w 8"/>
                <a:gd name="T39" fmla="*/ 0 h 148"/>
                <a:gd name="T40" fmla="*/ 0 w 8"/>
                <a:gd name="T41" fmla="*/ 0 h 148"/>
                <a:gd name="T42" fmla="*/ 0 w 8"/>
                <a:gd name="T43" fmla="*/ 0 h 148"/>
                <a:gd name="T44" fmla="*/ 0 w 8"/>
                <a:gd name="T45" fmla="*/ 0 h 148"/>
                <a:gd name="T46" fmla="*/ 0 w 8"/>
                <a:gd name="T47" fmla="*/ 0 h 148"/>
                <a:gd name="T48" fmla="*/ 0 w 8"/>
                <a:gd name="T49" fmla="*/ 0 h 148"/>
                <a:gd name="T50" fmla="*/ 0 w 8"/>
                <a:gd name="T51" fmla="*/ 0 h 148"/>
                <a:gd name="T52" fmla="*/ 0 w 8"/>
                <a:gd name="T53" fmla="*/ 0 h 148"/>
                <a:gd name="T54" fmla="*/ 0 w 8"/>
                <a:gd name="T55" fmla="*/ 0 h 148"/>
                <a:gd name="T56" fmla="*/ 0 w 8"/>
                <a:gd name="T57" fmla="*/ 0 h 148"/>
                <a:gd name="T58" fmla="*/ 0 w 8"/>
                <a:gd name="T59" fmla="*/ 0 h 148"/>
                <a:gd name="T60" fmla="*/ 0 w 8"/>
                <a:gd name="T61" fmla="*/ 0 h 148"/>
                <a:gd name="T62" fmla="*/ 0 w 8"/>
                <a:gd name="T63" fmla="*/ 0 h 148"/>
                <a:gd name="T64" fmla="*/ 0 w 8"/>
                <a:gd name="T65" fmla="*/ 0 h 148"/>
                <a:gd name="T66" fmla="*/ 0 w 8"/>
                <a:gd name="T67" fmla="*/ 0 h 148"/>
                <a:gd name="T68" fmla="*/ 0 w 8"/>
                <a:gd name="T69" fmla="*/ 0 h 148"/>
                <a:gd name="T70" fmla="*/ 0 w 8"/>
                <a:gd name="T71" fmla="*/ 0 h 148"/>
                <a:gd name="T72" fmla="*/ 0 w 8"/>
                <a:gd name="T73" fmla="*/ 0 h 148"/>
                <a:gd name="T74" fmla="*/ 0 w 8"/>
                <a:gd name="T75" fmla="*/ 0 h 148"/>
                <a:gd name="T76" fmla="*/ 0 w 8"/>
                <a:gd name="T77" fmla="*/ 0 h 148"/>
                <a:gd name="T78" fmla="*/ 0 w 8"/>
                <a:gd name="T79" fmla="*/ 0 h 148"/>
                <a:gd name="T80" fmla="*/ 0 w 8"/>
                <a:gd name="T81" fmla="*/ 0 h 148"/>
                <a:gd name="T82" fmla="*/ 0 w 8"/>
                <a:gd name="T83" fmla="*/ 0 h 148"/>
                <a:gd name="T84" fmla="*/ 0 w 8"/>
                <a:gd name="T85" fmla="*/ 0 h 148"/>
                <a:gd name="T86" fmla="*/ 0 w 8"/>
                <a:gd name="T87" fmla="*/ 0 h 1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
                <a:gd name="T133" fmla="*/ 0 h 148"/>
                <a:gd name="T134" fmla="*/ 8 w 8"/>
                <a:gd name="T135" fmla="*/ 148 h 1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 h="148">
                  <a:moveTo>
                    <a:pt x="0" y="146"/>
                  </a:moveTo>
                  <a:lnTo>
                    <a:pt x="0" y="146"/>
                  </a:lnTo>
                  <a:cubicBezTo>
                    <a:pt x="0" y="145"/>
                    <a:pt x="1" y="144"/>
                    <a:pt x="2" y="144"/>
                  </a:cubicBezTo>
                  <a:cubicBezTo>
                    <a:pt x="3" y="144"/>
                    <a:pt x="4" y="145"/>
                    <a:pt x="4" y="146"/>
                  </a:cubicBezTo>
                  <a:cubicBezTo>
                    <a:pt x="4" y="147"/>
                    <a:pt x="3" y="148"/>
                    <a:pt x="2" y="148"/>
                  </a:cubicBezTo>
                  <a:cubicBezTo>
                    <a:pt x="1" y="148"/>
                    <a:pt x="0" y="147"/>
                    <a:pt x="0" y="146"/>
                  </a:cubicBezTo>
                  <a:close/>
                  <a:moveTo>
                    <a:pt x="0" y="138"/>
                  </a:moveTo>
                  <a:lnTo>
                    <a:pt x="0" y="138"/>
                  </a:lnTo>
                  <a:cubicBezTo>
                    <a:pt x="0" y="137"/>
                    <a:pt x="1" y="136"/>
                    <a:pt x="2" y="136"/>
                  </a:cubicBezTo>
                  <a:cubicBezTo>
                    <a:pt x="3" y="136"/>
                    <a:pt x="4" y="137"/>
                    <a:pt x="4" y="138"/>
                  </a:cubicBezTo>
                  <a:cubicBezTo>
                    <a:pt x="4" y="139"/>
                    <a:pt x="3" y="140"/>
                    <a:pt x="2" y="140"/>
                  </a:cubicBezTo>
                  <a:cubicBezTo>
                    <a:pt x="1" y="140"/>
                    <a:pt x="0" y="139"/>
                    <a:pt x="0" y="138"/>
                  </a:cubicBezTo>
                  <a:close/>
                  <a:moveTo>
                    <a:pt x="1" y="130"/>
                  </a:moveTo>
                  <a:lnTo>
                    <a:pt x="1" y="130"/>
                  </a:lnTo>
                  <a:cubicBezTo>
                    <a:pt x="1" y="129"/>
                    <a:pt x="1" y="128"/>
                    <a:pt x="3" y="128"/>
                  </a:cubicBezTo>
                  <a:cubicBezTo>
                    <a:pt x="4" y="128"/>
                    <a:pt x="5" y="129"/>
                    <a:pt x="5" y="130"/>
                  </a:cubicBezTo>
                  <a:cubicBezTo>
                    <a:pt x="5" y="131"/>
                    <a:pt x="4" y="132"/>
                    <a:pt x="3" y="132"/>
                  </a:cubicBezTo>
                  <a:cubicBezTo>
                    <a:pt x="1" y="132"/>
                    <a:pt x="1" y="131"/>
                    <a:pt x="1" y="130"/>
                  </a:cubicBezTo>
                  <a:close/>
                  <a:moveTo>
                    <a:pt x="1" y="122"/>
                  </a:moveTo>
                  <a:lnTo>
                    <a:pt x="1" y="122"/>
                  </a:lnTo>
                  <a:cubicBezTo>
                    <a:pt x="1" y="121"/>
                    <a:pt x="2" y="120"/>
                    <a:pt x="3" y="120"/>
                  </a:cubicBezTo>
                  <a:cubicBezTo>
                    <a:pt x="4" y="120"/>
                    <a:pt x="5" y="121"/>
                    <a:pt x="5" y="122"/>
                  </a:cubicBezTo>
                  <a:cubicBezTo>
                    <a:pt x="5" y="123"/>
                    <a:pt x="4" y="124"/>
                    <a:pt x="3" y="124"/>
                  </a:cubicBezTo>
                  <a:cubicBezTo>
                    <a:pt x="2" y="124"/>
                    <a:pt x="1" y="123"/>
                    <a:pt x="1" y="122"/>
                  </a:cubicBezTo>
                  <a:close/>
                  <a:moveTo>
                    <a:pt x="1" y="114"/>
                  </a:moveTo>
                  <a:lnTo>
                    <a:pt x="1" y="114"/>
                  </a:lnTo>
                  <a:cubicBezTo>
                    <a:pt x="1" y="113"/>
                    <a:pt x="2" y="112"/>
                    <a:pt x="3" y="112"/>
                  </a:cubicBezTo>
                  <a:cubicBezTo>
                    <a:pt x="4" y="112"/>
                    <a:pt x="5" y="113"/>
                    <a:pt x="5" y="114"/>
                  </a:cubicBezTo>
                  <a:cubicBezTo>
                    <a:pt x="5" y="115"/>
                    <a:pt x="4" y="116"/>
                    <a:pt x="3" y="116"/>
                  </a:cubicBezTo>
                  <a:cubicBezTo>
                    <a:pt x="2" y="116"/>
                    <a:pt x="1" y="115"/>
                    <a:pt x="1" y="114"/>
                  </a:cubicBezTo>
                  <a:close/>
                  <a:moveTo>
                    <a:pt x="1" y="106"/>
                  </a:moveTo>
                  <a:lnTo>
                    <a:pt x="1" y="106"/>
                  </a:lnTo>
                  <a:cubicBezTo>
                    <a:pt x="1" y="105"/>
                    <a:pt x="2" y="104"/>
                    <a:pt x="3" y="104"/>
                  </a:cubicBezTo>
                  <a:cubicBezTo>
                    <a:pt x="4" y="104"/>
                    <a:pt x="5" y="105"/>
                    <a:pt x="5" y="106"/>
                  </a:cubicBezTo>
                  <a:cubicBezTo>
                    <a:pt x="5" y="107"/>
                    <a:pt x="4" y="108"/>
                    <a:pt x="3" y="108"/>
                  </a:cubicBezTo>
                  <a:cubicBezTo>
                    <a:pt x="2" y="108"/>
                    <a:pt x="1" y="107"/>
                    <a:pt x="1" y="106"/>
                  </a:cubicBezTo>
                  <a:close/>
                  <a:moveTo>
                    <a:pt x="2" y="98"/>
                  </a:moveTo>
                  <a:lnTo>
                    <a:pt x="2" y="98"/>
                  </a:lnTo>
                  <a:cubicBezTo>
                    <a:pt x="2" y="97"/>
                    <a:pt x="2" y="96"/>
                    <a:pt x="4" y="96"/>
                  </a:cubicBezTo>
                  <a:cubicBezTo>
                    <a:pt x="5" y="96"/>
                    <a:pt x="6" y="97"/>
                    <a:pt x="6" y="98"/>
                  </a:cubicBezTo>
                  <a:cubicBezTo>
                    <a:pt x="6" y="99"/>
                    <a:pt x="5" y="100"/>
                    <a:pt x="4" y="100"/>
                  </a:cubicBezTo>
                  <a:cubicBezTo>
                    <a:pt x="2" y="100"/>
                    <a:pt x="2" y="99"/>
                    <a:pt x="2" y="98"/>
                  </a:cubicBezTo>
                  <a:close/>
                  <a:moveTo>
                    <a:pt x="2" y="90"/>
                  </a:moveTo>
                  <a:lnTo>
                    <a:pt x="2" y="90"/>
                  </a:lnTo>
                  <a:cubicBezTo>
                    <a:pt x="2" y="89"/>
                    <a:pt x="3" y="88"/>
                    <a:pt x="4" y="88"/>
                  </a:cubicBezTo>
                  <a:cubicBezTo>
                    <a:pt x="5" y="88"/>
                    <a:pt x="6" y="89"/>
                    <a:pt x="6" y="90"/>
                  </a:cubicBezTo>
                  <a:cubicBezTo>
                    <a:pt x="6" y="91"/>
                    <a:pt x="5" y="92"/>
                    <a:pt x="4" y="92"/>
                  </a:cubicBezTo>
                  <a:cubicBezTo>
                    <a:pt x="3" y="92"/>
                    <a:pt x="2" y="91"/>
                    <a:pt x="2" y="90"/>
                  </a:cubicBezTo>
                  <a:close/>
                  <a:moveTo>
                    <a:pt x="2" y="82"/>
                  </a:moveTo>
                  <a:lnTo>
                    <a:pt x="2" y="82"/>
                  </a:lnTo>
                  <a:cubicBezTo>
                    <a:pt x="2" y="81"/>
                    <a:pt x="3" y="80"/>
                    <a:pt x="4" y="80"/>
                  </a:cubicBezTo>
                  <a:cubicBezTo>
                    <a:pt x="5" y="80"/>
                    <a:pt x="6" y="81"/>
                    <a:pt x="6" y="82"/>
                  </a:cubicBezTo>
                  <a:cubicBezTo>
                    <a:pt x="6" y="83"/>
                    <a:pt x="5" y="84"/>
                    <a:pt x="4" y="84"/>
                  </a:cubicBezTo>
                  <a:cubicBezTo>
                    <a:pt x="3" y="84"/>
                    <a:pt x="2" y="83"/>
                    <a:pt x="2" y="82"/>
                  </a:cubicBezTo>
                  <a:close/>
                  <a:moveTo>
                    <a:pt x="2" y="74"/>
                  </a:moveTo>
                  <a:lnTo>
                    <a:pt x="2" y="74"/>
                  </a:lnTo>
                  <a:cubicBezTo>
                    <a:pt x="2" y="73"/>
                    <a:pt x="3" y="72"/>
                    <a:pt x="4" y="72"/>
                  </a:cubicBezTo>
                  <a:cubicBezTo>
                    <a:pt x="5" y="72"/>
                    <a:pt x="6" y="73"/>
                    <a:pt x="6" y="74"/>
                  </a:cubicBezTo>
                  <a:cubicBezTo>
                    <a:pt x="6" y="75"/>
                    <a:pt x="5" y="76"/>
                    <a:pt x="4" y="76"/>
                  </a:cubicBezTo>
                  <a:cubicBezTo>
                    <a:pt x="3" y="76"/>
                    <a:pt x="2" y="75"/>
                    <a:pt x="2" y="74"/>
                  </a:cubicBezTo>
                  <a:close/>
                  <a:moveTo>
                    <a:pt x="2" y="66"/>
                  </a:moveTo>
                  <a:lnTo>
                    <a:pt x="2" y="66"/>
                  </a:lnTo>
                  <a:cubicBezTo>
                    <a:pt x="2" y="65"/>
                    <a:pt x="3" y="64"/>
                    <a:pt x="4" y="64"/>
                  </a:cubicBezTo>
                  <a:cubicBezTo>
                    <a:pt x="6" y="64"/>
                    <a:pt x="6" y="65"/>
                    <a:pt x="6" y="66"/>
                  </a:cubicBezTo>
                  <a:cubicBezTo>
                    <a:pt x="6" y="67"/>
                    <a:pt x="6" y="68"/>
                    <a:pt x="4" y="68"/>
                  </a:cubicBezTo>
                  <a:cubicBezTo>
                    <a:pt x="3" y="68"/>
                    <a:pt x="2" y="67"/>
                    <a:pt x="2" y="66"/>
                  </a:cubicBezTo>
                  <a:close/>
                  <a:moveTo>
                    <a:pt x="3" y="58"/>
                  </a:moveTo>
                  <a:lnTo>
                    <a:pt x="3" y="58"/>
                  </a:lnTo>
                  <a:cubicBezTo>
                    <a:pt x="3" y="57"/>
                    <a:pt x="4" y="56"/>
                    <a:pt x="5" y="56"/>
                  </a:cubicBezTo>
                  <a:cubicBezTo>
                    <a:pt x="6" y="56"/>
                    <a:pt x="7" y="57"/>
                    <a:pt x="7" y="58"/>
                  </a:cubicBezTo>
                  <a:cubicBezTo>
                    <a:pt x="7" y="59"/>
                    <a:pt x="6" y="60"/>
                    <a:pt x="5" y="60"/>
                  </a:cubicBezTo>
                  <a:cubicBezTo>
                    <a:pt x="4" y="60"/>
                    <a:pt x="3" y="59"/>
                    <a:pt x="3" y="58"/>
                  </a:cubicBezTo>
                  <a:close/>
                  <a:moveTo>
                    <a:pt x="3" y="50"/>
                  </a:moveTo>
                  <a:lnTo>
                    <a:pt x="3" y="50"/>
                  </a:lnTo>
                  <a:cubicBezTo>
                    <a:pt x="3" y="49"/>
                    <a:pt x="4" y="48"/>
                    <a:pt x="5" y="48"/>
                  </a:cubicBezTo>
                  <a:cubicBezTo>
                    <a:pt x="6" y="48"/>
                    <a:pt x="7" y="49"/>
                    <a:pt x="7" y="50"/>
                  </a:cubicBezTo>
                  <a:cubicBezTo>
                    <a:pt x="7" y="51"/>
                    <a:pt x="6" y="52"/>
                    <a:pt x="5" y="52"/>
                  </a:cubicBezTo>
                  <a:cubicBezTo>
                    <a:pt x="4" y="52"/>
                    <a:pt x="3" y="51"/>
                    <a:pt x="3" y="50"/>
                  </a:cubicBezTo>
                  <a:close/>
                  <a:moveTo>
                    <a:pt x="3" y="42"/>
                  </a:moveTo>
                  <a:lnTo>
                    <a:pt x="3" y="42"/>
                  </a:lnTo>
                  <a:cubicBezTo>
                    <a:pt x="3" y="41"/>
                    <a:pt x="4" y="40"/>
                    <a:pt x="5" y="40"/>
                  </a:cubicBezTo>
                  <a:cubicBezTo>
                    <a:pt x="6" y="40"/>
                    <a:pt x="7" y="41"/>
                    <a:pt x="7" y="42"/>
                  </a:cubicBezTo>
                  <a:cubicBezTo>
                    <a:pt x="7" y="43"/>
                    <a:pt x="6" y="44"/>
                    <a:pt x="5" y="44"/>
                  </a:cubicBezTo>
                  <a:cubicBezTo>
                    <a:pt x="4" y="44"/>
                    <a:pt x="3" y="43"/>
                    <a:pt x="3"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4" y="26"/>
                  </a:moveTo>
                  <a:lnTo>
                    <a:pt x="4" y="26"/>
                  </a:lnTo>
                  <a:cubicBezTo>
                    <a:pt x="4" y="25"/>
                    <a:pt x="4" y="24"/>
                    <a:pt x="6" y="24"/>
                  </a:cubicBezTo>
                  <a:cubicBezTo>
                    <a:pt x="7" y="24"/>
                    <a:pt x="8" y="25"/>
                    <a:pt x="8" y="26"/>
                  </a:cubicBezTo>
                  <a:cubicBezTo>
                    <a:pt x="8" y="27"/>
                    <a:pt x="7" y="28"/>
                    <a:pt x="6" y="28"/>
                  </a:cubicBezTo>
                  <a:cubicBezTo>
                    <a:pt x="4"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7" name="Freeform 486"/>
            <p:cNvSpPr>
              <a:spLocks noEditPoints="1"/>
            </p:cNvSpPr>
            <p:nvPr/>
          </p:nvSpPr>
          <p:spPr bwMode="auto">
            <a:xfrm>
              <a:off x="5406" y="3025"/>
              <a:ext cx="2" cy="34"/>
            </a:xfrm>
            <a:custGeom>
              <a:avLst/>
              <a:gdLst>
                <a:gd name="T0" fmla="*/ 0 w 8"/>
                <a:gd name="T1" fmla="*/ 0 h 108"/>
                <a:gd name="T2" fmla="*/ 0 w 8"/>
                <a:gd name="T3" fmla="*/ 0 h 108"/>
                <a:gd name="T4" fmla="*/ 0 w 8"/>
                <a:gd name="T5" fmla="*/ 0 h 108"/>
                <a:gd name="T6" fmla="*/ 0 w 8"/>
                <a:gd name="T7" fmla="*/ 0 h 108"/>
                <a:gd name="T8" fmla="*/ 0 w 8"/>
                <a:gd name="T9" fmla="*/ 0 h 108"/>
                <a:gd name="T10" fmla="*/ 0 w 8"/>
                <a:gd name="T11" fmla="*/ 0 h 108"/>
                <a:gd name="T12" fmla="*/ 0 w 8"/>
                <a:gd name="T13" fmla="*/ 0 h 108"/>
                <a:gd name="T14" fmla="*/ 0 w 8"/>
                <a:gd name="T15" fmla="*/ 0 h 108"/>
                <a:gd name="T16" fmla="*/ 0 w 8"/>
                <a:gd name="T17" fmla="*/ 0 h 108"/>
                <a:gd name="T18" fmla="*/ 0 w 8"/>
                <a:gd name="T19" fmla="*/ 0 h 108"/>
                <a:gd name="T20" fmla="*/ 0 w 8"/>
                <a:gd name="T21" fmla="*/ 0 h 108"/>
                <a:gd name="T22" fmla="*/ 0 w 8"/>
                <a:gd name="T23" fmla="*/ 0 h 108"/>
                <a:gd name="T24" fmla="*/ 0 w 8"/>
                <a:gd name="T25" fmla="*/ 0 h 108"/>
                <a:gd name="T26" fmla="*/ 0 w 8"/>
                <a:gd name="T27" fmla="*/ 0 h 108"/>
                <a:gd name="T28" fmla="*/ 0 w 8"/>
                <a:gd name="T29" fmla="*/ 0 h 108"/>
                <a:gd name="T30" fmla="*/ 0 w 8"/>
                <a:gd name="T31" fmla="*/ 0 h 108"/>
                <a:gd name="T32" fmla="*/ 0 w 8"/>
                <a:gd name="T33" fmla="*/ 0 h 108"/>
                <a:gd name="T34" fmla="*/ 0 w 8"/>
                <a:gd name="T35" fmla="*/ 0 h 108"/>
                <a:gd name="T36" fmla="*/ 0 w 8"/>
                <a:gd name="T37" fmla="*/ 0 h 108"/>
                <a:gd name="T38" fmla="*/ 0 w 8"/>
                <a:gd name="T39" fmla="*/ 0 h 108"/>
                <a:gd name="T40" fmla="*/ 0 w 8"/>
                <a:gd name="T41" fmla="*/ 0 h 108"/>
                <a:gd name="T42" fmla="*/ 0 w 8"/>
                <a:gd name="T43" fmla="*/ 0 h 108"/>
                <a:gd name="T44" fmla="*/ 0 w 8"/>
                <a:gd name="T45" fmla="*/ 0 h 108"/>
                <a:gd name="T46" fmla="*/ 0 w 8"/>
                <a:gd name="T47" fmla="*/ 0 h 108"/>
                <a:gd name="T48" fmla="*/ 0 w 8"/>
                <a:gd name="T49" fmla="*/ 0 h 108"/>
                <a:gd name="T50" fmla="*/ 0 w 8"/>
                <a:gd name="T51" fmla="*/ 0 h 108"/>
                <a:gd name="T52" fmla="*/ 0 w 8"/>
                <a:gd name="T53" fmla="*/ 0 h 108"/>
                <a:gd name="T54" fmla="*/ 0 w 8"/>
                <a:gd name="T55" fmla="*/ 0 h 108"/>
                <a:gd name="T56" fmla="*/ 0 w 8"/>
                <a:gd name="T57" fmla="*/ 0 h 108"/>
                <a:gd name="T58" fmla="*/ 0 w 8"/>
                <a:gd name="T59" fmla="*/ 0 h 108"/>
                <a:gd name="T60" fmla="*/ 0 w 8"/>
                <a:gd name="T61" fmla="*/ 0 h 108"/>
                <a:gd name="T62" fmla="*/ 0 w 8"/>
                <a:gd name="T63" fmla="*/ 0 h 108"/>
                <a:gd name="T64" fmla="*/ 0 w 8"/>
                <a:gd name="T65" fmla="*/ 0 h 108"/>
                <a:gd name="T66" fmla="*/ 0 w 8"/>
                <a:gd name="T67" fmla="*/ 0 h 108"/>
                <a:gd name="T68" fmla="*/ 0 w 8"/>
                <a:gd name="T69" fmla="*/ 0 h 108"/>
                <a:gd name="T70" fmla="*/ 0 w 8"/>
                <a:gd name="T71" fmla="*/ 0 h 108"/>
                <a:gd name="T72" fmla="*/ 0 w 8"/>
                <a:gd name="T73" fmla="*/ 0 h 108"/>
                <a:gd name="T74" fmla="*/ 0 w 8"/>
                <a:gd name="T75" fmla="*/ 0 h 108"/>
                <a:gd name="T76" fmla="*/ 0 w 8"/>
                <a:gd name="T77" fmla="*/ 0 h 108"/>
                <a:gd name="T78" fmla="*/ 0 w 8"/>
                <a:gd name="T79" fmla="*/ 0 h 108"/>
                <a:gd name="T80" fmla="*/ 0 w 8"/>
                <a:gd name="T81" fmla="*/ 0 h 108"/>
                <a:gd name="T82" fmla="*/ 0 w 8"/>
                <a:gd name="T83" fmla="*/ 0 h 108"/>
                <a:gd name="T84" fmla="*/ 0 w 8"/>
                <a:gd name="T85" fmla="*/ 0 h 108"/>
                <a:gd name="T86" fmla="*/ 0 w 8"/>
                <a:gd name="T87" fmla="*/ 0 h 108"/>
                <a:gd name="T88" fmla="*/ 0 w 8"/>
                <a:gd name="T89" fmla="*/ 0 h 108"/>
                <a:gd name="T90" fmla="*/ 0 w 8"/>
                <a:gd name="T91" fmla="*/ 0 h 108"/>
                <a:gd name="T92" fmla="*/ 0 w 8"/>
                <a:gd name="T93" fmla="*/ 0 h 108"/>
                <a:gd name="T94" fmla="*/ 0 w 8"/>
                <a:gd name="T95" fmla="*/ 0 h 108"/>
                <a:gd name="T96" fmla="*/ 0 w 8"/>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108"/>
                <a:gd name="T149" fmla="*/ 8 w 8"/>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108">
                  <a:moveTo>
                    <a:pt x="0" y="106"/>
                  </a:moveTo>
                  <a:lnTo>
                    <a:pt x="0" y="106"/>
                  </a:lnTo>
                  <a:cubicBezTo>
                    <a:pt x="0" y="105"/>
                    <a:pt x="1" y="104"/>
                    <a:pt x="2" y="104"/>
                  </a:cubicBezTo>
                  <a:cubicBezTo>
                    <a:pt x="3" y="104"/>
                    <a:pt x="4" y="105"/>
                    <a:pt x="4" y="106"/>
                  </a:cubicBezTo>
                  <a:cubicBezTo>
                    <a:pt x="4" y="107"/>
                    <a:pt x="3" y="108"/>
                    <a:pt x="2" y="108"/>
                  </a:cubicBezTo>
                  <a:cubicBezTo>
                    <a:pt x="1" y="108"/>
                    <a:pt x="0" y="107"/>
                    <a:pt x="0" y="106"/>
                  </a:cubicBezTo>
                  <a:close/>
                  <a:moveTo>
                    <a:pt x="0" y="98"/>
                  </a:moveTo>
                  <a:lnTo>
                    <a:pt x="0" y="98"/>
                  </a:lnTo>
                  <a:cubicBezTo>
                    <a:pt x="0" y="97"/>
                    <a:pt x="1" y="96"/>
                    <a:pt x="2" y="96"/>
                  </a:cubicBezTo>
                  <a:cubicBezTo>
                    <a:pt x="3" y="96"/>
                    <a:pt x="4" y="97"/>
                    <a:pt x="4" y="98"/>
                  </a:cubicBezTo>
                  <a:cubicBezTo>
                    <a:pt x="4" y="99"/>
                    <a:pt x="3" y="100"/>
                    <a:pt x="2" y="100"/>
                  </a:cubicBezTo>
                  <a:cubicBezTo>
                    <a:pt x="1" y="100"/>
                    <a:pt x="0" y="99"/>
                    <a:pt x="0" y="98"/>
                  </a:cubicBezTo>
                  <a:close/>
                  <a:moveTo>
                    <a:pt x="0" y="90"/>
                  </a:moveTo>
                  <a:lnTo>
                    <a:pt x="0" y="90"/>
                  </a:lnTo>
                  <a:cubicBezTo>
                    <a:pt x="0" y="89"/>
                    <a:pt x="1" y="88"/>
                    <a:pt x="2" y="88"/>
                  </a:cubicBezTo>
                  <a:cubicBezTo>
                    <a:pt x="3" y="88"/>
                    <a:pt x="4" y="89"/>
                    <a:pt x="4" y="90"/>
                  </a:cubicBezTo>
                  <a:cubicBezTo>
                    <a:pt x="4" y="91"/>
                    <a:pt x="3" y="92"/>
                    <a:pt x="2" y="92"/>
                  </a:cubicBezTo>
                  <a:cubicBezTo>
                    <a:pt x="1" y="92"/>
                    <a:pt x="0" y="91"/>
                    <a:pt x="0" y="90"/>
                  </a:cubicBezTo>
                  <a:close/>
                  <a:moveTo>
                    <a:pt x="1" y="82"/>
                  </a:moveTo>
                  <a:lnTo>
                    <a:pt x="1" y="82"/>
                  </a:lnTo>
                  <a:cubicBezTo>
                    <a:pt x="1" y="81"/>
                    <a:pt x="1" y="80"/>
                    <a:pt x="3" y="80"/>
                  </a:cubicBezTo>
                  <a:cubicBezTo>
                    <a:pt x="4" y="80"/>
                    <a:pt x="5" y="81"/>
                    <a:pt x="5" y="82"/>
                  </a:cubicBezTo>
                  <a:cubicBezTo>
                    <a:pt x="5" y="83"/>
                    <a:pt x="4" y="84"/>
                    <a:pt x="3" y="84"/>
                  </a:cubicBezTo>
                  <a:cubicBezTo>
                    <a:pt x="1" y="84"/>
                    <a:pt x="1" y="83"/>
                    <a:pt x="1" y="82"/>
                  </a:cubicBezTo>
                  <a:close/>
                  <a:moveTo>
                    <a:pt x="1" y="74"/>
                  </a:moveTo>
                  <a:lnTo>
                    <a:pt x="1" y="74"/>
                  </a:lnTo>
                  <a:cubicBezTo>
                    <a:pt x="1" y="73"/>
                    <a:pt x="2" y="72"/>
                    <a:pt x="3" y="72"/>
                  </a:cubicBezTo>
                  <a:cubicBezTo>
                    <a:pt x="4" y="72"/>
                    <a:pt x="5" y="73"/>
                    <a:pt x="5" y="74"/>
                  </a:cubicBezTo>
                  <a:cubicBezTo>
                    <a:pt x="5" y="75"/>
                    <a:pt x="4" y="76"/>
                    <a:pt x="3" y="76"/>
                  </a:cubicBezTo>
                  <a:cubicBezTo>
                    <a:pt x="2" y="76"/>
                    <a:pt x="1" y="75"/>
                    <a:pt x="1" y="74"/>
                  </a:cubicBezTo>
                  <a:close/>
                  <a:moveTo>
                    <a:pt x="1" y="66"/>
                  </a:moveTo>
                  <a:lnTo>
                    <a:pt x="1" y="66"/>
                  </a:lnTo>
                  <a:cubicBezTo>
                    <a:pt x="1" y="65"/>
                    <a:pt x="2" y="64"/>
                    <a:pt x="3" y="64"/>
                  </a:cubicBezTo>
                  <a:cubicBezTo>
                    <a:pt x="4" y="64"/>
                    <a:pt x="5" y="65"/>
                    <a:pt x="5" y="66"/>
                  </a:cubicBezTo>
                  <a:cubicBezTo>
                    <a:pt x="5" y="67"/>
                    <a:pt x="4" y="68"/>
                    <a:pt x="3" y="68"/>
                  </a:cubicBezTo>
                  <a:cubicBezTo>
                    <a:pt x="2" y="68"/>
                    <a:pt x="1" y="67"/>
                    <a:pt x="1" y="66"/>
                  </a:cubicBezTo>
                  <a:close/>
                  <a:moveTo>
                    <a:pt x="1" y="58"/>
                  </a:moveTo>
                  <a:lnTo>
                    <a:pt x="1" y="58"/>
                  </a:lnTo>
                  <a:cubicBezTo>
                    <a:pt x="1" y="57"/>
                    <a:pt x="2" y="56"/>
                    <a:pt x="3" y="56"/>
                  </a:cubicBezTo>
                  <a:cubicBezTo>
                    <a:pt x="5" y="56"/>
                    <a:pt x="5" y="57"/>
                    <a:pt x="5" y="58"/>
                  </a:cubicBezTo>
                  <a:cubicBezTo>
                    <a:pt x="5" y="59"/>
                    <a:pt x="5" y="60"/>
                    <a:pt x="3" y="60"/>
                  </a:cubicBezTo>
                  <a:cubicBezTo>
                    <a:pt x="2" y="60"/>
                    <a:pt x="1" y="59"/>
                    <a:pt x="1" y="58"/>
                  </a:cubicBezTo>
                  <a:close/>
                  <a:moveTo>
                    <a:pt x="2" y="50"/>
                  </a:moveTo>
                  <a:lnTo>
                    <a:pt x="2" y="50"/>
                  </a:lnTo>
                  <a:cubicBezTo>
                    <a:pt x="2" y="49"/>
                    <a:pt x="3" y="48"/>
                    <a:pt x="4" y="48"/>
                  </a:cubicBezTo>
                  <a:cubicBezTo>
                    <a:pt x="5" y="48"/>
                    <a:pt x="6" y="49"/>
                    <a:pt x="6" y="50"/>
                  </a:cubicBezTo>
                  <a:cubicBezTo>
                    <a:pt x="6" y="51"/>
                    <a:pt x="5" y="52"/>
                    <a:pt x="4" y="52"/>
                  </a:cubicBezTo>
                  <a:cubicBezTo>
                    <a:pt x="3" y="52"/>
                    <a:pt x="2" y="51"/>
                    <a:pt x="2" y="50"/>
                  </a:cubicBezTo>
                  <a:close/>
                  <a:moveTo>
                    <a:pt x="2" y="42"/>
                  </a:moveTo>
                  <a:lnTo>
                    <a:pt x="2" y="42"/>
                  </a:lnTo>
                  <a:cubicBezTo>
                    <a:pt x="2" y="41"/>
                    <a:pt x="3" y="40"/>
                    <a:pt x="4" y="40"/>
                  </a:cubicBezTo>
                  <a:cubicBezTo>
                    <a:pt x="5" y="40"/>
                    <a:pt x="6" y="41"/>
                    <a:pt x="6" y="42"/>
                  </a:cubicBezTo>
                  <a:cubicBezTo>
                    <a:pt x="6" y="43"/>
                    <a:pt x="5" y="44"/>
                    <a:pt x="4" y="44"/>
                  </a:cubicBezTo>
                  <a:cubicBezTo>
                    <a:pt x="3" y="44"/>
                    <a:pt x="2" y="43"/>
                    <a:pt x="2" y="42"/>
                  </a:cubicBezTo>
                  <a:close/>
                  <a:moveTo>
                    <a:pt x="2" y="34"/>
                  </a:moveTo>
                  <a:lnTo>
                    <a:pt x="2" y="34"/>
                  </a:lnTo>
                  <a:cubicBezTo>
                    <a:pt x="2" y="33"/>
                    <a:pt x="3" y="32"/>
                    <a:pt x="4" y="32"/>
                  </a:cubicBezTo>
                  <a:cubicBezTo>
                    <a:pt x="6" y="32"/>
                    <a:pt x="6" y="33"/>
                    <a:pt x="6" y="34"/>
                  </a:cubicBezTo>
                  <a:cubicBezTo>
                    <a:pt x="6" y="35"/>
                    <a:pt x="6" y="36"/>
                    <a:pt x="4" y="36"/>
                  </a:cubicBezTo>
                  <a:cubicBezTo>
                    <a:pt x="3" y="36"/>
                    <a:pt x="2" y="35"/>
                    <a:pt x="2"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3" y="18"/>
                  </a:moveTo>
                  <a:lnTo>
                    <a:pt x="3" y="18"/>
                  </a:lnTo>
                  <a:cubicBezTo>
                    <a:pt x="3" y="17"/>
                    <a:pt x="4" y="16"/>
                    <a:pt x="5" y="16"/>
                  </a:cubicBezTo>
                  <a:cubicBezTo>
                    <a:pt x="6" y="16"/>
                    <a:pt x="7" y="17"/>
                    <a:pt x="7" y="18"/>
                  </a:cubicBezTo>
                  <a:cubicBezTo>
                    <a:pt x="7" y="19"/>
                    <a:pt x="6" y="20"/>
                    <a:pt x="5" y="20"/>
                  </a:cubicBezTo>
                  <a:cubicBezTo>
                    <a:pt x="4" y="20"/>
                    <a:pt x="3" y="19"/>
                    <a:pt x="3" y="18"/>
                  </a:cubicBezTo>
                  <a:close/>
                  <a:moveTo>
                    <a:pt x="3" y="10"/>
                  </a:moveTo>
                  <a:lnTo>
                    <a:pt x="3" y="10"/>
                  </a:lnTo>
                  <a:cubicBezTo>
                    <a:pt x="3" y="9"/>
                    <a:pt x="4" y="8"/>
                    <a:pt x="5" y="8"/>
                  </a:cubicBezTo>
                  <a:cubicBezTo>
                    <a:pt x="6" y="8"/>
                    <a:pt x="7" y="9"/>
                    <a:pt x="7" y="10"/>
                  </a:cubicBezTo>
                  <a:cubicBezTo>
                    <a:pt x="7" y="11"/>
                    <a:pt x="6" y="12"/>
                    <a:pt x="5" y="12"/>
                  </a:cubicBezTo>
                  <a:cubicBezTo>
                    <a:pt x="4" y="12"/>
                    <a:pt x="3" y="11"/>
                    <a:pt x="3"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8" name="Freeform 487"/>
            <p:cNvSpPr>
              <a:spLocks noEditPoints="1"/>
            </p:cNvSpPr>
            <p:nvPr/>
          </p:nvSpPr>
          <p:spPr bwMode="auto">
            <a:xfrm>
              <a:off x="5513" y="2849"/>
              <a:ext cx="3" cy="124"/>
            </a:xfrm>
            <a:custGeom>
              <a:avLst/>
              <a:gdLst>
                <a:gd name="T0" fmla="*/ 0 w 9"/>
                <a:gd name="T1" fmla="*/ 0 h 396"/>
                <a:gd name="T2" fmla="*/ 0 w 9"/>
                <a:gd name="T3" fmla="*/ 0 h 396"/>
                <a:gd name="T4" fmla="*/ 0 w 9"/>
                <a:gd name="T5" fmla="*/ 0 h 396"/>
                <a:gd name="T6" fmla="*/ 0 w 9"/>
                <a:gd name="T7" fmla="*/ 0 h 396"/>
                <a:gd name="T8" fmla="*/ 0 w 9"/>
                <a:gd name="T9" fmla="*/ 0 h 396"/>
                <a:gd name="T10" fmla="*/ 0 w 9"/>
                <a:gd name="T11" fmla="*/ 0 h 396"/>
                <a:gd name="T12" fmla="*/ 0 w 9"/>
                <a:gd name="T13" fmla="*/ 0 h 396"/>
                <a:gd name="T14" fmla="*/ 0 w 9"/>
                <a:gd name="T15" fmla="*/ 0 h 396"/>
                <a:gd name="T16" fmla="*/ 0 w 9"/>
                <a:gd name="T17" fmla="*/ 0 h 396"/>
                <a:gd name="T18" fmla="*/ 0 w 9"/>
                <a:gd name="T19" fmla="*/ 0 h 396"/>
                <a:gd name="T20" fmla="*/ 0 w 9"/>
                <a:gd name="T21" fmla="*/ 0 h 396"/>
                <a:gd name="T22" fmla="*/ 0 w 9"/>
                <a:gd name="T23" fmla="*/ 0 h 396"/>
                <a:gd name="T24" fmla="*/ 0 w 9"/>
                <a:gd name="T25" fmla="*/ 0 h 396"/>
                <a:gd name="T26" fmla="*/ 0 w 9"/>
                <a:gd name="T27" fmla="*/ 0 h 396"/>
                <a:gd name="T28" fmla="*/ 0 w 9"/>
                <a:gd name="T29" fmla="*/ 0 h 396"/>
                <a:gd name="T30" fmla="*/ 0 w 9"/>
                <a:gd name="T31" fmla="*/ 0 h 396"/>
                <a:gd name="T32" fmla="*/ 0 w 9"/>
                <a:gd name="T33" fmla="*/ 0 h 396"/>
                <a:gd name="T34" fmla="*/ 0 w 9"/>
                <a:gd name="T35" fmla="*/ 0 h 396"/>
                <a:gd name="T36" fmla="*/ 0 w 9"/>
                <a:gd name="T37" fmla="*/ 0 h 396"/>
                <a:gd name="T38" fmla="*/ 0 w 9"/>
                <a:gd name="T39" fmla="*/ 0 h 396"/>
                <a:gd name="T40" fmla="*/ 0 w 9"/>
                <a:gd name="T41" fmla="*/ 0 h 396"/>
                <a:gd name="T42" fmla="*/ 0 w 9"/>
                <a:gd name="T43" fmla="*/ 0 h 396"/>
                <a:gd name="T44" fmla="*/ 0 w 9"/>
                <a:gd name="T45" fmla="*/ 0 h 396"/>
                <a:gd name="T46" fmla="*/ 0 w 9"/>
                <a:gd name="T47" fmla="*/ 0 h 396"/>
                <a:gd name="T48" fmla="*/ 0 w 9"/>
                <a:gd name="T49" fmla="*/ 0 h 396"/>
                <a:gd name="T50" fmla="*/ 0 w 9"/>
                <a:gd name="T51" fmla="*/ 0 h 396"/>
                <a:gd name="T52" fmla="*/ 0 w 9"/>
                <a:gd name="T53" fmla="*/ 0 h 396"/>
                <a:gd name="T54" fmla="*/ 0 w 9"/>
                <a:gd name="T55" fmla="*/ 0 h 396"/>
                <a:gd name="T56" fmla="*/ 0 w 9"/>
                <a:gd name="T57" fmla="*/ 0 h 396"/>
                <a:gd name="T58" fmla="*/ 0 w 9"/>
                <a:gd name="T59" fmla="*/ 0 h 396"/>
                <a:gd name="T60" fmla="*/ 0 w 9"/>
                <a:gd name="T61" fmla="*/ 0 h 396"/>
                <a:gd name="T62" fmla="*/ 0 w 9"/>
                <a:gd name="T63" fmla="*/ 0 h 396"/>
                <a:gd name="T64" fmla="*/ 0 w 9"/>
                <a:gd name="T65" fmla="*/ 0 h 396"/>
                <a:gd name="T66" fmla="*/ 0 w 9"/>
                <a:gd name="T67" fmla="*/ 0 h 396"/>
                <a:gd name="T68" fmla="*/ 0 w 9"/>
                <a:gd name="T69" fmla="*/ 0 h 396"/>
                <a:gd name="T70" fmla="*/ 0 w 9"/>
                <a:gd name="T71" fmla="*/ 0 h 396"/>
                <a:gd name="T72" fmla="*/ 0 w 9"/>
                <a:gd name="T73" fmla="*/ 0 h 396"/>
                <a:gd name="T74" fmla="*/ 0 w 9"/>
                <a:gd name="T75" fmla="*/ 0 h 396"/>
                <a:gd name="T76" fmla="*/ 0 w 9"/>
                <a:gd name="T77" fmla="*/ 0 h 396"/>
                <a:gd name="T78" fmla="*/ 0 w 9"/>
                <a:gd name="T79" fmla="*/ 0 h 396"/>
                <a:gd name="T80" fmla="*/ 0 w 9"/>
                <a:gd name="T81" fmla="*/ 0 h 396"/>
                <a:gd name="T82" fmla="*/ 0 w 9"/>
                <a:gd name="T83" fmla="*/ 0 h 396"/>
                <a:gd name="T84" fmla="*/ 0 w 9"/>
                <a:gd name="T85" fmla="*/ 0 h 396"/>
                <a:gd name="T86" fmla="*/ 0 w 9"/>
                <a:gd name="T87" fmla="*/ 0 h 396"/>
                <a:gd name="T88" fmla="*/ 0 w 9"/>
                <a:gd name="T89" fmla="*/ 0 h 396"/>
                <a:gd name="T90" fmla="*/ 0 w 9"/>
                <a:gd name="T91" fmla="*/ 0 h 396"/>
                <a:gd name="T92" fmla="*/ 0 w 9"/>
                <a:gd name="T93" fmla="*/ 0 h 396"/>
                <a:gd name="T94" fmla="*/ 0 w 9"/>
                <a:gd name="T95" fmla="*/ 0 h 396"/>
                <a:gd name="T96" fmla="*/ 0 w 9"/>
                <a:gd name="T97" fmla="*/ 0 h 396"/>
                <a:gd name="T98" fmla="*/ 0 w 9"/>
                <a:gd name="T99" fmla="*/ 0 h 396"/>
                <a:gd name="T100" fmla="*/ 0 w 9"/>
                <a:gd name="T101" fmla="*/ 0 h 396"/>
                <a:gd name="T102" fmla="*/ 0 w 9"/>
                <a:gd name="T103" fmla="*/ 0 h 396"/>
                <a:gd name="T104" fmla="*/ 0 w 9"/>
                <a:gd name="T105" fmla="*/ 0 h 396"/>
                <a:gd name="T106" fmla="*/ 0 w 9"/>
                <a:gd name="T107" fmla="*/ 0 h 396"/>
                <a:gd name="T108" fmla="*/ 0 w 9"/>
                <a:gd name="T109" fmla="*/ 0 h 396"/>
                <a:gd name="T110" fmla="*/ 0 w 9"/>
                <a:gd name="T111" fmla="*/ 0 h 396"/>
                <a:gd name="T112" fmla="*/ 0 w 9"/>
                <a:gd name="T113" fmla="*/ 0 h 396"/>
                <a:gd name="T114" fmla="*/ 0 w 9"/>
                <a:gd name="T115" fmla="*/ 0 h 3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
                <a:gd name="T175" fmla="*/ 0 h 396"/>
                <a:gd name="T176" fmla="*/ 9 w 9"/>
                <a:gd name="T177" fmla="*/ 396 h 3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 h="396">
                  <a:moveTo>
                    <a:pt x="0" y="394"/>
                  </a:moveTo>
                  <a:lnTo>
                    <a:pt x="0" y="394"/>
                  </a:lnTo>
                  <a:cubicBezTo>
                    <a:pt x="0" y="393"/>
                    <a:pt x="1" y="392"/>
                    <a:pt x="2" y="392"/>
                  </a:cubicBezTo>
                  <a:cubicBezTo>
                    <a:pt x="4" y="392"/>
                    <a:pt x="4" y="393"/>
                    <a:pt x="4" y="394"/>
                  </a:cubicBezTo>
                  <a:cubicBezTo>
                    <a:pt x="4" y="395"/>
                    <a:pt x="4" y="396"/>
                    <a:pt x="2" y="396"/>
                  </a:cubicBezTo>
                  <a:cubicBezTo>
                    <a:pt x="1" y="396"/>
                    <a:pt x="0" y="395"/>
                    <a:pt x="0" y="394"/>
                  </a:cubicBezTo>
                  <a:close/>
                  <a:moveTo>
                    <a:pt x="1" y="386"/>
                  </a:moveTo>
                  <a:lnTo>
                    <a:pt x="1" y="386"/>
                  </a:lnTo>
                  <a:cubicBezTo>
                    <a:pt x="1" y="385"/>
                    <a:pt x="1" y="384"/>
                    <a:pt x="3" y="384"/>
                  </a:cubicBezTo>
                  <a:cubicBezTo>
                    <a:pt x="4" y="384"/>
                    <a:pt x="5" y="385"/>
                    <a:pt x="5" y="386"/>
                  </a:cubicBezTo>
                  <a:cubicBezTo>
                    <a:pt x="5" y="387"/>
                    <a:pt x="4" y="388"/>
                    <a:pt x="3" y="388"/>
                  </a:cubicBezTo>
                  <a:cubicBezTo>
                    <a:pt x="1" y="388"/>
                    <a:pt x="1" y="387"/>
                    <a:pt x="1" y="386"/>
                  </a:cubicBezTo>
                  <a:close/>
                  <a:moveTo>
                    <a:pt x="1" y="378"/>
                  </a:moveTo>
                  <a:lnTo>
                    <a:pt x="1" y="378"/>
                  </a:lnTo>
                  <a:cubicBezTo>
                    <a:pt x="1" y="377"/>
                    <a:pt x="2" y="376"/>
                    <a:pt x="3" y="376"/>
                  </a:cubicBezTo>
                  <a:cubicBezTo>
                    <a:pt x="4" y="376"/>
                    <a:pt x="5" y="377"/>
                    <a:pt x="5" y="378"/>
                  </a:cubicBezTo>
                  <a:cubicBezTo>
                    <a:pt x="5" y="379"/>
                    <a:pt x="4" y="380"/>
                    <a:pt x="3" y="380"/>
                  </a:cubicBezTo>
                  <a:cubicBezTo>
                    <a:pt x="2" y="380"/>
                    <a:pt x="1" y="379"/>
                    <a:pt x="1" y="378"/>
                  </a:cubicBezTo>
                  <a:close/>
                  <a:moveTo>
                    <a:pt x="1" y="370"/>
                  </a:moveTo>
                  <a:lnTo>
                    <a:pt x="1" y="370"/>
                  </a:lnTo>
                  <a:cubicBezTo>
                    <a:pt x="1" y="369"/>
                    <a:pt x="2" y="368"/>
                    <a:pt x="3" y="368"/>
                  </a:cubicBezTo>
                  <a:cubicBezTo>
                    <a:pt x="4" y="368"/>
                    <a:pt x="5" y="369"/>
                    <a:pt x="5" y="370"/>
                  </a:cubicBezTo>
                  <a:cubicBezTo>
                    <a:pt x="5" y="371"/>
                    <a:pt x="4" y="372"/>
                    <a:pt x="3" y="372"/>
                  </a:cubicBezTo>
                  <a:cubicBezTo>
                    <a:pt x="2" y="372"/>
                    <a:pt x="1" y="371"/>
                    <a:pt x="1" y="370"/>
                  </a:cubicBezTo>
                  <a:close/>
                  <a:moveTo>
                    <a:pt x="1" y="362"/>
                  </a:moveTo>
                  <a:lnTo>
                    <a:pt x="1" y="362"/>
                  </a:lnTo>
                  <a:cubicBezTo>
                    <a:pt x="1" y="361"/>
                    <a:pt x="2" y="360"/>
                    <a:pt x="3" y="360"/>
                  </a:cubicBezTo>
                  <a:cubicBezTo>
                    <a:pt x="4" y="360"/>
                    <a:pt x="5" y="361"/>
                    <a:pt x="5" y="362"/>
                  </a:cubicBezTo>
                  <a:cubicBezTo>
                    <a:pt x="5" y="363"/>
                    <a:pt x="4" y="364"/>
                    <a:pt x="3" y="364"/>
                  </a:cubicBezTo>
                  <a:cubicBezTo>
                    <a:pt x="2" y="364"/>
                    <a:pt x="1" y="363"/>
                    <a:pt x="1" y="362"/>
                  </a:cubicBezTo>
                  <a:close/>
                  <a:moveTo>
                    <a:pt x="1" y="354"/>
                  </a:moveTo>
                  <a:lnTo>
                    <a:pt x="1" y="354"/>
                  </a:lnTo>
                  <a:cubicBezTo>
                    <a:pt x="1" y="353"/>
                    <a:pt x="2" y="352"/>
                    <a:pt x="3" y="352"/>
                  </a:cubicBezTo>
                  <a:cubicBezTo>
                    <a:pt x="4" y="352"/>
                    <a:pt x="5" y="353"/>
                    <a:pt x="5" y="354"/>
                  </a:cubicBezTo>
                  <a:cubicBezTo>
                    <a:pt x="5" y="355"/>
                    <a:pt x="4" y="356"/>
                    <a:pt x="3" y="356"/>
                  </a:cubicBezTo>
                  <a:cubicBezTo>
                    <a:pt x="2" y="356"/>
                    <a:pt x="1" y="355"/>
                    <a:pt x="1" y="354"/>
                  </a:cubicBezTo>
                  <a:close/>
                  <a:moveTo>
                    <a:pt x="1" y="346"/>
                  </a:moveTo>
                  <a:lnTo>
                    <a:pt x="1" y="346"/>
                  </a:lnTo>
                  <a:cubicBezTo>
                    <a:pt x="1" y="345"/>
                    <a:pt x="2" y="344"/>
                    <a:pt x="3" y="344"/>
                  </a:cubicBezTo>
                  <a:cubicBezTo>
                    <a:pt x="4" y="344"/>
                    <a:pt x="5" y="345"/>
                    <a:pt x="5" y="346"/>
                  </a:cubicBezTo>
                  <a:cubicBezTo>
                    <a:pt x="5" y="347"/>
                    <a:pt x="4" y="348"/>
                    <a:pt x="3" y="348"/>
                  </a:cubicBezTo>
                  <a:cubicBezTo>
                    <a:pt x="2" y="348"/>
                    <a:pt x="1" y="347"/>
                    <a:pt x="1" y="346"/>
                  </a:cubicBezTo>
                  <a:close/>
                  <a:moveTo>
                    <a:pt x="1" y="338"/>
                  </a:moveTo>
                  <a:lnTo>
                    <a:pt x="1" y="338"/>
                  </a:lnTo>
                  <a:cubicBezTo>
                    <a:pt x="1" y="337"/>
                    <a:pt x="2" y="336"/>
                    <a:pt x="3" y="336"/>
                  </a:cubicBezTo>
                  <a:cubicBezTo>
                    <a:pt x="4" y="336"/>
                    <a:pt x="5" y="337"/>
                    <a:pt x="5" y="338"/>
                  </a:cubicBezTo>
                  <a:cubicBezTo>
                    <a:pt x="5" y="339"/>
                    <a:pt x="4" y="340"/>
                    <a:pt x="3" y="340"/>
                  </a:cubicBezTo>
                  <a:cubicBezTo>
                    <a:pt x="2" y="340"/>
                    <a:pt x="1" y="339"/>
                    <a:pt x="1" y="338"/>
                  </a:cubicBezTo>
                  <a:close/>
                  <a:moveTo>
                    <a:pt x="1" y="330"/>
                  </a:moveTo>
                  <a:lnTo>
                    <a:pt x="1" y="330"/>
                  </a:lnTo>
                  <a:cubicBezTo>
                    <a:pt x="1" y="329"/>
                    <a:pt x="2" y="328"/>
                    <a:pt x="3" y="328"/>
                  </a:cubicBezTo>
                  <a:cubicBezTo>
                    <a:pt x="4" y="328"/>
                    <a:pt x="5" y="329"/>
                    <a:pt x="5" y="330"/>
                  </a:cubicBezTo>
                  <a:cubicBezTo>
                    <a:pt x="5" y="331"/>
                    <a:pt x="4" y="332"/>
                    <a:pt x="3" y="332"/>
                  </a:cubicBezTo>
                  <a:cubicBezTo>
                    <a:pt x="2" y="332"/>
                    <a:pt x="1" y="331"/>
                    <a:pt x="1" y="330"/>
                  </a:cubicBezTo>
                  <a:close/>
                  <a:moveTo>
                    <a:pt x="1" y="322"/>
                  </a:moveTo>
                  <a:lnTo>
                    <a:pt x="1" y="322"/>
                  </a:lnTo>
                  <a:cubicBezTo>
                    <a:pt x="1" y="321"/>
                    <a:pt x="2" y="320"/>
                    <a:pt x="3" y="320"/>
                  </a:cubicBezTo>
                  <a:cubicBezTo>
                    <a:pt x="4" y="320"/>
                    <a:pt x="5" y="321"/>
                    <a:pt x="5" y="322"/>
                  </a:cubicBezTo>
                  <a:cubicBezTo>
                    <a:pt x="5" y="323"/>
                    <a:pt x="4" y="324"/>
                    <a:pt x="3" y="324"/>
                  </a:cubicBezTo>
                  <a:cubicBezTo>
                    <a:pt x="2" y="324"/>
                    <a:pt x="1" y="323"/>
                    <a:pt x="1" y="322"/>
                  </a:cubicBezTo>
                  <a:close/>
                  <a:moveTo>
                    <a:pt x="1" y="314"/>
                  </a:moveTo>
                  <a:lnTo>
                    <a:pt x="1" y="314"/>
                  </a:lnTo>
                  <a:cubicBezTo>
                    <a:pt x="1" y="313"/>
                    <a:pt x="2" y="312"/>
                    <a:pt x="3" y="312"/>
                  </a:cubicBezTo>
                  <a:cubicBezTo>
                    <a:pt x="4" y="312"/>
                    <a:pt x="5" y="313"/>
                    <a:pt x="5" y="314"/>
                  </a:cubicBezTo>
                  <a:cubicBezTo>
                    <a:pt x="5" y="315"/>
                    <a:pt x="4" y="316"/>
                    <a:pt x="3" y="316"/>
                  </a:cubicBezTo>
                  <a:cubicBezTo>
                    <a:pt x="2" y="316"/>
                    <a:pt x="1" y="315"/>
                    <a:pt x="1" y="314"/>
                  </a:cubicBezTo>
                  <a:close/>
                  <a:moveTo>
                    <a:pt x="1" y="306"/>
                  </a:moveTo>
                  <a:lnTo>
                    <a:pt x="1" y="306"/>
                  </a:lnTo>
                  <a:cubicBezTo>
                    <a:pt x="1" y="305"/>
                    <a:pt x="2" y="304"/>
                    <a:pt x="3" y="304"/>
                  </a:cubicBezTo>
                  <a:cubicBezTo>
                    <a:pt x="4" y="304"/>
                    <a:pt x="5" y="305"/>
                    <a:pt x="5" y="306"/>
                  </a:cubicBezTo>
                  <a:cubicBezTo>
                    <a:pt x="5" y="307"/>
                    <a:pt x="4" y="308"/>
                    <a:pt x="3" y="308"/>
                  </a:cubicBezTo>
                  <a:cubicBezTo>
                    <a:pt x="2" y="308"/>
                    <a:pt x="1" y="307"/>
                    <a:pt x="1" y="306"/>
                  </a:cubicBezTo>
                  <a:close/>
                  <a:moveTo>
                    <a:pt x="1" y="298"/>
                  </a:moveTo>
                  <a:lnTo>
                    <a:pt x="1" y="298"/>
                  </a:lnTo>
                  <a:cubicBezTo>
                    <a:pt x="1" y="297"/>
                    <a:pt x="2" y="296"/>
                    <a:pt x="3" y="296"/>
                  </a:cubicBezTo>
                  <a:cubicBezTo>
                    <a:pt x="5" y="296"/>
                    <a:pt x="5" y="297"/>
                    <a:pt x="5" y="298"/>
                  </a:cubicBezTo>
                  <a:cubicBezTo>
                    <a:pt x="5" y="299"/>
                    <a:pt x="5" y="300"/>
                    <a:pt x="3" y="300"/>
                  </a:cubicBezTo>
                  <a:cubicBezTo>
                    <a:pt x="2" y="300"/>
                    <a:pt x="1" y="299"/>
                    <a:pt x="1" y="298"/>
                  </a:cubicBezTo>
                  <a:close/>
                  <a:moveTo>
                    <a:pt x="2" y="290"/>
                  </a:moveTo>
                  <a:lnTo>
                    <a:pt x="2" y="290"/>
                  </a:lnTo>
                  <a:cubicBezTo>
                    <a:pt x="2" y="289"/>
                    <a:pt x="2" y="288"/>
                    <a:pt x="4" y="288"/>
                  </a:cubicBezTo>
                  <a:cubicBezTo>
                    <a:pt x="5" y="288"/>
                    <a:pt x="6" y="289"/>
                    <a:pt x="6" y="290"/>
                  </a:cubicBezTo>
                  <a:cubicBezTo>
                    <a:pt x="6" y="291"/>
                    <a:pt x="5" y="292"/>
                    <a:pt x="4" y="292"/>
                  </a:cubicBezTo>
                  <a:cubicBezTo>
                    <a:pt x="2" y="292"/>
                    <a:pt x="2" y="291"/>
                    <a:pt x="2" y="290"/>
                  </a:cubicBezTo>
                  <a:close/>
                  <a:moveTo>
                    <a:pt x="2" y="282"/>
                  </a:moveTo>
                  <a:lnTo>
                    <a:pt x="2" y="282"/>
                  </a:lnTo>
                  <a:cubicBezTo>
                    <a:pt x="2" y="281"/>
                    <a:pt x="3" y="280"/>
                    <a:pt x="4" y="280"/>
                  </a:cubicBezTo>
                  <a:cubicBezTo>
                    <a:pt x="5" y="280"/>
                    <a:pt x="6" y="281"/>
                    <a:pt x="6" y="282"/>
                  </a:cubicBezTo>
                  <a:cubicBezTo>
                    <a:pt x="6" y="283"/>
                    <a:pt x="5" y="284"/>
                    <a:pt x="4" y="284"/>
                  </a:cubicBezTo>
                  <a:cubicBezTo>
                    <a:pt x="3" y="284"/>
                    <a:pt x="2" y="283"/>
                    <a:pt x="2" y="282"/>
                  </a:cubicBezTo>
                  <a:close/>
                  <a:moveTo>
                    <a:pt x="2" y="274"/>
                  </a:moveTo>
                  <a:lnTo>
                    <a:pt x="2" y="274"/>
                  </a:lnTo>
                  <a:cubicBezTo>
                    <a:pt x="2" y="273"/>
                    <a:pt x="3" y="272"/>
                    <a:pt x="4" y="272"/>
                  </a:cubicBezTo>
                  <a:cubicBezTo>
                    <a:pt x="5" y="272"/>
                    <a:pt x="6" y="273"/>
                    <a:pt x="6" y="274"/>
                  </a:cubicBezTo>
                  <a:cubicBezTo>
                    <a:pt x="6" y="275"/>
                    <a:pt x="5" y="276"/>
                    <a:pt x="4" y="276"/>
                  </a:cubicBezTo>
                  <a:cubicBezTo>
                    <a:pt x="3" y="276"/>
                    <a:pt x="2" y="275"/>
                    <a:pt x="2" y="274"/>
                  </a:cubicBezTo>
                  <a:close/>
                  <a:moveTo>
                    <a:pt x="2" y="266"/>
                  </a:moveTo>
                  <a:lnTo>
                    <a:pt x="2" y="266"/>
                  </a:lnTo>
                  <a:cubicBezTo>
                    <a:pt x="2" y="265"/>
                    <a:pt x="3" y="264"/>
                    <a:pt x="4" y="264"/>
                  </a:cubicBezTo>
                  <a:cubicBezTo>
                    <a:pt x="5" y="264"/>
                    <a:pt x="6" y="265"/>
                    <a:pt x="6" y="266"/>
                  </a:cubicBezTo>
                  <a:cubicBezTo>
                    <a:pt x="6" y="267"/>
                    <a:pt x="5" y="268"/>
                    <a:pt x="4" y="268"/>
                  </a:cubicBezTo>
                  <a:cubicBezTo>
                    <a:pt x="3" y="268"/>
                    <a:pt x="2" y="267"/>
                    <a:pt x="2" y="266"/>
                  </a:cubicBezTo>
                  <a:close/>
                  <a:moveTo>
                    <a:pt x="2" y="258"/>
                  </a:moveTo>
                  <a:lnTo>
                    <a:pt x="2" y="258"/>
                  </a:lnTo>
                  <a:cubicBezTo>
                    <a:pt x="2" y="257"/>
                    <a:pt x="3" y="256"/>
                    <a:pt x="4" y="256"/>
                  </a:cubicBezTo>
                  <a:cubicBezTo>
                    <a:pt x="5" y="256"/>
                    <a:pt x="6" y="257"/>
                    <a:pt x="6" y="258"/>
                  </a:cubicBezTo>
                  <a:cubicBezTo>
                    <a:pt x="6" y="259"/>
                    <a:pt x="5" y="260"/>
                    <a:pt x="4" y="260"/>
                  </a:cubicBezTo>
                  <a:cubicBezTo>
                    <a:pt x="3" y="260"/>
                    <a:pt x="2" y="259"/>
                    <a:pt x="2" y="258"/>
                  </a:cubicBezTo>
                  <a:close/>
                  <a:moveTo>
                    <a:pt x="2" y="250"/>
                  </a:moveTo>
                  <a:lnTo>
                    <a:pt x="2" y="250"/>
                  </a:lnTo>
                  <a:cubicBezTo>
                    <a:pt x="2" y="249"/>
                    <a:pt x="3" y="248"/>
                    <a:pt x="4" y="248"/>
                  </a:cubicBezTo>
                  <a:cubicBezTo>
                    <a:pt x="5" y="248"/>
                    <a:pt x="6" y="249"/>
                    <a:pt x="6" y="250"/>
                  </a:cubicBezTo>
                  <a:cubicBezTo>
                    <a:pt x="6" y="251"/>
                    <a:pt x="5" y="252"/>
                    <a:pt x="4" y="252"/>
                  </a:cubicBezTo>
                  <a:cubicBezTo>
                    <a:pt x="3" y="252"/>
                    <a:pt x="2" y="251"/>
                    <a:pt x="2" y="250"/>
                  </a:cubicBezTo>
                  <a:close/>
                  <a:moveTo>
                    <a:pt x="2" y="242"/>
                  </a:moveTo>
                  <a:lnTo>
                    <a:pt x="2" y="242"/>
                  </a:lnTo>
                  <a:cubicBezTo>
                    <a:pt x="2" y="241"/>
                    <a:pt x="3" y="240"/>
                    <a:pt x="4" y="240"/>
                  </a:cubicBezTo>
                  <a:cubicBezTo>
                    <a:pt x="5" y="240"/>
                    <a:pt x="6" y="241"/>
                    <a:pt x="6" y="242"/>
                  </a:cubicBezTo>
                  <a:cubicBezTo>
                    <a:pt x="6" y="243"/>
                    <a:pt x="5" y="244"/>
                    <a:pt x="4" y="244"/>
                  </a:cubicBezTo>
                  <a:cubicBezTo>
                    <a:pt x="3" y="244"/>
                    <a:pt x="2" y="243"/>
                    <a:pt x="2" y="242"/>
                  </a:cubicBezTo>
                  <a:close/>
                  <a:moveTo>
                    <a:pt x="2" y="234"/>
                  </a:moveTo>
                  <a:lnTo>
                    <a:pt x="2" y="234"/>
                  </a:lnTo>
                  <a:cubicBezTo>
                    <a:pt x="2" y="233"/>
                    <a:pt x="3" y="232"/>
                    <a:pt x="4" y="232"/>
                  </a:cubicBezTo>
                  <a:cubicBezTo>
                    <a:pt x="5" y="232"/>
                    <a:pt x="6" y="233"/>
                    <a:pt x="6" y="234"/>
                  </a:cubicBezTo>
                  <a:cubicBezTo>
                    <a:pt x="6" y="235"/>
                    <a:pt x="5" y="236"/>
                    <a:pt x="4" y="236"/>
                  </a:cubicBezTo>
                  <a:cubicBezTo>
                    <a:pt x="3" y="236"/>
                    <a:pt x="2" y="235"/>
                    <a:pt x="2" y="234"/>
                  </a:cubicBezTo>
                  <a:close/>
                  <a:moveTo>
                    <a:pt x="2" y="226"/>
                  </a:moveTo>
                  <a:lnTo>
                    <a:pt x="2" y="226"/>
                  </a:lnTo>
                  <a:cubicBezTo>
                    <a:pt x="2" y="225"/>
                    <a:pt x="3" y="224"/>
                    <a:pt x="4" y="224"/>
                  </a:cubicBezTo>
                  <a:cubicBezTo>
                    <a:pt x="5" y="224"/>
                    <a:pt x="6" y="225"/>
                    <a:pt x="6" y="226"/>
                  </a:cubicBezTo>
                  <a:cubicBezTo>
                    <a:pt x="6" y="227"/>
                    <a:pt x="5" y="228"/>
                    <a:pt x="4" y="228"/>
                  </a:cubicBezTo>
                  <a:cubicBezTo>
                    <a:pt x="3" y="228"/>
                    <a:pt x="2" y="227"/>
                    <a:pt x="2" y="226"/>
                  </a:cubicBezTo>
                  <a:close/>
                  <a:moveTo>
                    <a:pt x="2" y="218"/>
                  </a:moveTo>
                  <a:lnTo>
                    <a:pt x="2" y="218"/>
                  </a:lnTo>
                  <a:cubicBezTo>
                    <a:pt x="2" y="217"/>
                    <a:pt x="3" y="216"/>
                    <a:pt x="4" y="216"/>
                  </a:cubicBezTo>
                  <a:cubicBezTo>
                    <a:pt x="5" y="216"/>
                    <a:pt x="6" y="217"/>
                    <a:pt x="6" y="218"/>
                  </a:cubicBezTo>
                  <a:cubicBezTo>
                    <a:pt x="6" y="219"/>
                    <a:pt x="5" y="220"/>
                    <a:pt x="4" y="220"/>
                  </a:cubicBezTo>
                  <a:cubicBezTo>
                    <a:pt x="3" y="220"/>
                    <a:pt x="2" y="219"/>
                    <a:pt x="2" y="218"/>
                  </a:cubicBezTo>
                  <a:close/>
                  <a:moveTo>
                    <a:pt x="2" y="210"/>
                  </a:moveTo>
                  <a:lnTo>
                    <a:pt x="2" y="210"/>
                  </a:lnTo>
                  <a:cubicBezTo>
                    <a:pt x="2" y="209"/>
                    <a:pt x="3" y="208"/>
                    <a:pt x="4" y="208"/>
                  </a:cubicBezTo>
                  <a:cubicBezTo>
                    <a:pt x="5" y="208"/>
                    <a:pt x="6" y="209"/>
                    <a:pt x="6" y="210"/>
                  </a:cubicBezTo>
                  <a:cubicBezTo>
                    <a:pt x="6" y="211"/>
                    <a:pt x="5" y="212"/>
                    <a:pt x="4" y="212"/>
                  </a:cubicBezTo>
                  <a:cubicBezTo>
                    <a:pt x="3" y="212"/>
                    <a:pt x="2" y="211"/>
                    <a:pt x="2" y="210"/>
                  </a:cubicBezTo>
                  <a:close/>
                  <a:moveTo>
                    <a:pt x="2" y="202"/>
                  </a:moveTo>
                  <a:lnTo>
                    <a:pt x="2" y="202"/>
                  </a:lnTo>
                  <a:cubicBezTo>
                    <a:pt x="2" y="201"/>
                    <a:pt x="3" y="200"/>
                    <a:pt x="4" y="200"/>
                  </a:cubicBezTo>
                  <a:cubicBezTo>
                    <a:pt x="6" y="200"/>
                    <a:pt x="6" y="201"/>
                    <a:pt x="6" y="202"/>
                  </a:cubicBezTo>
                  <a:cubicBezTo>
                    <a:pt x="6" y="203"/>
                    <a:pt x="6" y="204"/>
                    <a:pt x="4" y="204"/>
                  </a:cubicBezTo>
                  <a:cubicBezTo>
                    <a:pt x="3" y="204"/>
                    <a:pt x="2" y="203"/>
                    <a:pt x="2" y="202"/>
                  </a:cubicBezTo>
                  <a:close/>
                  <a:moveTo>
                    <a:pt x="3" y="194"/>
                  </a:moveTo>
                  <a:lnTo>
                    <a:pt x="3" y="194"/>
                  </a:lnTo>
                  <a:cubicBezTo>
                    <a:pt x="3" y="193"/>
                    <a:pt x="3" y="192"/>
                    <a:pt x="5" y="192"/>
                  </a:cubicBezTo>
                  <a:cubicBezTo>
                    <a:pt x="6" y="192"/>
                    <a:pt x="7" y="193"/>
                    <a:pt x="7" y="194"/>
                  </a:cubicBezTo>
                  <a:cubicBezTo>
                    <a:pt x="7" y="195"/>
                    <a:pt x="6" y="196"/>
                    <a:pt x="5" y="196"/>
                  </a:cubicBezTo>
                  <a:cubicBezTo>
                    <a:pt x="3" y="196"/>
                    <a:pt x="3" y="195"/>
                    <a:pt x="3" y="194"/>
                  </a:cubicBezTo>
                  <a:close/>
                  <a:moveTo>
                    <a:pt x="3" y="186"/>
                  </a:moveTo>
                  <a:lnTo>
                    <a:pt x="3" y="186"/>
                  </a:lnTo>
                  <a:cubicBezTo>
                    <a:pt x="3" y="185"/>
                    <a:pt x="4" y="184"/>
                    <a:pt x="5" y="184"/>
                  </a:cubicBezTo>
                  <a:cubicBezTo>
                    <a:pt x="6" y="184"/>
                    <a:pt x="7" y="185"/>
                    <a:pt x="7" y="186"/>
                  </a:cubicBezTo>
                  <a:cubicBezTo>
                    <a:pt x="7" y="187"/>
                    <a:pt x="6" y="188"/>
                    <a:pt x="5" y="188"/>
                  </a:cubicBezTo>
                  <a:cubicBezTo>
                    <a:pt x="4" y="188"/>
                    <a:pt x="3" y="187"/>
                    <a:pt x="3" y="186"/>
                  </a:cubicBezTo>
                  <a:close/>
                  <a:moveTo>
                    <a:pt x="3" y="178"/>
                  </a:moveTo>
                  <a:lnTo>
                    <a:pt x="3" y="178"/>
                  </a:lnTo>
                  <a:cubicBezTo>
                    <a:pt x="3" y="177"/>
                    <a:pt x="4" y="176"/>
                    <a:pt x="5" y="176"/>
                  </a:cubicBezTo>
                  <a:cubicBezTo>
                    <a:pt x="6" y="176"/>
                    <a:pt x="7" y="177"/>
                    <a:pt x="7" y="178"/>
                  </a:cubicBezTo>
                  <a:cubicBezTo>
                    <a:pt x="7" y="179"/>
                    <a:pt x="6" y="180"/>
                    <a:pt x="5" y="180"/>
                  </a:cubicBezTo>
                  <a:cubicBezTo>
                    <a:pt x="4" y="180"/>
                    <a:pt x="3" y="179"/>
                    <a:pt x="3" y="178"/>
                  </a:cubicBezTo>
                  <a:close/>
                  <a:moveTo>
                    <a:pt x="3" y="170"/>
                  </a:moveTo>
                  <a:lnTo>
                    <a:pt x="3" y="170"/>
                  </a:lnTo>
                  <a:cubicBezTo>
                    <a:pt x="3" y="169"/>
                    <a:pt x="4" y="168"/>
                    <a:pt x="5" y="168"/>
                  </a:cubicBezTo>
                  <a:cubicBezTo>
                    <a:pt x="6" y="168"/>
                    <a:pt x="7" y="169"/>
                    <a:pt x="7" y="170"/>
                  </a:cubicBezTo>
                  <a:cubicBezTo>
                    <a:pt x="7" y="171"/>
                    <a:pt x="6" y="172"/>
                    <a:pt x="5" y="172"/>
                  </a:cubicBezTo>
                  <a:cubicBezTo>
                    <a:pt x="4" y="172"/>
                    <a:pt x="3" y="171"/>
                    <a:pt x="3" y="170"/>
                  </a:cubicBezTo>
                  <a:close/>
                  <a:moveTo>
                    <a:pt x="3" y="162"/>
                  </a:moveTo>
                  <a:lnTo>
                    <a:pt x="3" y="162"/>
                  </a:lnTo>
                  <a:cubicBezTo>
                    <a:pt x="3" y="161"/>
                    <a:pt x="4" y="160"/>
                    <a:pt x="5" y="160"/>
                  </a:cubicBezTo>
                  <a:cubicBezTo>
                    <a:pt x="6" y="160"/>
                    <a:pt x="7" y="161"/>
                    <a:pt x="7" y="162"/>
                  </a:cubicBezTo>
                  <a:cubicBezTo>
                    <a:pt x="7" y="163"/>
                    <a:pt x="6" y="164"/>
                    <a:pt x="5" y="164"/>
                  </a:cubicBezTo>
                  <a:cubicBezTo>
                    <a:pt x="4" y="164"/>
                    <a:pt x="3" y="163"/>
                    <a:pt x="3" y="162"/>
                  </a:cubicBezTo>
                  <a:close/>
                  <a:moveTo>
                    <a:pt x="3" y="154"/>
                  </a:moveTo>
                  <a:lnTo>
                    <a:pt x="3" y="154"/>
                  </a:lnTo>
                  <a:cubicBezTo>
                    <a:pt x="3" y="153"/>
                    <a:pt x="4" y="152"/>
                    <a:pt x="5" y="152"/>
                  </a:cubicBezTo>
                  <a:cubicBezTo>
                    <a:pt x="6" y="152"/>
                    <a:pt x="7" y="153"/>
                    <a:pt x="7" y="154"/>
                  </a:cubicBezTo>
                  <a:cubicBezTo>
                    <a:pt x="7" y="155"/>
                    <a:pt x="6" y="156"/>
                    <a:pt x="5" y="156"/>
                  </a:cubicBezTo>
                  <a:cubicBezTo>
                    <a:pt x="4" y="156"/>
                    <a:pt x="3" y="155"/>
                    <a:pt x="3" y="154"/>
                  </a:cubicBezTo>
                  <a:close/>
                  <a:moveTo>
                    <a:pt x="3" y="146"/>
                  </a:moveTo>
                  <a:lnTo>
                    <a:pt x="3" y="146"/>
                  </a:lnTo>
                  <a:cubicBezTo>
                    <a:pt x="3" y="145"/>
                    <a:pt x="4" y="144"/>
                    <a:pt x="5" y="144"/>
                  </a:cubicBezTo>
                  <a:cubicBezTo>
                    <a:pt x="6" y="144"/>
                    <a:pt x="7" y="145"/>
                    <a:pt x="7" y="146"/>
                  </a:cubicBezTo>
                  <a:cubicBezTo>
                    <a:pt x="7" y="147"/>
                    <a:pt x="6" y="148"/>
                    <a:pt x="5" y="148"/>
                  </a:cubicBezTo>
                  <a:cubicBezTo>
                    <a:pt x="4" y="148"/>
                    <a:pt x="3" y="147"/>
                    <a:pt x="3" y="146"/>
                  </a:cubicBezTo>
                  <a:close/>
                  <a:moveTo>
                    <a:pt x="3" y="138"/>
                  </a:moveTo>
                  <a:lnTo>
                    <a:pt x="3" y="138"/>
                  </a:lnTo>
                  <a:cubicBezTo>
                    <a:pt x="3" y="137"/>
                    <a:pt x="4" y="136"/>
                    <a:pt x="5" y="136"/>
                  </a:cubicBezTo>
                  <a:cubicBezTo>
                    <a:pt x="6" y="136"/>
                    <a:pt x="7" y="137"/>
                    <a:pt x="7" y="138"/>
                  </a:cubicBezTo>
                  <a:cubicBezTo>
                    <a:pt x="7" y="139"/>
                    <a:pt x="6" y="140"/>
                    <a:pt x="5" y="140"/>
                  </a:cubicBezTo>
                  <a:cubicBezTo>
                    <a:pt x="4" y="140"/>
                    <a:pt x="3" y="139"/>
                    <a:pt x="3" y="138"/>
                  </a:cubicBezTo>
                  <a:close/>
                  <a:moveTo>
                    <a:pt x="3" y="130"/>
                  </a:moveTo>
                  <a:lnTo>
                    <a:pt x="3" y="130"/>
                  </a:lnTo>
                  <a:cubicBezTo>
                    <a:pt x="3" y="129"/>
                    <a:pt x="4" y="128"/>
                    <a:pt x="5" y="128"/>
                  </a:cubicBezTo>
                  <a:cubicBezTo>
                    <a:pt x="6" y="128"/>
                    <a:pt x="7" y="129"/>
                    <a:pt x="7" y="130"/>
                  </a:cubicBezTo>
                  <a:cubicBezTo>
                    <a:pt x="7" y="131"/>
                    <a:pt x="6" y="132"/>
                    <a:pt x="5" y="132"/>
                  </a:cubicBezTo>
                  <a:cubicBezTo>
                    <a:pt x="4" y="132"/>
                    <a:pt x="3" y="131"/>
                    <a:pt x="3" y="130"/>
                  </a:cubicBezTo>
                  <a:close/>
                  <a:moveTo>
                    <a:pt x="3" y="122"/>
                  </a:moveTo>
                  <a:lnTo>
                    <a:pt x="3" y="122"/>
                  </a:lnTo>
                  <a:cubicBezTo>
                    <a:pt x="3" y="121"/>
                    <a:pt x="4" y="120"/>
                    <a:pt x="5" y="120"/>
                  </a:cubicBezTo>
                  <a:cubicBezTo>
                    <a:pt x="6" y="120"/>
                    <a:pt x="7" y="121"/>
                    <a:pt x="7" y="122"/>
                  </a:cubicBezTo>
                  <a:cubicBezTo>
                    <a:pt x="7" y="123"/>
                    <a:pt x="6" y="124"/>
                    <a:pt x="5" y="124"/>
                  </a:cubicBezTo>
                  <a:cubicBezTo>
                    <a:pt x="4" y="124"/>
                    <a:pt x="3" y="123"/>
                    <a:pt x="3" y="122"/>
                  </a:cubicBezTo>
                  <a:close/>
                  <a:moveTo>
                    <a:pt x="3" y="114"/>
                  </a:moveTo>
                  <a:lnTo>
                    <a:pt x="3" y="114"/>
                  </a:lnTo>
                  <a:cubicBezTo>
                    <a:pt x="3" y="113"/>
                    <a:pt x="4" y="112"/>
                    <a:pt x="5" y="112"/>
                  </a:cubicBezTo>
                  <a:cubicBezTo>
                    <a:pt x="6" y="112"/>
                    <a:pt x="7" y="113"/>
                    <a:pt x="7" y="114"/>
                  </a:cubicBezTo>
                  <a:cubicBezTo>
                    <a:pt x="7" y="115"/>
                    <a:pt x="6" y="116"/>
                    <a:pt x="5" y="116"/>
                  </a:cubicBezTo>
                  <a:cubicBezTo>
                    <a:pt x="4" y="116"/>
                    <a:pt x="3" y="115"/>
                    <a:pt x="3" y="114"/>
                  </a:cubicBezTo>
                  <a:close/>
                  <a:moveTo>
                    <a:pt x="3" y="106"/>
                  </a:moveTo>
                  <a:lnTo>
                    <a:pt x="3" y="106"/>
                  </a:lnTo>
                  <a:cubicBezTo>
                    <a:pt x="3" y="105"/>
                    <a:pt x="4" y="104"/>
                    <a:pt x="5" y="104"/>
                  </a:cubicBezTo>
                  <a:cubicBezTo>
                    <a:pt x="7" y="104"/>
                    <a:pt x="7" y="105"/>
                    <a:pt x="7" y="106"/>
                  </a:cubicBezTo>
                  <a:cubicBezTo>
                    <a:pt x="7" y="107"/>
                    <a:pt x="7" y="108"/>
                    <a:pt x="5" y="108"/>
                  </a:cubicBezTo>
                  <a:cubicBezTo>
                    <a:pt x="4" y="108"/>
                    <a:pt x="3" y="107"/>
                    <a:pt x="3" y="106"/>
                  </a:cubicBezTo>
                  <a:close/>
                  <a:moveTo>
                    <a:pt x="4" y="98"/>
                  </a:moveTo>
                  <a:lnTo>
                    <a:pt x="4" y="98"/>
                  </a:lnTo>
                  <a:cubicBezTo>
                    <a:pt x="4" y="97"/>
                    <a:pt x="4" y="96"/>
                    <a:pt x="6" y="96"/>
                  </a:cubicBezTo>
                  <a:cubicBezTo>
                    <a:pt x="7" y="96"/>
                    <a:pt x="8" y="97"/>
                    <a:pt x="8" y="98"/>
                  </a:cubicBezTo>
                  <a:cubicBezTo>
                    <a:pt x="8" y="99"/>
                    <a:pt x="7" y="100"/>
                    <a:pt x="6" y="100"/>
                  </a:cubicBezTo>
                  <a:cubicBezTo>
                    <a:pt x="4" y="100"/>
                    <a:pt x="4" y="99"/>
                    <a:pt x="4" y="98"/>
                  </a:cubicBezTo>
                  <a:close/>
                  <a:moveTo>
                    <a:pt x="4" y="90"/>
                  </a:moveTo>
                  <a:lnTo>
                    <a:pt x="4" y="90"/>
                  </a:lnTo>
                  <a:cubicBezTo>
                    <a:pt x="4" y="89"/>
                    <a:pt x="5" y="88"/>
                    <a:pt x="6" y="88"/>
                  </a:cubicBezTo>
                  <a:cubicBezTo>
                    <a:pt x="7" y="88"/>
                    <a:pt x="8" y="89"/>
                    <a:pt x="8" y="90"/>
                  </a:cubicBezTo>
                  <a:cubicBezTo>
                    <a:pt x="8" y="91"/>
                    <a:pt x="7" y="92"/>
                    <a:pt x="6" y="92"/>
                  </a:cubicBezTo>
                  <a:cubicBezTo>
                    <a:pt x="5" y="92"/>
                    <a:pt x="4" y="91"/>
                    <a:pt x="4" y="90"/>
                  </a:cubicBezTo>
                  <a:close/>
                  <a:moveTo>
                    <a:pt x="4" y="82"/>
                  </a:moveTo>
                  <a:lnTo>
                    <a:pt x="4" y="82"/>
                  </a:lnTo>
                  <a:cubicBezTo>
                    <a:pt x="4" y="81"/>
                    <a:pt x="5" y="80"/>
                    <a:pt x="6" y="80"/>
                  </a:cubicBezTo>
                  <a:cubicBezTo>
                    <a:pt x="7" y="80"/>
                    <a:pt x="8" y="81"/>
                    <a:pt x="8" y="82"/>
                  </a:cubicBezTo>
                  <a:cubicBezTo>
                    <a:pt x="8" y="83"/>
                    <a:pt x="7" y="84"/>
                    <a:pt x="6" y="84"/>
                  </a:cubicBezTo>
                  <a:cubicBezTo>
                    <a:pt x="5" y="84"/>
                    <a:pt x="4" y="83"/>
                    <a:pt x="4" y="82"/>
                  </a:cubicBezTo>
                  <a:close/>
                  <a:moveTo>
                    <a:pt x="4" y="74"/>
                  </a:moveTo>
                  <a:lnTo>
                    <a:pt x="4" y="74"/>
                  </a:lnTo>
                  <a:cubicBezTo>
                    <a:pt x="4" y="73"/>
                    <a:pt x="5" y="72"/>
                    <a:pt x="6" y="72"/>
                  </a:cubicBezTo>
                  <a:cubicBezTo>
                    <a:pt x="7" y="72"/>
                    <a:pt x="8" y="73"/>
                    <a:pt x="8" y="74"/>
                  </a:cubicBezTo>
                  <a:cubicBezTo>
                    <a:pt x="8" y="75"/>
                    <a:pt x="7" y="76"/>
                    <a:pt x="6" y="76"/>
                  </a:cubicBezTo>
                  <a:cubicBezTo>
                    <a:pt x="5" y="76"/>
                    <a:pt x="4" y="75"/>
                    <a:pt x="4" y="74"/>
                  </a:cubicBezTo>
                  <a:close/>
                  <a:moveTo>
                    <a:pt x="4" y="66"/>
                  </a:moveTo>
                  <a:lnTo>
                    <a:pt x="4" y="66"/>
                  </a:lnTo>
                  <a:cubicBezTo>
                    <a:pt x="4" y="65"/>
                    <a:pt x="5" y="64"/>
                    <a:pt x="6" y="64"/>
                  </a:cubicBezTo>
                  <a:cubicBezTo>
                    <a:pt x="7" y="64"/>
                    <a:pt x="8" y="65"/>
                    <a:pt x="8" y="66"/>
                  </a:cubicBezTo>
                  <a:cubicBezTo>
                    <a:pt x="8" y="67"/>
                    <a:pt x="7" y="68"/>
                    <a:pt x="6" y="68"/>
                  </a:cubicBezTo>
                  <a:cubicBezTo>
                    <a:pt x="5" y="68"/>
                    <a:pt x="4" y="67"/>
                    <a:pt x="4" y="66"/>
                  </a:cubicBezTo>
                  <a:close/>
                  <a:moveTo>
                    <a:pt x="4" y="58"/>
                  </a:moveTo>
                  <a:lnTo>
                    <a:pt x="4" y="58"/>
                  </a:lnTo>
                  <a:cubicBezTo>
                    <a:pt x="4" y="57"/>
                    <a:pt x="5" y="56"/>
                    <a:pt x="6" y="56"/>
                  </a:cubicBezTo>
                  <a:cubicBezTo>
                    <a:pt x="7" y="56"/>
                    <a:pt x="8" y="57"/>
                    <a:pt x="8" y="58"/>
                  </a:cubicBezTo>
                  <a:cubicBezTo>
                    <a:pt x="8" y="59"/>
                    <a:pt x="7" y="60"/>
                    <a:pt x="6" y="60"/>
                  </a:cubicBezTo>
                  <a:cubicBezTo>
                    <a:pt x="5" y="60"/>
                    <a:pt x="4" y="59"/>
                    <a:pt x="4" y="58"/>
                  </a:cubicBezTo>
                  <a:close/>
                  <a:moveTo>
                    <a:pt x="4" y="50"/>
                  </a:moveTo>
                  <a:lnTo>
                    <a:pt x="4" y="50"/>
                  </a:lnTo>
                  <a:cubicBezTo>
                    <a:pt x="4" y="49"/>
                    <a:pt x="5" y="48"/>
                    <a:pt x="6" y="48"/>
                  </a:cubicBezTo>
                  <a:cubicBezTo>
                    <a:pt x="7" y="48"/>
                    <a:pt x="8" y="49"/>
                    <a:pt x="8" y="50"/>
                  </a:cubicBezTo>
                  <a:cubicBezTo>
                    <a:pt x="8" y="51"/>
                    <a:pt x="7" y="52"/>
                    <a:pt x="6" y="52"/>
                  </a:cubicBezTo>
                  <a:cubicBezTo>
                    <a:pt x="5" y="52"/>
                    <a:pt x="4" y="51"/>
                    <a:pt x="4" y="50"/>
                  </a:cubicBezTo>
                  <a:close/>
                  <a:moveTo>
                    <a:pt x="4" y="42"/>
                  </a:moveTo>
                  <a:lnTo>
                    <a:pt x="4" y="42"/>
                  </a:lnTo>
                  <a:cubicBezTo>
                    <a:pt x="4" y="41"/>
                    <a:pt x="5" y="40"/>
                    <a:pt x="6" y="40"/>
                  </a:cubicBezTo>
                  <a:cubicBezTo>
                    <a:pt x="7" y="40"/>
                    <a:pt x="8" y="41"/>
                    <a:pt x="8" y="42"/>
                  </a:cubicBezTo>
                  <a:cubicBezTo>
                    <a:pt x="8" y="43"/>
                    <a:pt x="7" y="44"/>
                    <a:pt x="6" y="44"/>
                  </a:cubicBezTo>
                  <a:cubicBezTo>
                    <a:pt x="5" y="44"/>
                    <a:pt x="4" y="43"/>
                    <a:pt x="4" y="42"/>
                  </a:cubicBezTo>
                  <a:close/>
                  <a:moveTo>
                    <a:pt x="4" y="34"/>
                  </a:moveTo>
                  <a:lnTo>
                    <a:pt x="4" y="34"/>
                  </a:lnTo>
                  <a:cubicBezTo>
                    <a:pt x="4" y="33"/>
                    <a:pt x="5" y="32"/>
                    <a:pt x="6" y="32"/>
                  </a:cubicBezTo>
                  <a:cubicBezTo>
                    <a:pt x="7" y="32"/>
                    <a:pt x="8" y="33"/>
                    <a:pt x="8" y="34"/>
                  </a:cubicBezTo>
                  <a:cubicBezTo>
                    <a:pt x="8" y="35"/>
                    <a:pt x="7" y="36"/>
                    <a:pt x="6" y="36"/>
                  </a:cubicBezTo>
                  <a:cubicBezTo>
                    <a:pt x="5" y="36"/>
                    <a:pt x="4" y="35"/>
                    <a:pt x="4" y="34"/>
                  </a:cubicBezTo>
                  <a:close/>
                  <a:moveTo>
                    <a:pt x="4" y="26"/>
                  </a:moveTo>
                  <a:lnTo>
                    <a:pt x="4" y="26"/>
                  </a:lnTo>
                  <a:cubicBezTo>
                    <a:pt x="4" y="25"/>
                    <a:pt x="5" y="24"/>
                    <a:pt x="6" y="24"/>
                  </a:cubicBezTo>
                  <a:cubicBezTo>
                    <a:pt x="7" y="24"/>
                    <a:pt x="8" y="25"/>
                    <a:pt x="8" y="26"/>
                  </a:cubicBezTo>
                  <a:cubicBezTo>
                    <a:pt x="8" y="27"/>
                    <a:pt x="7" y="28"/>
                    <a:pt x="6" y="28"/>
                  </a:cubicBezTo>
                  <a:cubicBezTo>
                    <a:pt x="5" y="28"/>
                    <a:pt x="4" y="27"/>
                    <a:pt x="4" y="26"/>
                  </a:cubicBezTo>
                  <a:close/>
                  <a:moveTo>
                    <a:pt x="4" y="18"/>
                  </a:moveTo>
                  <a:lnTo>
                    <a:pt x="4" y="18"/>
                  </a:lnTo>
                  <a:cubicBezTo>
                    <a:pt x="4" y="17"/>
                    <a:pt x="5" y="16"/>
                    <a:pt x="6" y="16"/>
                  </a:cubicBezTo>
                  <a:cubicBezTo>
                    <a:pt x="7" y="16"/>
                    <a:pt x="8" y="17"/>
                    <a:pt x="8" y="18"/>
                  </a:cubicBezTo>
                  <a:cubicBezTo>
                    <a:pt x="8" y="19"/>
                    <a:pt x="7" y="20"/>
                    <a:pt x="6" y="20"/>
                  </a:cubicBezTo>
                  <a:cubicBezTo>
                    <a:pt x="5" y="20"/>
                    <a:pt x="4" y="19"/>
                    <a:pt x="4" y="18"/>
                  </a:cubicBezTo>
                  <a:close/>
                  <a:moveTo>
                    <a:pt x="4" y="10"/>
                  </a:moveTo>
                  <a:lnTo>
                    <a:pt x="4" y="10"/>
                  </a:lnTo>
                  <a:cubicBezTo>
                    <a:pt x="4" y="9"/>
                    <a:pt x="5" y="8"/>
                    <a:pt x="6" y="8"/>
                  </a:cubicBezTo>
                  <a:cubicBezTo>
                    <a:pt x="8" y="8"/>
                    <a:pt x="8" y="9"/>
                    <a:pt x="8" y="10"/>
                  </a:cubicBezTo>
                  <a:cubicBezTo>
                    <a:pt x="8" y="11"/>
                    <a:pt x="8" y="12"/>
                    <a:pt x="6" y="12"/>
                  </a:cubicBezTo>
                  <a:cubicBezTo>
                    <a:pt x="5" y="12"/>
                    <a:pt x="4" y="11"/>
                    <a:pt x="4" y="10"/>
                  </a:cubicBezTo>
                  <a:close/>
                  <a:moveTo>
                    <a:pt x="5" y="2"/>
                  </a:moveTo>
                  <a:lnTo>
                    <a:pt x="5" y="2"/>
                  </a:lnTo>
                  <a:cubicBezTo>
                    <a:pt x="5" y="1"/>
                    <a:pt x="5" y="0"/>
                    <a:pt x="7" y="0"/>
                  </a:cubicBezTo>
                  <a:cubicBezTo>
                    <a:pt x="8" y="0"/>
                    <a:pt x="9" y="1"/>
                    <a:pt x="9" y="2"/>
                  </a:cubicBezTo>
                  <a:cubicBezTo>
                    <a:pt x="9" y="3"/>
                    <a:pt x="8" y="4"/>
                    <a:pt x="7" y="4"/>
                  </a:cubicBezTo>
                  <a:cubicBezTo>
                    <a:pt x="5" y="4"/>
                    <a:pt x="5" y="3"/>
                    <a:pt x="5"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79" name="Freeform 488"/>
            <p:cNvSpPr>
              <a:spLocks/>
            </p:cNvSpPr>
            <p:nvPr/>
          </p:nvSpPr>
          <p:spPr bwMode="auto">
            <a:xfrm>
              <a:off x="3096" y="2972"/>
              <a:ext cx="2418" cy="850"/>
            </a:xfrm>
            <a:custGeom>
              <a:avLst/>
              <a:gdLst>
                <a:gd name="T0" fmla="*/ 22 w 2418"/>
                <a:gd name="T1" fmla="*/ 850 h 850"/>
                <a:gd name="T2" fmla="*/ 67 w 2418"/>
                <a:gd name="T3" fmla="*/ 850 h 850"/>
                <a:gd name="T4" fmla="*/ 120 w 2418"/>
                <a:gd name="T5" fmla="*/ 850 h 850"/>
                <a:gd name="T6" fmla="*/ 171 w 2418"/>
                <a:gd name="T7" fmla="*/ 850 h 850"/>
                <a:gd name="T8" fmla="*/ 216 w 2418"/>
                <a:gd name="T9" fmla="*/ 850 h 850"/>
                <a:gd name="T10" fmla="*/ 268 w 2418"/>
                <a:gd name="T11" fmla="*/ 850 h 850"/>
                <a:gd name="T12" fmla="*/ 314 w 2418"/>
                <a:gd name="T13" fmla="*/ 850 h 850"/>
                <a:gd name="T14" fmla="*/ 364 w 2418"/>
                <a:gd name="T15" fmla="*/ 850 h 850"/>
                <a:gd name="T16" fmla="*/ 410 w 2418"/>
                <a:gd name="T17" fmla="*/ 850 h 850"/>
                <a:gd name="T18" fmla="*/ 462 w 2418"/>
                <a:gd name="T19" fmla="*/ 850 h 850"/>
                <a:gd name="T20" fmla="*/ 513 w 2418"/>
                <a:gd name="T21" fmla="*/ 850 h 850"/>
                <a:gd name="T22" fmla="*/ 558 w 2418"/>
                <a:gd name="T23" fmla="*/ 850 h 850"/>
                <a:gd name="T24" fmla="*/ 610 w 2418"/>
                <a:gd name="T25" fmla="*/ 850 h 850"/>
                <a:gd name="T26" fmla="*/ 656 w 2418"/>
                <a:gd name="T27" fmla="*/ 850 h 850"/>
                <a:gd name="T28" fmla="*/ 707 w 2418"/>
                <a:gd name="T29" fmla="*/ 850 h 850"/>
                <a:gd name="T30" fmla="*/ 752 w 2418"/>
                <a:gd name="T31" fmla="*/ 850 h 850"/>
                <a:gd name="T32" fmla="*/ 804 w 2418"/>
                <a:gd name="T33" fmla="*/ 844 h 850"/>
                <a:gd name="T34" fmla="*/ 855 w 2418"/>
                <a:gd name="T35" fmla="*/ 844 h 850"/>
                <a:gd name="T36" fmla="*/ 901 w 2418"/>
                <a:gd name="T37" fmla="*/ 839 h 850"/>
                <a:gd name="T38" fmla="*/ 953 w 2418"/>
                <a:gd name="T39" fmla="*/ 828 h 850"/>
                <a:gd name="T40" fmla="*/ 998 w 2418"/>
                <a:gd name="T41" fmla="*/ 816 h 850"/>
                <a:gd name="T42" fmla="*/ 1049 w 2418"/>
                <a:gd name="T43" fmla="*/ 804 h 850"/>
                <a:gd name="T44" fmla="*/ 1095 w 2418"/>
                <a:gd name="T45" fmla="*/ 792 h 850"/>
                <a:gd name="T46" fmla="*/ 1147 w 2418"/>
                <a:gd name="T47" fmla="*/ 775 h 850"/>
                <a:gd name="T48" fmla="*/ 1197 w 2418"/>
                <a:gd name="T49" fmla="*/ 759 h 850"/>
                <a:gd name="T50" fmla="*/ 1243 w 2418"/>
                <a:gd name="T51" fmla="*/ 742 h 850"/>
                <a:gd name="T52" fmla="*/ 1295 w 2418"/>
                <a:gd name="T53" fmla="*/ 720 h 850"/>
                <a:gd name="T54" fmla="*/ 1340 w 2418"/>
                <a:gd name="T55" fmla="*/ 696 h 850"/>
                <a:gd name="T56" fmla="*/ 1391 w 2418"/>
                <a:gd name="T57" fmla="*/ 673 h 850"/>
                <a:gd name="T58" fmla="*/ 1443 w 2418"/>
                <a:gd name="T59" fmla="*/ 651 h 850"/>
                <a:gd name="T60" fmla="*/ 1489 w 2418"/>
                <a:gd name="T61" fmla="*/ 627 h 850"/>
                <a:gd name="T62" fmla="*/ 1540 w 2418"/>
                <a:gd name="T63" fmla="*/ 599 h 850"/>
                <a:gd name="T64" fmla="*/ 1585 w 2418"/>
                <a:gd name="T65" fmla="*/ 571 h 850"/>
                <a:gd name="T66" fmla="*/ 1637 w 2418"/>
                <a:gd name="T67" fmla="*/ 542 h 850"/>
                <a:gd name="T68" fmla="*/ 1683 w 2418"/>
                <a:gd name="T69" fmla="*/ 514 h 850"/>
                <a:gd name="T70" fmla="*/ 1734 w 2418"/>
                <a:gd name="T71" fmla="*/ 485 h 850"/>
                <a:gd name="T72" fmla="*/ 1784 w 2418"/>
                <a:gd name="T73" fmla="*/ 457 h 850"/>
                <a:gd name="T74" fmla="*/ 1831 w 2418"/>
                <a:gd name="T75" fmla="*/ 423 h 850"/>
                <a:gd name="T76" fmla="*/ 1882 w 2418"/>
                <a:gd name="T77" fmla="*/ 388 h 850"/>
                <a:gd name="T78" fmla="*/ 1928 w 2418"/>
                <a:gd name="T79" fmla="*/ 359 h 850"/>
                <a:gd name="T80" fmla="*/ 1978 w 2418"/>
                <a:gd name="T81" fmla="*/ 325 h 850"/>
                <a:gd name="T82" fmla="*/ 2025 w 2418"/>
                <a:gd name="T83" fmla="*/ 291 h 850"/>
                <a:gd name="T84" fmla="*/ 2076 w 2418"/>
                <a:gd name="T85" fmla="*/ 256 h 850"/>
                <a:gd name="T86" fmla="*/ 2127 w 2418"/>
                <a:gd name="T87" fmla="*/ 222 h 850"/>
                <a:gd name="T88" fmla="*/ 2172 w 2418"/>
                <a:gd name="T89" fmla="*/ 182 h 850"/>
                <a:gd name="T90" fmla="*/ 2224 w 2418"/>
                <a:gd name="T91" fmla="*/ 148 h 850"/>
                <a:gd name="T92" fmla="*/ 2270 w 2418"/>
                <a:gd name="T93" fmla="*/ 115 h 850"/>
                <a:gd name="T94" fmla="*/ 2321 w 2418"/>
                <a:gd name="T95" fmla="*/ 74 h 850"/>
                <a:gd name="T96" fmla="*/ 2366 w 2418"/>
                <a:gd name="T97" fmla="*/ 40 h 850"/>
                <a:gd name="T98" fmla="*/ 2418 w 2418"/>
                <a:gd name="T99" fmla="*/ 0 h 8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850"/>
                <a:gd name="T152" fmla="*/ 2418 w 2418"/>
                <a:gd name="T153" fmla="*/ 850 h 8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850">
                  <a:moveTo>
                    <a:pt x="0" y="850"/>
                  </a:moveTo>
                  <a:lnTo>
                    <a:pt x="22" y="850"/>
                  </a:lnTo>
                  <a:lnTo>
                    <a:pt x="46" y="850"/>
                  </a:lnTo>
                  <a:lnTo>
                    <a:pt x="67" y="850"/>
                  </a:lnTo>
                  <a:lnTo>
                    <a:pt x="96" y="850"/>
                  </a:lnTo>
                  <a:lnTo>
                    <a:pt x="120" y="850"/>
                  </a:lnTo>
                  <a:lnTo>
                    <a:pt x="142" y="850"/>
                  </a:lnTo>
                  <a:lnTo>
                    <a:pt x="171" y="850"/>
                  </a:lnTo>
                  <a:lnTo>
                    <a:pt x="194" y="850"/>
                  </a:lnTo>
                  <a:lnTo>
                    <a:pt x="216" y="850"/>
                  </a:lnTo>
                  <a:lnTo>
                    <a:pt x="239" y="850"/>
                  </a:lnTo>
                  <a:lnTo>
                    <a:pt x="268" y="850"/>
                  </a:lnTo>
                  <a:lnTo>
                    <a:pt x="290" y="850"/>
                  </a:lnTo>
                  <a:lnTo>
                    <a:pt x="314" y="850"/>
                  </a:lnTo>
                  <a:lnTo>
                    <a:pt x="342" y="850"/>
                  </a:lnTo>
                  <a:lnTo>
                    <a:pt x="364" y="850"/>
                  </a:lnTo>
                  <a:lnTo>
                    <a:pt x="388" y="850"/>
                  </a:lnTo>
                  <a:lnTo>
                    <a:pt x="410" y="850"/>
                  </a:lnTo>
                  <a:lnTo>
                    <a:pt x="439" y="850"/>
                  </a:lnTo>
                  <a:lnTo>
                    <a:pt x="462" y="850"/>
                  </a:lnTo>
                  <a:lnTo>
                    <a:pt x="484" y="850"/>
                  </a:lnTo>
                  <a:lnTo>
                    <a:pt x="513" y="850"/>
                  </a:lnTo>
                  <a:lnTo>
                    <a:pt x="536" y="850"/>
                  </a:lnTo>
                  <a:lnTo>
                    <a:pt x="558" y="850"/>
                  </a:lnTo>
                  <a:lnTo>
                    <a:pt x="582" y="850"/>
                  </a:lnTo>
                  <a:lnTo>
                    <a:pt x="610" y="850"/>
                  </a:lnTo>
                  <a:lnTo>
                    <a:pt x="633" y="850"/>
                  </a:lnTo>
                  <a:lnTo>
                    <a:pt x="656" y="850"/>
                  </a:lnTo>
                  <a:lnTo>
                    <a:pt x="684" y="850"/>
                  </a:lnTo>
                  <a:lnTo>
                    <a:pt x="707" y="850"/>
                  </a:lnTo>
                  <a:lnTo>
                    <a:pt x="730" y="850"/>
                  </a:lnTo>
                  <a:lnTo>
                    <a:pt x="752" y="850"/>
                  </a:lnTo>
                  <a:lnTo>
                    <a:pt x="781" y="844"/>
                  </a:lnTo>
                  <a:lnTo>
                    <a:pt x="804" y="844"/>
                  </a:lnTo>
                  <a:lnTo>
                    <a:pt x="827" y="844"/>
                  </a:lnTo>
                  <a:lnTo>
                    <a:pt x="855" y="844"/>
                  </a:lnTo>
                  <a:lnTo>
                    <a:pt x="878" y="839"/>
                  </a:lnTo>
                  <a:lnTo>
                    <a:pt x="901" y="839"/>
                  </a:lnTo>
                  <a:lnTo>
                    <a:pt x="924" y="833"/>
                  </a:lnTo>
                  <a:lnTo>
                    <a:pt x="953" y="828"/>
                  </a:lnTo>
                  <a:lnTo>
                    <a:pt x="975" y="821"/>
                  </a:lnTo>
                  <a:lnTo>
                    <a:pt x="998" y="816"/>
                  </a:lnTo>
                  <a:lnTo>
                    <a:pt x="1027" y="811"/>
                  </a:lnTo>
                  <a:lnTo>
                    <a:pt x="1049" y="804"/>
                  </a:lnTo>
                  <a:lnTo>
                    <a:pt x="1072" y="799"/>
                  </a:lnTo>
                  <a:lnTo>
                    <a:pt x="1095" y="792"/>
                  </a:lnTo>
                  <a:lnTo>
                    <a:pt x="1123" y="782"/>
                  </a:lnTo>
                  <a:lnTo>
                    <a:pt x="1147" y="775"/>
                  </a:lnTo>
                  <a:lnTo>
                    <a:pt x="1169" y="765"/>
                  </a:lnTo>
                  <a:lnTo>
                    <a:pt x="1197" y="759"/>
                  </a:lnTo>
                  <a:lnTo>
                    <a:pt x="1221" y="747"/>
                  </a:lnTo>
                  <a:lnTo>
                    <a:pt x="1243" y="742"/>
                  </a:lnTo>
                  <a:lnTo>
                    <a:pt x="1272" y="730"/>
                  </a:lnTo>
                  <a:lnTo>
                    <a:pt x="1295" y="720"/>
                  </a:lnTo>
                  <a:lnTo>
                    <a:pt x="1317" y="708"/>
                  </a:lnTo>
                  <a:lnTo>
                    <a:pt x="1340" y="696"/>
                  </a:lnTo>
                  <a:lnTo>
                    <a:pt x="1369" y="685"/>
                  </a:lnTo>
                  <a:lnTo>
                    <a:pt x="1391" y="673"/>
                  </a:lnTo>
                  <a:lnTo>
                    <a:pt x="1415" y="662"/>
                  </a:lnTo>
                  <a:lnTo>
                    <a:pt x="1443" y="651"/>
                  </a:lnTo>
                  <a:lnTo>
                    <a:pt x="1465" y="639"/>
                  </a:lnTo>
                  <a:lnTo>
                    <a:pt x="1489" y="627"/>
                  </a:lnTo>
                  <a:lnTo>
                    <a:pt x="1511" y="610"/>
                  </a:lnTo>
                  <a:lnTo>
                    <a:pt x="1540" y="599"/>
                  </a:lnTo>
                  <a:lnTo>
                    <a:pt x="1563" y="588"/>
                  </a:lnTo>
                  <a:lnTo>
                    <a:pt x="1585" y="571"/>
                  </a:lnTo>
                  <a:lnTo>
                    <a:pt x="1614" y="560"/>
                  </a:lnTo>
                  <a:lnTo>
                    <a:pt x="1637" y="542"/>
                  </a:lnTo>
                  <a:lnTo>
                    <a:pt x="1659" y="531"/>
                  </a:lnTo>
                  <a:lnTo>
                    <a:pt x="1683" y="514"/>
                  </a:lnTo>
                  <a:lnTo>
                    <a:pt x="1710" y="502"/>
                  </a:lnTo>
                  <a:lnTo>
                    <a:pt x="1734" y="485"/>
                  </a:lnTo>
                  <a:lnTo>
                    <a:pt x="1757" y="468"/>
                  </a:lnTo>
                  <a:lnTo>
                    <a:pt x="1784" y="457"/>
                  </a:lnTo>
                  <a:lnTo>
                    <a:pt x="1808" y="440"/>
                  </a:lnTo>
                  <a:lnTo>
                    <a:pt x="1831" y="423"/>
                  </a:lnTo>
                  <a:lnTo>
                    <a:pt x="1853" y="405"/>
                  </a:lnTo>
                  <a:lnTo>
                    <a:pt x="1882" y="388"/>
                  </a:lnTo>
                  <a:lnTo>
                    <a:pt x="1904" y="377"/>
                  </a:lnTo>
                  <a:lnTo>
                    <a:pt x="1928" y="359"/>
                  </a:lnTo>
                  <a:lnTo>
                    <a:pt x="1956" y="342"/>
                  </a:lnTo>
                  <a:lnTo>
                    <a:pt x="1978" y="325"/>
                  </a:lnTo>
                  <a:lnTo>
                    <a:pt x="2002" y="308"/>
                  </a:lnTo>
                  <a:lnTo>
                    <a:pt x="2025" y="291"/>
                  </a:lnTo>
                  <a:lnTo>
                    <a:pt x="2053" y="275"/>
                  </a:lnTo>
                  <a:lnTo>
                    <a:pt x="2076" y="256"/>
                  </a:lnTo>
                  <a:lnTo>
                    <a:pt x="2098" y="240"/>
                  </a:lnTo>
                  <a:lnTo>
                    <a:pt x="2127" y="222"/>
                  </a:lnTo>
                  <a:lnTo>
                    <a:pt x="2150" y="206"/>
                  </a:lnTo>
                  <a:lnTo>
                    <a:pt x="2172" y="182"/>
                  </a:lnTo>
                  <a:lnTo>
                    <a:pt x="2196" y="165"/>
                  </a:lnTo>
                  <a:lnTo>
                    <a:pt x="2224" y="148"/>
                  </a:lnTo>
                  <a:lnTo>
                    <a:pt x="2246" y="132"/>
                  </a:lnTo>
                  <a:lnTo>
                    <a:pt x="2270" y="115"/>
                  </a:lnTo>
                  <a:lnTo>
                    <a:pt x="2298" y="97"/>
                  </a:lnTo>
                  <a:lnTo>
                    <a:pt x="2321" y="74"/>
                  </a:lnTo>
                  <a:lnTo>
                    <a:pt x="2344" y="57"/>
                  </a:lnTo>
                  <a:lnTo>
                    <a:pt x="2366" y="40"/>
                  </a:lnTo>
                  <a:lnTo>
                    <a:pt x="2395" y="23"/>
                  </a:lnTo>
                  <a:lnTo>
                    <a:pt x="2418" y="0"/>
                  </a:lnTo>
                </a:path>
              </a:pathLst>
            </a:custGeom>
            <a:noFill/>
            <a:ln w="3175" cap="rnd">
              <a:solidFill>
                <a:srgbClr val="000000"/>
              </a:solidFill>
              <a:prstDash val="solid"/>
              <a:round/>
              <a:headEnd/>
              <a:tailEnd/>
            </a:ln>
          </p:spPr>
          <p:txBody>
            <a:bodyPr/>
            <a:lstStyle/>
            <a:p>
              <a:endParaRPr lang="en-GB"/>
            </a:p>
          </p:txBody>
        </p:sp>
        <p:sp>
          <p:nvSpPr>
            <p:cNvPr id="43780" name="Oval 489"/>
            <p:cNvSpPr>
              <a:spLocks noChangeArrowheads="1"/>
            </p:cNvSpPr>
            <p:nvPr/>
          </p:nvSpPr>
          <p:spPr bwMode="auto">
            <a:xfrm>
              <a:off x="3518"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81" name="Oval 490"/>
            <p:cNvSpPr>
              <a:spLocks noChangeArrowheads="1"/>
            </p:cNvSpPr>
            <p:nvPr/>
          </p:nvSpPr>
          <p:spPr bwMode="auto">
            <a:xfrm>
              <a:off x="3626" y="3816"/>
              <a:ext cx="11" cy="12"/>
            </a:xfrm>
            <a:prstGeom prst="ellipse">
              <a:avLst/>
            </a:prstGeom>
            <a:solidFill>
              <a:srgbClr val="000000"/>
            </a:solidFill>
            <a:ln w="0">
              <a:solidFill>
                <a:srgbClr val="000000"/>
              </a:solidFill>
              <a:round/>
              <a:headEnd/>
              <a:tailEnd/>
            </a:ln>
          </p:spPr>
          <p:txBody>
            <a:bodyPr/>
            <a:lstStyle/>
            <a:p>
              <a:endParaRPr lang="en-US"/>
            </a:p>
          </p:txBody>
        </p:sp>
        <p:sp>
          <p:nvSpPr>
            <p:cNvPr id="43782" name="Oval 491"/>
            <p:cNvSpPr>
              <a:spLocks noChangeArrowheads="1"/>
            </p:cNvSpPr>
            <p:nvPr/>
          </p:nvSpPr>
          <p:spPr bwMode="auto">
            <a:xfrm>
              <a:off x="3735" y="3816"/>
              <a:ext cx="10" cy="12"/>
            </a:xfrm>
            <a:prstGeom prst="ellipse">
              <a:avLst/>
            </a:prstGeom>
            <a:solidFill>
              <a:srgbClr val="000000"/>
            </a:solidFill>
            <a:ln w="0">
              <a:solidFill>
                <a:srgbClr val="000000"/>
              </a:solidFill>
              <a:round/>
              <a:headEnd/>
              <a:tailEnd/>
            </a:ln>
          </p:spPr>
          <p:txBody>
            <a:bodyPr/>
            <a:lstStyle/>
            <a:p>
              <a:endParaRPr lang="en-US"/>
            </a:p>
          </p:txBody>
        </p:sp>
        <p:sp>
          <p:nvSpPr>
            <p:cNvPr id="43783" name="Freeform 492"/>
            <p:cNvSpPr>
              <a:spLocks noEditPoints="1"/>
            </p:cNvSpPr>
            <p:nvPr/>
          </p:nvSpPr>
          <p:spPr bwMode="auto">
            <a:xfrm>
              <a:off x="3900"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6" y="23"/>
                    <a:pt x="4" y="22"/>
                    <a:pt x="4" y="19"/>
                  </a:cubicBezTo>
                  <a:cubicBezTo>
                    <a:pt x="4" y="17"/>
                    <a:pt x="6" y="15"/>
                    <a:pt x="8" y="15"/>
                  </a:cubicBezTo>
                  <a:cubicBezTo>
                    <a:pt x="10"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84" name="Freeform 493"/>
            <p:cNvSpPr>
              <a:spLocks noEditPoints="1"/>
            </p:cNvSpPr>
            <p:nvPr/>
          </p:nvSpPr>
          <p:spPr bwMode="auto">
            <a:xfrm>
              <a:off x="4008"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2" y="19"/>
                  </a:moveTo>
                  <a:lnTo>
                    <a:pt x="12" y="19"/>
                  </a:lnTo>
                  <a:cubicBezTo>
                    <a:pt x="12" y="22"/>
                    <a:pt x="10" y="23"/>
                    <a:pt x="8" y="23"/>
                  </a:cubicBezTo>
                  <a:cubicBezTo>
                    <a:pt x="5" y="23"/>
                    <a:pt x="4" y="22"/>
                    <a:pt x="4" y="19"/>
                  </a:cubicBezTo>
                  <a:cubicBezTo>
                    <a:pt x="4" y="17"/>
                    <a:pt x="5" y="15"/>
                    <a:pt x="8" y="15"/>
                  </a:cubicBezTo>
                  <a:cubicBezTo>
                    <a:pt x="10" y="15"/>
                    <a:pt x="12" y="17"/>
                    <a:pt x="12" y="19"/>
                  </a:cubicBezTo>
                  <a:close/>
                  <a:moveTo>
                    <a:pt x="16" y="35"/>
                  </a:moveTo>
                  <a:lnTo>
                    <a:pt x="16" y="35"/>
                  </a:lnTo>
                  <a:cubicBezTo>
                    <a:pt x="16" y="37"/>
                    <a:pt x="14" y="39"/>
                    <a:pt x="12" y="39"/>
                  </a:cubicBezTo>
                  <a:cubicBezTo>
                    <a:pt x="9" y="39"/>
                    <a:pt x="8" y="37"/>
                    <a:pt x="8" y="35"/>
                  </a:cubicBezTo>
                  <a:cubicBezTo>
                    <a:pt x="8" y="33"/>
                    <a:pt x="9"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85" name="Freeform 494"/>
            <p:cNvSpPr>
              <a:spLocks noEditPoints="1"/>
            </p:cNvSpPr>
            <p:nvPr/>
          </p:nvSpPr>
          <p:spPr bwMode="auto">
            <a:xfrm>
              <a:off x="4116" y="3816"/>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8" y="4"/>
                  </a:moveTo>
                  <a:lnTo>
                    <a:pt x="8" y="4"/>
                  </a:lnTo>
                  <a:cubicBezTo>
                    <a:pt x="8" y="6"/>
                    <a:pt x="7" y="8"/>
                    <a:pt x="4" y="8"/>
                  </a:cubicBezTo>
                  <a:cubicBezTo>
                    <a:pt x="2" y="8"/>
                    <a:pt x="0" y="6"/>
                    <a:pt x="0" y="4"/>
                  </a:cubicBezTo>
                  <a:cubicBezTo>
                    <a:pt x="0" y="2"/>
                    <a:pt x="2" y="0"/>
                    <a:pt x="4" y="0"/>
                  </a:cubicBezTo>
                  <a:cubicBezTo>
                    <a:pt x="7" y="0"/>
                    <a:pt x="8" y="2"/>
                    <a:pt x="8" y="4"/>
                  </a:cubicBezTo>
                  <a:close/>
                  <a:moveTo>
                    <a:pt x="12" y="19"/>
                  </a:moveTo>
                  <a:lnTo>
                    <a:pt x="12" y="19"/>
                  </a:lnTo>
                  <a:cubicBezTo>
                    <a:pt x="12" y="22"/>
                    <a:pt x="11" y="23"/>
                    <a:pt x="8" y="23"/>
                  </a:cubicBezTo>
                  <a:cubicBezTo>
                    <a:pt x="6" y="23"/>
                    <a:pt x="4" y="22"/>
                    <a:pt x="4" y="19"/>
                  </a:cubicBezTo>
                  <a:cubicBezTo>
                    <a:pt x="4" y="17"/>
                    <a:pt x="6" y="15"/>
                    <a:pt x="8" y="15"/>
                  </a:cubicBezTo>
                  <a:cubicBezTo>
                    <a:pt x="11" y="15"/>
                    <a:pt x="12" y="17"/>
                    <a:pt x="12" y="19"/>
                  </a:cubicBezTo>
                  <a:close/>
                  <a:moveTo>
                    <a:pt x="16" y="35"/>
                  </a:moveTo>
                  <a:lnTo>
                    <a:pt x="16" y="35"/>
                  </a:lnTo>
                  <a:cubicBezTo>
                    <a:pt x="16" y="37"/>
                    <a:pt x="14" y="39"/>
                    <a:pt x="12" y="39"/>
                  </a:cubicBezTo>
                  <a:cubicBezTo>
                    <a:pt x="10" y="39"/>
                    <a:pt x="8" y="37"/>
                    <a:pt x="8" y="35"/>
                  </a:cubicBezTo>
                  <a:cubicBezTo>
                    <a:pt x="8" y="33"/>
                    <a:pt x="10" y="31"/>
                    <a:pt x="12" y="31"/>
                  </a:cubicBezTo>
                  <a:cubicBezTo>
                    <a:pt x="14" y="31"/>
                    <a:pt x="16" y="33"/>
                    <a:pt x="16" y="35"/>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86" name="Freeform 495"/>
            <p:cNvSpPr>
              <a:spLocks noEditPoints="1"/>
            </p:cNvSpPr>
            <p:nvPr/>
          </p:nvSpPr>
          <p:spPr bwMode="auto">
            <a:xfrm>
              <a:off x="4276" y="3810"/>
              <a:ext cx="2" cy="12"/>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0" y="20"/>
                  </a:moveTo>
                  <a:lnTo>
                    <a:pt x="10" y="20"/>
                  </a:lnTo>
                  <a:cubicBezTo>
                    <a:pt x="10" y="23"/>
                    <a:pt x="9" y="24"/>
                    <a:pt x="6" y="24"/>
                  </a:cubicBezTo>
                  <a:cubicBezTo>
                    <a:pt x="4" y="24"/>
                    <a:pt x="2" y="23"/>
                    <a:pt x="2" y="20"/>
                  </a:cubicBezTo>
                  <a:cubicBezTo>
                    <a:pt x="2" y="18"/>
                    <a:pt x="4" y="16"/>
                    <a:pt x="6" y="16"/>
                  </a:cubicBezTo>
                  <a:cubicBezTo>
                    <a:pt x="9" y="16"/>
                    <a:pt x="10" y="18"/>
                    <a:pt x="10" y="20"/>
                  </a:cubicBezTo>
                  <a:close/>
                  <a:moveTo>
                    <a:pt x="12" y="36"/>
                  </a:moveTo>
                  <a:lnTo>
                    <a:pt x="12" y="36"/>
                  </a:lnTo>
                  <a:cubicBezTo>
                    <a:pt x="12" y="38"/>
                    <a:pt x="11" y="40"/>
                    <a:pt x="8" y="40"/>
                  </a:cubicBezTo>
                  <a:cubicBezTo>
                    <a:pt x="6" y="40"/>
                    <a:pt x="4" y="38"/>
                    <a:pt x="4" y="36"/>
                  </a:cubicBezTo>
                  <a:cubicBezTo>
                    <a:pt x="4" y="34"/>
                    <a:pt x="6" y="32"/>
                    <a:pt x="8" y="32"/>
                  </a:cubicBezTo>
                  <a:cubicBezTo>
                    <a:pt x="11" y="32"/>
                    <a:pt x="12" y="34"/>
                    <a:pt x="12" y="36"/>
                  </a:cubicBezTo>
                  <a:close/>
                  <a:moveTo>
                    <a:pt x="14" y="52"/>
                  </a:moveTo>
                  <a:lnTo>
                    <a:pt x="14" y="52"/>
                  </a:lnTo>
                  <a:cubicBezTo>
                    <a:pt x="14" y="54"/>
                    <a:pt x="13" y="56"/>
                    <a:pt x="10" y="56"/>
                  </a:cubicBezTo>
                  <a:cubicBezTo>
                    <a:pt x="8" y="56"/>
                    <a:pt x="6" y="54"/>
                    <a:pt x="6" y="52"/>
                  </a:cubicBezTo>
                  <a:cubicBezTo>
                    <a:pt x="6" y="50"/>
                    <a:pt x="8" y="48"/>
                    <a:pt x="10" y="48"/>
                  </a:cubicBezTo>
                  <a:cubicBezTo>
                    <a:pt x="13" y="48"/>
                    <a:pt x="14" y="50"/>
                    <a:pt x="14" y="52"/>
                  </a:cubicBezTo>
                  <a:close/>
                  <a:moveTo>
                    <a:pt x="16" y="68"/>
                  </a:moveTo>
                  <a:lnTo>
                    <a:pt x="16" y="68"/>
                  </a:lnTo>
                  <a:cubicBezTo>
                    <a:pt x="16" y="70"/>
                    <a:pt x="15" y="72"/>
                    <a:pt x="12" y="72"/>
                  </a:cubicBezTo>
                  <a:cubicBezTo>
                    <a:pt x="10" y="72"/>
                    <a:pt x="8" y="70"/>
                    <a:pt x="8" y="68"/>
                  </a:cubicBezTo>
                  <a:cubicBezTo>
                    <a:pt x="8" y="66"/>
                    <a:pt x="10" y="64"/>
                    <a:pt x="12" y="64"/>
                  </a:cubicBezTo>
                  <a:cubicBezTo>
                    <a:pt x="15" y="64"/>
                    <a:pt x="16" y="66"/>
                    <a:pt x="16" y="6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87" name="Freeform 496"/>
            <p:cNvSpPr>
              <a:spLocks noEditPoints="1"/>
            </p:cNvSpPr>
            <p:nvPr/>
          </p:nvSpPr>
          <p:spPr bwMode="auto">
            <a:xfrm>
              <a:off x="4384" y="3804"/>
              <a:ext cx="2" cy="6"/>
            </a:xfrm>
            <a:custGeom>
              <a:avLst/>
              <a:gdLst>
                <a:gd name="T0" fmla="*/ 0 w 7"/>
                <a:gd name="T1" fmla="*/ 0 h 19"/>
                <a:gd name="T2" fmla="*/ 0 w 7"/>
                <a:gd name="T3" fmla="*/ 0 h 19"/>
                <a:gd name="T4" fmla="*/ 0 w 7"/>
                <a:gd name="T5" fmla="*/ 0 h 19"/>
                <a:gd name="T6" fmla="*/ 0 w 7"/>
                <a:gd name="T7" fmla="*/ 0 h 19"/>
                <a:gd name="T8" fmla="*/ 0 w 7"/>
                <a:gd name="T9" fmla="*/ 0 h 19"/>
                <a:gd name="T10" fmla="*/ 0 w 7"/>
                <a:gd name="T11" fmla="*/ 0 h 19"/>
                <a:gd name="T12" fmla="*/ 0 w 7"/>
                <a:gd name="T13" fmla="*/ 0 h 19"/>
                <a:gd name="T14" fmla="*/ 0 w 7"/>
                <a:gd name="T15" fmla="*/ 0 h 19"/>
                <a:gd name="T16" fmla="*/ 0 w 7"/>
                <a:gd name="T17" fmla="*/ 0 h 19"/>
                <a:gd name="T18" fmla="*/ 0 w 7"/>
                <a:gd name="T19" fmla="*/ 0 h 19"/>
                <a:gd name="T20" fmla="*/ 0 w 7"/>
                <a:gd name="T21" fmla="*/ 0 h 19"/>
                <a:gd name="T22" fmla="*/ 0 w 7"/>
                <a:gd name="T23" fmla="*/ 0 h 19"/>
                <a:gd name="T24" fmla="*/ 0 w 7"/>
                <a:gd name="T25" fmla="*/ 0 h 19"/>
                <a:gd name="T26" fmla="*/ 0 w 7"/>
                <a:gd name="T27" fmla="*/ 0 h 19"/>
                <a:gd name="T28" fmla="*/ 0 w 7"/>
                <a:gd name="T29" fmla="*/ 0 h 19"/>
                <a:gd name="T30" fmla="*/ 0 w 7"/>
                <a:gd name="T31" fmla="*/ 0 h 19"/>
                <a:gd name="T32" fmla="*/ 0 w 7"/>
                <a:gd name="T33" fmla="*/ 0 h 19"/>
                <a:gd name="T34" fmla="*/ 0 w 7"/>
                <a:gd name="T35" fmla="*/ 0 h 19"/>
                <a:gd name="T36" fmla="*/ 0 w 7"/>
                <a:gd name="T37" fmla="*/ 0 h 19"/>
                <a:gd name="T38" fmla="*/ 0 w 7"/>
                <a:gd name="T39" fmla="*/ 0 h 19"/>
                <a:gd name="T40" fmla="*/ 0 w 7"/>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9"/>
                <a:gd name="T65" fmla="*/ 7 w 7"/>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9">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9"/>
                  </a:moveTo>
                  <a:lnTo>
                    <a:pt x="5" y="9"/>
                  </a:lnTo>
                  <a:cubicBezTo>
                    <a:pt x="5" y="11"/>
                    <a:pt x="4" y="11"/>
                    <a:pt x="3" y="11"/>
                  </a:cubicBezTo>
                  <a:cubicBezTo>
                    <a:pt x="2" y="11"/>
                    <a:pt x="1" y="11"/>
                    <a:pt x="1" y="9"/>
                  </a:cubicBezTo>
                  <a:cubicBezTo>
                    <a:pt x="1" y="8"/>
                    <a:pt x="2" y="7"/>
                    <a:pt x="3" y="7"/>
                  </a:cubicBezTo>
                  <a:cubicBezTo>
                    <a:pt x="4" y="7"/>
                    <a:pt x="5" y="8"/>
                    <a:pt x="5" y="9"/>
                  </a:cubicBezTo>
                  <a:close/>
                  <a:moveTo>
                    <a:pt x="7" y="17"/>
                  </a:moveTo>
                  <a:lnTo>
                    <a:pt x="7" y="17"/>
                  </a:lnTo>
                  <a:cubicBezTo>
                    <a:pt x="7" y="18"/>
                    <a:pt x="6" y="19"/>
                    <a:pt x="5" y="19"/>
                  </a:cubicBezTo>
                  <a:cubicBezTo>
                    <a:pt x="4" y="19"/>
                    <a:pt x="3" y="18"/>
                    <a:pt x="3" y="17"/>
                  </a:cubicBezTo>
                  <a:cubicBezTo>
                    <a:pt x="3" y="16"/>
                    <a:pt x="4" y="15"/>
                    <a:pt x="5" y="15"/>
                  </a:cubicBezTo>
                  <a:cubicBezTo>
                    <a:pt x="6" y="15"/>
                    <a:pt x="7" y="16"/>
                    <a:pt x="7" y="17"/>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88" name="Freeform 497"/>
            <p:cNvSpPr>
              <a:spLocks noEditPoints="1"/>
            </p:cNvSpPr>
            <p:nvPr/>
          </p:nvSpPr>
          <p:spPr bwMode="auto">
            <a:xfrm>
              <a:off x="4492" y="3804"/>
              <a:ext cx="2" cy="6"/>
            </a:xfrm>
            <a:custGeom>
              <a:avLst/>
              <a:gdLst>
                <a:gd name="T0" fmla="*/ 0 w 7"/>
                <a:gd name="T1" fmla="*/ 0 h 19"/>
                <a:gd name="T2" fmla="*/ 0 w 7"/>
                <a:gd name="T3" fmla="*/ 0 h 19"/>
                <a:gd name="T4" fmla="*/ 0 w 7"/>
                <a:gd name="T5" fmla="*/ 0 h 19"/>
                <a:gd name="T6" fmla="*/ 0 w 7"/>
                <a:gd name="T7" fmla="*/ 0 h 19"/>
                <a:gd name="T8" fmla="*/ 0 w 7"/>
                <a:gd name="T9" fmla="*/ 0 h 19"/>
                <a:gd name="T10" fmla="*/ 0 w 7"/>
                <a:gd name="T11" fmla="*/ 0 h 19"/>
                <a:gd name="T12" fmla="*/ 0 w 7"/>
                <a:gd name="T13" fmla="*/ 0 h 19"/>
                <a:gd name="T14" fmla="*/ 0 w 7"/>
                <a:gd name="T15" fmla="*/ 0 h 19"/>
                <a:gd name="T16" fmla="*/ 0 w 7"/>
                <a:gd name="T17" fmla="*/ 0 h 19"/>
                <a:gd name="T18" fmla="*/ 0 w 7"/>
                <a:gd name="T19" fmla="*/ 0 h 19"/>
                <a:gd name="T20" fmla="*/ 0 w 7"/>
                <a:gd name="T21" fmla="*/ 0 h 19"/>
                <a:gd name="T22" fmla="*/ 0 w 7"/>
                <a:gd name="T23" fmla="*/ 0 h 19"/>
                <a:gd name="T24" fmla="*/ 0 w 7"/>
                <a:gd name="T25" fmla="*/ 0 h 19"/>
                <a:gd name="T26" fmla="*/ 0 w 7"/>
                <a:gd name="T27" fmla="*/ 0 h 19"/>
                <a:gd name="T28" fmla="*/ 0 w 7"/>
                <a:gd name="T29" fmla="*/ 0 h 19"/>
                <a:gd name="T30" fmla="*/ 0 w 7"/>
                <a:gd name="T31" fmla="*/ 0 h 19"/>
                <a:gd name="T32" fmla="*/ 0 w 7"/>
                <a:gd name="T33" fmla="*/ 0 h 19"/>
                <a:gd name="T34" fmla="*/ 0 w 7"/>
                <a:gd name="T35" fmla="*/ 0 h 19"/>
                <a:gd name="T36" fmla="*/ 0 w 7"/>
                <a:gd name="T37" fmla="*/ 0 h 19"/>
                <a:gd name="T38" fmla="*/ 0 w 7"/>
                <a:gd name="T39" fmla="*/ 0 h 19"/>
                <a:gd name="T40" fmla="*/ 0 w 7"/>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9"/>
                <a:gd name="T65" fmla="*/ 7 w 7"/>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9">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9"/>
                  </a:moveTo>
                  <a:lnTo>
                    <a:pt x="5" y="9"/>
                  </a:lnTo>
                  <a:cubicBezTo>
                    <a:pt x="5" y="11"/>
                    <a:pt x="4" y="11"/>
                    <a:pt x="3" y="11"/>
                  </a:cubicBezTo>
                  <a:cubicBezTo>
                    <a:pt x="2" y="11"/>
                    <a:pt x="1" y="11"/>
                    <a:pt x="1" y="9"/>
                  </a:cubicBezTo>
                  <a:cubicBezTo>
                    <a:pt x="1" y="8"/>
                    <a:pt x="2" y="7"/>
                    <a:pt x="3" y="7"/>
                  </a:cubicBezTo>
                  <a:cubicBezTo>
                    <a:pt x="4" y="7"/>
                    <a:pt x="5" y="8"/>
                    <a:pt x="5" y="9"/>
                  </a:cubicBezTo>
                  <a:close/>
                  <a:moveTo>
                    <a:pt x="7" y="17"/>
                  </a:moveTo>
                  <a:lnTo>
                    <a:pt x="7" y="17"/>
                  </a:lnTo>
                  <a:cubicBezTo>
                    <a:pt x="7" y="18"/>
                    <a:pt x="6" y="19"/>
                    <a:pt x="5" y="19"/>
                  </a:cubicBezTo>
                  <a:cubicBezTo>
                    <a:pt x="4" y="19"/>
                    <a:pt x="3" y="18"/>
                    <a:pt x="3" y="17"/>
                  </a:cubicBezTo>
                  <a:cubicBezTo>
                    <a:pt x="3" y="16"/>
                    <a:pt x="4" y="15"/>
                    <a:pt x="5" y="15"/>
                  </a:cubicBezTo>
                  <a:cubicBezTo>
                    <a:pt x="6" y="15"/>
                    <a:pt x="7" y="16"/>
                    <a:pt x="7" y="17"/>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89" name="Freeform 498"/>
            <p:cNvSpPr>
              <a:spLocks noEditPoints="1"/>
            </p:cNvSpPr>
            <p:nvPr/>
          </p:nvSpPr>
          <p:spPr bwMode="auto">
            <a:xfrm>
              <a:off x="4652" y="3792"/>
              <a:ext cx="2" cy="19"/>
            </a:xfrm>
            <a:custGeom>
              <a:avLst/>
              <a:gdLst>
                <a:gd name="T0" fmla="*/ 0 w 8"/>
                <a:gd name="T1" fmla="*/ 0 h 60"/>
                <a:gd name="T2" fmla="*/ 0 w 8"/>
                <a:gd name="T3" fmla="*/ 0 h 60"/>
                <a:gd name="T4" fmla="*/ 0 w 8"/>
                <a:gd name="T5" fmla="*/ 0 h 60"/>
                <a:gd name="T6" fmla="*/ 0 w 8"/>
                <a:gd name="T7" fmla="*/ 0 h 60"/>
                <a:gd name="T8" fmla="*/ 0 w 8"/>
                <a:gd name="T9" fmla="*/ 0 h 60"/>
                <a:gd name="T10" fmla="*/ 0 w 8"/>
                <a:gd name="T11" fmla="*/ 0 h 60"/>
                <a:gd name="T12" fmla="*/ 0 w 8"/>
                <a:gd name="T13" fmla="*/ 0 h 60"/>
                <a:gd name="T14" fmla="*/ 0 w 8"/>
                <a:gd name="T15" fmla="*/ 0 h 60"/>
                <a:gd name="T16" fmla="*/ 0 w 8"/>
                <a:gd name="T17" fmla="*/ 0 h 60"/>
                <a:gd name="T18" fmla="*/ 0 w 8"/>
                <a:gd name="T19" fmla="*/ 0 h 60"/>
                <a:gd name="T20" fmla="*/ 0 w 8"/>
                <a:gd name="T21" fmla="*/ 0 h 60"/>
                <a:gd name="T22" fmla="*/ 0 w 8"/>
                <a:gd name="T23" fmla="*/ 0 h 60"/>
                <a:gd name="T24" fmla="*/ 0 w 8"/>
                <a:gd name="T25" fmla="*/ 0 h 60"/>
                <a:gd name="T26" fmla="*/ 0 w 8"/>
                <a:gd name="T27" fmla="*/ 0 h 60"/>
                <a:gd name="T28" fmla="*/ 0 w 8"/>
                <a:gd name="T29" fmla="*/ 0 h 60"/>
                <a:gd name="T30" fmla="*/ 0 w 8"/>
                <a:gd name="T31" fmla="*/ 0 h 60"/>
                <a:gd name="T32" fmla="*/ 0 w 8"/>
                <a:gd name="T33" fmla="*/ 0 h 60"/>
                <a:gd name="T34" fmla="*/ 0 w 8"/>
                <a:gd name="T35" fmla="*/ 0 h 60"/>
                <a:gd name="T36" fmla="*/ 0 w 8"/>
                <a:gd name="T37" fmla="*/ 0 h 60"/>
                <a:gd name="T38" fmla="*/ 0 w 8"/>
                <a:gd name="T39" fmla="*/ 0 h 60"/>
                <a:gd name="T40" fmla="*/ 0 w 8"/>
                <a:gd name="T41" fmla="*/ 0 h 60"/>
                <a:gd name="T42" fmla="*/ 0 w 8"/>
                <a:gd name="T43" fmla="*/ 0 h 60"/>
                <a:gd name="T44" fmla="*/ 0 w 8"/>
                <a:gd name="T45" fmla="*/ 0 h 60"/>
                <a:gd name="T46" fmla="*/ 0 w 8"/>
                <a:gd name="T47" fmla="*/ 0 h 60"/>
                <a:gd name="T48" fmla="*/ 0 w 8"/>
                <a:gd name="T49" fmla="*/ 0 h 60"/>
                <a:gd name="T50" fmla="*/ 0 w 8"/>
                <a:gd name="T51" fmla="*/ 0 h 60"/>
                <a:gd name="T52" fmla="*/ 0 w 8"/>
                <a:gd name="T53" fmla="*/ 0 h 60"/>
                <a:gd name="T54" fmla="*/ 0 w 8"/>
                <a:gd name="T55" fmla="*/ 0 h 60"/>
                <a:gd name="T56" fmla="*/ 0 w 8"/>
                <a:gd name="T57" fmla="*/ 0 h 60"/>
                <a:gd name="T58" fmla="*/ 0 w 8"/>
                <a:gd name="T59" fmla="*/ 0 h 60"/>
                <a:gd name="T60" fmla="*/ 0 w 8"/>
                <a:gd name="T61" fmla="*/ 0 h 60"/>
                <a:gd name="T62" fmla="*/ 0 w 8"/>
                <a:gd name="T63" fmla="*/ 0 h 60"/>
                <a:gd name="T64" fmla="*/ 0 w 8"/>
                <a:gd name="T65" fmla="*/ 0 h 60"/>
                <a:gd name="T66" fmla="*/ 0 w 8"/>
                <a:gd name="T67" fmla="*/ 0 h 60"/>
                <a:gd name="T68" fmla="*/ 0 w 8"/>
                <a:gd name="T69" fmla="*/ 0 h 60"/>
                <a:gd name="T70" fmla="*/ 0 w 8"/>
                <a:gd name="T71" fmla="*/ 0 h 60"/>
                <a:gd name="T72" fmla="*/ 0 w 8"/>
                <a:gd name="T73" fmla="*/ 0 h 60"/>
                <a:gd name="T74" fmla="*/ 0 w 8"/>
                <a:gd name="T75" fmla="*/ 0 h 60"/>
                <a:gd name="T76" fmla="*/ 0 w 8"/>
                <a:gd name="T77" fmla="*/ 0 h 60"/>
                <a:gd name="T78" fmla="*/ 0 w 8"/>
                <a:gd name="T79" fmla="*/ 0 h 60"/>
                <a:gd name="T80" fmla="*/ 0 w 8"/>
                <a:gd name="T81" fmla="*/ 0 h 60"/>
                <a:gd name="T82" fmla="*/ 0 w 8"/>
                <a:gd name="T83" fmla="*/ 0 h 60"/>
                <a:gd name="T84" fmla="*/ 0 w 8"/>
                <a:gd name="T85" fmla="*/ 0 h 60"/>
                <a:gd name="T86" fmla="*/ 0 w 8"/>
                <a:gd name="T87" fmla="*/ 0 h 60"/>
                <a:gd name="T88" fmla="*/ 0 w 8"/>
                <a:gd name="T89" fmla="*/ 0 h 60"/>
                <a:gd name="T90" fmla="*/ 0 w 8"/>
                <a:gd name="T91" fmla="*/ 0 h 60"/>
                <a:gd name="T92" fmla="*/ 0 w 8"/>
                <a:gd name="T93" fmla="*/ 0 h 60"/>
                <a:gd name="T94" fmla="*/ 0 w 8"/>
                <a:gd name="T95" fmla="*/ 0 h 60"/>
                <a:gd name="T96" fmla="*/ 0 w 8"/>
                <a:gd name="T97" fmla="*/ 0 h 60"/>
                <a:gd name="T98" fmla="*/ 0 w 8"/>
                <a:gd name="T99" fmla="*/ 0 h 60"/>
                <a:gd name="T100" fmla="*/ 0 w 8"/>
                <a:gd name="T101" fmla="*/ 0 h 60"/>
                <a:gd name="T102" fmla="*/ 0 w 8"/>
                <a:gd name="T103" fmla="*/ 0 h 60"/>
                <a:gd name="T104" fmla="*/ 0 w 8"/>
                <a:gd name="T105" fmla="*/ 0 h 60"/>
                <a:gd name="T106" fmla="*/ 0 w 8"/>
                <a:gd name="T107" fmla="*/ 0 h 60"/>
                <a:gd name="T108" fmla="*/ 0 w 8"/>
                <a:gd name="T109" fmla="*/ 0 h 60"/>
                <a:gd name="T110" fmla="*/ 0 w 8"/>
                <a:gd name="T111" fmla="*/ 0 h 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
                <a:gd name="T169" fmla="*/ 0 h 60"/>
                <a:gd name="T170" fmla="*/ 8 w 8"/>
                <a:gd name="T171" fmla="*/ 60 h 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 h="60">
                  <a:moveTo>
                    <a:pt x="4" y="2"/>
                  </a:moveTo>
                  <a:lnTo>
                    <a:pt x="4" y="2"/>
                  </a:lnTo>
                  <a:cubicBezTo>
                    <a:pt x="4" y="3"/>
                    <a:pt x="3" y="4"/>
                    <a:pt x="2" y="4"/>
                  </a:cubicBezTo>
                  <a:cubicBezTo>
                    <a:pt x="1" y="4"/>
                    <a:pt x="0" y="3"/>
                    <a:pt x="0" y="2"/>
                  </a:cubicBezTo>
                  <a:cubicBezTo>
                    <a:pt x="0" y="1"/>
                    <a:pt x="1" y="0"/>
                    <a:pt x="2" y="0"/>
                  </a:cubicBezTo>
                  <a:cubicBezTo>
                    <a:pt x="3" y="0"/>
                    <a:pt x="4" y="1"/>
                    <a:pt x="4" y="2"/>
                  </a:cubicBezTo>
                  <a:close/>
                  <a:moveTo>
                    <a:pt x="5" y="10"/>
                  </a:moveTo>
                  <a:lnTo>
                    <a:pt x="5" y="10"/>
                  </a:lnTo>
                  <a:cubicBezTo>
                    <a:pt x="5" y="11"/>
                    <a:pt x="4" y="12"/>
                    <a:pt x="3" y="12"/>
                  </a:cubicBezTo>
                  <a:cubicBezTo>
                    <a:pt x="2" y="12"/>
                    <a:pt x="1" y="11"/>
                    <a:pt x="1" y="10"/>
                  </a:cubicBezTo>
                  <a:cubicBezTo>
                    <a:pt x="1" y="9"/>
                    <a:pt x="2" y="8"/>
                    <a:pt x="3" y="8"/>
                  </a:cubicBezTo>
                  <a:cubicBezTo>
                    <a:pt x="4" y="8"/>
                    <a:pt x="5" y="9"/>
                    <a:pt x="5" y="10"/>
                  </a:cubicBezTo>
                  <a:close/>
                  <a:moveTo>
                    <a:pt x="5" y="18"/>
                  </a:moveTo>
                  <a:lnTo>
                    <a:pt x="5" y="18"/>
                  </a:lnTo>
                  <a:cubicBezTo>
                    <a:pt x="5" y="19"/>
                    <a:pt x="4" y="20"/>
                    <a:pt x="3" y="20"/>
                  </a:cubicBezTo>
                  <a:cubicBezTo>
                    <a:pt x="2" y="20"/>
                    <a:pt x="1" y="19"/>
                    <a:pt x="1" y="18"/>
                  </a:cubicBezTo>
                  <a:cubicBezTo>
                    <a:pt x="1" y="17"/>
                    <a:pt x="2" y="16"/>
                    <a:pt x="3" y="16"/>
                  </a:cubicBezTo>
                  <a:cubicBezTo>
                    <a:pt x="4" y="16"/>
                    <a:pt x="5" y="17"/>
                    <a:pt x="5" y="18"/>
                  </a:cubicBezTo>
                  <a:close/>
                  <a:moveTo>
                    <a:pt x="6" y="26"/>
                  </a:moveTo>
                  <a:lnTo>
                    <a:pt x="6" y="26"/>
                  </a:lnTo>
                  <a:cubicBezTo>
                    <a:pt x="6" y="27"/>
                    <a:pt x="5" y="28"/>
                    <a:pt x="4" y="28"/>
                  </a:cubicBezTo>
                  <a:cubicBezTo>
                    <a:pt x="3" y="28"/>
                    <a:pt x="2" y="27"/>
                    <a:pt x="2" y="26"/>
                  </a:cubicBezTo>
                  <a:cubicBezTo>
                    <a:pt x="2" y="25"/>
                    <a:pt x="3" y="24"/>
                    <a:pt x="4" y="24"/>
                  </a:cubicBezTo>
                  <a:cubicBezTo>
                    <a:pt x="5" y="24"/>
                    <a:pt x="6" y="25"/>
                    <a:pt x="6" y="26"/>
                  </a:cubicBezTo>
                  <a:close/>
                  <a:moveTo>
                    <a:pt x="6" y="34"/>
                  </a:moveTo>
                  <a:lnTo>
                    <a:pt x="6" y="34"/>
                  </a:lnTo>
                  <a:cubicBezTo>
                    <a:pt x="6" y="35"/>
                    <a:pt x="6" y="36"/>
                    <a:pt x="4" y="36"/>
                  </a:cubicBezTo>
                  <a:cubicBezTo>
                    <a:pt x="3" y="36"/>
                    <a:pt x="2" y="35"/>
                    <a:pt x="2" y="34"/>
                  </a:cubicBezTo>
                  <a:cubicBezTo>
                    <a:pt x="2" y="33"/>
                    <a:pt x="3" y="32"/>
                    <a:pt x="4" y="32"/>
                  </a:cubicBezTo>
                  <a:cubicBezTo>
                    <a:pt x="6" y="32"/>
                    <a:pt x="6" y="33"/>
                    <a:pt x="6" y="34"/>
                  </a:cubicBezTo>
                  <a:close/>
                  <a:moveTo>
                    <a:pt x="7" y="42"/>
                  </a:moveTo>
                  <a:lnTo>
                    <a:pt x="7" y="42"/>
                  </a:lnTo>
                  <a:cubicBezTo>
                    <a:pt x="7" y="43"/>
                    <a:pt x="6" y="44"/>
                    <a:pt x="5" y="44"/>
                  </a:cubicBezTo>
                  <a:cubicBezTo>
                    <a:pt x="4" y="44"/>
                    <a:pt x="3" y="43"/>
                    <a:pt x="3" y="42"/>
                  </a:cubicBezTo>
                  <a:cubicBezTo>
                    <a:pt x="3" y="41"/>
                    <a:pt x="4" y="40"/>
                    <a:pt x="5" y="40"/>
                  </a:cubicBezTo>
                  <a:cubicBezTo>
                    <a:pt x="6" y="40"/>
                    <a:pt x="7" y="41"/>
                    <a:pt x="7" y="42"/>
                  </a:cubicBezTo>
                  <a:close/>
                  <a:moveTo>
                    <a:pt x="8" y="50"/>
                  </a:moveTo>
                  <a:lnTo>
                    <a:pt x="8" y="50"/>
                  </a:lnTo>
                  <a:cubicBezTo>
                    <a:pt x="8" y="51"/>
                    <a:pt x="7" y="52"/>
                    <a:pt x="6" y="52"/>
                  </a:cubicBezTo>
                  <a:cubicBezTo>
                    <a:pt x="4" y="52"/>
                    <a:pt x="4" y="51"/>
                    <a:pt x="4" y="50"/>
                  </a:cubicBezTo>
                  <a:cubicBezTo>
                    <a:pt x="4" y="49"/>
                    <a:pt x="4" y="48"/>
                    <a:pt x="6" y="48"/>
                  </a:cubicBezTo>
                  <a:cubicBezTo>
                    <a:pt x="7" y="48"/>
                    <a:pt x="8" y="49"/>
                    <a:pt x="8" y="50"/>
                  </a:cubicBezTo>
                  <a:close/>
                  <a:moveTo>
                    <a:pt x="8" y="58"/>
                  </a:moveTo>
                  <a:lnTo>
                    <a:pt x="8" y="58"/>
                  </a:lnTo>
                  <a:cubicBezTo>
                    <a:pt x="8" y="59"/>
                    <a:pt x="7" y="60"/>
                    <a:pt x="6" y="60"/>
                  </a:cubicBezTo>
                  <a:cubicBezTo>
                    <a:pt x="5" y="60"/>
                    <a:pt x="4" y="59"/>
                    <a:pt x="4" y="58"/>
                  </a:cubicBezTo>
                  <a:cubicBezTo>
                    <a:pt x="4" y="57"/>
                    <a:pt x="5" y="56"/>
                    <a:pt x="6" y="56"/>
                  </a:cubicBezTo>
                  <a:cubicBezTo>
                    <a:pt x="7" y="56"/>
                    <a:pt x="8" y="57"/>
                    <a:pt x="8" y="5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90" name="Freeform 499"/>
            <p:cNvSpPr>
              <a:spLocks noEditPoints="1"/>
            </p:cNvSpPr>
            <p:nvPr/>
          </p:nvSpPr>
          <p:spPr bwMode="auto">
            <a:xfrm>
              <a:off x="4760" y="3760"/>
              <a:ext cx="2" cy="28"/>
            </a:xfrm>
            <a:custGeom>
              <a:avLst/>
              <a:gdLst>
                <a:gd name="T0" fmla="*/ 0 w 8"/>
                <a:gd name="T1" fmla="*/ 0 h 91"/>
                <a:gd name="T2" fmla="*/ 0 w 8"/>
                <a:gd name="T3" fmla="*/ 0 h 91"/>
                <a:gd name="T4" fmla="*/ 0 w 8"/>
                <a:gd name="T5" fmla="*/ 0 h 91"/>
                <a:gd name="T6" fmla="*/ 0 w 8"/>
                <a:gd name="T7" fmla="*/ 0 h 91"/>
                <a:gd name="T8" fmla="*/ 0 w 8"/>
                <a:gd name="T9" fmla="*/ 0 h 91"/>
                <a:gd name="T10" fmla="*/ 0 w 8"/>
                <a:gd name="T11" fmla="*/ 0 h 91"/>
                <a:gd name="T12" fmla="*/ 0 w 8"/>
                <a:gd name="T13" fmla="*/ 0 h 91"/>
                <a:gd name="T14" fmla="*/ 0 w 8"/>
                <a:gd name="T15" fmla="*/ 0 h 91"/>
                <a:gd name="T16" fmla="*/ 0 w 8"/>
                <a:gd name="T17" fmla="*/ 0 h 91"/>
                <a:gd name="T18" fmla="*/ 0 w 8"/>
                <a:gd name="T19" fmla="*/ 0 h 91"/>
                <a:gd name="T20" fmla="*/ 0 w 8"/>
                <a:gd name="T21" fmla="*/ 0 h 91"/>
                <a:gd name="T22" fmla="*/ 0 w 8"/>
                <a:gd name="T23" fmla="*/ 0 h 91"/>
                <a:gd name="T24" fmla="*/ 0 w 8"/>
                <a:gd name="T25" fmla="*/ 0 h 91"/>
                <a:gd name="T26" fmla="*/ 0 w 8"/>
                <a:gd name="T27" fmla="*/ 0 h 91"/>
                <a:gd name="T28" fmla="*/ 0 w 8"/>
                <a:gd name="T29" fmla="*/ 0 h 91"/>
                <a:gd name="T30" fmla="*/ 0 w 8"/>
                <a:gd name="T31" fmla="*/ 0 h 91"/>
                <a:gd name="T32" fmla="*/ 0 w 8"/>
                <a:gd name="T33" fmla="*/ 0 h 91"/>
                <a:gd name="T34" fmla="*/ 0 w 8"/>
                <a:gd name="T35" fmla="*/ 0 h 91"/>
                <a:gd name="T36" fmla="*/ 0 w 8"/>
                <a:gd name="T37" fmla="*/ 0 h 91"/>
                <a:gd name="T38" fmla="*/ 0 w 8"/>
                <a:gd name="T39" fmla="*/ 0 h 91"/>
                <a:gd name="T40" fmla="*/ 0 w 8"/>
                <a:gd name="T41" fmla="*/ 0 h 91"/>
                <a:gd name="T42" fmla="*/ 0 w 8"/>
                <a:gd name="T43" fmla="*/ 0 h 91"/>
                <a:gd name="T44" fmla="*/ 0 w 8"/>
                <a:gd name="T45" fmla="*/ 0 h 91"/>
                <a:gd name="T46" fmla="*/ 0 w 8"/>
                <a:gd name="T47" fmla="*/ 0 h 91"/>
                <a:gd name="T48" fmla="*/ 0 w 8"/>
                <a:gd name="T49" fmla="*/ 0 h 91"/>
                <a:gd name="T50" fmla="*/ 0 w 8"/>
                <a:gd name="T51" fmla="*/ 0 h 91"/>
                <a:gd name="T52" fmla="*/ 0 w 8"/>
                <a:gd name="T53" fmla="*/ 0 h 91"/>
                <a:gd name="T54" fmla="*/ 0 w 8"/>
                <a:gd name="T55" fmla="*/ 0 h 91"/>
                <a:gd name="T56" fmla="*/ 0 w 8"/>
                <a:gd name="T57" fmla="*/ 0 h 91"/>
                <a:gd name="T58" fmla="*/ 0 w 8"/>
                <a:gd name="T59" fmla="*/ 0 h 91"/>
                <a:gd name="T60" fmla="*/ 0 w 8"/>
                <a:gd name="T61" fmla="*/ 0 h 91"/>
                <a:gd name="T62" fmla="*/ 0 w 8"/>
                <a:gd name="T63" fmla="*/ 0 h 91"/>
                <a:gd name="T64" fmla="*/ 0 w 8"/>
                <a:gd name="T65" fmla="*/ 0 h 91"/>
                <a:gd name="T66" fmla="*/ 0 w 8"/>
                <a:gd name="T67" fmla="*/ 0 h 91"/>
                <a:gd name="T68" fmla="*/ 0 w 8"/>
                <a:gd name="T69" fmla="*/ 0 h 91"/>
                <a:gd name="T70" fmla="*/ 0 w 8"/>
                <a:gd name="T71" fmla="*/ 0 h 91"/>
                <a:gd name="T72" fmla="*/ 0 w 8"/>
                <a:gd name="T73" fmla="*/ 0 h 91"/>
                <a:gd name="T74" fmla="*/ 0 w 8"/>
                <a:gd name="T75" fmla="*/ 0 h 91"/>
                <a:gd name="T76" fmla="*/ 0 w 8"/>
                <a:gd name="T77" fmla="*/ 0 h 91"/>
                <a:gd name="T78" fmla="*/ 0 w 8"/>
                <a:gd name="T79" fmla="*/ 0 h 91"/>
                <a:gd name="T80" fmla="*/ 0 w 8"/>
                <a:gd name="T81" fmla="*/ 0 h 91"/>
                <a:gd name="T82" fmla="*/ 0 w 8"/>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
                <a:gd name="T127" fmla="*/ 0 h 91"/>
                <a:gd name="T128" fmla="*/ 8 w 8"/>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 h="91">
                  <a:moveTo>
                    <a:pt x="0" y="89"/>
                  </a:moveTo>
                  <a:lnTo>
                    <a:pt x="0" y="89"/>
                  </a:lnTo>
                  <a:cubicBezTo>
                    <a:pt x="0" y="88"/>
                    <a:pt x="1" y="87"/>
                    <a:pt x="2" y="87"/>
                  </a:cubicBezTo>
                  <a:cubicBezTo>
                    <a:pt x="3" y="87"/>
                    <a:pt x="4" y="88"/>
                    <a:pt x="4" y="89"/>
                  </a:cubicBezTo>
                  <a:cubicBezTo>
                    <a:pt x="4" y="91"/>
                    <a:pt x="3" y="91"/>
                    <a:pt x="2" y="91"/>
                  </a:cubicBezTo>
                  <a:cubicBezTo>
                    <a:pt x="1" y="91"/>
                    <a:pt x="0" y="91"/>
                    <a:pt x="0" y="89"/>
                  </a:cubicBezTo>
                  <a:close/>
                  <a:moveTo>
                    <a:pt x="0" y="81"/>
                  </a:moveTo>
                  <a:lnTo>
                    <a:pt x="0" y="81"/>
                  </a:lnTo>
                  <a:cubicBezTo>
                    <a:pt x="0" y="80"/>
                    <a:pt x="1" y="79"/>
                    <a:pt x="2" y="79"/>
                  </a:cubicBezTo>
                  <a:cubicBezTo>
                    <a:pt x="3" y="79"/>
                    <a:pt x="4" y="80"/>
                    <a:pt x="4" y="81"/>
                  </a:cubicBezTo>
                  <a:cubicBezTo>
                    <a:pt x="4" y="83"/>
                    <a:pt x="3" y="83"/>
                    <a:pt x="2" y="83"/>
                  </a:cubicBezTo>
                  <a:cubicBezTo>
                    <a:pt x="1" y="83"/>
                    <a:pt x="0" y="83"/>
                    <a:pt x="0" y="81"/>
                  </a:cubicBezTo>
                  <a:close/>
                  <a:moveTo>
                    <a:pt x="1" y="73"/>
                  </a:moveTo>
                  <a:lnTo>
                    <a:pt x="1" y="73"/>
                  </a:lnTo>
                  <a:cubicBezTo>
                    <a:pt x="1" y="72"/>
                    <a:pt x="2" y="71"/>
                    <a:pt x="3" y="71"/>
                  </a:cubicBezTo>
                  <a:cubicBezTo>
                    <a:pt x="4" y="71"/>
                    <a:pt x="5" y="72"/>
                    <a:pt x="5" y="73"/>
                  </a:cubicBezTo>
                  <a:cubicBezTo>
                    <a:pt x="5" y="75"/>
                    <a:pt x="4" y="75"/>
                    <a:pt x="3" y="75"/>
                  </a:cubicBezTo>
                  <a:cubicBezTo>
                    <a:pt x="2" y="75"/>
                    <a:pt x="1" y="75"/>
                    <a:pt x="1" y="73"/>
                  </a:cubicBezTo>
                  <a:close/>
                  <a:moveTo>
                    <a:pt x="1" y="65"/>
                  </a:moveTo>
                  <a:lnTo>
                    <a:pt x="1" y="65"/>
                  </a:lnTo>
                  <a:cubicBezTo>
                    <a:pt x="1" y="64"/>
                    <a:pt x="2" y="63"/>
                    <a:pt x="3" y="63"/>
                  </a:cubicBezTo>
                  <a:cubicBezTo>
                    <a:pt x="4" y="63"/>
                    <a:pt x="5" y="64"/>
                    <a:pt x="5" y="65"/>
                  </a:cubicBezTo>
                  <a:cubicBezTo>
                    <a:pt x="5" y="67"/>
                    <a:pt x="4" y="67"/>
                    <a:pt x="3" y="67"/>
                  </a:cubicBezTo>
                  <a:cubicBezTo>
                    <a:pt x="2" y="67"/>
                    <a:pt x="1" y="67"/>
                    <a:pt x="1" y="65"/>
                  </a:cubicBezTo>
                  <a:close/>
                  <a:moveTo>
                    <a:pt x="1" y="57"/>
                  </a:moveTo>
                  <a:lnTo>
                    <a:pt x="1" y="57"/>
                  </a:lnTo>
                  <a:cubicBezTo>
                    <a:pt x="1" y="56"/>
                    <a:pt x="2" y="55"/>
                    <a:pt x="3" y="55"/>
                  </a:cubicBezTo>
                  <a:cubicBezTo>
                    <a:pt x="5" y="55"/>
                    <a:pt x="5" y="56"/>
                    <a:pt x="5" y="57"/>
                  </a:cubicBezTo>
                  <a:cubicBezTo>
                    <a:pt x="5" y="59"/>
                    <a:pt x="5" y="59"/>
                    <a:pt x="3" y="59"/>
                  </a:cubicBezTo>
                  <a:cubicBezTo>
                    <a:pt x="2" y="59"/>
                    <a:pt x="1" y="59"/>
                    <a:pt x="1" y="57"/>
                  </a:cubicBezTo>
                  <a:close/>
                  <a:moveTo>
                    <a:pt x="2" y="49"/>
                  </a:moveTo>
                  <a:lnTo>
                    <a:pt x="2" y="49"/>
                  </a:lnTo>
                  <a:cubicBezTo>
                    <a:pt x="2" y="48"/>
                    <a:pt x="3" y="47"/>
                    <a:pt x="4" y="47"/>
                  </a:cubicBezTo>
                  <a:cubicBezTo>
                    <a:pt x="5" y="47"/>
                    <a:pt x="6" y="48"/>
                    <a:pt x="6" y="49"/>
                  </a:cubicBezTo>
                  <a:cubicBezTo>
                    <a:pt x="6" y="51"/>
                    <a:pt x="5" y="51"/>
                    <a:pt x="4" y="51"/>
                  </a:cubicBezTo>
                  <a:cubicBezTo>
                    <a:pt x="3" y="51"/>
                    <a:pt x="2" y="51"/>
                    <a:pt x="2" y="49"/>
                  </a:cubicBezTo>
                  <a:close/>
                  <a:moveTo>
                    <a:pt x="2" y="41"/>
                  </a:moveTo>
                  <a:lnTo>
                    <a:pt x="2" y="41"/>
                  </a:lnTo>
                  <a:cubicBezTo>
                    <a:pt x="2" y="40"/>
                    <a:pt x="3" y="39"/>
                    <a:pt x="4" y="39"/>
                  </a:cubicBezTo>
                  <a:cubicBezTo>
                    <a:pt x="5" y="39"/>
                    <a:pt x="6" y="40"/>
                    <a:pt x="6" y="41"/>
                  </a:cubicBezTo>
                  <a:cubicBezTo>
                    <a:pt x="6" y="43"/>
                    <a:pt x="5" y="43"/>
                    <a:pt x="4" y="43"/>
                  </a:cubicBezTo>
                  <a:cubicBezTo>
                    <a:pt x="3" y="43"/>
                    <a:pt x="2" y="43"/>
                    <a:pt x="2" y="41"/>
                  </a:cubicBezTo>
                  <a:close/>
                  <a:moveTo>
                    <a:pt x="3" y="33"/>
                  </a:moveTo>
                  <a:lnTo>
                    <a:pt x="3" y="33"/>
                  </a:lnTo>
                  <a:cubicBezTo>
                    <a:pt x="3" y="32"/>
                    <a:pt x="3" y="31"/>
                    <a:pt x="5" y="31"/>
                  </a:cubicBezTo>
                  <a:cubicBezTo>
                    <a:pt x="6" y="31"/>
                    <a:pt x="7" y="32"/>
                    <a:pt x="7" y="33"/>
                  </a:cubicBezTo>
                  <a:cubicBezTo>
                    <a:pt x="7" y="35"/>
                    <a:pt x="6" y="35"/>
                    <a:pt x="5" y="35"/>
                  </a:cubicBezTo>
                  <a:cubicBezTo>
                    <a:pt x="3" y="35"/>
                    <a:pt x="3" y="35"/>
                    <a:pt x="3" y="33"/>
                  </a:cubicBezTo>
                  <a:close/>
                  <a:moveTo>
                    <a:pt x="3" y="25"/>
                  </a:moveTo>
                  <a:lnTo>
                    <a:pt x="3" y="25"/>
                  </a:lnTo>
                  <a:cubicBezTo>
                    <a:pt x="3" y="24"/>
                    <a:pt x="4" y="23"/>
                    <a:pt x="5" y="23"/>
                  </a:cubicBezTo>
                  <a:cubicBezTo>
                    <a:pt x="6" y="23"/>
                    <a:pt x="7" y="24"/>
                    <a:pt x="7" y="25"/>
                  </a:cubicBezTo>
                  <a:cubicBezTo>
                    <a:pt x="7" y="27"/>
                    <a:pt x="6" y="27"/>
                    <a:pt x="5" y="27"/>
                  </a:cubicBezTo>
                  <a:cubicBezTo>
                    <a:pt x="4" y="27"/>
                    <a:pt x="3" y="27"/>
                    <a:pt x="3" y="25"/>
                  </a:cubicBezTo>
                  <a:close/>
                  <a:moveTo>
                    <a:pt x="3" y="18"/>
                  </a:moveTo>
                  <a:lnTo>
                    <a:pt x="3" y="17"/>
                  </a:lnTo>
                  <a:cubicBezTo>
                    <a:pt x="3" y="16"/>
                    <a:pt x="4" y="15"/>
                    <a:pt x="5" y="15"/>
                  </a:cubicBezTo>
                  <a:cubicBezTo>
                    <a:pt x="6" y="15"/>
                    <a:pt x="7" y="16"/>
                    <a:pt x="7" y="17"/>
                  </a:cubicBezTo>
                  <a:lnTo>
                    <a:pt x="7" y="18"/>
                  </a:lnTo>
                  <a:cubicBezTo>
                    <a:pt x="7" y="19"/>
                    <a:pt x="6" y="20"/>
                    <a:pt x="5" y="20"/>
                  </a:cubicBezTo>
                  <a:cubicBezTo>
                    <a:pt x="4" y="20"/>
                    <a:pt x="3" y="19"/>
                    <a:pt x="3" y="18"/>
                  </a:cubicBezTo>
                  <a:close/>
                  <a:moveTo>
                    <a:pt x="4" y="10"/>
                  </a:moveTo>
                  <a:lnTo>
                    <a:pt x="4" y="10"/>
                  </a:lnTo>
                  <a:cubicBezTo>
                    <a:pt x="4" y="8"/>
                    <a:pt x="4" y="8"/>
                    <a:pt x="6" y="8"/>
                  </a:cubicBezTo>
                  <a:cubicBezTo>
                    <a:pt x="7" y="8"/>
                    <a:pt x="8" y="8"/>
                    <a:pt x="8" y="10"/>
                  </a:cubicBezTo>
                  <a:cubicBezTo>
                    <a:pt x="8" y="11"/>
                    <a:pt x="7" y="12"/>
                    <a:pt x="6" y="12"/>
                  </a:cubicBezTo>
                  <a:cubicBezTo>
                    <a:pt x="4" y="12"/>
                    <a:pt x="4" y="11"/>
                    <a:pt x="4" y="10"/>
                  </a:cubicBezTo>
                  <a:close/>
                  <a:moveTo>
                    <a:pt x="4" y="2"/>
                  </a:moveTo>
                  <a:lnTo>
                    <a:pt x="4" y="2"/>
                  </a:lnTo>
                  <a:cubicBezTo>
                    <a:pt x="4" y="0"/>
                    <a:pt x="5" y="0"/>
                    <a:pt x="6" y="0"/>
                  </a:cubicBezTo>
                  <a:cubicBezTo>
                    <a:pt x="7" y="0"/>
                    <a:pt x="8" y="0"/>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91" name="Freeform 500"/>
            <p:cNvSpPr>
              <a:spLocks noEditPoints="1"/>
            </p:cNvSpPr>
            <p:nvPr/>
          </p:nvSpPr>
          <p:spPr bwMode="auto">
            <a:xfrm>
              <a:off x="4920" y="3760"/>
              <a:ext cx="2" cy="23"/>
            </a:xfrm>
            <a:custGeom>
              <a:avLst/>
              <a:gdLst>
                <a:gd name="T0" fmla="*/ 0 w 8"/>
                <a:gd name="T1" fmla="*/ 0 h 76"/>
                <a:gd name="T2" fmla="*/ 0 w 8"/>
                <a:gd name="T3" fmla="*/ 0 h 76"/>
                <a:gd name="T4" fmla="*/ 0 w 8"/>
                <a:gd name="T5" fmla="*/ 0 h 76"/>
                <a:gd name="T6" fmla="*/ 0 w 8"/>
                <a:gd name="T7" fmla="*/ 0 h 76"/>
                <a:gd name="T8" fmla="*/ 0 w 8"/>
                <a:gd name="T9" fmla="*/ 0 h 76"/>
                <a:gd name="T10" fmla="*/ 0 w 8"/>
                <a:gd name="T11" fmla="*/ 0 h 76"/>
                <a:gd name="T12" fmla="*/ 0 w 8"/>
                <a:gd name="T13" fmla="*/ 0 h 76"/>
                <a:gd name="T14" fmla="*/ 0 w 8"/>
                <a:gd name="T15" fmla="*/ 0 h 76"/>
                <a:gd name="T16" fmla="*/ 0 w 8"/>
                <a:gd name="T17" fmla="*/ 0 h 76"/>
                <a:gd name="T18" fmla="*/ 0 w 8"/>
                <a:gd name="T19" fmla="*/ 0 h 76"/>
                <a:gd name="T20" fmla="*/ 0 w 8"/>
                <a:gd name="T21" fmla="*/ 0 h 76"/>
                <a:gd name="T22" fmla="*/ 0 w 8"/>
                <a:gd name="T23" fmla="*/ 0 h 76"/>
                <a:gd name="T24" fmla="*/ 0 w 8"/>
                <a:gd name="T25" fmla="*/ 0 h 76"/>
                <a:gd name="T26" fmla="*/ 0 w 8"/>
                <a:gd name="T27" fmla="*/ 0 h 76"/>
                <a:gd name="T28" fmla="*/ 0 w 8"/>
                <a:gd name="T29" fmla="*/ 0 h 76"/>
                <a:gd name="T30" fmla="*/ 0 w 8"/>
                <a:gd name="T31" fmla="*/ 0 h 76"/>
                <a:gd name="T32" fmla="*/ 0 w 8"/>
                <a:gd name="T33" fmla="*/ 0 h 76"/>
                <a:gd name="T34" fmla="*/ 0 w 8"/>
                <a:gd name="T35" fmla="*/ 0 h 76"/>
                <a:gd name="T36" fmla="*/ 0 w 8"/>
                <a:gd name="T37" fmla="*/ 0 h 76"/>
                <a:gd name="T38" fmla="*/ 0 w 8"/>
                <a:gd name="T39" fmla="*/ 0 h 76"/>
                <a:gd name="T40" fmla="*/ 0 w 8"/>
                <a:gd name="T41" fmla="*/ 0 h 76"/>
                <a:gd name="T42" fmla="*/ 0 w 8"/>
                <a:gd name="T43" fmla="*/ 0 h 76"/>
                <a:gd name="T44" fmla="*/ 0 w 8"/>
                <a:gd name="T45" fmla="*/ 0 h 76"/>
                <a:gd name="T46" fmla="*/ 0 w 8"/>
                <a:gd name="T47" fmla="*/ 0 h 76"/>
                <a:gd name="T48" fmla="*/ 0 w 8"/>
                <a:gd name="T49" fmla="*/ 0 h 76"/>
                <a:gd name="T50" fmla="*/ 0 w 8"/>
                <a:gd name="T51" fmla="*/ 0 h 76"/>
                <a:gd name="T52" fmla="*/ 0 w 8"/>
                <a:gd name="T53" fmla="*/ 0 h 76"/>
                <a:gd name="T54" fmla="*/ 0 w 8"/>
                <a:gd name="T55" fmla="*/ 0 h 76"/>
                <a:gd name="T56" fmla="*/ 0 w 8"/>
                <a:gd name="T57" fmla="*/ 0 h 76"/>
                <a:gd name="T58" fmla="*/ 0 w 8"/>
                <a:gd name="T59" fmla="*/ 0 h 76"/>
                <a:gd name="T60" fmla="*/ 0 w 8"/>
                <a:gd name="T61" fmla="*/ 0 h 76"/>
                <a:gd name="T62" fmla="*/ 0 w 8"/>
                <a:gd name="T63" fmla="*/ 0 h 76"/>
                <a:gd name="T64" fmla="*/ 0 w 8"/>
                <a:gd name="T65" fmla="*/ 0 h 76"/>
                <a:gd name="T66" fmla="*/ 0 w 8"/>
                <a:gd name="T67" fmla="*/ 0 h 76"/>
                <a:gd name="T68" fmla="*/ 0 w 8"/>
                <a:gd name="T69" fmla="*/ 0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76"/>
                <a:gd name="T107" fmla="*/ 8 w 8"/>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76">
                  <a:moveTo>
                    <a:pt x="0" y="74"/>
                  </a:moveTo>
                  <a:lnTo>
                    <a:pt x="0" y="74"/>
                  </a:lnTo>
                  <a:cubicBezTo>
                    <a:pt x="0" y="73"/>
                    <a:pt x="1" y="72"/>
                    <a:pt x="2" y="72"/>
                  </a:cubicBezTo>
                  <a:cubicBezTo>
                    <a:pt x="4" y="72"/>
                    <a:pt x="4" y="73"/>
                    <a:pt x="4" y="74"/>
                  </a:cubicBezTo>
                  <a:cubicBezTo>
                    <a:pt x="4" y="75"/>
                    <a:pt x="4" y="76"/>
                    <a:pt x="2" y="76"/>
                  </a:cubicBezTo>
                  <a:cubicBezTo>
                    <a:pt x="1" y="76"/>
                    <a:pt x="0" y="75"/>
                    <a:pt x="0" y="74"/>
                  </a:cubicBezTo>
                  <a:close/>
                  <a:moveTo>
                    <a:pt x="1" y="66"/>
                  </a:moveTo>
                  <a:lnTo>
                    <a:pt x="1" y="66"/>
                  </a:lnTo>
                  <a:cubicBezTo>
                    <a:pt x="1" y="65"/>
                    <a:pt x="2" y="64"/>
                    <a:pt x="3" y="64"/>
                  </a:cubicBezTo>
                  <a:cubicBezTo>
                    <a:pt x="4" y="64"/>
                    <a:pt x="5" y="65"/>
                    <a:pt x="5" y="66"/>
                  </a:cubicBezTo>
                  <a:cubicBezTo>
                    <a:pt x="5" y="67"/>
                    <a:pt x="4" y="68"/>
                    <a:pt x="3" y="68"/>
                  </a:cubicBezTo>
                  <a:cubicBezTo>
                    <a:pt x="2" y="68"/>
                    <a:pt x="1" y="67"/>
                    <a:pt x="1" y="66"/>
                  </a:cubicBezTo>
                  <a:close/>
                  <a:moveTo>
                    <a:pt x="1" y="58"/>
                  </a:moveTo>
                  <a:lnTo>
                    <a:pt x="1" y="58"/>
                  </a:lnTo>
                  <a:cubicBezTo>
                    <a:pt x="1" y="57"/>
                    <a:pt x="2" y="56"/>
                    <a:pt x="3" y="56"/>
                  </a:cubicBezTo>
                  <a:cubicBezTo>
                    <a:pt x="4" y="56"/>
                    <a:pt x="5" y="57"/>
                    <a:pt x="5" y="58"/>
                  </a:cubicBezTo>
                  <a:cubicBezTo>
                    <a:pt x="5" y="59"/>
                    <a:pt x="4" y="60"/>
                    <a:pt x="3" y="60"/>
                  </a:cubicBezTo>
                  <a:cubicBezTo>
                    <a:pt x="2" y="60"/>
                    <a:pt x="1" y="59"/>
                    <a:pt x="1" y="58"/>
                  </a:cubicBezTo>
                  <a:close/>
                  <a:moveTo>
                    <a:pt x="2" y="50"/>
                  </a:moveTo>
                  <a:lnTo>
                    <a:pt x="2" y="50"/>
                  </a:lnTo>
                  <a:cubicBezTo>
                    <a:pt x="2" y="49"/>
                    <a:pt x="3" y="48"/>
                    <a:pt x="4" y="48"/>
                  </a:cubicBezTo>
                  <a:cubicBezTo>
                    <a:pt x="5" y="48"/>
                    <a:pt x="6" y="49"/>
                    <a:pt x="6" y="50"/>
                  </a:cubicBezTo>
                  <a:cubicBezTo>
                    <a:pt x="6" y="51"/>
                    <a:pt x="5" y="52"/>
                    <a:pt x="4" y="52"/>
                  </a:cubicBezTo>
                  <a:cubicBezTo>
                    <a:pt x="3" y="52"/>
                    <a:pt x="2" y="51"/>
                    <a:pt x="2" y="50"/>
                  </a:cubicBezTo>
                  <a:close/>
                  <a:moveTo>
                    <a:pt x="2" y="42"/>
                  </a:moveTo>
                  <a:lnTo>
                    <a:pt x="2" y="42"/>
                  </a:lnTo>
                  <a:cubicBezTo>
                    <a:pt x="2" y="41"/>
                    <a:pt x="3" y="40"/>
                    <a:pt x="4" y="40"/>
                  </a:cubicBezTo>
                  <a:cubicBezTo>
                    <a:pt x="5" y="40"/>
                    <a:pt x="6" y="41"/>
                    <a:pt x="6" y="42"/>
                  </a:cubicBezTo>
                  <a:cubicBezTo>
                    <a:pt x="6" y="43"/>
                    <a:pt x="5" y="44"/>
                    <a:pt x="4" y="44"/>
                  </a:cubicBezTo>
                  <a:cubicBezTo>
                    <a:pt x="3" y="44"/>
                    <a:pt x="2" y="43"/>
                    <a:pt x="2" y="42"/>
                  </a:cubicBezTo>
                  <a:close/>
                  <a:moveTo>
                    <a:pt x="3" y="34"/>
                  </a:moveTo>
                  <a:lnTo>
                    <a:pt x="3" y="34"/>
                  </a:lnTo>
                  <a:cubicBezTo>
                    <a:pt x="3" y="33"/>
                    <a:pt x="4" y="32"/>
                    <a:pt x="5" y="32"/>
                  </a:cubicBezTo>
                  <a:cubicBezTo>
                    <a:pt x="6" y="32"/>
                    <a:pt x="7" y="33"/>
                    <a:pt x="7" y="34"/>
                  </a:cubicBezTo>
                  <a:cubicBezTo>
                    <a:pt x="7" y="35"/>
                    <a:pt x="6" y="36"/>
                    <a:pt x="5" y="36"/>
                  </a:cubicBezTo>
                  <a:cubicBezTo>
                    <a:pt x="4" y="36"/>
                    <a:pt x="3" y="35"/>
                    <a:pt x="3" y="34"/>
                  </a:cubicBezTo>
                  <a:close/>
                  <a:moveTo>
                    <a:pt x="3" y="26"/>
                  </a:moveTo>
                  <a:lnTo>
                    <a:pt x="3" y="26"/>
                  </a:lnTo>
                  <a:cubicBezTo>
                    <a:pt x="3" y="25"/>
                    <a:pt x="4" y="24"/>
                    <a:pt x="5" y="24"/>
                  </a:cubicBezTo>
                  <a:cubicBezTo>
                    <a:pt x="6" y="24"/>
                    <a:pt x="7" y="25"/>
                    <a:pt x="7" y="26"/>
                  </a:cubicBezTo>
                  <a:cubicBezTo>
                    <a:pt x="7" y="27"/>
                    <a:pt x="6" y="28"/>
                    <a:pt x="5" y="28"/>
                  </a:cubicBezTo>
                  <a:cubicBezTo>
                    <a:pt x="4" y="28"/>
                    <a:pt x="3" y="27"/>
                    <a:pt x="3" y="26"/>
                  </a:cubicBezTo>
                  <a:close/>
                  <a:moveTo>
                    <a:pt x="4" y="18"/>
                  </a:moveTo>
                  <a:lnTo>
                    <a:pt x="4" y="18"/>
                  </a:lnTo>
                  <a:cubicBezTo>
                    <a:pt x="4" y="17"/>
                    <a:pt x="4" y="16"/>
                    <a:pt x="6" y="16"/>
                  </a:cubicBezTo>
                  <a:cubicBezTo>
                    <a:pt x="7" y="16"/>
                    <a:pt x="8" y="17"/>
                    <a:pt x="8" y="18"/>
                  </a:cubicBezTo>
                  <a:cubicBezTo>
                    <a:pt x="8" y="19"/>
                    <a:pt x="7" y="20"/>
                    <a:pt x="6" y="20"/>
                  </a:cubicBezTo>
                  <a:cubicBezTo>
                    <a:pt x="4" y="20"/>
                    <a:pt x="4" y="19"/>
                    <a:pt x="4" y="18"/>
                  </a:cubicBezTo>
                  <a:close/>
                  <a:moveTo>
                    <a:pt x="4" y="10"/>
                  </a:moveTo>
                  <a:lnTo>
                    <a:pt x="4" y="10"/>
                  </a:lnTo>
                  <a:cubicBezTo>
                    <a:pt x="4" y="9"/>
                    <a:pt x="5" y="8"/>
                    <a:pt x="6" y="8"/>
                  </a:cubicBezTo>
                  <a:cubicBezTo>
                    <a:pt x="7" y="8"/>
                    <a:pt x="8" y="9"/>
                    <a:pt x="8" y="10"/>
                  </a:cubicBezTo>
                  <a:cubicBezTo>
                    <a:pt x="8" y="11"/>
                    <a:pt x="7" y="12"/>
                    <a:pt x="6" y="12"/>
                  </a:cubicBezTo>
                  <a:cubicBezTo>
                    <a:pt x="5" y="12"/>
                    <a:pt x="4" y="11"/>
                    <a:pt x="4" y="10"/>
                  </a:cubicBezTo>
                  <a:close/>
                  <a:moveTo>
                    <a:pt x="4" y="2"/>
                  </a:moveTo>
                  <a:lnTo>
                    <a:pt x="4" y="2"/>
                  </a:lnTo>
                  <a:cubicBezTo>
                    <a:pt x="4" y="1"/>
                    <a:pt x="5" y="0"/>
                    <a:pt x="6" y="0"/>
                  </a:cubicBezTo>
                  <a:cubicBezTo>
                    <a:pt x="8" y="0"/>
                    <a:pt x="8" y="1"/>
                    <a:pt x="8" y="2"/>
                  </a:cubicBezTo>
                  <a:cubicBezTo>
                    <a:pt x="8" y="3"/>
                    <a:pt x="8"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92" name="Freeform 501"/>
            <p:cNvSpPr>
              <a:spLocks noEditPoints="1"/>
            </p:cNvSpPr>
            <p:nvPr/>
          </p:nvSpPr>
          <p:spPr bwMode="auto">
            <a:xfrm>
              <a:off x="5028" y="3761"/>
              <a:ext cx="2" cy="16"/>
            </a:xfrm>
            <a:custGeom>
              <a:avLst/>
              <a:gdLst>
                <a:gd name="T0" fmla="*/ 0 w 8"/>
                <a:gd name="T1" fmla="*/ 0 h 52"/>
                <a:gd name="T2" fmla="*/ 0 w 8"/>
                <a:gd name="T3" fmla="*/ 0 h 52"/>
                <a:gd name="T4" fmla="*/ 0 w 8"/>
                <a:gd name="T5" fmla="*/ 0 h 52"/>
                <a:gd name="T6" fmla="*/ 0 w 8"/>
                <a:gd name="T7" fmla="*/ 0 h 52"/>
                <a:gd name="T8" fmla="*/ 0 w 8"/>
                <a:gd name="T9" fmla="*/ 0 h 52"/>
                <a:gd name="T10" fmla="*/ 0 w 8"/>
                <a:gd name="T11" fmla="*/ 0 h 52"/>
                <a:gd name="T12" fmla="*/ 0 w 8"/>
                <a:gd name="T13" fmla="*/ 0 h 52"/>
                <a:gd name="T14" fmla="*/ 0 w 8"/>
                <a:gd name="T15" fmla="*/ 0 h 52"/>
                <a:gd name="T16" fmla="*/ 0 w 8"/>
                <a:gd name="T17" fmla="*/ 0 h 52"/>
                <a:gd name="T18" fmla="*/ 0 w 8"/>
                <a:gd name="T19" fmla="*/ 0 h 52"/>
                <a:gd name="T20" fmla="*/ 0 w 8"/>
                <a:gd name="T21" fmla="*/ 0 h 52"/>
                <a:gd name="T22" fmla="*/ 0 w 8"/>
                <a:gd name="T23" fmla="*/ 0 h 52"/>
                <a:gd name="T24" fmla="*/ 0 w 8"/>
                <a:gd name="T25" fmla="*/ 0 h 52"/>
                <a:gd name="T26" fmla="*/ 0 w 8"/>
                <a:gd name="T27" fmla="*/ 0 h 52"/>
                <a:gd name="T28" fmla="*/ 0 w 8"/>
                <a:gd name="T29" fmla="*/ 0 h 52"/>
                <a:gd name="T30" fmla="*/ 0 w 8"/>
                <a:gd name="T31" fmla="*/ 0 h 52"/>
                <a:gd name="T32" fmla="*/ 0 w 8"/>
                <a:gd name="T33" fmla="*/ 0 h 52"/>
                <a:gd name="T34" fmla="*/ 0 w 8"/>
                <a:gd name="T35" fmla="*/ 0 h 52"/>
                <a:gd name="T36" fmla="*/ 0 w 8"/>
                <a:gd name="T37" fmla="*/ 0 h 52"/>
                <a:gd name="T38" fmla="*/ 0 w 8"/>
                <a:gd name="T39" fmla="*/ 0 h 52"/>
                <a:gd name="T40" fmla="*/ 0 w 8"/>
                <a:gd name="T41" fmla="*/ 0 h 52"/>
                <a:gd name="T42" fmla="*/ 0 w 8"/>
                <a:gd name="T43" fmla="*/ 0 h 52"/>
                <a:gd name="T44" fmla="*/ 0 w 8"/>
                <a:gd name="T45" fmla="*/ 0 h 52"/>
                <a:gd name="T46" fmla="*/ 0 w 8"/>
                <a:gd name="T47" fmla="*/ 0 h 52"/>
                <a:gd name="T48" fmla="*/ 0 w 8"/>
                <a:gd name="T49" fmla="*/ 0 h 52"/>
                <a:gd name="T50" fmla="*/ 0 w 8"/>
                <a:gd name="T51" fmla="*/ 0 h 52"/>
                <a:gd name="T52" fmla="*/ 0 w 8"/>
                <a:gd name="T53" fmla="*/ 0 h 52"/>
                <a:gd name="T54" fmla="*/ 0 w 8"/>
                <a:gd name="T55" fmla="*/ 0 h 52"/>
                <a:gd name="T56" fmla="*/ 0 w 8"/>
                <a:gd name="T57" fmla="*/ 0 h 52"/>
                <a:gd name="T58" fmla="*/ 0 w 8"/>
                <a:gd name="T59" fmla="*/ 0 h 52"/>
                <a:gd name="T60" fmla="*/ 0 w 8"/>
                <a:gd name="T61" fmla="*/ 0 h 52"/>
                <a:gd name="T62" fmla="*/ 0 w 8"/>
                <a:gd name="T63" fmla="*/ 0 h 52"/>
                <a:gd name="T64" fmla="*/ 0 w 8"/>
                <a:gd name="T65" fmla="*/ 0 h 52"/>
                <a:gd name="T66" fmla="*/ 0 w 8"/>
                <a:gd name="T67" fmla="*/ 0 h 52"/>
                <a:gd name="T68" fmla="*/ 0 w 8"/>
                <a:gd name="T69" fmla="*/ 0 h 52"/>
                <a:gd name="T70" fmla="*/ 0 w 8"/>
                <a:gd name="T71" fmla="*/ 0 h 52"/>
                <a:gd name="T72" fmla="*/ 0 w 8"/>
                <a:gd name="T73" fmla="*/ 0 h 52"/>
                <a:gd name="T74" fmla="*/ 0 w 8"/>
                <a:gd name="T75" fmla="*/ 0 h 52"/>
                <a:gd name="T76" fmla="*/ 0 w 8"/>
                <a:gd name="T77" fmla="*/ 0 h 52"/>
                <a:gd name="T78" fmla="*/ 0 w 8"/>
                <a:gd name="T79" fmla="*/ 0 h 52"/>
                <a:gd name="T80" fmla="*/ 0 w 8"/>
                <a:gd name="T81" fmla="*/ 0 h 52"/>
                <a:gd name="T82" fmla="*/ 0 w 8"/>
                <a:gd name="T83" fmla="*/ 0 h 52"/>
                <a:gd name="T84" fmla="*/ 0 w 8"/>
                <a:gd name="T85" fmla="*/ 0 h 52"/>
                <a:gd name="T86" fmla="*/ 0 w 8"/>
                <a:gd name="T87" fmla="*/ 0 h 52"/>
                <a:gd name="T88" fmla="*/ 0 w 8"/>
                <a:gd name="T89" fmla="*/ 0 h 52"/>
                <a:gd name="T90" fmla="*/ 0 w 8"/>
                <a:gd name="T91" fmla="*/ 0 h 52"/>
                <a:gd name="T92" fmla="*/ 0 w 8"/>
                <a:gd name="T93" fmla="*/ 0 h 52"/>
                <a:gd name="T94" fmla="*/ 0 w 8"/>
                <a:gd name="T95" fmla="*/ 0 h 52"/>
                <a:gd name="T96" fmla="*/ 0 w 8"/>
                <a:gd name="T97" fmla="*/ 0 h 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
                <a:gd name="T148" fmla="*/ 0 h 52"/>
                <a:gd name="T149" fmla="*/ 8 w 8"/>
                <a:gd name="T150" fmla="*/ 52 h 5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 h="52">
                  <a:moveTo>
                    <a:pt x="0" y="50"/>
                  </a:moveTo>
                  <a:lnTo>
                    <a:pt x="0" y="50"/>
                  </a:lnTo>
                  <a:cubicBezTo>
                    <a:pt x="0" y="49"/>
                    <a:pt x="1" y="48"/>
                    <a:pt x="2" y="48"/>
                  </a:cubicBezTo>
                  <a:cubicBezTo>
                    <a:pt x="3" y="48"/>
                    <a:pt x="4" y="49"/>
                    <a:pt x="4" y="50"/>
                  </a:cubicBezTo>
                  <a:cubicBezTo>
                    <a:pt x="4" y="51"/>
                    <a:pt x="3" y="52"/>
                    <a:pt x="2" y="52"/>
                  </a:cubicBezTo>
                  <a:cubicBezTo>
                    <a:pt x="1" y="52"/>
                    <a:pt x="0" y="51"/>
                    <a:pt x="0" y="50"/>
                  </a:cubicBezTo>
                  <a:close/>
                  <a:moveTo>
                    <a:pt x="1" y="42"/>
                  </a:moveTo>
                  <a:lnTo>
                    <a:pt x="1" y="42"/>
                  </a:lnTo>
                  <a:cubicBezTo>
                    <a:pt x="1" y="41"/>
                    <a:pt x="2" y="40"/>
                    <a:pt x="3" y="40"/>
                  </a:cubicBezTo>
                  <a:cubicBezTo>
                    <a:pt x="4" y="40"/>
                    <a:pt x="5" y="41"/>
                    <a:pt x="5" y="42"/>
                  </a:cubicBezTo>
                  <a:cubicBezTo>
                    <a:pt x="5" y="43"/>
                    <a:pt x="4" y="44"/>
                    <a:pt x="3" y="44"/>
                  </a:cubicBezTo>
                  <a:cubicBezTo>
                    <a:pt x="2" y="44"/>
                    <a:pt x="1" y="43"/>
                    <a:pt x="1" y="42"/>
                  </a:cubicBezTo>
                  <a:close/>
                  <a:moveTo>
                    <a:pt x="2" y="34"/>
                  </a:moveTo>
                  <a:lnTo>
                    <a:pt x="2" y="34"/>
                  </a:lnTo>
                  <a:cubicBezTo>
                    <a:pt x="2" y="33"/>
                    <a:pt x="2" y="32"/>
                    <a:pt x="4" y="32"/>
                  </a:cubicBezTo>
                  <a:cubicBezTo>
                    <a:pt x="5" y="32"/>
                    <a:pt x="6" y="33"/>
                    <a:pt x="6" y="34"/>
                  </a:cubicBezTo>
                  <a:cubicBezTo>
                    <a:pt x="6" y="35"/>
                    <a:pt x="5" y="36"/>
                    <a:pt x="4" y="36"/>
                  </a:cubicBezTo>
                  <a:cubicBezTo>
                    <a:pt x="2" y="36"/>
                    <a:pt x="2" y="35"/>
                    <a:pt x="2" y="34"/>
                  </a:cubicBezTo>
                  <a:close/>
                  <a:moveTo>
                    <a:pt x="2" y="26"/>
                  </a:moveTo>
                  <a:lnTo>
                    <a:pt x="2" y="26"/>
                  </a:lnTo>
                  <a:cubicBezTo>
                    <a:pt x="2" y="25"/>
                    <a:pt x="3" y="24"/>
                    <a:pt x="4" y="24"/>
                  </a:cubicBezTo>
                  <a:cubicBezTo>
                    <a:pt x="5" y="24"/>
                    <a:pt x="6" y="25"/>
                    <a:pt x="6" y="26"/>
                  </a:cubicBezTo>
                  <a:cubicBezTo>
                    <a:pt x="6" y="27"/>
                    <a:pt x="5" y="28"/>
                    <a:pt x="4" y="28"/>
                  </a:cubicBezTo>
                  <a:cubicBezTo>
                    <a:pt x="3" y="28"/>
                    <a:pt x="2" y="27"/>
                    <a:pt x="2" y="26"/>
                  </a:cubicBezTo>
                  <a:close/>
                  <a:moveTo>
                    <a:pt x="3" y="18"/>
                  </a:moveTo>
                  <a:lnTo>
                    <a:pt x="3" y="18"/>
                  </a:lnTo>
                  <a:cubicBezTo>
                    <a:pt x="3" y="17"/>
                    <a:pt x="4" y="16"/>
                    <a:pt x="5" y="16"/>
                  </a:cubicBezTo>
                  <a:cubicBezTo>
                    <a:pt x="6" y="16"/>
                    <a:pt x="7" y="17"/>
                    <a:pt x="7" y="18"/>
                  </a:cubicBezTo>
                  <a:cubicBezTo>
                    <a:pt x="7" y="19"/>
                    <a:pt x="6" y="20"/>
                    <a:pt x="5" y="20"/>
                  </a:cubicBezTo>
                  <a:cubicBezTo>
                    <a:pt x="4" y="20"/>
                    <a:pt x="3" y="19"/>
                    <a:pt x="3" y="18"/>
                  </a:cubicBezTo>
                  <a:close/>
                  <a:moveTo>
                    <a:pt x="3" y="10"/>
                  </a:moveTo>
                  <a:lnTo>
                    <a:pt x="3" y="10"/>
                  </a:lnTo>
                  <a:cubicBezTo>
                    <a:pt x="3" y="9"/>
                    <a:pt x="4" y="8"/>
                    <a:pt x="5" y="8"/>
                  </a:cubicBezTo>
                  <a:cubicBezTo>
                    <a:pt x="6" y="8"/>
                    <a:pt x="7" y="9"/>
                    <a:pt x="7" y="10"/>
                  </a:cubicBezTo>
                  <a:cubicBezTo>
                    <a:pt x="7" y="11"/>
                    <a:pt x="6" y="12"/>
                    <a:pt x="5" y="12"/>
                  </a:cubicBezTo>
                  <a:cubicBezTo>
                    <a:pt x="4" y="12"/>
                    <a:pt x="3" y="11"/>
                    <a:pt x="3"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93" name="Freeform 502"/>
            <p:cNvSpPr>
              <a:spLocks noEditPoints="1"/>
            </p:cNvSpPr>
            <p:nvPr/>
          </p:nvSpPr>
          <p:spPr bwMode="auto">
            <a:xfrm>
              <a:off x="5137" y="3760"/>
              <a:ext cx="3" cy="11"/>
            </a:xfrm>
            <a:custGeom>
              <a:avLst/>
              <a:gdLst>
                <a:gd name="T0" fmla="*/ 0 w 8"/>
                <a:gd name="T1" fmla="*/ 0 h 36"/>
                <a:gd name="T2" fmla="*/ 0 w 8"/>
                <a:gd name="T3" fmla="*/ 0 h 36"/>
                <a:gd name="T4" fmla="*/ 0 w 8"/>
                <a:gd name="T5" fmla="*/ 0 h 36"/>
                <a:gd name="T6" fmla="*/ 0 w 8"/>
                <a:gd name="T7" fmla="*/ 0 h 36"/>
                <a:gd name="T8" fmla="*/ 0 w 8"/>
                <a:gd name="T9" fmla="*/ 0 h 36"/>
                <a:gd name="T10" fmla="*/ 0 w 8"/>
                <a:gd name="T11" fmla="*/ 0 h 36"/>
                <a:gd name="T12" fmla="*/ 0 w 8"/>
                <a:gd name="T13" fmla="*/ 0 h 36"/>
                <a:gd name="T14" fmla="*/ 0 w 8"/>
                <a:gd name="T15" fmla="*/ 0 h 36"/>
                <a:gd name="T16" fmla="*/ 0 w 8"/>
                <a:gd name="T17" fmla="*/ 0 h 36"/>
                <a:gd name="T18" fmla="*/ 0 w 8"/>
                <a:gd name="T19" fmla="*/ 0 h 36"/>
                <a:gd name="T20" fmla="*/ 0 w 8"/>
                <a:gd name="T21" fmla="*/ 0 h 36"/>
                <a:gd name="T22" fmla="*/ 0 w 8"/>
                <a:gd name="T23" fmla="*/ 0 h 36"/>
                <a:gd name="T24" fmla="*/ 0 w 8"/>
                <a:gd name="T25" fmla="*/ 0 h 36"/>
                <a:gd name="T26" fmla="*/ 0 w 8"/>
                <a:gd name="T27" fmla="*/ 0 h 36"/>
                <a:gd name="T28" fmla="*/ 0 w 8"/>
                <a:gd name="T29" fmla="*/ 0 h 36"/>
                <a:gd name="T30" fmla="*/ 0 w 8"/>
                <a:gd name="T31" fmla="*/ 0 h 36"/>
                <a:gd name="T32" fmla="*/ 0 w 8"/>
                <a:gd name="T33" fmla="*/ 0 h 36"/>
                <a:gd name="T34" fmla="*/ 0 w 8"/>
                <a:gd name="T35" fmla="*/ 0 h 36"/>
                <a:gd name="T36" fmla="*/ 0 w 8"/>
                <a:gd name="T37" fmla="*/ 0 h 36"/>
                <a:gd name="T38" fmla="*/ 0 w 8"/>
                <a:gd name="T39" fmla="*/ 0 h 36"/>
                <a:gd name="T40" fmla="*/ 0 w 8"/>
                <a:gd name="T41" fmla="*/ 0 h 36"/>
                <a:gd name="T42" fmla="*/ 0 w 8"/>
                <a:gd name="T43" fmla="*/ 0 h 36"/>
                <a:gd name="T44" fmla="*/ 0 w 8"/>
                <a:gd name="T45" fmla="*/ 0 h 36"/>
                <a:gd name="T46" fmla="*/ 0 w 8"/>
                <a:gd name="T47" fmla="*/ 0 h 36"/>
                <a:gd name="T48" fmla="*/ 0 w 8"/>
                <a:gd name="T49" fmla="*/ 0 h 36"/>
                <a:gd name="T50" fmla="*/ 0 w 8"/>
                <a:gd name="T51" fmla="*/ 0 h 36"/>
                <a:gd name="T52" fmla="*/ 0 w 8"/>
                <a:gd name="T53" fmla="*/ 0 h 36"/>
                <a:gd name="T54" fmla="*/ 0 w 8"/>
                <a:gd name="T55" fmla="*/ 0 h 36"/>
                <a:gd name="T56" fmla="*/ 0 w 8"/>
                <a:gd name="T57" fmla="*/ 0 h 36"/>
                <a:gd name="T58" fmla="*/ 0 w 8"/>
                <a:gd name="T59" fmla="*/ 0 h 36"/>
                <a:gd name="T60" fmla="*/ 0 w 8"/>
                <a:gd name="T61" fmla="*/ 0 h 36"/>
                <a:gd name="T62" fmla="*/ 0 w 8"/>
                <a:gd name="T63" fmla="*/ 0 h 36"/>
                <a:gd name="T64" fmla="*/ 0 w 8"/>
                <a:gd name="T65" fmla="*/ 0 h 36"/>
                <a:gd name="T66" fmla="*/ 0 w 8"/>
                <a:gd name="T67" fmla="*/ 0 h 36"/>
                <a:gd name="T68" fmla="*/ 0 w 8"/>
                <a:gd name="T69" fmla="*/ 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
                <a:gd name="T106" fmla="*/ 0 h 36"/>
                <a:gd name="T107" fmla="*/ 8 w 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 h="36">
                  <a:moveTo>
                    <a:pt x="0" y="34"/>
                  </a:moveTo>
                  <a:lnTo>
                    <a:pt x="0" y="34"/>
                  </a:lnTo>
                  <a:cubicBezTo>
                    <a:pt x="0" y="33"/>
                    <a:pt x="1" y="32"/>
                    <a:pt x="2" y="32"/>
                  </a:cubicBezTo>
                  <a:cubicBezTo>
                    <a:pt x="3" y="32"/>
                    <a:pt x="4" y="33"/>
                    <a:pt x="4" y="34"/>
                  </a:cubicBezTo>
                  <a:cubicBezTo>
                    <a:pt x="4" y="35"/>
                    <a:pt x="3" y="36"/>
                    <a:pt x="2" y="36"/>
                  </a:cubicBezTo>
                  <a:cubicBezTo>
                    <a:pt x="1" y="36"/>
                    <a:pt x="0" y="35"/>
                    <a:pt x="0" y="34"/>
                  </a:cubicBezTo>
                  <a:close/>
                  <a:moveTo>
                    <a:pt x="1" y="26"/>
                  </a:moveTo>
                  <a:lnTo>
                    <a:pt x="1" y="26"/>
                  </a:lnTo>
                  <a:cubicBezTo>
                    <a:pt x="1" y="25"/>
                    <a:pt x="2" y="24"/>
                    <a:pt x="3" y="24"/>
                  </a:cubicBezTo>
                  <a:cubicBezTo>
                    <a:pt x="4" y="24"/>
                    <a:pt x="5" y="25"/>
                    <a:pt x="5" y="26"/>
                  </a:cubicBezTo>
                  <a:cubicBezTo>
                    <a:pt x="5" y="27"/>
                    <a:pt x="4" y="28"/>
                    <a:pt x="3" y="28"/>
                  </a:cubicBezTo>
                  <a:cubicBezTo>
                    <a:pt x="2" y="28"/>
                    <a:pt x="1" y="27"/>
                    <a:pt x="1" y="26"/>
                  </a:cubicBezTo>
                  <a:close/>
                  <a:moveTo>
                    <a:pt x="2" y="18"/>
                  </a:moveTo>
                  <a:lnTo>
                    <a:pt x="2" y="18"/>
                  </a:lnTo>
                  <a:cubicBezTo>
                    <a:pt x="2" y="17"/>
                    <a:pt x="3" y="16"/>
                    <a:pt x="4" y="16"/>
                  </a:cubicBezTo>
                  <a:cubicBezTo>
                    <a:pt x="5" y="16"/>
                    <a:pt x="6" y="17"/>
                    <a:pt x="6" y="18"/>
                  </a:cubicBezTo>
                  <a:cubicBezTo>
                    <a:pt x="6" y="19"/>
                    <a:pt x="5" y="20"/>
                    <a:pt x="4" y="20"/>
                  </a:cubicBezTo>
                  <a:cubicBezTo>
                    <a:pt x="3" y="20"/>
                    <a:pt x="2" y="19"/>
                    <a:pt x="2" y="18"/>
                  </a:cubicBezTo>
                  <a:close/>
                  <a:moveTo>
                    <a:pt x="3" y="10"/>
                  </a:moveTo>
                  <a:lnTo>
                    <a:pt x="3" y="10"/>
                  </a:lnTo>
                  <a:cubicBezTo>
                    <a:pt x="3" y="9"/>
                    <a:pt x="4" y="8"/>
                    <a:pt x="5" y="8"/>
                  </a:cubicBezTo>
                  <a:cubicBezTo>
                    <a:pt x="6" y="8"/>
                    <a:pt x="7" y="9"/>
                    <a:pt x="7" y="10"/>
                  </a:cubicBezTo>
                  <a:cubicBezTo>
                    <a:pt x="7" y="12"/>
                    <a:pt x="6" y="12"/>
                    <a:pt x="5" y="12"/>
                  </a:cubicBezTo>
                  <a:cubicBezTo>
                    <a:pt x="4" y="12"/>
                    <a:pt x="3" y="12"/>
                    <a:pt x="3" y="10"/>
                  </a:cubicBezTo>
                  <a:close/>
                  <a:moveTo>
                    <a:pt x="4" y="2"/>
                  </a:moveTo>
                  <a:lnTo>
                    <a:pt x="4" y="2"/>
                  </a:lnTo>
                  <a:cubicBezTo>
                    <a:pt x="4" y="1"/>
                    <a:pt x="5" y="0"/>
                    <a:pt x="6" y="0"/>
                  </a:cubicBezTo>
                  <a:cubicBezTo>
                    <a:pt x="7" y="0"/>
                    <a:pt x="8" y="1"/>
                    <a:pt x="8" y="2"/>
                  </a:cubicBezTo>
                  <a:cubicBezTo>
                    <a:pt x="8" y="4"/>
                    <a:pt x="7" y="4"/>
                    <a:pt x="6" y="4"/>
                  </a:cubicBezTo>
                  <a:cubicBezTo>
                    <a:pt x="5" y="4"/>
                    <a:pt x="4" y="4"/>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94" name="Freeform 503"/>
            <p:cNvSpPr>
              <a:spLocks noEditPoints="1"/>
            </p:cNvSpPr>
            <p:nvPr/>
          </p:nvSpPr>
          <p:spPr bwMode="auto">
            <a:xfrm>
              <a:off x="5245" y="3759"/>
              <a:ext cx="3" cy="6"/>
            </a:xfrm>
            <a:custGeom>
              <a:avLst/>
              <a:gdLst>
                <a:gd name="T0" fmla="*/ 0 w 8"/>
                <a:gd name="T1" fmla="*/ 0 h 19"/>
                <a:gd name="T2" fmla="*/ 0 w 8"/>
                <a:gd name="T3" fmla="*/ 0 h 19"/>
                <a:gd name="T4" fmla="*/ 0 w 8"/>
                <a:gd name="T5" fmla="*/ 0 h 19"/>
                <a:gd name="T6" fmla="*/ 0 w 8"/>
                <a:gd name="T7" fmla="*/ 0 h 19"/>
                <a:gd name="T8" fmla="*/ 0 w 8"/>
                <a:gd name="T9" fmla="*/ 0 h 19"/>
                <a:gd name="T10" fmla="*/ 0 w 8"/>
                <a:gd name="T11" fmla="*/ 0 h 19"/>
                <a:gd name="T12" fmla="*/ 0 w 8"/>
                <a:gd name="T13" fmla="*/ 0 h 19"/>
                <a:gd name="T14" fmla="*/ 0 w 8"/>
                <a:gd name="T15" fmla="*/ 0 h 19"/>
                <a:gd name="T16" fmla="*/ 0 w 8"/>
                <a:gd name="T17" fmla="*/ 0 h 19"/>
                <a:gd name="T18" fmla="*/ 0 w 8"/>
                <a:gd name="T19" fmla="*/ 0 h 19"/>
                <a:gd name="T20" fmla="*/ 0 w 8"/>
                <a:gd name="T21" fmla="*/ 0 h 19"/>
                <a:gd name="T22" fmla="*/ 0 w 8"/>
                <a:gd name="T23" fmla="*/ 0 h 19"/>
                <a:gd name="T24" fmla="*/ 0 w 8"/>
                <a:gd name="T25" fmla="*/ 0 h 19"/>
                <a:gd name="T26" fmla="*/ 0 w 8"/>
                <a:gd name="T27" fmla="*/ 0 h 19"/>
                <a:gd name="T28" fmla="*/ 0 w 8"/>
                <a:gd name="T29" fmla="*/ 0 h 19"/>
                <a:gd name="T30" fmla="*/ 0 w 8"/>
                <a:gd name="T31" fmla="*/ 0 h 19"/>
                <a:gd name="T32" fmla="*/ 0 w 8"/>
                <a:gd name="T33" fmla="*/ 0 h 19"/>
                <a:gd name="T34" fmla="*/ 0 w 8"/>
                <a:gd name="T35" fmla="*/ 0 h 19"/>
                <a:gd name="T36" fmla="*/ 0 w 8"/>
                <a:gd name="T37" fmla="*/ 0 h 19"/>
                <a:gd name="T38" fmla="*/ 0 w 8"/>
                <a:gd name="T39" fmla="*/ 0 h 19"/>
                <a:gd name="T40" fmla="*/ 0 w 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9"/>
                <a:gd name="T65" fmla="*/ 8 w 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9">
                  <a:moveTo>
                    <a:pt x="0" y="17"/>
                  </a:moveTo>
                  <a:lnTo>
                    <a:pt x="0" y="17"/>
                  </a:lnTo>
                  <a:cubicBezTo>
                    <a:pt x="0" y="16"/>
                    <a:pt x="1" y="15"/>
                    <a:pt x="2" y="15"/>
                  </a:cubicBezTo>
                  <a:cubicBezTo>
                    <a:pt x="3" y="15"/>
                    <a:pt x="4" y="16"/>
                    <a:pt x="4" y="17"/>
                  </a:cubicBezTo>
                  <a:cubicBezTo>
                    <a:pt x="4" y="19"/>
                    <a:pt x="3" y="19"/>
                    <a:pt x="2" y="19"/>
                  </a:cubicBezTo>
                  <a:cubicBezTo>
                    <a:pt x="1" y="19"/>
                    <a:pt x="0" y="19"/>
                    <a:pt x="0" y="17"/>
                  </a:cubicBezTo>
                  <a:close/>
                  <a:moveTo>
                    <a:pt x="2" y="10"/>
                  </a:moveTo>
                  <a:lnTo>
                    <a:pt x="2" y="10"/>
                  </a:lnTo>
                  <a:cubicBezTo>
                    <a:pt x="2" y="9"/>
                    <a:pt x="3" y="8"/>
                    <a:pt x="4" y="8"/>
                  </a:cubicBezTo>
                  <a:cubicBezTo>
                    <a:pt x="5" y="8"/>
                    <a:pt x="6" y="9"/>
                    <a:pt x="6" y="10"/>
                  </a:cubicBezTo>
                  <a:cubicBezTo>
                    <a:pt x="6" y="11"/>
                    <a:pt x="5" y="12"/>
                    <a:pt x="4" y="12"/>
                  </a:cubicBezTo>
                  <a:cubicBezTo>
                    <a:pt x="3" y="12"/>
                    <a:pt x="2" y="11"/>
                    <a:pt x="2" y="10"/>
                  </a:cubicBezTo>
                  <a:close/>
                  <a:moveTo>
                    <a:pt x="4" y="2"/>
                  </a:moveTo>
                  <a:lnTo>
                    <a:pt x="4" y="2"/>
                  </a:lnTo>
                  <a:cubicBezTo>
                    <a:pt x="4" y="1"/>
                    <a:pt x="5" y="0"/>
                    <a:pt x="6" y="0"/>
                  </a:cubicBezTo>
                  <a:cubicBezTo>
                    <a:pt x="7" y="0"/>
                    <a:pt x="8" y="1"/>
                    <a:pt x="8" y="2"/>
                  </a:cubicBezTo>
                  <a:cubicBezTo>
                    <a:pt x="8" y="3"/>
                    <a:pt x="7" y="4"/>
                    <a:pt x="6" y="4"/>
                  </a:cubicBezTo>
                  <a:cubicBezTo>
                    <a:pt x="5" y="4"/>
                    <a:pt x="4" y="3"/>
                    <a:pt x="4" y="2"/>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95" name="Oval 504"/>
            <p:cNvSpPr>
              <a:spLocks noChangeArrowheads="1"/>
            </p:cNvSpPr>
            <p:nvPr/>
          </p:nvSpPr>
          <p:spPr bwMode="auto">
            <a:xfrm>
              <a:off x="5400" y="3754"/>
              <a:ext cx="11" cy="10"/>
            </a:xfrm>
            <a:prstGeom prst="ellipse">
              <a:avLst/>
            </a:prstGeom>
            <a:solidFill>
              <a:srgbClr val="000000"/>
            </a:solidFill>
            <a:ln w="0">
              <a:solidFill>
                <a:srgbClr val="000000"/>
              </a:solidFill>
              <a:round/>
              <a:headEnd/>
              <a:tailEnd/>
            </a:ln>
          </p:spPr>
          <p:txBody>
            <a:bodyPr/>
            <a:lstStyle/>
            <a:p>
              <a:endParaRPr lang="en-US"/>
            </a:p>
          </p:txBody>
        </p:sp>
        <p:sp>
          <p:nvSpPr>
            <p:cNvPr id="43796" name="Freeform 505"/>
            <p:cNvSpPr>
              <a:spLocks noEditPoints="1"/>
            </p:cNvSpPr>
            <p:nvPr/>
          </p:nvSpPr>
          <p:spPr bwMode="auto">
            <a:xfrm>
              <a:off x="5513" y="3753"/>
              <a:ext cx="3" cy="7"/>
            </a:xfrm>
            <a:custGeom>
              <a:avLst/>
              <a:gdLst>
                <a:gd name="T0" fmla="*/ 0 w 8"/>
                <a:gd name="T1" fmla="*/ 0 h 20"/>
                <a:gd name="T2" fmla="*/ 0 w 8"/>
                <a:gd name="T3" fmla="*/ 0 h 20"/>
                <a:gd name="T4" fmla="*/ 0 w 8"/>
                <a:gd name="T5" fmla="*/ 0 h 20"/>
                <a:gd name="T6" fmla="*/ 0 w 8"/>
                <a:gd name="T7" fmla="*/ 0 h 20"/>
                <a:gd name="T8" fmla="*/ 0 w 8"/>
                <a:gd name="T9" fmla="*/ 0 h 20"/>
                <a:gd name="T10" fmla="*/ 0 w 8"/>
                <a:gd name="T11" fmla="*/ 0 h 20"/>
                <a:gd name="T12" fmla="*/ 0 w 8"/>
                <a:gd name="T13" fmla="*/ 0 h 20"/>
                <a:gd name="T14" fmla="*/ 0 w 8"/>
                <a:gd name="T15" fmla="*/ 0 h 20"/>
                <a:gd name="T16" fmla="*/ 0 w 8"/>
                <a:gd name="T17" fmla="*/ 0 h 20"/>
                <a:gd name="T18" fmla="*/ 0 w 8"/>
                <a:gd name="T19" fmla="*/ 0 h 20"/>
                <a:gd name="T20" fmla="*/ 0 w 8"/>
                <a:gd name="T21" fmla="*/ 0 h 20"/>
                <a:gd name="T22" fmla="*/ 0 w 8"/>
                <a:gd name="T23" fmla="*/ 0 h 20"/>
                <a:gd name="T24" fmla="*/ 0 w 8"/>
                <a:gd name="T25" fmla="*/ 0 h 20"/>
                <a:gd name="T26" fmla="*/ 0 w 8"/>
                <a:gd name="T27" fmla="*/ 0 h 20"/>
                <a:gd name="T28" fmla="*/ 0 w 8"/>
                <a:gd name="T29" fmla="*/ 0 h 20"/>
                <a:gd name="T30" fmla="*/ 0 w 8"/>
                <a:gd name="T31" fmla="*/ 0 h 20"/>
                <a:gd name="T32" fmla="*/ 0 w 8"/>
                <a:gd name="T33" fmla="*/ 0 h 20"/>
                <a:gd name="T34" fmla="*/ 0 w 8"/>
                <a:gd name="T35" fmla="*/ 0 h 20"/>
                <a:gd name="T36" fmla="*/ 0 w 8"/>
                <a:gd name="T37" fmla="*/ 0 h 20"/>
                <a:gd name="T38" fmla="*/ 0 w 8"/>
                <a:gd name="T39" fmla="*/ 0 h 20"/>
                <a:gd name="T40" fmla="*/ 0 w 8"/>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20"/>
                <a:gd name="T65" fmla="*/ 8 w 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20">
                  <a:moveTo>
                    <a:pt x="4" y="2"/>
                  </a:moveTo>
                  <a:lnTo>
                    <a:pt x="4" y="2"/>
                  </a:lnTo>
                  <a:cubicBezTo>
                    <a:pt x="4" y="3"/>
                    <a:pt x="4" y="4"/>
                    <a:pt x="2" y="4"/>
                  </a:cubicBezTo>
                  <a:cubicBezTo>
                    <a:pt x="1" y="4"/>
                    <a:pt x="0" y="3"/>
                    <a:pt x="0" y="2"/>
                  </a:cubicBezTo>
                  <a:cubicBezTo>
                    <a:pt x="0" y="1"/>
                    <a:pt x="1" y="0"/>
                    <a:pt x="2" y="0"/>
                  </a:cubicBezTo>
                  <a:cubicBezTo>
                    <a:pt x="4" y="0"/>
                    <a:pt x="4" y="1"/>
                    <a:pt x="4" y="2"/>
                  </a:cubicBezTo>
                  <a:close/>
                  <a:moveTo>
                    <a:pt x="6" y="10"/>
                  </a:moveTo>
                  <a:lnTo>
                    <a:pt x="6" y="10"/>
                  </a:lnTo>
                  <a:cubicBezTo>
                    <a:pt x="6" y="11"/>
                    <a:pt x="6" y="12"/>
                    <a:pt x="4" y="12"/>
                  </a:cubicBezTo>
                  <a:cubicBezTo>
                    <a:pt x="3" y="12"/>
                    <a:pt x="2" y="11"/>
                    <a:pt x="2" y="10"/>
                  </a:cubicBezTo>
                  <a:cubicBezTo>
                    <a:pt x="2" y="9"/>
                    <a:pt x="3" y="8"/>
                    <a:pt x="4" y="8"/>
                  </a:cubicBezTo>
                  <a:cubicBezTo>
                    <a:pt x="6" y="8"/>
                    <a:pt x="6" y="9"/>
                    <a:pt x="6" y="10"/>
                  </a:cubicBezTo>
                  <a:close/>
                  <a:moveTo>
                    <a:pt x="8" y="18"/>
                  </a:moveTo>
                  <a:lnTo>
                    <a:pt x="8" y="18"/>
                  </a:lnTo>
                  <a:cubicBezTo>
                    <a:pt x="8" y="19"/>
                    <a:pt x="7" y="20"/>
                    <a:pt x="6" y="20"/>
                  </a:cubicBezTo>
                  <a:cubicBezTo>
                    <a:pt x="5" y="20"/>
                    <a:pt x="4" y="19"/>
                    <a:pt x="4" y="18"/>
                  </a:cubicBezTo>
                  <a:cubicBezTo>
                    <a:pt x="4" y="17"/>
                    <a:pt x="5" y="16"/>
                    <a:pt x="6" y="16"/>
                  </a:cubicBezTo>
                  <a:cubicBezTo>
                    <a:pt x="7" y="16"/>
                    <a:pt x="8" y="17"/>
                    <a:pt x="8" y="18"/>
                  </a:cubicBezTo>
                  <a:close/>
                </a:path>
              </a:pathLst>
            </a:custGeom>
            <a:solidFill>
              <a:srgbClr val="000000"/>
            </a:solidFill>
            <a:ln w="3175" cap="flat">
              <a:solidFill>
                <a:srgbClr val="000000"/>
              </a:solidFill>
              <a:prstDash val="solid"/>
              <a:bevel/>
              <a:headEnd/>
              <a:tailEnd/>
            </a:ln>
          </p:spPr>
          <p:txBody>
            <a:bodyPr/>
            <a:lstStyle/>
            <a:p>
              <a:endParaRPr lang="en-GB"/>
            </a:p>
          </p:txBody>
        </p:sp>
        <p:sp>
          <p:nvSpPr>
            <p:cNvPr id="43797" name="Freeform 506"/>
            <p:cNvSpPr>
              <a:spLocks/>
            </p:cNvSpPr>
            <p:nvPr/>
          </p:nvSpPr>
          <p:spPr bwMode="auto">
            <a:xfrm>
              <a:off x="3096" y="3754"/>
              <a:ext cx="2418" cy="68"/>
            </a:xfrm>
            <a:custGeom>
              <a:avLst/>
              <a:gdLst>
                <a:gd name="T0" fmla="*/ 22 w 2418"/>
                <a:gd name="T1" fmla="*/ 68 h 68"/>
                <a:gd name="T2" fmla="*/ 67 w 2418"/>
                <a:gd name="T3" fmla="*/ 68 h 68"/>
                <a:gd name="T4" fmla="*/ 120 w 2418"/>
                <a:gd name="T5" fmla="*/ 68 h 68"/>
                <a:gd name="T6" fmla="*/ 171 w 2418"/>
                <a:gd name="T7" fmla="*/ 68 h 68"/>
                <a:gd name="T8" fmla="*/ 216 w 2418"/>
                <a:gd name="T9" fmla="*/ 68 h 68"/>
                <a:gd name="T10" fmla="*/ 268 w 2418"/>
                <a:gd name="T11" fmla="*/ 68 h 68"/>
                <a:gd name="T12" fmla="*/ 314 w 2418"/>
                <a:gd name="T13" fmla="*/ 68 h 68"/>
                <a:gd name="T14" fmla="*/ 364 w 2418"/>
                <a:gd name="T15" fmla="*/ 68 h 68"/>
                <a:gd name="T16" fmla="*/ 410 w 2418"/>
                <a:gd name="T17" fmla="*/ 68 h 68"/>
                <a:gd name="T18" fmla="*/ 462 w 2418"/>
                <a:gd name="T19" fmla="*/ 68 h 68"/>
                <a:gd name="T20" fmla="*/ 513 w 2418"/>
                <a:gd name="T21" fmla="*/ 68 h 68"/>
                <a:gd name="T22" fmla="*/ 558 w 2418"/>
                <a:gd name="T23" fmla="*/ 68 h 68"/>
                <a:gd name="T24" fmla="*/ 610 w 2418"/>
                <a:gd name="T25" fmla="*/ 68 h 68"/>
                <a:gd name="T26" fmla="*/ 656 w 2418"/>
                <a:gd name="T27" fmla="*/ 68 h 68"/>
                <a:gd name="T28" fmla="*/ 707 w 2418"/>
                <a:gd name="T29" fmla="*/ 68 h 68"/>
                <a:gd name="T30" fmla="*/ 752 w 2418"/>
                <a:gd name="T31" fmla="*/ 68 h 68"/>
                <a:gd name="T32" fmla="*/ 804 w 2418"/>
                <a:gd name="T33" fmla="*/ 62 h 68"/>
                <a:gd name="T34" fmla="*/ 855 w 2418"/>
                <a:gd name="T35" fmla="*/ 62 h 68"/>
                <a:gd name="T36" fmla="*/ 901 w 2418"/>
                <a:gd name="T37" fmla="*/ 62 h 68"/>
                <a:gd name="T38" fmla="*/ 953 w 2418"/>
                <a:gd name="T39" fmla="*/ 62 h 68"/>
                <a:gd name="T40" fmla="*/ 998 w 2418"/>
                <a:gd name="T41" fmla="*/ 62 h 68"/>
                <a:gd name="T42" fmla="*/ 1049 w 2418"/>
                <a:gd name="T43" fmla="*/ 62 h 68"/>
                <a:gd name="T44" fmla="*/ 1095 w 2418"/>
                <a:gd name="T45" fmla="*/ 57 h 68"/>
                <a:gd name="T46" fmla="*/ 1147 w 2418"/>
                <a:gd name="T47" fmla="*/ 57 h 68"/>
                <a:gd name="T48" fmla="*/ 1197 w 2418"/>
                <a:gd name="T49" fmla="*/ 57 h 68"/>
                <a:gd name="T50" fmla="*/ 1243 w 2418"/>
                <a:gd name="T51" fmla="*/ 57 h 68"/>
                <a:gd name="T52" fmla="*/ 1295 w 2418"/>
                <a:gd name="T53" fmla="*/ 51 h 68"/>
                <a:gd name="T54" fmla="*/ 1340 w 2418"/>
                <a:gd name="T55" fmla="*/ 51 h 68"/>
                <a:gd name="T56" fmla="*/ 1391 w 2418"/>
                <a:gd name="T57" fmla="*/ 51 h 68"/>
                <a:gd name="T58" fmla="*/ 1443 w 2418"/>
                <a:gd name="T59" fmla="*/ 46 h 68"/>
                <a:gd name="T60" fmla="*/ 1489 w 2418"/>
                <a:gd name="T61" fmla="*/ 46 h 68"/>
                <a:gd name="T62" fmla="*/ 1540 w 2418"/>
                <a:gd name="T63" fmla="*/ 39 h 68"/>
                <a:gd name="T64" fmla="*/ 1585 w 2418"/>
                <a:gd name="T65" fmla="*/ 39 h 68"/>
                <a:gd name="T66" fmla="*/ 1637 w 2418"/>
                <a:gd name="T67" fmla="*/ 39 h 68"/>
                <a:gd name="T68" fmla="*/ 1683 w 2418"/>
                <a:gd name="T69" fmla="*/ 34 h 68"/>
                <a:gd name="T70" fmla="*/ 1734 w 2418"/>
                <a:gd name="T71" fmla="*/ 34 h 68"/>
                <a:gd name="T72" fmla="*/ 1784 w 2418"/>
                <a:gd name="T73" fmla="*/ 29 h 68"/>
                <a:gd name="T74" fmla="*/ 1831 w 2418"/>
                <a:gd name="T75" fmla="*/ 29 h 68"/>
                <a:gd name="T76" fmla="*/ 1882 w 2418"/>
                <a:gd name="T77" fmla="*/ 29 h 68"/>
                <a:gd name="T78" fmla="*/ 1928 w 2418"/>
                <a:gd name="T79" fmla="*/ 22 h 68"/>
                <a:gd name="T80" fmla="*/ 1978 w 2418"/>
                <a:gd name="T81" fmla="*/ 22 h 68"/>
                <a:gd name="T82" fmla="*/ 2025 w 2418"/>
                <a:gd name="T83" fmla="*/ 17 h 68"/>
                <a:gd name="T84" fmla="*/ 2076 w 2418"/>
                <a:gd name="T85" fmla="*/ 17 h 68"/>
                <a:gd name="T86" fmla="*/ 2127 w 2418"/>
                <a:gd name="T87" fmla="*/ 10 h 68"/>
                <a:gd name="T88" fmla="*/ 2172 w 2418"/>
                <a:gd name="T89" fmla="*/ 10 h 68"/>
                <a:gd name="T90" fmla="*/ 2224 w 2418"/>
                <a:gd name="T91" fmla="*/ 10 h 68"/>
                <a:gd name="T92" fmla="*/ 2270 w 2418"/>
                <a:gd name="T93" fmla="*/ 5 h 68"/>
                <a:gd name="T94" fmla="*/ 2321 w 2418"/>
                <a:gd name="T95" fmla="*/ 5 h 68"/>
                <a:gd name="T96" fmla="*/ 2366 w 2418"/>
                <a:gd name="T97" fmla="*/ 0 h 68"/>
                <a:gd name="T98" fmla="*/ 2418 w 2418"/>
                <a:gd name="T99" fmla="*/ 0 h 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68"/>
                <a:gd name="T152" fmla="*/ 2418 w 2418"/>
                <a:gd name="T153" fmla="*/ 68 h 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68">
                  <a:moveTo>
                    <a:pt x="0" y="68"/>
                  </a:moveTo>
                  <a:lnTo>
                    <a:pt x="22" y="68"/>
                  </a:lnTo>
                  <a:lnTo>
                    <a:pt x="46" y="68"/>
                  </a:lnTo>
                  <a:lnTo>
                    <a:pt x="67" y="68"/>
                  </a:lnTo>
                  <a:lnTo>
                    <a:pt x="96" y="68"/>
                  </a:lnTo>
                  <a:lnTo>
                    <a:pt x="120" y="68"/>
                  </a:lnTo>
                  <a:lnTo>
                    <a:pt x="142" y="68"/>
                  </a:lnTo>
                  <a:lnTo>
                    <a:pt x="171" y="68"/>
                  </a:lnTo>
                  <a:lnTo>
                    <a:pt x="194" y="68"/>
                  </a:lnTo>
                  <a:lnTo>
                    <a:pt x="216" y="68"/>
                  </a:lnTo>
                  <a:lnTo>
                    <a:pt x="239" y="68"/>
                  </a:lnTo>
                  <a:lnTo>
                    <a:pt x="268" y="68"/>
                  </a:lnTo>
                  <a:lnTo>
                    <a:pt x="290" y="68"/>
                  </a:lnTo>
                  <a:lnTo>
                    <a:pt x="314" y="68"/>
                  </a:lnTo>
                  <a:lnTo>
                    <a:pt x="342" y="68"/>
                  </a:lnTo>
                  <a:lnTo>
                    <a:pt x="364" y="68"/>
                  </a:lnTo>
                  <a:lnTo>
                    <a:pt x="388" y="68"/>
                  </a:lnTo>
                  <a:lnTo>
                    <a:pt x="410" y="68"/>
                  </a:lnTo>
                  <a:lnTo>
                    <a:pt x="439" y="68"/>
                  </a:lnTo>
                  <a:lnTo>
                    <a:pt x="462" y="68"/>
                  </a:lnTo>
                  <a:lnTo>
                    <a:pt x="484" y="68"/>
                  </a:lnTo>
                  <a:lnTo>
                    <a:pt x="513" y="68"/>
                  </a:lnTo>
                  <a:lnTo>
                    <a:pt x="536" y="68"/>
                  </a:lnTo>
                  <a:lnTo>
                    <a:pt x="558" y="68"/>
                  </a:lnTo>
                  <a:lnTo>
                    <a:pt x="582" y="68"/>
                  </a:lnTo>
                  <a:lnTo>
                    <a:pt x="610" y="68"/>
                  </a:lnTo>
                  <a:lnTo>
                    <a:pt x="633" y="68"/>
                  </a:lnTo>
                  <a:lnTo>
                    <a:pt x="656" y="68"/>
                  </a:lnTo>
                  <a:lnTo>
                    <a:pt x="684" y="68"/>
                  </a:lnTo>
                  <a:lnTo>
                    <a:pt x="707" y="68"/>
                  </a:lnTo>
                  <a:lnTo>
                    <a:pt x="730" y="68"/>
                  </a:lnTo>
                  <a:lnTo>
                    <a:pt x="752" y="68"/>
                  </a:lnTo>
                  <a:lnTo>
                    <a:pt x="781" y="62"/>
                  </a:lnTo>
                  <a:lnTo>
                    <a:pt x="804" y="62"/>
                  </a:lnTo>
                  <a:lnTo>
                    <a:pt x="827" y="62"/>
                  </a:lnTo>
                  <a:lnTo>
                    <a:pt x="855" y="62"/>
                  </a:lnTo>
                  <a:lnTo>
                    <a:pt x="878" y="62"/>
                  </a:lnTo>
                  <a:lnTo>
                    <a:pt x="901" y="62"/>
                  </a:lnTo>
                  <a:lnTo>
                    <a:pt x="924" y="62"/>
                  </a:lnTo>
                  <a:lnTo>
                    <a:pt x="953" y="62"/>
                  </a:lnTo>
                  <a:lnTo>
                    <a:pt x="975" y="62"/>
                  </a:lnTo>
                  <a:lnTo>
                    <a:pt x="998" y="62"/>
                  </a:lnTo>
                  <a:lnTo>
                    <a:pt x="1027" y="62"/>
                  </a:lnTo>
                  <a:lnTo>
                    <a:pt x="1049" y="62"/>
                  </a:lnTo>
                  <a:lnTo>
                    <a:pt x="1072" y="62"/>
                  </a:lnTo>
                  <a:lnTo>
                    <a:pt x="1095" y="57"/>
                  </a:lnTo>
                  <a:lnTo>
                    <a:pt x="1123" y="57"/>
                  </a:lnTo>
                  <a:lnTo>
                    <a:pt x="1147" y="57"/>
                  </a:lnTo>
                  <a:lnTo>
                    <a:pt x="1169" y="57"/>
                  </a:lnTo>
                  <a:lnTo>
                    <a:pt x="1197" y="57"/>
                  </a:lnTo>
                  <a:lnTo>
                    <a:pt x="1221" y="57"/>
                  </a:lnTo>
                  <a:lnTo>
                    <a:pt x="1243" y="57"/>
                  </a:lnTo>
                  <a:lnTo>
                    <a:pt x="1272" y="51"/>
                  </a:lnTo>
                  <a:lnTo>
                    <a:pt x="1295" y="51"/>
                  </a:lnTo>
                  <a:lnTo>
                    <a:pt x="1317" y="51"/>
                  </a:lnTo>
                  <a:lnTo>
                    <a:pt x="1340" y="51"/>
                  </a:lnTo>
                  <a:lnTo>
                    <a:pt x="1369" y="51"/>
                  </a:lnTo>
                  <a:lnTo>
                    <a:pt x="1391" y="51"/>
                  </a:lnTo>
                  <a:lnTo>
                    <a:pt x="1415" y="46"/>
                  </a:lnTo>
                  <a:lnTo>
                    <a:pt x="1443" y="46"/>
                  </a:lnTo>
                  <a:lnTo>
                    <a:pt x="1465" y="46"/>
                  </a:lnTo>
                  <a:lnTo>
                    <a:pt x="1489" y="46"/>
                  </a:lnTo>
                  <a:lnTo>
                    <a:pt x="1511" y="46"/>
                  </a:lnTo>
                  <a:lnTo>
                    <a:pt x="1540" y="39"/>
                  </a:lnTo>
                  <a:lnTo>
                    <a:pt x="1563" y="39"/>
                  </a:lnTo>
                  <a:lnTo>
                    <a:pt x="1585" y="39"/>
                  </a:lnTo>
                  <a:lnTo>
                    <a:pt x="1614" y="39"/>
                  </a:lnTo>
                  <a:lnTo>
                    <a:pt x="1637" y="39"/>
                  </a:lnTo>
                  <a:lnTo>
                    <a:pt x="1659" y="39"/>
                  </a:lnTo>
                  <a:lnTo>
                    <a:pt x="1683" y="34"/>
                  </a:lnTo>
                  <a:lnTo>
                    <a:pt x="1710" y="34"/>
                  </a:lnTo>
                  <a:lnTo>
                    <a:pt x="1734" y="34"/>
                  </a:lnTo>
                  <a:lnTo>
                    <a:pt x="1757" y="34"/>
                  </a:lnTo>
                  <a:lnTo>
                    <a:pt x="1784" y="29"/>
                  </a:lnTo>
                  <a:lnTo>
                    <a:pt x="1808" y="29"/>
                  </a:lnTo>
                  <a:lnTo>
                    <a:pt x="1831" y="29"/>
                  </a:lnTo>
                  <a:lnTo>
                    <a:pt x="1853" y="29"/>
                  </a:lnTo>
                  <a:lnTo>
                    <a:pt x="1882" y="29"/>
                  </a:lnTo>
                  <a:lnTo>
                    <a:pt x="1904" y="22"/>
                  </a:lnTo>
                  <a:lnTo>
                    <a:pt x="1928" y="22"/>
                  </a:lnTo>
                  <a:lnTo>
                    <a:pt x="1956" y="22"/>
                  </a:lnTo>
                  <a:lnTo>
                    <a:pt x="1978" y="22"/>
                  </a:lnTo>
                  <a:lnTo>
                    <a:pt x="2002" y="22"/>
                  </a:lnTo>
                  <a:lnTo>
                    <a:pt x="2025" y="17"/>
                  </a:lnTo>
                  <a:lnTo>
                    <a:pt x="2053" y="17"/>
                  </a:lnTo>
                  <a:lnTo>
                    <a:pt x="2076" y="17"/>
                  </a:lnTo>
                  <a:lnTo>
                    <a:pt x="2098" y="17"/>
                  </a:lnTo>
                  <a:lnTo>
                    <a:pt x="2127" y="10"/>
                  </a:lnTo>
                  <a:lnTo>
                    <a:pt x="2150" y="10"/>
                  </a:lnTo>
                  <a:lnTo>
                    <a:pt x="2172" y="10"/>
                  </a:lnTo>
                  <a:lnTo>
                    <a:pt x="2196" y="10"/>
                  </a:lnTo>
                  <a:lnTo>
                    <a:pt x="2224" y="10"/>
                  </a:lnTo>
                  <a:lnTo>
                    <a:pt x="2246" y="5"/>
                  </a:lnTo>
                  <a:lnTo>
                    <a:pt x="2270" y="5"/>
                  </a:lnTo>
                  <a:lnTo>
                    <a:pt x="2298" y="5"/>
                  </a:lnTo>
                  <a:lnTo>
                    <a:pt x="2321" y="5"/>
                  </a:lnTo>
                  <a:lnTo>
                    <a:pt x="2344" y="0"/>
                  </a:lnTo>
                  <a:lnTo>
                    <a:pt x="2366" y="0"/>
                  </a:lnTo>
                  <a:lnTo>
                    <a:pt x="2395" y="0"/>
                  </a:lnTo>
                  <a:lnTo>
                    <a:pt x="2418" y="0"/>
                  </a:lnTo>
                </a:path>
              </a:pathLst>
            </a:custGeom>
            <a:noFill/>
            <a:ln w="3175" cap="rnd">
              <a:solidFill>
                <a:srgbClr val="000000"/>
              </a:solidFill>
              <a:prstDash val="solid"/>
              <a:round/>
              <a:headEnd/>
              <a:tailEnd/>
            </a:ln>
          </p:spPr>
          <p:txBody>
            <a:bodyPr/>
            <a:lstStyle/>
            <a:p>
              <a:endParaRPr lang="en-GB"/>
            </a:p>
          </p:txBody>
        </p:sp>
        <p:sp>
          <p:nvSpPr>
            <p:cNvPr id="43798" name="Oval 507"/>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799" name="Oval 508"/>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00" name="Oval 509"/>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801" name="Oval 510"/>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02" name="Oval 511"/>
            <p:cNvSpPr>
              <a:spLocks noChangeArrowheads="1"/>
            </p:cNvSpPr>
            <p:nvPr/>
          </p:nvSpPr>
          <p:spPr bwMode="auto">
            <a:xfrm>
              <a:off x="3985" y="3747"/>
              <a:ext cx="47" cy="46"/>
            </a:xfrm>
            <a:prstGeom prst="ellipse">
              <a:avLst/>
            </a:prstGeom>
            <a:solidFill>
              <a:srgbClr val="FFFFFF"/>
            </a:solidFill>
            <a:ln w="0">
              <a:solidFill>
                <a:srgbClr val="000000"/>
              </a:solidFill>
              <a:round/>
              <a:headEnd/>
              <a:tailEnd/>
            </a:ln>
          </p:spPr>
          <p:txBody>
            <a:bodyPr/>
            <a:lstStyle/>
            <a:p>
              <a:endParaRPr lang="en-US"/>
            </a:p>
          </p:txBody>
        </p:sp>
        <p:sp>
          <p:nvSpPr>
            <p:cNvPr id="43803" name="Oval 512"/>
            <p:cNvSpPr>
              <a:spLocks noChangeArrowheads="1"/>
            </p:cNvSpPr>
            <p:nvPr/>
          </p:nvSpPr>
          <p:spPr bwMode="auto">
            <a:xfrm>
              <a:off x="4094" y="3697"/>
              <a:ext cx="46" cy="45"/>
            </a:xfrm>
            <a:prstGeom prst="ellipse">
              <a:avLst/>
            </a:prstGeom>
            <a:solidFill>
              <a:srgbClr val="FFFFFF"/>
            </a:solidFill>
            <a:ln w="0">
              <a:solidFill>
                <a:srgbClr val="000000"/>
              </a:solidFill>
              <a:round/>
              <a:headEnd/>
              <a:tailEnd/>
            </a:ln>
          </p:spPr>
          <p:txBody>
            <a:bodyPr/>
            <a:lstStyle/>
            <a:p>
              <a:endParaRPr lang="en-US"/>
            </a:p>
          </p:txBody>
        </p:sp>
        <p:sp>
          <p:nvSpPr>
            <p:cNvPr id="43804" name="Oval 513"/>
            <p:cNvSpPr>
              <a:spLocks noChangeArrowheads="1"/>
            </p:cNvSpPr>
            <p:nvPr/>
          </p:nvSpPr>
          <p:spPr bwMode="auto">
            <a:xfrm>
              <a:off x="4253" y="3697"/>
              <a:ext cx="45" cy="45"/>
            </a:xfrm>
            <a:prstGeom prst="ellipse">
              <a:avLst/>
            </a:prstGeom>
            <a:solidFill>
              <a:srgbClr val="FFFFFF"/>
            </a:solidFill>
            <a:ln w="0">
              <a:solidFill>
                <a:srgbClr val="000000"/>
              </a:solidFill>
              <a:round/>
              <a:headEnd/>
              <a:tailEnd/>
            </a:ln>
          </p:spPr>
          <p:txBody>
            <a:bodyPr/>
            <a:lstStyle/>
            <a:p>
              <a:endParaRPr lang="en-US"/>
            </a:p>
          </p:txBody>
        </p:sp>
        <p:sp>
          <p:nvSpPr>
            <p:cNvPr id="43805" name="Oval 514"/>
            <p:cNvSpPr>
              <a:spLocks noChangeArrowheads="1"/>
            </p:cNvSpPr>
            <p:nvPr/>
          </p:nvSpPr>
          <p:spPr bwMode="auto">
            <a:xfrm>
              <a:off x="4362" y="3496"/>
              <a:ext cx="46" cy="47"/>
            </a:xfrm>
            <a:prstGeom prst="ellipse">
              <a:avLst/>
            </a:prstGeom>
            <a:solidFill>
              <a:srgbClr val="FFFFFF"/>
            </a:solidFill>
            <a:ln w="0">
              <a:solidFill>
                <a:srgbClr val="000000"/>
              </a:solidFill>
              <a:round/>
              <a:headEnd/>
              <a:tailEnd/>
            </a:ln>
          </p:spPr>
          <p:txBody>
            <a:bodyPr/>
            <a:lstStyle/>
            <a:p>
              <a:endParaRPr lang="en-US"/>
            </a:p>
          </p:txBody>
        </p:sp>
        <p:sp>
          <p:nvSpPr>
            <p:cNvPr id="43806" name="Oval 515"/>
            <p:cNvSpPr>
              <a:spLocks noChangeArrowheads="1"/>
            </p:cNvSpPr>
            <p:nvPr/>
          </p:nvSpPr>
          <p:spPr bwMode="auto">
            <a:xfrm>
              <a:off x="4470" y="3178"/>
              <a:ext cx="46" cy="45"/>
            </a:xfrm>
            <a:prstGeom prst="ellipse">
              <a:avLst/>
            </a:prstGeom>
            <a:solidFill>
              <a:srgbClr val="FFFFFF"/>
            </a:solidFill>
            <a:ln w="0">
              <a:solidFill>
                <a:srgbClr val="000000"/>
              </a:solidFill>
              <a:round/>
              <a:headEnd/>
              <a:tailEnd/>
            </a:ln>
          </p:spPr>
          <p:txBody>
            <a:bodyPr/>
            <a:lstStyle/>
            <a:p>
              <a:endParaRPr lang="en-US"/>
            </a:p>
          </p:txBody>
        </p:sp>
        <p:sp>
          <p:nvSpPr>
            <p:cNvPr id="43807" name="Oval 516"/>
            <p:cNvSpPr>
              <a:spLocks noChangeArrowheads="1"/>
            </p:cNvSpPr>
            <p:nvPr/>
          </p:nvSpPr>
          <p:spPr bwMode="auto">
            <a:xfrm>
              <a:off x="4630" y="3166"/>
              <a:ext cx="46" cy="46"/>
            </a:xfrm>
            <a:prstGeom prst="ellipse">
              <a:avLst/>
            </a:prstGeom>
            <a:solidFill>
              <a:srgbClr val="FFFFFF"/>
            </a:solidFill>
            <a:ln w="0">
              <a:solidFill>
                <a:srgbClr val="000000"/>
              </a:solidFill>
              <a:round/>
              <a:headEnd/>
              <a:tailEnd/>
            </a:ln>
          </p:spPr>
          <p:txBody>
            <a:bodyPr/>
            <a:lstStyle/>
            <a:p>
              <a:endParaRPr lang="en-US"/>
            </a:p>
          </p:txBody>
        </p:sp>
        <p:sp>
          <p:nvSpPr>
            <p:cNvPr id="43808" name="Oval 517"/>
            <p:cNvSpPr>
              <a:spLocks noChangeArrowheads="1"/>
            </p:cNvSpPr>
            <p:nvPr/>
          </p:nvSpPr>
          <p:spPr bwMode="auto">
            <a:xfrm>
              <a:off x="4738" y="3137"/>
              <a:ext cx="46" cy="46"/>
            </a:xfrm>
            <a:prstGeom prst="ellipse">
              <a:avLst/>
            </a:prstGeom>
            <a:solidFill>
              <a:srgbClr val="FFFFFF"/>
            </a:solidFill>
            <a:ln w="0">
              <a:solidFill>
                <a:srgbClr val="000000"/>
              </a:solidFill>
              <a:round/>
              <a:headEnd/>
              <a:tailEnd/>
            </a:ln>
          </p:spPr>
          <p:txBody>
            <a:bodyPr/>
            <a:lstStyle/>
            <a:p>
              <a:endParaRPr lang="en-US"/>
            </a:p>
          </p:txBody>
        </p:sp>
        <p:sp>
          <p:nvSpPr>
            <p:cNvPr id="43809" name="Oval 518"/>
            <p:cNvSpPr>
              <a:spLocks noChangeArrowheads="1"/>
            </p:cNvSpPr>
            <p:nvPr/>
          </p:nvSpPr>
          <p:spPr bwMode="auto">
            <a:xfrm>
              <a:off x="4899" y="2618"/>
              <a:ext cx="45" cy="47"/>
            </a:xfrm>
            <a:prstGeom prst="ellipse">
              <a:avLst/>
            </a:prstGeom>
            <a:solidFill>
              <a:srgbClr val="FFFFFF"/>
            </a:solidFill>
            <a:ln w="0">
              <a:solidFill>
                <a:srgbClr val="000000"/>
              </a:solidFill>
              <a:round/>
              <a:headEnd/>
              <a:tailEnd/>
            </a:ln>
          </p:spPr>
          <p:txBody>
            <a:bodyPr/>
            <a:lstStyle/>
            <a:p>
              <a:endParaRPr lang="en-US"/>
            </a:p>
          </p:txBody>
        </p:sp>
        <p:sp>
          <p:nvSpPr>
            <p:cNvPr id="43810" name="Oval 519"/>
            <p:cNvSpPr>
              <a:spLocks noChangeArrowheads="1"/>
            </p:cNvSpPr>
            <p:nvPr/>
          </p:nvSpPr>
          <p:spPr bwMode="auto">
            <a:xfrm>
              <a:off x="5006" y="2618"/>
              <a:ext cx="46" cy="47"/>
            </a:xfrm>
            <a:prstGeom prst="ellipse">
              <a:avLst/>
            </a:prstGeom>
            <a:solidFill>
              <a:srgbClr val="FFFFFF"/>
            </a:solidFill>
            <a:ln w="0">
              <a:solidFill>
                <a:srgbClr val="000000"/>
              </a:solidFill>
              <a:round/>
              <a:headEnd/>
              <a:tailEnd/>
            </a:ln>
          </p:spPr>
          <p:txBody>
            <a:bodyPr/>
            <a:lstStyle/>
            <a:p>
              <a:endParaRPr lang="en-US"/>
            </a:p>
          </p:txBody>
        </p:sp>
        <p:sp>
          <p:nvSpPr>
            <p:cNvPr id="43811" name="Oval 520"/>
            <p:cNvSpPr>
              <a:spLocks noChangeArrowheads="1"/>
            </p:cNvSpPr>
            <p:nvPr/>
          </p:nvSpPr>
          <p:spPr bwMode="auto">
            <a:xfrm>
              <a:off x="5114" y="2613"/>
              <a:ext cx="46" cy="46"/>
            </a:xfrm>
            <a:prstGeom prst="ellipse">
              <a:avLst/>
            </a:prstGeom>
            <a:solidFill>
              <a:srgbClr val="FFFFFF"/>
            </a:solidFill>
            <a:ln w="0">
              <a:solidFill>
                <a:srgbClr val="000000"/>
              </a:solidFill>
              <a:round/>
              <a:headEnd/>
              <a:tailEnd/>
            </a:ln>
          </p:spPr>
          <p:txBody>
            <a:bodyPr/>
            <a:lstStyle/>
            <a:p>
              <a:endParaRPr lang="en-US"/>
            </a:p>
          </p:txBody>
        </p:sp>
        <p:sp>
          <p:nvSpPr>
            <p:cNvPr id="43812" name="Oval 521"/>
            <p:cNvSpPr>
              <a:spLocks noChangeArrowheads="1"/>
            </p:cNvSpPr>
            <p:nvPr/>
          </p:nvSpPr>
          <p:spPr bwMode="auto">
            <a:xfrm>
              <a:off x="5223" y="2613"/>
              <a:ext cx="45" cy="46"/>
            </a:xfrm>
            <a:prstGeom prst="ellipse">
              <a:avLst/>
            </a:prstGeom>
            <a:solidFill>
              <a:srgbClr val="FFFFFF"/>
            </a:solidFill>
            <a:ln w="0">
              <a:solidFill>
                <a:srgbClr val="000000"/>
              </a:solidFill>
              <a:round/>
              <a:headEnd/>
              <a:tailEnd/>
            </a:ln>
          </p:spPr>
          <p:txBody>
            <a:bodyPr/>
            <a:lstStyle/>
            <a:p>
              <a:endParaRPr lang="en-US"/>
            </a:p>
          </p:txBody>
        </p:sp>
        <p:sp>
          <p:nvSpPr>
            <p:cNvPr id="43813" name="Oval 522"/>
            <p:cNvSpPr>
              <a:spLocks noChangeArrowheads="1"/>
            </p:cNvSpPr>
            <p:nvPr/>
          </p:nvSpPr>
          <p:spPr bwMode="auto">
            <a:xfrm>
              <a:off x="5383" y="2304"/>
              <a:ext cx="45" cy="46"/>
            </a:xfrm>
            <a:prstGeom prst="ellipse">
              <a:avLst/>
            </a:prstGeom>
            <a:solidFill>
              <a:srgbClr val="FFFFFF"/>
            </a:solidFill>
            <a:ln w="0">
              <a:solidFill>
                <a:srgbClr val="000000"/>
              </a:solidFill>
              <a:round/>
              <a:headEnd/>
              <a:tailEnd/>
            </a:ln>
          </p:spPr>
          <p:txBody>
            <a:bodyPr/>
            <a:lstStyle/>
            <a:p>
              <a:endParaRPr lang="en-US"/>
            </a:p>
          </p:txBody>
        </p:sp>
        <p:sp>
          <p:nvSpPr>
            <p:cNvPr id="43814" name="Oval 523"/>
            <p:cNvSpPr>
              <a:spLocks noChangeArrowheads="1"/>
            </p:cNvSpPr>
            <p:nvPr/>
          </p:nvSpPr>
          <p:spPr bwMode="auto">
            <a:xfrm>
              <a:off x="5491" y="2163"/>
              <a:ext cx="45" cy="45"/>
            </a:xfrm>
            <a:prstGeom prst="ellipse">
              <a:avLst/>
            </a:prstGeom>
            <a:solidFill>
              <a:srgbClr val="FFFFFF"/>
            </a:solidFill>
            <a:ln w="0">
              <a:solidFill>
                <a:srgbClr val="000000"/>
              </a:solidFill>
              <a:round/>
              <a:headEnd/>
              <a:tailEnd/>
            </a:ln>
          </p:spPr>
          <p:txBody>
            <a:bodyPr/>
            <a:lstStyle/>
            <a:p>
              <a:endParaRPr lang="en-US"/>
            </a:p>
          </p:txBody>
        </p:sp>
        <p:sp>
          <p:nvSpPr>
            <p:cNvPr id="43815" name="Oval 524"/>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816" name="Oval 525"/>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817" name="Oval 526"/>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818" name="Oval 527"/>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819" name="Oval 528"/>
            <p:cNvSpPr>
              <a:spLocks noChangeArrowheads="1"/>
            </p:cNvSpPr>
            <p:nvPr/>
          </p:nvSpPr>
          <p:spPr bwMode="auto">
            <a:xfrm>
              <a:off x="3985" y="3747"/>
              <a:ext cx="47" cy="46"/>
            </a:xfrm>
            <a:prstGeom prst="ellipse">
              <a:avLst/>
            </a:prstGeom>
            <a:noFill/>
            <a:ln w="3175" cap="rnd">
              <a:solidFill>
                <a:srgbClr val="000000"/>
              </a:solidFill>
              <a:round/>
              <a:headEnd/>
              <a:tailEnd/>
            </a:ln>
          </p:spPr>
          <p:txBody>
            <a:bodyPr/>
            <a:lstStyle/>
            <a:p>
              <a:endParaRPr lang="en-US"/>
            </a:p>
          </p:txBody>
        </p:sp>
        <p:sp>
          <p:nvSpPr>
            <p:cNvPr id="43820" name="Oval 529"/>
            <p:cNvSpPr>
              <a:spLocks noChangeArrowheads="1"/>
            </p:cNvSpPr>
            <p:nvPr/>
          </p:nvSpPr>
          <p:spPr bwMode="auto">
            <a:xfrm>
              <a:off x="4094" y="3697"/>
              <a:ext cx="46" cy="45"/>
            </a:xfrm>
            <a:prstGeom prst="ellipse">
              <a:avLst/>
            </a:prstGeom>
            <a:noFill/>
            <a:ln w="3175" cap="rnd">
              <a:solidFill>
                <a:srgbClr val="000000"/>
              </a:solidFill>
              <a:round/>
              <a:headEnd/>
              <a:tailEnd/>
            </a:ln>
          </p:spPr>
          <p:txBody>
            <a:bodyPr/>
            <a:lstStyle/>
            <a:p>
              <a:endParaRPr lang="en-US"/>
            </a:p>
          </p:txBody>
        </p:sp>
        <p:sp>
          <p:nvSpPr>
            <p:cNvPr id="43821" name="Oval 530"/>
            <p:cNvSpPr>
              <a:spLocks noChangeArrowheads="1"/>
            </p:cNvSpPr>
            <p:nvPr/>
          </p:nvSpPr>
          <p:spPr bwMode="auto">
            <a:xfrm>
              <a:off x="4253" y="3697"/>
              <a:ext cx="45" cy="45"/>
            </a:xfrm>
            <a:prstGeom prst="ellipse">
              <a:avLst/>
            </a:prstGeom>
            <a:noFill/>
            <a:ln w="3175" cap="rnd">
              <a:solidFill>
                <a:srgbClr val="000000"/>
              </a:solidFill>
              <a:round/>
              <a:headEnd/>
              <a:tailEnd/>
            </a:ln>
          </p:spPr>
          <p:txBody>
            <a:bodyPr/>
            <a:lstStyle/>
            <a:p>
              <a:endParaRPr lang="en-US"/>
            </a:p>
          </p:txBody>
        </p:sp>
        <p:sp>
          <p:nvSpPr>
            <p:cNvPr id="43822" name="Oval 531"/>
            <p:cNvSpPr>
              <a:spLocks noChangeArrowheads="1"/>
            </p:cNvSpPr>
            <p:nvPr/>
          </p:nvSpPr>
          <p:spPr bwMode="auto">
            <a:xfrm>
              <a:off x="4362" y="3496"/>
              <a:ext cx="46" cy="47"/>
            </a:xfrm>
            <a:prstGeom prst="ellipse">
              <a:avLst/>
            </a:prstGeom>
            <a:noFill/>
            <a:ln w="3175" cap="rnd">
              <a:solidFill>
                <a:srgbClr val="000000"/>
              </a:solidFill>
              <a:round/>
              <a:headEnd/>
              <a:tailEnd/>
            </a:ln>
          </p:spPr>
          <p:txBody>
            <a:bodyPr/>
            <a:lstStyle/>
            <a:p>
              <a:endParaRPr lang="en-US"/>
            </a:p>
          </p:txBody>
        </p:sp>
        <p:sp>
          <p:nvSpPr>
            <p:cNvPr id="43823" name="Oval 532"/>
            <p:cNvSpPr>
              <a:spLocks noChangeArrowheads="1"/>
            </p:cNvSpPr>
            <p:nvPr/>
          </p:nvSpPr>
          <p:spPr bwMode="auto">
            <a:xfrm>
              <a:off x="4470" y="3178"/>
              <a:ext cx="46" cy="45"/>
            </a:xfrm>
            <a:prstGeom prst="ellipse">
              <a:avLst/>
            </a:prstGeom>
            <a:noFill/>
            <a:ln w="3175" cap="rnd">
              <a:solidFill>
                <a:srgbClr val="000000"/>
              </a:solidFill>
              <a:round/>
              <a:headEnd/>
              <a:tailEnd/>
            </a:ln>
          </p:spPr>
          <p:txBody>
            <a:bodyPr/>
            <a:lstStyle/>
            <a:p>
              <a:endParaRPr lang="en-US"/>
            </a:p>
          </p:txBody>
        </p:sp>
        <p:sp>
          <p:nvSpPr>
            <p:cNvPr id="43824" name="Oval 533"/>
            <p:cNvSpPr>
              <a:spLocks noChangeArrowheads="1"/>
            </p:cNvSpPr>
            <p:nvPr/>
          </p:nvSpPr>
          <p:spPr bwMode="auto">
            <a:xfrm>
              <a:off x="4630" y="3166"/>
              <a:ext cx="46" cy="46"/>
            </a:xfrm>
            <a:prstGeom prst="ellipse">
              <a:avLst/>
            </a:prstGeom>
            <a:noFill/>
            <a:ln w="3175" cap="rnd">
              <a:solidFill>
                <a:srgbClr val="000000"/>
              </a:solidFill>
              <a:round/>
              <a:headEnd/>
              <a:tailEnd/>
            </a:ln>
          </p:spPr>
          <p:txBody>
            <a:bodyPr/>
            <a:lstStyle/>
            <a:p>
              <a:endParaRPr lang="en-US"/>
            </a:p>
          </p:txBody>
        </p:sp>
        <p:sp>
          <p:nvSpPr>
            <p:cNvPr id="43825" name="Oval 534"/>
            <p:cNvSpPr>
              <a:spLocks noChangeArrowheads="1"/>
            </p:cNvSpPr>
            <p:nvPr/>
          </p:nvSpPr>
          <p:spPr bwMode="auto">
            <a:xfrm>
              <a:off x="4738" y="3137"/>
              <a:ext cx="46" cy="46"/>
            </a:xfrm>
            <a:prstGeom prst="ellipse">
              <a:avLst/>
            </a:prstGeom>
            <a:noFill/>
            <a:ln w="3175" cap="rnd">
              <a:solidFill>
                <a:srgbClr val="000000"/>
              </a:solidFill>
              <a:round/>
              <a:headEnd/>
              <a:tailEnd/>
            </a:ln>
          </p:spPr>
          <p:txBody>
            <a:bodyPr/>
            <a:lstStyle/>
            <a:p>
              <a:endParaRPr lang="en-US"/>
            </a:p>
          </p:txBody>
        </p:sp>
        <p:sp>
          <p:nvSpPr>
            <p:cNvPr id="43826" name="Oval 535"/>
            <p:cNvSpPr>
              <a:spLocks noChangeArrowheads="1"/>
            </p:cNvSpPr>
            <p:nvPr/>
          </p:nvSpPr>
          <p:spPr bwMode="auto">
            <a:xfrm>
              <a:off x="4899" y="2618"/>
              <a:ext cx="45" cy="47"/>
            </a:xfrm>
            <a:prstGeom prst="ellipse">
              <a:avLst/>
            </a:prstGeom>
            <a:noFill/>
            <a:ln w="3175" cap="rnd">
              <a:solidFill>
                <a:srgbClr val="000000"/>
              </a:solidFill>
              <a:round/>
              <a:headEnd/>
              <a:tailEnd/>
            </a:ln>
          </p:spPr>
          <p:txBody>
            <a:bodyPr/>
            <a:lstStyle/>
            <a:p>
              <a:endParaRPr lang="en-US"/>
            </a:p>
          </p:txBody>
        </p:sp>
        <p:sp>
          <p:nvSpPr>
            <p:cNvPr id="43827" name="Oval 536"/>
            <p:cNvSpPr>
              <a:spLocks noChangeArrowheads="1"/>
            </p:cNvSpPr>
            <p:nvPr/>
          </p:nvSpPr>
          <p:spPr bwMode="auto">
            <a:xfrm>
              <a:off x="5006" y="2618"/>
              <a:ext cx="46" cy="47"/>
            </a:xfrm>
            <a:prstGeom prst="ellipse">
              <a:avLst/>
            </a:prstGeom>
            <a:noFill/>
            <a:ln w="3175" cap="rnd">
              <a:solidFill>
                <a:srgbClr val="000000"/>
              </a:solidFill>
              <a:round/>
              <a:headEnd/>
              <a:tailEnd/>
            </a:ln>
          </p:spPr>
          <p:txBody>
            <a:bodyPr/>
            <a:lstStyle/>
            <a:p>
              <a:endParaRPr lang="en-US"/>
            </a:p>
          </p:txBody>
        </p:sp>
        <p:sp>
          <p:nvSpPr>
            <p:cNvPr id="43828" name="Oval 537"/>
            <p:cNvSpPr>
              <a:spLocks noChangeArrowheads="1"/>
            </p:cNvSpPr>
            <p:nvPr/>
          </p:nvSpPr>
          <p:spPr bwMode="auto">
            <a:xfrm>
              <a:off x="5114" y="2613"/>
              <a:ext cx="46" cy="46"/>
            </a:xfrm>
            <a:prstGeom prst="ellipse">
              <a:avLst/>
            </a:prstGeom>
            <a:noFill/>
            <a:ln w="3175" cap="rnd">
              <a:solidFill>
                <a:srgbClr val="000000"/>
              </a:solidFill>
              <a:round/>
              <a:headEnd/>
              <a:tailEnd/>
            </a:ln>
          </p:spPr>
          <p:txBody>
            <a:bodyPr/>
            <a:lstStyle/>
            <a:p>
              <a:endParaRPr lang="en-US"/>
            </a:p>
          </p:txBody>
        </p:sp>
        <p:sp>
          <p:nvSpPr>
            <p:cNvPr id="43829" name="Oval 538"/>
            <p:cNvSpPr>
              <a:spLocks noChangeArrowheads="1"/>
            </p:cNvSpPr>
            <p:nvPr/>
          </p:nvSpPr>
          <p:spPr bwMode="auto">
            <a:xfrm>
              <a:off x="5223" y="2613"/>
              <a:ext cx="45" cy="46"/>
            </a:xfrm>
            <a:prstGeom prst="ellipse">
              <a:avLst/>
            </a:prstGeom>
            <a:noFill/>
            <a:ln w="3175" cap="rnd">
              <a:solidFill>
                <a:srgbClr val="000000"/>
              </a:solidFill>
              <a:round/>
              <a:headEnd/>
              <a:tailEnd/>
            </a:ln>
          </p:spPr>
          <p:txBody>
            <a:bodyPr/>
            <a:lstStyle/>
            <a:p>
              <a:endParaRPr lang="en-US"/>
            </a:p>
          </p:txBody>
        </p:sp>
        <p:sp>
          <p:nvSpPr>
            <p:cNvPr id="43830" name="Oval 539"/>
            <p:cNvSpPr>
              <a:spLocks noChangeArrowheads="1"/>
            </p:cNvSpPr>
            <p:nvPr/>
          </p:nvSpPr>
          <p:spPr bwMode="auto">
            <a:xfrm>
              <a:off x="5383" y="2304"/>
              <a:ext cx="45" cy="46"/>
            </a:xfrm>
            <a:prstGeom prst="ellipse">
              <a:avLst/>
            </a:prstGeom>
            <a:noFill/>
            <a:ln w="3175" cap="rnd">
              <a:solidFill>
                <a:srgbClr val="000000"/>
              </a:solidFill>
              <a:round/>
              <a:headEnd/>
              <a:tailEnd/>
            </a:ln>
          </p:spPr>
          <p:txBody>
            <a:bodyPr/>
            <a:lstStyle/>
            <a:p>
              <a:endParaRPr lang="en-US"/>
            </a:p>
          </p:txBody>
        </p:sp>
        <p:sp>
          <p:nvSpPr>
            <p:cNvPr id="43831" name="Oval 540"/>
            <p:cNvSpPr>
              <a:spLocks noChangeArrowheads="1"/>
            </p:cNvSpPr>
            <p:nvPr/>
          </p:nvSpPr>
          <p:spPr bwMode="auto">
            <a:xfrm>
              <a:off x="5491" y="2163"/>
              <a:ext cx="45" cy="45"/>
            </a:xfrm>
            <a:prstGeom prst="ellipse">
              <a:avLst/>
            </a:prstGeom>
            <a:noFill/>
            <a:ln w="3175" cap="rnd">
              <a:solidFill>
                <a:srgbClr val="000000"/>
              </a:solidFill>
              <a:round/>
              <a:headEnd/>
              <a:tailEnd/>
            </a:ln>
          </p:spPr>
          <p:txBody>
            <a:bodyPr/>
            <a:lstStyle/>
            <a:p>
              <a:endParaRPr lang="en-US"/>
            </a:p>
          </p:txBody>
        </p:sp>
        <p:sp>
          <p:nvSpPr>
            <p:cNvPr id="43832" name="Oval 541"/>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33" name="Oval 542"/>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34" name="Oval 543"/>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835" name="Oval 544"/>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36" name="Oval 545"/>
            <p:cNvSpPr>
              <a:spLocks noChangeArrowheads="1"/>
            </p:cNvSpPr>
            <p:nvPr/>
          </p:nvSpPr>
          <p:spPr bwMode="auto">
            <a:xfrm>
              <a:off x="3985" y="3764"/>
              <a:ext cx="47" cy="47"/>
            </a:xfrm>
            <a:prstGeom prst="ellipse">
              <a:avLst/>
            </a:prstGeom>
            <a:solidFill>
              <a:srgbClr val="FFFFFF"/>
            </a:solidFill>
            <a:ln w="0">
              <a:solidFill>
                <a:srgbClr val="000000"/>
              </a:solidFill>
              <a:round/>
              <a:headEnd/>
              <a:tailEnd/>
            </a:ln>
          </p:spPr>
          <p:txBody>
            <a:bodyPr/>
            <a:lstStyle/>
            <a:p>
              <a:endParaRPr lang="en-US"/>
            </a:p>
          </p:txBody>
        </p:sp>
        <p:sp>
          <p:nvSpPr>
            <p:cNvPr id="43837" name="Oval 546"/>
            <p:cNvSpPr>
              <a:spLocks noChangeArrowheads="1"/>
            </p:cNvSpPr>
            <p:nvPr/>
          </p:nvSpPr>
          <p:spPr bwMode="auto">
            <a:xfrm>
              <a:off x="4094" y="3708"/>
              <a:ext cx="46" cy="46"/>
            </a:xfrm>
            <a:prstGeom prst="ellipse">
              <a:avLst/>
            </a:prstGeom>
            <a:solidFill>
              <a:srgbClr val="FFFFFF"/>
            </a:solidFill>
            <a:ln w="0">
              <a:solidFill>
                <a:srgbClr val="000000"/>
              </a:solidFill>
              <a:round/>
              <a:headEnd/>
              <a:tailEnd/>
            </a:ln>
          </p:spPr>
          <p:txBody>
            <a:bodyPr/>
            <a:lstStyle/>
            <a:p>
              <a:endParaRPr lang="en-US"/>
            </a:p>
          </p:txBody>
        </p:sp>
        <p:sp>
          <p:nvSpPr>
            <p:cNvPr id="43838" name="Oval 547"/>
            <p:cNvSpPr>
              <a:spLocks noChangeArrowheads="1"/>
            </p:cNvSpPr>
            <p:nvPr/>
          </p:nvSpPr>
          <p:spPr bwMode="auto">
            <a:xfrm>
              <a:off x="4253" y="3680"/>
              <a:ext cx="45" cy="45"/>
            </a:xfrm>
            <a:prstGeom prst="ellipse">
              <a:avLst/>
            </a:prstGeom>
            <a:solidFill>
              <a:srgbClr val="FFFFFF"/>
            </a:solidFill>
            <a:ln w="0">
              <a:solidFill>
                <a:srgbClr val="000000"/>
              </a:solidFill>
              <a:round/>
              <a:headEnd/>
              <a:tailEnd/>
            </a:ln>
          </p:spPr>
          <p:txBody>
            <a:bodyPr/>
            <a:lstStyle/>
            <a:p>
              <a:endParaRPr lang="en-US"/>
            </a:p>
          </p:txBody>
        </p:sp>
        <p:sp>
          <p:nvSpPr>
            <p:cNvPr id="43839" name="Oval 548"/>
            <p:cNvSpPr>
              <a:spLocks noChangeArrowheads="1"/>
            </p:cNvSpPr>
            <p:nvPr/>
          </p:nvSpPr>
          <p:spPr bwMode="auto">
            <a:xfrm>
              <a:off x="4362" y="3571"/>
              <a:ext cx="46" cy="47"/>
            </a:xfrm>
            <a:prstGeom prst="ellipse">
              <a:avLst/>
            </a:prstGeom>
            <a:solidFill>
              <a:srgbClr val="FFFFFF"/>
            </a:solidFill>
            <a:ln w="0">
              <a:solidFill>
                <a:srgbClr val="000000"/>
              </a:solidFill>
              <a:round/>
              <a:headEnd/>
              <a:tailEnd/>
            </a:ln>
          </p:spPr>
          <p:txBody>
            <a:bodyPr/>
            <a:lstStyle/>
            <a:p>
              <a:endParaRPr lang="en-US"/>
            </a:p>
          </p:txBody>
        </p:sp>
        <p:sp>
          <p:nvSpPr>
            <p:cNvPr id="43840" name="Oval 549"/>
            <p:cNvSpPr>
              <a:spLocks noChangeArrowheads="1"/>
            </p:cNvSpPr>
            <p:nvPr/>
          </p:nvSpPr>
          <p:spPr bwMode="auto">
            <a:xfrm>
              <a:off x="4470" y="3240"/>
              <a:ext cx="46" cy="46"/>
            </a:xfrm>
            <a:prstGeom prst="ellipse">
              <a:avLst/>
            </a:prstGeom>
            <a:solidFill>
              <a:srgbClr val="FFFFFF"/>
            </a:solidFill>
            <a:ln w="0">
              <a:solidFill>
                <a:srgbClr val="000000"/>
              </a:solidFill>
              <a:round/>
              <a:headEnd/>
              <a:tailEnd/>
            </a:ln>
          </p:spPr>
          <p:txBody>
            <a:bodyPr/>
            <a:lstStyle/>
            <a:p>
              <a:endParaRPr lang="en-US"/>
            </a:p>
          </p:txBody>
        </p:sp>
        <p:sp>
          <p:nvSpPr>
            <p:cNvPr id="43841" name="Oval 550"/>
            <p:cNvSpPr>
              <a:spLocks noChangeArrowheads="1"/>
            </p:cNvSpPr>
            <p:nvPr/>
          </p:nvSpPr>
          <p:spPr bwMode="auto">
            <a:xfrm>
              <a:off x="4630" y="3173"/>
              <a:ext cx="46" cy="45"/>
            </a:xfrm>
            <a:prstGeom prst="ellipse">
              <a:avLst/>
            </a:prstGeom>
            <a:solidFill>
              <a:srgbClr val="FFFFFF"/>
            </a:solidFill>
            <a:ln w="0">
              <a:solidFill>
                <a:srgbClr val="000000"/>
              </a:solidFill>
              <a:round/>
              <a:headEnd/>
              <a:tailEnd/>
            </a:ln>
          </p:spPr>
          <p:txBody>
            <a:bodyPr/>
            <a:lstStyle/>
            <a:p>
              <a:endParaRPr lang="en-US"/>
            </a:p>
          </p:txBody>
        </p:sp>
        <p:sp>
          <p:nvSpPr>
            <p:cNvPr id="43842" name="Oval 551"/>
            <p:cNvSpPr>
              <a:spLocks noChangeArrowheads="1"/>
            </p:cNvSpPr>
            <p:nvPr/>
          </p:nvSpPr>
          <p:spPr bwMode="auto">
            <a:xfrm>
              <a:off x="4738" y="3104"/>
              <a:ext cx="46" cy="45"/>
            </a:xfrm>
            <a:prstGeom prst="ellipse">
              <a:avLst/>
            </a:prstGeom>
            <a:solidFill>
              <a:srgbClr val="FFFFFF"/>
            </a:solidFill>
            <a:ln w="0">
              <a:solidFill>
                <a:srgbClr val="000000"/>
              </a:solidFill>
              <a:round/>
              <a:headEnd/>
              <a:tailEnd/>
            </a:ln>
          </p:spPr>
          <p:txBody>
            <a:bodyPr/>
            <a:lstStyle/>
            <a:p>
              <a:endParaRPr lang="en-US"/>
            </a:p>
          </p:txBody>
        </p:sp>
        <p:sp>
          <p:nvSpPr>
            <p:cNvPr id="43843" name="Oval 552"/>
            <p:cNvSpPr>
              <a:spLocks noChangeArrowheads="1"/>
            </p:cNvSpPr>
            <p:nvPr/>
          </p:nvSpPr>
          <p:spPr bwMode="auto">
            <a:xfrm>
              <a:off x="4899" y="2647"/>
              <a:ext cx="45" cy="45"/>
            </a:xfrm>
            <a:prstGeom prst="ellipse">
              <a:avLst/>
            </a:prstGeom>
            <a:solidFill>
              <a:srgbClr val="FFFFFF"/>
            </a:solidFill>
            <a:ln w="0">
              <a:solidFill>
                <a:srgbClr val="000000"/>
              </a:solidFill>
              <a:round/>
              <a:headEnd/>
              <a:tailEnd/>
            </a:ln>
          </p:spPr>
          <p:txBody>
            <a:bodyPr/>
            <a:lstStyle/>
            <a:p>
              <a:endParaRPr lang="en-US"/>
            </a:p>
          </p:txBody>
        </p:sp>
        <p:sp>
          <p:nvSpPr>
            <p:cNvPr id="43844" name="Oval 553"/>
            <p:cNvSpPr>
              <a:spLocks noChangeArrowheads="1"/>
            </p:cNvSpPr>
            <p:nvPr/>
          </p:nvSpPr>
          <p:spPr bwMode="auto">
            <a:xfrm>
              <a:off x="5006" y="2562"/>
              <a:ext cx="46" cy="46"/>
            </a:xfrm>
            <a:prstGeom prst="ellipse">
              <a:avLst/>
            </a:prstGeom>
            <a:solidFill>
              <a:srgbClr val="FFFFFF"/>
            </a:solidFill>
            <a:ln w="0">
              <a:solidFill>
                <a:srgbClr val="000000"/>
              </a:solidFill>
              <a:round/>
              <a:headEnd/>
              <a:tailEnd/>
            </a:ln>
          </p:spPr>
          <p:txBody>
            <a:bodyPr/>
            <a:lstStyle/>
            <a:p>
              <a:endParaRPr lang="en-US"/>
            </a:p>
          </p:txBody>
        </p:sp>
        <p:sp>
          <p:nvSpPr>
            <p:cNvPr id="43845" name="Oval 554"/>
            <p:cNvSpPr>
              <a:spLocks noChangeArrowheads="1"/>
            </p:cNvSpPr>
            <p:nvPr/>
          </p:nvSpPr>
          <p:spPr bwMode="auto">
            <a:xfrm>
              <a:off x="5114" y="2562"/>
              <a:ext cx="46" cy="46"/>
            </a:xfrm>
            <a:prstGeom prst="ellipse">
              <a:avLst/>
            </a:prstGeom>
            <a:solidFill>
              <a:srgbClr val="FFFFFF"/>
            </a:solidFill>
            <a:ln w="0">
              <a:solidFill>
                <a:srgbClr val="000000"/>
              </a:solidFill>
              <a:round/>
              <a:headEnd/>
              <a:tailEnd/>
            </a:ln>
          </p:spPr>
          <p:txBody>
            <a:bodyPr/>
            <a:lstStyle/>
            <a:p>
              <a:endParaRPr lang="en-US"/>
            </a:p>
          </p:txBody>
        </p:sp>
        <p:sp>
          <p:nvSpPr>
            <p:cNvPr id="43846" name="Oval 555"/>
            <p:cNvSpPr>
              <a:spLocks noChangeArrowheads="1"/>
            </p:cNvSpPr>
            <p:nvPr/>
          </p:nvSpPr>
          <p:spPr bwMode="auto">
            <a:xfrm>
              <a:off x="5223" y="2562"/>
              <a:ext cx="45" cy="46"/>
            </a:xfrm>
            <a:prstGeom prst="ellipse">
              <a:avLst/>
            </a:prstGeom>
            <a:solidFill>
              <a:srgbClr val="FFFFFF"/>
            </a:solidFill>
            <a:ln w="0">
              <a:solidFill>
                <a:srgbClr val="000000"/>
              </a:solidFill>
              <a:round/>
              <a:headEnd/>
              <a:tailEnd/>
            </a:ln>
          </p:spPr>
          <p:txBody>
            <a:bodyPr/>
            <a:lstStyle/>
            <a:p>
              <a:endParaRPr lang="en-US"/>
            </a:p>
          </p:txBody>
        </p:sp>
        <p:sp>
          <p:nvSpPr>
            <p:cNvPr id="43847" name="Oval 556"/>
            <p:cNvSpPr>
              <a:spLocks noChangeArrowheads="1"/>
            </p:cNvSpPr>
            <p:nvPr/>
          </p:nvSpPr>
          <p:spPr bwMode="auto">
            <a:xfrm>
              <a:off x="5383" y="2328"/>
              <a:ext cx="45" cy="45"/>
            </a:xfrm>
            <a:prstGeom prst="ellipse">
              <a:avLst/>
            </a:prstGeom>
            <a:solidFill>
              <a:srgbClr val="FFFFFF"/>
            </a:solidFill>
            <a:ln w="0">
              <a:solidFill>
                <a:srgbClr val="000000"/>
              </a:solidFill>
              <a:round/>
              <a:headEnd/>
              <a:tailEnd/>
            </a:ln>
          </p:spPr>
          <p:txBody>
            <a:bodyPr/>
            <a:lstStyle/>
            <a:p>
              <a:endParaRPr lang="en-US"/>
            </a:p>
          </p:txBody>
        </p:sp>
        <p:sp>
          <p:nvSpPr>
            <p:cNvPr id="43848" name="Oval 557"/>
            <p:cNvSpPr>
              <a:spLocks noChangeArrowheads="1"/>
            </p:cNvSpPr>
            <p:nvPr/>
          </p:nvSpPr>
          <p:spPr bwMode="auto">
            <a:xfrm>
              <a:off x="5491" y="2197"/>
              <a:ext cx="45" cy="45"/>
            </a:xfrm>
            <a:prstGeom prst="ellipse">
              <a:avLst/>
            </a:prstGeom>
            <a:solidFill>
              <a:srgbClr val="FFFFFF"/>
            </a:solidFill>
            <a:ln w="0">
              <a:solidFill>
                <a:srgbClr val="000000"/>
              </a:solidFill>
              <a:round/>
              <a:headEnd/>
              <a:tailEnd/>
            </a:ln>
          </p:spPr>
          <p:txBody>
            <a:bodyPr/>
            <a:lstStyle/>
            <a:p>
              <a:endParaRPr lang="en-US"/>
            </a:p>
          </p:txBody>
        </p:sp>
        <p:sp>
          <p:nvSpPr>
            <p:cNvPr id="43849" name="Oval 558"/>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850" name="Oval 559"/>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851" name="Oval 560"/>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852" name="Oval 561"/>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853" name="Oval 562"/>
            <p:cNvSpPr>
              <a:spLocks noChangeArrowheads="1"/>
            </p:cNvSpPr>
            <p:nvPr/>
          </p:nvSpPr>
          <p:spPr bwMode="auto">
            <a:xfrm>
              <a:off x="3985" y="3764"/>
              <a:ext cx="47" cy="47"/>
            </a:xfrm>
            <a:prstGeom prst="ellipse">
              <a:avLst/>
            </a:prstGeom>
            <a:noFill/>
            <a:ln w="3175" cap="rnd">
              <a:solidFill>
                <a:srgbClr val="000000"/>
              </a:solidFill>
              <a:round/>
              <a:headEnd/>
              <a:tailEnd/>
            </a:ln>
          </p:spPr>
          <p:txBody>
            <a:bodyPr/>
            <a:lstStyle/>
            <a:p>
              <a:endParaRPr lang="en-US"/>
            </a:p>
          </p:txBody>
        </p:sp>
        <p:sp>
          <p:nvSpPr>
            <p:cNvPr id="43854" name="Oval 563"/>
            <p:cNvSpPr>
              <a:spLocks noChangeArrowheads="1"/>
            </p:cNvSpPr>
            <p:nvPr/>
          </p:nvSpPr>
          <p:spPr bwMode="auto">
            <a:xfrm>
              <a:off x="4094" y="3708"/>
              <a:ext cx="46" cy="46"/>
            </a:xfrm>
            <a:prstGeom prst="ellipse">
              <a:avLst/>
            </a:prstGeom>
            <a:noFill/>
            <a:ln w="3175" cap="rnd">
              <a:solidFill>
                <a:srgbClr val="000000"/>
              </a:solidFill>
              <a:round/>
              <a:headEnd/>
              <a:tailEnd/>
            </a:ln>
          </p:spPr>
          <p:txBody>
            <a:bodyPr/>
            <a:lstStyle/>
            <a:p>
              <a:endParaRPr lang="en-US"/>
            </a:p>
          </p:txBody>
        </p:sp>
        <p:sp>
          <p:nvSpPr>
            <p:cNvPr id="43855" name="Oval 564"/>
            <p:cNvSpPr>
              <a:spLocks noChangeArrowheads="1"/>
            </p:cNvSpPr>
            <p:nvPr/>
          </p:nvSpPr>
          <p:spPr bwMode="auto">
            <a:xfrm>
              <a:off x="4253" y="3680"/>
              <a:ext cx="45" cy="45"/>
            </a:xfrm>
            <a:prstGeom prst="ellipse">
              <a:avLst/>
            </a:prstGeom>
            <a:noFill/>
            <a:ln w="3175" cap="rnd">
              <a:solidFill>
                <a:srgbClr val="000000"/>
              </a:solidFill>
              <a:round/>
              <a:headEnd/>
              <a:tailEnd/>
            </a:ln>
          </p:spPr>
          <p:txBody>
            <a:bodyPr/>
            <a:lstStyle/>
            <a:p>
              <a:endParaRPr lang="en-US"/>
            </a:p>
          </p:txBody>
        </p:sp>
        <p:sp>
          <p:nvSpPr>
            <p:cNvPr id="43856" name="Oval 565"/>
            <p:cNvSpPr>
              <a:spLocks noChangeArrowheads="1"/>
            </p:cNvSpPr>
            <p:nvPr/>
          </p:nvSpPr>
          <p:spPr bwMode="auto">
            <a:xfrm>
              <a:off x="4362" y="3571"/>
              <a:ext cx="46" cy="47"/>
            </a:xfrm>
            <a:prstGeom prst="ellipse">
              <a:avLst/>
            </a:prstGeom>
            <a:noFill/>
            <a:ln w="3175" cap="rnd">
              <a:solidFill>
                <a:srgbClr val="000000"/>
              </a:solidFill>
              <a:round/>
              <a:headEnd/>
              <a:tailEnd/>
            </a:ln>
          </p:spPr>
          <p:txBody>
            <a:bodyPr/>
            <a:lstStyle/>
            <a:p>
              <a:endParaRPr lang="en-US"/>
            </a:p>
          </p:txBody>
        </p:sp>
        <p:sp>
          <p:nvSpPr>
            <p:cNvPr id="43857" name="Oval 566"/>
            <p:cNvSpPr>
              <a:spLocks noChangeArrowheads="1"/>
            </p:cNvSpPr>
            <p:nvPr/>
          </p:nvSpPr>
          <p:spPr bwMode="auto">
            <a:xfrm>
              <a:off x="4470" y="3240"/>
              <a:ext cx="46" cy="46"/>
            </a:xfrm>
            <a:prstGeom prst="ellipse">
              <a:avLst/>
            </a:prstGeom>
            <a:noFill/>
            <a:ln w="3175" cap="rnd">
              <a:solidFill>
                <a:srgbClr val="000000"/>
              </a:solidFill>
              <a:round/>
              <a:headEnd/>
              <a:tailEnd/>
            </a:ln>
          </p:spPr>
          <p:txBody>
            <a:bodyPr/>
            <a:lstStyle/>
            <a:p>
              <a:endParaRPr lang="en-US"/>
            </a:p>
          </p:txBody>
        </p:sp>
        <p:sp>
          <p:nvSpPr>
            <p:cNvPr id="43858" name="Oval 567"/>
            <p:cNvSpPr>
              <a:spLocks noChangeArrowheads="1"/>
            </p:cNvSpPr>
            <p:nvPr/>
          </p:nvSpPr>
          <p:spPr bwMode="auto">
            <a:xfrm>
              <a:off x="4630" y="3173"/>
              <a:ext cx="46" cy="45"/>
            </a:xfrm>
            <a:prstGeom prst="ellipse">
              <a:avLst/>
            </a:prstGeom>
            <a:noFill/>
            <a:ln w="3175" cap="rnd">
              <a:solidFill>
                <a:srgbClr val="000000"/>
              </a:solidFill>
              <a:round/>
              <a:headEnd/>
              <a:tailEnd/>
            </a:ln>
          </p:spPr>
          <p:txBody>
            <a:bodyPr/>
            <a:lstStyle/>
            <a:p>
              <a:endParaRPr lang="en-US"/>
            </a:p>
          </p:txBody>
        </p:sp>
        <p:sp>
          <p:nvSpPr>
            <p:cNvPr id="43859" name="Oval 568"/>
            <p:cNvSpPr>
              <a:spLocks noChangeArrowheads="1"/>
            </p:cNvSpPr>
            <p:nvPr/>
          </p:nvSpPr>
          <p:spPr bwMode="auto">
            <a:xfrm>
              <a:off x="4738" y="3104"/>
              <a:ext cx="46" cy="45"/>
            </a:xfrm>
            <a:prstGeom prst="ellipse">
              <a:avLst/>
            </a:prstGeom>
            <a:noFill/>
            <a:ln w="3175" cap="rnd">
              <a:solidFill>
                <a:srgbClr val="000000"/>
              </a:solidFill>
              <a:round/>
              <a:headEnd/>
              <a:tailEnd/>
            </a:ln>
          </p:spPr>
          <p:txBody>
            <a:bodyPr/>
            <a:lstStyle/>
            <a:p>
              <a:endParaRPr lang="en-US"/>
            </a:p>
          </p:txBody>
        </p:sp>
        <p:sp>
          <p:nvSpPr>
            <p:cNvPr id="43860" name="Oval 569"/>
            <p:cNvSpPr>
              <a:spLocks noChangeArrowheads="1"/>
            </p:cNvSpPr>
            <p:nvPr/>
          </p:nvSpPr>
          <p:spPr bwMode="auto">
            <a:xfrm>
              <a:off x="4899" y="2647"/>
              <a:ext cx="45" cy="45"/>
            </a:xfrm>
            <a:prstGeom prst="ellipse">
              <a:avLst/>
            </a:prstGeom>
            <a:noFill/>
            <a:ln w="3175" cap="rnd">
              <a:solidFill>
                <a:srgbClr val="000000"/>
              </a:solidFill>
              <a:round/>
              <a:headEnd/>
              <a:tailEnd/>
            </a:ln>
          </p:spPr>
          <p:txBody>
            <a:bodyPr/>
            <a:lstStyle/>
            <a:p>
              <a:endParaRPr lang="en-US"/>
            </a:p>
          </p:txBody>
        </p:sp>
        <p:sp>
          <p:nvSpPr>
            <p:cNvPr id="43861" name="Oval 570"/>
            <p:cNvSpPr>
              <a:spLocks noChangeArrowheads="1"/>
            </p:cNvSpPr>
            <p:nvPr/>
          </p:nvSpPr>
          <p:spPr bwMode="auto">
            <a:xfrm>
              <a:off x="5006" y="2562"/>
              <a:ext cx="46" cy="46"/>
            </a:xfrm>
            <a:prstGeom prst="ellipse">
              <a:avLst/>
            </a:prstGeom>
            <a:noFill/>
            <a:ln w="3175" cap="rnd">
              <a:solidFill>
                <a:srgbClr val="000000"/>
              </a:solidFill>
              <a:round/>
              <a:headEnd/>
              <a:tailEnd/>
            </a:ln>
          </p:spPr>
          <p:txBody>
            <a:bodyPr/>
            <a:lstStyle/>
            <a:p>
              <a:endParaRPr lang="en-US"/>
            </a:p>
          </p:txBody>
        </p:sp>
        <p:sp>
          <p:nvSpPr>
            <p:cNvPr id="43862" name="Oval 571"/>
            <p:cNvSpPr>
              <a:spLocks noChangeArrowheads="1"/>
            </p:cNvSpPr>
            <p:nvPr/>
          </p:nvSpPr>
          <p:spPr bwMode="auto">
            <a:xfrm>
              <a:off x="5114" y="2562"/>
              <a:ext cx="46" cy="46"/>
            </a:xfrm>
            <a:prstGeom prst="ellipse">
              <a:avLst/>
            </a:prstGeom>
            <a:noFill/>
            <a:ln w="3175" cap="rnd">
              <a:solidFill>
                <a:srgbClr val="000000"/>
              </a:solidFill>
              <a:round/>
              <a:headEnd/>
              <a:tailEnd/>
            </a:ln>
          </p:spPr>
          <p:txBody>
            <a:bodyPr/>
            <a:lstStyle/>
            <a:p>
              <a:endParaRPr lang="en-US"/>
            </a:p>
          </p:txBody>
        </p:sp>
        <p:sp>
          <p:nvSpPr>
            <p:cNvPr id="43863" name="Oval 572"/>
            <p:cNvSpPr>
              <a:spLocks noChangeArrowheads="1"/>
            </p:cNvSpPr>
            <p:nvPr/>
          </p:nvSpPr>
          <p:spPr bwMode="auto">
            <a:xfrm>
              <a:off x="5223" y="2562"/>
              <a:ext cx="45" cy="46"/>
            </a:xfrm>
            <a:prstGeom prst="ellipse">
              <a:avLst/>
            </a:prstGeom>
            <a:noFill/>
            <a:ln w="3175" cap="rnd">
              <a:solidFill>
                <a:srgbClr val="000000"/>
              </a:solidFill>
              <a:round/>
              <a:headEnd/>
              <a:tailEnd/>
            </a:ln>
          </p:spPr>
          <p:txBody>
            <a:bodyPr/>
            <a:lstStyle/>
            <a:p>
              <a:endParaRPr lang="en-US"/>
            </a:p>
          </p:txBody>
        </p:sp>
        <p:sp>
          <p:nvSpPr>
            <p:cNvPr id="43864" name="Oval 573"/>
            <p:cNvSpPr>
              <a:spLocks noChangeArrowheads="1"/>
            </p:cNvSpPr>
            <p:nvPr/>
          </p:nvSpPr>
          <p:spPr bwMode="auto">
            <a:xfrm>
              <a:off x="5383" y="2328"/>
              <a:ext cx="45" cy="45"/>
            </a:xfrm>
            <a:prstGeom prst="ellipse">
              <a:avLst/>
            </a:prstGeom>
            <a:noFill/>
            <a:ln w="3175" cap="rnd">
              <a:solidFill>
                <a:srgbClr val="000000"/>
              </a:solidFill>
              <a:round/>
              <a:headEnd/>
              <a:tailEnd/>
            </a:ln>
          </p:spPr>
          <p:txBody>
            <a:bodyPr/>
            <a:lstStyle/>
            <a:p>
              <a:endParaRPr lang="en-US"/>
            </a:p>
          </p:txBody>
        </p:sp>
        <p:sp>
          <p:nvSpPr>
            <p:cNvPr id="43865" name="Oval 574"/>
            <p:cNvSpPr>
              <a:spLocks noChangeArrowheads="1"/>
            </p:cNvSpPr>
            <p:nvPr/>
          </p:nvSpPr>
          <p:spPr bwMode="auto">
            <a:xfrm>
              <a:off x="5491" y="2197"/>
              <a:ext cx="45" cy="45"/>
            </a:xfrm>
            <a:prstGeom prst="ellipse">
              <a:avLst/>
            </a:prstGeom>
            <a:noFill/>
            <a:ln w="3175" cap="rnd">
              <a:solidFill>
                <a:srgbClr val="000000"/>
              </a:solidFill>
              <a:round/>
              <a:headEnd/>
              <a:tailEnd/>
            </a:ln>
          </p:spPr>
          <p:txBody>
            <a:bodyPr/>
            <a:lstStyle/>
            <a:p>
              <a:endParaRPr lang="en-US"/>
            </a:p>
          </p:txBody>
        </p:sp>
        <p:sp>
          <p:nvSpPr>
            <p:cNvPr id="43866" name="Oval 575"/>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67" name="Oval 576"/>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68" name="Oval 577"/>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869" name="Oval 578"/>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870" name="Oval 579"/>
            <p:cNvSpPr>
              <a:spLocks noChangeArrowheads="1"/>
            </p:cNvSpPr>
            <p:nvPr/>
          </p:nvSpPr>
          <p:spPr bwMode="auto">
            <a:xfrm>
              <a:off x="3985" y="3783"/>
              <a:ext cx="47" cy="45"/>
            </a:xfrm>
            <a:prstGeom prst="ellipse">
              <a:avLst/>
            </a:prstGeom>
            <a:solidFill>
              <a:srgbClr val="FFFFFF"/>
            </a:solidFill>
            <a:ln w="0">
              <a:solidFill>
                <a:srgbClr val="000000"/>
              </a:solidFill>
              <a:round/>
              <a:headEnd/>
              <a:tailEnd/>
            </a:ln>
          </p:spPr>
          <p:txBody>
            <a:bodyPr/>
            <a:lstStyle/>
            <a:p>
              <a:endParaRPr lang="en-US"/>
            </a:p>
          </p:txBody>
        </p:sp>
        <p:sp>
          <p:nvSpPr>
            <p:cNvPr id="43871" name="Oval 580"/>
            <p:cNvSpPr>
              <a:spLocks noChangeArrowheads="1"/>
            </p:cNvSpPr>
            <p:nvPr/>
          </p:nvSpPr>
          <p:spPr bwMode="auto">
            <a:xfrm>
              <a:off x="4094" y="3692"/>
              <a:ext cx="46" cy="45"/>
            </a:xfrm>
            <a:prstGeom prst="ellipse">
              <a:avLst/>
            </a:prstGeom>
            <a:solidFill>
              <a:srgbClr val="FFFFFF"/>
            </a:solidFill>
            <a:ln w="0">
              <a:solidFill>
                <a:srgbClr val="000000"/>
              </a:solidFill>
              <a:round/>
              <a:headEnd/>
              <a:tailEnd/>
            </a:ln>
          </p:spPr>
          <p:txBody>
            <a:bodyPr/>
            <a:lstStyle/>
            <a:p>
              <a:endParaRPr lang="en-US"/>
            </a:p>
          </p:txBody>
        </p:sp>
        <p:sp>
          <p:nvSpPr>
            <p:cNvPr id="43872" name="Oval 581"/>
            <p:cNvSpPr>
              <a:spLocks noChangeArrowheads="1"/>
            </p:cNvSpPr>
            <p:nvPr/>
          </p:nvSpPr>
          <p:spPr bwMode="auto">
            <a:xfrm>
              <a:off x="4253" y="3692"/>
              <a:ext cx="45" cy="45"/>
            </a:xfrm>
            <a:prstGeom prst="ellipse">
              <a:avLst/>
            </a:prstGeom>
            <a:solidFill>
              <a:srgbClr val="FFFFFF"/>
            </a:solidFill>
            <a:ln w="0">
              <a:solidFill>
                <a:srgbClr val="000000"/>
              </a:solidFill>
              <a:round/>
              <a:headEnd/>
              <a:tailEnd/>
            </a:ln>
          </p:spPr>
          <p:txBody>
            <a:bodyPr/>
            <a:lstStyle/>
            <a:p>
              <a:endParaRPr lang="en-US"/>
            </a:p>
          </p:txBody>
        </p:sp>
        <p:sp>
          <p:nvSpPr>
            <p:cNvPr id="43873" name="Oval 582"/>
            <p:cNvSpPr>
              <a:spLocks noChangeArrowheads="1"/>
            </p:cNvSpPr>
            <p:nvPr/>
          </p:nvSpPr>
          <p:spPr bwMode="auto">
            <a:xfrm>
              <a:off x="4362" y="3537"/>
              <a:ext cx="46" cy="45"/>
            </a:xfrm>
            <a:prstGeom prst="ellipse">
              <a:avLst/>
            </a:prstGeom>
            <a:solidFill>
              <a:srgbClr val="FFFFFF"/>
            </a:solidFill>
            <a:ln w="0">
              <a:solidFill>
                <a:srgbClr val="000000"/>
              </a:solidFill>
              <a:round/>
              <a:headEnd/>
              <a:tailEnd/>
            </a:ln>
          </p:spPr>
          <p:txBody>
            <a:bodyPr/>
            <a:lstStyle/>
            <a:p>
              <a:endParaRPr lang="en-US"/>
            </a:p>
          </p:txBody>
        </p:sp>
        <p:sp>
          <p:nvSpPr>
            <p:cNvPr id="43874" name="Oval 583"/>
            <p:cNvSpPr>
              <a:spLocks noChangeArrowheads="1"/>
            </p:cNvSpPr>
            <p:nvPr/>
          </p:nvSpPr>
          <p:spPr bwMode="auto">
            <a:xfrm>
              <a:off x="4470" y="3275"/>
              <a:ext cx="46" cy="46"/>
            </a:xfrm>
            <a:prstGeom prst="ellipse">
              <a:avLst/>
            </a:prstGeom>
            <a:solidFill>
              <a:srgbClr val="FFFFFF"/>
            </a:solidFill>
            <a:ln w="0">
              <a:solidFill>
                <a:srgbClr val="000000"/>
              </a:solidFill>
              <a:round/>
              <a:headEnd/>
              <a:tailEnd/>
            </a:ln>
          </p:spPr>
          <p:txBody>
            <a:bodyPr/>
            <a:lstStyle/>
            <a:p>
              <a:endParaRPr lang="en-US"/>
            </a:p>
          </p:txBody>
        </p:sp>
        <p:sp>
          <p:nvSpPr>
            <p:cNvPr id="43875" name="Oval 584"/>
            <p:cNvSpPr>
              <a:spLocks noChangeArrowheads="1"/>
            </p:cNvSpPr>
            <p:nvPr/>
          </p:nvSpPr>
          <p:spPr bwMode="auto">
            <a:xfrm>
              <a:off x="4630" y="3223"/>
              <a:ext cx="46" cy="46"/>
            </a:xfrm>
            <a:prstGeom prst="ellipse">
              <a:avLst/>
            </a:prstGeom>
            <a:solidFill>
              <a:srgbClr val="FFFFFF"/>
            </a:solidFill>
            <a:ln w="0">
              <a:solidFill>
                <a:srgbClr val="000000"/>
              </a:solidFill>
              <a:round/>
              <a:headEnd/>
              <a:tailEnd/>
            </a:ln>
          </p:spPr>
          <p:txBody>
            <a:bodyPr/>
            <a:lstStyle/>
            <a:p>
              <a:endParaRPr lang="en-US"/>
            </a:p>
          </p:txBody>
        </p:sp>
        <p:sp>
          <p:nvSpPr>
            <p:cNvPr id="43876" name="Oval 585"/>
            <p:cNvSpPr>
              <a:spLocks noChangeArrowheads="1"/>
            </p:cNvSpPr>
            <p:nvPr/>
          </p:nvSpPr>
          <p:spPr bwMode="auto">
            <a:xfrm>
              <a:off x="4738" y="3223"/>
              <a:ext cx="46" cy="46"/>
            </a:xfrm>
            <a:prstGeom prst="ellipse">
              <a:avLst/>
            </a:prstGeom>
            <a:solidFill>
              <a:srgbClr val="FFFFFF"/>
            </a:solidFill>
            <a:ln w="0">
              <a:solidFill>
                <a:srgbClr val="000000"/>
              </a:solidFill>
              <a:round/>
              <a:headEnd/>
              <a:tailEnd/>
            </a:ln>
          </p:spPr>
          <p:txBody>
            <a:bodyPr/>
            <a:lstStyle/>
            <a:p>
              <a:endParaRPr lang="en-US"/>
            </a:p>
          </p:txBody>
        </p:sp>
        <p:sp>
          <p:nvSpPr>
            <p:cNvPr id="43877" name="Oval 586"/>
            <p:cNvSpPr>
              <a:spLocks noChangeArrowheads="1"/>
            </p:cNvSpPr>
            <p:nvPr/>
          </p:nvSpPr>
          <p:spPr bwMode="auto">
            <a:xfrm>
              <a:off x="4899" y="2778"/>
              <a:ext cx="45" cy="46"/>
            </a:xfrm>
            <a:prstGeom prst="ellipse">
              <a:avLst/>
            </a:prstGeom>
            <a:solidFill>
              <a:srgbClr val="FFFFFF"/>
            </a:solidFill>
            <a:ln w="0">
              <a:solidFill>
                <a:srgbClr val="000000"/>
              </a:solidFill>
              <a:round/>
              <a:headEnd/>
              <a:tailEnd/>
            </a:ln>
          </p:spPr>
          <p:txBody>
            <a:bodyPr/>
            <a:lstStyle/>
            <a:p>
              <a:endParaRPr lang="en-US"/>
            </a:p>
          </p:txBody>
        </p:sp>
        <p:sp>
          <p:nvSpPr>
            <p:cNvPr id="43878" name="Oval 587"/>
            <p:cNvSpPr>
              <a:spLocks noChangeArrowheads="1"/>
            </p:cNvSpPr>
            <p:nvPr/>
          </p:nvSpPr>
          <p:spPr bwMode="auto">
            <a:xfrm>
              <a:off x="5006" y="2670"/>
              <a:ext cx="46" cy="46"/>
            </a:xfrm>
            <a:prstGeom prst="ellipse">
              <a:avLst/>
            </a:prstGeom>
            <a:solidFill>
              <a:srgbClr val="FFFFFF"/>
            </a:solidFill>
            <a:ln w="0">
              <a:solidFill>
                <a:srgbClr val="000000"/>
              </a:solidFill>
              <a:round/>
              <a:headEnd/>
              <a:tailEnd/>
            </a:ln>
          </p:spPr>
          <p:txBody>
            <a:bodyPr/>
            <a:lstStyle/>
            <a:p>
              <a:endParaRPr lang="en-US"/>
            </a:p>
          </p:txBody>
        </p:sp>
        <p:sp>
          <p:nvSpPr>
            <p:cNvPr id="43879" name="Oval 588"/>
            <p:cNvSpPr>
              <a:spLocks noChangeArrowheads="1"/>
            </p:cNvSpPr>
            <p:nvPr/>
          </p:nvSpPr>
          <p:spPr bwMode="auto">
            <a:xfrm>
              <a:off x="5114" y="2670"/>
              <a:ext cx="46" cy="46"/>
            </a:xfrm>
            <a:prstGeom prst="ellipse">
              <a:avLst/>
            </a:prstGeom>
            <a:solidFill>
              <a:srgbClr val="FFFFFF"/>
            </a:solidFill>
            <a:ln w="0">
              <a:solidFill>
                <a:srgbClr val="000000"/>
              </a:solidFill>
              <a:round/>
              <a:headEnd/>
              <a:tailEnd/>
            </a:ln>
          </p:spPr>
          <p:txBody>
            <a:bodyPr/>
            <a:lstStyle/>
            <a:p>
              <a:endParaRPr lang="en-US"/>
            </a:p>
          </p:txBody>
        </p:sp>
        <p:sp>
          <p:nvSpPr>
            <p:cNvPr id="43880" name="Oval 589"/>
            <p:cNvSpPr>
              <a:spLocks noChangeArrowheads="1"/>
            </p:cNvSpPr>
            <p:nvPr/>
          </p:nvSpPr>
          <p:spPr bwMode="auto">
            <a:xfrm>
              <a:off x="5223" y="2670"/>
              <a:ext cx="45" cy="46"/>
            </a:xfrm>
            <a:prstGeom prst="ellipse">
              <a:avLst/>
            </a:prstGeom>
            <a:solidFill>
              <a:srgbClr val="FFFFFF"/>
            </a:solidFill>
            <a:ln w="0">
              <a:solidFill>
                <a:srgbClr val="000000"/>
              </a:solidFill>
              <a:round/>
              <a:headEnd/>
              <a:tailEnd/>
            </a:ln>
          </p:spPr>
          <p:txBody>
            <a:bodyPr/>
            <a:lstStyle/>
            <a:p>
              <a:endParaRPr lang="en-US"/>
            </a:p>
          </p:txBody>
        </p:sp>
        <p:sp>
          <p:nvSpPr>
            <p:cNvPr id="43881" name="Oval 590"/>
            <p:cNvSpPr>
              <a:spLocks noChangeArrowheads="1"/>
            </p:cNvSpPr>
            <p:nvPr/>
          </p:nvSpPr>
          <p:spPr bwMode="auto">
            <a:xfrm>
              <a:off x="5383" y="2448"/>
              <a:ext cx="45" cy="45"/>
            </a:xfrm>
            <a:prstGeom prst="ellipse">
              <a:avLst/>
            </a:prstGeom>
            <a:solidFill>
              <a:srgbClr val="FFFFFF"/>
            </a:solidFill>
            <a:ln w="0">
              <a:solidFill>
                <a:srgbClr val="000000"/>
              </a:solidFill>
              <a:round/>
              <a:headEnd/>
              <a:tailEnd/>
            </a:ln>
          </p:spPr>
          <p:txBody>
            <a:bodyPr/>
            <a:lstStyle/>
            <a:p>
              <a:endParaRPr lang="en-US"/>
            </a:p>
          </p:txBody>
        </p:sp>
        <p:sp>
          <p:nvSpPr>
            <p:cNvPr id="43882" name="Oval 591"/>
            <p:cNvSpPr>
              <a:spLocks noChangeArrowheads="1"/>
            </p:cNvSpPr>
            <p:nvPr/>
          </p:nvSpPr>
          <p:spPr bwMode="auto">
            <a:xfrm>
              <a:off x="5491" y="2151"/>
              <a:ext cx="45" cy="46"/>
            </a:xfrm>
            <a:prstGeom prst="ellipse">
              <a:avLst/>
            </a:prstGeom>
            <a:solidFill>
              <a:srgbClr val="FFFFFF"/>
            </a:solidFill>
            <a:ln w="0">
              <a:solidFill>
                <a:srgbClr val="000000"/>
              </a:solidFill>
              <a:round/>
              <a:headEnd/>
              <a:tailEnd/>
            </a:ln>
          </p:spPr>
          <p:txBody>
            <a:bodyPr/>
            <a:lstStyle/>
            <a:p>
              <a:endParaRPr lang="en-US"/>
            </a:p>
          </p:txBody>
        </p:sp>
        <p:sp>
          <p:nvSpPr>
            <p:cNvPr id="43883" name="Oval 592"/>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884" name="Oval 593"/>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885" name="Oval 594"/>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886" name="Oval 595"/>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887" name="Oval 596"/>
            <p:cNvSpPr>
              <a:spLocks noChangeArrowheads="1"/>
            </p:cNvSpPr>
            <p:nvPr/>
          </p:nvSpPr>
          <p:spPr bwMode="auto">
            <a:xfrm>
              <a:off x="3985" y="3783"/>
              <a:ext cx="47" cy="45"/>
            </a:xfrm>
            <a:prstGeom prst="ellipse">
              <a:avLst/>
            </a:prstGeom>
            <a:noFill/>
            <a:ln w="3175" cap="rnd">
              <a:solidFill>
                <a:srgbClr val="000000"/>
              </a:solidFill>
              <a:round/>
              <a:headEnd/>
              <a:tailEnd/>
            </a:ln>
          </p:spPr>
          <p:txBody>
            <a:bodyPr/>
            <a:lstStyle/>
            <a:p>
              <a:endParaRPr lang="en-US"/>
            </a:p>
          </p:txBody>
        </p:sp>
        <p:sp>
          <p:nvSpPr>
            <p:cNvPr id="43888" name="Oval 597"/>
            <p:cNvSpPr>
              <a:spLocks noChangeArrowheads="1"/>
            </p:cNvSpPr>
            <p:nvPr/>
          </p:nvSpPr>
          <p:spPr bwMode="auto">
            <a:xfrm>
              <a:off x="4094" y="3692"/>
              <a:ext cx="46" cy="45"/>
            </a:xfrm>
            <a:prstGeom prst="ellipse">
              <a:avLst/>
            </a:prstGeom>
            <a:noFill/>
            <a:ln w="3175" cap="rnd">
              <a:solidFill>
                <a:srgbClr val="000000"/>
              </a:solidFill>
              <a:round/>
              <a:headEnd/>
              <a:tailEnd/>
            </a:ln>
          </p:spPr>
          <p:txBody>
            <a:bodyPr/>
            <a:lstStyle/>
            <a:p>
              <a:endParaRPr lang="en-US"/>
            </a:p>
          </p:txBody>
        </p:sp>
        <p:sp>
          <p:nvSpPr>
            <p:cNvPr id="43889" name="Oval 598"/>
            <p:cNvSpPr>
              <a:spLocks noChangeArrowheads="1"/>
            </p:cNvSpPr>
            <p:nvPr/>
          </p:nvSpPr>
          <p:spPr bwMode="auto">
            <a:xfrm>
              <a:off x="4253" y="3692"/>
              <a:ext cx="45" cy="45"/>
            </a:xfrm>
            <a:prstGeom prst="ellipse">
              <a:avLst/>
            </a:prstGeom>
            <a:noFill/>
            <a:ln w="3175" cap="rnd">
              <a:solidFill>
                <a:srgbClr val="000000"/>
              </a:solidFill>
              <a:round/>
              <a:headEnd/>
              <a:tailEnd/>
            </a:ln>
          </p:spPr>
          <p:txBody>
            <a:bodyPr/>
            <a:lstStyle/>
            <a:p>
              <a:endParaRPr lang="en-US"/>
            </a:p>
          </p:txBody>
        </p:sp>
        <p:sp>
          <p:nvSpPr>
            <p:cNvPr id="43890" name="Oval 599"/>
            <p:cNvSpPr>
              <a:spLocks noChangeArrowheads="1"/>
            </p:cNvSpPr>
            <p:nvPr/>
          </p:nvSpPr>
          <p:spPr bwMode="auto">
            <a:xfrm>
              <a:off x="4362" y="3537"/>
              <a:ext cx="46" cy="45"/>
            </a:xfrm>
            <a:prstGeom prst="ellipse">
              <a:avLst/>
            </a:prstGeom>
            <a:noFill/>
            <a:ln w="3175" cap="rnd">
              <a:solidFill>
                <a:srgbClr val="000000"/>
              </a:solidFill>
              <a:round/>
              <a:headEnd/>
              <a:tailEnd/>
            </a:ln>
          </p:spPr>
          <p:txBody>
            <a:bodyPr/>
            <a:lstStyle/>
            <a:p>
              <a:endParaRPr lang="en-US"/>
            </a:p>
          </p:txBody>
        </p:sp>
        <p:sp>
          <p:nvSpPr>
            <p:cNvPr id="43891" name="Oval 600"/>
            <p:cNvSpPr>
              <a:spLocks noChangeArrowheads="1"/>
            </p:cNvSpPr>
            <p:nvPr/>
          </p:nvSpPr>
          <p:spPr bwMode="auto">
            <a:xfrm>
              <a:off x="4470" y="3275"/>
              <a:ext cx="46" cy="46"/>
            </a:xfrm>
            <a:prstGeom prst="ellipse">
              <a:avLst/>
            </a:prstGeom>
            <a:noFill/>
            <a:ln w="3175" cap="rnd">
              <a:solidFill>
                <a:srgbClr val="000000"/>
              </a:solidFill>
              <a:round/>
              <a:headEnd/>
              <a:tailEnd/>
            </a:ln>
          </p:spPr>
          <p:txBody>
            <a:bodyPr/>
            <a:lstStyle/>
            <a:p>
              <a:endParaRPr lang="en-US"/>
            </a:p>
          </p:txBody>
        </p:sp>
        <p:sp>
          <p:nvSpPr>
            <p:cNvPr id="43892" name="Oval 601"/>
            <p:cNvSpPr>
              <a:spLocks noChangeArrowheads="1"/>
            </p:cNvSpPr>
            <p:nvPr/>
          </p:nvSpPr>
          <p:spPr bwMode="auto">
            <a:xfrm>
              <a:off x="4630" y="3223"/>
              <a:ext cx="46" cy="46"/>
            </a:xfrm>
            <a:prstGeom prst="ellipse">
              <a:avLst/>
            </a:prstGeom>
            <a:noFill/>
            <a:ln w="3175" cap="rnd">
              <a:solidFill>
                <a:srgbClr val="000000"/>
              </a:solidFill>
              <a:round/>
              <a:headEnd/>
              <a:tailEnd/>
            </a:ln>
          </p:spPr>
          <p:txBody>
            <a:bodyPr/>
            <a:lstStyle/>
            <a:p>
              <a:endParaRPr lang="en-US"/>
            </a:p>
          </p:txBody>
        </p:sp>
        <p:sp>
          <p:nvSpPr>
            <p:cNvPr id="43893" name="Oval 602"/>
            <p:cNvSpPr>
              <a:spLocks noChangeArrowheads="1"/>
            </p:cNvSpPr>
            <p:nvPr/>
          </p:nvSpPr>
          <p:spPr bwMode="auto">
            <a:xfrm>
              <a:off x="4738" y="3223"/>
              <a:ext cx="46" cy="46"/>
            </a:xfrm>
            <a:prstGeom prst="ellipse">
              <a:avLst/>
            </a:prstGeom>
            <a:noFill/>
            <a:ln w="3175" cap="rnd">
              <a:solidFill>
                <a:srgbClr val="000000"/>
              </a:solidFill>
              <a:round/>
              <a:headEnd/>
              <a:tailEnd/>
            </a:ln>
          </p:spPr>
          <p:txBody>
            <a:bodyPr/>
            <a:lstStyle/>
            <a:p>
              <a:endParaRPr lang="en-US"/>
            </a:p>
          </p:txBody>
        </p:sp>
        <p:sp>
          <p:nvSpPr>
            <p:cNvPr id="43894" name="Oval 603"/>
            <p:cNvSpPr>
              <a:spLocks noChangeArrowheads="1"/>
            </p:cNvSpPr>
            <p:nvPr/>
          </p:nvSpPr>
          <p:spPr bwMode="auto">
            <a:xfrm>
              <a:off x="4899" y="2778"/>
              <a:ext cx="45" cy="46"/>
            </a:xfrm>
            <a:prstGeom prst="ellipse">
              <a:avLst/>
            </a:prstGeom>
            <a:noFill/>
            <a:ln w="3175" cap="rnd">
              <a:solidFill>
                <a:srgbClr val="000000"/>
              </a:solidFill>
              <a:round/>
              <a:headEnd/>
              <a:tailEnd/>
            </a:ln>
          </p:spPr>
          <p:txBody>
            <a:bodyPr/>
            <a:lstStyle/>
            <a:p>
              <a:endParaRPr lang="en-US"/>
            </a:p>
          </p:txBody>
        </p:sp>
        <p:sp>
          <p:nvSpPr>
            <p:cNvPr id="43895" name="Oval 604"/>
            <p:cNvSpPr>
              <a:spLocks noChangeArrowheads="1"/>
            </p:cNvSpPr>
            <p:nvPr/>
          </p:nvSpPr>
          <p:spPr bwMode="auto">
            <a:xfrm>
              <a:off x="5006" y="2670"/>
              <a:ext cx="46" cy="46"/>
            </a:xfrm>
            <a:prstGeom prst="ellipse">
              <a:avLst/>
            </a:prstGeom>
            <a:noFill/>
            <a:ln w="3175" cap="rnd">
              <a:solidFill>
                <a:srgbClr val="000000"/>
              </a:solidFill>
              <a:round/>
              <a:headEnd/>
              <a:tailEnd/>
            </a:ln>
          </p:spPr>
          <p:txBody>
            <a:bodyPr/>
            <a:lstStyle/>
            <a:p>
              <a:endParaRPr lang="en-US"/>
            </a:p>
          </p:txBody>
        </p:sp>
        <p:sp>
          <p:nvSpPr>
            <p:cNvPr id="43896" name="Oval 605"/>
            <p:cNvSpPr>
              <a:spLocks noChangeArrowheads="1"/>
            </p:cNvSpPr>
            <p:nvPr/>
          </p:nvSpPr>
          <p:spPr bwMode="auto">
            <a:xfrm>
              <a:off x="5114" y="2670"/>
              <a:ext cx="46" cy="46"/>
            </a:xfrm>
            <a:prstGeom prst="ellipse">
              <a:avLst/>
            </a:prstGeom>
            <a:noFill/>
            <a:ln w="3175" cap="rnd">
              <a:solidFill>
                <a:srgbClr val="000000"/>
              </a:solidFill>
              <a:round/>
              <a:headEnd/>
              <a:tailEnd/>
            </a:ln>
          </p:spPr>
          <p:txBody>
            <a:bodyPr/>
            <a:lstStyle/>
            <a:p>
              <a:endParaRPr lang="en-US"/>
            </a:p>
          </p:txBody>
        </p:sp>
        <p:sp>
          <p:nvSpPr>
            <p:cNvPr id="43897" name="Oval 606"/>
            <p:cNvSpPr>
              <a:spLocks noChangeArrowheads="1"/>
            </p:cNvSpPr>
            <p:nvPr/>
          </p:nvSpPr>
          <p:spPr bwMode="auto">
            <a:xfrm>
              <a:off x="5223" y="2670"/>
              <a:ext cx="45" cy="46"/>
            </a:xfrm>
            <a:prstGeom prst="ellipse">
              <a:avLst/>
            </a:prstGeom>
            <a:noFill/>
            <a:ln w="3175" cap="rnd">
              <a:solidFill>
                <a:srgbClr val="000000"/>
              </a:solidFill>
              <a:round/>
              <a:headEnd/>
              <a:tailEnd/>
            </a:ln>
          </p:spPr>
          <p:txBody>
            <a:bodyPr/>
            <a:lstStyle/>
            <a:p>
              <a:endParaRPr lang="en-US"/>
            </a:p>
          </p:txBody>
        </p:sp>
        <p:sp>
          <p:nvSpPr>
            <p:cNvPr id="43898" name="Oval 607"/>
            <p:cNvSpPr>
              <a:spLocks noChangeArrowheads="1"/>
            </p:cNvSpPr>
            <p:nvPr/>
          </p:nvSpPr>
          <p:spPr bwMode="auto">
            <a:xfrm>
              <a:off x="5383" y="2448"/>
              <a:ext cx="45" cy="45"/>
            </a:xfrm>
            <a:prstGeom prst="ellipse">
              <a:avLst/>
            </a:prstGeom>
            <a:noFill/>
            <a:ln w="3175" cap="rnd">
              <a:solidFill>
                <a:srgbClr val="000000"/>
              </a:solidFill>
              <a:round/>
              <a:headEnd/>
              <a:tailEnd/>
            </a:ln>
          </p:spPr>
          <p:txBody>
            <a:bodyPr/>
            <a:lstStyle/>
            <a:p>
              <a:endParaRPr lang="en-US"/>
            </a:p>
          </p:txBody>
        </p:sp>
        <p:sp>
          <p:nvSpPr>
            <p:cNvPr id="43899" name="Oval 608"/>
            <p:cNvSpPr>
              <a:spLocks noChangeArrowheads="1"/>
            </p:cNvSpPr>
            <p:nvPr/>
          </p:nvSpPr>
          <p:spPr bwMode="auto">
            <a:xfrm>
              <a:off x="5491" y="2151"/>
              <a:ext cx="45" cy="46"/>
            </a:xfrm>
            <a:prstGeom prst="ellipse">
              <a:avLst/>
            </a:prstGeom>
            <a:noFill/>
            <a:ln w="3175" cap="rnd">
              <a:solidFill>
                <a:srgbClr val="000000"/>
              </a:solidFill>
              <a:round/>
              <a:headEnd/>
              <a:tailEnd/>
            </a:ln>
          </p:spPr>
          <p:txBody>
            <a:bodyPr/>
            <a:lstStyle/>
            <a:p>
              <a:endParaRPr lang="en-US"/>
            </a:p>
          </p:txBody>
        </p:sp>
        <p:sp>
          <p:nvSpPr>
            <p:cNvPr id="43900" name="Oval 609"/>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01" name="Oval 610"/>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02" name="Oval 611"/>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903" name="Oval 612"/>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04" name="Oval 613"/>
            <p:cNvSpPr>
              <a:spLocks noChangeArrowheads="1"/>
            </p:cNvSpPr>
            <p:nvPr/>
          </p:nvSpPr>
          <p:spPr bwMode="auto">
            <a:xfrm>
              <a:off x="3985" y="3799"/>
              <a:ext cx="47" cy="46"/>
            </a:xfrm>
            <a:prstGeom prst="ellipse">
              <a:avLst/>
            </a:prstGeom>
            <a:solidFill>
              <a:srgbClr val="FFFFFF"/>
            </a:solidFill>
            <a:ln w="0">
              <a:solidFill>
                <a:srgbClr val="000000"/>
              </a:solidFill>
              <a:round/>
              <a:headEnd/>
              <a:tailEnd/>
            </a:ln>
          </p:spPr>
          <p:txBody>
            <a:bodyPr/>
            <a:lstStyle/>
            <a:p>
              <a:endParaRPr lang="en-US"/>
            </a:p>
          </p:txBody>
        </p:sp>
        <p:sp>
          <p:nvSpPr>
            <p:cNvPr id="43905" name="Oval 614"/>
            <p:cNvSpPr>
              <a:spLocks noChangeArrowheads="1"/>
            </p:cNvSpPr>
            <p:nvPr/>
          </p:nvSpPr>
          <p:spPr bwMode="auto">
            <a:xfrm>
              <a:off x="4094" y="3725"/>
              <a:ext cx="46" cy="46"/>
            </a:xfrm>
            <a:prstGeom prst="ellipse">
              <a:avLst/>
            </a:prstGeom>
            <a:solidFill>
              <a:srgbClr val="FFFFFF"/>
            </a:solidFill>
            <a:ln w="0">
              <a:solidFill>
                <a:srgbClr val="000000"/>
              </a:solidFill>
              <a:round/>
              <a:headEnd/>
              <a:tailEnd/>
            </a:ln>
          </p:spPr>
          <p:txBody>
            <a:bodyPr/>
            <a:lstStyle/>
            <a:p>
              <a:endParaRPr lang="en-US"/>
            </a:p>
          </p:txBody>
        </p:sp>
        <p:sp>
          <p:nvSpPr>
            <p:cNvPr id="43906" name="Oval 615"/>
            <p:cNvSpPr>
              <a:spLocks noChangeArrowheads="1"/>
            </p:cNvSpPr>
            <p:nvPr/>
          </p:nvSpPr>
          <p:spPr bwMode="auto">
            <a:xfrm>
              <a:off x="4253" y="3702"/>
              <a:ext cx="45" cy="45"/>
            </a:xfrm>
            <a:prstGeom prst="ellipse">
              <a:avLst/>
            </a:prstGeom>
            <a:solidFill>
              <a:srgbClr val="FFFFFF"/>
            </a:solidFill>
            <a:ln w="0">
              <a:solidFill>
                <a:srgbClr val="000000"/>
              </a:solidFill>
              <a:round/>
              <a:headEnd/>
              <a:tailEnd/>
            </a:ln>
          </p:spPr>
          <p:txBody>
            <a:bodyPr/>
            <a:lstStyle/>
            <a:p>
              <a:endParaRPr lang="en-US"/>
            </a:p>
          </p:txBody>
        </p:sp>
        <p:sp>
          <p:nvSpPr>
            <p:cNvPr id="43907" name="Oval 616"/>
            <p:cNvSpPr>
              <a:spLocks noChangeArrowheads="1"/>
            </p:cNvSpPr>
            <p:nvPr/>
          </p:nvSpPr>
          <p:spPr bwMode="auto">
            <a:xfrm>
              <a:off x="4362" y="3673"/>
              <a:ext cx="46" cy="46"/>
            </a:xfrm>
            <a:prstGeom prst="ellipse">
              <a:avLst/>
            </a:prstGeom>
            <a:solidFill>
              <a:srgbClr val="FFFFFF"/>
            </a:solidFill>
            <a:ln w="0">
              <a:solidFill>
                <a:srgbClr val="000000"/>
              </a:solidFill>
              <a:round/>
              <a:headEnd/>
              <a:tailEnd/>
            </a:ln>
          </p:spPr>
          <p:txBody>
            <a:bodyPr/>
            <a:lstStyle/>
            <a:p>
              <a:endParaRPr lang="en-US"/>
            </a:p>
          </p:txBody>
        </p:sp>
        <p:sp>
          <p:nvSpPr>
            <p:cNvPr id="43908" name="Oval 617"/>
            <p:cNvSpPr>
              <a:spLocks noChangeArrowheads="1"/>
            </p:cNvSpPr>
            <p:nvPr/>
          </p:nvSpPr>
          <p:spPr bwMode="auto">
            <a:xfrm>
              <a:off x="4470" y="3338"/>
              <a:ext cx="46" cy="45"/>
            </a:xfrm>
            <a:prstGeom prst="ellipse">
              <a:avLst/>
            </a:prstGeom>
            <a:solidFill>
              <a:srgbClr val="FFFFFF"/>
            </a:solidFill>
            <a:ln w="0">
              <a:solidFill>
                <a:srgbClr val="000000"/>
              </a:solidFill>
              <a:round/>
              <a:headEnd/>
              <a:tailEnd/>
            </a:ln>
          </p:spPr>
          <p:txBody>
            <a:bodyPr/>
            <a:lstStyle/>
            <a:p>
              <a:endParaRPr lang="en-US"/>
            </a:p>
          </p:txBody>
        </p:sp>
        <p:sp>
          <p:nvSpPr>
            <p:cNvPr id="43909" name="Oval 618"/>
            <p:cNvSpPr>
              <a:spLocks noChangeArrowheads="1"/>
            </p:cNvSpPr>
            <p:nvPr/>
          </p:nvSpPr>
          <p:spPr bwMode="auto">
            <a:xfrm>
              <a:off x="4630" y="3275"/>
              <a:ext cx="46" cy="46"/>
            </a:xfrm>
            <a:prstGeom prst="ellipse">
              <a:avLst/>
            </a:prstGeom>
            <a:solidFill>
              <a:srgbClr val="FFFFFF"/>
            </a:solidFill>
            <a:ln w="0">
              <a:solidFill>
                <a:srgbClr val="000000"/>
              </a:solidFill>
              <a:round/>
              <a:headEnd/>
              <a:tailEnd/>
            </a:ln>
          </p:spPr>
          <p:txBody>
            <a:bodyPr/>
            <a:lstStyle/>
            <a:p>
              <a:endParaRPr lang="en-US"/>
            </a:p>
          </p:txBody>
        </p:sp>
        <p:sp>
          <p:nvSpPr>
            <p:cNvPr id="43910" name="Oval 619"/>
            <p:cNvSpPr>
              <a:spLocks noChangeArrowheads="1"/>
            </p:cNvSpPr>
            <p:nvPr/>
          </p:nvSpPr>
          <p:spPr bwMode="auto">
            <a:xfrm>
              <a:off x="4738" y="3269"/>
              <a:ext cx="46" cy="45"/>
            </a:xfrm>
            <a:prstGeom prst="ellipse">
              <a:avLst/>
            </a:prstGeom>
            <a:solidFill>
              <a:srgbClr val="FFFFFF"/>
            </a:solidFill>
            <a:ln w="0">
              <a:solidFill>
                <a:srgbClr val="000000"/>
              </a:solidFill>
              <a:round/>
              <a:headEnd/>
              <a:tailEnd/>
            </a:ln>
          </p:spPr>
          <p:txBody>
            <a:bodyPr/>
            <a:lstStyle/>
            <a:p>
              <a:endParaRPr lang="en-US"/>
            </a:p>
          </p:txBody>
        </p:sp>
        <p:sp>
          <p:nvSpPr>
            <p:cNvPr id="43911" name="Oval 620"/>
            <p:cNvSpPr>
              <a:spLocks noChangeArrowheads="1"/>
            </p:cNvSpPr>
            <p:nvPr/>
          </p:nvSpPr>
          <p:spPr bwMode="auto">
            <a:xfrm>
              <a:off x="4899" y="2933"/>
              <a:ext cx="45" cy="46"/>
            </a:xfrm>
            <a:prstGeom prst="ellipse">
              <a:avLst/>
            </a:prstGeom>
            <a:solidFill>
              <a:srgbClr val="FFFFFF"/>
            </a:solidFill>
            <a:ln w="0">
              <a:solidFill>
                <a:srgbClr val="000000"/>
              </a:solidFill>
              <a:round/>
              <a:headEnd/>
              <a:tailEnd/>
            </a:ln>
          </p:spPr>
          <p:txBody>
            <a:bodyPr/>
            <a:lstStyle/>
            <a:p>
              <a:endParaRPr lang="en-US"/>
            </a:p>
          </p:txBody>
        </p:sp>
        <p:sp>
          <p:nvSpPr>
            <p:cNvPr id="43912" name="Oval 621"/>
            <p:cNvSpPr>
              <a:spLocks noChangeArrowheads="1"/>
            </p:cNvSpPr>
            <p:nvPr/>
          </p:nvSpPr>
          <p:spPr bwMode="auto">
            <a:xfrm>
              <a:off x="5006" y="2682"/>
              <a:ext cx="46" cy="46"/>
            </a:xfrm>
            <a:prstGeom prst="ellipse">
              <a:avLst/>
            </a:prstGeom>
            <a:solidFill>
              <a:srgbClr val="FFFFFF"/>
            </a:solidFill>
            <a:ln w="0">
              <a:solidFill>
                <a:srgbClr val="000000"/>
              </a:solidFill>
              <a:round/>
              <a:headEnd/>
              <a:tailEnd/>
            </a:ln>
          </p:spPr>
          <p:txBody>
            <a:bodyPr/>
            <a:lstStyle/>
            <a:p>
              <a:endParaRPr lang="en-US"/>
            </a:p>
          </p:txBody>
        </p:sp>
        <p:sp>
          <p:nvSpPr>
            <p:cNvPr id="43913" name="Oval 622"/>
            <p:cNvSpPr>
              <a:spLocks noChangeArrowheads="1"/>
            </p:cNvSpPr>
            <p:nvPr/>
          </p:nvSpPr>
          <p:spPr bwMode="auto">
            <a:xfrm>
              <a:off x="5114" y="2670"/>
              <a:ext cx="46" cy="46"/>
            </a:xfrm>
            <a:prstGeom prst="ellipse">
              <a:avLst/>
            </a:prstGeom>
            <a:solidFill>
              <a:srgbClr val="FFFFFF"/>
            </a:solidFill>
            <a:ln w="0">
              <a:solidFill>
                <a:srgbClr val="000000"/>
              </a:solidFill>
              <a:round/>
              <a:headEnd/>
              <a:tailEnd/>
            </a:ln>
          </p:spPr>
          <p:txBody>
            <a:bodyPr/>
            <a:lstStyle/>
            <a:p>
              <a:endParaRPr lang="en-US"/>
            </a:p>
          </p:txBody>
        </p:sp>
        <p:sp>
          <p:nvSpPr>
            <p:cNvPr id="43914" name="Oval 623"/>
            <p:cNvSpPr>
              <a:spLocks noChangeArrowheads="1"/>
            </p:cNvSpPr>
            <p:nvPr/>
          </p:nvSpPr>
          <p:spPr bwMode="auto">
            <a:xfrm>
              <a:off x="5223" y="2670"/>
              <a:ext cx="45" cy="46"/>
            </a:xfrm>
            <a:prstGeom prst="ellipse">
              <a:avLst/>
            </a:prstGeom>
            <a:solidFill>
              <a:srgbClr val="FFFFFF"/>
            </a:solidFill>
            <a:ln w="0">
              <a:solidFill>
                <a:srgbClr val="000000"/>
              </a:solidFill>
              <a:round/>
              <a:headEnd/>
              <a:tailEnd/>
            </a:ln>
          </p:spPr>
          <p:txBody>
            <a:bodyPr/>
            <a:lstStyle/>
            <a:p>
              <a:endParaRPr lang="en-US"/>
            </a:p>
          </p:txBody>
        </p:sp>
        <p:sp>
          <p:nvSpPr>
            <p:cNvPr id="43915" name="Oval 624"/>
            <p:cNvSpPr>
              <a:spLocks noChangeArrowheads="1"/>
            </p:cNvSpPr>
            <p:nvPr/>
          </p:nvSpPr>
          <p:spPr bwMode="auto">
            <a:xfrm>
              <a:off x="5383" y="2368"/>
              <a:ext cx="45" cy="46"/>
            </a:xfrm>
            <a:prstGeom prst="ellipse">
              <a:avLst/>
            </a:prstGeom>
            <a:solidFill>
              <a:srgbClr val="FFFFFF"/>
            </a:solidFill>
            <a:ln w="0">
              <a:solidFill>
                <a:srgbClr val="000000"/>
              </a:solidFill>
              <a:round/>
              <a:headEnd/>
              <a:tailEnd/>
            </a:ln>
          </p:spPr>
          <p:txBody>
            <a:bodyPr/>
            <a:lstStyle/>
            <a:p>
              <a:endParaRPr lang="en-US"/>
            </a:p>
          </p:txBody>
        </p:sp>
        <p:sp>
          <p:nvSpPr>
            <p:cNvPr id="43916" name="Oval 625"/>
            <p:cNvSpPr>
              <a:spLocks noChangeArrowheads="1"/>
            </p:cNvSpPr>
            <p:nvPr/>
          </p:nvSpPr>
          <p:spPr bwMode="auto">
            <a:xfrm>
              <a:off x="5491" y="2191"/>
              <a:ext cx="45" cy="46"/>
            </a:xfrm>
            <a:prstGeom prst="ellipse">
              <a:avLst/>
            </a:prstGeom>
            <a:solidFill>
              <a:srgbClr val="FFFFFF"/>
            </a:solidFill>
            <a:ln w="0">
              <a:solidFill>
                <a:srgbClr val="000000"/>
              </a:solidFill>
              <a:round/>
              <a:headEnd/>
              <a:tailEnd/>
            </a:ln>
          </p:spPr>
          <p:txBody>
            <a:bodyPr/>
            <a:lstStyle/>
            <a:p>
              <a:endParaRPr lang="en-US"/>
            </a:p>
          </p:txBody>
        </p:sp>
        <p:sp>
          <p:nvSpPr>
            <p:cNvPr id="43917" name="Oval 626"/>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918" name="Oval 627"/>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919" name="Oval 628"/>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920" name="Oval 629"/>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921" name="Oval 630"/>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3922" name="Oval 631"/>
            <p:cNvSpPr>
              <a:spLocks noChangeArrowheads="1"/>
            </p:cNvSpPr>
            <p:nvPr/>
          </p:nvSpPr>
          <p:spPr bwMode="auto">
            <a:xfrm>
              <a:off x="4094" y="3725"/>
              <a:ext cx="46" cy="46"/>
            </a:xfrm>
            <a:prstGeom prst="ellipse">
              <a:avLst/>
            </a:prstGeom>
            <a:noFill/>
            <a:ln w="3175" cap="rnd">
              <a:solidFill>
                <a:srgbClr val="000000"/>
              </a:solidFill>
              <a:round/>
              <a:headEnd/>
              <a:tailEnd/>
            </a:ln>
          </p:spPr>
          <p:txBody>
            <a:bodyPr/>
            <a:lstStyle/>
            <a:p>
              <a:endParaRPr lang="en-US"/>
            </a:p>
          </p:txBody>
        </p:sp>
        <p:sp>
          <p:nvSpPr>
            <p:cNvPr id="43923" name="Oval 632"/>
            <p:cNvSpPr>
              <a:spLocks noChangeArrowheads="1"/>
            </p:cNvSpPr>
            <p:nvPr/>
          </p:nvSpPr>
          <p:spPr bwMode="auto">
            <a:xfrm>
              <a:off x="4253" y="3702"/>
              <a:ext cx="45" cy="45"/>
            </a:xfrm>
            <a:prstGeom prst="ellipse">
              <a:avLst/>
            </a:prstGeom>
            <a:noFill/>
            <a:ln w="3175" cap="rnd">
              <a:solidFill>
                <a:srgbClr val="000000"/>
              </a:solidFill>
              <a:round/>
              <a:headEnd/>
              <a:tailEnd/>
            </a:ln>
          </p:spPr>
          <p:txBody>
            <a:bodyPr/>
            <a:lstStyle/>
            <a:p>
              <a:endParaRPr lang="en-US"/>
            </a:p>
          </p:txBody>
        </p:sp>
        <p:sp>
          <p:nvSpPr>
            <p:cNvPr id="43924" name="Oval 633"/>
            <p:cNvSpPr>
              <a:spLocks noChangeArrowheads="1"/>
            </p:cNvSpPr>
            <p:nvPr/>
          </p:nvSpPr>
          <p:spPr bwMode="auto">
            <a:xfrm>
              <a:off x="4362" y="3673"/>
              <a:ext cx="46" cy="46"/>
            </a:xfrm>
            <a:prstGeom prst="ellipse">
              <a:avLst/>
            </a:prstGeom>
            <a:noFill/>
            <a:ln w="3175" cap="rnd">
              <a:solidFill>
                <a:srgbClr val="000000"/>
              </a:solidFill>
              <a:round/>
              <a:headEnd/>
              <a:tailEnd/>
            </a:ln>
          </p:spPr>
          <p:txBody>
            <a:bodyPr/>
            <a:lstStyle/>
            <a:p>
              <a:endParaRPr lang="en-US"/>
            </a:p>
          </p:txBody>
        </p:sp>
        <p:sp>
          <p:nvSpPr>
            <p:cNvPr id="43925" name="Oval 634"/>
            <p:cNvSpPr>
              <a:spLocks noChangeArrowheads="1"/>
            </p:cNvSpPr>
            <p:nvPr/>
          </p:nvSpPr>
          <p:spPr bwMode="auto">
            <a:xfrm>
              <a:off x="4470" y="3338"/>
              <a:ext cx="46" cy="45"/>
            </a:xfrm>
            <a:prstGeom prst="ellipse">
              <a:avLst/>
            </a:prstGeom>
            <a:noFill/>
            <a:ln w="3175" cap="rnd">
              <a:solidFill>
                <a:srgbClr val="000000"/>
              </a:solidFill>
              <a:round/>
              <a:headEnd/>
              <a:tailEnd/>
            </a:ln>
          </p:spPr>
          <p:txBody>
            <a:bodyPr/>
            <a:lstStyle/>
            <a:p>
              <a:endParaRPr lang="en-US"/>
            </a:p>
          </p:txBody>
        </p:sp>
        <p:sp>
          <p:nvSpPr>
            <p:cNvPr id="43926" name="Oval 635"/>
            <p:cNvSpPr>
              <a:spLocks noChangeArrowheads="1"/>
            </p:cNvSpPr>
            <p:nvPr/>
          </p:nvSpPr>
          <p:spPr bwMode="auto">
            <a:xfrm>
              <a:off x="4630" y="3275"/>
              <a:ext cx="46" cy="46"/>
            </a:xfrm>
            <a:prstGeom prst="ellipse">
              <a:avLst/>
            </a:prstGeom>
            <a:noFill/>
            <a:ln w="3175" cap="rnd">
              <a:solidFill>
                <a:srgbClr val="000000"/>
              </a:solidFill>
              <a:round/>
              <a:headEnd/>
              <a:tailEnd/>
            </a:ln>
          </p:spPr>
          <p:txBody>
            <a:bodyPr/>
            <a:lstStyle/>
            <a:p>
              <a:endParaRPr lang="en-US"/>
            </a:p>
          </p:txBody>
        </p:sp>
        <p:sp>
          <p:nvSpPr>
            <p:cNvPr id="43927" name="Oval 636"/>
            <p:cNvSpPr>
              <a:spLocks noChangeArrowheads="1"/>
            </p:cNvSpPr>
            <p:nvPr/>
          </p:nvSpPr>
          <p:spPr bwMode="auto">
            <a:xfrm>
              <a:off x="4738" y="3269"/>
              <a:ext cx="46" cy="45"/>
            </a:xfrm>
            <a:prstGeom prst="ellipse">
              <a:avLst/>
            </a:prstGeom>
            <a:noFill/>
            <a:ln w="3175" cap="rnd">
              <a:solidFill>
                <a:srgbClr val="000000"/>
              </a:solidFill>
              <a:round/>
              <a:headEnd/>
              <a:tailEnd/>
            </a:ln>
          </p:spPr>
          <p:txBody>
            <a:bodyPr/>
            <a:lstStyle/>
            <a:p>
              <a:endParaRPr lang="en-US"/>
            </a:p>
          </p:txBody>
        </p:sp>
        <p:sp>
          <p:nvSpPr>
            <p:cNvPr id="43928" name="Oval 637"/>
            <p:cNvSpPr>
              <a:spLocks noChangeArrowheads="1"/>
            </p:cNvSpPr>
            <p:nvPr/>
          </p:nvSpPr>
          <p:spPr bwMode="auto">
            <a:xfrm>
              <a:off x="4899" y="2933"/>
              <a:ext cx="45" cy="46"/>
            </a:xfrm>
            <a:prstGeom prst="ellipse">
              <a:avLst/>
            </a:prstGeom>
            <a:noFill/>
            <a:ln w="3175" cap="rnd">
              <a:solidFill>
                <a:srgbClr val="000000"/>
              </a:solidFill>
              <a:round/>
              <a:headEnd/>
              <a:tailEnd/>
            </a:ln>
          </p:spPr>
          <p:txBody>
            <a:bodyPr/>
            <a:lstStyle/>
            <a:p>
              <a:endParaRPr lang="en-US"/>
            </a:p>
          </p:txBody>
        </p:sp>
        <p:sp>
          <p:nvSpPr>
            <p:cNvPr id="43929" name="Oval 638"/>
            <p:cNvSpPr>
              <a:spLocks noChangeArrowheads="1"/>
            </p:cNvSpPr>
            <p:nvPr/>
          </p:nvSpPr>
          <p:spPr bwMode="auto">
            <a:xfrm>
              <a:off x="5006" y="2682"/>
              <a:ext cx="46" cy="46"/>
            </a:xfrm>
            <a:prstGeom prst="ellipse">
              <a:avLst/>
            </a:prstGeom>
            <a:noFill/>
            <a:ln w="3175" cap="rnd">
              <a:solidFill>
                <a:srgbClr val="000000"/>
              </a:solidFill>
              <a:round/>
              <a:headEnd/>
              <a:tailEnd/>
            </a:ln>
          </p:spPr>
          <p:txBody>
            <a:bodyPr/>
            <a:lstStyle/>
            <a:p>
              <a:endParaRPr lang="en-US"/>
            </a:p>
          </p:txBody>
        </p:sp>
        <p:sp>
          <p:nvSpPr>
            <p:cNvPr id="43930" name="Oval 639"/>
            <p:cNvSpPr>
              <a:spLocks noChangeArrowheads="1"/>
            </p:cNvSpPr>
            <p:nvPr/>
          </p:nvSpPr>
          <p:spPr bwMode="auto">
            <a:xfrm>
              <a:off x="5114" y="2670"/>
              <a:ext cx="46" cy="46"/>
            </a:xfrm>
            <a:prstGeom prst="ellipse">
              <a:avLst/>
            </a:prstGeom>
            <a:noFill/>
            <a:ln w="3175" cap="rnd">
              <a:solidFill>
                <a:srgbClr val="000000"/>
              </a:solidFill>
              <a:round/>
              <a:headEnd/>
              <a:tailEnd/>
            </a:ln>
          </p:spPr>
          <p:txBody>
            <a:bodyPr/>
            <a:lstStyle/>
            <a:p>
              <a:endParaRPr lang="en-US"/>
            </a:p>
          </p:txBody>
        </p:sp>
        <p:sp>
          <p:nvSpPr>
            <p:cNvPr id="43931" name="Oval 640"/>
            <p:cNvSpPr>
              <a:spLocks noChangeArrowheads="1"/>
            </p:cNvSpPr>
            <p:nvPr/>
          </p:nvSpPr>
          <p:spPr bwMode="auto">
            <a:xfrm>
              <a:off x="5223" y="2670"/>
              <a:ext cx="45" cy="46"/>
            </a:xfrm>
            <a:prstGeom prst="ellipse">
              <a:avLst/>
            </a:prstGeom>
            <a:noFill/>
            <a:ln w="3175" cap="rnd">
              <a:solidFill>
                <a:srgbClr val="000000"/>
              </a:solidFill>
              <a:round/>
              <a:headEnd/>
              <a:tailEnd/>
            </a:ln>
          </p:spPr>
          <p:txBody>
            <a:bodyPr/>
            <a:lstStyle/>
            <a:p>
              <a:endParaRPr lang="en-US"/>
            </a:p>
          </p:txBody>
        </p:sp>
        <p:sp>
          <p:nvSpPr>
            <p:cNvPr id="43932" name="Oval 641"/>
            <p:cNvSpPr>
              <a:spLocks noChangeArrowheads="1"/>
            </p:cNvSpPr>
            <p:nvPr/>
          </p:nvSpPr>
          <p:spPr bwMode="auto">
            <a:xfrm>
              <a:off x="5383" y="2368"/>
              <a:ext cx="45" cy="46"/>
            </a:xfrm>
            <a:prstGeom prst="ellipse">
              <a:avLst/>
            </a:prstGeom>
            <a:noFill/>
            <a:ln w="3175" cap="rnd">
              <a:solidFill>
                <a:srgbClr val="000000"/>
              </a:solidFill>
              <a:round/>
              <a:headEnd/>
              <a:tailEnd/>
            </a:ln>
          </p:spPr>
          <p:txBody>
            <a:bodyPr/>
            <a:lstStyle/>
            <a:p>
              <a:endParaRPr lang="en-US"/>
            </a:p>
          </p:txBody>
        </p:sp>
        <p:sp>
          <p:nvSpPr>
            <p:cNvPr id="43933" name="Oval 642"/>
            <p:cNvSpPr>
              <a:spLocks noChangeArrowheads="1"/>
            </p:cNvSpPr>
            <p:nvPr/>
          </p:nvSpPr>
          <p:spPr bwMode="auto">
            <a:xfrm>
              <a:off x="5491" y="2191"/>
              <a:ext cx="45" cy="46"/>
            </a:xfrm>
            <a:prstGeom prst="ellipse">
              <a:avLst/>
            </a:prstGeom>
            <a:noFill/>
            <a:ln w="3175" cap="rnd">
              <a:solidFill>
                <a:srgbClr val="000000"/>
              </a:solidFill>
              <a:round/>
              <a:headEnd/>
              <a:tailEnd/>
            </a:ln>
          </p:spPr>
          <p:txBody>
            <a:bodyPr/>
            <a:lstStyle/>
            <a:p>
              <a:endParaRPr lang="en-US"/>
            </a:p>
          </p:txBody>
        </p:sp>
        <p:sp>
          <p:nvSpPr>
            <p:cNvPr id="43934" name="Oval 643"/>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35" name="Oval 644"/>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36" name="Oval 645"/>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937" name="Oval 646"/>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38" name="Oval 647"/>
            <p:cNvSpPr>
              <a:spLocks noChangeArrowheads="1"/>
            </p:cNvSpPr>
            <p:nvPr/>
          </p:nvSpPr>
          <p:spPr bwMode="auto">
            <a:xfrm>
              <a:off x="3985" y="3799"/>
              <a:ext cx="47" cy="46"/>
            </a:xfrm>
            <a:prstGeom prst="ellipse">
              <a:avLst/>
            </a:prstGeom>
            <a:solidFill>
              <a:srgbClr val="FFFFFF"/>
            </a:solidFill>
            <a:ln w="0">
              <a:solidFill>
                <a:srgbClr val="000000"/>
              </a:solidFill>
              <a:round/>
              <a:headEnd/>
              <a:tailEnd/>
            </a:ln>
          </p:spPr>
          <p:txBody>
            <a:bodyPr/>
            <a:lstStyle/>
            <a:p>
              <a:endParaRPr lang="en-US"/>
            </a:p>
          </p:txBody>
        </p:sp>
        <p:sp>
          <p:nvSpPr>
            <p:cNvPr id="43939" name="Oval 648"/>
            <p:cNvSpPr>
              <a:spLocks noChangeArrowheads="1"/>
            </p:cNvSpPr>
            <p:nvPr/>
          </p:nvSpPr>
          <p:spPr bwMode="auto">
            <a:xfrm>
              <a:off x="4094" y="3783"/>
              <a:ext cx="46" cy="45"/>
            </a:xfrm>
            <a:prstGeom prst="ellipse">
              <a:avLst/>
            </a:prstGeom>
            <a:solidFill>
              <a:srgbClr val="FFFFFF"/>
            </a:solidFill>
            <a:ln w="0">
              <a:solidFill>
                <a:srgbClr val="000000"/>
              </a:solidFill>
              <a:round/>
              <a:headEnd/>
              <a:tailEnd/>
            </a:ln>
          </p:spPr>
          <p:txBody>
            <a:bodyPr/>
            <a:lstStyle/>
            <a:p>
              <a:endParaRPr lang="en-US"/>
            </a:p>
          </p:txBody>
        </p:sp>
        <p:sp>
          <p:nvSpPr>
            <p:cNvPr id="43940" name="Oval 649"/>
            <p:cNvSpPr>
              <a:spLocks noChangeArrowheads="1"/>
            </p:cNvSpPr>
            <p:nvPr/>
          </p:nvSpPr>
          <p:spPr bwMode="auto">
            <a:xfrm>
              <a:off x="4253" y="3764"/>
              <a:ext cx="45" cy="47"/>
            </a:xfrm>
            <a:prstGeom prst="ellipse">
              <a:avLst/>
            </a:prstGeom>
            <a:solidFill>
              <a:srgbClr val="FFFFFF"/>
            </a:solidFill>
            <a:ln w="0">
              <a:solidFill>
                <a:srgbClr val="000000"/>
              </a:solidFill>
              <a:round/>
              <a:headEnd/>
              <a:tailEnd/>
            </a:ln>
          </p:spPr>
          <p:txBody>
            <a:bodyPr/>
            <a:lstStyle/>
            <a:p>
              <a:endParaRPr lang="en-US"/>
            </a:p>
          </p:txBody>
        </p:sp>
        <p:sp>
          <p:nvSpPr>
            <p:cNvPr id="43941" name="Oval 650"/>
            <p:cNvSpPr>
              <a:spLocks noChangeArrowheads="1"/>
            </p:cNvSpPr>
            <p:nvPr/>
          </p:nvSpPr>
          <p:spPr bwMode="auto">
            <a:xfrm>
              <a:off x="4362" y="3651"/>
              <a:ext cx="46" cy="46"/>
            </a:xfrm>
            <a:prstGeom prst="ellipse">
              <a:avLst/>
            </a:prstGeom>
            <a:solidFill>
              <a:srgbClr val="FFFFFF"/>
            </a:solidFill>
            <a:ln w="0">
              <a:solidFill>
                <a:srgbClr val="000000"/>
              </a:solidFill>
              <a:round/>
              <a:headEnd/>
              <a:tailEnd/>
            </a:ln>
          </p:spPr>
          <p:txBody>
            <a:bodyPr/>
            <a:lstStyle/>
            <a:p>
              <a:endParaRPr lang="en-US"/>
            </a:p>
          </p:txBody>
        </p:sp>
        <p:sp>
          <p:nvSpPr>
            <p:cNvPr id="43942" name="Oval 651"/>
            <p:cNvSpPr>
              <a:spLocks noChangeArrowheads="1"/>
            </p:cNvSpPr>
            <p:nvPr/>
          </p:nvSpPr>
          <p:spPr bwMode="auto">
            <a:xfrm>
              <a:off x="4470" y="3628"/>
              <a:ext cx="46" cy="45"/>
            </a:xfrm>
            <a:prstGeom prst="ellipse">
              <a:avLst/>
            </a:prstGeom>
            <a:solidFill>
              <a:srgbClr val="FFFFFF"/>
            </a:solidFill>
            <a:ln w="0">
              <a:solidFill>
                <a:srgbClr val="000000"/>
              </a:solidFill>
              <a:round/>
              <a:headEnd/>
              <a:tailEnd/>
            </a:ln>
          </p:spPr>
          <p:txBody>
            <a:bodyPr/>
            <a:lstStyle/>
            <a:p>
              <a:endParaRPr lang="en-US"/>
            </a:p>
          </p:txBody>
        </p:sp>
        <p:sp>
          <p:nvSpPr>
            <p:cNvPr id="43943" name="Oval 652"/>
            <p:cNvSpPr>
              <a:spLocks noChangeArrowheads="1"/>
            </p:cNvSpPr>
            <p:nvPr/>
          </p:nvSpPr>
          <p:spPr bwMode="auto">
            <a:xfrm>
              <a:off x="4630" y="3543"/>
              <a:ext cx="46" cy="46"/>
            </a:xfrm>
            <a:prstGeom prst="ellipse">
              <a:avLst/>
            </a:prstGeom>
            <a:solidFill>
              <a:srgbClr val="FFFFFF"/>
            </a:solidFill>
            <a:ln w="0">
              <a:solidFill>
                <a:srgbClr val="000000"/>
              </a:solidFill>
              <a:round/>
              <a:headEnd/>
              <a:tailEnd/>
            </a:ln>
          </p:spPr>
          <p:txBody>
            <a:bodyPr/>
            <a:lstStyle/>
            <a:p>
              <a:endParaRPr lang="en-US"/>
            </a:p>
          </p:txBody>
        </p:sp>
        <p:sp>
          <p:nvSpPr>
            <p:cNvPr id="43944" name="Oval 653"/>
            <p:cNvSpPr>
              <a:spLocks noChangeArrowheads="1"/>
            </p:cNvSpPr>
            <p:nvPr/>
          </p:nvSpPr>
          <p:spPr bwMode="auto">
            <a:xfrm>
              <a:off x="4738" y="3525"/>
              <a:ext cx="46" cy="46"/>
            </a:xfrm>
            <a:prstGeom prst="ellipse">
              <a:avLst/>
            </a:prstGeom>
            <a:solidFill>
              <a:srgbClr val="FFFFFF"/>
            </a:solidFill>
            <a:ln w="0">
              <a:solidFill>
                <a:srgbClr val="000000"/>
              </a:solidFill>
              <a:round/>
              <a:headEnd/>
              <a:tailEnd/>
            </a:ln>
          </p:spPr>
          <p:txBody>
            <a:bodyPr/>
            <a:lstStyle/>
            <a:p>
              <a:endParaRPr lang="en-US"/>
            </a:p>
          </p:txBody>
        </p:sp>
        <p:sp>
          <p:nvSpPr>
            <p:cNvPr id="43945" name="Oval 654"/>
            <p:cNvSpPr>
              <a:spLocks noChangeArrowheads="1"/>
            </p:cNvSpPr>
            <p:nvPr/>
          </p:nvSpPr>
          <p:spPr bwMode="auto">
            <a:xfrm>
              <a:off x="4899" y="3326"/>
              <a:ext cx="45" cy="45"/>
            </a:xfrm>
            <a:prstGeom prst="ellipse">
              <a:avLst/>
            </a:prstGeom>
            <a:solidFill>
              <a:srgbClr val="FFFFFF"/>
            </a:solidFill>
            <a:ln w="0">
              <a:solidFill>
                <a:srgbClr val="000000"/>
              </a:solidFill>
              <a:round/>
              <a:headEnd/>
              <a:tailEnd/>
            </a:ln>
          </p:spPr>
          <p:txBody>
            <a:bodyPr/>
            <a:lstStyle/>
            <a:p>
              <a:endParaRPr lang="en-US"/>
            </a:p>
          </p:txBody>
        </p:sp>
        <p:sp>
          <p:nvSpPr>
            <p:cNvPr id="43946" name="Oval 655"/>
            <p:cNvSpPr>
              <a:spLocks noChangeArrowheads="1"/>
            </p:cNvSpPr>
            <p:nvPr/>
          </p:nvSpPr>
          <p:spPr bwMode="auto">
            <a:xfrm>
              <a:off x="5006" y="3201"/>
              <a:ext cx="46" cy="46"/>
            </a:xfrm>
            <a:prstGeom prst="ellipse">
              <a:avLst/>
            </a:prstGeom>
            <a:solidFill>
              <a:srgbClr val="FFFFFF"/>
            </a:solidFill>
            <a:ln w="0">
              <a:solidFill>
                <a:srgbClr val="000000"/>
              </a:solidFill>
              <a:round/>
              <a:headEnd/>
              <a:tailEnd/>
            </a:ln>
          </p:spPr>
          <p:txBody>
            <a:bodyPr/>
            <a:lstStyle/>
            <a:p>
              <a:endParaRPr lang="en-US"/>
            </a:p>
          </p:txBody>
        </p:sp>
        <p:sp>
          <p:nvSpPr>
            <p:cNvPr id="43947" name="Oval 656"/>
            <p:cNvSpPr>
              <a:spLocks noChangeArrowheads="1"/>
            </p:cNvSpPr>
            <p:nvPr/>
          </p:nvSpPr>
          <p:spPr bwMode="auto">
            <a:xfrm>
              <a:off x="5114" y="3201"/>
              <a:ext cx="46" cy="46"/>
            </a:xfrm>
            <a:prstGeom prst="ellipse">
              <a:avLst/>
            </a:prstGeom>
            <a:solidFill>
              <a:srgbClr val="FFFFFF"/>
            </a:solidFill>
            <a:ln w="0">
              <a:solidFill>
                <a:srgbClr val="000000"/>
              </a:solidFill>
              <a:round/>
              <a:headEnd/>
              <a:tailEnd/>
            </a:ln>
          </p:spPr>
          <p:txBody>
            <a:bodyPr/>
            <a:lstStyle/>
            <a:p>
              <a:endParaRPr lang="en-US"/>
            </a:p>
          </p:txBody>
        </p:sp>
        <p:sp>
          <p:nvSpPr>
            <p:cNvPr id="43948" name="Oval 657"/>
            <p:cNvSpPr>
              <a:spLocks noChangeArrowheads="1"/>
            </p:cNvSpPr>
            <p:nvPr/>
          </p:nvSpPr>
          <p:spPr bwMode="auto">
            <a:xfrm>
              <a:off x="5223" y="3109"/>
              <a:ext cx="45" cy="45"/>
            </a:xfrm>
            <a:prstGeom prst="ellipse">
              <a:avLst/>
            </a:prstGeom>
            <a:solidFill>
              <a:srgbClr val="FFFFFF"/>
            </a:solidFill>
            <a:ln w="0">
              <a:solidFill>
                <a:srgbClr val="000000"/>
              </a:solidFill>
              <a:round/>
              <a:headEnd/>
              <a:tailEnd/>
            </a:ln>
          </p:spPr>
          <p:txBody>
            <a:bodyPr/>
            <a:lstStyle/>
            <a:p>
              <a:endParaRPr lang="en-US"/>
            </a:p>
          </p:txBody>
        </p:sp>
        <p:sp>
          <p:nvSpPr>
            <p:cNvPr id="43949" name="Oval 658"/>
            <p:cNvSpPr>
              <a:spLocks noChangeArrowheads="1"/>
            </p:cNvSpPr>
            <p:nvPr/>
          </p:nvSpPr>
          <p:spPr bwMode="auto">
            <a:xfrm>
              <a:off x="5383" y="3001"/>
              <a:ext cx="45" cy="45"/>
            </a:xfrm>
            <a:prstGeom prst="ellipse">
              <a:avLst/>
            </a:prstGeom>
            <a:solidFill>
              <a:srgbClr val="FFFFFF"/>
            </a:solidFill>
            <a:ln w="0">
              <a:solidFill>
                <a:srgbClr val="000000"/>
              </a:solidFill>
              <a:round/>
              <a:headEnd/>
              <a:tailEnd/>
            </a:ln>
          </p:spPr>
          <p:txBody>
            <a:bodyPr/>
            <a:lstStyle/>
            <a:p>
              <a:endParaRPr lang="en-US"/>
            </a:p>
          </p:txBody>
        </p:sp>
        <p:sp>
          <p:nvSpPr>
            <p:cNvPr id="43950" name="Oval 659"/>
            <p:cNvSpPr>
              <a:spLocks noChangeArrowheads="1"/>
            </p:cNvSpPr>
            <p:nvPr/>
          </p:nvSpPr>
          <p:spPr bwMode="auto">
            <a:xfrm>
              <a:off x="5491" y="2824"/>
              <a:ext cx="45" cy="45"/>
            </a:xfrm>
            <a:prstGeom prst="ellipse">
              <a:avLst/>
            </a:prstGeom>
            <a:solidFill>
              <a:srgbClr val="FFFFFF"/>
            </a:solidFill>
            <a:ln w="0">
              <a:solidFill>
                <a:srgbClr val="000000"/>
              </a:solidFill>
              <a:round/>
              <a:headEnd/>
              <a:tailEnd/>
            </a:ln>
          </p:spPr>
          <p:txBody>
            <a:bodyPr/>
            <a:lstStyle/>
            <a:p>
              <a:endParaRPr lang="en-US"/>
            </a:p>
          </p:txBody>
        </p:sp>
        <p:sp>
          <p:nvSpPr>
            <p:cNvPr id="43951" name="Oval 660"/>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952" name="Oval 661"/>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953" name="Oval 662"/>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954" name="Oval 663"/>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955" name="Oval 664"/>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3956" name="Oval 665"/>
            <p:cNvSpPr>
              <a:spLocks noChangeArrowheads="1"/>
            </p:cNvSpPr>
            <p:nvPr/>
          </p:nvSpPr>
          <p:spPr bwMode="auto">
            <a:xfrm>
              <a:off x="4094" y="3783"/>
              <a:ext cx="46" cy="45"/>
            </a:xfrm>
            <a:prstGeom prst="ellipse">
              <a:avLst/>
            </a:prstGeom>
            <a:noFill/>
            <a:ln w="3175" cap="rnd">
              <a:solidFill>
                <a:srgbClr val="000000"/>
              </a:solidFill>
              <a:round/>
              <a:headEnd/>
              <a:tailEnd/>
            </a:ln>
          </p:spPr>
          <p:txBody>
            <a:bodyPr/>
            <a:lstStyle/>
            <a:p>
              <a:endParaRPr lang="en-US"/>
            </a:p>
          </p:txBody>
        </p:sp>
        <p:sp>
          <p:nvSpPr>
            <p:cNvPr id="43957" name="Oval 666"/>
            <p:cNvSpPr>
              <a:spLocks noChangeArrowheads="1"/>
            </p:cNvSpPr>
            <p:nvPr/>
          </p:nvSpPr>
          <p:spPr bwMode="auto">
            <a:xfrm>
              <a:off x="4253" y="3764"/>
              <a:ext cx="45" cy="47"/>
            </a:xfrm>
            <a:prstGeom prst="ellipse">
              <a:avLst/>
            </a:prstGeom>
            <a:noFill/>
            <a:ln w="3175" cap="rnd">
              <a:solidFill>
                <a:srgbClr val="000000"/>
              </a:solidFill>
              <a:round/>
              <a:headEnd/>
              <a:tailEnd/>
            </a:ln>
          </p:spPr>
          <p:txBody>
            <a:bodyPr/>
            <a:lstStyle/>
            <a:p>
              <a:endParaRPr lang="en-US"/>
            </a:p>
          </p:txBody>
        </p:sp>
        <p:sp>
          <p:nvSpPr>
            <p:cNvPr id="43958" name="Oval 667"/>
            <p:cNvSpPr>
              <a:spLocks noChangeArrowheads="1"/>
            </p:cNvSpPr>
            <p:nvPr/>
          </p:nvSpPr>
          <p:spPr bwMode="auto">
            <a:xfrm>
              <a:off x="4362" y="3651"/>
              <a:ext cx="46" cy="46"/>
            </a:xfrm>
            <a:prstGeom prst="ellipse">
              <a:avLst/>
            </a:prstGeom>
            <a:noFill/>
            <a:ln w="3175" cap="rnd">
              <a:solidFill>
                <a:srgbClr val="000000"/>
              </a:solidFill>
              <a:round/>
              <a:headEnd/>
              <a:tailEnd/>
            </a:ln>
          </p:spPr>
          <p:txBody>
            <a:bodyPr/>
            <a:lstStyle/>
            <a:p>
              <a:endParaRPr lang="en-US"/>
            </a:p>
          </p:txBody>
        </p:sp>
        <p:sp>
          <p:nvSpPr>
            <p:cNvPr id="43959" name="Oval 668"/>
            <p:cNvSpPr>
              <a:spLocks noChangeArrowheads="1"/>
            </p:cNvSpPr>
            <p:nvPr/>
          </p:nvSpPr>
          <p:spPr bwMode="auto">
            <a:xfrm>
              <a:off x="4470" y="3628"/>
              <a:ext cx="46" cy="45"/>
            </a:xfrm>
            <a:prstGeom prst="ellipse">
              <a:avLst/>
            </a:prstGeom>
            <a:noFill/>
            <a:ln w="3175" cap="rnd">
              <a:solidFill>
                <a:srgbClr val="000000"/>
              </a:solidFill>
              <a:round/>
              <a:headEnd/>
              <a:tailEnd/>
            </a:ln>
          </p:spPr>
          <p:txBody>
            <a:bodyPr/>
            <a:lstStyle/>
            <a:p>
              <a:endParaRPr lang="en-US"/>
            </a:p>
          </p:txBody>
        </p:sp>
        <p:sp>
          <p:nvSpPr>
            <p:cNvPr id="43960" name="Oval 669"/>
            <p:cNvSpPr>
              <a:spLocks noChangeArrowheads="1"/>
            </p:cNvSpPr>
            <p:nvPr/>
          </p:nvSpPr>
          <p:spPr bwMode="auto">
            <a:xfrm>
              <a:off x="4630" y="3543"/>
              <a:ext cx="46" cy="46"/>
            </a:xfrm>
            <a:prstGeom prst="ellipse">
              <a:avLst/>
            </a:prstGeom>
            <a:noFill/>
            <a:ln w="3175" cap="rnd">
              <a:solidFill>
                <a:srgbClr val="000000"/>
              </a:solidFill>
              <a:round/>
              <a:headEnd/>
              <a:tailEnd/>
            </a:ln>
          </p:spPr>
          <p:txBody>
            <a:bodyPr/>
            <a:lstStyle/>
            <a:p>
              <a:endParaRPr lang="en-US"/>
            </a:p>
          </p:txBody>
        </p:sp>
        <p:sp>
          <p:nvSpPr>
            <p:cNvPr id="43961" name="Oval 670"/>
            <p:cNvSpPr>
              <a:spLocks noChangeArrowheads="1"/>
            </p:cNvSpPr>
            <p:nvPr/>
          </p:nvSpPr>
          <p:spPr bwMode="auto">
            <a:xfrm>
              <a:off x="4738" y="3525"/>
              <a:ext cx="46" cy="46"/>
            </a:xfrm>
            <a:prstGeom prst="ellipse">
              <a:avLst/>
            </a:prstGeom>
            <a:noFill/>
            <a:ln w="3175" cap="rnd">
              <a:solidFill>
                <a:srgbClr val="000000"/>
              </a:solidFill>
              <a:round/>
              <a:headEnd/>
              <a:tailEnd/>
            </a:ln>
          </p:spPr>
          <p:txBody>
            <a:bodyPr/>
            <a:lstStyle/>
            <a:p>
              <a:endParaRPr lang="en-US"/>
            </a:p>
          </p:txBody>
        </p:sp>
        <p:sp>
          <p:nvSpPr>
            <p:cNvPr id="43962" name="Oval 671"/>
            <p:cNvSpPr>
              <a:spLocks noChangeArrowheads="1"/>
            </p:cNvSpPr>
            <p:nvPr/>
          </p:nvSpPr>
          <p:spPr bwMode="auto">
            <a:xfrm>
              <a:off x="4899" y="3326"/>
              <a:ext cx="45" cy="45"/>
            </a:xfrm>
            <a:prstGeom prst="ellipse">
              <a:avLst/>
            </a:prstGeom>
            <a:noFill/>
            <a:ln w="3175" cap="rnd">
              <a:solidFill>
                <a:srgbClr val="000000"/>
              </a:solidFill>
              <a:round/>
              <a:headEnd/>
              <a:tailEnd/>
            </a:ln>
          </p:spPr>
          <p:txBody>
            <a:bodyPr/>
            <a:lstStyle/>
            <a:p>
              <a:endParaRPr lang="en-US"/>
            </a:p>
          </p:txBody>
        </p:sp>
        <p:sp>
          <p:nvSpPr>
            <p:cNvPr id="43963" name="Oval 672"/>
            <p:cNvSpPr>
              <a:spLocks noChangeArrowheads="1"/>
            </p:cNvSpPr>
            <p:nvPr/>
          </p:nvSpPr>
          <p:spPr bwMode="auto">
            <a:xfrm>
              <a:off x="5006" y="3201"/>
              <a:ext cx="46" cy="46"/>
            </a:xfrm>
            <a:prstGeom prst="ellipse">
              <a:avLst/>
            </a:prstGeom>
            <a:noFill/>
            <a:ln w="3175" cap="rnd">
              <a:solidFill>
                <a:srgbClr val="000000"/>
              </a:solidFill>
              <a:round/>
              <a:headEnd/>
              <a:tailEnd/>
            </a:ln>
          </p:spPr>
          <p:txBody>
            <a:bodyPr/>
            <a:lstStyle/>
            <a:p>
              <a:endParaRPr lang="en-US"/>
            </a:p>
          </p:txBody>
        </p:sp>
        <p:sp>
          <p:nvSpPr>
            <p:cNvPr id="43964" name="Oval 673"/>
            <p:cNvSpPr>
              <a:spLocks noChangeArrowheads="1"/>
            </p:cNvSpPr>
            <p:nvPr/>
          </p:nvSpPr>
          <p:spPr bwMode="auto">
            <a:xfrm>
              <a:off x="5114" y="3201"/>
              <a:ext cx="46" cy="46"/>
            </a:xfrm>
            <a:prstGeom prst="ellipse">
              <a:avLst/>
            </a:prstGeom>
            <a:noFill/>
            <a:ln w="3175" cap="rnd">
              <a:solidFill>
                <a:srgbClr val="000000"/>
              </a:solidFill>
              <a:round/>
              <a:headEnd/>
              <a:tailEnd/>
            </a:ln>
          </p:spPr>
          <p:txBody>
            <a:bodyPr/>
            <a:lstStyle/>
            <a:p>
              <a:endParaRPr lang="en-US"/>
            </a:p>
          </p:txBody>
        </p:sp>
        <p:sp>
          <p:nvSpPr>
            <p:cNvPr id="43965" name="Oval 674"/>
            <p:cNvSpPr>
              <a:spLocks noChangeArrowheads="1"/>
            </p:cNvSpPr>
            <p:nvPr/>
          </p:nvSpPr>
          <p:spPr bwMode="auto">
            <a:xfrm>
              <a:off x="5223" y="3109"/>
              <a:ext cx="45" cy="45"/>
            </a:xfrm>
            <a:prstGeom prst="ellipse">
              <a:avLst/>
            </a:prstGeom>
            <a:noFill/>
            <a:ln w="3175" cap="rnd">
              <a:solidFill>
                <a:srgbClr val="000000"/>
              </a:solidFill>
              <a:round/>
              <a:headEnd/>
              <a:tailEnd/>
            </a:ln>
          </p:spPr>
          <p:txBody>
            <a:bodyPr/>
            <a:lstStyle/>
            <a:p>
              <a:endParaRPr lang="en-US"/>
            </a:p>
          </p:txBody>
        </p:sp>
        <p:sp>
          <p:nvSpPr>
            <p:cNvPr id="43966" name="Oval 675"/>
            <p:cNvSpPr>
              <a:spLocks noChangeArrowheads="1"/>
            </p:cNvSpPr>
            <p:nvPr/>
          </p:nvSpPr>
          <p:spPr bwMode="auto">
            <a:xfrm>
              <a:off x="5383" y="3001"/>
              <a:ext cx="45" cy="45"/>
            </a:xfrm>
            <a:prstGeom prst="ellipse">
              <a:avLst/>
            </a:prstGeom>
            <a:noFill/>
            <a:ln w="3175" cap="rnd">
              <a:solidFill>
                <a:srgbClr val="000000"/>
              </a:solidFill>
              <a:round/>
              <a:headEnd/>
              <a:tailEnd/>
            </a:ln>
          </p:spPr>
          <p:txBody>
            <a:bodyPr/>
            <a:lstStyle/>
            <a:p>
              <a:endParaRPr lang="en-US"/>
            </a:p>
          </p:txBody>
        </p:sp>
        <p:sp>
          <p:nvSpPr>
            <p:cNvPr id="43967" name="Oval 676"/>
            <p:cNvSpPr>
              <a:spLocks noChangeArrowheads="1"/>
            </p:cNvSpPr>
            <p:nvPr/>
          </p:nvSpPr>
          <p:spPr bwMode="auto">
            <a:xfrm>
              <a:off x="5491" y="2824"/>
              <a:ext cx="45" cy="45"/>
            </a:xfrm>
            <a:prstGeom prst="ellipse">
              <a:avLst/>
            </a:prstGeom>
            <a:noFill/>
            <a:ln w="3175" cap="rnd">
              <a:solidFill>
                <a:srgbClr val="000000"/>
              </a:solidFill>
              <a:round/>
              <a:headEnd/>
              <a:tailEnd/>
            </a:ln>
          </p:spPr>
          <p:txBody>
            <a:bodyPr/>
            <a:lstStyle/>
            <a:p>
              <a:endParaRPr lang="en-US"/>
            </a:p>
          </p:txBody>
        </p:sp>
        <p:sp>
          <p:nvSpPr>
            <p:cNvPr id="43968" name="Oval 677"/>
            <p:cNvSpPr>
              <a:spLocks noChangeArrowheads="1"/>
            </p:cNvSpPr>
            <p:nvPr/>
          </p:nvSpPr>
          <p:spPr bwMode="auto">
            <a:xfrm>
              <a:off x="3501"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69" name="Oval 678"/>
            <p:cNvSpPr>
              <a:spLocks noChangeArrowheads="1"/>
            </p:cNvSpPr>
            <p:nvPr/>
          </p:nvSpPr>
          <p:spPr bwMode="auto">
            <a:xfrm>
              <a:off x="3609"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70" name="Oval 679"/>
            <p:cNvSpPr>
              <a:spLocks noChangeArrowheads="1"/>
            </p:cNvSpPr>
            <p:nvPr/>
          </p:nvSpPr>
          <p:spPr bwMode="auto">
            <a:xfrm>
              <a:off x="3718" y="3799"/>
              <a:ext cx="46" cy="46"/>
            </a:xfrm>
            <a:prstGeom prst="ellipse">
              <a:avLst/>
            </a:prstGeom>
            <a:solidFill>
              <a:srgbClr val="FFFFFF"/>
            </a:solidFill>
            <a:ln w="0">
              <a:solidFill>
                <a:srgbClr val="000000"/>
              </a:solidFill>
              <a:round/>
              <a:headEnd/>
              <a:tailEnd/>
            </a:ln>
          </p:spPr>
          <p:txBody>
            <a:bodyPr/>
            <a:lstStyle/>
            <a:p>
              <a:endParaRPr lang="en-US"/>
            </a:p>
          </p:txBody>
        </p:sp>
        <p:sp>
          <p:nvSpPr>
            <p:cNvPr id="43971" name="Oval 680"/>
            <p:cNvSpPr>
              <a:spLocks noChangeArrowheads="1"/>
            </p:cNvSpPr>
            <p:nvPr/>
          </p:nvSpPr>
          <p:spPr bwMode="auto">
            <a:xfrm>
              <a:off x="3877"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72" name="Oval 681"/>
            <p:cNvSpPr>
              <a:spLocks noChangeArrowheads="1"/>
            </p:cNvSpPr>
            <p:nvPr/>
          </p:nvSpPr>
          <p:spPr bwMode="auto">
            <a:xfrm>
              <a:off x="3985" y="3799"/>
              <a:ext cx="47" cy="46"/>
            </a:xfrm>
            <a:prstGeom prst="ellipse">
              <a:avLst/>
            </a:prstGeom>
            <a:solidFill>
              <a:srgbClr val="FFFFFF"/>
            </a:solidFill>
            <a:ln w="0">
              <a:solidFill>
                <a:srgbClr val="000000"/>
              </a:solidFill>
              <a:round/>
              <a:headEnd/>
              <a:tailEnd/>
            </a:ln>
          </p:spPr>
          <p:txBody>
            <a:bodyPr/>
            <a:lstStyle/>
            <a:p>
              <a:endParaRPr lang="en-US"/>
            </a:p>
          </p:txBody>
        </p:sp>
        <p:sp>
          <p:nvSpPr>
            <p:cNvPr id="43973" name="Oval 682"/>
            <p:cNvSpPr>
              <a:spLocks noChangeArrowheads="1"/>
            </p:cNvSpPr>
            <p:nvPr/>
          </p:nvSpPr>
          <p:spPr bwMode="auto">
            <a:xfrm>
              <a:off x="4094" y="3799"/>
              <a:ext cx="46" cy="46"/>
            </a:xfrm>
            <a:prstGeom prst="ellipse">
              <a:avLst/>
            </a:prstGeom>
            <a:solidFill>
              <a:srgbClr val="FFFFFF"/>
            </a:solidFill>
            <a:ln w="0">
              <a:solidFill>
                <a:srgbClr val="000000"/>
              </a:solidFill>
              <a:round/>
              <a:headEnd/>
              <a:tailEnd/>
            </a:ln>
          </p:spPr>
          <p:txBody>
            <a:bodyPr/>
            <a:lstStyle/>
            <a:p>
              <a:endParaRPr lang="en-US"/>
            </a:p>
          </p:txBody>
        </p:sp>
        <p:sp>
          <p:nvSpPr>
            <p:cNvPr id="43974" name="Oval 683"/>
            <p:cNvSpPr>
              <a:spLocks noChangeArrowheads="1"/>
            </p:cNvSpPr>
            <p:nvPr/>
          </p:nvSpPr>
          <p:spPr bwMode="auto">
            <a:xfrm>
              <a:off x="4253" y="3799"/>
              <a:ext cx="45" cy="46"/>
            </a:xfrm>
            <a:prstGeom prst="ellipse">
              <a:avLst/>
            </a:prstGeom>
            <a:solidFill>
              <a:srgbClr val="FFFFFF"/>
            </a:solidFill>
            <a:ln w="0">
              <a:solidFill>
                <a:srgbClr val="000000"/>
              </a:solidFill>
              <a:round/>
              <a:headEnd/>
              <a:tailEnd/>
            </a:ln>
          </p:spPr>
          <p:txBody>
            <a:bodyPr/>
            <a:lstStyle/>
            <a:p>
              <a:endParaRPr lang="en-US"/>
            </a:p>
          </p:txBody>
        </p:sp>
        <p:sp>
          <p:nvSpPr>
            <p:cNvPr id="43975" name="Oval 684"/>
            <p:cNvSpPr>
              <a:spLocks noChangeArrowheads="1"/>
            </p:cNvSpPr>
            <p:nvPr/>
          </p:nvSpPr>
          <p:spPr bwMode="auto">
            <a:xfrm>
              <a:off x="4362" y="3788"/>
              <a:ext cx="46" cy="45"/>
            </a:xfrm>
            <a:prstGeom prst="ellipse">
              <a:avLst/>
            </a:prstGeom>
            <a:solidFill>
              <a:srgbClr val="FFFFFF"/>
            </a:solidFill>
            <a:ln w="0">
              <a:solidFill>
                <a:srgbClr val="000000"/>
              </a:solidFill>
              <a:round/>
              <a:headEnd/>
              <a:tailEnd/>
            </a:ln>
          </p:spPr>
          <p:txBody>
            <a:bodyPr/>
            <a:lstStyle/>
            <a:p>
              <a:endParaRPr lang="en-US"/>
            </a:p>
          </p:txBody>
        </p:sp>
        <p:sp>
          <p:nvSpPr>
            <p:cNvPr id="43976" name="Oval 685"/>
            <p:cNvSpPr>
              <a:spLocks noChangeArrowheads="1"/>
            </p:cNvSpPr>
            <p:nvPr/>
          </p:nvSpPr>
          <p:spPr bwMode="auto">
            <a:xfrm>
              <a:off x="4470" y="3788"/>
              <a:ext cx="46" cy="45"/>
            </a:xfrm>
            <a:prstGeom prst="ellipse">
              <a:avLst/>
            </a:prstGeom>
            <a:solidFill>
              <a:srgbClr val="FFFFFF"/>
            </a:solidFill>
            <a:ln w="0">
              <a:solidFill>
                <a:srgbClr val="000000"/>
              </a:solidFill>
              <a:round/>
              <a:headEnd/>
              <a:tailEnd/>
            </a:ln>
          </p:spPr>
          <p:txBody>
            <a:bodyPr/>
            <a:lstStyle/>
            <a:p>
              <a:endParaRPr lang="en-US"/>
            </a:p>
          </p:txBody>
        </p:sp>
        <p:sp>
          <p:nvSpPr>
            <p:cNvPr id="43977" name="Oval 686"/>
            <p:cNvSpPr>
              <a:spLocks noChangeArrowheads="1"/>
            </p:cNvSpPr>
            <p:nvPr/>
          </p:nvSpPr>
          <p:spPr bwMode="auto">
            <a:xfrm>
              <a:off x="4630" y="3788"/>
              <a:ext cx="46" cy="45"/>
            </a:xfrm>
            <a:prstGeom prst="ellipse">
              <a:avLst/>
            </a:prstGeom>
            <a:solidFill>
              <a:srgbClr val="FFFFFF"/>
            </a:solidFill>
            <a:ln w="0">
              <a:solidFill>
                <a:srgbClr val="000000"/>
              </a:solidFill>
              <a:round/>
              <a:headEnd/>
              <a:tailEnd/>
            </a:ln>
          </p:spPr>
          <p:txBody>
            <a:bodyPr/>
            <a:lstStyle/>
            <a:p>
              <a:endParaRPr lang="en-US"/>
            </a:p>
          </p:txBody>
        </p:sp>
        <p:sp>
          <p:nvSpPr>
            <p:cNvPr id="43978" name="Oval 687"/>
            <p:cNvSpPr>
              <a:spLocks noChangeArrowheads="1"/>
            </p:cNvSpPr>
            <p:nvPr/>
          </p:nvSpPr>
          <p:spPr bwMode="auto">
            <a:xfrm>
              <a:off x="4738" y="3737"/>
              <a:ext cx="46" cy="46"/>
            </a:xfrm>
            <a:prstGeom prst="ellipse">
              <a:avLst/>
            </a:prstGeom>
            <a:solidFill>
              <a:srgbClr val="FFFFFF"/>
            </a:solidFill>
            <a:ln w="0">
              <a:solidFill>
                <a:srgbClr val="000000"/>
              </a:solidFill>
              <a:round/>
              <a:headEnd/>
              <a:tailEnd/>
            </a:ln>
          </p:spPr>
          <p:txBody>
            <a:bodyPr/>
            <a:lstStyle/>
            <a:p>
              <a:endParaRPr lang="en-US"/>
            </a:p>
          </p:txBody>
        </p:sp>
        <p:sp>
          <p:nvSpPr>
            <p:cNvPr id="43979" name="Oval 688"/>
            <p:cNvSpPr>
              <a:spLocks noChangeArrowheads="1"/>
            </p:cNvSpPr>
            <p:nvPr/>
          </p:nvSpPr>
          <p:spPr bwMode="auto">
            <a:xfrm>
              <a:off x="4899" y="3737"/>
              <a:ext cx="45" cy="46"/>
            </a:xfrm>
            <a:prstGeom prst="ellipse">
              <a:avLst/>
            </a:prstGeom>
            <a:solidFill>
              <a:srgbClr val="FFFFFF"/>
            </a:solidFill>
            <a:ln w="0">
              <a:solidFill>
                <a:srgbClr val="000000"/>
              </a:solidFill>
              <a:round/>
              <a:headEnd/>
              <a:tailEnd/>
            </a:ln>
          </p:spPr>
          <p:txBody>
            <a:bodyPr/>
            <a:lstStyle/>
            <a:p>
              <a:endParaRPr lang="en-US"/>
            </a:p>
          </p:txBody>
        </p:sp>
        <p:sp>
          <p:nvSpPr>
            <p:cNvPr id="43980" name="Oval 689"/>
            <p:cNvSpPr>
              <a:spLocks noChangeArrowheads="1"/>
            </p:cNvSpPr>
            <p:nvPr/>
          </p:nvSpPr>
          <p:spPr bwMode="auto">
            <a:xfrm>
              <a:off x="5006" y="3737"/>
              <a:ext cx="46" cy="46"/>
            </a:xfrm>
            <a:prstGeom prst="ellipse">
              <a:avLst/>
            </a:prstGeom>
            <a:solidFill>
              <a:srgbClr val="FFFFFF"/>
            </a:solidFill>
            <a:ln w="0">
              <a:solidFill>
                <a:srgbClr val="000000"/>
              </a:solidFill>
              <a:round/>
              <a:headEnd/>
              <a:tailEnd/>
            </a:ln>
          </p:spPr>
          <p:txBody>
            <a:bodyPr/>
            <a:lstStyle/>
            <a:p>
              <a:endParaRPr lang="en-US"/>
            </a:p>
          </p:txBody>
        </p:sp>
        <p:sp>
          <p:nvSpPr>
            <p:cNvPr id="43981" name="Oval 690"/>
            <p:cNvSpPr>
              <a:spLocks noChangeArrowheads="1"/>
            </p:cNvSpPr>
            <p:nvPr/>
          </p:nvSpPr>
          <p:spPr bwMode="auto">
            <a:xfrm>
              <a:off x="5114" y="3737"/>
              <a:ext cx="46" cy="46"/>
            </a:xfrm>
            <a:prstGeom prst="ellipse">
              <a:avLst/>
            </a:prstGeom>
            <a:solidFill>
              <a:srgbClr val="FFFFFF"/>
            </a:solidFill>
            <a:ln w="0">
              <a:solidFill>
                <a:srgbClr val="000000"/>
              </a:solidFill>
              <a:round/>
              <a:headEnd/>
              <a:tailEnd/>
            </a:ln>
          </p:spPr>
          <p:txBody>
            <a:bodyPr/>
            <a:lstStyle/>
            <a:p>
              <a:endParaRPr lang="en-US"/>
            </a:p>
          </p:txBody>
        </p:sp>
        <p:sp>
          <p:nvSpPr>
            <p:cNvPr id="43982" name="Oval 691"/>
            <p:cNvSpPr>
              <a:spLocks noChangeArrowheads="1"/>
            </p:cNvSpPr>
            <p:nvPr/>
          </p:nvSpPr>
          <p:spPr bwMode="auto">
            <a:xfrm>
              <a:off x="5223" y="3737"/>
              <a:ext cx="45" cy="46"/>
            </a:xfrm>
            <a:prstGeom prst="ellipse">
              <a:avLst/>
            </a:prstGeom>
            <a:solidFill>
              <a:srgbClr val="FFFFFF"/>
            </a:solidFill>
            <a:ln w="0">
              <a:solidFill>
                <a:srgbClr val="000000"/>
              </a:solidFill>
              <a:round/>
              <a:headEnd/>
              <a:tailEnd/>
            </a:ln>
          </p:spPr>
          <p:txBody>
            <a:bodyPr/>
            <a:lstStyle/>
            <a:p>
              <a:endParaRPr lang="en-US"/>
            </a:p>
          </p:txBody>
        </p:sp>
        <p:sp>
          <p:nvSpPr>
            <p:cNvPr id="43983" name="Oval 692"/>
            <p:cNvSpPr>
              <a:spLocks noChangeArrowheads="1"/>
            </p:cNvSpPr>
            <p:nvPr/>
          </p:nvSpPr>
          <p:spPr bwMode="auto">
            <a:xfrm>
              <a:off x="5383" y="3737"/>
              <a:ext cx="45" cy="46"/>
            </a:xfrm>
            <a:prstGeom prst="ellipse">
              <a:avLst/>
            </a:prstGeom>
            <a:solidFill>
              <a:srgbClr val="FFFFFF"/>
            </a:solidFill>
            <a:ln w="0">
              <a:solidFill>
                <a:srgbClr val="000000"/>
              </a:solidFill>
              <a:round/>
              <a:headEnd/>
              <a:tailEnd/>
            </a:ln>
          </p:spPr>
          <p:txBody>
            <a:bodyPr/>
            <a:lstStyle/>
            <a:p>
              <a:endParaRPr lang="en-US"/>
            </a:p>
          </p:txBody>
        </p:sp>
        <p:sp>
          <p:nvSpPr>
            <p:cNvPr id="43984" name="Oval 693"/>
            <p:cNvSpPr>
              <a:spLocks noChangeArrowheads="1"/>
            </p:cNvSpPr>
            <p:nvPr/>
          </p:nvSpPr>
          <p:spPr bwMode="auto">
            <a:xfrm>
              <a:off x="5491" y="3737"/>
              <a:ext cx="45" cy="46"/>
            </a:xfrm>
            <a:prstGeom prst="ellipse">
              <a:avLst/>
            </a:prstGeom>
            <a:solidFill>
              <a:srgbClr val="FFFFFF"/>
            </a:solidFill>
            <a:ln w="0">
              <a:solidFill>
                <a:srgbClr val="000000"/>
              </a:solidFill>
              <a:round/>
              <a:headEnd/>
              <a:tailEnd/>
            </a:ln>
          </p:spPr>
          <p:txBody>
            <a:bodyPr/>
            <a:lstStyle/>
            <a:p>
              <a:endParaRPr lang="en-US"/>
            </a:p>
          </p:txBody>
        </p:sp>
        <p:sp>
          <p:nvSpPr>
            <p:cNvPr id="43985" name="Oval 694"/>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3986" name="Oval 695"/>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3987" name="Oval 696"/>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3988" name="Oval 697"/>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3989" name="Oval 698"/>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3990" name="Oval 699"/>
            <p:cNvSpPr>
              <a:spLocks noChangeArrowheads="1"/>
            </p:cNvSpPr>
            <p:nvPr/>
          </p:nvSpPr>
          <p:spPr bwMode="auto">
            <a:xfrm>
              <a:off x="4094" y="3799"/>
              <a:ext cx="46" cy="46"/>
            </a:xfrm>
            <a:prstGeom prst="ellipse">
              <a:avLst/>
            </a:prstGeom>
            <a:noFill/>
            <a:ln w="3175" cap="rnd">
              <a:solidFill>
                <a:srgbClr val="000000"/>
              </a:solidFill>
              <a:round/>
              <a:headEnd/>
              <a:tailEnd/>
            </a:ln>
          </p:spPr>
          <p:txBody>
            <a:bodyPr/>
            <a:lstStyle/>
            <a:p>
              <a:endParaRPr lang="en-US"/>
            </a:p>
          </p:txBody>
        </p:sp>
        <p:sp>
          <p:nvSpPr>
            <p:cNvPr id="43991" name="Oval 700"/>
            <p:cNvSpPr>
              <a:spLocks noChangeArrowheads="1"/>
            </p:cNvSpPr>
            <p:nvPr/>
          </p:nvSpPr>
          <p:spPr bwMode="auto">
            <a:xfrm>
              <a:off x="4253" y="3799"/>
              <a:ext cx="45" cy="46"/>
            </a:xfrm>
            <a:prstGeom prst="ellipse">
              <a:avLst/>
            </a:prstGeom>
            <a:noFill/>
            <a:ln w="3175" cap="rnd">
              <a:solidFill>
                <a:srgbClr val="000000"/>
              </a:solidFill>
              <a:round/>
              <a:headEnd/>
              <a:tailEnd/>
            </a:ln>
          </p:spPr>
          <p:txBody>
            <a:bodyPr/>
            <a:lstStyle/>
            <a:p>
              <a:endParaRPr lang="en-US"/>
            </a:p>
          </p:txBody>
        </p:sp>
        <p:sp>
          <p:nvSpPr>
            <p:cNvPr id="43992" name="Oval 701"/>
            <p:cNvSpPr>
              <a:spLocks noChangeArrowheads="1"/>
            </p:cNvSpPr>
            <p:nvPr/>
          </p:nvSpPr>
          <p:spPr bwMode="auto">
            <a:xfrm>
              <a:off x="4362" y="3788"/>
              <a:ext cx="46" cy="45"/>
            </a:xfrm>
            <a:prstGeom prst="ellipse">
              <a:avLst/>
            </a:prstGeom>
            <a:noFill/>
            <a:ln w="3175" cap="rnd">
              <a:solidFill>
                <a:srgbClr val="000000"/>
              </a:solidFill>
              <a:round/>
              <a:headEnd/>
              <a:tailEnd/>
            </a:ln>
          </p:spPr>
          <p:txBody>
            <a:bodyPr/>
            <a:lstStyle/>
            <a:p>
              <a:endParaRPr lang="en-US"/>
            </a:p>
          </p:txBody>
        </p:sp>
        <p:sp>
          <p:nvSpPr>
            <p:cNvPr id="43993" name="Oval 702"/>
            <p:cNvSpPr>
              <a:spLocks noChangeArrowheads="1"/>
            </p:cNvSpPr>
            <p:nvPr/>
          </p:nvSpPr>
          <p:spPr bwMode="auto">
            <a:xfrm>
              <a:off x="4470" y="3788"/>
              <a:ext cx="46" cy="45"/>
            </a:xfrm>
            <a:prstGeom prst="ellipse">
              <a:avLst/>
            </a:prstGeom>
            <a:noFill/>
            <a:ln w="3175" cap="rnd">
              <a:solidFill>
                <a:srgbClr val="000000"/>
              </a:solidFill>
              <a:round/>
              <a:headEnd/>
              <a:tailEnd/>
            </a:ln>
          </p:spPr>
          <p:txBody>
            <a:bodyPr/>
            <a:lstStyle/>
            <a:p>
              <a:endParaRPr lang="en-US"/>
            </a:p>
          </p:txBody>
        </p:sp>
        <p:sp>
          <p:nvSpPr>
            <p:cNvPr id="43994" name="Oval 703"/>
            <p:cNvSpPr>
              <a:spLocks noChangeArrowheads="1"/>
            </p:cNvSpPr>
            <p:nvPr/>
          </p:nvSpPr>
          <p:spPr bwMode="auto">
            <a:xfrm>
              <a:off x="4630" y="3788"/>
              <a:ext cx="46" cy="45"/>
            </a:xfrm>
            <a:prstGeom prst="ellipse">
              <a:avLst/>
            </a:prstGeom>
            <a:noFill/>
            <a:ln w="3175" cap="rnd">
              <a:solidFill>
                <a:srgbClr val="000000"/>
              </a:solidFill>
              <a:round/>
              <a:headEnd/>
              <a:tailEnd/>
            </a:ln>
          </p:spPr>
          <p:txBody>
            <a:bodyPr/>
            <a:lstStyle/>
            <a:p>
              <a:endParaRPr lang="en-US"/>
            </a:p>
          </p:txBody>
        </p:sp>
        <p:sp>
          <p:nvSpPr>
            <p:cNvPr id="43995" name="Oval 704"/>
            <p:cNvSpPr>
              <a:spLocks noChangeArrowheads="1"/>
            </p:cNvSpPr>
            <p:nvPr/>
          </p:nvSpPr>
          <p:spPr bwMode="auto">
            <a:xfrm>
              <a:off x="4738" y="3737"/>
              <a:ext cx="46" cy="46"/>
            </a:xfrm>
            <a:prstGeom prst="ellipse">
              <a:avLst/>
            </a:prstGeom>
            <a:noFill/>
            <a:ln w="3175" cap="rnd">
              <a:solidFill>
                <a:srgbClr val="000000"/>
              </a:solidFill>
              <a:round/>
              <a:headEnd/>
              <a:tailEnd/>
            </a:ln>
          </p:spPr>
          <p:txBody>
            <a:bodyPr/>
            <a:lstStyle/>
            <a:p>
              <a:endParaRPr lang="en-US"/>
            </a:p>
          </p:txBody>
        </p:sp>
        <p:sp>
          <p:nvSpPr>
            <p:cNvPr id="43996" name="Oval 705"/>
            <p:cNvSpPr>
              <a:spLocks noChangeArrowheads="1"/>
            </p:cNvSpPr>
            <p:nvPr/>
          </p:nvSpPr>
          <p:spPr bwMode="auto">
            <a:xfrm>
              <a:off x="4899" y="3737"/>
              <a:ext cx="45" cy="46"/>
            </a:xfrm>
            <a:prstGeom prst="ellipse">
              <a:avLst/>
            </a:prstGeom>
            <a:noFill/>
            <a:ln w="3175" cap="rnd">
              <a:solidFill>
                <a:srgbClr val="000000"/>
              </a:solidFill>
              <a:round/>
              <a:headEnd/>
              <a:tailEnd/>
            </a:ln>
          </p:spPr>
          <p:txBody>
            <a:bodyPr/>
            <a:lstStyle/>
            <a:p>
              <a:endParaRPr lang="en-US"/>
            </a:p>
          </p:txBody>
        </p:sp>
        <p:sp>
          <p:nvSpPr>
            <p:cNvPr id="43997" name="Oval 706"/>
            <p:cNvSpPr>
              <a:spLocks noChangeArrowheads="1"/>
            </p:cNvSpPr>
            <p:nvPr/>
          </p:nvSpPr>
          <p:spPr bwMode="auto">
            <a:xfrm>
              <a:off x="5006" y="3737"/>
              <a:ext cx="46" cy="46"/>
            </a:xfrm>
            <a:prstGeom prst="ellipse">
              <a:avLst/>
            </a:prstGeom>
            <a:noFill/>
            <a:ln w="3175" cap="rnd">
              <a:solidFill>
                <a:srgbClr val="000000"/>
              </a:solidFill>
              <a:round/>
              <a:headEnd/>
              <a:tailEnd/>
            </a:ln>
          </p:spPr>
          <p:txBody>
            <a:bodyPr/>
            <a:lstStyle/>
            <a:p>
              <a:endParaRPr lang="en-US"/>
            </a:p>
          </p:txBody>
        </p:sp>
        <p:sp>
          <p:nvSpPr>
            <p:cNvPr id="43998" name="Oval 707"/>
            <p:cNvSpPr>
              <a:spLocks noChangeArrowheads="1"/>
            </p:cNvSpPr>
            <p:nvPr/>
          </p:nvSpPr>
          <p:spPr bwMode="auto">
            <a:xfrm>
              <a:off x="5114" y="3737"/>
              <a:ext cx="46" cy="46"/>
            </a:xfrm>
            <a:prstGeom prst="ellipse">
              <a:avLst/>
            </a:prstGeom>
            <a:noFill/>
            <a:ln w="3175" cap="rnd">
              <a:solidFill>
                <a:srgbClr val="000000"/>
              </a:solidFill>
              <a:round/>
              <a:headEnd/>
              <a:tailEnd/>
            </a:ln>
          </p:spPr>
          <p:txBody>
            <a:bodyPr/>
            <a:lstStyle/>
            <a:p>
              <a:endParaRPr lang="en-US"/>
            </a:p>
          </p:txBody>
        </p:sp>
        <p:sp>
          <p:nvSpPr>
            <p:cNvPr id="43999" name="Oval 708"/>
            <p:cNvSpPr>
              <a:spLocks noChangeArrowheads="1"/>
            </p:cNvSpPr>
            <p:nvPr/>
          </p:nvSpPr>
          <p:spPr bwMode="auto">
            <a:xfrm>
              <a:off x="5223" y="3737"/>
              <a:ext cx="45" cy="46"/>
            </a:xfrm>
            <a:prstGeom prst="ellipse">
              <a:avLst/>
            </a:prstGeom>
            <a:noFill/>
            <a:ln w="3175" cap="rnd">
              <a:solidFill>
                <a:srgbClr val="000000"/>
              </a:solidFill>
              <a:round/>
              <a:headEnd/>
              <a:tailEnd/>
            </a:ln>
          </p:spPr>
          <p:txBody>
            <a:bodyPr/>
            <a:lstStyle/>
            <a:p>
              <a:endParaRPr lang="en-US"/>
            </a:p>
          </p:txBody>
        </p:sp>
        <p:sp>
          <p:nvSpPr>
            <p:cNvPr id="44000" name="Oval 709"/>
            <p:cNvSpPr>
              <a:spLocks noChangeArrowheads="1"/>
            </p:cNvSpPr>
            <p:nvPr/>
          </p:nvSpPr>
          <p:spPr bwMode="auto">
            <a:xfrm>
              <a:off x="5383" y="3737"/>
              <a:ext cx="45" cy="46"/>
            </a:xfrm>
            <a:prstGeom prst="ellipse">
              <a:avLst/>
            </a:prstGeom>
            <a:noFill/>
            <a:ln w="3175" cap="rnd">
              <a:solidFill>
                <a:srgbClr val="000000"/>
              </a:solidFill>
              <a:round/>
              <a:headEnd/>
              <a:tailEnd/>
            </a:ln>
          </p:spPr>
          <p:txBody>
            <a:bodyPr/>
            <a:lstStyle/>
            <a:p>
              <a:endParaRPr lang="en-US"/>
            </a:p>
          </p:txBody>
        </p:sp>
        <p:sp>
          <p:nvSpPr>
            <p:cNvPr id="44001" name="Oval 710"/>
            <p:cNvSpPr>
              <a:spLocks noChangeArrowheads="1"/>
            </p:cNvSpPr>
            <p:nvPr/>
          </p:nvSpPr>
          <p:spPr bwMode="auto">
            <a:xfrm>
              <a:off x="5491" y="3737"/>
              <a:ext cx="45" cy="46"/>
            </a:xfrm>
            <a:prstGeom prst="ellipse">
              <a:avLst/>
            </a:prstGeom>
            <a:noFill/>
            <a:ln w="3175" cap="rnd">
              <a:solidFill>
                <a:srgbClr val="000000"/>
              </a:solidFill>
              <a:round/>
              <a:headEnd/>
              <a:tailEnd/>
            </a:ln>
          </p:spPr>
          <p:txBody>
            <a:bodyPr/>
            <a:lstStyle/>
            <a:p>
              <a:endParaRPr lang="en-US"/>
            </a:p>
          </p:txBody>
        </p:sp>
        <p:sp>
          <p:nvSpPr>
            <p:cNvPr id="44002" name="Oval 711"/>
            <p:cNvSpPr>
              <a:spLocks noChangeArrowheads="1"/>
            </p:cNvSpPr>
            <p:nvPr/>
          </p:nvSpPr>
          <p:spPr bwMode="auto">
            <a:xfrm>
              <a:off x="3501" y="3799"/>
              <a:ext cx="45" cy="46"/>
            </a:xfrm>
            <a:prstGeom prst="ellipse">
              <a:avLst/>
            </a:prstGeom>
            <a:solidFill>
              <a:srgbClr val="00FF00"/>
            </a:solidFill>
            <a:ln w="0">
              <a:solidFill>
                <a:srgbClr val="000000"/>
              </a:solidFill>
              <a:round/>
              <a:headEnd/>
              <a:tailEnd/>
            </a:ln>
          </p:spPr>
          <p:txBody>
            <a:bodyPr/>
            <a:lstStyle/>
            <a:p>
              <a:endParaRPr lang="en-US"/>
            </a:p>
          </p:txBody>
        </p:sp>
        <p:sp>
          <p:nvSpPr>
            <p:cNvPr id="44003" name="Oval 712"/>
            <p:cNvSpPr>
              <a:spLocks noChangeArrowheads="1"/>
            </p:cNvSpPr>
            <p:nvPr/>
          </p:nvSpPr>
          <p:spPr bwMode="auto">
            <a:xfrm>
              <a:off x="3609" y="3799"/>
              <a:ext cx="45" cy="46"/>
            </a:xfrm>
            <a:prstGeom prst="ellipse">
              <a:avLst/>
            </a:prstGeom>
            <a:solidFill>
              <a:srgbClr val="00FF00"/>
            </a:solidFill>
            <a:ln w="0">
              <a:solidFill>
                <a:srgbClr val="000000"/>
              </a:solidFill>
              <a:round/>
              <a:headEnd/>
              <a:tailEnd/>
            </a:ln>
          </p:spPr>
          <p:txBody>
            <a:bodyPr/>
            <a:lstStyle/>
            <a:p>
              <a:endParaRPr lang="en-US"/>
            </a:p>
          </p:txBody>
        </p:sp>
        <p:sp>
          <p:nvSpPr>
            <p:cNvPr id="44004" name="Oval 713"/>
            <p:cNvSpPr>
              <a:spLocks noChangeArrowheads="1"/>
            </p:cNvSpPr>
            <p:nvPr/>
          </p:nvSpPr>
          <p:spPr bwMode="auto">
            <a:xfrm>
              <a:off x="3718" y="3799"/>
              <a:ext cx="46" cy="46"/>
            </a:xfrm>
            <a:prstGeom prst="ellipse">
              <a:avLst/>
            </a:prstGeom>
            <a:solidFill>
              <a:srgbClr val="00FF00"/>
            </a:solidFill>
            <a:ln w="0">
              <a:solidFill>
                <a:srgbClr val="000000"/>
              </a:solidFill>
              <a:round/>
              <a:headEnd/>
              <a:tailEnd/>
            </a:ln>
          </p:spPr>
          <p:txBody>
            <a:bodyPr/>
            <a:lstStyle/>
            <a:p>
              <a:endParaRPr lang="en-US"/>
            </a:p>
          </p:txBody>
        </p:sp>
        <p:sp>
          <p:nvSpPr>
            <p:cNvPr id="44005" name="Oval 714"/>
            <p:cNvSpPr>
              <a:spLocks noChangeArrowheads="1"/>
            </p:cNvSpPr>
            <p:nvPr/>
          </p:nvSpPr>
          <p:spPr bwMode="auto">
            <a:xfrm>
              <a:off x="3877" y="3799"/>
              <a:ext cx="45" cy="46"/>
            </a:xfrm>
            <a:prstGeom prst="ellipse">
              <a:avLst/>
            </a:prstGeom>
            <a:solidFill>
              <a:srgbClr val="00FF00"/>
            </a:solidFill>
            <a:ln w="0">
              <a:solidFill>
                <a:srgbClr val="000000"/>
              </a:solidFill>
              <a:round/>
              <a:headEnd/>
              <a:tailEnd/>
            </a:ln>
          </p:spPr>
          <p:txBody>
            <a:bodyPr/>
            <a:lstStyle/>
            <a:p>
              <a:endParaRPr lang="en-US"/>
            </a:p>
          </p:txBody>
        </p:sp>
        <p:sp>
          <p:nvSpPr>
            <p:cNvPr id="44006" name="Oval 715"/>
            <p:cNvSpPr>
              <a:spLocks noChangeArrowheads="1"/>
            </p:cNvSpPr>
            <p:nvPr/>
          </p:nvSpPr>
          <p:spPr bwMode="auto">
            <a:xfrm>
              <a:off x="3985" y="3747"/>
              <a:ext cx="47" cy="46"/>
            </a:xfrm>
            <a:prstGeom prst="ellipse">
              <a:avLst/>
            </a:prstGeom>
            <a:solidFill>
              <a:srgbClr val="00FF00"/>
            </a:solidFill>
            <a:ln w="0">
              <a:solidFill>
                <a:srgbClr val="000000"/>
              </a:solidFill>
              <a:round/>
              <a:headEnd/>
              <a:tailEnd/>
            </a:ln>
          </p:spPr>
          <p:txBody>
            <a:bodyPr/>
            <a:lstStyle/>
            <a:p>
              <a:endParaRPr lang="en-US"/>
            </a:p>
          </p:txBody>
        </p:sp>
        <p:sp>
          <p:nvSpPr>
            <p:cNvPr id="44007" name="Oval 716"/>
            <p:cNvSpPr>
              <a:spLocks noChangeArrowheads="1"/>
            </p:cNvSpPr>
            <p:nvPr/>
          </p:nvSpPr>
          <p:spPr bwMode="auto">
            <a:xfrm>
              <a:off x="4094" y="3697"/>
              <a:ext cx="46" cy="45"/>
            </a:xfrm>
            <a:prstGeom prst="ellipse">
              <a:avLst/>
            </a:prstGeom>
            <a:solidFill>
              <a:srgbClr val="00FF00"/>
            </a:solidFill>
            <a:ln w="0">
              <a:solidFill>
                <a:srgbClr val="000000"/>
              </a:solidFill>
              <a:round/>
              <a:headEnd/>
              <a:tailEnd/>
            </a:ln>
          </p:spPr>
          <p:txBody>
            <a:bodyPr/>
            <a:lstStyle/>
            <a:p>
              <a:endParaRPr lang="en-US"/>
            </a:p>
          </p:txBody>
        </p:sp>
        <p:sp>
          <p:nvSpPr>
            <p:cNvPr id="44008" name="Oval 717"/>
            <p:cNvSpPr>
              <a:spLocks noChangeArrowheads="1"/>
            </p:cNvSpPr>
            <p:nvPr/>
          </p:nvSpPr>
          <p:spPr bwMode="auto">
            <a:xfrm>
              <a:off x="4253" y="3697"/>
              <a:ext cx="45" cy="45"/>
            </a:xfrm>
            <a:prstGeom prst="ellipse">
              <a:avLst/>
            </a:prstGeom>
            <a:solidFill>
              <a:srgbClr val="00FF00"/>
            </a:solidFill>
            <a:ln w="0">
              <a:solidFill>
                <a:srgbClr val="000000"/>
              </a:solidFill>
              <a:round/>
              <a:headEnd/>
              <a:tailEnd/>
            </a:ln>
          </p:spPr>
          <p:txBody>
            <a:bodyPr/>
            <a:lstStyle/>
            <a:p>
              <a:endParaRPr lang="en-US"/>
            </a:p>
          </p:txBody>
        </p:sp>
        <p:sp>
          <p:nvSpPr>
            <p:cNvPr id="44009" name="Oval 718"/>
            <p:cNvSpPr>
              <a:spLocks noChangeArrowheads="1"/>
            </p:cNvSpPr>
            <p:nvPr/>
          </p:nvSpPr>
          <p:spPr bwMode="auto">
            <a:xfrm>
              <a:off x="4362" y="3496"/>
              <a:ext cx="46" cy="47"/>
            </a:xfrm>
            <a:prstGeom prst="ellipse">
              <a:avLst/>
            </a:prstGeom>
            <a:solidFill>
              <a:srgbClr val="00FF00"/>
            </a:solidFill>
            <a:ln w="0">
              <a:solidFill>
                <a:srgbClr val="000000"/>
              </a:solidFill>
              <a:round/>
              <a:headEnd/>
              <a:tailEnd/>
            </a:ln>
          </p:spPr>
          <p:txBody>
            <a:bodyPr/>
            <a:lstStyle/>
            <a:p>
              <a:endParaRPr lang="en-US"/>
            </a:p>
          </p:txBody>
        </p:sp>
        <p:sp>
          <p:nvSpPr>
            <p:cNvPr id="44010" name="Oval 719"/>
            <p:cNvSpPr>
              <a:spLocks noChangeArrowheads="1"/>
            </p:cNvSpPr>
            <p:nvPr/>
          </p:nvSpPr>
          <p:spPr bwMode="auto">
            <a:xfrm>
              <a:off x="4470" y="3178"/>
              <a:ext cx="46" cy="45"/>
            </a:xfrm>
            <a:prstGeom prst="ellipse">
              <a:avLst/>
            </a:prstGeom>
            <a:solidFill>
              <a:srgbClr val="00FF00"/>
            </a:solidFill>
            <a:ln w="0">
              <a:solidFill>
                <a:srgbClr val="000000"/>
              </a:solidFill>
              <a:round/>
              <a:headEnd/>
              <a:tailEnd/>
            </a:ln>
          </p:spPr>
          <p:txBody>
            <a:bodyPr/>
            <a:lstStyle/>
            <a:p>
              <a:endParaRPr lang="en-US"/>
            </a:p>
          </p:txBody>
        </p:sp>
        <p:sp>
          <p:nvSpPr>
            <p:cNvPr id="44011" name="Oval 720"/>
            <p:cNvSpPr>
              <a:spLocks noChangeArrowheads="1"/>
            </p:cNvSpPr>
            <p:nvPr/>
          </p:nvSpPr>
          <p:spPr bwMode="auto">
            <a:xfrm>
              <a:off x="4630" y="3166"/>
              <a:ext cx="46" cy="46"/>
            </a:xfrm>
            <a:prstGeom prst="ellipse">
              <a:avLst/>
            </a:prstGeom>
            <a:solidFill>
              <a:srgbClr val="00FF00"/>
            </a:solidFill>
            <a:ln w="0">
              <a:solidFill>
                <a:srgbClr val="000000"/>
              </a:solidFill>
              <a:round/>
              <a:headEnd/>
              <a:tailEnd/>
            </a:ln>
          </p:spPr>
          <p:txBody>
            <a:bodyPr/>
            <a:lstStyle/>
            <a:p>
              <a:endParaRPr lang="en-US"/>
            </a:p>
          </p:txBody>
        </p:sp>
        <p:sp>
          <p:nvSpPr>
            <p:cNvPr id="44012" name="Oval 721"/>
            <p:cNvSpPr>
              <a:spLocks noChangeArrowheads="1"/>
            </p:cNvSpPr>
            <p:nvPr/>
          </p:nvSpPr>
          <p:spPr bwMode="auto">
            <a:xfrm>
              <a:off x="4738" y="3137"/>
              <a:ext cx="46" cy="46"/>
            </a:xfrm>
            <a:prstGeom prst="ellipse">
              <a:avLst/>
            </a:prstGeom>
            <a:solidFill>
              <a:srgbClr val="00FF00"/>
            </a:solidFill>
            <a:ln w="0">
              <a:solidFill>
                <a:srgbClr val="000000"/>
              </a:solidFill>
              <a:round/>
              <a:headEnd/>
              <a:tailEnd/>
            </a:ln>
          </p:spPr>
          <p:txBody>
            <a:bodyPr/>
            <a:lstStyle/>
            <a:p>
              <a:endParaRPr lang="en-US"/>
            </a:p>
          </p:txBody>
        </p:sp>
        <p:sp>
          <p:nvSpPr>
            <p:cNvPr id="44013" name="Oval 722"/>
            <p:cNvSpPr>
              <a:spLocks noChangeArrowheads="1"/>
            </p:cNvSpPr>
            <p:nvPr/>
          </p:nvSpPr>
          <p:spPr bwMode="auto">
            <a:xfrm>
              <a:off x="4899" y="2618"/>
              <a:ext cx="45" cy="47"/>
            </a:xfrm>
            <a:prstGeom prst="ellipse">
              <a:avLst/>
            </a:prstGeom>
            <a:solidFill>
              <a:srgbClr val="00FF00"/>
            </a:solidFill>
            <a:ln w="0">
              <a:solidFill>
                <a:srgbClr val="000000"/>
              </a:solidFill>
              <a:round/>
              <a:headEnd/>
              <a:tailEnd/>
            </a:ln>
          </p:spPr>
          <p:txBody>
            <a:bodyPr/>
            <a:lstStyle/>
            <a:p>
              <a:endParaRPr lang="en-US"/>
            </a:p>
          </p:txBody>
        </p:sp>
        <p:sp>
          <p:nvSpPr>
            <p:cNvPr id="44014" name="Oval 723"/>
            <p:cNvSpPr>
              <a:spLocks noChangeArrowheads="1"/>
            </p:cNvSpPr>
            <p:nvPr/>
          </p:nvSpPr>
          <p:spPr bwMode="auto">
            <a:xfrm>
              <a:off x="5006" y="2618"/>
              <a:ext cx="46" cy="47"/>
            </a:xfrm>
            <a:prstGeom prst="ellipse">
              <a:avLst/>
            </a:prstGeom>
            <a:solidFill>
              <a:srgbClr val="00FF00"/>
            </a:solidFill>
            <a:ln w="0">
              <a:solidFill>
                <a:srgbClr val="000000"/>
              </a:solidFill>
              <a:round/>
              <a:headEnd/>
              <a:tailEnd/>
            </a:ln>
          </p:spPr>
          <p:txBody>
            <a:bodyPr/>
            <a:lstStyle/>
            <a:p>
              <a:endParaRPr lang="en-US"/>
            </a:p>
          </p:txBody>
        </p:sp>
        <p:sp>
          <p:nvSpPr>
            <p:cNvPr id="44015" name="Oval 724"/>
            <p:cNvSpPr>
              <a:spLocks noChangeArrowheads="1"/>
            </p:cNvSpPr>
            <p:nvPr/>
          </p:nvSpPr>
          <p:spPr bwMode="auto">
            <a:xfrm>
              <a:off x="5114" y="2613"/>
              <a:ext cx="46" cy="46"/>
            </a:xfrm>
            <a:prstGeom prst="ellipse">
              <a:avLst/>
            </a:prstGeom>
            <a:solidFill>
              <a:srgbClr val="00FF00"/>
            </a:solidFill>
            <a:ln w="0">
              <a:solidFill>
                <a:srgbClr val="000000"/>
              </a:solidFill>
              <a:round/>
              <a:headEnd/>
              <a:tailEnd/>
            </a:ln>
          </p:spPr>
          <p:txBody>
            <a:bodyPr/>
            <a:lstStyle/>
            <a:p>
              <a:endParaRPr lang="en-US"/>
            </a:p>
          </p:txBody>
        </p:sp>
        <p:sp>
          <p:nvSpPr>
            <p:cNvPr id="44016" name="Oval 725"/>
            <p:cNvSpPr>
              <a:spLocks noChangeArrowheads="1"/>
            </p:cNvSpPr>
            <p:nvPr/>
          </p:nvSpPr>
          <p:spPr bwMode="auto">
            <a:xfrm>
              <a:off x="5223" y="2613"/>
              <a:ext cx="45" cy="46"/>
            </a:xfrm>
            <a:prstGeom prst="ellipse">
              <a:avLst/>
            </a:prstGeom>
            <a:solidFill>
              <a:srgbClr val="00FF00"/>
            </a:solidFill>
            <a:ln w="0">
              <a:solidFill>
                <a:srgbClr val="000000"/>
              </a:solidFill>
              <a:round/>
              <a:headEnd/>
              <a:tailEnd/>
            </a:ln>
          </p:spPr>
          <p:txBody>
            <a:bodyPr/>
            <a:lstStyle/>
            <a:p>
              <a:endParaRPr lang="en-US"/>
            </a:p>
          </p:txBody>
        </p:sp>
        <p:sp>
          <p:nvSpPr>
            <p:cNvPr id="44017" name="Oval 726"/>
            <p:cNvSpPr>
              <a:spLocks noChangeArrowheads="1"/>
            </p:cNvSpPr>
            <p:nvPr/>
          </p:nvSpPr>
          <p:spPr bwMode="auto">
            <a:xfrm>
              <a:off x="5383" y="2304"/>
              <a:ext cx="45" cy="46"/>
            </a:xfrm>
            <a:prstGeom prst="ellipse">
              <a:avLst/>
            </a:prstGeom>
            <a:solidFill>
              <a:srgbClr val="00FF00"/>
            </a:solidFill>
            <a:ln w="0">
              <a:solidFill>
                <a:srgbClr val="000000"/>
              </a:solidFill>
              <a:round/>
              <a:headEnd/>
              <a:tailEnd/>
            </a:ln>
          </p:spPr>
          <p:txBody>
            <a:bodyPr/>
            <a:lstStyle/>
            <a:p>
              <a:endParaRPr lang="en-US"/>
            </a:p>
          </p:txBody>
        </p:sp>
        <p:sp>
          <p:nvSpPr>
            <p:cNvPr id="44018" name="Oval 727"/>
            <p:cNvSpPr>
              <a:spLocks noChangeArrowheads="1"/>
            </p:cNvSpPr>
            <p:nvPr/>
          </p:nvSpPr>
          <p:spPr bwMode="auto">
            <a:xfrm>
              <a:off x="5491" y="2163"/>
              <a:ext cx="45" cy="45"/>
            </a:xfrm>
            <a:prstGeom prst="ellipse">
              <a:avLst/>
            </a:prstGeom>
            <a:solidFill>
              <a:srgbClr val="00FF00"/>
            </a:solidFill>
            <a:ln w="0">
              <a:solidFill>
                <a:srgbClr val="000000"/>
              </a:solidFill>
              <a:round/>
              <a:headEnd/>
              <a:tailEnd/>
            </a:ln>
          </p:spPr>
          <p:txBody>
            <a:bodyPr/>
            <a:lstStyle/>
            <a:p>
              <a:endParaRPr lang="en-US"/>
            </a:p>
          </p:txBody>
        </p:sp>
        <p:sp>
          <p:nvSpPr>
            <p:cNvPr id="44019" name="Oval 728"/>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4020" name="Oval 729"/>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4021" name="Oval 730"/>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4022" name="Oval 731"/>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4023" name="Oval 732"/>
            <p:cNvSpPr>
              <a:spLocks noChangeArrowheads="1"/>
            </p:cNvSpPr>
            <p:nvPr/>
          </p:nvSpPr>
          <p:spPr bwMode="auto">
            <a:xfrm>
              <a:off x="3985" y="3747"/>
              <a:ext cx="47" cy="46"/>
            </a:xfrm>
            <a:prstGeom prst="ellipse">
              <a:avLst/>
            </a:prstGeom>
            <a:noFill/>
            <a:ln w="3175" cap="rnd">
              <a:solidFill>
                <a:srgbClr val="000000"/>
              </a:solidFill>
              <a:round/>
              <a:headEnd/>
              <a:tailEnd/>
            </a:ln>
          </p:spPr>
          <p:txBody>
            <a:bodyPr/>
            <a:lstStyle/>
            <a:p>
              <a:endParaRPr lang="en-US"/>
            </a:p>
          </p:txBody>
        </p:sp>
        <p:sp>
          <p:nvSpPr>
            <p:cNvPr id="44024" name="Oval 733"/>
            <p:cNvSpPr>
              <a:spLocks noChangeArrowheads="1"/>
            </p:cNvSpPr>
            <p:nvPr/>
          </p:nvSpPr>
          <p:spPr bwMode="auto">
            <a:xfrm>
              <a:off x="4094" y="3697"/>
              <a:ext cx="46" cy="45"/>
            </a:xfrm>
            <a:prstGeom prst="ellipse">
              <a:avLst/>
            </a:prstGeom>
            <a:noFill/>
            <a:ln w="3175" cap="rnd">
              <a:solidFill>
                <a:srgbClr val="000000"/>
              </a:solidFill>
              <a:round/>
              <a:headEnd/>
              <a:tailEnd/>
            </a:ln>
          </p:spPr>
          <p:txBody>
            <a:bodyPr/>
            <a:lstStyle/>
            <a:p>
              <a:endParaRPr lang="en-US"/>
            </a:p>
          </p:txBody>
        </p:sp>
        <p:sp>
          <p:nvSpPr>
            <p:cNvPr id="44025" name="Oval 734"/>
            <p:cNvSpPr>
              <a:spLocks noChangeArrowheads="1"/>
            </p:cNvSpPr>
            <p:nvPr/>
          </p:nvSpPr>
          <p:spPr bwMode="auto">
            <a:xfrm>
              <a:off x="4253" y="3697"/>
              <a:ext cx="45" cy="45"/>
            </a:xfrm>
            <a:prstGeom prst="ellipse">
              <a:avLst/>
            </a:prstGeom>
            <a:noFill/>
            <a:ln w="3175" cap="rnd">
              <a:solidFill>
                <a:srgbClr val="000000"/>
              </a:solidFill>
              <a:round/>
              <a:headEnd/>
              <a:tailEnd/>
            </a:ln>
          </p:spPr>
          <p:txBody>
            <a:bodyPr/>
            <a:lstStyle/>
            <a:p>
              <a:endParaRPr lang="en-US"/>
            </a:p>
          </p:txBody>
        </p:sp>
        <p:sp>
          <p:nvSpPr>
            <p:cNvPr id="44026" name="Oval 735"/>
            <p:cNvSpPr>
              <a:spLocks noChangeArrowheads="1"/>
            </p:cNvSpPr>
            <p:nvPr/>
          </p:nvSpPr>
          <p:spPr bwMode="auto">
            <a:xfrm>
              <a:off x="4362" y="3496"/>
              <a:ext cx="46" cy="47"/>
            </a:xfrm>
            <a:prstGeom prst="ellipse">
              <a:avLst/>
            </a:prstGeom>
            <a:noFill/>
            <a:ln w="3175" cap="rnd">
              <a:solidFill>
                <a:srgbClr val="000000"/>
              </a:solidFill>
              <a:round/>
              <a:headEnd/>
              <a:tailEnd/>
            </a:ln>
          </p:spPr>
          <p:txBody>
            <a:bodyPr/>
            <a:lstStyle/>
            <a:p>
              <a:endParaRPr lang="en-US"/>
            </a:p>
          </p:txBody>
        </p:sp>
        <p:sp>
          <p:nvSpPr>
            <p:cNvPr id="44027" name="Oval 736"/>
            <p:cNvSpPr>
              <a:spLocks noChangeArrowheads="1"/>
            </p:cNvSpPr>
            <p:nvPr/>
          </p:nvSpPr>
          <p:spPr bwMode="auto">
            <a:xfrm>
              <a:off x="4470" y="3178"/>
              <a:ext cx="46" cy="45"/>
            </a:xfrm>
            <a:prstGeom prst="ellipse">
              <a:avLst/>
            </a:prstGeom>
            <a:noFill/>
            <a:ln w="3175" cap="rnd">
              <a:solidFill>
                <a:srgbClr val="000000"/>
              </a:solidFill>
              <a:round/>
              <a:headEnd/>
              <a:tailEnd/>
            </a:ln>
          </p:spPr>
          <p:txBody>
            <a:bodyPr/>
            <a:lstStyle/>
            <a:p>
              <a:endParaRPr lang="en-US"/>
            </a:p>
          </p:txBody>
        </p:sp>
        <p:sp>
          <p:nvSpPr>
            <p:cNvPr id="44028" name="Oval 737"/>
            <p:cNvSpPr>
              <a:spLocks noChangeArrowheads="1"/>
            </p:cNvSpPr>
            <p:nvPr/>
          </p:nvSpPr>
          <p:spPr bwMode="auto">
            <a:xfrm>
              <a:off x="4630" y="3166"/>
              <a:ext cx="46" cy="46"/>
            </a:xfrm>
            <a:prstGeom prst="ellipse">
              <a:avLst/>
            </a:prstGeom>
            <a:noFill/>
            <a:ln w="3175" cap="rnd">
              <a:solidFill>
                <a:srgbClr val="000000"/>
              </a:solidFill>
              <a:round/>
              <a:headEnd/>
              <a:tailEnd/>
            </a:ln>
          </p:spPr>
          <p:txBody>
            <a:bodyPr/>
            <a:lstStyle/>
            <a:p>
              <a:endParaRPr lang="en-US"/>
            </a:p>
          </p:txBody>
        </p:sp>
        <p:sp>
          <p:nvSpPr>
            <p:cNvPr id="44029" name="Oval 738"/>
            <p:cNvSpPr>
              <a:spLocks noChangeArrowheads="1"/>
            </p:cNvSpPr>
            <p:nvPr/>
          </p:nvSpPr>
          <p:spPr bwMode="auto">
            <a:xfrm>
              <a:off x="4738" y="3137"/>
              <a:ext cx="46" cy="46"/>
            </a:xfrm>
            <a:prstGeom prst="ellipse">
              <a:avLst/>
            </a:prstGeom>
            <a:noFill/>
            <a:ln w="3175" cap="rnd">
              <a:solidFill>
                <a:srgbClr val="000000"/>
              </a:solidFill>
              <a:round/>
              <a:headEnd/>
              <a:tailEnd/>
            </a:ln>
          </p:spPr>
          <p:txBody>
            <a:bodyPr/>
            <a:lstStyle/>
            <a:p>
              <a:endParaRPr lang="en-US"/>
            </a:p>
          </p:txBody>
        </p:sp>
        <p:sp>
          <p:nvSpPr>
            <p:cNvPr id="44030" name="Oval 739"/>
            <p:cNvSpPr>
              <a:spLocks noChangeArrowheads="1"/>
            </p:cNvSpPr>
            <p:nvPr/>
          </p:nvSpPr>
          <p:spPr bwMode="auto">
            <a:xfrm>
              <a:off x="4899" y="2618"/>
              <a:ext cx="45" cy="47"/>
            </a:xfrm>
            <a:prstGeom prst="ellipse">
              <a:avLst/>
            </a:prstGeom>
            <a:noFill/>
            <a:ln w="3175" cap="rnd">
              <a:solidFill>
                <a:srgbClr val="000000"/>
              </a:solidFill>
              <a:round/>
              <a:headEnd/>
              <a:tailEnd/>
            </a:ln>
          </p:spPr>
          <p:txBody>
            <a:bodyPr/>
            <a:lstStyle/>
            <a:p>
              <a:endParaRPr lang="en-US"/>
            </a:p>
          </p:txBody>
        </p:sp>
        <p:sp>
          <p:nvSpPr>
            <p:cNvPr id="44031" name="Oval 740"/>
            <p:cNvSpPr>
              <a:spLocks noChangeArrowheads="1"/>
            </p:cNvSpPr>
            <p:nvPr/>
          </p:nvSpPr>
          <p:spPr bwMode="auto">
            <a:xfrm>
              <a:off x="5006" y="2618"/>
              <a:ext cx="46" cy="47"/>
            </a:xfrm>
            <a:prstGeom prst="ellipse">
              <a:avLst/>
            </a:prstGeom>
            <a:noFill/>
            <a:ln w="3175" cap="rnd">
              <a:solidFill>
                <a:srgbClr val="000000"/>
              </a:solidFill>
              <a:round/>
              <a:headEnd/>
              <a:tailEnd/>
            </a:ln>
          </p:spPr>
          <p:txBody>
            <a:bodyPr/>
            <a:lstStyle/>
            <a:p>
              <a:endParaRPr lang="en-US"/>
            </a:p>
          </p:txBody>
        </p:sp>
        <p:sp>
          <p:nvSpPr>
            <p:cNvPr id="44032" name="Oval 741"/>
            <p:cNvSpPr>
              <a:spLocks noChangeArrowheads="1"/>
            </p:cNvSpPr>
            <p:nvPr/>
          </p:nvSpPr>
          <p:spPr bwMode="auto">
            <a:xfrm>
              <a:off x="5114" y="2613"/>
              <a:ext cx="46" cy="46"/>
            </a:xfrm>
            <a:prstGeom prst="ellipse">
              <a:avLst/>
            </a:prstGeom>
            <a:noFill/>
            <a:ln w="3175" cap="rnd">
              <a:solidFill>
                <a:srgbClr val="000000"/>
              </a:solidFill>
              <a:round/>
              <a:headEnd/>
              <a:tailEnd/>
            </a:ln>
          </p:spPr>
          <p:txBody>
            <a:bodyPr/>
            <a:lstStyle/>
            <a:p>
              <a:endParaRPr lang="en-US"/>
            </a:p>
          </p:txBody>
        </p:sp>
        <p:sp>
          <p:nvSpPr>
            <p:cNvPr id="44033" name="Oval 742"/>
            <p:cNvSpPr>
              <a:spLocks noChangeArrowheads="1"/>
            </p:cNvSpPr>
            <p:nvPr/>
          </p:nvSpPr>
          <p:spPr bwMode="auto">
            <a:xfrm>
              <a:off x="5223" y="2613"/>
              <a:ext cx="45" cy="46"/>
            </a:xfrm>
            <a:prstGeom prst="ellipse">
              <a:avLst/>
            </a:prstGeom>
            <a:noFill/>
            <a:ln w="3175" cap="rnd">
              <a:solidFill>
                <a:srgbClr val="000000"/>
              </a:solidFill>
              <a:round/>
              <a:headEnd/>
              <a:tailEnd/>
            </a:ln>
          </p:spPr>
          <p:txBody>
            <a:bodyPr/>
            <a:lstStyle/>
            <a:p>
              <a:endParaRPr lang="en-US"/>
            </a:p>
          </p:txBody>
        </p:sp>
        <p:sp>
          <p:nvSpPr>
            <p:cNvPr id="44034" name="Oval 743"/>
            <p:cNvSpPr>
              <a:spLocks noChangeArrowheads="1"/>
            </p:cNvSpPr>
            <p:nvPr/>
          </p:nvSpPr>
          <p:spPr bwMode="auto">
            <a:xfrm>
              <a:off x="5383" y="2304"/>
              <a:ext cx="45" cy="46"/>
            </a:xfrm>
            <a:prstGeom prst="ellipse">
              <a:avLst/>
            </a:prstGeom>
            <a:noFill/>
            <a:ln w="3175" cap="rnd">
              <a:solidFill>
                <a:srgbClr val="000000"/>
              </a:solidFill>
              <a:round/>
              <a:headEnd/>
              <a:tailEnd/>
            </a:ln>
          </p:spPr>
          <p:txBody>
            <a:bodyPr/>
            <a:lstStyle/>
            <a:p>
              <a:endParaRPr lang="en-US"/>
            </a:p>
          </p:txBody>
        </p:sp>
        <p:sp>
          <p:nvSpPr>
            <p:cNvPr id="44035" name="Oval 744"/>
            <p:cNvSpPr>
              <a:spLocks noChangeArrowheads="1"/>
            </p:cNvSpPr>
            <p:nvPr/>
          </p:nvSpPr>
          <p:spPr bwMode="auto">
            <a:xfrm>
              <a:off x="5491" y="2163"/>
              <a:ext cx="45" cy="45"/>
            </a:xfrm>
            <a:prstGeom prst="ellipse">
              <a:avLst/>
            </a:prstGeom>
            <a:noFill/>
            <a:ln w="3175" cap="rnd">
              <a:solidFill>
                <a:srgbClr val="000000"/>
              </a:solidFill>
              <a:round/>
              <a:headEnd/>
              <a:tailEnd/>
            </a:ln>
          </p:spPr>
          <p:txBody>
            <a:bodyPr/>
            <a:lstStyle/>
            <a:p>
              <a:endParaRPr lang="en-US"/>
            </a:p>
          </p:txBody>
        </p:sp>
        <p:sp>
          <p:nvSpPr>
            <p:cNvPr id="44036" name="Oval 745"/>
            <p:cNvSpPr>
              <a:spLocks noChangeArrowheads="1"/>
            </p:cNvSpPr>
            <p:nvPr/>
          </p:nvSpPr>
          <p:spPr bwMode="auto">
            <a:xfrm>
              <a:off x="3501" y="3799"/>
              <a:ext cx="45" cy="46"/>
            </a:xfrm>
            <a:prstGeom prst="ellipse">
              <a:avLst/>
            </a:prstGeom>
            <a:solidFill>
              <a:srgbClr val="FF0000"/>
            </a:solidFill>
            <a:ln w="0">
              <a:solidFill>
                <a:srgbClr val="000000"/>
              </a:solidFill>
              <a:round/>
              <a:headEnd/>
              <a:tailEnd/>
            </a:ln>
          </p:spPr>
          <p:txBody>
            <a:bodyPr/>
            <a:lstStyle/>
            <a:p>
              <a:endParaRPr lang="en-US"/>
            </a:p>
          </p:txBody>
        </p:sp>
        <p:sp>
          <p:nvSpPr>
            <p:cNvPr id="44037" name="Oval 746"/>
            <p:cNvSpPr>
              <a:spLocks noChangeArrowheads="1"/>
            </p:cNvSpPr>
            <p:nvPr/>
          </p:nvSpPr>
          <p:spPr bwMode="auto">
            <a:xfrm>
              <a:off x="3609" y="3799"/>
              <a:ext cx="45" cy="46"/>
            </a:xfrm>
            <a:prstGeom prst="ellipse">
              <a:avLst/>
            </a:prstGeom>
            <a:solidFill>
              <a:srgbClr val="FF0000"/>
            </a:solidFill>
            <a:ln w="0">
              <a:solidFill>
                <a:srgbClr val="000000"/>
              </a:solidFill>
              <a:round/>
              <a:headEnd/>
              <a:tailEnd/>
            </a:ln>
          </p:spPr>
          <p:txBody>
            <a:bodyPr/>
            <a:lstStyle/>
            <a:p>
              <a:endParaRPr lang="en-US"/>
            </a:p>
          </p:txBody>
        </p:sp>
        <p:sp>
          <p:nvSpPr>
            <p:cNvPr id="44038" name="Oval 747"/>
            <p:cNvSpPr>
              <a:spLocks noChangeArrowheads="1"/>
            </p:cNvSpPr>
            <p:nvPr/>
          </p:nvSpPr>
          <p:spPr bwMode="auto">
            <a:xfrm>
              <a:off x="3718" y="3799"/>
              <a:ext cx="46" cy="46"/>
            </a:xfrm>
            <a:prstGeom prst="ellipse">
              <a:avLst/>
            </a:prstGeom>
            <a:solidFill>
              <a:srgbClr val="FF0000"/>
            </a:solidFill>
            <a:ln w="0">
              <a:solidFill>
                <a:srgbClr val="000000"/>
              </a:solidFill>
              <a:round/>
              <a:headEnd/>
              <a:tailEnd/>
            </a:ln>
          </p:spPr>
          <p:txBody>
            <a:bodyPr/>
            <a:lstStyle/>
            <a:p>
              <a:endParaRPr lang="en-US"/>
            </a:p>
          </p:txBody>
        </p:sp>
        <p:sp>
          <p:nvSpPr>
            <p:cNvPr id="44039" name="Oval 748"/>
            <p:cNvSpPr>
              <a:spLocks noChangeArrowheads="1"/>
            </p:cNvSpPr>
            <p:nvPr/>
          </p:nvSpPr>
          <p:spPr bwMode="auto">
            <a:xfrm>
              <a:off x="3877" y="3799"/>
              <a:ext cx="45" cy="46"/>
            </a:xfrm>
            <a:prstGeom prst="ellipse">
              <a:avLst/>
            </a:prstGeom>
            <a:solidFill>
              <a:srgbClr val="FF0000"/>
            </a:solidFill>
            <a:ln w="0">
              <a:solidFill>
                <a:srgbClr val="000000"/>
              </a:solidFill>
              <a:round/>
              <a:headEnd/>
              <a:tailEnd/>
            </a:ln>
          </p:spPr>
          <p:txBody>
            <a:bodyPr/>
            <a:lstStyle/>
            <a:p>
              <a:endParaRPr lang="en-US"/>
            </a:p>
          </p:txBody>
        </p:sp>
        <p:sp>
          <p:nvSpPr>
            <p:cNvPr id="44040" name="Oval 749"/>
            <p:cNvSpPr>
              <a:spLocks noChangeArrowheads="1"/>
            </p:cNvSpPr>
            <p:nvPr/>
          </p:nvSpPr>
          <p:spPr bwMode="auto">
            <a:xfrm>
              <a:off x="3985" y="3799"/>
              <a:ext cx="47" cy="46"/>
            </a:xfrm>
            <a:prstGeom prst="ellipse">
              <a:avLst/>
            </a:prstGeom>
            <a:solidFill>
              <a:srgbClr val="FF0000"/>
            </a:solidFill>
            <a:ln w="0">
              <a:solidFill>
                <a:srgbClr val="000000"/>
              </a:solidFill>
              <a:round/>
              <a:headEnd/>
              <a:tailEnd/>
            </a:ln>
          </p:spPr>
          <p:txBody>
            <a:bodyPr/>
            <a:lstStyle/>
            <a:p>
              <a:endParaRPr lang="en-US"/>
            </a:p>
          </p:txBody>
        </p:sp>
        <p:sp>
          <p:nvSpPr>
            <p:cNvPr id="44041" name="Oval 750"/>
            <p:cNvSpPr>
              <a:spLocks noChangeArrowheads="1"/>
            </p:cNvSpPr>
            <p:nvPr/>
          </p:nvSpPr>
          <p:spPr bwMode="auto">
            <a:xfrm>
              <a:off x="4094" y="3799"/>
              <a:ext cx="46" cy="46"/>
            </a:xfrm>
            <a:prstGeom prst="ellipse">
              <a:avLst/>
            </a:prstGeom>
            <a:solidFill>
              <a:srgbClr val="FF0000"/>
            </a:solidFill>
            <a:ln w="0">
              <a:solidFill>
                <a:srgbClr val="000000"/>
              </a:solidFill>
              <a:round/>
              <a:headEnd/>
              <a:tailEnd/>
            </a:ln>
          </p:spPr>
          <p:txBody>
            <a:bodyPr/>
            <a:lstStyle/>
            <a:p>
              <a:endParaRPr lang="en-US"/>
            </a:p>
          </p:txBody>
        </p:sp>
        <p:sp>
          <p:nvSpPr>
            <p:cNvPr id="44042" name="Oval 751"/>
            <p:cNvSpPr>
              <a:spLocks noChangeArrowheads="1"/>
            </p:cNvSpPr>
            <p:nvPr/>
          </p:nvSpPr>
          <p:spPr bwMode="auto">
            <a:xfrm>
              <a:off x="4253" y="3799"/>
              <a:ext cx="45" cy="46"/>
            </a:xfrm>
            <a:prstGeom prst="ellipse">
              <a:avLst/>
            </a:prstGeom>
            <a:solidFill>
              <a:srgbClr val="FF0000"/>
            </a:solidFill>
            <a:ln w="0">
              <a:solidFill>
                <a:srgbClr val="000000"/>
              </a:solidFill>
              <a:round/>
              <a:headEnd/>
              <a:tailEnd/>
            </a:ln>
          </p:spPr>
          <p:txBody>
            <a:bodyPr/>
            <a:lstStyle/>
            <a:p>
              <a:endParaRPr lang="en-US"/>
            </a:p>
          </p:txBody>
        </p:sp>
        <p:sp>
          <p:nvSpPr>
            <p:cNvPr id="44043" name="Oval 752"/>
            <p:cNvSpPr>
              <a:spLocks noChangeArrowheads="1"/>
            </p:cNvSpPr>
            <p:nvPr/>
          </p:nvSpPr>
          <p:spPr bwMode="auto">
            <a:xfrm>
              <a:off x="4362" y="3788"/>
              <a:ext cx="46" cy="45"/>
            </a:xfrm>
            <a:prstGeom prst="ellipse">
              <a:avLst/>
            </a:prstGeom>
            <a:solidFill>
              <a:srgbClr val="FF0000"/>
            </a:solidFill>
            <a:ln w="0">
              <a:solidFill>
                <a:srgbClr val="000000"/>
              </a:solidFill>
              <a:round/>
              <a:headEnd/>
              <a:tailEnd/>
            </a:ln>
          </p:spPr>
          <p:txBody>
            <a:bodyPr/>
            <a:lstStyle/>
            <a:p>
              <a:endParaRPr lang="en-US"/>
            </a:p>
          </p:txBody>
        </p:sp>
        <p:sp>
          <p:nvSpPr>
            <p:cNvPr id="44044" name="Oval 753"/>
            <p:cNvSpPr>
              <a:spLocks noChangeArrowheads="1"/>
            </p:cNvSpPr>
            <p:nvPr/>
          </p:nvSpPr>
          <p:spPr bwMode="auto">
            <a:xfrm>
              <a:off x="4470" y="3788"/>
              <a:ext cx="46" cy="45"/>
            </a:xfrm>
            <a:prstGeom prst="ellipse">
              <a:avLst/>
            </a:prstGeom>
            <a:solidFill>
              <a:srgbClr val="FF0000"/>
            </a:solidFill>
            <a:ln w="0">
              <a:solidFill>
                <a:srgbClr val="000000"/>
              </a:solidFill>
              <a:round/>
              <a:headEnd/>
              <a:tailEnd/>
            </a:ln>
          </p:spPr>
          <p:txBody>
            <a:bodyPr/>
            <a:lstStyle/>
            <a:p>
              <a:endParaRPr lang="en-US"/>
            </a:p>
          </p:txBody>
        </p:sp>
        <p:sp>
          <p:nvSpPr>
            <p:cNvPr id="44045" name="Oval 754"/>
            <p:cNvSpPr>
              <a:spLocks noChangeArrowheads="1"/>
            </p:cNvSpPr>
            <p:nvPr/>
          </p:nvSpPr>
          <p:spPr bwMode="auto">
            <a:xfrm>
              <a:off x="4630" y="3788"/>
              <a:ext cx="46" cy="45"/>
            </a:xfrm>
            <a:prstGeom prst="ellipse">
              <a:avLst/>
            </a:prstGeom>
            <a:solidFill>
              <a:srgbClr val="FF0000"/>
            </a:solidFill>
            <a:ln w="0">
              <a:solidFill>
                <a:srgbClr val="000000"/>
              </a:solidFill>
              <a:round/>
              <a:headEnd/>
              <a:tailEnd/>
            </a:ln>
          </p:spPr>
          <p:txBody>
            <a:bodyPr/>
            <a:lstStyle/>
            <a:p>
              <a:endParaRPr lang="en-US"/>
            </a:p>
          </p:txBody>
        </p:sp>
        <p:sp>
          <p:nvSpPr>
            <p:cNvPr id="44046" name="Oval 755"/>
            <p:cNvSpPr>
              <a:spLocks noChangeArrowheads="1"/>
            </p:cNvSpPr>
            <p:nvPr/>
          </p:nvSpPr>
          <p:spPr bwMode="auto">
            <a:xfrm>
              <a:off x="4738" y="3737"/>
              <a:ext cx="46" cy="46"/>
            </a:xfrm>
            <a:prstGeom prst="ellipse">
              <a:avLst/>
            </a:prstGeom>
            <a:solidFill>
              <a:srgbClr val="FF0000"/>
            </a:solidFill>
            <a:ln w="0">
              <a:solidFill>
                <a:srgbClr val="000000"/>
              </a:solidFill>
              <a:round/>
              <a:headEnd/>
              <a:tailEnd/>
            </a:ln>
          </p:spPr>
          <p:txBody>
            <a:bodyPr/>
            <a:lstStyle/>
            <a:p>
              <a:endParaRPr lang="en-US"/>
            </a:p>
          </p:txBody>
        </p:sp>
        <p:sp>
          <p:nvSpPr>
            <p:cNvPr id="44047" name="Oval 756"/>
            <p:cNvSpPr>
              <a:spLocks noChangeArrowheads="1"/>
            </p:cNvSpPr>
            <p:nvPr/>
          </p:nvSpPr>
          <p:spPr bwMode="auto">
            <a:xfrm>
              <a:off x="4899" y="3737"/>
              <a:ext cx="45" cy="46"/>
            </a:xfrm>
            <a:prstGeom prst="ellipse">
              <a:avLst/>
            </a:prstGeom>
            <a:solidFill>
              <a:srgbClr val="FF0000"/>
            </a:solidFill>
            <a:ln w="0">
              <a:solidFill>
                <a:srgbClr val="000000"/>
              </a:solidFill>
              <a:round/>
              <a:headEnd/>
              <a:tailEnd/>
            </a:ln>
          </p:spPr>
          <p:txBody>
            <a:bodyPr/>
            <a:lstStyle/>
            <a:p>
              <a:endParaRPr lang="en-US"/>
            </a:p>
          </p:txBody>
        </p:sp>
        <p:sp>
          <p:nvSpPr>
            <p:cNvPr id="44048" name="Oval 757"/>
            <p:cNvSpPr>
              <a:spLocks noChangeArrowheads="1"/>
            </p:cNvSpPr>
            <p:nvPr/>
          </p:nvSpPr>
          <p:spPr bwMode="auto">
            <a:xfrm>
              <a:off x="5006" y="3737"/>
              <a:ext cx="46" cy="46"/>
            </a:xfrm>
            <a:prstGeom prst="ellipse">
              <a:avLst/>
            </a:prstGeom>
            <a:solidFill>
              <a:srgbClr val="FF0000"/>
            </a:solidFill>
            <a:ln w="0">
              <a:solidFill>
                <a:srgbClr val="000000"/>
              </a:solidFill>
              <a:round/>
              <a:headEnd/>
              <a:tailEnd/>
            </a:ln>
          </p:spPr>
          <p:txBody>
            <a:bodyPr/>
            <a:lstStyle/>
            <a:p>
              <a:endParaRPr lang="en-US"/>
            </a:p>
          </p:txBody>
        </p:sp>
        <p:sp>
          <p:nvSpPr>
            <p:cNvPr id="44049" name="Oval 758"/>
            <p:cNvSpPr>
              <a:spLocks noChangeArrowheads="1"/>
            </p:cNvSpPr>
            <p:nvPr/>
          </p:nvSpPr>
          <p:spPr bwMode="auto">
            <a:xfrm>
              <a:off x="5114" y="3737"/>
              <a:ext cx="46" cy="46"/>
            </a:xfrm>
            <a:prstGeom prst="ellipse">
              <a:avLst/>
            </a:prstGeom>
            <a:solidFill>
              <a:srgbClr val="FF0000"/>
            </a:solidFill>
            <a:ln w="0">
              <a:solidFill>
                <a:srgbClr val="000000"/>
              </a:solidFill>
              <a:round/>
              <a:headEnd/>
              <a:tailEnd/>
            </a:ln>
          </p:spPr>
          <p:txBody>
            <a:bodyPr/>
            <a:lstStyle/>
            <a:p>
              <a:endParaRPr lang="en-US"/>
            </a:p>
          </p:txBody>
        </p:sp>
        <p:sp>
          <p:nvSpPr>
            <p:cNvPr id="44050" name="Oval 759"/>
            <p:cNvSpPr>
              <a:spLocks noChangeArrowheads="1"/>
            </p:cNvSpPr>
            <p:nvPr/>
          </p:nvSpPr>
          <p:spPr bwMode="auto">
            <a:xfrm>
              <a:off x="5223" y="3737"/>
              <a:ext cx="45" cy="46"/>
            </a:xfrm>
            <a:prstGeom prst="ellipse">
              <a:avLst/>
            </a:prstGeom>
            <a:solidFill>
              <a:srgbClr val="FF0000"/>
            </a:solidFill>
            <a:ln w="0">
              <a:solidFill>
                <a:srgbClr val="000000"/>
              </a:solidFill>
              <a:round/>
              <a:headEnd/>
              <a:tailEnd/>
            </a:ln>
          </p:spPr>
          <p:txBody>
            <a:bodyPr/>
            <a:lstStyle/>
            <a:p>
              <a:endParaRPr lang="en-US"/>
            </a:p>
          </p:txBody>
        </p:sp>
        <p:sp>
          <p:nvSpPr>
            <p:cNvPr id="44051" name="Oval 760"/>
            <p:cNvSpPr>
              <a:spLocks noChangeArrowheads="1"/>
            </p:cNvSpPr>
            <p:nvPr/>
          </p:nvSpPr>
          <p:spPr bwMode="auto">
            <a:xfrm>
              <a:off x="5383" y="3737"/>
              <a:ext cx="45" cy="46"/>
            </a:xfrm>
            <a:prstGeom prst="ellipse">
              <a:avLst/>
            </a:prstGeom>
            <a:solidFill>
              <a:srgbClr val="FF0000"/>
            </a:solidFill>
            <a:ln w="0">
              <a:solidFill>
                <a:srgbClr val="000000"/>
              </a:solidFill>
              <a:round/>
              <a:headEnd/>
              <a:tailEnd/>
            </a:ln>
          </p:spPr>
          <p:txBody>
            <a:bodyPr/>
            <a:lstStyle/>
            <a:p>
              <a:endParaRPr lang="en-US"/>
            </a:p>
          </p:txBody>
        </p:sp>
        <p:sp>
          <p:nvSpPr>
            <p:cNvPr id="44052" name="Oval 761"/>
            <p:cNvSpPr>
              <a:spLocks noChangeArrowheads="1"/>
            </p:cNvSpPr>
            <p:nvPr/>
          </p:nvSpPr>
          <p:spPr bwMode="auto">
            <a:xfrm>
              <a:off x="5491" y="3737"/>
              <a:ext cx="45" cy="46"/>
            </a:xfrm>
            <a:prstGeom prst="ellipse">
              <a:avLst/>
            </a:prstGeom>
            <a:solidFill>
              <a:srgbClr val="FF0000"/>
            </a:solidFill>
            <a:ln w="0">
              <a:solidFill>
                <a:srgbClr val="000000"/>
              </a:solidFill>
              <a:round/>
              <a:headEnd/>
              <a:tailEnd/>
            </a:ln>
          </p:spPr>
          <p:txBody>
            <a:bodyPr/>
            <a:lstStyle/>
            <a:p>
              <a:endParaRPr lang="en-US"/>
            </a:p>
          </p:txBody>
        </p:sp>
        <p:sp>
          <p:nvSpPr>
            <p:cNvPr id="44053" name="Oval 762"/>
            <p:cNvSpPr>
              <a:spLocks noChangeArrowheads="1"/>
            </p:cNvSpPr>
            <p:nvPr/>
          </p:nvSpPr>
          <p:spPr bwMode="auto">
            <a:xfrm>
              <a:off x="3501" y="3799"/>
              <a:ext cx="45" cy="46"/>
            </a:xfrm>
            <a:prstGeom prst="ellipse">
              <a:avLst/>
            </a:prstGeom>
            <a:noFill/>
            <a:ln w="3175" cap="rnd">
              <a:solidFill>
                <a:srgbClr val="000000"/>
              </a:solidFill>
              <a:round/>
              <a:headEnd/>
              <a:tailEnd/>
            </a:ln>
          </p:spPr>
          <p:txBody>
            <a:bodyPr/>
            <a:lstStyle/>
            <a:p>
              <a:endParaRPr lang="en-US"/>
            </a:p>
          </p:txBody>
        </p:sp>
        <p:sp>
          <p:nvSpPr>
            <p:cNvPr id="44054" name="Oval 763"/>
            <p:cNvSpPr>
              <a:spLocks noChangeArrowheads="1"/>
            </p:cNvSpPr>
            <p:nvPr/>
          </p:nvSpPr>
          <p:spPr bwMode="auto">
            <a:xfrm>
              <a:off x="3609" y="3799"/>
              <a:ext cx="45" cy="46"/>
            </a:xfrm>
            <a:prstGeom prst="ellipse">
              <a:avLst/>
            </a:prstGeom>
            <a:noFill/>
            <a:ln w="3175" cap="rnd">
              <a:solidFill>
                <a:srgbClr val="000000"/>
              </a:solidFill>
              <a:round/>
              <a:headEnd/>
              <a:tailEnd/>
            </a:ln>
          </p:spPr>
          <p:txBody>
            <a:bodyPr/>
            <a:lstStyle/>
            <a:p>
              <a:endParaRPr lang="en-US"/>
            </a:p>
          </p:txBody>
        </p:sp>
        <p:sp>
          <p:nvSpPr>
            <p:cNvPr id="44055" name="Oval 764"/>
            <p:cNvSpPr>
              <a:spLocks noChangeArrowheads="1"/>
            </p:cNvSpPr>
            <p:nvPr/>
          </p:nvSpPr>
          <p:spPr bwMode="auto">
            <a:xfrm>
              <a:off x="3718" y="3799"/>
              <a:ext cx="46" cy="46"/>
            </a:xfrm>
            <a:prstGeom prst="ellipse">
              <a:avLst/>
            </a:prstGeom>
            <a:noFill/>
            <a:ln w="3175" cap="rnd">
              <a:solidFill>
                <a:srgbClr val="000000"/>
              </a:solidFill>
              <a:round/>
              <a:headEnd/>
              <a:tailEnd/>
            </a:ln>
          </p:spPr>
          <p:txBody>
            <a:bodyPr/>
            <a:lstStyle/>
            <a:p>
              <a:endParaRPr lang="en-US"/>
            </a:p>
          </p:txBody>
        </p:sp>
        <p:sp>
          <p:nvSpPr>
            <p:cNvPr id="44056" name="Oval 765"/>
            <p:cNvSpPr>
              <a:spLocks noChangeArrowheads="1"/>
            </p:cNvSpPr>
            <p:nvPr/>
          </p:nvSpPr>
          <p:spPr bwMode="auto">
            <a:xfrm>
              <a:off x="3877" y="3799"/>
              <a:ext cx="45" cy="46"/>
            </a:xfrm>
            <a:prstGeom prst="ellipse">
              <a:avLst/>
            </a:prstGeom>
            <a:noFill/>
            <a:ln w="3175" cap="rnd">
              <a:solidFill>
                <a:srgbClr val="000000"/>
              </a:solidFill>
              <a:round/>
              <a:headEnd/>
              <a:tailEnd/>
            </a:ln>
          </p:spPr>
          <p:txBody>
            <a:bodyPr/>
            <a:lstStyle/>
            <a:p>
              <a:endParaRPr lang="en-US"/>
            </a:p>
          </p:txBody>
        </p:sp>
        <p:sp>
          <p:nvSpPr>
            <p:cNvPr id="44057" name="Oval 766"/>
            <p:cNvSpPr>
              <a:spLocks noChangeArrowheads="1"/>
            </p:cNvSpPr>
            <p:nvPr/>
          </p:nvSpPr>
          <p:spPr bwMode="auto">
            <a:xfrm>
              <a:off x="3985" y="3799"/>
              <a:ext cx="47" cy="46"/>
            </a:xfrm>
            <a:prstGeom prst="ellipse">
              <a:avLst/>
            </a:prstGeom>
            <a:noFill/>
            <a:ln w="3175" cap="rnd">
              <a:solidFill>
                <a:srgbClr val="000000"/>
              </a:solidFill>
              <a:round/>
              <a:headEnd/>
              <a:tailEnd/>
            </a:ln>
          </p:spPr>
          <p:txBody>
            <a:bodyPr/>
            <a:lstStyle/>
            <a:p>
              <a:endParaRPr lang="en-US"/>
            </a:p>
          </p:txBody>
        </p:sp>
        <p:sp>
          <p:nvSpPr>
            <p:cNvPr id="44058" name="Oval 767"/>
            <p:cNvSpPr>
              <a:spLocks noChangeArrowheads="1"/>
            </p:cNvSpPr>
            <p:nvPr/>
          </p:nvSpPr>
          <p:spPr bwMode="auto">
            <a:xfrm>
              <a:off x="4094" y="3799"/>
              <a:ext cx="46" cy="46"/>
            </a:xfrm>
            <a:prstGeom prst="ellipse">
              <a:avLst/>
            </a:prstGeom>
            <a:noFill/>
            <a:ln w="3175" cap="rnd">
              <a:solidFill>
                <a:srgbClr val="000000"/>
              </a:solidFill>
              <a:round/>
              <a:headEnd/>
              <a:tailEnd/>
            </a:ln>
          </p:spPr>
          <p:txBody>
            <a:bodyPr/>
            <a:lstStyle/>
            <a:p>
              <a:endParaRPr lang="en-US"/>
            </a:p>
          </p:txBody>
        </p:sp>
        <p:sp>
          <p:nvSpPr>
            <p:cNvPr id="44059" name="Oval 768"/>
            <p:cNvSpPr>
              <a:spLocks noChangeArrowheads="1"/>
            </p:cNvSpPr>
            <p:nvPr/>
          </p:nvSpPr>
          <p:spPr bwMode="auto">
            <a:xfrm>
              <a:off x="4253" y="3799"/>
              <a:ext cx="45" cy="46"/>
            </a:xfrm>
            <a:prstGeom prst="ellipse">
              <a:avLst/>
            </a:prstGeom>
            <a:noFill/>
            <a:ln w="3175" cap="rnd">
              <a:solidFill>
                <a:srgbClr val="000000"/>
              </a:solidFill>
              <a:round/>
              <a:headEnd/>
              <a:tailEnd/>
            </a:ln>
          </p:spPr>
          <p:txBody>
            <a:bodyPr/>
            <a:lstStyle/>
            <a:p>
              <a:endParaRPr lang="en-US"/>
            </a:p>
          </p:txBody>
        </p:sp>
        <p:sp>
          <p:nvSpPr>
            <p:cNvPr id="44060" name="Oval 769"/>
            <p:cNvSpPr>
              <a:spLocks noChangeArrowheads="1"/>
            </p:cNvSpPr>
            <p:nvPr/>
          </p:nvSpPr>
          <p:spPr bwMode="auto">
            <a:xfrm>
              <a:off x="4362" y="3788"/>
              <a:ext cx="46" cy="45"/>
            </a:xfrm>
            <a:prstGeom prst="ellipse">
              <a:avLst/>
            </a:prstGeom>
            <a:noFill/>
            <a:ln w="3175" cap="rnd">
              <a:solidFill>
                <a:srgbClr val="000000"/>
              </a:solidFill>
              <a:round/>
              <a:headEnd/>
              <a:tailEnd/>
            </a:ln>
          </p:spPr>
          <p:txBody>
            <a:bodyPr/>
            <a:lstStyle/>
            <a:p>
              <a:endParaRPr lang="en-US"/>
            </a:p>
          </p:txBody>
        </p:sp>
        <p:sp>
          <p:nvSpPr>
            <p:cNvPr id="44061" name="Oval 770"/>
            <p:cNvSpPr>
              <a:spLocks noChangeArrowheads="1"/>
            </p:cNvSpPr>
            <p:nvPr/>
          </p:nvSpPr>
          <p:spPr bwMode="auto">
            <a:xfrm>
              <a:off x="4470" y="3788"/>
              <a:ext cx="46" cy="45"/>
            </a:xfrm>
            <a:prstGeom prst="ellipse">
              <a:avLst/>
            </a:prstGeom>
            <a:noFill/>
            <a:ln w="3175" cap="rnd">
              <a:solidFill>
                <a:srgbClr val="000000"/>
              </a:solidFill>
              <a:round/>
              <a:headEnd/>
              <a:tailEnd/>
            </a:ln>
          </p:spPr>
          <p:txBody>
            <a:bodyPr/>
            <a:lstStyle/>
            <a:p>
              <a:endParaRPr lang="en-US"/>
            </a:p>
          </p:txBody>
        </p:sp>
        <p:sp>
          <p:nvSpPr>
            <p:cNvPr id="44062" name="Oval 771"/>
            <p:cNvSpPr>
              <a:spLocks noChangeArrowheads="1"/>
            </p:cNvSpPr>
            <p:nvPr/>
          </p:nvSpPr>
          <p:spPr bwMode="auto">
            <a:xfrm>
              <a:off x="4630" y="3788"/>
              <a:ext cx="46" cy="45"/>
            </a:xfrm>
            <a:prstGeom prst="ellipse">
              <a:avLst/>
            </a:prstGeom>
            <a:noFill/>
            <a:ln w="3175" cap="rnd">
              <a:solidFill>
                <a:srgbClr val="000000"/>
              </a:solidFill>
              <a:round/>
              <a:headEnd/>
              <a:tailEnd/>
            </a:ln>
          </p:spPr>
          <p:txBody>
            <a:bodyPr/>
            <a:lstStyle/>
            <a:p>
              <a:endParaRPr lang="en-US"/>
            </a:p>
          </p:txBody>
        </p:sp>
        <p:sp>
          <p:nvSpPr>
            <p:cNvPr id="44063" name="Oval 772"/>
            <p:cNvSpPr>
              <a:spLocks noChangeArrowheads="1"/>
            </p:cNvSpPr>
            <p:nvPr/>
          </p:nvSpPr>
          <p:spPr bwMode="auto">
            <a:xfrm>
              <a:off x="4738" y="3737"/>
              <a:ext cx="46" cy="46"/>
            </a:xfrm>
            <a:prstGeom prst="ellipse">
              <a:avLst/>
            </a:prstGeom>
            <a:noFill/>
            <a:ln w="3175" cap="rnd">
              <a:solidFill>
                <a:srgbClr val="000000"/>
              </a:solidFill>
              <a:round/>
              <a:headEnd/>
              <a:tailEnd/>
            </a:ln>
          </p:spPr>
          <p:txBody>
            <a:bodyPr/>
            <a:lstStyle/>
            <a:p>
              <a:endParaRPr lang="en-US"/>
            </a:p>
          </p:txBody>
        </p:sp>
        <p:sp>
          <p:nvSpPr>
            <p:cNvPr id="44064" name="Oval 773"/>
            <p:cNvSpPr>
              <a:spLocks noChangeArrowheads="1"/>
            </p:cNvSpPr>
            <p:nvPr/>
          </p:nvSpPr>
          <p:spPr bwMode="auto">
            <a:xfrm>
              <a:off x="4899" y="3737"/>
              <a:ext cx="45" cy="46"/>
            </a:xfrm>
            <a:prstGeom prst="ellipse">
              <a:avLst/>
            </a:prstGeom>
            <a:noFill/>
            <a:ln w="3175" cap="rnd">
              <a:solidFill>
                <a:srgbClr val="000000"/>
              </a:solidFill>
              <a:round/>
              <a:headEnd/>
              <a:tailEnd/>
            </a:ln>
          </p:spPr>
          <p:txBody>
            <a:bodyPr/>
            <a:lstStyle/>
            <a:p>
              <a:endParaRPr lang="en-US"/>
            </a:p>
          </p:txBody>
        </p:sp>
        <p:sp>
          <p:nvSpPr>
            <p:cNvPr id="44065" name="Oval 774"/>
            <p:cNvSpPr>
              <a:spLocks noChangeArrowheads="1"/>
            </p:cNvSpPr>
            <p:nvPr/>
          </p:nvSpPr>
          <p:spPr bwMode="auto">
            <a:xfrm>
              <a:off x="5006" y="3737"/>
              <a:ext cx="46" cy="46"/>
            </a:xfrm>
            <a:prstGeom prst="ellipse">
              <a:avLst/>
            </a:prstGeom>
            <a:noFill/>
            <a:ln w="3175" cap="rnd">
              <a:solidFill>
                <a:srgbClr val="000000"/>
              </a:solidFill>
              <a:round/>
              <a:headEnd/>
              <a:tailEnd/>
            </a:ln>
          </p:spPr>
          <p:txBody>
            <a:bodyPr/>
            <a:lstStyle/>
            <a:p>
              <a:endParaRPr lang="en-US"/>
            </a:p>
          </p:txBody>
        </p:sp>
        <p:sp>
          <p:nvSpPr>
            <p:cNvPr id="44066" name="Oval 775"/>
            <p:cNvSpPr>
              <a:spLocks noChangeArrowheads="1"/>
            </p:cNvSpPr>
            <p:nvPr/>
          </p:nvSpPr>
          <p:spPr bwMode="auto">
            <a:xfrm>
              <a:off x="5114" y="3737"/>
              <a:ext cx="46" cy="46"/>
            </a:xfrm>
            <a:prstGeom prst="ellipse">
              <a:avLst/>
            </a:prstGeom>
            <a:noFill/>
            <a:ln w="3175" cap="rnd">
              <a:solidFill>
                <a:srgbClr val="000000"/>
              </a:solidFill>
              <a:round/>
              <a:headEnd/>
              <a:tailEnd/>
            </a:ln>
          </p:spPr>
          <p:txBody>
            <a:bodyPr/>
            <a:lstStyle/>
            <a:p>
              <a:endParaRPr lang="en-US"/>
            </a:p>
          </p:txBody>
        </p:sp>
        <p:sp>
          <p:nvSpPr>
            <p:cNvPr id="44067" name="Oval 776"/>
            <p:cNvSpPr>
              <a:spLocks noChangeArrowheads="1"/>
            </p:cNvSpPr>
            <p:nvPr/>
          </p:nvSpPr>
          <p:spPr bwMode="auto">
            <a:xfrm>
              <a:off x="5223" y="3737"/>
              <a:ext cx="45" cy="46"/>
            </a:xfrm>
            <a:prstGeom prst="ellipse">
              <a:avLst/>
            </a:prstGeom>
            <a:noFill/>
            <a:ln w="3175" cap="rnd">
              <a:solidFill>
                <a:srgbClr val="000000"/>
              </a:solidFill>
              <a:round/>
              <a:headEnd/>
              <a:tailEnd/>
            </a:ln>
          </p:spPr>
          <p:txBody>
            <a:bodyPr/>
            <a:lstStyle/>
            <a:p>
              <a:endParaRPr lang="en-US"/>
            </a:p>
          </p:txBody>
        </p:sp>
        <p:sp>
          <p:nvSpPr>
            <p:cNvPr id="44068" name="Oval 777"/>
            <p:cNvSpPr>
              <a:spLocks noChangeArrowheads="1"/>
            </p:cNvSpPr>
            <p:nvPr/>
          </p:nvSpPr>
          <p:spPr bwMode="auto">
            <a:xfrm>
              <a:off x="5383" y="3737"/>
              <a:ext cx="45" cy="46"/>
            </a:xfrm>
            <a:prstGeom prst="ellipse">
              <a:avLst/>
            </a:prstGeom>
            <a:noFill/>
            <a:ln w="3175" cap="rnd">
              <a:solidFill>
                <a:srgbClr val="000000"/>
              </a:solidFill>
              <a:round/>
              <a:headEnd/>
              <a:tailEnd/>
            </a:ln>
          </p:spPr>
          <p:txBody>
            <a:bodyPr/>
            <a:lstStyle/>
            <a:p>
              <a:endParaRPr lang="en-US"/>
            </a:p>
          </p:txBody>
        </p:sp>
        <p:sp>
          <p:nvSpPr>
            <p:cNvPr id="44069" name="Oval 778"/>
            <p:cNvSpPr>
              <a:spLocks noChangeArrowheads="1"/>
            </p:cNvSpPr>
            <p:nvPr/>
          </p:nvSpPr>
          <p:spPr bwMode="auto">
            <a:xfrm>
              <a:off x="5491" y="3737"/>
              <a:ext cx="45" cy="46"/>
            </a:xfrm>
            <a:prstGeom prst="ellipse">
              <a:avLst/>
            </a:prstGeom>
            <a:noFill/>
            <a:ln w="3175" cap="rnd">
              <a:solidFill>
                <a:srgbClr val="000000"/>
              </a:solidFill>
              <a:round/>
              <a:headEnd/>
              <a:tailEnd/>
            </a:ln>
          </p:spPr>
          <p:txBody>
            <a:bodyPr/>
            <a:lstStyle/>
            <a:p>
              <a:endParaRPr lang="en-US"/>
            </a:p>
          </p:txBody>
        </p:sp>
      </p:grpSp>
      <p:grpSp>
        <p:nvGrpSpPr>
          <p:cNvPr id="4" name="Group 779"/>
          <p:cNvGrpSpPr>
            <a:grpSpLocks/>
          </p:cNvGrpSpPr>
          <p:nvPr/>
        </p:nvGrpSpPr>
        <p:grpSpPr bwMode="auto">
          <a:xfrm>
            <a:off x="214313" y="2611438"/>
            <a:ext cx="4313237" cy="3446462"/>
            <a:chOff x="135" y="1870"/>
            <a:chExt cx="2717" cy="2171"/>
          </a:xfrm>
        </p:grpSpPr>
        <p:sp>
          <p:nvSpPr>
            <p:cNvPr id="43296" name="Line 780"/>
            <p:cNvSpPr>
              <a:spLocks noChangeShapeType="1"/>
            </p:cNvSpPr>
            <p:nvPr/>
          </p:nvSpPr>
          <p:spPr bwMode="auto">
            <a:xfrm>
              <a:off x="377" y="3820"/>
              <a:ext cx="2475" cy="2"/>
            </a:xfrm>
            <a:prstGeom prst="line">
              <a:avLst/>
            </a:prstGeom>
            <a:noFill/>
            <a:ln w="1588" cap="rnd">
              <a:solidFill>
                <a:srgbClr val="000000"/>
              </a:solidFill>
              <a:round/>
              <a:headEnd/>
              <a:tailEnd/>
            </a:ln>
          </p:spPr>
          <p:txBody>
            <a:bodyPr/>
            <a:lstStyle/>
            <a:p>
              <a:endParaRPr lang="en-GB"/>
            </a:p>
          </p:txBody>
        </p:sp>
        <p:sp>
          <p:nvSpPr>
            <p:cNvPr id="43297" name="Line 781"/>
            <p:cNvSpPr>
              <a:spLocks noChangeShapeType="1"/>
            </p:cNvSpPr>
            <p:nvPr/>
          </p:nvSpPr>
          <p:spPr bwMode="auto">
            <a:xfrm flipV="1">
              <a:off x="377" y="1870"/>
              <a:ext cx="1" cy="1950"/>
            </a:xfrm>
            <a:prstGeom prst="line">
              <a:avLst/>
            </a:prstGeom>
            <a:noFill/>
            <a:ln w="1588" cap="rnd">
              <a:solidFill>
                <a:srgbClr val="000000"/>
              </a:solidFill>
              <a:round/>
              <a:headEnd/>
              <a:tailEnd/>
            </a:ln>
          </p:spPr>
          <p:txBody>
            <a:bodyPr/>
            <a:lstStyle/>
            <a:p>
              <a:endParaRPr lang="en-GB"/>
            </a:p>
          </p:txBody>
        </p:sp>
        <p:sp>
          <p:nvSpPr>
            <p:cNvPr id="43298" name="Rectangle 782"/>
            <p:cNvSpPr>
              <a:spLocks noChangeArrowheads="1"/>
            </p:cNvSpPr>
            <p:nvPr/>
          </p:nvSpPr>
          <p:spPr bwMode="auto">
            <a:xfrm>
              <a:off x="1481" y="3868"/>
              <a:ext cx="296" cy="173"/>
            </a:xfrm>
            <a:prstGeom prst="rect">
              <a:avLst/>
            </a:prstGeom>
            <a:noFill/>
            <a:ln w="9525">
              <a:noFill/>
              <a:miter lim="800000"/>
              <a:headEnd/>
              <a:tailEnd/>
            </a:ln>
          </p:spPr>
          <p:txBody>
            <a:bodyPr wrap="none" lIns="0" tIns="0" rIns="0" bIns="0">
              <a:spAutoFit/>
            </a:bodyPr>
            <a:lstStyle/>
            <a:p>
              <a:r>
                <a:rPr lang="nl-NL" b="1">
                  <a:solidFill>
                    <a:srgbClr val="000000"/>
                  </a:solidFill>
                </a:rPr>
                <a:t>time</a:t>
              </a:r>
              <a:endParaRPr lang="nl-NL" sz="1400"/>
            </a:p>
          </p:txBody>
        </p:sp>
        <p:sp>
          <p:nvSpPr>
            <p:cNvPr id="43299" name="Rectangle 783"/>
            <p:cNvSpPr>
              <a:spLocks noChangeArrowheads="1"/>
            </p:cNvSpPr>
            <p:nvPr/>
          </p:nvSpPr>
          <p:spPr bwMode="auto">
            <a:xfrm rot="-5400000">
              <a:off x="-186" y="2696"/>
              <a:ext cx="816" cy="173"/>
            </a:xfrm>
            <a:prstGeom prst="rect">
              <a:avLst/>
            </a:prstGeom>
            <a:noFill/>
            <a:ln w="9525">
              <a:noFill/>
              <a:miter lim="800000"/>
              <a:headEnd/>
              <a:tailEnd/>
            </a:ln>
          </p:spPr>
          <p:txBody>
            <a:bodyPr wrap="none" lIns="0" tIns="0" rIns="0" bIns="0">
              <a:spAutoFit/>
            </a:bodyPr>
            <a:lstStyle/>
            <a:p>
              <a:r>
                <a:rPr lang="nl-NL" b="1">
                  <a:solidFill>
                    <a:srgbClr val="000000"/>
                  </a:solidFill>
                </a:rPr>
                <a:t>body length</a:t>
              </a:r>
              <a:endParaRPr lang="nl-NL" sz="1400"/>
            </a:p>
          </p:txBody>
        </p:sp>
      </p:grpSp>
      <p:grpSp>
        <p:nvGrpSpPr>
          <p:cNvPr id="5" name="Group 784"/>
          <p:cNvGrpSpPr>
            <a:grpSpLocks/>
          </p:cNvGrpSpPr>
          <p:nvPr/>
        </p:nvGrpSpPr>
        <p:grpSpPr bwMode="auto">
          <a:xfrm>
            <a:off x="598488" y="2992438"/>
            <a:ext cx="3838575" cy="2597150"/>
            <a:chOff x="377" y="2110"/>
            <a:chExt cx="2418" cy="1636"/>
          </a:xfrm>
        </p:grpSpPr>
        <p:sp>
          <p:nvSpPr>
            <p:cNvPr id="43020" name="Freeform 785"/>
            <p:cNvSpPr>
              <a:spLocks noEditPoints="1"/>
            </p:cNvSpPr>
            <p:nvPr/>
          </p:nvSpPr>
          <p:spPr bwMode="auto">
            <a:xfrm>
              <a:off x="963" y="2913"/>
              <a:ext cx="2" cy="29"/>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0" y="52"/>
                  </a:moveTo>
                  <a:lnTo>
                    <a:pt x="10" y="52"/>
                  </a:lnTo>
                  <a:cubicBezTo>
                    <a:pt x="10" y="54"/>
                    <a:pt x="9" y="56"/>
                    <a:pt x="6" y="56"/>
                  </a:cubicBezTo>
                  <a:cubicBezTo>
                    <a:pt x="4" y="56"/>
                    <a:pt x="2" y="54"/>
                    <a:pt x="2" y="52"/>
                  </a:cubicBezTo>
                  <a:cubicBezTo>
                    <a:pt x="2" y="50"/>
                    <a:pt x="4" y="48"/>
                    <a:pt x="6" y="48"/>
                  </a:cubicBezTo>
                  <a:cubicBezTo>
                    <a:pt x="9" y="48"/>
                    <a:pt x="10" y="50"/>
                    <a:pt x="10" y="52"/>
                  </a:cubicBezTo>
                  <a:close/>
                  <a:moveTo>
                    <a:pt x="11" y="68"/>
                  </a:moveTo>
                  <a:lnTo>
                    <a:pt x="11" y="68"/>
                  </a:lnTo>
                  <a:cubicBezTo>
                    <a:pt x="11" y="70"/>
                    <a:pt x="9" y="72"/>
                    <a:pt x="7" y="72"/>
                  </a:cubicBezTo>
                  <a:cubicBezTo>
                    <a:pt x="5" y="72"/>
                    <a:pt x="3" y="70"/>
                    <a:pt x="3" y="68"/>
                  </a:cubicBezTo>
                  <a:cubicBezTo>
                    <a:pt x="3" y="66"/>
                    <a:pt x="5" y="64"/>
                    <a:pt x="7" y="64"/>
                  </a:cubicBezTo>
                  <a:cubicBezTo>
                    <a:pt x="9" y="64"/>
                    <a:pt x="11" y="66"/>
                    <a:pt x="11" y="68"/>
                  </a:cubicBezTo>
                  <a:close/>
                  <a:moveTo>
                    <a:pt x="12" y="84"/>
                  </a:moveTo>
                  <a:lnTo>
                    <a:pt x="12" y="84"/>
                  </a:lnTo>
                  <a:cubicBezTo>
                    <a:pt x="12" y="86"/>
                    <a:pt x="10" y="88"/>
                    <a:pt x="8" y="88"/>
                  </a:cubicBezTo>
                  <a:cubicBezTo>
                    <a:pt x="6" y="88"/>
                    <a:pt x="4" y="86"/>
                    <a:pt x="4" y="84"/>
                  </a:cubicBezTo>
                  <a:cubicBezTo>
                    <a:pt x="4" y="82"/>
                    <a:pt x="6" y="80"/>
                    <a:pt x="8" y="80"/>
                  </a:cubicBezTo>
                  <a:cubicBezTo>
                    <a:pt x="10" y="80"/>
                    <a:pt x="12" y="82"/>
                    <a:pt x="12" y="84"/>
                  </a:cubicBezTo>
                  <a:close/>
                  <a:moveTo>
                    <a:pt x="12" y="100"/>
                  </a:moveTo>
                  <a:lnTo>
                    <a:pt x="12" y="100"/>
                  </a:lnTo>
                  <a:cubicBezTo>
                    <a:pt x="12" y="102"/>
                    <a:pt x="11" y="104"/>
                    <a:pt x="8" y="104"/>
                  </a:cubicBezTo>
                  <a:cubicBezTo>
                    <a:pt x="6" y="104"/>
                    <a:pt x="4" y="102"/>
                    <a:pt x="4" y="100"/>
                  </a:cubicBezTo>
                  <a:cubicBezTo>
                    <a:pt x="4" y="98"/>
                    <a:pt x="6" y="96"/>
                    <a:pt x="8" y="96"/>
                  </a:cubicBezTo>
                  <a:cubicBezTo>
                    <a:pt x="11" y="96"/>
                    <a:pt x="12" y="98"/>
                    <a:pt x="12" y="100"/>
                  </a:cubicBezTo>
                  <a:close/>
                  <a:moveTo>
                    <a:pt x="13" y="116"/>
                  </a:moveTo>
                  <a:lnTo>
                    <a:pt x="13" y="116"/>
                  </a:lnTo>
                  <a:cubicBezTo>
                    <a:pt x="13" y="118"/>
                    <a:pt x="11" y="120"/>
                    <a:pt x="9" y="120"/>
                  </a:cubicBezTo>
                  <a:cubicBezTo>
                    <a:pt x="7" y="120"/>
                    <a:pt x="5" y="118"/>
                    <a:pt x="5" y="116"/>
                  </a:cubicBezTo>
                  <a:cubicBezTo>
                    <a:pt x="5" y="114"/>
                    <a:pt x="7" y="112"/>
                    <a:pt x="9" y="112"/>
                  </a:cubicBezTo>
                  <a:cubicBezTo>
                    <a:pt x="11" y="112"/>
                    <a:pt x="13" y="114"/>
                    <a:pt x="13" y="116"/>
                  </a:cubicBezTo>
                  <a:close/>
                  <a:moveTo>
                    <a:pt x="14" y="132"/>
                  </a:moveTo>
                  <a:lnTo>
                    <a:pt x="14" y="132"/>
                  </a:lnTo>
                  <a:cubicBezTo>
                    <a:pt x="14" y="134"/>
                    <a:pt x="12" y="136"/>
                    <a:pt x="10" y="136"/>
                  </a:cubicBezTo>
                  <a:cubicBezTo>
                    <a:pt x="8" y="136"/>
                    <a:pt x="6" y="134"/>
                    <a:pt x="6" y="132"/>
                  </a:cubicBezTo>
                  <a:cubicBezTo>
                    <a:pt x="6" y="130"/>
                    <a:pt x="8" y="128"/>
                    <a:pt x="10" y="128"/>
                  </a:cubicBezTo>
                  <a:cubicBezTo>
                    <a:pt x="12" y="128"/>
                    <a:pt x="14" y="130"/>
                    <a:pt x="14" y="132"/>
                  </a:cubicBezTo>
                  <a:close/>
                  <a:moveTo>
                    <a:pt x="15" y="148"/>
                  </a:moveTo>
                  <a:lnTo>
                    <a:pt x="15" y="148"/>
                  </a:lnTo>
                  <a:cubicBezTo>
                    <a:pt x="15" y="150"/>
                    <a:pt x="13" y="152"/>
                    <a:pt x="11" y="152"/>
                  </a:cubicBezTo>
                  <a:cubicBezTo>
                    <a:pt x="8" y="152"/>
                    <a:pt x="7" y="150"/>
                    <a:pt x="7" y="148"/>
                  </a:cubicBezTo>
                  <a:cubicBezTo>
                    <a:pt x="7" y="146"/>
                    <a:pt x="8" y="144"/>
                    <a:pt x="11" y="144"/>
                  </a:cubicBezTo>
                  <a:cubicBezTo>
                    <a:pt x="13" y="144"/>
                    <a:pt x="15" y="146"/>
                    <a:pt x="15" y="148"/>
                  </a:cubicBezTo>
                  <a:close/>
                  <a:moveTo>
                    <a:pt x="15" y="164"/>
                  </a:moveTo>
                  <a:lnTo>
                    <a:pt x="15" y="164"/>
                  </a:lnTo>
                  <a:cubicBezTo>
                    <a:pt x="15" y="166"/>
                    <a:pt x="14" y="168"/>
                    <a:pt x="11" y="168"/>
                  </a:cubicBezTo>
                  <a:cubicBezTo>
                    <a:pt x="9" y="168"/>
                    <a:pt x="7" y="166"/>
                    <a:pt x="7" y="164"/>
                  </a:cubicBezTo>
                  <a:cubicBezTo>
                    <a:pt x="7" y="162"/>
                    <a:pt x="9" y="160"/>
                    <a:pt x="11" y="160"/>
                  </a:cubicBezTo>
                  <a:cubicBezTo>
                    <a:pt x="14" y="160"/>
                    <a:pt x="15" y="162"/>
                    <a:pt x="15" y="164"/>
                  </a:cubicBezTo>
                  <a:close/>
                  <a:moveTo>
                    <a:pt x="16" y="180"/>
                  </a:moveTo>
                  <a:lnTo>
                    <a:pt x="16" y="180"/>
                  </a:lnTo>
                  <a:cubicBezTo>
                    <a:pt x="16" y="182"/>
                    <a:pt x="14" y="184"/>
                    <a:pt x="12" y="184"/>
                  </a:cubicBezTo>
                  <a:cubicBezTo>
                    <a:pt x="10" y="184"/>
                    <a:pt x="8" y="182"/>
                    <a:pt x="8" y="180"/>
                  </a:cubicBezTo>
                  <a:cubicBezTo>
                    <a:pt x="8" y="178"/>
                    <a:pt x="10" y="176"/>
                    <a:pt x="12" y="176"/>
                  </a:cubicBezTo>
                  <a:cubicBezTo>
                    <a:pt x="14"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1" name="Freeform 786"/>
            <p:cNvSpPr>
              <a:spLocks noEditPoints="1"/>
            </p:cNvSpPr>
            <p:nvPr/>
          </p:nvSpPr>
          <p:spPr bwMode="auto">
            <a:xfrm>
              <a:off x="1231" y="2680"/>
              <a:ext cx="3" cy="11"/>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8" y="4"/>
                  </a:moveTo>
                  <a:lnTo>
                    <a:pt x="8" y="4"/>
                  </a:lnTo>
                  <a:cubicBezTo>
                    <a:pt x="8" y="6"/>
                    <a:pt x="6" y="8"/>
                    <a:pt x="4" y="8"/>
                  </a:cubicBezTo>
                  <a:cubicBezTo>
                    <a:pt x="2" y="9"/>
                    <a:pt x="0" y="7"/>
                    <a:pt x="0" y="5"/>
                  </a:cubicBezTo>
                  <a:cubicBezTo>
                    <a:pt x="0" y="3"/>
                    <a:pt x="1" y="1"/>
                    <a:pt x="3" y="0"/>
                  </a:cubicBezTo>
                  <a:cubicBezTo>
                    <a:pt x="5" y="0"/>
                    <a:pt x="7" y="2"/>
                    <a:pt x="8" y="4"/>
                  </a:cubicBezTo>
                  <a:close/>
                  <a:moveTo>
                    <a:pt x="10" y="20"/>
                  </a:moveTo>
                  <a:lnTo>
                    <a:pt x="10" y="20"/>
                  </a:lnTo>
                  <a:cubicBezTo>
                    <a:pt x="10" y="22"/>
                    <a:pt x="8" y="24"/>
                    <a:pt x="6" y="24"/>
                  </a:cubicBezTo>
                  <a:cubicBezTo>
                    <a:pt x="4" y="25"/>
                    <a:pt x="2" y="23"/>
                    <a:pt x="2" y="21"/>
                  </a:cubicBezTo>
                  <a:cubicBezTo>
                    <a:pt x="2" y="19"/>
                    <a:pt x="3" y="17"/>
                    <a:pt x="5" y="16"/>
                  </a:cubicBezTo>
                  <a:cubicBezTo>
                    <a:pt x="7" y="16"/>
                    <a:pt x="9" y="18"/>
                    <a:pt x="10" y="20"/>
                  </a:cubicBezTo>
                  <a:close/>
                  <a:moveTo>
                    <a:pt x="12" y="36"/>
                  </a:moveTo>
                  <a:lnTo>
                    <a:pt x="12" y="36"/>
                  </a:lnTo>
                  <a:cubicBezTo>
                    <a:pt x="12" y="38"/>
                    <a:pt x="10" y="40"/>
                    <a:pt x="8" y="40"/>
                  </a:cubicBezTo>
                  <a:cubicBezTo>
                    <a:pt x="6" y="40"/>
                    <a:pt x="4" y="39"/>
                    <a:pt x="4" y="37"/>
                  </a:cubicBezTo>
                  <a:cubicBezTo>
                    <a:pt x="4" y="35"/>
                    <a:pt x="5" y="33"/>
                    <a:pt x="7" y="32"/>
                  </a:cubicBezTo>
                  <a:cubicBezTo>
                    <a:pt x="9" y="32"/>
                    <a:pt x="11" y="34"/>
                    <a:pt x="12" y="36"/>
                  </a:cubicBezTo>
                  <a:close/>
                  <a:moveTo>
                    <a:pt x="14" y="52"/>
                  </a:moveTo>
                  <a:lnTo>
                    <a:pt x="14" y="52"/>
                  </a:lnTo>
                  <a:cubicBezTo>
                    <a:pt x="14" y="54"/>
                    <a:pt x="12" y="56"/>
                    <a:pt x="10" y="56"/>
                  </a:cubicBezTo>
                  <a:cubicBezTo>
                    <a:pt x="8" y="56"/>
                    <a:pt x="6" y="55"/>
                    <a:pt x="6" y="53"/>
                  </a:cubicBezTo>
                  <a:cubicBezTo>
                    <a:pt x="6" y="50"/>
                    <a:pt x="7" y="48"/>
                    <a:pt x="9" y="48"/>
                  </a:cubicBezTo>
                  <a:cubicBezTo>
                    <a:pt x="11" y="48"/>
                    <a:pt x="13" y="49"/>
                    <a:pt x="14" y="52"/>
                  </a:cubicBezTo>
                  <a:close/>
                  <a:moveTo>
                    <a:pt x="16" y="68"/>
                  </a:moveTo>
                  <a:lnTo>
                    <a:pt x="16" y="68"/>
                  </a:lnTo>
                  <a:cubicBezTo>
                    <a:pt x="16" y="70"/>
                    <a:pt x="14" y="72"/>
                    <a:pt x="12" y="72"/>
                  </a:cubicBezTo>
                  <a:cubicBezTo>
                    <a:pt x="10" y="72"/>
                    <a:pt x="8" y="71"/>
                    <a:pt x="8" y="69"/>
                  </a:cubicBezTo>
                  <a:cubicBezTo>
                    <a:pt x="8" y="66"/>
                    <a:pt x="9" y="64"/>
                    <a:pt x="11" y="64"/>
                  </a:cubicBezTo>
                  <a:cubicBezTo>
                    <a:pt x="13" y="64"/>
                    <a:pt x="15" y="65"/>
                    <a:pt x="16"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2" name="Freeform 787"/>
            <p:cNvSpPr>
              <a:spLocks noEditPoints="1"/>
            </p:cNvSpPr>
            <p:nvPr/>
          </p:nvSpPr>
          <p:spPr bwMode="auto">
            <a:xfrm>
              <a:off x="1614" y="2441"/>
              <a:ext cx="2" cy="12"/>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0" y="67"/>
                  </a:moveTo>
                  <a:lnTo>
                    <a:pt x="0" y="67"/>
                  </a:lnTo>
                  <a:cubicBezTo>
                    <a:pt x="0" y="65"/>
                    <a:pt x="2" y="64"/>
                    <a:pt x="4" y="64"/>
                  </a:cubicBezTo>
                  <a:cubicBezTo>
                    <a:pt x="6" y="64"/>
                    <a:pt x="8" y="66"/>
                    <a:pt x="8" y="68"/>
                  </a:cubicBezTo>
                  <a:cubicBezTo>
                    <a:pt x="8" y="70"/>
                    <a:pt x="6" y="72"/>
                    <a:pt x="3" y="72"/>
                  </a:cubicBezTo>
                  <a:cubicBezTo>
                    <a:pt x="1" y="72"/>
                    <a:pt x="0" y="70"/>
                    <a:pt x="0" y="67"/>
                  </a:cubicBezTo>
                  <a:close/>
                  <a:moveTo>
                    <a:pt x="2" y="52"/>
                  </a:moveTo>
                  <a:lnTo>
                    <a:pt x="2" y="52"/>
                  </a:lnTo>
                  <a:cubicBezTo>
                    <a:pt x="2" y="49"/>
                    <a:pt x="4" y="48"/>
                    <a:pt x="6" y="48"/>
                  </a:cubicBezTo>
                  <a:cubicBezTo>
                    <a:pt x="8" y="48"/>
                    <a:pt x="10" y="50"/>
                    <a:pt x="10" y="52"/>
                  </a:cubicBezTo>
                  <a:cubicBezTo>
                    <a:pt x="10" y="55"/>
                    <a:pt x="8" y="56"/>
                    <a:pt x="5" y="56"/>
                  </a:cubicBezTo>
                  <a:cubicBezTo>
                    <a:pt x="3" y="56"/>
                    <a:pt x="2" y="54"/>
                    <a:pt x="2" y="52"/>
                  </a:cubicBezTo>
                  <a:close/>
                  <a:moveTo>
                    <a:pt x="4" y="36"/>
                  </a:moveTo>
                  <a:lnTo>
                    <a:pt x="4" y="36"/>
                  </a:lnTo>
                  <a:cubicBezTo>
                    <a:pt x="4" y="33"/>
                    <a:pt x="6" y="32"/>
                    <a:pt x="8" y="32"/>
                  </a:cubicBezTo>
                  <a:cubicBezTo>
                    <a:pt x="10" y="32"/>
                    <a:pt x="12" y="34"/>
                    <a:pt x="12" y="36"/>
                  </a:cubicBezTo>
                  <a:cubicBezTo>
                    <a:pt x="12" y="39"/>
                    <a:pt x="10" y="40"/>
                    <a:pt x="7" y="40"/>
                  </a:cubicBezTo>
                  <a:cubicBezTo>
                    <a:pt x="5" y="40"/>
                    <a:pt x="4" y="38"/>
                    <a:pt x="4" y="36"/>
                  </a:cubicBezTo>
                  <a:close/>
                  <a:moveTo>
                    <a:pt x="6" y="20"/>
                  </a:moveTo>
                  <a:lnTo>
                    <a:pt x="6" y="20"/>
                  </a:lnTo>
                  <a:cubicBezTo>
                    <a:pt x="6" y="18"/>
                    <a:pt x="8" y="16"/>
                    <a:pt x="10" y="16"/>
                  </a:cubicBezTo>
                  <a:cubicBezTo>
                    <a:pt x="12" y="16"/>
                    <a:pt x="14" y="18"/>
                    <a:pt x="14" y="21"/>
                  </a:cubicBezTo>
                  <a:cubicBezTo>
                    <a:pt x="14" y="23"/>
                    <a:pt x="12" y="24"/>
                    <a:pt x="9" y="24"/>
                  </a:cubicBezTo>
                  <a:cubicBezTo>
                    <a:pt x="7" y="24"/>
                    <a:pt x="6" y="22"/>
                    <a:pt x="6" y="20"/>
                  </a:cubicBezTo>
                  <a:close/>
                  <a:moveTo>
                    <a:pt x="8" y="4"/>
                  </a:moveTo>
                  <a:lnTo>
                    <a:pt x="8" y="4"/>
                  </a:lnTo>
                  <a:cubicBezTo>
                    <a:pt x="8" y="2"/>
                    <a:pt x="10" y="0"/>
                    <a:pt x="12" y="0"/>
                  </a:cubicBezTo>
                  <a:cubicBezTo>
                    <a:pt x="14" y="0"/>
                    <a:pt x="16" y="2"/>
                    <a:pt x="16" y="5"/>
                  </a:cubicBezTo>
                  <a:cubicBezTo>
                    <a:pt x="16" y="7"/>
                    <a:pt x="14" y="8"/>
                    <a:pt x="11" y="8"/>
                  </a:cubicBezTo>
                  <a:cubicBezTo>
                    <a:pt x="9"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3" name="Freeform 788"/>
            <p:cNvSpPr>
              <a:spLocks noEditPoints="1"/>
            </p:cNvSpPr>
            <p:nvPr/>
          </p:nvSpPr>
          <p:spPr bwMode="auto">
            <a:xfrm>
              <a:off x="1990" y="2258"/>
              <a:ext cx="2" cy="41"/>
            </a:xfrm>
            <a:custGeom>
              <a:avLst/>
              <a:gdLst>
                <a:gd name="T0" fmla="*/ 0 w 16"/>
                <a:gd name="T1" fmla="*/ 0 h 264"/>
                <a:gd name="T2" fmla="*/ 0 w 16"/>
                <a:gd name="T3" fmla="*/ 0 h 264"/>
                <a:gd name="T4" fmla="*/ 0 w 16"/>
                <a:gd name="T5" fmla="*/ 0 h 264"/>
                <a:gd name="T6" fmla="*/ 0 w 16"/>
                <a:gd name="T7" fmla="*/ 0 h 264"/>
                <a:gd name="T8" fmla="*/ 0 w 16"/>
                <a:gd name="T9" fmla="*/ 0 h 264"/>
                <a:gd name="T10" fmla="*/ 0 w 16"/>
                <a:gd name="T11" fmla="*/ 0 h 264"/>
                <a:gd name="T12" fmla="*/ 0 w 16"/>
                <a:gd name="T13" fmla="*/ 0 h 264"/>
                <a:gd name="T14" fmla="*/ 0 w 16"/>
                <a:gd name="T15" fmla="*/ 0 h 264"/>
                <a:gd name="T16" fmla="*/ 0 w 16"/>
                <a:gd name="T17" fmla="*/ 0 h 264"/>
                <a:gd name="T18" fmla="*/ 0 w 16"/>
                <a:gd name="T19" fmla="*/ 0 h 264"/>
                <a:gd name="T20" fmla="*/ 0 w 16"/>
                <a:gd name="T21" fmla="*/ 0 h 264"/>
                <a:gd name="T22" fmla="*/ 0 w 16"/>
                <a:gd name="T23" fmla="*/ 0 h 264"/>
                <a:gd name="T24" fmla="*/ 0 w 16"/>
                <a:gd name="T25" fmla="*/ 0 h 264"/>
                <a:gd name="T26" fmla="*/ 0 w 16"/>
                <a:gd name="T27" fmla="*/ 0 h 264"/>
                <a:gd name="T28" fmla="*/ 0 w 16"/>
                <a:gd name="T29" fmla="*/ 0 h 264"/>
                <a:gd name="T30" fmla="*/ 0 w 16"/>
                <a:gd name="T31" fmla="*/ 0 h 264"/>
                <a:gd name="T32" fmla="*/ 0 w 16"/>
                <a:gd name="T33" fmla="*/ 0 h 264"/>
                <a:gd name="T34" fmla="*/ 0 w 16"/>
                <a:gd name="T35" fmla="*/ 0 h 264"/>
                <a:gd name="T36" fmla="*/ 0 w 16"/>
                <a:gd name="T37" fmla="*/ 0 h 264"/>
                <a:gd name="T38" fmla="*/ 0 w 16"/>
                <a:gd name="T39" fmla="*/ 0 h 264"/>
                <a:gd name="T40" fmla="*/ 0 w 16"/>
                <a:gd name="T41" fmla="*/ 0 h 264"/>
                <a:gd name="T42" fmla="*/ 0 w 16"/>
                <a:gd name="T43" fmla="*/ 0 h 264"/>
                <a:gd name="T44" fmla="*/ 0 w 16"/>
                <a:gd name="T45" fmla="*/ 0 h 264"/>
                <a:gd name="T46" fmla="*/ 0 w 16"/>
                <a:gd name="T47" fmla="*/ 0 h 264"/>
                <a:gd name="T48" fmla="*/ 0 w 16"/>
                <a:gd name="T49" fmla="*/ 0 h 264"/>
                <a:gd name="T50" fmla="*/ 0 w 16"/>
                <a:gd name="T51" fmla="*/ 0 h 264"/>
                <a:gd name="T52" fmla="*/ 0 w 16"/>
                <a:gd name="T53" fmla="*/ 0 h 264"/>
                <a:gd name="T54" fmla="*/ 0 w 16"/>
                <a:gd name="T55" fmla="*/ 0 h 264"/>
                <a:gd name="T56" fmla="*/ 0 w 16"/>
                <a:gd name="T57" fmla="*/ 0 h 264"/>
                <a:gd name="T58" fmla="*/ 0 w 16"/>
                <a:gd name="T59" fmla="*/ 0 h 264"/>
                <a:gd name="T60" fmla="*/ 0 w 16"/>
                <a:gd name="T61" fmla="*/ 0 h 264"/>
                <a:gd name="T62" fmla="*/ 0 w 16"/>
                <a:gd name="T63" fmla="*/ 0 h 264"/>
                <a:gd name="T64" fmla="*/ 0 w 16"/>
                <a:gd name="T65" fmla="*/ 0 h 264"/>
                <a:gd name="T66" fmla="*/ 0 w 16"/>
                <a:gd name="T67" fmla="*/ 0 h 264"/>
                <a:gd name="T68" fmla="*/ 0 w 16"/>
                <a:gd name="T69" fmla="*/ 0 h 264"/>
                <a:gd name="T70" fmla="*/ 0 w 16"/>
                <a:gd name="T71" fmla="*/ 0 h 264"/>
                <a:gd name="T72" fmla="*/ 0 w 16"/>
                <a:gd name="T73" fmla="*/ 0 h 264"/>
                <a:gd name="T74" fmla="*/ 0 w 16"/>
                <a:gd name="T75" fmla="*/ 0 h 264"/>
                <a:gd name="T76" fmla="*/ 0 w 16"/>
                <a:gd name="T77" fmla="*/ 0 h 264"/>
                <a:gd name="T78" fmla="*/ 0 w 16"/>
                <a:gd name="T79" fmla="*/ 0 h 264"/>
                <a:gd name="T80" fmla="*/ 0 w 16"/>
                <a:gd name="T81" fmla="*/ 0 h 264"/>
                <a:gd name="T82" fmla="*/ 0 w 16"/>
                <a:gd name="T83" fmla="*/ 0 h 264"/>
                <a:gd name="T84" fmla="*/ 0 w 16"/>
                <a:gd name="T85" fmla="*/ 0 h 264"/>
                <a:gd name="T86" fmla="*/ 0 w 16"/>
                <a:gd name="T87" fmla="*/ 0 h 264"/>
                <a:gd name="T88" fmla="*/ 0 w 16"/>
                <a:gd name="T89" fmla="*/ 0 h 264"/>
                <a:gd name="T90" fmla="*/ 0 w 16"/>
                <a:gd name="T91" fmla="*/ 0 h 264"/>
                <a:gd name="T92" fmla="*/ 0 w 16"/>
                <a:gd name="T93" fmla="*/ 0 h 264"/>
                <a:gd name="T94" fmla="*/ 0 w 16"/>
                <a:gd name="T95" fmla="*/ 0 h 264"/>
                <a:gd name="T96" fmla="*/ 0 w 16"/>
                <a:gd name="T97" fmla="*/ 0 h 264"/>
                <a:gd name="T98" fmla="*/ 0 w 16"/>
                <a:gd name="T99" fmla="*/ 0 h 264"/>
                <a:gd name="T100" fmla="*/ 0 w 16"/>
                <a:gd name="T101" fmla="*/ 0 h 264"/>
                <a:gd name="T102" fmla="*/ 0 w 16"/>
                <a:gd name="T103" fmla="*/ 0 h 264"/>
                <a:gd name="T104" fmla="*/ 0 w 16"/>
                <a:gd name="T105" fmla="*/ 0 h 264"/>
                <a:gd name="T106" fmla="*/ 0 w 16"/>
                <a:gd name="T107" fmla="*/ 0 h 264"/>
                <a:gd name="T108" fmla="*/ 0 w 16"/>
                <a:gd name="T109" fmla="*/ 0 h 264"/>
                <a:gd name="T110" fmla="*/ 0 w 16"/>
                <a:gd name="T111" fmla="*/ 0 h 264"/>
                <a:gd name="T112" fmla="*/ 0 w 16"/>
                <a:gd name="T113" fmla="*/ 0 h 264"/>
                <a:gd name="T114" fmla="*/ 0 w 16"/>
                <a:gd name="T115" fmla="*/ 0 h 264"/>
                <a:gd name="T116" fmla="*/ 0 w 16"/>
                <a:gd name="T117" fmla="*/ 0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264"/>
                <a:gd name="T179" fmla="*/ 16 w 16"/>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264">
                  <a:moveTo>
                    <a:pt x="0" y="260"/>
                  </a:moveTo>
                  <a:lnTo>
                    <a:pt x="0" y="260"/>
                  </a:lnTo>
                  <a:cubicBezTo>
                    <a:pt x="0" y="258"/>
                    <a:pt x="2" y="256"/>
                    <a:pt x="4" y="256"/>
                  </a:cubicBezTo>
                  <a:cubicBezTo>
                    <a:pt x="6" y="256"/>
                    <a:pt x="8" y="258"/>
                    <a:pt x="8" y="260"/>
                  </a:cubicBezTo>
                  <a:cubicBezTo>
                    <a:pt x="8" y="263"/>
                    <a:pt x="6" y="264"/>
                    <a:pt x="4" y="264"/>
                  </a:cubicBezTo>
                  <a:cubicBezTo>
                    <a:pt x="2" y="264"/>
                    <a:pt x="0" y="263"/>
                    <a:pt x="0" y="260"/>
                  </a:cubicBezTo>
                  <a:close/>
                  <a:moveTo>
                    <a:pt x="1" y="244"/>
                  </a:moveTo>
                  <a:lnTo>
                    <a:pt x="1" y="244"/>
                  </a:lnTo>
                  <a:cubicBezTo>
                    <a:pt x="1" y="242"/>
                    <a:pt x="2" y="240"/>
                    <a:pt x="5" y="240"/>
                  </a:cubicBezTo>
                  <a:cubicBezTo>
                    <a:pt x="7" y="240"/>
                    <a:pt x="9" y="242"/>
                    <a:pt x="9" y="244"/>
                  </a:cubicBezTo>
                  <a:cubicBezTo>
                    <a:pt x="9" y="247"/>
                    <a:pt x="7" y="248"/>
                    <a:pt x="5" y="248"/>
                  </a:cubicBezTo>
                  <a:cubicBezTo>
                    <a:pt x="2" y="248"/>
                    <a:pt x="1" y="247"/>
                    <a:pt x="1" y="244"/>
                  </a:cubicBezTo>
                  <a:close/>
                  <a:moveTo>
                    <a:pt x="1" y="228"/>
                  </a:moveTo>
                  <a:lnTo>
                    <a:pt x="1" y="228"/>
                  </a:lnTo>
                  <a:cubicBezTo>
                    <a:pt x="1" y="226"/>
                    <a:pt x="3" y="224"/>
                    <a:pt x="5" y="224"/>
                  </a:cubicBezTo>
                  <a:cubicBezTo>
                    <a:pt x="7" y="224"/>
                    <a:pt x="9" y="226"/>
                    <a:pt x="9" y="228"/>
                  </a:cubicBezTo>
                  <a:cubicBezTo>
                    <a:pt x="9" y="231"/>
                    <a:pt x="7" y="232"/>
                    <a:pt x="5" y="232"/>
                  </a:cubicBezTo>
                  <a:cubicBezTo>
                    <a:pt x="3" y="232"/>
                    <a:pt x="1" y="231"/>
                    <a:pt x="1" y="228"/>
                  </a:cubicBezTo>
                  <a:close/>
                  <a:moveTo>
                    <a:pt x="2" y="212"/>
                  </a:moveTo>
                  <a:lnTo>
                    <a:pt x="2" y="212"/>
                  </a:lnTo>
                  <a:cubicBezTo>
                    <a:pt x="2" y="210"/>
                    <a:pt x="3" y="208"/>
                    <a:pt x="6" y="208"/>
                  </a:cubicBezTo>
                  <a:cubicBezTo>
                    <a:pt x="8" y="208"/>
                    <a:pt x="10" y="210"/>
                    <a:pt x="10" y="212"/>
                  </a:cubicBezTo>
                  <a:cubicBezTo>
                    <a:pt x="10" y="215"/>
                    <a:pt x="8" y="216"/>
                    <a:pt x="6" y="216"/>
                  </a:cubicBezTo>
                  <a:cubicBezTo>
                    <a:pt x="3" y="216"/>
                    <a:pt x="2" y="215"/>
                    <a:pt x="2" y="212"/>
                  </a:cubicBezTo>
                  <a:close/>
                  <a:moveTo>
                    <a:pt x="2" y="196"/>
                  </a:moveTo>
                  <a:lnTo>
                    <a:pt x="2" y="196"/>
                  </a:lnTo>
                  <a:cubicBezTo>
                    <a:pt x="2" y="194"/>
                    <a:pt x="4" y="192"/>
                    <a:pt x="6" y="192"/>
                  </a:cubicBezTo>
                  <a:cubicBezTo>
                    <a:pt x="8" y="192"/>
                    <a:pt x="10" y="194"/>
                    <a:pt x="10" y="196"/>
                  </a:cubicBezTo>
                  <a:cubicBezTo>
                    <a:pt x="10" y="199"/>
                    <a:pt x="8" y="200"/>
                    <a:pt x="6" y="200"/>
                  </a:cubicBezTo>
                  <a:cubicBezTo>
                    <a:pt x="4" y="200"/>
                    <a:pt x="2" y="199"/>
                    <a:pt x="2" y="196"/>
                  </a:cubicBezTo>
                  <a:close/>
                  <a:moveTo>
                    <a:pt x="3" y="180"/>
                  </a:moveTo>
                  <a:lnTo>
                    <a:pt x="3" y="180"/>
                  </a:lnTo>
                  <a:cubicBezTo>
                    <a:pt x="3" y="178"/>
                    <a:pt x="5" y="176"/>
                    <a:pt x="7" y="176"/>
                  </a:cubicBezTo>
                  <a:cubicBezTo>
                    <a:pt x="9" y="176"/>
                    <a:pt x="11" y="178"/>
                    <a:pt x="11" y="180"/>
                  </a:cubicBezTo>
                  <a:cubicBezTo>
                    <a:pt x="11" y="183"/>
                    <a:pt x="9" y="184"/>
                    <a:pt x="7" y="184"/>
                  </a:cubicBezTo>
                  <a:cubicBezTo>
                    <a:pt x="5" y="184"/>
                    <a:pt x="3" y="183"/>
                    <a:pt x="3" y="180"/>
                  </a:cubicBezTo>
                  <a:close/>
                  <a:moveTo>
                    <a:pt x="3" y="164"/>
                  </a:moveTo>
                  <a:lnTo>
                    <a:pt x="3" y="164"/>
                  </a:lnTo>
                  <a:cubicBezTo>
                    <a:pt x="3" y="162"/>
                    <a:pt x="5" y="160"/>
                    <a:pt x="7" y="160"/>
                  </a:cubicBezTo>
                  <a:cubicBezTo>
                    <a:pt x="9" y="160"/>
                    <a:pt x="11" y="162"/>
                    <a:pt x="11" y="164"/>
                  </a:cubicBezTo>
                  <a:cubicBezTo>
                    <a:pt x="11" y="167"/>
                    <a:pt x="9" y="168"/>
                    <a:pt x="7" y="168"/>
                  </a:cubicBezTo>
                  <a:cubicBezTo>
                    <a:pt x="5" y="168"/>
                    <a:pt x="3" y="167"/>
                    <a:pt x="3" y="164"/>
                  </a:cubicBezTo>
                  <a:close/>
                  <a:moveTo>
                    <a:pt x="4" y="148"/>
                  </a:moveTo>
                  <a:lnTo>
                    <a:pt x="4" y="148"/>
                  </a:lnTo>
                  <a:cubicBezTo>
                    <a:pt x="4" y="146"/>
                    <a:pt x="6" y="144"/>
                    <a:pt x="8" y="144"/>
                  </a:cubicBezTo>
                  <a:cubicBezTo>
                    <a:pt x="10" y="144"/>
                    <a:pt x="12" y="146"/>
                    <a:pt x="12" y="148"/>
                  </a:cubicBezTo>
                  <a:cubicBezTo>
                    <a:pt x="12" y="151"/>
                    <a:pt x="10" y="152"/>
                    <a:pt x="8" y="152"/>
                  </a:cubicBezTo>
                  <a:cubicBezTo>
                    <a:pt x="6" y="152"/>
                    <a:pt x="4" y="151"/>
                    <a:pt x="4" y="148"/>
                  </a:cubicBezTo>
                  <a:close/>
                  <a:moveTo>
                    <a:pt x="4" y="132"/>
                  </a:moveTo>
                  <a:lnTo>
                    <a:pt x="4" y="132"/>
                  </a:lnTo>
                  <a:cubicBezTo>
                    <a:pt x="4" y="130"/>
                    <a:pt x="6" y="128"/>
                    <a:pt x="8" y="128"/>
                  </a:cubicBezTo>
                  <a:cubicBezTo>
                    <a:pt x="10" y="128"/>
                    <a:pt x="12" y="130"/>
                    <a:pt x="12" y="132"/>
                  </a:cubicBezTo>
                  <a:cubicBezTo>
                    <a:pt x="12" y="135"/>
                    <a:pt x="10" y="136"/>
                    <a:pt x="8" y="136"/>
                  </a:cubicBezTo>
                  <a:cubicBezTo>
                    <a:pt x="6" y="136"/>
                    <a:pt x="4" y="135"/>
                    <a:pt x="4" y="132"/>
                  </a:cubicBezTo>
                  <a:close/>
                  <a:moveTo>
                    <a:pt x="5" y="116"/>
                  </a:moveTo>
                  <a:lnTo>
                    <a:pt x="5" y="116"/>
                  </a:lnTo>
                  <a:cubicBezTo>
                    <a:pt x="5" y="114"/>
                    <a:pt x="7" y="112"/>
                    <a:pt x="9" y="112"/>
                  </a:cubicBezTo>
                  <a:cubicBezTo>
                    <a:pt x="11" y="112"/>
                    <a:pt x="13" y="114"/>
                    <a:pt x="13" y="116"/>
                  </a:cubicBezTo>
                  <a:cubicBezTo>
                    <a:pt x="13" y="119"/>
                    <a:pt x="11" y="120"/>
                    <a:pt x="9" y="120"/>
                  </a:cubicBezTo>
                  <a:cubicBezTo>
                    <a:pt x="7" y="120"/>
                    <a:pt x="5" y="119"/>
                    <a:pt x="5" y="116"/>
                  </a:cubicBezTo>
                  <a:close/>
                  <a:moveTo>
                    <a:pt x="5" y="100"/>
                  </a:moveTo>
                  <a:lnTo>
                    <a:pt x="5" y="100"/>
                  </a:lnTo>
                  <a:cubicBezTo>
                    <a:pt x="5" y="98"/>
                    <a:pt x="7" y="96"/>
                    <a:pt x="9" y="96"/>
                  </a:cubicBezTo>
                  <a:cubicBezTo>
                    <a:pt x="12" y="96"/>
                    <a:pt x="13" y="98"/>
                    <a:pt x="13" y="100"/>
                  </a:cubicBezTo>
                  <a:cubicBezTo>
                    <a:pt x="13" y="103"/>
                    <a:pt x="12" y="104"/>
                    <a:pt x="9" y="104"/>
                  </a:cubicBezTo>
                  <a:cubicBezTo>
                    <a:pt x="7" y="104"/>
                    <a:pt x="5" y="103"/>
                    <a:pt x="5" y="100"/>
                  </a:cubicBezTo>
                  <a:close/>
                  <a:moveTo>
                    <a:pt x="6" y="84"/>
                  </a:moveTo>
                  <a:lnTo>
                    <a:pt x="6" y="84"/>
                  </a:lnTo>
                  <a:cubicBezTo>
                    <a:pt x="6" y="82"/>
                    <a:pt x="8" y="80"/>
                    <a:pt x="10" y="80"/>
                  </a:cubicBezTo>
                  <a:cubicBezTo>
                    <a:pt x="12" y="80"/>
                    <a:pt x="14" y="82"/>
                    <a:pt x="14" y="84"/>
                  </a:cubicBezTo>
                  <a:cubicBezTo>
                    <a:pt x="14" y="87"/>
                    <a:pt x="12" y="88"/>
                    <a:pt x="10" y="88"/>
                  </a:cubicBezTo>
                  <a:cubicBezTo>
                    <a:pt x="8" y="88"/>
                    <a:pt x="6" y="87"/>
                    <a:pt x="6" y="84"/>
                  </a:cubicBezTo>
                  <a:close/>
                  <a:moveTo>
                    <a:pt x="6" y="68"/>
                  </a:moveTo>
                  <a:lnTo>
                    <a:pt x="6" y="68"/>
                  </a:lnTo>
                  <a:cubicBezTo>
                    <a:pt x="6" y="66"/>
                    <a:pt x="8" y="64"/>
                    <a:pt x="10" y="64"/>
                  </a:cubicBezTo>
                  <a:cubicBezTo>
                    <a:pt x="13" y="64"/>
                    <a:pt x="14" y="66"/>
                    <a:pt x="14" y="68"/>
                  </a:cubicBezTo>
                  <a:cubicBezTo>
                    <a:pt x="14" y="71"/>
                    <a:pt x="13" y="72"/>
                    <a:pt x="10" y="72"/>
                  </a:cubicBezTo>
                  <a:cubicBezTo>
                    <a:pt x="8" y="72"/>
                    <a:pt x="6" y="71"/>
                    <a:pt x="6" y="68"/>
                  </a:cubicBezTo>
                  <a:close/>
                  <a:moveTo>
                    <a:pt x="7" y="52"/>
                  </a:moveTo>
                  <a:lnTo>
                    <a:pt x="7" y="52"/>
                  </a:lnTo>
                  <a:cubicBezTo>
                    <a:pt x="7" y="50"/>
                    <a:pt x="9" y="48"/>
                    <a:pt x="11" y="48"/>
                  </a:cubicBezTo>
                  <a:cubicBezTo>
                    <a:pt x="13" y="48"/>
                    <a:pt x="15" y="50"/>
                    <a:pt x="15" y="52"/>
                  </a:cubicBezTo>
                  <a:cubicBezTo>
                    <a:pt x="15" y="55"/>
                    <a:pt x="13" y="56"/>
                    <a:pt x="11" y="56"/>
                  </a:cubicBezTo>
                  <a:cubicBezTo>
                    <a:pt x="9" y="56"/>
                    <a:pt x="7" y="55"/>
                    <a:pt x="7" y="52"/>
                  </a:cubicBezTo>
                  <a:close/>
                  <a:moveTo>
                    <a:pt x="7" y="36"/>
                  </a:moveTo>
                  <a:lnTo>
                    <a:pt x="7" y="36"/>
                  </a:lnTo>
                  <a:cubicBezTo>
                    <a:pt x="7" y="34"/>
                    <a:pt x="9" y="32"/>
                    <a:pt x="11" y="32"/>
                  </a:cubicBezTo>
                  <a:cubicBezTo>
                    <a:pt x="14" y="32"/>
                    <a:pt x="15" y="34"/>
                    <a:pt x="15" y="36"/>
                  </a:cubicBezTo>
                  <a:cubicBezTo>
                    <a:pt x="15" y="39"/>
                    <a:pt x="14" y="40"/>
                    <a:pt x="11" y="40"/>
                  </a:cubicBezTo>
                  <a:cubicBezTo>
                    <a:pt x="9" y="40"/>
                    <a:pt x="7" y="39"/>
                    <a:pt x="7"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8" y="4"/>
                  </a:moveTo>
                  <a:lnTo>
                    <a:pt x="8" y="4"/>
                  </a:lnTo>
                  <a:cubicBezTo>
                    <a:pt x="8" y="2"/>
                    <a:pt x="10" y="0"/>
                    <a:pt x="12" y="0"/>
                  </a:cubicBezTo>
                  <a:cubicBezTo>
                    <a:pt x="15" y="0"/>
                    <a:pt x="16" y="2"/>
                    <a:pt x="16" y="4"/>
                  </a:cubicBezTo>
                  <a:cubicBezTo>
                    <a:pt x="16" y="7"/>
                    <a:pt x="15"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4" name="Freeform 789"/>
            <p:cNvSpPr>
              <a:spLocks noEditPoints="1"/>
            </p:cNvSpPr>
            <p:nvPr/>
          </p:nvSpPr>
          <p:spPr bwMode="auto">
            <a:xfrm>
              <a:off x="2366" y="2168"/>
              <a:ext cx="2" cy="33"/>
            </a:xfrm>
            <a:custGeom>
              <a:avLst/>
              <a:gdLst>
                <a:gd name="T0" fmla="*/ 0 w 16"/>
                <a:gd name="T1" fmla="*/ 0 h 215"/>
                <a:gd name="T2" fmla="*/ 0 w 16"/>
                <a:gd name="T3" fmla="*/ 0 h 215"/>
                <a:gd name="T4" fmla="*/ 0 w 16"/>
                <a:gd name="T5" fmla="*/ 0 h 215"/>
                <a:gd name="T6" fmla="*/ 0 w 16"/>
                <a:gd name="T7" fmla="*/ 0 h 215"/>
                <a:gd name="T8" fmla="*/ 0 w 16"/>
                <a:gd name="T9" fmla="*/ 0 h 215"/>
                <a:gd name="T10" fmla="*/ 0 w 16"/>
                <a:gd name="T11" fmla="*/ 0 h 215"/>
                <a:gd name="T12" fmla="*/ 0 w 16"/>
                <a:gd name="T13" fmla="*/ 0 h 215"/>
                <a:gd name="T14" fmla="*/ 0 w 16"/>
                <a:gd name="T15" fmla="*/ 0 h 215"/>
                <a:gd name="T16" fmla="*/ 0 w 16"/>
                <a:gd name="T17" fmla="*/ 0 h 215"/>
                <a:gd name="T18" fmla="*/ 0 w 16"/>
                <a:gd name="T19" fmla="*/ 0 h 215"/>
                <a:gd name="T20" fmla="*/ 0 w 16"/>
                <a:gd name="T21" fmla="*/ 0 h 215"/>
                <a:gd name="T22" fmla="*/ 0 w 16"/>
                <a:gd name="T23" fmla="*/ 0 h 215"/>
                <a:gd name="T24" fmla="*/ 0 w 16"/>
                <a:gd name="T25" fmla="*/ 0 h 215"/>
                <a:gd name="T26" fmla="*/ 0 w 16"/>
                <a:gd name="T27" fmla="*/ 0 h 215"/>
                <a:gd name="T28" fmla="*/ 0 w 16"/>
                <a:gd name="T29" fmla="*/ 0 h 215"/>
                <a:gd name="T30" fmla="*/ 0 w 16"/>
                <a:gd name="T31" fmla="*/ 0 h 215"/>
                <a:gd name="T32" fmla="*/ 0 w 16"/>
                <a:gd name="T33" fmla="*/ 0 h 215"/>
                <a:gd name="T34" fmla="*/ 0 w 16"/>
                <a:gd name="T35" fmla="*/ 0 h 215"/>
                <a:gd name="T36" fmla="*/ 0 w 16"/>
                <a:gd name="T37" fmla="*/ 0 h 215"/>
                <a:gd name="T38" fmla="*/ 0 w 16"/>
                <a:gd name="T39" fmla="*/ 0 h 215"/>
                <a:gd name="T40" fmla="*/ 0 w 16"/>
                <a:gd name="T41" fmla="*/ 0 h 215"/>
                <a:gd name="T42" fmla="*/ 0 w 16"/>
                <a:gd name="T43" fmla="*/ 0 h 215"/>
                <a:gd name="T44" fmla="*/ 0 w 16"/>
                <a:gd name="T45" fmla="*/ 0 h 215"/>
                <a:gd name="T46" fmla="*/ 0 w 16"/>
                <a:gd name="T47" fmla="*/ 0 h 215"/>
                <a:gd name="T48" fmla="*/ 0 w 16"/>
                <a:gd name="T49" fmla="*/ 0 h 215"/>
                <a:gd name="T50" fmla="*/ 0 w 16"/>
                <a:gd name="T51" fmla="*/ 0 h 215"/>
                <a:gd name="T52" fmla="*/ 0 w 16"/>
                <a:gd name="T53" fmla="*/ 0 h 215"/>
                <a:gd name="T54" fmla="*/ 0 w 16"/>
                <a:gd name="T55" fmla="*/ 0 h 215"/>
                <a:gd name="T56" fmla="*/ 0 w 16"/>
                <a:gd name="T57" fmla="*/ 0 h 215"/>
                <a:gd name="T58" fmla="*/ 0 w 16"/>
                <a:gd name="T59" fmla="*/ 0 h 215"/>
                <a:gd name="T60" fmla="*/ 0 w 16"/>
                <a:gd name="T61" fmla="*/ 0 h 215"/>
                <a:gd name="T62" fmla="*/ 0 w 16"/>
                <a:gd name="T63" fmla="*/ 0 h 215"/>
                <a:gd name="T64" fmla="*/ 0 w 16"/>
                <a:gd name="T65" fmla="*/ 0 h 215"/>
                <a:gd name="T66" fmla="*/ 0 w 16"/>
                <a:gd name="T67" fmla="*/ 0 h 215"/>
                <a:gd name="T68" fmla="*/ 0 w 16"/>
                <a:gd name="T69" fmla="*/ 0 h 215"/>
                <a:gd name="T70" fmla="*/ 0 w 16"/>
                <a:gd name="T71" fmla="*/ 0 h 215"/>
                <a:gd name="T72" fmla="*/ 0 w 16"/>
                <a:gd name="T73" fmla="*/ 0 h 215"/>
                <a:gd name="T74" fmla="*/ 0 w 16"/>
                <a:gd name="T75" fmla="*/ 0 h 215"/>
                <a:gd name="T76" fmla="*/ 0 w 16"/>
                <a:gd name="T77" fmla="*/ 0 h 215"/>
                <a:gd name="T78" fmla="*/ 0 w 16"/>
                <a:gd name="T79" fmla="*/ 0 h 215"/>
                <a:gd name="T80" fmla="*/ 0 w 16"/>
                <a:gd name="T81" fmla="*/ 0 h 215"/>
                <a:gd name="T82" fmla="*/ 0 w 16"/>
                <a:gd name="T83" fmla="*/ 0 h 215"/>
                <a:gd name="T84" fmla="*/ 0 w 16"/>
                <a:gd name="T85" fmla="*/ 0 h 215"/>
                <a:gd name="T86" fmla="*/ 0 w 16"/>
                <a:gd name="T87" fmla="*/ 0 h 215"/>
                <a:gd name="T88" fmla="*/ 0 w 16"/>
                <a:gd name="T89" fmla="*/ 0 h 215"/>
                <a:gd name="T90" fmla="*/ 0 w 16"/>
                <a:gd name="T91" fmla="*/ 0 h 215"/>
                <a:gd name="T92" fmla="*/ 0 w 16"/>
                <a:gd name="T93" fmla="*/ 0 h 215"/>
                <a:gd name="T94" fmla="*/ 0 w 16"/>
                <a:gd name="T95" fmla="*/ 0 h 215"/>
                <a:gd name="T96" fmla="*/ 0 w 16"/>
                <a:gd name="T97" fmla="*/ 0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5"/>
                <a:gd name="T149" fmla="*/ 16 w 16"/>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5">
                  <a:moveTo>
                    <a:pt x="0" y="211"/>
                  </a:moveTo>
                  <a:lnTo>
                    <a:pt x="0" y="211"/>
                  </a:lnTo>
                  <a:cubicBezTo>
                    <a:pt x="0" y="209"/>
                    <a:pt x="2" y="207"/>
                    <a:pt x="4" y="207"/>
                  </a:cubicBezTo>
                  <a:cubicBezTo>
                    <a:pt x="7" y="207"/>
                    <a:pt x="8" y="209"/>
                    <a:pt x="8" y="211"/>
                  </a:cubicBezTo>
                  <a:cubicBezTo>
                    <a:pt x="8" y="214"/>
                    <a:pt x="7" y="215"/>
                    <a:pt x="4" y="215"/>
                  </a:cubicBezTo>
                  <a:cubicBezTo>
                    <a:pt x="2" y="215"/>
                    <a:pt x="0" y="214"/>
                    <a:pt x="0" y="211"/>
                  </a:cubicBezTo>
                  <a:close/>
                  <a:moveTo>
                    <a:pt x="1" y="195"/>
                  </a:moveTo>
                  <a:lnTo>
                    <a:pt x="1" y="195"/>
                  </a:lnTo>
                  <a:cubicBezTo>
                    <a:pt x="1" y="193"/>
                    <a:pt x="3" y="191"/>
                    <a:pt x="5" y="191"/>
                  </a:cubicBezTo>
                  <a:cubicBezTo>
                    <a:pt x="7" y="191"/>
                    <a:pt x="9" y="193"/>
                    <a:pt x="9" y="195"/>
                  </a:cubicBezTo>
                  <a:cubicBezTo>
                    <a:pt x="9" y="198"/>
                    <a:pt x="7" y="199"/>
                    <a:pt x="5" y="199"/>
                  </a:cubicBezTo>
                  <a:cubicBezTo>
                    <a:pt x="3" y="199"/>
                    <a:pt x="1" y="198"/>
                    <a:pt x="1" y="195"/>
                  </a:cubicBezTo>
                  <a:close/>
                  <a:moveTo>
                    <a:pt x="2" y="179"/>
                  </a:moveTo>
                  <a:lnTo>
                    <a:pt x="2" y="179"/>
                  </a:lnTo>
                  <a:cubicBezTo>
                    <a:pt x="2" y="177"/>
                    <a:pt x="3" y="175"/>
                    <a:pt x="6" y="175"/>
                  </a:cubicBezTo>
                  <a:cubicBezTo>
                    <a:pt x="8" y="175"/>
                    <a:pt x="10" y="177"/>
                    <a:pt x="10" y="179"/>
                  </a:cubicBezTo>
                  <a:cubicBezTo>
                    <a:pt x="10" y="182"/>
                    <a:pt x="8" y="183"/>
                    <a:pt x="6" y="183"/>
                  </a:cubicBezTo>
                  <a:cubicBezTo>
                    <a:pt x="3" y="183"/>
                    <a:pt x="2" y="182"/>
                    <a:pt x="2" y="179"/>
                  </a:cubicBezTo>
                  <a:close/>
                  <a:moveTo>
                    <a:pt x="2" y="163"/>
                  </a:moveTo>
                  <a:lnTo>
                    <a:pt x="2" y="163"/>
                  </a:lnTo>
                  <a:cubicBezTo>
                    <a:pt x="2" y="161"/>
                    <a:pt x="4" y="159"/>
                    <a:pt x="6" y="159"/>
                  </a:cubicBezTo>
                  <a:cubicBezTo>
                    <a:pt x="9" y="159"/>
                    <a:pt x="10" y="161"/>
                    <a:pt x="10" y="163"/>
                  </a:cubicBezTo>
                  <a:cubicBezTo>
                    <a:pt x="10" y="166"/>
                    <a:pt x="9" y="167"/>
                    <a:pt x="6" y="167"/>
                  </a:cubicBezTo>
                  <a:cubicBezTo>
                    <a:pt x="4" y="167"/>
                    <a:pt x="2" y="166"/>
                    <a:pt x="2" y="163"/>
                  </a:cubicBezTo>
                  <a:close/>
                  <a:moveTo>
                    <a:pt x="3" y="147"/>
                  </a:moveTo>
                  <a:lnTo>
                    <a:pt x="3" y="147"/>
                  </a:lnTo>
                  <a:cubicBezTo>
                    <a:pt x="3" y="145"/>
                    <a:pt x="5" y="143"/>
                    <a:pt x="7" y="143"/>
                  </a:cubicBezTo>
                  <a:cubicBezTo>
                    <a:pt x="9" y="143"/>
                    <a:pt x="11" y="145"/>
                    <a:pt x="11" y="147"/>
                  </a:cubicBezTo>
                  <a:cubicBezTo>
                    <a:pt x="11" y="150"/>
                    <a:pt x="9" y="151"/>
                    <a:pt x="7" y="151"/>
                  </a:cubicBezTo>
                  <a:cubicBezTo>
                    <a:pt x="5" y="151"/>
                    <a:pt x="3" y="150"/>
                    <a:pt x="3" y="147"/>
                  </a:cubicBezTo>
                  <a:close/>
                  <a:moveTo>
                    <a:pt x="4" y="131"/>
                  </a:moveTo>
                  <a:lnTo>
                    <a:pt x="4" y="131"/>
                  </a:lnTo>
                  <a:cubicBezTo>
                    <a:pt x="4" y="129"/>
                    <a:pt x="5" y="127"/>
                    <a:pt x="8" y="127"/>
                  </a:cubicBezTo>
                  <a:cubicBezTo>
                    <a:pt x="10" y="127"/>
                    <a:pt x="12" y="129"/>
                    <a:pt x="12" y="131"/>
                  </a:cubicBezTo>
                  <a:cubicBezTo>
                    <a:pt x="12" y="134"/>
                    <a:pt x="10" y="135"/>
                    <a:pt x="8" y="135"/>
                  </a:cubicBezTo>
                  <a:cubicBezTo>
                    <a:pt x="5" y="135"/>
                    <a:pt x="4" y="134"/>
                    <a:pt x="4" y="131"/>
                  </a:cubicBezTo>
                  <a:close/>
                  <a:moveTo>
                    <a:pt x="4" y="115"/>
                  </a:moveTo>
                  <a:lnTo>
                    <a:pt x="4" y="115"/>
                  </a:lnTo>
                  <a:cubicBezTo>
                    <a:pt x="4" y="113"/>
                    <a:pt x="6" y="111"/>
                    <a:pt x="8" y="111"/>
                  </a:cubicBezTo>
                  <a:cubicBezTo>
                    <a:pt x="10" y="111"/>
                    <a:pt x="12" y="113"/>
                    <a:pt x="12" y="115"/>
                  </a:cubicBezTo>
                  <a:cubicBezTo>
                    <a:pt x="12" y="118"/>
                    <a:pt x="10" y="119"/>
                    <a:pt x="8" y="119"/>
                  </a:cubicBezTo>
                  <a:cubicBezTo>
                    <a:pt x="6" y="119"/>
                    <a:pt x="4" y="118"/>
                    <a:pt x="4" y="115"/>
                  </a:cubicBezTo>
                  <a:close/>
                  <a:moveTo>
                    <a:pt x="5" y="99"/>
                  </a:moveTo>
                  <a:lnTo>
                    <a:pt x="5" y="99"/>
                  </a:lnTo>
                  <a:cubicBezTo>
                    <a:pt x="5" y="97"/>
                    <a:pt x="7" y="95"/>
                    <a:pt x="9" y="95"/>
                  </a:cubicBezTo>
                  <a:cubicBezTo>
                    <a:pt x="11" y="95"/>
                    <a:pt x="13" y="97"/>
                    <a:pt x="13" y="99"/>
                  </a:cubicBezTo>
                  <a:cubicBezTo>
                    <a:pt x="13" y="102"/>
                    <a:pt x="11" y="103"/>
                    <a:pt x="9" y="103"/>
                  </a:cubicBezTo>
                  <a:cubicBezTo>
                    <a:pt x="7" y="103"/>
                    <a:pt x="5" y="102"/>
                    <a:pt x="5" y="99"/>
                  </a:cubicBezTo>
                  <a:close/>
                  <a:moveTo>
                    <a:pt x="5" y="83"/>
                  </a:moveTo>
                  <a:lnTo>
                    <a:pt x="5" y="83"/>
                  </a:lnTo>
                  <a:cubicBezTo>
                    <a:pt x="5" y="81"/>
                    <a:pt x="7" y="79"/>
                    <a:pt x="9" y="79"/>
                  </a:cubicBezTo>
                  <a:cubicBezTo>
                    <a:pt x="12" y="79"/>
                    <a:pt x="13" y="81"/>
                    <a:pt x="13" y="83"/>
                  </a:cubicBezTo>
                  <a:cubicBezTo>
                    <a:pt x="13" y="86"/>
                    <a:pt x="12" y="87"/>
                    <a:pt x="9" y="87"/>
                  </a:cubicBezTo>
                  <a:cubicBezTo>
                    <a:pt x="7" y="87"/>
                    <a:pt x="5" y="86"/>
                    <a:pt x="5" y="83"/>
                  </a:cubicBezTo>
                  <a:close/>
                  <a:moveTo>
                    <a:pt x="6" y="67"/>
                  </a:moveTo>
                  <a:lnTo>
                    <a:pt x="6" y="67"/>
                  </a:lnTo>
                  <a:cubicBezTo>
                    <a:pt x="6" y="65"/>
                    <a:pt x="8" y="63"/>
                    <a:pt x="10" y="63"/>
                  </a:cubicBezTo>
                  <a:cubicBezTo>
                    <a:pt x="12" y="63"/>
                    <a:pt x="14" y="65"/>
                    <a:pt x="14" y="67"/>
                  </a:cubicBezTo>
                  <a:cubicBezTo>
                    <a:pt x="14" y="70"/>
                    <a:pt x="12" y="71"/>
                    <a:pt x="10" y="71"/>
                  </a:cubicBezTo>
                  <a:cubicBezTo>
                    <a:pt x="8" y="71"/>
                    <a:pt x="6" y="70"/>
                    <a:pt x="6" y="67"/>
                  </a:cubicBezTo>
                  <a:close/>
                  <a:moveTo>
                    <a:pt x="7" y="51"/>
                  </a:moveTo>
                  <a:lnTo>
                    <a:pt x="7" y="51"/>
                  </a:lnTo>
                  <a:cubicBezTo>
                    <a:pt x="7" y="49"/>
                    <a:pt x="8" y="47"/>
                    <a:pt x="11" y="47"/>
                  </a:cubicBezTo>
                  <a:cubicBezTo>
                    <a:pt x="13" y="47"/>
                    <a:pt x="15" y="49"/>
                    <a:pt x="15" y="51"/>
                  </a:cubicBezTo>
                  <a:cubicBezTo>
                    <a:pt x="15" y="54"/>
                    <a:pt x="13" y="55"/>
                    <a:pt x="11" y="55"/>
                  </a:cubicBezTo>
                  <a:cubicBezTo>
                    <a:pt x="8" y="55"/>
                    <a:pt x="7" y="54"/>
                    <a:pt x="7" y="51"/>
                  </a:cubicBezTo>
                  <a:close/>
                  <a:moveTo>
                    <a:pt x="7" y="36"/>
                  </a:moveTo>
                  <a:lnTo>
                    <a:pt x="7" y="35"/>
                  </a:lnTo>
                  <a:cubicBezTo>
                    <a:pt x="7" y="33"/>
                    <a:pt x="9" y="31"/>
                    <a:pt x="11" y="31"/>
                  </a:cubicBezTo>
                  <a:cubicBezTo>
                    <a:pt x="13" y="31"/>
                    <a:pt x="15" y="33"/>
                    <a:pt x="15" y="35"/>
                  </a:cubicBezTo>
                  <a:lnTo>
                    <a:pt x="15" y="36"/>
                  </a:lnTo>
                  <a:cubicBezTo>
                    <a:pt x="15" y="38"/>
                    <a:pt x="13" y="40"/>
                    <a:pt x="11" y="40"/>
                  </a:cubicBezTo>
                  <a:cubicBezTo>
                    <a:pt x="9" y="40"/>
                    <a:pt x="7" y="38"/>
                    <a:pt x="7" y="36"/>
                  </a:cubicBezTo>
                  <a:close/>
                  <a:moveTo>
                    <a:pt x="8" y="20"/>
                  </a:moveTo>
                  <a:lnTo>
                    <a:pt x="8" y="19"/>
                  </a:lnTo>
                  <a:cubicBezTo>
                    <a:pt x="8" y="17"/>
                    <a:pt x="10" y="15"/>
                    <a:pt x="12" y="15"/>
                  </a:cubicBezTo>
                  <a:cubicBezTo>
                    <a:pt x="14" y="15"/>
                    <a:pt x="16" y="17"/>
                    <a:pt x="16" y="19"/>
                  </a:cubicBezTo>
                  <a:lnTo>
                    <a:pt x="16" y="20"/>
                  </a:lnTo>
                  <a:cubicBezTo>
                    <a:pt x="16" y="22"/>
                    <a:pt x="14" y="24"/>
                    <a:pt x="12" y="24"/>
                  </a:cubicBezTo>
                  <a:cubicBezTo>
                    <a:pt x="10" y="24"/>
                    <a:pt x="8" y="22"/>
                    <a:pt x="8" y="20"/>
                  </a:cubicBezTo>
                  <a:close/>
                  <a:moveTo>
                    <a:pt x="8" y="4"/>
                  </a:moveTo>
                  <a:lnTo>
                    <a:pt x="8" y="4"/>
                  </a:lnTo>
                  <a:cubicBezTo>
                    <a:pt x="8" y="1"/>
                    <a:pt x="10" y="0"/>
                    <a:pt x="12" y="0"/>
                  </a:cubicBezTo>
                  <a:cubicBezTo>
                    <a:pt x="15" y="0"/>
                    <a:pt x="16" y="1"/>
                    <a:pt x="16" y="4"/>
                  </a:cubicBezTo>
                  <a:cubicBezTo>
                    <a:pt x="16" y="6"/>
                    <a:pt x="15"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5" name="Freeform 790"/>
            <p:cNvSpPr>
              <a:spLocks noEditPoints="1"/>
            </p:cNvSpPr>
            <p:nvPr/>
          </p:nvSpPr>
          <p:spPr bwMode="auto">
            <a:xfrm>
              <a:off x="2742" y="2133"/>
              <a:ext cx="3" cy="11"/>
            </a:xfrm>
            <a:custGeom>
              <a:avLst/>
              <a:gdLst>
                <a:gd name="T0" fmla="*/ 0 w 15"/>
                <a:gd name="T1" fmla="*/ 0 h 72"/>
                <a:gd name="T2" fmla="*/ 0 w 15"/>
                <a:gd name="T3" fmla="*/ 0 h 72"/>
                <a:gd name="T4" fmla="*/ 0 w 15"/>
                <a:gd name="T5" fmla="*/ 0 h 72"/>
                <a:gd name="T6" fmla="*/ 0 w 15"/>
                <a:gd name="T7" fmla="*/ 0 h 72"/>
                <a:gd name="T8" fmla="*/ 0 w 15"/>
                <a:gd name="T9" fmla="*/ 0 h 72"/>
                <a:gd name="T10" fmla="*/ 0 w 15"/>
                <a:gd name="T11" fmla="*/ 0 h 72"/>
                <a:gd name="T12" fmla="*/ 0 w 15"/>
                <a:gd name="T13" fmla="*/ 0 h 72"/>
                <a:gd name="T14" fmla="*/ 0 w 15"/>
                <a:gd name="T15" fmla="*/ 0 h 72"/>
                <a:gd name="T16" fmla="*/ 0 w 15"/>
                <a:gd name="T17" fmla="*/ 0 h 72"/>
                <a:gd name="T18" fmla="*/ 0 w 15"/>
                <a:gd name="T19" fmla="*/ 0 h 72"/>
                <a:gd name="T20" fmla="*/ 0 w 15"/>
                <a:gd name="T21" fmla="*/ 0 h 72"/>
                <a:gd name="T22" fmla="*/ 0 w 15"/>
                <a:gd name="T23" fmla="*/ 0 h 72"/>
                <a:gd name="T24" fmla="*/ 0 w 15"/>
                <a:gd name="T25" fmla="*/ 0 h 72"/>
                <a:gd name="T26" fmla="*/ 0 w 15"/>
                <a:gd name="T27" fmla="*/ 0 h 72"/>
                <a:gd name="T28" fmla="*/ 0 w 15"/>
                <a:gd name="T29" fmla="*/ 0 h 72"/>
                <a:gd name="T30" fmla="*/ 0 w 15"/>
                <a:gd name="T31" fmla="*/ 0 h 72"/>
                <a:gd name="T32" fmla="*/ 0 w 15"/>
                <a:gd name="T33" fmla="*/ 0 h 72"/>
                <a:gd name="T34" fmla="*/ 0 w 15"/>
                <a:gd name="T35" fmla="*/ 0 h 72"/>
                <a:gd name="T36" fmla="*/ 0 w 15"/>
                <a:gd name="T37" fmla="*/ 0 h 72"/>
                <a:gd name="T38" fmla="*/ 0 w 15"/>
                <a:gd name="T39" fmla="*/ 0 h 72"/>
                <a:gd name="T40" fmla="*/ 0 w 15"/>
                <a:gd name="T41" fmla="*/ 0 h 72"/>
                <a:gd name="T42" fmla="*/ 0 w 15"/>
                <a:gd name="T43" fmla="*/ 0 h 72"/>
                <a:gd name="T44" fmla="*/ 0 w 15"/>
                <a:gd name="T45" fmla="*/ 0 h 72"/>
                <a:gd name="T46" fmla="*/ 0 w 15"/>
                <a:gd name="T47" fmla="*/ 0 h 72"/>
                <a:gd name="T48" fmla="*/ 0 w 15"/>
                <a:gd name="T49" fmla="*/ 0 h 72"/>
                <a:gd name="T50" fmla="*/ 0 w 15"/>
                <a:gd name="T51" fmla="*/ 0 h 72"/>
                <a:gd name="T52" fmla="*/ 0 w 15"/>
                <a:gd name="T53" fmla="*/ 0 h 72"/>
                <a:gd name="T54" fmla="*/ 0 w 15"/>
                <a:gd name="T55" fmla="*/ 0 h 72"/>
                <a:gd name="T56" fmla="*/ 0 w 15"/>
                <a:gd name="T57" fmla="*/ 0 h 72"/>
                <a:gd name="T58" fmla="*/ 0 w 15"/>
                <a:gd name="T59" fmla="*/ 0 h 72"/>
                <a:gd name="T60" fmla="*/ 0 w 15"/>
                <a:gd name="T61" fmla="*/ 0 h 72"/>
                <a:gd name="T62" fmla="*/ 0 w 15"/>
                <a:gd name="T63" fmla="*/ 0 h 72"/>
                <a:gd name="T64" fmla="*/ 0 w 15"/>
                <a:gd name="T65" fmla="*/ 0 h 72"/>
                <a:gd name="T66" fmla="*/ 0 w 15"/>
                <a:gd name="T67" fmla="*/ 0 h 72"/>
                <a:gd name="T68" fmla="*/ 0 w 15"/>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2"/>
                <a:gd name="T107" fmla="*/ 15 w 15"/>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0" y="20"/>
                  </a:moveTo>
                  <a:lnTo>
                    <a:pt x="10" y="20"/>
                  </a:lnTo>
                  <a:cubicBezTo>
                    <a:pt x="10" y="22"/>
                    <a:pt x="8" y="24"/>
                    <a:pt x="6" y="24"/>
                  </a:cubicBezTo>
                  <a:cubicBezTo>
                    <a:pt x="3" y="24"/>
                    <a:pt x="2" y="22"/>
                    <a:pt x="2" y="20"/>
                  </a:cubicBezTo>
                  <a:cubicBezTo>
                    <a:pt x="2" y="18"/>
                    <a:pt x="3" y="16"/>
                    <a:pt x="6" y="16"/>
                  </a:cubicBezTo>
                  <a:cubicBezTo>
                    <a:pt x="8" y="16"/>
                    <a:pt x="10" y="18"/>
                    <a:pt x="10" y="20"/>
                  </a:cubicBezTo>
                  <a:close/>
                  <a:moveTo>
                    <a:pt x="11" y="36"/>
                  </a:moveTo>
                  <a:lnTo>
                    <a:pt x="11" y="36"/>
                  </a:lnTo>
                  <a:cubicBezTo>
                    <a:pt x="11" y="38"/>
                    <a:pt x="10" y="40"/>
                    <a:pt x="7" y="40"/>
                  </a:cubicBezTo>
                  <a:cubicBezTo>
                    <a:pt x="5" y="40"/>
                    <a:pt x="3" y="38"/>
                    <a:pt x="3" y="36"/>
                  </a:cubicBezTo>
                  <a:cubicBezTo>
                    <a:pt x="3" y="34"/>
                    <a:pt x="5" y="32"/>
                    <a:pt x="7" y="32"/>
                  </a:cubicBezTo>
                  <a:cubicBezTo>
                    <a:pt x="10" y="32"/>
                    <a:pt x="11" y="34"/>
                    <a:pt x="11" y="36"/>
                  </a:cubicBezTo>
                  <a:close/>
                  <a:moveTo>
                    <a:pt x="13" y="52"/>
                  </a:moveTo>
                  <a:lnTo>
                    <a:pt x="13" y="52"/>
                  </a:lnTo>
                  <a:cubicBezTo>
                    <a:pt x="13" y="54"/>
                    <a:pt x="11" y="56"/>
                    <a:pt x="9" y="56"/>
                  </a:cubicBezTo>
                  <a:cubicBezTo>
                    <a:pt x="7" y="56"/>
                    <a:pt x="5" y="54"/>
                    <a:pt x="5" y="52"/>
                  </a:cubicBezTo>
                  <a:cubicBezTo>
                    <a:pt x="5" y="50"/>
                    <a:pt x="7" y="48"/>
                    <a:pt x="9" y="48"/>
                  </a:cubicBezTo>
                  <a:cubicBezTo>
                    <a:pt x="11" y="48"/>
                    <a:pt x="13" y="50"/>
                    <a:pt x="13" y="52"/>
                  </a:cubicBezTo>
                  <a:close/>
                  <a:moveTo>
                    <a:pt x="15" y="68"/>
                  </a:moveTo>
                  <a:lnTo>
                    <a:pt x="15" y="68"/>
                  </a:lnTo>
                  <a:cubicBezTo>
                    <a:pt x="15" y="70"/>
                    <a:pt x="13" y="72"/>
                    <a:pt x="11" y="72"/>
                  </a:cubicBezTo>
                  <a:cubicBezTo>
                    <a:pt x="9" y="72"/>
                    <a:pt x="7" y="70"/>
                    <a:pt x="7" y="68"/>
                  </a:cubicBezTo>
                  <a:cubicBezTo>
                    <a:pt x="7" y="66"/>
                    <a:pt x="9" y="64"/>
                    <a:pt x="11" y="64"/>
                  </a:cubicBezTo>
                  <a:cubicBezTo>
                    <a:pt x="13" y="64"/>
                    <a:pt x="15" y="66"/>
                    <a:pt x="15"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6" name="Freeform 791"/>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027" name="Freeform 792"/>
            <p:cNvSpPr>
              <a:spLocks noEditPoints="1"/>
            </p:cNvSpPr>
            <p:nvPr/>
          </p:nvSpPr>
          <p:spPr bwMode="auto">
            <a:xfrm>
              <a:off x="963" y="2913"/>
              <a:ext cx="2" cy="24"/>
            </a:xfrm>
            <a:custGeom>
              <a:avLst/>
              <a:gdLst>
                <a:gd name="T0" fmla="*/ 0 w 16"/>
                <a:gd name="T1" fmla="*/ 0 h 152"/>
                <a:gd name="T2" fmla="*/ 0 w 16"/>
                <a:gd name="T3" fmla="*/ 0 h 152"/>
                <a:gd name="T4" fmla="*/ 0 w 16"/>
                <a:gd name="T5" fmla="*/ 0 h 152"/>
                <a:gd name="T6" fmla="*/ 0 w 16"/>
                <a:gd name="T7" fmla="*/ 0 h 152"/>
                <a:gd name="T8" fmla="*/ 0 w 16"/>
                <a:gd name="T9" fmla="*/ 0 h 152"/>
                <a:gd name="T10" fmla="*/ 0 w 16"/>
                <a:gd name="T11" fmla="*/ 0 h 152"/>
                <a:gd name="T12" fmla="*/ 0 w 16"/>
                <a:gd name="T13" fmla="*/ 0 h 152"/>
                <a:gd name="T14" fmla="*/ 0 w 16"/>
                <a:gd name="T15" fmla="*/ 0 h 152"/>
                <a:gd name="T16" fmla="*/ 0 w 16"/>
                <a:gd name="T17" fmla="*/ 0 h 152"/>
                <a:gd name="T18" fmla="*/ 0 w 16"/>
                <a:gd name="T19" fmla="*/ 0 h 152"/>
                <a:gd name="T20" fmla="*/ 0 w 16"/>
                <a:gd name="T21" fmla="*/ 0 h 152"/>
                <a:gd name="T22" fmla="*/ 0 w 16"/>
                <a:gd name="T23" fmla="*/ 0 h 152"/>
                <a:gd name="T24" fmla="*/ 0 w 16"/>
                <a:gd name="T25" fmla="*/ 0 h 152"/>
                <a:gd name="T26" fmla="*/ 0 w 16"/>
                <a:gd name="T27" fmla="*/ 0 h 152"/>
                <a:gd name="T28" fmla="*/ 0 w 16"/>
                <a:gd name="T29" fmla="*/ 0 h 152"/>
                <a:gd name="T30" fmla="*/ 0 w 16"/>
                <a:gd name="T31" fmla="*/ 0 h 152"/>
                <a:gd name="T32" fmla="*/ 0 w 16"/>
                <a:gd name="T33" fmla="*/ 0 h 152"/>
                <a:gd name="T34" fmla="*/ 0 w 16"/>
                <a:gd name="T35" fmla="*/ 0 h 152"/>
                <a:gd name="T36" fmla="*/ 0 w 16"/>
                <a:gd name="T37" fmla="*/ 0 h 152"/>
                <a:gd name="T38" fmla="*/ 0 w 16"/>
                <a:gd name="T39" fmla="*/ 0 h 152"/>
                <a:gd name="T40" fmla="*/ 0 w 16"/>
                <a:gd name="T41" fmla="*/ 0 h 152"/>
                <a:gd name="T42" fmla="*/ 0 w 16"/>
                <a:gd name="T43" fmla="*/ 0 h 152"/>
                <a:gd name="T44" fmla="*/ 0 w 16"/>
                <a:gd name="T45" fmla="*/ 0 h 152"/>
                <a:gd name="T46" fmla="*/ 0 w 16"/>
                <a:gd name="T47" fmla="*/ 0 h 152"/>
                <a:gd name="T48" fmla="*/ 0 w 16"/>
                <a:gd name="T49" fmla="*/ 0 h 152"/>
                <a:gd name="T50" fmla="*/ 0 w 16"/>
                <a:gd name="T51" fmla="*/ 0 h 152"/>
                <a:gd name="T52" fmla="*/ 0 w 16"/>
                <a:gd name="T53" fmla="*/ 0 h 152"/>
                <a:gd name="T54" fmla="*/ 0 w 16"/>
                <a:gd name="T55" fmla="*/ 0 h 152"/>
                <a:gd name="T56" fmla="*/ 0 w 16"/>
                <a:gd name="T57" fmla="*/ 0 h 152"/>
                <a:gd name="T58" fmla="*/ 0 w 16"/>
                <a:gd name="T59" fmla="*/ 0 h 152"/>
                <a:gd name="T60" fmla="*/ 0 w 16"/>
                <a:gd name="T61" fmla="*/ 0 h 152"/>
                <a:gd name="T62" fmla="*/ 0 w 16"/>
                <a:gd name="T63" fmla="*/ 0 h 152"/>
                <a:gd name="T64" fmla="*/ 0 w 16"/>
                <a:gd name="T65" fmla="*/ 0 h 152"/>
                <a:gd name="T66" fmla="*/ 0 w 16"/>
                <a:gd name="T67" fmla="*/ 0 h 152"/>
                <a:gd name="T68" fmla="*/ 0 w 16"/>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152"/>
                <a:gd name="T107" fmla="*/ 16 w 1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15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4" y="40"/>
                    <a:pt x="2" y="38"/>
                    <a:pt x="2" y="36"/>
                  </a:cubicBezTo>
                  <a:cubicBezTo>
                    <a:pt x="2" y="34"/>
                    <a:pt x="4" y="32"/>
                    <a:pt x="6" y="32"/>
                  </a:cubicBezTo>
                  <a:cubicBezTo>
                    <a:pt x="8" y="32"/>
                    <a:pt x="10" y="34"/>
                    <a:pt x="10" y="36"/>
                  </a:cubicBezTo>
                  <a:close/>
                  <a:moveTo>
                    <a:pt x="11" y="52"/>
                  </a:moveTo>
                  <a:lnTo>
                    <a:pt x="11" y="52"/>
                  </a:lnTo>
                  <a:cubicBezTo>
                    <a:pt x="11" y="54"/>
                    <a:pt x="9" y="56"/>
                    <a:pt x="7" y="56"/>
                  </a:cubicBezTo>
                  <a:cubicBezTo>
                    <a:pt x="5" y="56"/>
                    <a:pt x="3" y="54"/>
                    <a:pt x="3" y="52"/>
                  </a:cubicBezTo>
                  <a:cubicBezTo>
                    <a:pt x="3" y="50"/>
                    <a:pt x="5" y="48"/>
                    <a:pt x="7" y="48"/>
                  </a:cubicBezTo>
                  <a:cubicBezTo>
                    <a:pt x="9" y="48"/>
                    <a:pt x="11" y="50"/>
                    <a:pt x="11" y="52"/>
                  </a:cubicBezTo>
                  <a:close/>
                  <a:moveTo>
                    <a:pt x="12" y="68"/>
                  </a:moveTo>
                  <a:lnTo>
                    <a:pt x="12" y="68"/>
                  </a:lnTo>
                  <a:cubicBezTo>
                    <a:pt x="12" y="70"/>
                    <a:pt x="10" y="72"/>
                    <a:pt x="8" y="72"/>
                  </a:cubicBezTo>
                  <a:cubicBezTo>
                    <a:pt x="5" y="72"/>
                    <a:pt x="4" y="70"/>
                    <a:pt x="4" y="68"/>
                  </a:cubicBezTo>
                  <a:cubicBezTo>
                    <a:pt x="4" y="66"/>
                    <a:pt x="5" y="64"/>
                    <a:pt x="8" y="64"/>
                  </a:cubicBezTo>
                  <a:cubicBezTo>
                    <a:pt x="10" y="64"/>
                    <a:pt x="12" y="66"/>
                    <a:pt x="12" y="68"/>
                  </a:cubicBezTo>
                  <a:close/>
                  <a:moveTo>
                    <a:pt x="13" y="84"/>
                  </a:moveTo>
                  <a:lnTo>
                    <a:pt x="13" y="84"/>
                  </a:lnTo>
                  <a:cubicBezTo>
                    <a:pt x="13" y="86"/>
                    <a:pt x="11" y="88"/>
                    <a:pt x="9" y="88"/>
                  </a:cubicBezTo>
                  <a:cubicBezTo>
                    <a:pt x="6" y="88"/>
                    <a:pt x="5" y="86"/>
                    <a:pt x="5" y="84"/>
                  </a:cubicBezTo>
                  <a:cubicBezTo>
                    <a:pt x="5" y="82"/>
                    <a:pt x="6" y="80"/>
                    <a:pt x="9" y="80"/>
                  </a:cubicBezTo>
                  <a:cubicBezTo>
                    <a:pt x="11" y="80"/>
                    <a:pt x="13" y="82"/>
                    <a:pt x="13" y="84"/>
                  </a:cubicBezTo>
                  <a:close/>
                  <a:moveTo>
                    <a:pt x="13" y="100"/>
                  </a:moveTo>
                  <a:lnTo>
                    <a:pt x="13" y="100"/>
                  </a:lnTo>
                  <a:cubicBezTo>
                    <a:pt x="13" y="102"/>
                    <a:pt x="12" y="104"/>
                    <a:pt x="9" y="104"/>
                  </a:cubicBezTo>
                  <a:cubicBezTo>
                    <a:pt x="7" y="104"/>
                    <a:pt x="5" y="102"/>
                    <a:pt x="5" y="100"/>
                  </a:cubicBezTo>
                  <a:cubicBezTo>
                    <a:pt x="5" y="98"/>
                    <a:pt x="7" y="96"/>
                    <a:pt x="9" y="96"/>
                  </a:cubicBezTo>
                  <a:cubicBezTo>
                    <a:pt x="12" y="96"/>
                    <a:pt x="13" y="98"/>
                    <a:pt x="13" y="100"/>
                  </a:cubicBezTo>
                  <a:close/>
                  <a:moveTo>
                    <a:pt x="14" y="116"/>
                  </a:moveTo>
                  <a:lnTo>
                    <a:pt x="14" y="116"/>
                  </a:lnTo>
                  <a:cubicBezTo>
                    <a:pt x="14" y="118"/>
                    <a:pt x="13" y="120"/>
                    <a:pt x="10" y="120"/>
                  </a:cubicBezTo>
                  <a:cubicBezTo>
                    <a:pt x="8" y="120"/>
                    <a:pt x="6" y="118"/>
                    <a:pt x="6" y="116"/>
                  </a:cubicBezTo>
                  <a:cubicBezTo>
                    <a:pt x="6" y="114"/>
                    <a:pt x="8" y="112"/>
                    <a:pt x="10" y="112"/>
                  </a:cubicBezTo>
                  <a:cubicBezTo>
                    <a:pt x="13" y="112"/>
                    <a:pt x="14" y="114"/>
                    <a:pt x="14" y="116"/>
                  </a:cubicBezTo>
                  <a:close/>
                  <a:moveTo>
                    <a:pt x="15" y="132"/>
                  </a:moveTo>
                  <a:lnTo>
                    <a:pt x="15" y="132"/>
                  </a:lnTo>
                  <a:cubicBezTo>
                    <a:pt x="15" y="134"/>
                    <a:pt x="13" y="136"/>
                    <a:pt x="11" y="136"/>
                  </a:cubicBezTo>
                  <a:cubicBezTo>
                    <a:pt x="9" y="136"/>
                    <a:pt x="7" y="134"/>
                    <a:pt x="7" y="132"/>
                  </a:cubicBezTo>
                  <a:cubicBezTo>
                    <a:pt x="7" y="130"/>
                    <a:pt x="9" y="128"/>
                    <a:pt x="11" y="128"/>
                  </a:cubicBezTo>
                  <a:cubicBezTo>
                    <a:pt x="13" y="128"/>
                    <a:pt x="15" y="130"/>
                    <a:pt x="15" y="132"/>
                  </a:cubicBezTo>
                  <a:close/>
                  <a:moveTo>
                    <a:pt x="16" y="148"/>
                  </a:moveTo>
                  <a:lnTo>
                    <a:pt x="16" y="148"/>
                  </a:lnTo>
                  <a:cubicBezTo>
                    <a:pt x="16" y="150"/>
                    <a:pt x="14" y="152"/>
                    <a:pt x="12" y="152"/>
                  </a:cubicBezTo>
                  <a:cubicBezTo>
                    <a:pt x="10" y="152"/>
                    <a:pt x="8" y="150"/>
                    <a:pt x="8" y="148"/>
                  </a:cubicBezTo>
                  <a:cubicBezTo>
                    <a:pt x="8" y="146"/>
                    <a:pt x="10" y="144"/>
                    <a:pt x="12" y="144"/>
                  </a:cubicBezTo>
                  <a:cubicBezTo>
                    <a:pt x="14" y="144"/>
                    <a:pt x="16" y="146"/>
                    <a:pt x="16" y="14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8" name="Freeform 793"/>
            <p:cNvSpPr>
              <a:spLocks noEditPoints="1"/>
            </p:cNvSpPr>
            <p:nvPr/>
          </p:nvSpPr>
          <p:spPr bwMode="auto">
            <a:xfrm>
              <a:off x="1231" y="2635"/>
              <a:ext cx="3" cy="46"/>
            </a:xfrm>
            <a:custGeom>
              <a:avLst/>
              <a:gdLst>
                <a:gd name="T0" fmla="*/ 0 w 16"/>
                <a:gd name="T1" fmla="*/ 0 h 296"/>
                <a:gd name="T2" fmla="*/ 0 w 16"/>
                <a:gd name="T3" fmla="*/ 0 h 296"/>
                <a:gd name="T4" fmla="*/ 0 w 16"/>
                <a:gd name="T5" fmla="*/ 0 h 296"/>
                <a:gd name="T6" fmla="*/ 0 w 16"/>
                <a:gd name="T7" fmla="*/ 0 h 296"/>
                <a:gd name="T8" fmla="*/ 0 w 16"/>
                <a:gd name="T9" fmla="*/ 0 h 296"/>
                <a:gd name="T10" fmla="*/ 0 w 16"/>
                <a:gd name="T11" fmla="*/ 0 h 296"/>
                <a:gd name="T12" fmla="*/ 0 w 16"/>
                <a:gd name="T13" fmla="*/ 0 h 296"/>
                <a:gd name="T14" fmla="*/ 0 w 16"/>
                <a:gd name="T15" fmla="*/ 0 h 296"/>
                <a:gd name="T16" fmla="*/ 0 w 16"/>
                <a:gd name="T17" fmla="*/ 0 h 296"/>
                <a:gd name="T18" fmla="*/ 0 w 16"/>
                <a:gd name="T19" fmla="*/ 0 h 296"/>
                <a:gd name="T20" fmla="*/ 0 w 16"/>
                <a:gd name="T21" fmla="*/ 0 h 296"/>
                <a:gd name="T22" fmla="*/ 0 w 16"/>
                <a:gd name="T23" fmla="*/ 0 h 296"/>
                <a:gd name="T24" fmla="*/ 0 w 16"/>
                <a:gd name="T25" fmla="*/ 0 h 296"/>
                <a:gd name="T26" fmla="*/ 0 w 16"/>
                <a:gd name="T27" fmla="*/ 0 h 296"/>
                <a:gd name="T28" fmla="*/ 0 w 16"/>
                <a:gd name="T29" fmla="*/ 0 h 296"/>
                <a:gd name="T30" fmla="*/ 0 w 16"/>
                <a:gd name="T31" fmla="*/ 0 h 296"/>
                <a:gd name="T32" fmla="*/ 0 w 16"/>
                <a:gd name="T33" fmla="*/ 0 h 296"/>
                <a:gd name="T34" fmla="*/ 0 w 16"/>
                <a:gd name="T35" fmla="*/ 0 h 296"/>
                <a:gd name="T36" fmla="*/ 0 w 16"/>
                <a:gd name="T37" fmla="*/ 0 h 296"/>
                <a:gd name="T38" fmla="*/ 0 w 16"/>
                <a:gd name="T39" fmla="*/ 0 h 296"/>
                <a:gd name="T40" fmla="*/ 0 w 16"/>
                <a:gd name="T41" fmla="*/ 0 h 296"/>
                <a:gd name="T42" fmla="*/ 0 w 16"/>
                <a:gd name="T43" fmla="*/ 0 h 296"/>
                <a:gd name="T44" fmla="*/ 0 w 16"/>
                <a:gd name="T45" fmla="*/ 0 h 296"/>
                <a:gd name="T46" fmla="*/ 0 w 16"/>
                <a:gd name="T47" fmla="*/ 0 h 296"/>
                <a:gd name="T48" fmla="*/ 0 w 16"/>
                <a:gd name="T49" fmla="*/ 0 h 296"/>
                <a:gd name="T50" fmla="*/ 0 w 16"/>
                <a:gd name="T51" fmla="*/ 0 h 296"/>
                <a:gd name="T52" fmla="*/ 0 w 16"/>
                <a:gd name="T53" fmla="*/ 0 h 296"/>
                <a:gd name="T54" fmla="*/ 0 w 16"/>
                <a:gd name="T55" fmla="*/ 0 h 296"/>
                <a:gd name="T56" fmla="*/ 0 w 16"/>
                <a:gd name="T57" fmla="*/ 0 h 296"/>
                <a:gd name="T58" fmla="*/ 0 w 16"/>
                <a:gd name="T59" fmla="*/ 0 h 296"/>
                <a:gd name="T60" fmla="*/ 0 w 16"/>
                <a:gd name="T61" fmla="*/ 0 h 296"/>
                <a:gd name="T62" fmla="*/ 0 w 16"/>
                <a:gd name="T63" fmla="*/ 0 h 296"/>
                <a:gd name="T64" fmla="*/ 0 w 16"/>
                <a:gd name="T65" fmla="*/ 0 h 296"/>
                <a:gd name="T66" fmla="*/ 0 w 16"/>
                <a:gd name="T67" fmla="*/ 0 h 296"/>
                <a:gd name="T68" fmla="*/ 0 w 16"/>
                <a:gd name="T69" fmla="*/ 0 h 296"/>
                <a:gd name="T70" fmla="*/ 0 w 16"/>
                <a:gd name="T71" fmla="*/ 0 h 296"/>
                <a:gd name="T72" fmla="*/ 0 w 16"/>
                <a:gd name="T73" fmla="*/ 0 h 296"/>
                <a:gd name="T74" fmla="*/ 0 w 16"/>
                <a:gd name="T75" fmla="*/ 0 h 296"/>
                <a:gd name="T76" fmla="*/ 0 w 16"/>
                <a:gd name="T77" fmla="*/ 0 h 296"/>
                <a:gd name="T78" fmla="*/ 0 w 16"/>
                <a:gd name="T79" fmla="*/ 0 h 296"/>
                <a:gd name="T80" fmla="*/ 0 w 16"/>
                <a:gd name="T81" fmla="*/ 0 h 296"/>
                <a:gd name="T82" fmla="*/ 0 w 16"/>
                <a:gd name="T83" fmla="*/ 0 h 296"/>
                <a:gd name="T84" fmla="*/ 0 w 16"/>
                <a:gd name="T85" fmla="*/ 0 h 296"/>
                <a:gd name="T86" fmla="*/ 0 w 16"/>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
                <a:gd name="T133" fmla="*/ 0 h 296"/>
                <a:gd name="T134" fmla="*/ 16 w 16"/>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 h="296">
                  <a:moveTo>
                    <a:pt x="0" y="292"/>
                  </a:moveTo>
                  <a:lnTo>
                    <a:pt x="0" y="292"/>
                  </a:lnTo>
                  <a:cubicBezTo>
                    <a:pt x="0" y="290"/>
                    <a:pt x="2" y="288"/>
                    <a:pt x="4" y="288"/>
                  </a:cubicBezTo>
                  <a:cubicBezTo>
                    <a:pt x="6" y="288"/>
                    <a:pt x="8" y="290"/>
                    <a:pt x="8" y="292"/>
                  </a:cubicBezTo>
                  <a:cubicBezTo>
                    <a:pt x="8" y="295"/>
                    <a:pt x="6" y="296"/>
                    <a:pt x="4" y="296"/>
                  </a:cubicBezTo>
                  <a:cubicBezTo>
                    <a:pt x="2" y="296"/>
                    <a:pt x="0" y="295"/>
                    <a:pt x="0" y="292"/>
                  </a:cubicBezTo>
                  <a:close/>
                  <a:moveTo>
                    <a:pt x="0" y="276"/>
                  </a:moveTo>
                  <a:lnTo>
                    <a:pt x="0" y="276"/>
                  </a:lnTo>
                  <a:cubicBezTo>
                    <a:pt x="0" y="274"/>
                    <a:pt x="2" y="272"/>
                    <a:pt x="4" y="272"/>
                  </a:cubicBezTo>
                  <a:cubicBezTo>
                    <a:pt x="6" y="272"/>
                    <a:pt x="8" y="274"/>
                    <a:pt x="8" y="276"/>
                  </a:cubicBezTo>
                  <a:cubicBezTo>
                    <a:pt x="8" y="279"/>
                    <a:pt x="6" y="280"/>
                    <a:pt x="4" y="280"/>
                  </a:cubicBezTo>
                  <a:cubicBezTo>
                    <a:pt x="2" y="280"/>
                    <a:pt x="0" y="279"/>
                    <a:pt x="0" y="276"/>
                  </a:cubicBezTo>
                  <a:close/>
                  <a:moveTo>
                    <a:pt x="1" y="260"/>
                  </a:moveTo>
                  <a:lnTo>
                    <a:pt x="1" y="260"/>
                  </a:lnTo>
                  <a:cubicBezTo>
                    <a:pt x="1" y="258"/>
                    <a:pt x="3" y="256"/>
                    <a:pt x="5" y="256"/>
                  </a:cubicBezTo>
                  <a:cubicBezTo>
                    <a:pt x="7" y="256"/>
                    <a:pt x="9" y="258"/>
                    <a:pt x="9" y="260"/>
                  </a:cubicBezTo>
                  <a:cubicBezTo>
                    <a:pt x="9" y="263"/>
                    <a:pt x="7" y="264"/>
                    <a:pt x="5" y="264"/>
                  </a:cubicBezTo>
                  <a:cubicBezTo>
                    <a:pt x="3" y="264"/>
                    <a:pt x="1" y="263"/>
                    <a:pt x="1" y="260"/>
                  </a:cubicBezTo>
                  <a:close/>
                  <a:moveTo>
                    <a:pt x="1" y="244"/>
                  </a:moveTo>
                  <a:lnTo>
                    <a:pt x="1" y="244"/>
                  </a:lnTo>
                  <a:cubicBezTo>
                    <a:pt x="1" y="242"/>
                    <a:pt x="3" y="240"/>
                    <a:pt x="5" y="240"/>
                  </a:cubicBezTo>
                  <a:cubicBezTo>
                    <a:pt x="7" y="240"/>
                    <a:pt x="9" y="242"/>
                    <a:pt x="9" y="244"/>
                  </a:cubicBezTo>
                  <a:cubicBezTo>
                    <a:pt x="9" y="247"/>
                    <a:pt x="7" y="248"/>
                    <a:pt x="5" y="248"/>
                  </a:cubicBezTo>
                  <a:cubicBezTo>
                    <a:pt x="3" y="248"/>
                    <a:pt x="1" y="247"/>
                    <a:pt x="1" y="244"/>
                  </a:cubicBezTo>
                  <a:close/>
                  <a:moveTo>
                    <a:pt x="2" y="228"/>
                  </a:moveTo>
                  <a:lnTo>
                    <a:pt x="2" y="228"/>
                  </a:lnTo>
                  <a:cubicBezTo>
                    <a:pt x="2" y="226"/>
                    <a:pt x="3" y="224"/>
                    <a:pt x="6" y="224"/>
                  </a:cubicBezTo>
                  <a:cubicBezTo>
                    <a:pt x="8" y="224"/>
                    <a:pt x="10" y="226"/>
                    <a:pt x="10" y="228"/>
                  </a:cubicBezTo>
                  <a:cubicBezTo>
                    <a:pt x="10" y="231"/>
                    <a:pt x="8" y="232"/>
                    <a:pt x="6" y="232"/>
                  </a:cubicBezTo>
                  <a:cubicBezTo>
                    <a:pt x="3" y="232"/>
                    <a:pt x="2" y="231"/>
                    <a:pt x="2" y="228"/>
                  </a:cubicBezTo>
                  <a:close/>
                  <a:moveTo>
                    <a:pt x="2" y="212"/>
                  </a:moveTo>
                  <a:lnTo>
                    <a:pt x="2" y="212"/>
                  </a:lnTo>
                  <a:cubicBezTo>
                    <a:pt x="2" y="210"/>
                    <a:pt x="4" y="208"/>
                    <a:pt x="6" y="208"/>
                  </a:cubicBezTo>
                  <a:cubicBezTo>
                    <a:pt x="8" y="208"/>
                    <a:pt x="10" y="210"/>
                    <a:pt x="10" y="212"/>
                  </a:cubicBezTo>
                  <a:cubicBezTo>
                    <a:pt x="10" y="215"/>
                    <a:pt x="8" y="216"/>
                    <a:pt x="6" y="216"/>
                  </a:cubicBezTo>
                  <a:cubicBezTo>
                    <a:pt x="4" y="216"/>
                    <a:pt x="2" y="215"/>
                    <a:pt x="2" y="212"/>
                  </a:cubicBezTo>
                  <a:close/>
                  <a:moveTo>
                    <a:pt x="3" y="196"/>
                  </a:moveTo>
                  <a:lnTo>
                    <a:pt x="3" y="196"/>
                  </a:lnTo>
                  <a:cubicBezTo>
                    <a:pt x="3" y="194"/>
                    <a:pt x="4" y="192"/>
                    <a:pt x="7" y="192"/>
                  </a:cubicBezTo>
                  <a:cubicBezTo>
                    <a:pt x="9" y="192"/>
                    <a:pt x="11" y="194"/>
                    <a:pt x="11" y="196"/>
                  </a:cubicBezTo>
                  <a:cubicBezTo>
                    <a:pt x="11" y="199"/>
                    <a:pt x="9" y="200"/>
                    <a:pt x="7" y="200"/>
                  </a:cubicBezTo>
                  <a:cubicBezTo>
                    <a:pt x="4" y="200"/>
                    <a:pt x="3" y="199"/>
                    <a:pt x="3" y="196"/>
                  </a:cubicBezTo>
                  <a:close/>
                  <a:moveTo>
                    <a:pt x="3" y="180"/>
                  </a:moveTo>
                  <a:lnTo>
                    <a:pt x="3" y="180"/>
                  </a:lnTo>
                  <a:cubicBezTo>
                    <a:pt x="3" y="178"/>
                    <a:pt x="5" y="176"/>
                    <a:pt x="7" y="176"/>
                  </a:cubicBezTo>
                  <a:cubicBezTo>
                    <a:pt x="9" y="176"/>
                    <a:pt x="11" y="178"/>
                    <a:pt x="11" y="180"/>
                  </a:cubicBezTo>
                  <a:cubicBezTo>
                    <a:pt x="11" y="183"/>
                    <a:pt x="9" y="184"/>
                    <a:pt x="7" y="184"/>
                  </a:cubicBezTo>
                  <a:cubicBezTo>
                    <a:pt x="5" y="184"/>
                    <a:pt x="3" y="183"/>
                    <a:pt x="3" y="180"/>
                  </a:cubicBezTo>
                  <a:close/>
                  <a:moveTo>
                    <a:pt x="3" y="164"/>
                  </a:moveTo>
                  <a:lnTo>
                    <a:pt x="3" y="164"/>
                  </a:lnTo>
                  <a:cubicBezTo>
                    <a:pt x="3" y="162"/>
                    <a:pt x="5" y="160"/>
                    <a:pt x="7" y="160"/>
                  </a:cubicBezTo>
                  <a:cubicBezTo>
                    <a:pt x="10" y="160"/>
                    <a:pt x="11" y="162"/>
                    <a:pt x="11" y="164"/>
                  </a:cubicBezTo>
                  <a:cubicBezTo>
                    <a:pt x="11" y="167"/>
                    <a:pt x="10" y="168"/>
                    <a:pt x="7" y="168"/>
                  </a:cubicBezTo>
                  <a:cubicBezTo>
                    <a:pt x="5" y="168"/>
                    <a:pt x="3" y="167"/>
                    <a:pt x="3" y="164"/>
                  </a:cubicBezTo>
                  <a:close/>
                  <a:moveTo>
                    <a:pt x="4" y="148"/>
                  </a:moveTo>
                  <a:lnTo>
                    <a:pt x="4" y="148"/>
                  </a:lnTo>
                  <a:cubicBezTo>
                    <a:pt x="4" y="146"/>
                    <a:pt x="6" y="144"/>
                    <a:pt x="8" y="144"/>
                  </a:cubicBezTo>
                  <a:cubicBezTo>
                    <a:pt x="10" y="144"/>
                    <a:pt x="12" y="146"/>
                    <a:pt x="12" y="148"/>
                  </a:cubicBezTo>
                  <a:cubicBezTo>
                    <a:pt x="12" y="151"/>
                    <a:pt x="10" y="152"/>
                    <a:pt x="8" y="152"/>
                  </a:cubicBezTo>
                  <a:cubicBezTo>
                    <a:pt x="6" y="152"/>
                    <a:pt x="4" y="151"/>
                    <a:pt x="4" y="148"/>
                  </a:cubicBezTo>
                  <a:close/>
                  <a:moveTo>
                    <a:pt x="4" y="132"/>
                  </a:moveTo>
                  <a:lnTo>
                    <a:pt x="4" y="132"/>
                  </a:lnTo>
                  <a:cubicBezTo>
                    <a:pt x="4" y="130"/>
                    <a:pt x="6" y="128"/>
                    <a:pt x="8" y="128"/>
                  </a:cubicBezTo>
                  <a:cubicBezTo>
                    <a:pt x="11" y="128"/>
                    <a:pt x="12" y="130"/>
                    <a:pt x="12" y="132"/>
                  </a:cubicBezTo>
                  <a:cubicBezTo>
                    <a:pt x="12" y="135"/>
                    <a:pt x="11" y="136"/>
                    <a:pt x="8" y="136"/>
                  </a:cubicBezTo>
                  <a:cubicBezTo>
                    <a:pt x="6" y="136"/>
                    <a:pt x="4" y="135"/>
                    <a:pt x="4" y="132"/>
                  </a:cubicBezTo>
                  <a:close/>
                  <a:moveTo>
                    <a:pt x="5" y="116"/>
                  </a:moveTo>
                  <a:lnTo>
                    <a:pt x="5" y="116"/>
                  </a:lnTo>
                  <a:cubicBezTo>
                    <a:pt x="5" y="114"/>
                    <a:pt x="7" y="112"/>
                    <a:pt x="9" y="112"/>
                  </a:cubicBezTo>
                  <a:cubicBezTo>
                    <a:pt x="11" y="112"/>
                    <a:pt x="13" y="114"/>
                    <a:pt x="13" y="116"/>
                  </a:cubicBezTo>
                  <a:cubicBezTo>
                    <a:pt x="13" y="119"/>
                    <a:pt x="11" y="120"/>
                    <a:pt x="9" y="120"/>
                  </a:cubicBezTo>
                  <a:cubicBezTo>
                    <a:pt x="7" y="120"/>
                    <a:pt x="5" y="119"/>
                    <a:pt x="5" y="116"/>
                  </a:cubicBezTo>
                  <a:close/>
                  <a:moveTo>
                    <a:pt x="5" y="100"/>
                  </a:moveTo>
                  <a:lnTo>
                    <a:pt x="5" y="100"/>
                  </a:lnTo>
                  <a:cubicBezTo>
                    <a:pt x="5" y="98"/>
                    <a:pt x="7" y="96"/>
                    <a:pt x="9" y="96"/>
                  </a:cubicBezTo>
                  <a:cubicBezTo>
                    <a:pt x="11" y="96"/>
                    <a:pt x="13" y="98"/>
                    <a:pt x="13" y="100"/>
                  </a:cubicBezTo>
                  <a:cubicBezTo>
                    <a:pt x="13" y="103"/>
                    <a:pt x="11" y="104"/>
                    <a:pt x="9" y="104"/>
                  </a:cubicBezTo>
                  <a:cubicBezTo>
                    <a:pt x="7" y="104"/>
                    <a:pt x="5" y="103"/>
                    <a:pt x="5" y="100"/>
                  </a:cubicBezTo>
                  <a:close/>
                  <a:moveTo>
                    <a:pt x="6" y="84"/>
                  </a:moveTo>
                  <a:lnTo>
                    <a:pt x="6" y="84"/>
                  </a:lnTo>
                  <a:cubicBezTo>
                    <a:pt x="6" y="82"/>
                    <a:pt x="8" y="80"/>
                    <a:pt x="10" y="80"/>
                  </a:cubicBezTo>
                  <a:cubicBezTo>
                    <a:pt x="12" y="80"/>
                    <a:pt x="14" y="82"/>
                    <a:pt x="14" y="84"/>
                  </a:cubicBezTo>
                  <a:cubicBezTo>
                    <a:pt x="14" y="87"/>
                    <a:pt x="12" y="88"/>
                    <a:pt x="10" y="88"/>
                  </a:cubicBezTo>
                  <a:cubicBezTo>
                    <a:pt x="8" y="88"/>
                    <a:pt x="6" y="87"/>
                    <a:pt x="6" y="84"/>
                  </a:cubicBezTo>
                  <a:close/>
                  <a:moveTo>
                    <a:pt x="6" y="68"/>
                  </a:moveTo>
                  <a:lnTo>
                    <a:pt x="6" y="68"/>
                  </a:lnTo>
                  <a:cubicBezTo>
                    <a:pt x="6" y="66"/>
                    <a:pt x="8" y="64"/>
                    <a:pt x="10" y="64"/>
                  </a:cubicBezTo>
                  <a:cubicBezTo>
                    <a:pt x="12" y="64"/>
                    <a:pt x="14" y="66"/>
                    <a:pt x="14" y="68"/>
                  </a:cubicBezTo>
                  <a:cubicBezTo>
                    <a:pt x="14" y="71"/>
                    <a:pt x="12" y="72"/>
                    <a:pt x="10" y="72"/>
                  </a:cubicBezTo>
                  <a:cubicBezTo>
                    <a:pt x="8" y="72"/>
                    <a:pt x="6" y="71"/>
                    <a:pt x="6" y="68"/>
                  </a:cubicBezTo>
                  <a:close/>
                  <a:moveTo>
                    <a:pt x="7" y="52"/>
                  </a:moveTo>
                  <a:lnTo>
                    <a:pt x="7" y="52"/>
                  </a:lnTo>
                  <a:cubicBezTo>
                    <a:pt x="7" y="50"/>
                    <a:pt x="8" y="48"/>
                    <a:pt x="11" y="48"/>
                  </a:cubicBezTo>
                  <a:cubicBezTo>
                    <a:pt x="13" y="48"/>
                    <a:pt x="15" y="50"/>
                    <a:pt x="15" y="52"/>
                  </a:cubicBezTo>
                  <a:cubicBezTo>
                    <a:pt x="15" y="55"/>
                    <a:pt x="13" y="56"/>
                    <a:pt x="11" y="56"/>
                  </a:cubicBezTo>
                  <a:cubicBezTo>
                    <a:pt x="8" y="56"/>
                    <a:pt x="7" y="55"/>
                    <a:pt x="7" y="52"/>
                  </a:cubicBezTo>
                  <a:close/>
                  <a:moveTo>
                    <a:pt x="7" y="36"/>
                  </a:moveTo>
                  <a:lnTo>
                    <a:pt x="7" y="36"/>
                  </a:lnTo>
                  <a:cubicBezTo>
                    <a:pt x="7" y="34"/>
                    <a:pt x="9" y="32"/>
                    <a:pt x="11" y="32"/>
                  </a:cubicBezTo>
                  <a:cubicBezTo>
                    <a:pt x="13" y="32"/>
                    <a:pt x="15" y="34"/>
                    <a:pt x="15" y="36"/>
                  </a:cubicBezTo>
                  <a:cubicBezTo>
                    <a:pt x="15" y="39"/>
                    <a:pt x="13" y="40"/>
                    <a:pt x="11" y="40"/>
                  </a:cubicBezTo>
                  <a:cubicBezTo>
                    <a:pt x="9" y="40"/>
                    <a:pt x="7" y="39"/>
                    <a:pt x="7" y="36"/>
                  </a:cubicBezTo>
                  <a:close/>
                  <a:moveTo>
                    <a:pt x="8" y="20"/>
                  </a:moveTo>
                  <a:lnTo>
                    <a:pt x="8" y="20"/>
                  </a:lnTo>
                  <a:cubicBezTo>
                    <a:pt x="8" y="18"/>
                    <a:pt x="9" y="16"/>
                    <a:pt x="12" y="16"/>
                  </a:cubicBezTo>
                  <a:cubicBezTo>
                    <a:pt x="14" y="16"/>
                    <a:pt x="16" y="18"/>
                    <a:pt x="16" y="20"/>
                  </a:cubicBezTo>
                  <a:cubicBezTo>
                    <a:pt x="16" y="23"/>
                    <a:pt x="14" y="24"/>
                    <a:pt x="12" y="24"/>
                  </a:cubicBezTo>
                  <a:cubicBezTo>
                    <a:pt x="9" y="24"/>
                    <a:pt x="8" y="23"/>
                    <a:pt x="8" y="20"/>
                  </a:cubicBezTo>
                  <a:close/>
                  <a:moveTo>
                    <a:pt x="8" y="4"/>
                  </a:moveTo>
                  <a:lnTo>
                    <a:pt x="8" y="4"/>
                  </a:lnTo>
                  <a:cubicBezTo>
                    <a:pt x="8" y="2"/>
                    <a:pt x="10" y="0"/>
                    <a:pt x="12" y="0"/>
                  </a:cubicBezTo>
                  <a:cubicBezTo>
                    <a:pt x="14" y="0"/>
                    <a:pt x="16" y="2"/>
                    <a:pt x="16" y="4"/>
                  </a:cubicBezTo>
                  <a:cubicBezTo>
                    <a:pt x="16" y="7"/>
                    <a:pt x="14"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29" name="Freeform 794"/>
            <p:cNvSpPr>
              <a:spLocks noEditPoints="1"/>
            </p:cNvSpPr>
            <p:nvPr/>
          </p:nvSpPr>
          <p:spPr bwMode="auto">
            <a:xfrm>
              <a:off x="1614" y="2424"/>
              <a:ext cx="2" cy="29"/>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0" y="180"/>
                  </a:moveTo>
                  <a:lnTo>
                    <a:pt x="0" y="180"/>
                  </a:lnTo>
                  <a:cubicBezTo>
                    <a:pt x="0" y="178"/>
                    <a:pt x="2" y="176"/>
                    <a:pt x="4" y="176"/>
                  </a:cubicBezTo>
                  <a:cubicBezTo>
                    <a:pt x="6" y="176"/>
                    <a:pt x="8" y="178"/>
                    <a:pt x="8" y="180"/>
                  </a:cubicBezTo>
                  <a:cubicBezTo>
                    <a:pt x="8" y="182"/>
                    <a:pt x="6" y="184"/>
                    <a:pt x="4" y="184"/>
                  </a:cubicBezTo>
                  <a:cubicBezTo>
                    <a:pt x="2" y="184"/>
                    <a:pt x="0" y="182"/>
                    <a:pt x="0" y="180"/>
                  </a:cubicBezTo>
                  <a:close/>
                  <a:moveTo>
                    <a:pt x="1" y="164"/>
                  </a:moveTo>
                  <a:lnTo>
                    <a:pt x="1" y="164"/>
                  </a:lnTo>
                  <a:cubicBezTo>
                    <a:pt x="1" y="162"/>
                    <a:pt x="2" y="160"/>
                    <a:pt x="5" y="160"/>
                  </a:cubicBezTo>
                  <a:cubicBezTo>
                    <a:pt x="7" y="160"/>
                    <a:pt x="9" y="162"/>
                    <a:pt x="9" y="164"/>
                  </a:cubicBezTo>
                  <a:cubicBezTo>
                    <a:pt x="9" y="166"/>
                    <a:pt x="7" y="168"/>
                    <a:pt x="5" y="168"/>
                  </a:cubicBezTo>
                  <a:cubicBezTo>
                    <a:pt x="2" y="168"/>
                    <a:pt x="1" y="166"/>
                    <a:pt x="1" y="164"/>
                  </a:cubicBezTo>
                  <a:close/>
                  <a:moveTo>
                    <a:pt x="1" y="148"/>
                  </a:moveTo>
                  <a:lnTo>
                    <a:pt x="1" y="148"/>
                  </a:lnTo>
                  <a:cubicBezTo>
                    <a:pt x="1" y="146"/>
                    <a:pt x="3" y="144"/>
                    <a:pt x="5" y="144"/>
                  </a:cubicBezTo>
                  <a:cubicBezTo>
                    <a:pt x="7" y="144"/>
                    <a:pt x="9" y="146"/>
                    <a:pt x="9" y="148"/>
                  </a:cubicBezTo>
                  <a:cubicBezTo>
                    <a:pt x="9" y="150"/>
                    <a:pt x="7" y="152"/>
                    <a:pt x="5" y="152"/>
                  </a:cubicBezTo>
                  <a:cubicBezTo>
                    <a:pt x="3" y="152"/>
                    <a:pt x="1" y="150"/>
                    <a:pt x="1" y="148"/>
                  </a:cubicBezTo>
                  <a:close/>
                  <a:moveTo>
                    <a:pt x="2" y="132"/>
                  </a:moveTo>
                  <a:lnTo>
                    <a:pt x="2" y="132"/>
                  </a:lnTo>
                  <a:cubicBezTo>
                    <a:pt x="2" y="130"/>
                    <a:pt x="4" y="128"/>
                    <a:pt x="6" y="128"/>
                  </a:cubicBezTo>
                  <a:cubicBezTo>
                    <a:pt x="8" y="128"/>
                    <a:pt x="10" y="130"/>
                    <a:pt x="10" y="132"/>
                  </a:cubicBezTo>
                  <a:cubicBezTo>
                    <a:pt x="10" y="134"/>
                    <a:pt x="8" y="136"/>
                    <a:pt x="6" y="136"/>
                  </a:cubicBezTo>
                  <a:cubicBezTo>
                    <a:pt x="4" y="136"/>
                    <a:pt x="2" y="134"/>
                    <a:pt x="2" y="132"/>
                  </a:cubicBezTo>
                  <a:close/>
                  <a:moveTo>
                    <a:pt x="3" y="116"/>
                  </a:moveTo>
                  <a:lnTo>
                    <a:pt x="3" y="116"/>
                  </a:lnTo>
                  <a:cubicBezTo>
                    <a:pt x="3" y="114"/>
                    <a:pt x="4" y="112"/>
                    <a:pt x="7" y="112"/>
                  </a:cubicBezTo>
                  <a:cubicBezTo>
                    <a:pt x="9" y="112"/>
                    <a:pt x="11" y="114"/>
                    <a:pt x="11" y="116"/>
                  </a:cubicBezTo>
                  <a:cubicBezTo>
                    <a:pt x="11" y="118"/>
                    <a:pt x="9" y="120"/>
                    <a:pt x="7" y="120"/>
                  </a:cubicBezTo>
                  <a:cubicBezTo>
                    <a:pt x="4" y="120"/>
                    <a:pt x="3" y="118"/>
                    <a:pt x="3" y="116"/>
                  </a:cubicBezTo>
                  <a:close/>
                  <a:moveTo>
                    <a:pt x="3" y="100"/>
                  </a:moveTo>
                  <a:lnTo>
                    <a:pt x="3" y="100"/>
                  </a:lnTo>
                  <a:cubicBezTo>
                    <a:pt x="3" y="98"/>
                    <a:pt x="5" y="96"/>
                    <a:pt x="7" y="96"/>
                  </a:cubicBezTo>
                  <a:cubicBezTo>
                    <a:pt x="10" y="96"/>
                    <a:pt x="11" y="98"/>
                    <a:pt x="11" y="100"/>
                  </a:cubicBezTo>
                  <a:cubicBezTo>
                    <a:pt x="11" y="102"/>
                    <a:pt x="10" y="104"/>
                    <a:pt x="7" y="104"/>
                  </a:cubicBezTo>
                  <a:cubicBezTo>
                    <a:pt x="5" y="104"/>
                    <a:pt x="3" y="102"/>
                    <a:pt x="3" y="100"/>
                  </a:cubicBezTo>
                  <a:close/>
                  <a:moveTo>
                    <a:pt x="4" y="84"/>
                  </a:moveTo>
                  <a:lnTo>
                    <a:pt x="4" y="84"/>
                  </a:lnTo>
                  <a:cubicBezTo>
                    <a:pt x="4" y="82"/>
                    <a:pt x="6" y="80"/>
                    <a:pt x="8" y="80"/>
                  </a:cubicBezTo>
                  <a:cubicBezTo>
                    <a:pt x="10" y="80"/>
                    <a:pt x="12" y="82"/>
                    <a:pt x="12" y="84"/>
                  </a:cubicBezTo>
                  <a:cubicBezTo>
                    <a:pt x="12" y="86"/>
                    <a:pt x="10" y="88"/>
                    <a:pt x="8" y="88"/>
                  </a:cubicBezTo>
                  <a:cubicBezTo>
                    <a:pt x="6" y="88"/>
                    <a:pt x="4" y="86"/>
                    <a:pt x="4" y="84"/>
                  </a:cubicBezTo>
                  <a:close/>
                  <a:moveTo>
                    <a:pt x="5" y="68"/>
                  </a:moveTo>
                  <a:lnTo>
                    <a:pt x="5" y="68"/>
                  </a:lnTo>
                  <a:cubicBezTo>
                    <a:pt x="5" y="66"/>
                    <a:pt x="7" y="64"/>
                    <a:pt x="9" y="64"/>
                  </a:cubicBezTo>
                  <a:cubicBezTo>
                    <a:pt x="11" y="64"/>
                    <a:pt x="13" y="66"/>
                    <a:pt x="13" y="68"/>
                  </a:cubicBezTo>
                  <a:cubicBezTo>
                    <a:pt x="13" y="70"/>
                    <a:pt x="11" y="72"/>
                    <a:pt x="9" y="72"/>
                  </a:cubicBezTo>
                  <a:cubicBezTo>
                    <a:pt x="7" y="72"/>
                    <a:pt x="5" y="70"/>
                    <a:pt x="5" y="68"/>
                  </a:cubicBezTo>
                  <a:close/>
                  <a:moveTo>
                    <a:pt x="6" y="52"/>
                  </a:moveTo>
                  <a:lnTo>
                    <a:pt x="6" y="52"/>
                  </a:lnTo>
                  <a:cubicBezTo>
                    <a:pt x="6" y="50"/>
                    <a:pt x="7" y="48"/>
                    <a:pt x="10" y="48"/>
                  </a:cubicBezTo>
                  <a:cubicBezTo>
                    <a:pt x="12" y="48"/>
                    <a:pt x="14" y="50"/>
                    <a:pt x="14" y="52"/>
                  </a:cubicBezTo>
                  <a:cubicBezTo>
                    <a:pt x="14" y="54"/>
                    <a:pt x="12" y="56"/>
                    <a:pt x="10" y="56"/>
                  </a:cubicBezTo>
                  <a:cubicBezTo>
                    <a:pt x="7" y="56"/>
                    <a:pt x="6" y="54"/>
                    <a:pt x="6" y="52"/>
                  </a:cubicBezTo>
                  <a:close/>
                  <a:moveTo>
                    <a:pt x="6" y="36"/>
                  </a:moveTo>
                  <a:lnTo>
                    <a:pt x="6" y="36"/>
                  </a:lnTo>
                  <a:cubicBezTo>
                    <a:pt x="6" y="34"/>
                    <a:pt x="8" y="32"/>
                    <a:pt x="10" y="32"/>
                  </a:cubicBezTo>
                  <a:cubicBezTo>
                    <a:pt x="13" y="32"/>
                    <a:pt x="14" y="34"/>
                    <a:pt x="14" y="36"/>
                  </a:cubicBezTo>
                  <a:cubicBezTo>
                    <a:pt x="14" y="38"/>
                    <a:pt x="13" y="40"/>
                    <a:pt x="10" y="40"/>
                  </a:cubicBezTo>
                  <a:cubicBezTo>
                    <a:pt x="8" y="40"/>
                    <a:pt x="6" y="38"/>
                    <a:pt x="6" y="36"/>
                  </a:cubicBezTo>
                  <a:close/>
                  <a:moveTo>
                    <a:pt x="7" y="20"/>
                  </a:moveTo>
                  <a:lnTo>
                    <a:pt x="7" y="20"/>
                  </a:lnTo>
                  <a:cubicBezTo>
                    <a:pt x="7" y="18"/>
                    <a:pt x="9" y="16"/>
                    <a:pt x="11" y="16"/>
                  </a:cubicBezTo>
                  <a:cubicBezTo>
                    <a:pt x="13" y="16"/>
                    <a:pt x="15" y="18"/>
                    <a:pt x="15" y="20"/>
                  </a:cubicBezTo>
                  <a:cubicBezTo>
                    <a:pt x="15" y="22"/>
                    <a:pt x="13" y="24"/>
                    <a:pt x="11" y="24"/>
                  </a:cubicBezTo>
                  <a:cubicBezTo>
                    <a:pt x="9" y="24"/>
                    <a:pt x="7" y="22"/>
                    <a:pt x="7" y="20"/>
                  </a:cubicBezTo>
                  <a:close/>
                  <a:moveTo>
                    <a:pt x="8" y="4"/>
                  </a:moveTo>
                  <a:lnTo>
                    <a:pt x="8" y="4"/>
                  </a:lnTo>
                  <a:cubicBezTo>
                    <a:pt x="8" y="2"/>
                    <a:pt x="10" y="0"/>
                    <a:pt x="12" y="0"/>
                  </a:cubicBezTo>
                  <a:cubicBezTo>
                    <a:pt x="14" y="0"/>
                    <a:pt x="16" y="2"/>
                    <a:pt x="16" y="4"/>
                  </a:cubicBezTo>
                  <a:cubicBezTo>
                    <a:pt x="16" y="6"/>
                    <a:pt x="14"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0" name="Freeform 795"/>
            <p:cNvSpPr>
              <a:spLocks noEditPoints="1"/>
            </p:cNvSpPr>
            <p:nvPr/>
          </p:nvSpPr>
          <p:spPr bwMode="auto">
            <a:xfrm>
              <a:off x="1990" y="2258"/>
              <a:ext cx="2" cy="41"/>
            </a:xfrm>
            <a:custGeom>
              <a:avLst/>
              <a:gdLst>
                <a:gd name="T0" fmla="*/ 0 w 16"/>
                <a:gd name="T1" fmla="*/ 0 h 264"/>
                <a:gd name="T2" fmla="*/ 0 w 16"/>
                <a:gd name="T3" fmla="*/ 0 h 264"/>
                <a:gd name="T4" fmla="*/ 0 w 16"/>
                <a:gd name="T5" fmla="*/ 0 h 264"/>
                <a:gd name="T6" fmla="*/ 0 w 16"/>
                <a:gd name="T7" fmla="*/ 0 h 264"/>
                <a:gd name="T8" fmla="*/ 0 w 16"/>
                <a:gd name="T9" fmla="*/ 0 h 264"/>
                <a:gd name="T10" fmla="*/ 0 w 16"/>
                <a:gd name="T11" fmla="*/ 0 h 264"/>
                <a:gd name="T12" fmla="*/ 0 w 16"/>
                <a:gd name="T13" fmla="*/ 0 h 264"/>
                <a:gd name="T14" fmla="*/ 0 w 16"/>
                <a:gd name="T15" fmla="*/ 0 h 264"/>
                <a:gd name="T16" fmla="*/ 0 w 16"/>
                <a:gd name="T17" fmla="*/ 0 h 264"/>
                <a:gd name="T18" fmla="*/ 0 w 16"/>
                <a:gd name="T19" fmla="*/ 0 h 264"/>
                <a:gd name="T20" fmla="*/ 0 w 16"/>
                <a:gd name="T21" fmla="*/ 0 h 264"/>
                <a:gd name="T22" fmla="*/ 0 w 16"/>
                <a:gd name="T23" fmla="*/ 0 h 264"/>
                <a:gd name="T24" fmla="*/ 0 w 16"/>
                <a:gd name="T25" fmla="*/ 0 h 264"/>
                <a:gd name="T26" fmla="*/ 0 w 16"/>
                <a:gd name="T27" fmla="*/ 0 h 264"/>
                <a:gd name="T28" fmla="*/ 0 w 16"/>
                <a:gd name="T29" fmla="*/ 0 h 264"/>
                <a:gd name="T30" fmla="*/ 0 w 16"/>
                <a:gd name="T31" fmla="*/ 0 h 264"/>
                <a:gd name="T32" fmla="*/ 0 w 16"/>
                <a:gd name="T33" fmla="*/ 0 h 264"/>
                <a:gd name="T34" fmla="*/ 0 w 16"/>
                <a:gd name="T35" fmla="*/ 0 h 264"/>
                <a:gd name="T36" fmla="*/ 0 w 16"/>
                <a:gd name="T37" fmla="*/ 0 h 264"/>
                <a:gd name="T38" fmla="*/ 0 w 16"/>
                <a:gd name="T39" fmla="*/ 0 h 264"/>
                <a:gd name="T40" fmla="*/ 0 w 16"/>
                <a:gd name="T41" fmla="*/ 0 h 264"/>
                <a:gd name="T42" fmla="*/ 0 w 16"/>
                <a:gd name="T43" fmla="*/ 0 h 264"/>
                <a:gd name="T44" fmla="*/ 0 w 16"/>
                <a:gd name="T45" fmla="*/ 0 h 264"/>
                <a:gd name="T46" fmla="*/ 0 w 16"/>
                <a:gd name="T47" fmla="*/ 0 h 264"/>
                <a:gd name="T48" fmla="*/ 0 w 16"/>
                <a:gd name="T49" fmla="*/ 0 h 264"/>
                <a:gd name="T50" fmla="*/ 0 w 16"/>
                <a:gd name="T51" fmla="*/ 0 h 264"/>
                <a:gd name="T52" fmla="*/ 0 w 16"/>
                <a:gd name="T53" fmla="*/ 0 h 264"/>
                <a:gd name="T54" fmla="*/ 0 w 16"/>
                <a:gd name="T55" fmla="*/ 0 h 264"/>
                <a:gd name="T56" fmla="*/ 0 w 16"/>
                <a:gd name="T57" fmla="*/ 0 h 264"/>
                <a:gd name="T58" fmla="*/ 0 w 16"/>
                <a:gd name="T59" fmla="*/ 0 h 264"/>
                <a:gd name="T60" fmla="*/ 0 w 16"/>
                <a:gd name="T61" fmla="*/ 0 h 264"/>
                <a:gd name="T62" fmla="*/ 0 w 16"/>
                <a:gd name="T63" fmla="*/ 0 h 264"/>
                <a:gd name="T64" fmla="*/ 0 w 16"/>
                <a:gd name="T65" fmla="*/ 0 h 264"/>
                <a:gd name="T66" fmla="*/ 0 w 16"/>
                <a:gd name="T67" fmla="*/ 0 h 264"/>
                <a:gd name="T68" fmla="*/ 0 w 16"/>
                <a:gd name="T69" fmla="*/ 0 h 264"/>
                <a:gd name="T70" fmla="*/ 0 w 16"/>
                <a:gd name="T71" fmla="*/ 0 h 264"/>
                <a:gd name="T72" fmla="*/ 0 w 16"/>
                <a:gd name="T73" fmla="*/ 0 h 264"/>
                <a:gd name="T74" fmla="*/ 0 w 16"/>
                <a:gd name="T75" fmla="*/ 0 h 264"/>
                <a:gd name="T76" fmla="*/ 0 w 16"/>
                <a:gd name="T77" fmla="*/ 0 h 264"/>
                <a:gd name="T78" fmla="*/ 0 w 16"/>
                <a:gd name="T79" fmla="*/ 0 h 264"/>
                <a:gd name="T80" fmla="*/ 0 w 16"/>
                <a:gd name="T81" fmla="*/ 0 h 264"/>
                <a:gd name="T82" fmla="*/ 0 w 16"/>
                <a:gd name="T83" fmla="*/ 0 h 264"/>
                <a:gd name="T84" fmla="*/ 0 w 16"/>
                <a:gd name="T85" fmla="*/ 0 h 264"/>
                <a:gd name="T86" fmla="*/ 0 w 16"/>
                <a:gd name="T87" fmla="*/ 0 h 264"/>
                <a:gd name="T88" fmla="*/ 0 w 16"/>
                <a:gd name="T89" fmla="*/ 0 h 264"/>
                <a:gd name="T90" fmla="*/ 0 w 16"/>
                <a:gd name="T91" fmla="*/ 0 h 264"/>
                <a:gd name="T92" fmla="*/ 0 w 16"/>
                <a:gd name="T93" fmla="*/ 0 h 264"/>
                <a:gd name="T94" fmla="*/ 0 w 16"/>
                <a:gd name="T95" fmla="*/ 0 h 264"/>
                <a:gd name="T96" fmla="*/ 0 w 16"/>
                <a:gd name="T97" fmla="*/ 0 h 264"/>
                <a:gd name="T98" fmla="*/ 0 w 16"/>
                <a:gd name="T99" fmla="*/ 0 h 264"/>
                <a:gd name="T100" fmla="*/ 0 w 16"/>
                <a:gd name="T101" fmla="*/ 0 h 264"/>
                <a:gd name="T102" fmla="*/ 0 w 16"/>
                <a:gd name="T103" fmla="*/ 0 h 264"/>
                <a:gd name="T104" fmla="*/ 0 w 16"/>
                <a:gd name="T105" fmla="*/ 0 h 264"/>
                <a:gd name="T106" fmla="*/ 0 w 16"/>
                <a:gd name="T107" fmla="*/ 0 h 264"/>
                <a:gd name="T108" fmla="*/ 0 w 16"/>
                <a:gd name="T109" fmla="*/ 0 h 264"/>
                <a:gd name="T110" fmla="*/ 0 w 16"/>
                <a:gd name="T111" fmla="*/ 0 h 264"/>
                <a:gd name="T112" fmla="*/ 0 w 16"/>
                <a:gd name="T113" fmla="*/ 0 h 264"/>
                <a:gd name="T114" fmla="*/ 0 w 16"/>
                <a:gd name="T115" fmla="*/ 0 h 264"/>
                <a:gd name="T116" fmla="*/ 0 w 16"/>
                <a:gd name="T117" fmla="*/ 0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264"/>
                <a:gd name="T179" fmla="*/ 16 w 16"/>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264">
                  <a:moveTo>
                    <a:pt x="0" y="260"/>
                  </a:moveTo>
                  <a:lnTo>
                    <a:pt x="0" y="260"/>
                  </a:lnTo>
                  <a:cubicBezTo>
                    <a:pt x="0" y="258"/>
                    <a:pt x="2" y="256"/>
                    <a:pt x="4" y="256"/>
                  </a:cubicBezTo>
                  <a:cubicBezTo>
                    <a:pt x="6" y="256"/>
                    <a:pt x="8" y="258"/>
                    <a:pt x="8" y="260"/>
                  </a:cubicBezTo>
                  <a:cubicBezTo>
                    <a:pt x="8" y="263"/>
                    <a:pt x="6" y="264"/>
                    <a:pt x="4" y="264"/>
                  </a:cubicBezTo>
                  <a:cubicBezTo>
                    <a:pt x="2" y="264"/>
                    <a:pt x="0" y="263"/>
                    <a:pt x="0" y="260"/>
                  </a:cubicBezTo>
                  <a:close/>
                  <a:moveTo>
                    <a:pt x="1" y="244"/>
                  </a:moveTo>
                  <a:lnTo>
                    <a:pt x="1" y="244"/>
                  </a:lnTo>
                  <a:cubicBezTo>
                    <a:pt x="1" y="242"/>
                    <a:pt x="2" y="240"/>
                    <a:pt x="5" y="240"/>
                  </a:cubicBezTo>
                  <a:cubicBezTo>
                    <a:pt x="7" y="240"/>
                    <a:pt x="9" y="242"/>
                    <a:pt x="9" y="244"/>
                  </a:cubicBezTo>
                  <a:cubicBezTo>
                    <a:pt x="9" y="247"/>
                    <a:pt x="7" y="248"/>
                    <a:pt x="5" y="248"/>
                  </a:cubicBezTo>
                  <a:cubicBezTo>
                    <a:pt x="2" y="248"/>
                    <a:pt x="1" y="247"/>
                    <a:pt x="1" y="244"/>
                  </a:cubicBezTo>
                  <a:close/>
                  <a:moveTo>
                    <a:pt x="1" y="228"/>
                  </a:moveTo>
                  <a:lnTo>
                    <a:pt x="1" y="228"/>
                  </a:lnTo>
                  <a:cubicBezTo>
                    <a:pt x="1" y="226"/>
                    <a:pt x="3" y="224"/>
                    <a:pt x="5" y="224"/>
                  </a:cubicBezTo>
                  <a:cubicBezTo>
                    <a:pt x="7" y="224"/>
                    <a:pt x="9" y="226"/>
                    <a:pt x="9" y="228"/>
                  </a:cubicBezTo>
                  <a:cubicBezTo>
                    <a:pt x="9" y="231"/>
                    <a:pt x="7" y="232"/>
                    <a:pt x="5" y="232"/>
                  </a:cubicBezTo>
                  <a:cubicBezTo>
                    <a:pt x="3" y="232"/>
                    <a:pt x="1" y="231"/>
                    <a:pt x="1" y="228"/>
                  </a:cubicBezTo>
                  <a:close/>
                  <a:moveTo>
                    <a:pt x="2" y="212"/>
                  </a:moveTo>
                  <a:lnTo>
                    <a:pt x="2" y="212"/>
                  </a:lnTo>
                  <a:cubicBezTo>
                    <a:pt x="2" y="210"/>
                    <a:pt x="3" y="208"/>
                    <a:pt x="6" y="208"/>
                  </a:cubicBezTo>
                  <a:cubicBezTo>
                    <a:pt x="8" y="208"/>
                    <a:pt x="10" y="210"/>
                    <a:pt x="10" y="212"/>
                  </a:cubicBezTo>
                  <a:cubicBezTo>
                    <a:pt x="10" y="215"/>
                    <a:pt x="8" y="216"/>
                    <a:pt x="6" y="216"/>
                  </a:cubicBezTo>
                  <a:cubicBezTo>
                    <a:pt x="3" y="216"/>
                    <a:pt x="2" y="215"/>
                    <a:pt x="2" y="212"/>
                  </a:cubicBezTo>
                  <a:close/>
                  <a:moveTo>
                    <a:pt x="2" y="196"/>
                  </a:moveTo>
                  <a:lnTo>
                    <a:pt x="2" y="196"/>
                  </a:lnTo>
                  <a:cubicBezTo>
                    <a:pt x="2" y="194"/>
                    <a:pt x="4" y="192"/>
                    <a:pt x="6" y="192"/>
                  </a:cubicBezTo>
                  <a:cubicBezTo>
                    <a:pt x="8" y="192"/>
                    <a:pt x="10" y="194"/>
                    <a:pt x="10" y="196"/>
                  </a:cubicBezTo>
                  <a:cubicBezTo>
                    <a:pt x="10" y="199"/>
                    <a:pt x="8" y="200"/>
                    <a:pt x="6" y="200"/>
                  </a:cubicBezTo>
                  <a:cubicBezTo>
                    <a:pt x="4" y="200"/>
                    <a:pt x="2" y="199"/>
                    <a:pt x="2" y="196"/>
                  </a:cubicBezTo>
                  <a:close/>
                  <a:moveTo>
                    <a:pt x="3" y="180"/>
                  </a:moveTo>
                  <a:lnTo>
                    <a:pt x="3" y="180"/>
                  </a:lnTo>
                  <a:cubicBezTo>
                    <a:pt x="3" y="178"/>
                    <a:pt x="5" y="176"/>
                    <a:pt x="7" y="176"/>
                  </a:cubicBezTo>
                  <a:cubicBezTo>
                    <a:pt x="9" y="176"/>
                    <a:pt x="11" y="178"/>
                    <a:pt x="11" y="180"/>
                  </a:cubicBezTo>
                  <a:cubicBezTo>
                    <a:pt x="11" y="183"/>
                    <a:pt x="9" y="184"/>
                    <a:pt x="7" y="184"/>
                  </a:cubicBezTo>
                  <a:cubicBezTo>
                    <a:pt x="5" y="184"/>
                    <a:pt x="3" y="183"/>
                    <a:pt x="3" y="180"/>
                  </a:cubicBezTo>
                  <a:close/>
                  <a:moveTo>
                    <a:pt x="3" y="164"/>
                  </a:moveTo>
                  <a:lnTo>
                    <a:pt x="3" y="164"/>
                  </a:lnTo>
                  <a:cubicBezTo>
                    <a:pt x="3" y="162"/>
                    <a:pt x="5" y="160"/>
                    <a:pt x="7" y="160"/>
                  </a:cubicBezTo>
                  <a:cubicBezTo>
                    <a:pt x="9" y="160"/>
                    <a:pt x="11" y="162"/>
                    <a:pt x="11" y="164"/>
                  </a:cubicBezTo>
                  <a:cubicBezTo>
                    <a:pt x="11" y="167"/>
                    <a:pt x="9" y="168"/>
                    <a:pt x="7" y="168"/>
                  </a:cubicBezTo>
                  <a:cubicBezTo>
                    <a:pt x="5" y="168"/>
                    <a:pt x="3" y="167"/>
                    <a:pt x="3" y="164"/>
                  </a:cubicBezTo>
                  <a:close/>
                  <a:moveTo>
                    <a:pt x="4" y="148"/>
                  </a:moveTo>
                  <a:lnTo>
                    <a:pt x="4" y="148"/>
                  </a:lnTo>
                  <a:cubicBezTo>
                    <a:pt x="4" y="146"/>
                    <a:pt x="6" y="144"/>
                    <a:pt x="8" y="144"/>
                  </a:cubicBezTo>
                  <a:cubicBezTo>
                    <a:pt x="10" y="144"/>
                    <a:pt x="12" y="146"/>
                    <a:pt x="12" y="148"/>
                  </a:cubicBezTo>
                  <a:cubicBezTo>
                    <a:pt x="12" y="151"/>
                    <a:pt x="10" y="152"/>
                    <a:pt x="8" y="152"/>
                  </a:cubicBezTo>
                  <a:cubicBezTo>
                    <a:pt x="6" y="152"/>
                    <a:pt x="4" y="151"/>
                    <a:pt x="4" y="148"/>
                  </a:cubicBezTo>
                  <a:close/>
                  <a:moveTo>
                    <a:pt x="4" y="132"/>
                  </a:moveTo>
                  <a:lnTo>
                    <a:pt x="4" y="132"/>
                  </a:lnTo>
                  <a:cubicBezTo>
                    <a:pt x="4" y="130"/>
                    <a:pt x="6" y="128"/>
                    <a:pt x="8" y="128"/>
                  </a:cubicBezTo>
                  <a:cubicBezTo>
                    <a:pt x="10" y="128"/>
                    <a:pt x="12" y="130"/>
                    <a:pt x="12" y="132"/>
                  </a:cubicBezTo>
                  <a:cubicBezTo>
                    <a:pt x="12" y="135"/>
                    <a:pt x="10" y="136"/>
                    <a:pt x="8" y="136"/>
                  </a:cubicBezTo>
                  <a:cubicBezTo>
                    <a:pt x="6" y="136"/>
                    <a:pt x="4" y="135"/>
                    <a:pt x="4" y="132"/>
                  </a:cubicBezTo>
                  <a:close/>
                  <a:moveTo>
                    <a:pt x="5" y="116"/>
                  </a:moveTo>
                  <a:lnTo>
                    <a:pt x="5" y="116"/>
                  </a:lnTo>
                  <a:cubicBezTo>
                    <a:pt x="5" y="114"/>
                    <a:pt x="7" y="112"/>
                    <a:pt x="9" y="112"/>
                  </a:cubicBezTo>
                  <a:cubicBezTo>
                    <a:pt x="11" y="112"/>
                    <a:pt x="13" y="114"/>
                    <a:pt x="13" y="116"/>
                  </a:cubicBezTo>
                  <a:cubicBezTo>
                    <a:pt x="13" y="119"/>
                    <a:pt x="11" y="120"/>
                    <a:pt x="9" y="120"/>
                  </a:cubicBezTo>
                  <a:cubicBezTo>
                    <a:pt x="7" y="120"/>
                    <a:pt x="5" y="119"/>
                    <a:pt x="5" y="116"/>
                  </a:cubicBezTo>
                  <a:close/>
                  <a:moveTo>
                    <a:pt x="5" y="100"/>
                  </a:moveTo>
                  <a:lnTo>
                    <a:pt x="5" y="100"/>
                  </a:lnTo>
                  <a:cubicBezTo>
                    <a:pt x="5" y="98"/>
                    <a:pt x="7" y="96"/>
                    <a:pt x="9" y="96"/>
                  </a:cubicBezTo>
                  <a:cubicBezTo>
                    <a:pt x="12" y="96"/>
                    <a:pt x="13" y="98"/>
                    <a:pt x="13" y="100"/>
                  </a:cubicBezTo>
                  <a:cubicBezTo>
                    <a:pt x="13" y="103"/>
                    <a:pt x="12" y="104"/>
                    <a:pt x="9" y="104"/>
                  </a:cubicBezTo>
                  <a:cubicBezTo>
                    <a:pt x="7" y="104"/>
                    <a:pt x="5" y="103"/>
                    <a:pt x="5" y="100"/>
                  </a:cubicBezTo>
                  <a:close/>
                  <a:moveTo>
                    <a:pt x="6" y="84"/>
                  </a:moveTo>
                  <a:lnTo>
                    <a:pt x="6" y="84"/>
                  </a:lnTo>
                  <a:cubicBezTo>
                    <a:pt x="6" y="82"/>
                    <a:pt x="8" y="80"/>
                    <a:pt x="10" y="80"/>
                  </a:cubicBezTo>
                  <a:cubicBezTo>
                    <a:pt x="12" y="80"/>
                    <a:pt x="14" y="82"/>
                    <a:pt x="14" y="84"/>
                  </a:cubicBezTo>
                  <a:cubicBezTo>
                    <a:pt x="14" y="87"/>
                    <a:pt x="12" y="88"/>
                    <a:pt x="10" y="88"/>
                  </a:cubicBezTo>
                  <a:cubicBezTo>
                    <a:pt x="8" y="88"/>
                    <a:pt x="6" y="87"/>
                    <a:pt x="6" y="84"/>
                  </a:cubicBezTo>
                  <a:close/>
                  <a:moveTo>
                    <a:pt x="6" y="68"/>
                  </a:moveTo>
                  <a:lnTo>
                    <a:pt x="6" y="68"/>
                  </a:lnTo>
                  <a:cubicBezTo>
                    <a:pt x="6" y="66"/>
                    <a:pt x="8" y="64"/>
                    <a:pt x="10" y="64"/>
                  </a:cubicBezTo>
                  <a:cubicBezTo>
                    <a:pt x="13" y="64"/>
                    <a:pt x="14" y="66"/>
                    <a:pt x="14" y="68"/>
                  </a:cubicBezTo>
                  <a:cubicBezTo>
                    <a:pt x="14" y="71"/>
                    <a:pt x="13" y="72"/>
                    <a:pt x="10" y="72"/>
                  </a:cubicBezTo>
                  <a:cubicBezTo>
                    <a:pt x="8" y="72"/>
                    <a:pt x="6" y="71"/>
                    <a:pt x="6" y="68"/>
                  </a:cubicBezTo>
                  <a:close/>
                  <a:moveTo>
                    <a:pt x="7" y="52"/>
                  </a:moveTo>
                  <a:lnTo>
                    <a:pt x="7" y="52"/>
                  </a:lnTo>
                  <a:cubicBezTo>
                    <a:pt x="7" y="50"/>
                    <a:pt x="9" y="48"/>
                    <a:pt x="11" y="48"/>
                  </a:cubicBezTo>
                  <a:cubicBezTo>
                    <a:pt x="13" y="48"/>
                    <a:pt x="15" y="50"/>
                    <a:pt x="15" y="52"/>
                  </a:cubicBezTo>
                  <a:cubicBezTo>
                    <a:pt x="15" y="55"/>
                    <a:pt x="13" y="56"/>
                    <a:pt x="11" y="56"/>
                  </a:cubicBezTo>
                  <a:cubicBezTo>
                    <a:pt x="9" y="56"/>
                    <a:pt x="7" y="55"/>
                    <a:pt x="7" y="52"/>
                  </a:cubicBezTo>
                  <a:close/>
                  <a:moveTo>
                    <a:pt x="7" y="36"/>
                  </a:moveTo>
                  <a:lnTo>
                    <a:pt x="7" y="36"/>
                  </a:lnTo>
                  <a:cubicBezTo>
                    <a:pt x="7" y="34"/>
                    <a:pt x="9" y="32"/>
                    <a:pt x="11" y="32"/>
                  </a:cubicBezTo>
                  <a:cubicBezTo>
                    <a:pt x="14" y="32"/>
                    <a:pt x="15" y="34"/>
                    <a:pt x="15" y="36"/>
                  </a:cubicBezTo>
                  <a:cubicBezTo>
                    <a:pt x="15" y="39"/>
                    <a:pt x="14" y="40"/>
                    <a:pt x="11" y="40"/>
                  </a:cubicBezTo>
                  <a:cubicBezTo>
                    <a:pt x="9" y="40"/>
                    <a:pt x="7" y="39"/>
                    <a:pt x="7"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8" y="4"/>
                  </a:moveTo>
                  <a:lnTo>
                    <a:pt x="8" y="4"/>
                  </a:lnTo>
                  <a:cubicBezTo>
                    <a:pt x="8" y="2"/>
                    <a:pt x="10" y="0"/>
                    <a:pt x="12" y="0"/>
                  </a:cubicBezTo>
                  <a:cubicBezTo>
                    <a:pt x="15" y="0"/>
                    <a:pt x="16" y="2"/>
                    <a:pt x="16" y="4"/>
                  </a:cubicBezTo>
                  <a:cubicBezTo>
                    <a:pt x="16" y="7"/>
                    <a:pt x="15"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1" name="Freeform 796"/>
            <p:cNvSpPr>
              <a:spLocks noEditPoints="1"/>
            </p:cNvSpPr>
            <p:nvPr/>
          </p:nvSpPr>
          <p:spPr bwMode="auto">
            <a:xfrm>
              <a:off x="2366" y="2195"/>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0" y="35"/>
                  </a:moveTo>
                  <a:lnTo>
                    <a:pt x="0" y="35"/>
                  </a:lnTo>
                  <a:cubicBezTo>
                    <a:pt x="0" y="33"/>
                    <a:pt x="2" y="31"/>
                    <a:pt x="4" y="31"/>
                  </a:cubicBezTo>
                  <a:cubicBezTo>
                    <a:pt x="7" y="31"/>
                    <a:pt x="8" y="33"/>
                    <a:pt x="8" y="35"/>
                  </a:cubicBezTo>
                  <a:cubicBezTo>
                    <a:pt x="8" y="38"/>
                    <a:pt x="7" y="39"/>
                    <a:pt x="4" y="39"/>
                  </a:cubicBezTo>
                  <a:cubicBezTo>
                    <a:pt x="2" y="39"/>
                    <a:pt x="0" y="38"/>
                    <a:pt x="0" y="35"/>
                  </a:cubicBezTo>
                  <a:close/>
                  <a:moveTo>
                    <a:pt x="4" y="20"/>
                  </a:moveTo>
                  <a:lnTo>
                    <a:pt x="4" y="20"/>
                  </a:lnTo>
                  <a:cubicBezTo>
                    <a:pt x="4" y="18"/>
                    <a:pt x="6" y="16"/>
                    <a:pt x="8" y="16"/>
                  </a:cubicBezTo>
                  <a:cubicBezTo>
                    <a:pt x="11" y="16"/>
                    <a:pt x="12" y="18"/>
                    <a:pt x="12" y="20"/>
                  </a:cubicBezTo>
                  <a:cubicBezTo>
                    <a:pt x="12" y="22"/>
                    <a:pt x="11" y="24"/>
                    <a:pt x="8" y="24"/>
                  </a:cubicBezTo>
                  <a:cubicBezTo>
                    <a:pt x="6" y="24"/>
                    <a:pt x="4" y="22"/>
                    <a:pt x="4" y="20"/>
                  </a:cubicBezTo>
                  <a:close/>
                  <a:moveTo>
                    <a:pt x="8" y="4"/>
                  </a:moveTo>
                  <a:lnTo>
                    <a:pt x="8" y="4"/>
                  </a:lnTo>
                  <a:cubicBezTo>
                    <a:pt x="8" y="2"/>
                    <a:pt x="10" y="0"/>
                    <a:pt x="12" y="0"/>
                  </a:cubicBezTo>
                  <a:cubicBezTo>
                    <a:pt x="14" y="0"/>
                    <a:pt x="16" y="2"/>
                    <a:pt x="16" y="4"/>
                  </a:cubicBezTo>
                  <a:cubicBezTo>
                    <a:pt x="16" y="7"/>
                    <a:pt x="14"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2" name="Freeform 797"/>
            <p:cNvSpPr>
              <a:spLocks noEditPoints="1"/>
            </p:cNvSpPr>
            <p:nvPr/>
          </p:nvSpPr>
          <p:spPr bwMode="auto">
            <a:xfrm>
              <a:off x="2742" y="2133"/>
              <a:ext cx="3" cy="21"/>
            </a:xfrm>
            <a:custGeom>
              <a:avLst/>
              <a:gdLst>
                <a:gd name="T0" fmla="*/ 0 w 15"/>
                <a:gd name="T1" fmla="*/ 0 h 136"/>
                <a:gd name="T2" fmla="*/ 0 w 15"/>
                <a:gd name="T3" fmla="*/ 0 h 136"/>
                <a:gd name="T4" fmla="*/ 0 w 15"/>
                <a:gd name="T5" fmla="*/ 0 h 136"/>
                <a:gd name="T6" fmla="*/ 0 w 15"/>
                <a:gd name="T7" fmla="*/ 0 h 136"/>
                <a:gd name="T8" fmla="*/ 0 w 15"/>
                <a:gd name="T9" fmla="*/ 0 h 136"/>
                <a:gd name="T10" fmla="*/ 0 w 15"/>
                <a:gd name="T11" fmla="*/ 0 h 136"/>
                <a:gd name="T12" fmla="*/ 0 w 15"/>
                <a:gd name="T13" fmla="*/ 0 h 136"/>
                <a:gd name="T14" fmla="*/ 0 w 15"/>
                <a:gd name="T15" fmla="*/ 0 h 136"/>
                <a:gd name="T16" fmla="*/ 0 w 15"/>
                <a:gd name="T17" fmla="*/ 0 h 136"/>
                <a:gd name="T18" fmla="*/ 0 w 15"/>
                <a:gd name="T19" fmla="*/ 0 h 136"/>
                <a:gd name="T20" fmla="*/ 0 w 15"/>
                <a:gd name="T21" fmla="*/ 0 h 136"/>
                <a:gd name="T22" fmla="*/ 0 w 15"/>
                <a:gd name="T23" fmla="*/ 0 h 136"/>
                <a:gd name="T24" fmla="*/ 0 w 15"/>
                <a:gd name="T25" fmla="*/ 0 h 136"/>
                <a:gd name="T26" fmla="*/ 0 w 15"/>
                <a:gd name="T27" fmla="*/ 0 h 136"/>
                <a:gd name="T28" fmla="*/ 0 w 15"/>
                <a:gd name="T29" fmla="*/ 0 h 136"/>
                <a:gd name="T30" fmla="*/ 0 w 15"/>
                <a:gd name="T31" fmla="*/ 0 h 136"/>
                <a:gd name="T32" fmla="*/ 0 w 15"/>
                <a:gd name="T33" fmla="*/ 0 h 136"/>
                <a:gd name="T34" fmla="*/ 0 w 15"/>
                <a:gd name="T35" fmla="*/ 0 h 136"/>
                <a:gd name="T36" fmla="*/ 0 w 15"/>
                <a:gd name="T37" fmla="*/ 0 h 136"/>
                <a:gd name="T38" fmla="*/ 0 w 15"/>
                <a:gd name="T39" fmla="*/ 0 h 136"/>
                <a:gd name="T40" fmla="*/ 0 w 15"/>
                <a:gd name="T41" fmla="*/ 0 h 136"/>
                <a:gd name="T42" fmla="*/ 0 w 15"/>
                <a:gd name="T43" fmla="*/ 0 h 136"/>
                <a:gd name="T44" fmla="*/ 0 w 15"/>
                <a:gd name="T45" fmla="*/ 0 h 136"/>
                <a:gd name="T46" fmla="*/ 0 w 15"/>
                <a:gd name="T47" fmla="*/ 0 h 136"/>
                <a:gd name="T48" fmla="*/ 0 w 15"/>
                <a:gd name="T49" fmla="*/ 0 h 136"/>
                <a:gd name="T50" fmla="*/ 0 w 15"/>
                <a:gd name="T51" fmla="*/ 0 h 136"/>
                <a:gd name="T52" fmla="*/ 0 w 15"/>
                <a:gd name="T53" fmla="*/ 0 h 136"/>
                <a:gd name="T54" fmla="*/ 0 w 15"/>
                <a:gd name="T55" fmla="*/ 0 h 136"/>
                <a:gd name="T56" fmla="*/ 0 w 15"/>
                <a:gd name="T57" fmla="*/ 0 h 136"/>
                <a:gd name="T58" fmla="*/ 0 w 15"/>
                <a:gd name="T59" fmla="*/ 0 h 136"/>
                <a:gd name="T60" fmla="*/ 0 w 15"/>
                <a:gd name="T61" fmla="*/ 0 h 136"/>
                <a:gd name="T62" fmla="*/ 0 w 15"/>
                <a:gd name="T63" fmla="*/ 0 h 136"/>
                <a:gd name="T64" fmla="*/ 0 w 15"/>
                <a:gd name="T65" fmla="*/ 0 h 136"/>
                <a:gd name="T66" fmla="*/ 0 w 15"/>
                <a:gd name="T67" fmla="*/ 0 h 136"/>
                <a:gd name="T68" fmla="*/ 0 w 15"/>
                <a:gd name="T69" fmla="*/ 0 h 136"/>
                <a:gd name="T70" fmla="*/ 0 w 15"/>
                <a:gd name="T71" fmla="*/ 0 h 136"/>
                <a:gd name="T72" fmla="*/ 0 w 15"/>
                <a:gd name="T73" fmla="*/ 0 h 136"/>
                <a:gd name="T74" fmla="*/ 0 w 15"/>
                <a:gd name="T75" fmla="*/ 0 h 136"/>
                <a:gd name="T76" fmla="*/ 0 w 15"/>
                <a:gd name="T77" fmla="*/ 0 h 136"/>
                <a:gd name="T78" fmla="*/ 0 w 15"/>
                <a:gd name="T79" fmla="*/ 0 h 136"/>
                <a:gd name="T80" fmla="*/ 0 w 15"/>
                <a:gd name="T81" fmla="*/ 0 h 136"/>
                <a:gd name="T82" fmla="*/ 0 w 15"/>
                <a:gd name="T83" fmla="*/ 0 h 136"/>
                <a:gd name="T84" fmla="*/ 0 w 15"/>
                <a:gd name="T85" fmla="*/ 0 h 136"/>
                <a:gd name="T86" fmla="*/ 0 w 15"/>
                <a:gd name="T87" fmla="*/ 0 h 136"/>
                <a:gd name="T88" fmla="*/ 0 w 15"/>
                <a:gd name="T89" fmla="*/ 0 h 136"/>
                <a:gd name="T90" fmla="*/ 0 w 15"/>
                <a:gd name="T91" fmla="*/ 0 h 136"/>
                <a:gd name="T92" fmla="*/ 0 w 15"/>
                <a:gd name="T93" fmla="*/ 0 h 136"/>
                <a:gd name="T94" fmla="*/ 0 w 15"/>
                <a:gd name="T95" fmla="*/ 0 h 136"/>
                <a:gd name="T96" fmla="*/ 0 w 15"/>
                <a:gd name="T97" fmla="*/ 0 h 136"/>
                <a:gd name="T98" fmla="*/ 0 w 15"/>
                <a:gd name="T99" fmla="*/ 0 h 136"/>
                <a:gd name="T100" fmla="*/ 0 w 15"/>
                <a:gd name="T101" fmla="*/ 0 h 136"/>
                <a:gd name="T102" fmla="*/ 0 w 15"/>
                <a:gd name="T103" fmla="*/ 0 h 136"/>
                <a:gd name="T104" fmla="*/ 0 w 15"/>
                <a:gd name="T105" fmla="*/ 0 h 136"/>
                <a:gd name="T106" fmla="*/ 0 w 15"/>
                <a:gd name="T107" fmla="*/ 0 h 136"/>
                <a:gd name="T108" fmla="*/ 0 w 15"/>
                <a:gd name="T109" fmla="*/ 0 h 136"/>
                <a:gd name="T110" fmla="*/ 0 w 15"/>
                <a:gd name="T111" fmla="*/ 0 h 136"/>
                <a:gd name="T112" fmla="*/ 0 w 15"/>
                <a:gd name="T113" fmla="*/ 0 h 136"/>
                <a:gd name="T114" fmla="*/ 0 w 15"/>
                <a:gd name="T115" fmla="*/ 0 h 136"/>
                <a:gd name="T116" fmla="*/ 0 w 15"/>
                <a:gd name="T117" fmla="*/ 0 h 136"/>
                <a:gd name="T118" fmla="*/ 0 w 15"/>
                <a:gd name="T119" fmla="*/ 0 h 136"/>
                <a:gd name="T120" fmla="*/ 0 w 15"/>
                <a:gd name="T121" fmla="*/ 0 h 136"/>
                <a:gd name="T122" fmla="*/ 0 w 15"/>
                <a:gd name="T123" fmla="*/ 0 h 136"/>
                <a:gd name="T124" fmla="*/ 0 w 15"/>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
                <a:gd name="T190" fmla="*/ 0 h 136"/>
                <a:gd name="T191" fmla="*/ 15 w 15"/>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 h="136">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1" y="52"/>
                  </a:moveTo>
                  <a:lnTo>
                    <a:pt x="11" y="52"/>
                  </a:lnTo>
                  <a:cubicBezTo>
                    <a:pt x="11" y="54"/>
                    <a:pt x="9" y="56"/>
                    <a:pt x="7" y="56"/>
                  </a:cubicBezTo>
                  <a:cubicBezTo>
                    <a:pt x="4" y="56"/>
                    <a:pt x="3" y="54"/>
                    <a:pt x="3" y="52"/>
                  </a:cubicBezTo>
                  <a:cubicBezTo>
                    <a:pt x="3" y="50"/>
                    <a:pt x="4" y="48"/>
                    <a:pt x="7" y="48"/>
                  </a:cubicBezTo>
                  <a:cubicBezTo>
                    <a:pt x="9" y="48"/>
                    <a:pt x="11" y="50"/>
                    <a:pt x="11" y="52"/>
                  </a:cubicBezTo>
                  <a:close/>
                  <a:moveTo>
                    <a:pt x="12" y="68"/>
                  </a:moveTo>
                  <a:lnTo>
                    <a:pt x="12" y="68"/>
                  </a:lnTo>
                  <a:cubicBezTo>
                    <a:pt x="12" y="70"/>
                    <a:pt x="10" y="72"/>
                    <a:pt x="8" y="72"/>
                  </a:cubicBezTo>
                  <a:cubicBezTo>
                    <a:pt x="5" y="72"/>
                    <a:pt x="4" y="70"/>
                    <a:pt x="4" y="68"/>
                  </a:cubicBezTo>
                  <a:cubicBezTo>
                    <a:pt x="4" y="66"/>
                    <a:pt x="5" y="64"/>
                    <a:pt x="8" y="64"/>
                  </a:cubicBezTo>
                  <a:cubicBezTo>
                    <a:pt x="10" y="64"/>
                    <a:pt x="12" y="66"/>
                    <a:pt x="12" y="68"/>
                  </a:cubicBezTo>
                  <a:close/>
                  <a:moveTo>
                    <a:pt x="13" y="84"/>
                  </a:moveTo>
                  <a:lnTo>
                    <a:pt x="13" y="84"/>
                  </a:lnTo>
                  <a:cubicBezTo>
                    <a:pt x="13" y="86"/>
                    <a:pt x="11" y="88"/>
                    <a:pt x="9" y="88"/>
                  </a:cubicBezTo>
                  <a:cubicBezTo>
                    <a:pt x="6" y="88"/>
                    <a:pt x="4" y="86"/>
                    <a:pt x="4" y="84"/>
                  </a:cubicBezTo>
                  <a:cubicBezTo>
                    <a:pt x="4" y="82"/>
                    <a:pt x="6" y="80"/>
                    <a:pt x="9" y="80"/>
                  </a:cubicBezTo>
                  <a:cubicBezTo>
                    <a:pt x="11" y="80"/>
                    <a:pt x="13" y="82"/>
                    <a:pt x="13" y="84"/>
                  </a:cubicBezTo>
                  <a:close/>
                  <a:moveTo>
                    <a:pt x="13" y="100"/>
                  </a:moveTo>
                  <a:lnTo>
                    <a:pt x="13" y="100"/>
                  </a:lnTo>
                  <a:cubicBezTo>
                    <a:pt x="13" y="102"/>
                    <a:pt x="12" y="104"/>
                    <a:pt x="9" y="104"/>
                  </a:cubicBezTo>
                  <a:cubicBezTo>
                    <a:pt x="7" y="104"/>
                    <a:pt x="5" y="102"/>
                    <a:pt x="5" y="100"/>
                  </a:cubicBezTo>
                  <a:cubicBezTo>
                    <a:pt x="5" y="98"/>
                    <a:pt x="7" y="96"/>
                    <a:pt x="9" y="96"/>
                  </a:cubicBezTo>
                  <a:cubicBezTo>
                    <a:pt x="12" y="96"/>
                    <a:pt x="13" y="98"/>
                    <a:pt x="13" y="100"/>
                  </a:cubicBezTo>
                  <a:close/>
                  <a:moveTo>
                    <a:pt x="14" y="116"/>
                  </a:moveTo>
                  <a:lnTo>
                    <a:pt x="14" y="116"/>
                  </a:lnTo>
                  <a:cubicBezTo>
                    <a:pt x="14" y="118"/>
                    <a:pt x="13" y="120"/>
                    <a:pt x="10" y="120"/>
                  </a:cubicBezTo>
                  <a:cubicBezTo>
                    <a:pt x="8" y="120"/>
                    <a:pt x="6" y="118"/>
                    <a:pt x="6" y="116"/>
                  </a:cubicBezTo>
                  <a:cubicBezTo>
                    <a:pt x="6" y="114"/>
                    <a:pt x="8" y="112"/>
                    <a:pt x="10" y="112"/>
                  </a:cubicBezTo>
                  <a:cubicBezTo>
                    <a:pt x="13" y="112"/>
                    <a:pt x="14" y="114"/>
                    <a:pt x="14" y="116"/>
                  </a:cubicBezTo>
                  <a:close/>
                  <a:moveTo>
                    <a:pt x="15" y="132"/>
                  </a:moveTo>
                  <a:lnTo>
                    <a:pt x="15" y="132"/>
                  </a:lnTo>
                  <a:cubicBezTo>
                    <a:pt x="15" y="134"/>
                    <a:pt x="14" y="136"/>
                    <a:pt x="11" y="136"/>
                  </a:cubicBezTo>
                  <a:cubicBezTo>
                    <a:pt x="9" y="136"/>
                    <a:pt x="7" y="134"/>
                    <a:pt x="7" y="132"/>
                  </a:cubicBezTo>
                  <a:cubicBezTo>
                    <a:pt x="7" y="130"/>
                    <a:pt x="9" y="128"/>
                    <a:pt x="11" y="128"/>
                  </a:cubicBezTo>
                  <a:cubicBezTo>
                    <a:pt x="14" y="128"/>
                    <a:pt x="15" y="130"/>
                    <a:pt x="15" y="132"/>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3" name="Freeform 798"/>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034" name="Freeform 799"/>
            <p:cNvSpPr>
              <a:spLocks noEditPoints="1"/>
            </p:cNvSpPr>
            <p:nvPr/>
          </p:nvSpPr>
          <p:spPr bwMode="auto">
            <a:xfrm>
              <a:off x="963" y="2913"/>
              <a:ext cx="2" cy="36"/>
            </a:xfrm>
            <a:custGeom>
              <a:avLst/>
              <a:gdLst>
                <a:gd name="T0" fmla="*/ 0 w 16"/>
                <a:gd name="T1" fmla="*/ 0 h 232"/>
                <a:gd name="T2" fmla="*/ 0 w 16"/>
                <a:gd name="T3" fmla="*/ 0 h 232"/>
                <a:gd name="T4" fmla="*/ 0 w 16"/>
                <a:gd name="T5" fmla="*/ 0 h 232"/>
                <a:gd name="T6" fmla="*/ 0 w 16"/>
                <a:gd name="T7" fmla="*/ 0 h 232"/>
                <a:gd name="T8" fmla="*/ 0 w 16"/>
                <a:gd name="T9" fmla="*/ 0 h 232"/>
                <a:gd name="T10" fmla="*/ 0 w 16"/>
                <a:gd name="T11" fmla="*/ 0 h 232"/>
                <a:gd name="T12" fmla="*/ 0 w 16"/>
                <a:gd name="T13" fmla="*/ 0 h 232"/>
                <a:gd name="T14" fmla="*/ 0 w 16"/>
                <a:gd name="T15" fmla="*/ 0 h 232"/>
                <a:gd name="T16" fmla="*/ 0 w 16"/>
                <a:gd name="T17" fmla="*/ 0 h 232"/>
                <a:gd name="T18" fmla="*/ 0 w 16"/>
                <a:gd name="T19" fmla="*/ 0 h 232"/>
                <a:gd name="T20" fmla="*/ 0 w 16"/>
                <a:gd name="T21" fmla="*/ 0 h 232"/>
                <a:gd name="T22" fmla="*/ 0 w 16"/>
                <a:gd name="T23" fmla="*/ 0 h 232"/>
                <a:gd name="T24" fmla="*/ 0 w 16"/>
                <a:gd name="T25" fmla="*/ 0 h 232"/>
                <a:gd name="T26" fmla="*/ 0 w 16"/>
                <a:gd name="T27" fmla="*/ 0 h 232"/>
                <a:gd name="T28" fmla="*/ 0 w 16"/>
                <a:gd name="T29" fmla="*/ 0 h 232"/>
                <a:gd name="T30" fmla="*/ 0 w 16"/>
                <a:gd name="T31" fmla="*/ 0 h 232"/>
                <a:gd name="T32" fmla="*/ 0 w 16"/>
                <a:gd name="T33" fmla="*/ 0 h 232"/>
                <a:gd name="T34" fmla="*/ 0 w 16"/>
                <a:gd name="T35" fmla="*/ 0 h 232"/>
                <a:gd name="T36" fmla="*/ 0 w 16"/>
                <a:gd name="T37" fmla="*/ 0 h 232"/>
                <a:gd name="T38" fmla="*/ 0 w 16"/>
                <a:gd name="T39" fmla="*/ 0 h 232"/>
                <a:gd name="T40" fmla="*/ 0 w 16"/>
                <a:gd name="T41" fmla="*/ 0 h 232"/>
                <a:gd name="T42" fmla="*/ 0 w 16"/>
                <a:gd name="T43" fmla="*/ 0 h 232"/>
                <a:gd name="T44" fmla="*/ 0 w 16"/>
                <a:gd name="T45" fmla="*/ 0 h 232"/>
                <a:gd name="T46" fmla="*/ 0 w 16"/>
                <a:gd name="T47" fmla="*/ 0 h 232"/>
                <a:gd name="T48" fmla="*/ 0 w 16"/>
                <a:gd name="T49" fmla="*/ 0 h 232"/>
                <a:gd name="T50" fmla="*/ 0 w 16"/>
                <a:gd name="T51" fmla="*/ 0 h 232"/>
                <a:gd name="T52" fmla="*/ 0 w 16"/>
                <a:gd name="T53" fmla="*/ 0 h 232"/>
                <a:gd name="T54" fmla="*/ 0 w 16"/>
                <a:gd name="T55" fmla="*/ 0 h 232"/>
                <a:gd name="T56" fmla="*/ 0 w 16"/>
                <a:gd name="T57" fmla="*/ 0 h 232"/>
                <a:gd name="T58" fmla="*/ 0 w 16"/>
                <a:gd name="T59" fmla="*/ 0 h 232"/>
                <a:gd name="T60" fmla="*/ 0 w 16"/>
                <a:gd name="T61" fmla="*/ 0 h 232"/>
                <a:gd name="T62" fmla="*/ 0 w 16"/>
                <a:gd name="T63" fmla="*/ 0 h 232"/>
                <a:gd name="T64" fmla="*/ 0 w 16"/>
                <a:gd name="T65" fmla="*/ 0 h 232"/>
                <a:gd name="T66" fmla="*/ 0 w 16"/>
                <a:gd name="T67" fmla="*/ 0 h 232"/>
                <a:gd name="T68" fmla="*/ 0 w 16"/>
                <a:gd name="T69" fmla="*/ 0 h 232"/>
                <a:gd name="T70" fmla="*/ 0 w 16"/>
                <a:gd name="T71" fmla="*/ 0 h 232"/>
                <a:gd name="T72" fmla="*/ 0 w 16"/>
                <a:gd name="T73" fmla="*/ 0 h 232"/>
                <a:gd name="T74" fmla="*/ 0 w 16"/>
                <a:gd name="T75" fmla="*/ 0 h 232"/>
                <a:gd name="T76" fmla="*/ 0 w 16"/>
                <a:gd name="T77" fmla="*/ 0 h 232"/>
                <a:gd name="T78" fmla="*/ 0 w 16"/>
                <a:gd name="T79" fmla="*/ 0 h 232"/>
                <a:gd name="T80" fmla="*/ 0 w 16"/>
                <a:gd name="T81" fmla="*/ 0 h 232"/>
                <a:gd name="T82" fmla="*/ 0 w 16"/>
                <a:gd name="T83" fmla="*/ 0 h 232"/>
                <a:gd name="T84" fmla="*/ 0 w 16"/>
                <a:gd name="T85" fmla="*/ 0 h 232"/>
                <a:gd name="T86" fmla="*/ 0 w 16"/>
                <a:gd name="T87" fmla="*/ 0 h 232"/>
                <a:gd name="T88" fmla="*/ 0 w 16"/>
                <a:gd name="T89" fmla="*/ 0 h 232"/>
                <a:gd name="T90" fmla="*/ 0 w 16"/>
                <a:gd name="T91" fmla="*/ 0 h 232"/>
                <a:gd name="T92" fmla="*/ 0 w 16"/>
                <a:gd name="T93" fmla="*/ 0 h 232"/>
                <a:gd name="T94" fmla="*/ 0 w 16"/>
                <a:gd name="T95" fmla="*/ 0 h 232"/>
                <a:gd name="T96" fmla="*/ 0 w 16"/>
                <a:gd name="T97" fmla="*/ 0 h 232"/>
                <a:gd name="T98" fmla="*/ 0 w 16"/>
                <a:gd name="T99" fmla="*/ 0 h 232"/>
                <a:gd name="T100" fmla="*/ 0 w 16"/>
                <a:gd name="T101" fmla="*/ 0 h 232"/>
                <a:gd name="T102" fmla="*/ 0 w 16"/>
                <a:gd name="T103" fmla="*/ 0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
                <a:gd name="T157" fmla="*/ 0 h 232"/>
                <a:gd name="T158" fmla="*/ 16 w 16"/>
                <a:gd name="T159" fmla="*/ 232 h 2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 h="23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9" y="36"/>
                  </a:moveTo>
                  <a:lnTo>
                    <a:pt x="9" y="36"/>
                  </a:lnTo>
                  <a:cubicBezTo>
                    <a:pt x="9" y="38"/>
                    <a:pt x="8" y="40"/>
                    <a:pt x="5" y="40"/>
                  </a:cubicBezTo>
                  <a:cubicBezTo>
                    <a:pt x="3" y="40"/>
                    <a:pt x="1" y="38"/>
                    <a:pt x="1" y="36"/>
                  </a:cubicBezTo>
                  <a:cubicBezTo>
                    <a:pt x="1" y="34"/>
                    <a:pt x="3" y="32"/>
                    <a:pt x="5" y="32"/>
                  </a:cubicBezTo>
                  <a:cubicBezTo>
                    <a:pt x="8"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2" y="100"/>
                  </a:moveTo>
                  <a:lnTo>
                    <a:pt x="12" y="100"/>
                  </a:lnTo>
                  <a:cubicBezTo>
                    <a:pt x="12" y="102"/>
                    <a:pt x="10" y="104"/>
                    <a:pt x="8" y="104"/>
                  </a:cubicBezTo>
                  <a:cubicBezTo>
                    <a:pt x="5" y="104"/>
                    <a:pt x="4" y="102"/>
                    <a:pt x="4" y="100"/>
                  </a:cubicBezTo>
                  <a:cubicBezTo>
                    <a:pt x="4" y="98"/>
                    <a:pt x="5" y="96"/>
                    <a:pt x="8" y="96"/>
                  </a:cubicBezTo>
                  <a:cubicBezTo>
                    <a:pt x="10" y="96"/>
                    <a:pt x="12" y="98"/>
                    <a:pt x="12" y="100"/>
                  </a:cubicBezTo>
                  <a:close/>
                  <a:moveTo>
                    <a:pt x="12" y="116"/>
                  </a:moveTo>
                  <a:lnTo>
                    <a:pt x="12" y="116"/>
                  </a:lnTo>
                  <a:cubicBezTo>
                    <a:pt x="12" y="118"/>
                    <a:pt x="10" y="120"/>
                    <a:pt x="8" y="120"/>
                  </a:cubicBezTo>
                  <a:cubicBezTo>
                    <a:pt x="6" y="120"/>
                    <a:pt x="4" y="118"/>
                    <a:pt x="4" y="116"/>
                  </a:cubicBezTo>
                  <a:cubicBezTo>
                    <a:pt x="4" y="114"/>
                    <a:pt x="6" y="112"/>
                    <a:pt x="8" y="112"/>
                  </a:cubicBezTo>
                  <a:cubicBezTo>
                    <a:pt x="10" y="112"/>
                    <a:pt x="12" y="114"/>
                    <a:pt x="12" y="116"/>
                  </a:cubicBezTo>
                  <a:close/>
                  <a:moveTo>
                    <a:pt x="13" y="132"/>
                  </a:moveTo>
                  <a:lnTo>
                    <a:pt x="13" y="132"/>
                  </a:lnTo>
                  <a:cubicBezTo>
                    <a:pt x="13" y="134"/>
                    <a:pt x="11" y="136"/>
                    <a:pt x="9" y="136"/>
                  </a:cubicBezTo>
                  <a:cubicBezTo>
                    <a:pt x="7" y="136"/>
                    <a:pt x="5" y="134"/>
                    <a:pt x="5" y="132"/>
                  </a:cubicBezTo>
                  <a:cubicBezTo>
                    <a:pt x="5" y="130"/>
                    <a:pt x="7" y="128"/>
                    <a:pt x="9" y="128"/>
                  </a:cubicBezTo>
                  <a:cubicBezTo>
                    <a:pt x="11" y="128"/>
                    <a:pt x="13" y="130"/>
                    <a:pt x="13" y="132"/>
                  </a:cubicBezTo>
                  <a:close/>
                  <a:moveTo>
                    <a:pt x="13" y="148"/>
                  </a:moveTo>
                  <a:lnTo>
                    <a:pt x="13" y="148"/>
                  </a:lnTo>
                  <a:cubicBezTo>
                    <a:pt x="13" y="150"/>
                    <a:pt x="12" y="152"/>
                    <a:pt x="9" y="152"/>
                  </a:cubicBezTo>
                  <a:cubicBezTo>
                    <a:pt x="7" y="152"/>
                    <a:pt x="5" y="150"/>
                    <a:pt x="5" y="148"/>
                  </a:cubicBezTo>
                  <a:cubicBezTo>
                    <a:pt x="5" y="146"/>
                    <a:pt x="7" y="144"/>
                    <a:pt x="9" y="144"/>
                  </a:cubicBezTo>
                  <a:cubicBezTo>
                    <a:pt x="12" y="144"/>
                    <a:pt x="13" y="146"/>
                    <a:pt x="13" y="148"/>
                  </a:cubicBezTo>
                  <a:close/>
                  <a:moveTo>
                    <a:pt x="14" y="164"/>
                  </a:moveTo>
                  <a:lnTo>
                    <a:pt x="14" y="164"/>
                  </a:lnTo>
                  <a:cubicBezTo>
                    <a:pt x="14" y="166"/>
                    <a:pt x="12" y="168"/>
                    <a:pt x="10" y="168"/>
                  </a:cubicBezTo>
                  <a:cubicBezTo>
                    <a:pt x="8" y="168"/>
                    <a:pt x="6" y="166"/>
                    <a:pt x="6" y="164"/>
                  </a:cubicBezTo>
                  <a:cubicBezTo>
                    <a:pt x="6" y="162"/>
                    <a:pt x="8" y="160"/>
                    <a:pt x="10" y="160"/>
                  </a:cubicBezTo>
                  <a:cubicBezTo>
                    <a:pt x="12" y="160"/>
                    <a:pt x="14" y="162"/>
                    <a:pt x="14" y="164"/>
                  </a:cubicBezTo>
                  <a:close/>
                  <a:moveTo>
                    <a:pt x="15" y="180"/>
                  </a:moveTo>
                  <a:lnTo>
                    <a:pt x="15" y="180"/>
                  </a:lnTo>
                  <a:cubicBezTo>
                    <a:pt x="15" y="182"/>
                    <a:pt x="13" y="184"/>
                    <a:pt x="11" y="184"/>
                  </a:cubicBezTo>
                  <a:cubicBezTo>
                    <a:pt x="8" y="184"/>
                    <a:pt x="7" y="182"/>
                    <a:pt x="7" y="180"/>
                  </a:cubicBezTo>
                  <a:cubicBezTo>
                    <a:pt x="7" y="178"/>
                    <a:pt x="8" y="176"/>
                    <a:pt x="11" y="176"/>
                  </a:cubicBezTo>
                  <a:cubicBezTo>
                    <a:pt x="13" y="176"/>
                    <a:pt x="15" y="178"/>
                    <a:pt x="15" y="180"/>
                  </a:cubicBezTo>
                  <a:close/>
                  <a:moveTo>
                    <a:pt x="15" y="196"/>
                  </a:moveTo>
                  <a:lnTo>
                    <a:pt x="15" y="196"/>
                  </a:lnTo>
                  <a:cubicBezTo>
                    <a:pt x="15" y="198"/>
                    <a:pt x="13" y="200"/>
                    <a:pt x="11" y="200"/>
                  </a:cubicBezTo>
                  <a:cubicBezTo>
                    <a:pt x="9" y="200"/>
                    <a:pt x="7" y="198"/>
                    <a:pt x="7" y="196"/>
                  </a:cubicBezTo>
                  <a:cubicBezTo>
                    <a:pt x="7" y="194"/>
                    <a:pt x="9" y="192"/>
                    <a:pt x="11" y="192"/>
                  </a:cubicBezTo>
                  <a:cubicBezTo>
                    <a:pt x="13" y="192"/>
                    <a:pt x="15" y="194"/>
                    <a:pt x="15" y="196"/>
                  </a:cubicBezTo>
                  <a:close/>
                  <a:moveTo>
                    <a:pt x="16" y="212"/>
                  </a:moveTo>
                  <a:lnTo>
                    <a:pt x="16" y="212"/>
                  </a:lnTo>
                  <a:cubicBezTo>
                    <a:pt x="16" y="214"/>
                    <a:pt x="14" y="216"/>
                    <a:pt x="12" y="216"/>
                  </a:cubicBezTo>
                  <a:cubicBezTo>
                    <a:pt x="10" y="216"/>
                    <a:pt x="8" y="214"/>
                    <a:pt x="8" y="212"/>
                  </a:cubicBezTo>
                  <a:cubicBezTo>
                    <a:pt x="8" y="210"/>
                    <a:pt x="10" y="208"/>
                    <a:pt x="12" y="208"/>
                  </a:cubicBezTo>
                  <a:cubicBezTo>
                    <a:pt x="14" y="208"/>
                    <a:pt x="16" y="210"/>
                    <a:pt x="16" y="212"/>
                  </a:cubicBezTo>
                  <a:close/>
                  <a:moveTo>
                    <a:pt x="16" y="228"/>
                  </a:moveTo>
                  <a:lnTo>
                    <a:pt x="16" y="228"/>
                  </a:lnTo>
                  <a:cubicBezTo>
                    <a:pt x="16" y="230"/>
                    <a:pt x="15" y="232"/>
                    <a:pt x="12" y="232"/>
                  </a:cubicBezTo>
                  <a:cubicBezTo>
                    <a:pt x="10" y="232"/>
                    <a:pt x="8" y="230"/>
                    <a:pt x="8" y="228"/>
                  </a:cubicBezTo>
                  <a:cubicBezTo>
                    <a:pt x="8" y="226"/>
                    <a:pt x="10" y="224"/>
                    <a:pt x="12" y="224"/>
                  </a:cubicBezTo>
                  <a:cubicBezTo>
                    <a:pt x="15" y="224"/>
                    <a:pt x="16" y="226"/>
                    <a:pt x="16" y="22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5" name="Freeform 800"/>
            <p:cNvSpPr>
              <a:spLocks noEditPoints="1"/>
            </p:cNvSpPr>
            <p:nvPr/>
          </p:nvSpPr>
          <p:spPr bwMode="auto">
            <a:xfrm>
              <a:off x="1231" y="2680"/>
              <a:ext cx="2" cy="21"/>
            </a:xfrm>
            <a:custGeom>
              <a:avLst/>
              <a:gdLst>
                <a:gd name="T0" fmla="*/ 0 w 15"/>
                <a:gd name="T1" fmla="*/ 0 h 136"/>
                <a:gd name="T2" fmla="*/ 0 w 15"/>
                <a:gd name="T3" fmla="*/ 0 h 136"/>
                <a:gd name="T4" fmla="*/ 0 w 15"/>
                <a:gd name="T5" fmla="*/ 0 h 136"/>
                <a:gd name="T6" fmla="*/ 0 w 15"/>
                <a:gd name="T7" fmla="*/ 0 h 136"/>
                <a:gd name="T8" fmla="*/ 0 w 15"/>
                <a:gd name="T9" fmla="*/ 0 h 136"/>
                <a:gd name="T10" fmla="*/ 0 w 15"/>
                <a:gd name="T11" fmla="*/ 0 h 136"/>
                <a:gd name="T12" fmla="*/ 0 w 15"/>
                <a:gd name="T13" fmla="*/ 0 h 136"/>
                <a:gd name="T14" fmla="*/ 0 w 15"/>
                <a:gd name="T15" fmla="*/ 0 h 136"/>
                <a:gd name="T16" fmla="*/ 0 w 15"/>
                <a:gd name="T17" fmla="*/ 0 h 136"/>
                <a:gd name="T18" fmla="*/ 0 w 15"/>
                <a:gd name="T19" fmla="*/ 0 h 136"/>
                <a:gd name="T20" fmla="*/ 0 w 15"/>
                <a:gd name="T21" fmla="*/ 0 h 136"/>
                <a:gd name="T22" fmla="*/ 0 w 15"/>
                <a:gd name="T23" fmla="*/ 0 h 136"/>
                <a:gd name="T24" fmla="*/ 0 w 15"/>
                <a:gd name="T25" fmla="*/ 0 h 136"/>
                <a:gd name="T26" fmla="*/ 0 w 15"/>
                <a:gd name="T27" fmla="*/ 0 h 136"/>
                <a:gd name="T28" fmla="*/ 0 w 15"/>
                <a:gd name="T29" fmla="*/ 0 h 136"/>
                <a:gd name="T30" fmla="*/ 0 w 15"/>
                <a:gd name="T31" fmla="*/ 0 h 136"/>
                <a:gd name="T32" fmla="*/ 0 w 15"/>
                <a:gd name="T33" fmla="*/ 0 h 136"/>
                <a:gd name="T34" fmla="*/ 0 w 15"/>
                <a:gd name="T35" fmla="*/ 0 h 136"/>
                <a:gd name="T36" fmla="*/ 0 w 15"/>
                <a:gd name="T37" fmla="*/ 0 h 136"/>
                <a:gd name="T38" fmla="*/ 0 w 15"/>
                <a:gd name="T39" fmla="*/ 0 h 136"/>
                <a:gd name="T40" fmla="*/ 0 w 15"/>
                <a:gd name="T41" fmla="*/ 0 h 136"/>
                <a:gd name="T42" fmla="*/ 0 w 15"/>
                <a:gd name="T43" fmla="*/ 0 h 136"/>
                <a:gd name="T44" fmla="*/ 0 w 15"/>
                <a:gd name="T45" fmla="*/ 0 h 136"/>
                <a:gd name="T46" fmla="*/ 0 w 15"/>
                <a:gd name="T47" fmla="*/ 0 h 136"/>
                <a:gd name="T48" fmla="*/ 0 w 15"/>
                <a:gd name="T49" fmla="*/ 0 h 136"/>
                <a:gd name="T50" fmla="*/ 0 w 15"/>
                <a:gd name="T51" fmla="*/ 0 h 136"/>
                <a:gd name="T52" fmla="*/ 0 w 15"/>
                <a:gd name="T53" fmla="*/ 0 h 136"/>
                <a:gd name="T54" fmla="*/ 0 w 15"/>
                <a:gd name="T55" fmla="*/ 0 h 136"/>
                <a:gd name="T56" fmla="*/ 0 w 15"/>
                <a:gd name="T57" fmla="*/ 0 h 136"/>
                <a:gd name="T58" fmla="*/ 0 w 15"/>
                <a:gd name="T59" fmla="*/ 0 h 136"/>
                <a:gd name="T60" fmla="*/ 0 w 15"/>
                <a:gd name="T61" fmla="*/ 0 h 136"/>
                <a:gd name="T62" fmla="*/ 0 w 15"/>
                <a:gd name="T63" fmla="*/ 0 h 136"/>
                <a:gd name="T64" fmla="*/ 0 w 15"/>
                <a:gd name="T65" fmla="*/ 0 h 136"/>
                <a:gd name="T66" fmla="*/ 0 w 15"/>
                <a:gd name="T67" fmla="*/ 0 h 136"/>
                <a:gd name="T68" fmla="*/ 0 w 15"/>
                <a:gd name="T69" fmla="*/ 0 h 136"/>
                <a:gd name="T70" fmla="*/ 0 w 15"/>
                <a:gd name="T71" fmla="*/ 0 h 136"/>
                <a:gd name="T72" fmla="*/ 0 w 15"/>
                <a:gd name="T73" fmla="*/ 0 h 136"/>
                <a:gd name="T74" fmla="*/ 0 w 15"/>
                <a:gd name="T75" fmla="*/ 0 h 136"/>
                <a:gd name="T76" fmla="*/ 0 w 15"/>
                <a:gd name="T77" fmla="*/ 0 h 136"/>
                <a:gd name="T78" fmla="*/ 0 w 15"/>
                <a:gd name="T79" fmla="*/ 0 h 136"/>
                <a:gd name="T80" fmla="*/ 0 w 15"/>
                <a:gd name="T81" fmla="*/ 0 h 136"/>
                <a:gd name="T82" fmla="*/ 0 w 15"/>
                <a:gd name="T83" fmla="*/ 0 h 136"/>
                <a:gd name="T84" fmla="*/ 0 w 15"/>
                <a:gd name="T85" fmla="*/ 0 h 136"/>
                <a:gd name="T86" fmla="*/ 0 w 15"/>
                <a:gd name="T87" fmla="*/ 0 h 136"/>
                <a:gd name="T88" fmla="*/ 0 w 15"/>
                <a:gd name="T89" fmla="*/ 0 h 136"/>
                <a:gd name="T90" fmla="*/ 0 w 15"/>
                <a:gd name="T91" fmla="*/ 0 h 136"/>
                <a:gd name="T92" fmla="*/ 0 w 15"/>
                <a:gd name="T93" fmla="*/ 0 h 136"/>
                <a:gd name="T94" fmla="*/ 0 w 15"/>
                <a:gd name="T95" fmla="*/ 0 h 136"/>
                <a:gd name="T96" fmla="*/ 0 w 15"/>
                <a:gd name="T97" fmla="*/ 0 h 136"/>
                <a:gd name="T98" fmla="*/ 0 w 15"/>
                <a:gd name="T99" fmla="*/ 0 h 136"/>
                <a:gd name="T100" fmla="*/ 0 w 15"/>
                <a:gd name="T101" fmla="*/ 0 h 136"/>
                <a:gd name="T102" fmla="*/ 0 w 15"/>
                <a:gd name="T103" fmla="*/ 0 h 136"/>
                <a:gd name="T104" fmla="*/ 0 w 15"/>
                <a:gd name="T105" fmla="*/ 0 h 136"/>
                <a:gd name="T106" fmla="*/ 0 w 15"/>
                <a:gd name="T107" fmla="*/ 0 h 136"/>
                <a:gd name="T108" fmla="*/ 0 w 15"/>
                <a:gd name="T109" fmla="*/ 0 h 136"/>
                <a:gd name="T110" fmla="*/ 0 w 15"/>
                <a:gd name="T111" fmla="*/ 0 h 136"/>
                <a:gd name="T112" fmla="*/ 0 w 15"/>
                <a:gd name="T113" fmla="*/ 0 h 136"/>
                <a:gd name="T114" fmla="*/ 0 w 15"/>
                <a:gd name="T115" fmla="*/ 0 h 136"/>
                <a:gd name="T116" fmla="*/ 0 w 15"/>
                <a:gd name="T117" fmla="*/ 0 h 136"/>
                <a:gd name="T118" fmla="*/ 0 w 15"/>
                <a:gd name="T119" fmla="*/ 0 h 136"/>
                <a:gd name="T120" fmla="*/ 0 w 15"/>
                <a:gd name="T121" fmla="*/ 0 h 136"/>
                <a:gd name="T122" fmla="*/ 0 w 15"/>
                <a:gd name="T123" fmla="*/ 0 h 136"/>
                <a:gd name="T124" fmla="*/ 0 w 15"/>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
                <a:gd name="T190" fmla="*/ 0 h 136"/>
                <a:gd name="T191" fmla="*/ 15 w 15"/>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 h="136">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3" y="40"/>
                    <a:pt x="2" y="39"/>
                    <a:pt x="2" y="36"/>
                  </a:cubicBezTo>
                  <a:cubicBezTo>
                    <a:pt x="2" y="34"/>
                    <a:pt x="3" y="32"/>
                    <a:pt x="6" y="32"/>
                  </a:cubicBezTo>
                  <a:cubicBezTo>
                    <a:pt x="8" y="32"/>
                    <a:pt x="10" y="34"/>
                    <a:pt x="10" y="36"/>
                  </a:cubicBezTo>
                  <a:close/>
                  <a:moveTo>
                    <a:pt x="11" y="52"/>
                  </a:moveTo>
                  <a:lnTo>
                    <a:pt x="11" y="52"/>
                  </a:lnTo>
                  <a:cubicBezTo>
                    <a:pt x="11" y="55"/>
                    <a:pt x="9" y="56"/>
                    <a:pt x="7" y="56"/>
                  </a:cubicBezTo>
                  <a:cubicBezTo>
                    <a:pt x="4" y="56"/>
                    <a:pt x="3" y="55"/>
                    <a:pt x="3" y="52"/>
                  </a:cubicBezTo>
                  <a:cubicBezTo>
                    <a:pt x="3" y="50"/>
                    <a:pt x="4" y="48"/>
                    <a:pt x="7" y="48"/>
                  </a:cubicBezTo>
                  <a:cubicBezTo>
                    <a:pt x="9" y="48"/>
                    <a:pt x="11" y="50"/>
                    <a:pt x="11" y="52"/>
                  </a:cubicBezTo>
                  <a:close/>
                  <a:moveTo>
                    <a:pt x="12" y="68"/>
                  </a:moveTo>
                  <a:lnTo>
                    <a:pt x="12" y="68"/>
                  </a:lnTo>
                  <a:cubicBezTo>
                    <a:pt x="12" y="71"/>
                    <a:pt x="10" y="72"/>
                    <a:pt x="8" y="72"/>
                  </a:cubicBezTo>
                  <a:cubicBezTo>
                    <a:pt x="5" y="72"/>
                    <a:pt x="4" y="71"/>
                    <a:pt x="4" y="68"/>
                  </a:cubicBezTo>
                  <a:cubicBezTo>
                    <a:pt x="4" y="66"/>
                    <a:pt x="5" y="64"/>
                    <a:pt x="8" y="64"/>
                  </a:cubicBezTo>
                  <a:cubicBezTo>
                    <a:pt x="10" y="64"/>
                    <a:pt x="12" y="66"/>
                    <a:pt x="12" y="68"/>
                  </a:cubicBezTo>
                  <a:close/>
                  <a:moveTo>
                    <a:pt x="12" y="84"/>
                  </a:moveTo>
                  <a:lnTo>
                    <a:pt x="12" y="84"/>
                  </a:lnTo>
                  <a:cubicBezTo>
                    <a:pt x="12" y="87"/>
                    <a:pt x="11" y="88"/>
                    <a:pt x="8" y="88"/>
                  </a:cubicBezTo>
                  <a:cubicBezTo>
                    <a:pt x="6" y="88"/>
                    <a:pt x="4" y="87"/>
                    <a:pt x="4" y="84"/>
                  </a:cubicBezTo>
                  <a:cubicBezTo>
                    <a:pt x="4" y="82"/>
                    <a:pt x="6" y="80"/>
                    <a:pt x="8" y="80"/>
                  </a:cubicBezTo>
                  <a:cubicBezTo>
                    <a:pt x="11" y="80"/>
                    <a:pt x="12" y="82"/>
                    <a:pt x="12" y="84"/>
                  </a:cubicBezTo>
                  <a:close/>
                  <a:moveTo>
                    <a:pt x="13" y="100"/>
                  </a:moveTo>
                  <a:lnTo>
                    <a:pt x="13" y="100"/>
                  </a:lnTo>
                  <a:cubicBezTo>
                    <a:pt x="13" y="103"/>
                    <a:pt x="12" y="104"/>
                    <a:pt x="9" y="104"/>
                  </a:cubicBezTo>
                  <a:cubicBezTo>
                    <a:pt x="7" y="104"/>
                    <a:pt x="5" y="103"/>
                    <a:pt x="5" y="100"/>
                  </a:cubicBezTo>
                  <a:cubicBezTo>
                    <a:pt x="5" y="98"/>
                    <a:pt x="7" y="96"/>
                    <a:pt x="9" y="96"/>
                  </a:cubicBezTo>
                  <a:cubicBezTo>
                    <a:pt x="12" y="96"/>
                    <a:pt x="13" y="98"/>
                    <a:pt x="13" y="100"/>
                  </a:cubicBezTo>
                  <a:close/>
                  <a:moveTo>
                    <a:pt x="14" y="116"/>
                  </a:moveTo>
                  <a:lnTo>
                    <a:pt x="14" y="116"/>
                  </a:lnTo>
                  <a:cubicBezTo>
                    <a:pt x="14" y="119"/>
                    <a:pt x="13" y="120"/>
                    <a:pt x="10" y="120"/>
                  </a:cubicBezTo>
                  <a:cubicBezTo>
                    <a:pt x="8" y="120"/>
                    <a:pt x="6" y="119"/>
                    <a:pt x="6" y="116"/>
                  </a:cubicBezTo>
                  <a:cubicBezTo>
                    <a:pt x="6" y="114"/>
                    <a:pt x="8" y="112"/>
                    <a:pt x="10" y="112"/>
                  </a:cubicBezTo>
                  <a:cubicBezTo>
                    <a:pt x="13" y="112"/>
                    <a:pt x="14" y="114"/>
                    <a:pt x="14" y="116"/>
                  </a:cubicBezTo>
                  <a:close/>
                  <a:moveTo>
                    <a:pt x="15" y="132"/>
                  </a:moveTo>
                  <a:lnTo>
                    <a:pt x="15" y="132"/>
                  </a:lnTo>
                  <a:cubicBezTo>
                    <a:pt x="15" y="135"/>
                    <a:pt x="14" y="136"/>
                    <a:pt x="11" y="136"/>
                  </a:cubicBezTo>
                  <a:cubicBezTo>
                    <a:pt x="9" y="136"/>
                    <a:pt x="7" y="135"/>
                    <a:pt x="7" y="132"/>
                  </a:cubicBezTo>
                  <a:cubicBezTo>
                    <a:pt x="7" y="130"/>
                    <a:pt x="9" y="128"/>
                    <a:pt x="11" y="128"/>
                  </a:cubicBezTo>
                  <a:cubicBezTo>
                    <a:pt x="14" y="128"/>
                    <a:pt x="15" y="130"/>
                    <a:pt x="15" y="132"/>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6" name="Freeform 801"/>
            <p:cNvSpPr>
              <a:spLocks noEditPoints="1"/>
            </p:cNvSpPr>
            <p:nvPr/>
          </p:nvSpPr>
          <p:spPr bwMode="auto">
            <a:xfrm>
              <a:off x="1614" y="2419"/>
              <a:ext cx="2" cy="34"/>
            </a:xfrm>
            <a:custGeom>
              <a:avLst/>
              <a:gdLst>
                <a:gd name="T0" fmla="*/ 0 w 16"/>
                <a:gd name="T1" fmla="*/ 0 h 216"/>
                <a:gd name="T2" fmla="*/ 0 w 16"/>
                <a:gd name="T3" fmla="*/ 0 h 216"/>
                <a:gd name="T4" fmla="*/ 0 w 16"/>
                <a:gd name="T5" fmla="*/ 0 h 216"/>
                <a:gd name="T6" fmla="*/ 0 w 16"/>
                <a:gd name="T7" fmla="*/ 0 h 216"/>
                <a:gd name="T8" fmla="*/ 0 w 16"/>
                <a:gd name="T9" fmla="*/ 0 h 216"/>
                <a:gd name="T10" fmla="*/ 0 w 16"/>
                <a:gd name="T11" fmla="*/ 0 h 216"/>
                <a:gd name="T12" fmla="*/ 0 w 16"/>
                <a:gd name="T13" fmla="*/ 0 h 216"/>
                <a:gd name="T14" fmla="*/ 0 w 16"/>
                <a:gd name="T15" fmla="*/ 0 h 216"/>
                <a:gd name="T16" fmla="*/ 0 w 16"/>
                <a:gd name="T17" fmla="*/ 0 h 216"/>
                <a:gd name="T18" fmla="*/ 0 w 16"/>
                <a:gd name="T19" fmla="*/ 0 h 216"/>
                <a:gd name="T20" fmla="*/ 0 w 16"/>
                <a:gd name="T21" fmla="*/ 0 h 216"/>
                <a:gd name="T22" fmla="*/ 0 w 16"/>
                <a:gd name="T23" fmla="*/ 0 h 216"/>
                <a:gd name="T24" fmla="*/ 0 w 16"/>
                <a:gd name="T25" fmla="*/ 0 h 216"/>
                <a:gd name="T26" fmla="*/ 0 w 16"/>
                <a:gd name="T27" fmla="*/ 0 h 216"/>
                <a:gd name="T28" fmla="*/ 0 w 16"/>
                <a:gd name="T29" fmla="*/ 0 h 216"/>
                <a:gd name="T30" fmla="*/ 0 w 16"/>
                <a:gd name="T31" fmla="*/ 0 h 216"/>
                <a:gd name="T32" fmla="*/ 0 w 16"/>
                <a:gd name="T33" fmla="*/ 0 h 216"/>
                <a:gd name="T34" fmla="*/ 0 w 16"/>
                <a:gd name="T35" fmla="*/ 0 h 216"/>
                <a:gd name="T36" fmla="*/ 0 w 16"/>
                <a:gd name="T37" fmla="*/ 0 h 216"/>
                <a:gd name="T38" fmla="*/ 0 w 16"/>
                <a:gd name="T39" fmla="*/ 0 h 216"/>
                <a:gd name="T40" fmla="*/ 0 w 16"/>
                <a:gd name="T41" fmla="*/ 0 h 216"/>
                <a:gd name="T42" fmla="*/ 0 w 16"/>
                <a:gd name="T43" fmla="*/ 0 h 216"/>
                <a:gd name="T44" fmla="*/ 0 w 16"/>
                <a:gd name="T45" fmla="*/ 0 h 216"/>
                <a:gd name="T46" fmla="*/ 0 w 16"/>
                <a:gd name="T47" fmla="*/ 0 h 216"/>
                <a:gd name="T48" fmla="*/ 0 w 16"/>
                <a:gd name="T49" fmla="*/ 0 h 216"/>
                <a:gd name="T50" fmla="*/ 0 w 16"/>
                <a:gd name="T51" fmla="*/ 0 h 216"/>
                <a:gd name="T52" fmla="*/ 0 w 16"/>
                <a:gd name="T53" fmla="*/ 0 h 216"/>
                <a:gd name="T54" fmla="*/ 0 w 16"/>
                <a:gd name="T55" fmla="*/ 0 h 216"/>
                <a:gd name="T56" fmla="*/ 0 w 16"/>
                <a:gd name="T57" fmla="*/ 0 h 216"/>
                <a:gd name="T58" fmla="*/ 0 w 16"/>
                <a:gd name="T59" fmla="*/ 0 h 216"/>
                <a:gd name="T60" fmla="*/ 0 w 16"/>
                <a:gd name="T61" fmla="*/ 0 h 216"/>
                <a:gd name="T62" fmla="*/ 0 w 16"/>
                <a:gd name="T63" fmla="*/ 0 h 216"/>
                <a:gd name="T64" fmla="*/ 0 w 16"/>
                <a:gd name="T65" fmla="*/ 0 h 216"/>
                <a:gd name="T66" fmla="*/ 0 w 16"/>
                <a:gd name="T67" fmla="*/ 0 h 216"/>
                <a:gd name="T68" fmla="*/ 0 w 16"/>
                <a:gd name="T69" fmla="*/ 0 h 216"/>
                <a:gd name="T70" fmla="*/ 0 w 16"/>
                <a:gd name="T71" fmla="*/ 0 h 216"/>
                <a:gd name="T72" fmla="*/ 0 w 16"/>
                <a:gd name="T73" fmla="*/ 0 h 216"/>
                <a:gd name="T74" fmla="*/ 0 w 16"/>
                <a:gd name="T75" fmla="*/ 0 h 216"/>
                <a:gd name="T76" fmla="*/ 0 w 16"/>
                <a:gd name="T77" fmla="*/ 0 h 216"/>
                <a:gd name="T78" fmla="*/ 0 w 16"/>
                <a:gd name="T79" fmla="*/ 0 h 216"/>
                <a:gd name="T80" fmla="*/ 0 w 16"/>
                <a:gd name="T81" fmla="*/ 0 h 216"/>
                <a:gd name="T82" fmla="*/ 0 w 16"/>
                <a:gd name="T83" fmla="*/ 0 h 216"/>
                <a:gd name="T84" fmla="*/ 0 w 16"/>
                <a:gd name="T85" fmla="*/ 0 h 216"/>
                <a:gd name="T86" fmla="*/ 0 w 16"/>
                <a:gd name="T87" fmla="*/ 0 h 216"/>
                <a:gd name="T88" fmla="*/ 0 w 16"/>
                <a:gd name="T89" fmla="*/ 0 h 216"/>
                <a:gd name="T90" fmla="*/ 0 w 16"/>
                <a:gd name="T91" fmla="*/ 0 h 216"/>
                <a:gd name="T92" fmla="*/ 0 w 16"/>
                <a:gd name="T93" fmla="*/ 0 h 216"/>
                <a:gd name="T94" fmla="*/ 0 w 16"/>
                <a:gd name="T95" fmla="*/ 0 h 216"/>
                <a:gd name="T96" fmla="*/ 0 w 16"/>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6"/>
                <a:gd name="T149" fmla="*/ 16 w 1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6">
                  <a:moveTo>
                    <a:pt x="0" y="212"/>
                  </a:moveTo>
                  <a:lnTo>
                    <a:pt x="0" y="212"/>
                  </a:lnTo>
                  <a:cubicBezTo>
                    <a:pt x="0" y="210"/>
                    <a:pt x="2" y="208"/>
                    <a:pt x="4" y="208"/>
                  </a:cubicBezTo>
                  <a:cubicBezTo>
                    <a:pt x="6" y="208"/>
                    <a:pt x="8" y="210"/>
                    <a:pt x="8" y="212"/>
                  </a:cubicBezTo>
                  <a:cubicBezTo>
                    <a:pt x="8" y="214"/>
                    <a:pt x="6" y="216"/>
                    <a:pt x="4" y="216"/>
                  </a:cubicBezTo>
                  <a:cubicBezTo>
                    <a:pt x="2" y="216"/>
                    <a:pt x="0" y="214"/>
                    <a:pt x="0" y="212"/>
                  </a:cubicBezTo>
                  <a:close/>
                  <a:moveTo>
                    <a:pt x="0" y="196"/>
                  </a:moveTo>
                  <a:lnTo>
                    <a:pt x="0" y="196"/>
                  </a:lnTo>
                  <a:cubicBezTo>
                    <a:pt x="0" y="194"/>
                    <a:pt x="2" y="192"/>
                    <a:pt x="4" y="192"/>
                  </a:cubicBezTo>
                  <a:cubicBezTo>
                    <a:pt x="7" y="192"/>
                    <a:pt x="8" y="194"/>
                    <a:pt x="8" y="196"/>
                  </a:cubicBezTo>
                  <a:cubicBezTo>
                    <a:pt x="8" y="198"/>
                    <a:pt x="7" y="200"/>
                    <a:pt x="4" y="200"/>
                  </a:cubicBezTo>
                  <a:cubicBezTo>
                    <a:pt x="2" y="200"/>
                    <a:pt x="0" y="198"/>
                    <a:pt x="0" y="196"/>
                  </a:cubicBezTo>
                  <a:close/>
                  <a:moveTo>
                    <a:pt x="1" y="180"/>
                  </a:moveTo>
                  <a:lnTo>
                    <a:pt x="1" y="180"/>
                  </a:lnTo>
                  <a:cubicBezTo>
                    <a:pt x="1" y="178"/>
                    <a:pt x="3" y="176"/>
                    <a:pt x="5" y="176"/>
                  </a:cubicBezTo>
                  <a:cubicBezTo>
                    <a:pt x="7" y="176"/>
                    <a:pt x="9" y="178"/>
                    <a:pt x="9" y="180"/>
                  </a:cubicBezTo>
                  <a:cubicBezTo>
                    <a:pt x="9" y="182"/>
                    <a:pt x="7" y="184"/>
                    <a:pt x="5" y="184"/>
                  </a:cubicBezTo>
                  <a:cubicBezTo>
                    <a:pt x="3" y="184"/>
                    <a:pt x="1" y="182"/>
                    <a:pt x="1" y="180"/>
                  </a:cubicBezTo>
                  <a:close/>
                  <a:moveTo>
                    <a:pt x="2" y="164"/>
                  </a:moveTo>
                  <a:lnTo>
                    <a:pt x="2" y="164"/>
                  </a:lnTo>
                  <a:cubicBezTo>
                    <a:pt x="2" y="162"/>
                    <a:pt x="3" y="160"/>
                    <a:pt x="6" y="160"/>
                  </a:cubicBezTo>
                  <a:cubicBezTo>
                    <a:pt x="8" y="160"/>
                    <a:pt x="10" y="162"/>
                    <a:pt x="10" y="164"/>
                  </a:cubicBezTo>
                  <a:cubicBezTo>
                    <a:pt x="10" y="166"/>
                    <a:pt x="8" y="168"/>
                    <a:pt x="6" y="168"/>
                  </a:cubicBezTo>
                  <a:cubicBezTo>
                    <a:pt x="3" y="168"/>
                    <a:pt x="2" y="166"/>
                    <a:pt x="2" y="164"/>
                  </a:cubicBezTo>
                  <a:close/>
                  <a:moveTo>
                    <a:pt x="2" y="148"/>
                  </a:moveTo>
                  <a:lnTo>
                    <a:pt x="2" y="148"/>
                  </a:lnTo>
                  <a:cubicBezTo>
                    <a:pt x="2" y="146"/>
                    <a:pt x="4" y="144"/>
                    <a:pt x="6" y="144"/>
                  </a:cubicBezTo>
                  <a:cubicBezTo>
                    <a:pt x="8" y="144"/>
                    <a:pt x="10" y="146"/>
                    <a:pt x="10" y="148"/>
                  </a:cubicBezTo>
                  <a:cubicBezTo>
                    <a:pt x="10" y="150"/>
                    <a:pt x="8" y="152"/>
                    <a:pt x="6" y="152"/>
                  </a:cubicBezTo>
                  <a:cubicBezTo>
                    <a:pt x="4" y="152"/>
                    <a:pt x="2" y="150"/>
                    <a:pt x="2" y="148"/>
                  </a:cubicBezTo>
                  <a:close/>
                  <a:moveTo>
                    <a:pt x="3" y="132"/>
                  </a:moveTo>
                  <a:lnTo>
                    <a:pt x="3" y="132"/>
                  </a:lnTo>
                  <a:cubicBezTo>
                    <a:pt x="3" y="130"/>
                    <a:pt x="5" y="128"/>
                    <a:pt x="7" y="128"/>
                  </a:cubicBezTo>
                  <a:cubicBezTo>
                    <a:pt x="9" y="128"/>
                    <a:pt x="11" y="130"/>
                    <a:pt x="11" y="132"/>
                  </a:cubicBezTo>
                  <a:cubicBezTo>
                    <a:pt x="11" y="134"/>
                    <a:pt x="9" y="136"/>
                    <a:pt x="7" y="136"/>
                  </a:cubicBezTo>
                  <a:cubicBezTo>
                    <a:pt x="5" y="136"/>
                    <a:pt x="3" y="134"/>
                    <a:pt x="3" y="132"/>
                  </a:cubicBezTo>
                  <a:close/>
                  <a:moveTo>
                    <a:pt x="3" y="116"/>
                  </a:moveTo>
                  <a:lnTo>
                    <a:pt x="3" y="116"/>
                  </a:lnTo>
                  <a:cubicBezTo>
                    <a:pt x="3" y="114"/>
                    <a:pt x="5" y="112"/>
                    <a:pt x="7" y="112"/>
                  </a:cubicBezTo>
                  <a:cubicBezTo>
                    <a:pt x="10" y="112"/>
                    <a:pt x="11" y="114"/>
                    <a:pt x="11" y="116"/>
                  </a:cubicBezTo>
                  <a:cubicBezTo>
                    <a:pt x="11" y="118"/>
                    <a:pt x="10" y="120"/>
                    <a:pt x="7" y="120"/>
                  </a:cubicBezTo>
                  <a:cubicBezTo>
                    <a:pt x="5" y="120"/>
                    <a:pt x="3" y="118"/>
                    <a:pt x="3" y="116"/>
                  </a:cubicBezTo>
                  <a:close/>
                  <a:moveTo>
                    <a:pt x="4" y="100"/>
                  </a:moveTo>
                  <a:lnTo>
                    <a:pt x="4" y="100"/>
                  </a:lnTo>
                  <a:cubicBezTo>
                    <a:pt x="4" y="98"/>
                    <a:pt x="6" y="96"/>
                    <a:pt x="8" y="96"/>
                  </a:cubicBezTo>
                  <a:cubicBezTo>
                    <a:pt x="10" y="96"/>
                    <a:pt x="12" y="98"/>
                    <a:pt x="12" y="100"/>
                  </a:cubicBezTo>
                  <a:cubicBezTo>
                    <a:pt x="12" y="102"/>
                    <a:pt x="10" y="104"/>
                    <a:pt x="8" y="104"/>
                  </a:cubicBezTo>
                  <a:cubicBezTo>
                    <a:pt x="6" y="104"/>
                    <a:pt x="4" y="102"/>
                    <a:pt x="4" y="100"/>
                  </a:cubicBezTo>
                  <a:close/>
                  <a:moveTo>
                    <a:pt x="5" y="84"/>
                  </a:moveTo>
                  <a:lnTo>
                    <a:pt x="5" y="84"/>
                  </a:lnTo>
                  <a:cubicBezTo>
                    <a:pt x="5" y="82"/>
                    <a:pt x="7" y="80"/>
                    <a:pt x="9" y="80"/>
                  </a:cubicBezTo>
                  <a:cubicBezTo>
                    <a:pt x="11" y="80"/>
                    <a:pt x="13" y="82"/>
                    <a:pt x="13" y="84"/>
                  </a:cubicBezTo>
                  <a:cubicBezTo>
                    <a:pt x="13" y="86"/>
                    <a:pt x="11" y="88"/>
                    <a:pt x="9" y="88"/>
                  </a:cubicBezTo>
                  <a:cubicBezTo>
                    <a:pt x="7" y="88"/>
                    <a:pt x="5" y="86"/>
                    <a:pt x="5" y="84"/>
                  </a:cubicBezTo>
                  <a:close/>
                  <a:moveTo>
                    <a:pt x="5" y="68"/>
                  </a:moveTo>
                  <a:lnTo>
                    <a:pt x="5" y="68"/>
                  </a:lnTo>
                  <a:cubicBezTo>
                    <a:pt x="5" y="66"/>
                    <a:pt x="7" y="64"/>
                    <a:pt x="9" y="64"/>
                  </a:cubicBezTo>
                  <a:cubicBezTo>
                    <a:pt x="12" y="64"/>
                    <a:pt x="13" y="66"/>
                    <a:pt x="13" y="68"/>
                  </a:cubicBezTo>
                  <a:cubicBezTo>
                    <a:pt x="13" y="70"/>
                    <a:pt x="12" y="72"/>
                    <a:pt x="9" y="72"/>
                  </a:cubicBezTo>
                  <a:cubicBezTo>
                    <a:pt x="7" y="72"/>
                    <a:pt x="5" y="70"/>
                    <a:pt x="5" y="68"/>
                  </a:cubicBezTo>
                  <a:close/>
                  <a:moveTo>
                    <a:pt x="6" y="52"/>
                  </a:moveTo>
                  <a:lnTo>
                    <a:pt x="6" y="52"/>
                  </a:lnTo>
                  <a:cubicBezTo>
                    <a:pt x="6" y="50"/>
                    <a:pt x="8" y="48"/>
                    <a:pt x="10" y="48"/>
                  </a:cubicBezTo>
                  <a:cubicBezTo>
                    <a:pt x="12" y="48"/>
                    <a:pt x="14" y="50"/>
                    <a:pt x="14" y="52"/>
                  </a:cubicBezTo>
                  <a:cubicBezTo>
                    <a:pt x="14" y="54"/>
                    <a:pt x="12" y="56"/>
                    <a:pt x="10" y="56"/>
                  </a:cubicBezTo>
                  <a:cubicBezTo>
                    <a:pt x="8" y="56"/>
                    <a:pt x="6" y="54"/>
                    <a:pt x="6" y="52"/>
                  </a:cubicBezTo>
                  <a:close/>
                  <a:moveTo>
                    <a:pt x="7" y="36"/>
                  </a:moveTo>
                  <a:lnTo>
                    <a:pt x="7" y="36"/>
                  </a:lnTo>
                  <a:cubicBezTo>
                    <a:pt x="7" y="34"/>
                    <a:pt x="8" y="32"/>
                    <a:pt x="11" y="32"/>
                  </a:cubicBezTo>
                  <a:cubicBezTo>
                    <a:pt x="13" y="32"/>
                    <a:pt x="15" y="34"/>
                    <a:pt x="15" y="36"/>
                  </a:cubicBezTo>
                  <a:cubicBezTo>
                    <a:pt x="15" y="38"/>
                    <a:pt x="13" y="40"/>
                    <a:pt x="11" y="40"/>
                  </a:cubicBezTo>
                  <a:cubicBezTo>
                    <a:pt x="8" y="40"/>
                    <a:pt x="7" y="38"/>
                    <a:pt x="7" y="36"/>
                  </a:cubicBezTo>
                  <a:close/>
                  <a:moveTo>
                    <a:pt x="7" y="20"/>
                  </a:moveTo>
                  <a:lnTo>
                    <a:pt x="7" y="20"/>
                  </a:lnTo>
                  <a:cubicBezTo>
                    <a:pt x="7" y="18"/>
                    <a:pt x="9" y="16"/>
                    <a:pt x="11" y="16"/>
                  </a:cubicBezTo>
                  <a:cubicBezTo>
                    <a:pt x="13" y="16"/>
                    <a:pt x="15" y="18"/>
                    <a:pt x="15" y="20"/>
                  </a:cubicBezTo>
                  <a:cubicBezTo>
                    <a:pt x="15" y="22"/>
                    <a:pt x="13" y="24"/>
                    <a:pt x="11" y="24"/>
                  </a:cubicBezTo>
                  <a:cubicBezTo>
                    <a:pt x="9" y="24"/>
                    <a:pt x="7" y="22"/>
                    <a:pt x="7" y="20"/>
                  </a:cubicBezTo>
                  <a:close/>
                  <a:moveTo>
                    <a:pt x="8" y="4"/>
                  </a:moveTo>
                  <a:lnTo>
                    <a:pt x="8" y="4"/>
                  </a:lnTo>
                  <a:cubicBezTo>
                    <a:pt x="8" y="2"/>
                    <a:pt x="10" y="0"/>
                    <a:pt x="12" y="0"/>
                  </a:cubicBezTo>
                  <a:cubicBezTo>
                    <a:pt x="14" y="0"/>
                    <a:pt x="16" y="2"/>
                    <a:pt x="16" y="4"/>
                  </a:cubicBezTo>
                  <a:cubicBezTo>
                    <a:pt x="16" y="6"/>
                    <a:pt x="14"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7" name="Freeform 802"/>
            <p:cNvSpPr>
              <a:spLocks noEditPoints="1"/>
            </p:cNvSpPr>
            <p:nvPr/>
          </p:nvSpPr>
          <p:spPr bwMode="auto">
            <a:xfrm>
              <a:off x="1990" y="2195"/>
              <a:ext cx="2" cy="104"/>
            </a:xfrm>
            <a:custGeom>
              <a:avLst/>
              <a:gdLst>
                <a:gd name="T0" fmla="*/ 0 w 16"/>
                <a:gd name="T1" fmla="*/ 0 h 664"/>
                <a:gd name="T2" fmla="*/ 0 w 16"/>
                <a:gd name="T3" fmla="*/ 0 h 664"/>
                <a:gd name="T4" fmla="*/ 0 w 16"/>
                <a:gd name="T5" fmla="*/ 0 h 664"/>
                <a:gd name="T6" fmla="*/ 0 w 16"/>
                <a:gd name="T7" fmla="*/ 0 h 664"/>
                <a:gd name="T8" fmla="*/ 0 w 16"/>
                <a:gd name="T9" fmla="*/ 0 h 664"/>
                <a:gd name="T10" fmla="*/ 0 w 16"/>
                <a:gd name="T11" fmla="*/ 0 h 664"/>
                <a:gd name="T12" fmla="*/ 0 w 16"/>
                <a:gd name="T13" fmla="*/ 0 h 664"/>
                <a:gd name="T14" fmla="*/ 0 w 16"/>
                <a:gd name="T15" fmla="*/ 0 h 664"/>
                <a:gd name="T16" fmla="*/ 0 w 16"/>
                <a:gd name="T17" fmla="*/ 0 h 664"/>
                <a:gd name="T18" fmla="*/ 0 w 16"/>
                <a:gd name="T19" fmla="*/ 0 h 664"/>
                <a:gd name="T20" fmla="*/ 0 w 16"/>
                <a:gd name="T21" fmla="*/ 0 h 664"/>
                <a:gd name="T22" fmla="*/ 0 w 16"/>
                <a:gd name="T23" fmla="*/ 0 h 664"/>
                <a:gd name="T24" fmla="*/ 0 w 16"/>
                <a:gd name="T25" fmla="*/ 0 h 664"/>
                <a:gd name="T26" fmla="*/ 0 w 16"/>
                <a:gd name="T27" fmla="*/ 0 h 664"/>
                <a:gd name="T28" fmla="*/ 0 w 16"/>
                <a:gd name="T29" fmla="*/ 0 h 664"/>
                <a:gd name="T30" fmla="*/ 0 w 16"/>
                <a:gd name="T31" fmla="*/ 0 h 664"/>
                <a:gd name="T32" fmla="*/ 0 w 16"/>
                <a:gd name="T33" fmla="*/ 0 h 664"/>
                <a:gd name="T34" fmla="*/ 0 w 16"/>
                <a:gd name="T35" fmla="*/ 0 h 664"/>
                <a:gd name="T36" fmla="*/ 0 w 16"/>
                <a:gd name="T37" fmla="*/ 0 h 664"/>
                <a:gd name="T38" fmla="*/ 0 w 16"/>
                <a:gd name="T39" fmla="*/ 0 h 664"/>
                <a:gd name="T40" fmla="*/ 0 w 16"/>
                <a:gd name="T41" fmla="*/ 0 h 664"/>
                <a:gd name="T42" fmla="*/ 0 w 16"/>
                <a:gd name="T43" fmla="*/ 0 h 664"/>
                <a:gd name="T44" fmla="*/ 0 w 16"/>
                <a:gd name="T45" fmla="*/ 0 h 664"/>
                <a:gd name="T46" fmla="*/ 0 w 16"/>
                <a:gd name="T47" fmla="*/ 0 h 664"/>
                <a:gd name="T48" fmla="*/ 0 w 16"/>
                <a:gd name="T49" fmla="*/ 0 h 664"/>
                <a:gd name="T50" fmla="*/ 0 w 16"/>
                <a:gd name="T51" fmla="*/ 0 h 664"/>
                <a:gd name="T52" fmla="*/ 0 w 16"/>
                <a:gd name="T53" fmla="*/ 0 h 664"/>
                <a:gd name="T54" fmla="*/ 0 w 16"/>
                <a:gd name="T55" fmla="*/ 0 h 664"/>
                <a:gd name="T56" fmla="*/ 0 w 16"/>
                <a:gd name="T57" fmla="*/ 0 h 664"/>
                <a:gd name="T58" fmla="*/ 0 w 16"/>
                <a:gd name="T59" fmla="*/ 0 h 664"/>
                <a:gd name="T60" fmla="*/ 0 w 16"/>
                <a:gd name="T61" fmla="*/ 0 h 664"/>
                <a:gd name="T62" fmla="*/ 0 w 16"/>
                <a:gd name="T63" fmla="*/ 0 h 664"/>
                <a:gd name="T64" fmla="*/ 0 w 16"/>
                <a:gd name="T65" fmla="*/ 0 h 664"/>
                <a:gd name="T66" fmla="*/ 0 w 16"/>
                <a:gd name="T67" fmla="*/ 0 h 664"/>
                <a:gd name="T68" fmla="*/ 0 w 16"/>
                <a:gd name="T69" fmla="*/ 0 h 664"/>
                <a:gd name="T70" fmla="*/ 0 w 16"/>
                <a:gd name="T71" fmla="*/ 0 h 664"/>
                <a:gd name="T72" fmla="*/ 0 w 16"/>
                <a:gd name="T73" fmla="*/ 0 h 664"/>
                <a:gd name="T74" fmla="*/ 0 w 16"/>
                <a:gd name="T75" fmla="*/ 0 h 664"/>
                <a:gd name="T76" fmla="*/ 0 w 16"/>
                <a:gd name="T77" fmla="*/ 0 h 664"/>
                <a:gd name="T78" fmla="*/ 0 w 16"/>
                <a:gd name="T79" fmla="*/ 0 h 664"/>
                <a:gd name="T80" fmla="*/ 0 w 16"/>
                <a:gd name="T81" fmla="*/ 0 h 664"/>
                <a:gd name="T82" fmla="*/ 0 w 16"/>
                <a:gd name="T83" fmla="*/ 0 h 664"/>
                <a:gd name="T84" fmla="*/ 0 w 16"/>
                <a:gd name="T85" fmla="*/ 0 h 664"/>
                <a:gd name="T86" fmla="*/ 0 w 16"/>
                <a:gd name="T87" fmla="*/ 0 h 664"/>
                <a:gd name="T88" fmla="*/ 0 w 16"/>
                <a:gd name="T89" fmla="*/ 0 h 664"/>
                <a:gd name="T90" fmla="*/ 0 w 16"/>
                <a:gd name="T91" fmla="*/ 0 h 664"/>
                <a:gd name="T92" fmla="*/ 0 w 16"/>
                <a:gd name="T93" fmla="*/ 0 h 664"/>
                <a:gd name="T94" fmla="*/ 0 w 16"/>
                <a:gd name="T95" fmla="*/ 0 h 664"/>
                <a:gd name="T96" fmla="*/ 0 w 16"/>
                <a:gd name="T97" fmla="*/ 0 h 664"/>
                <a:gd name="T98" fmla="*/ 0 w 16"/>
                <a:gd name="T99" fmla="*/ 0 h 664"/>
                <a:gd name="T100" fmla="*/ 0 w 16"/>
                <a:gd name="T101" fmla="*/ 0 h 664"/>
                <a:gd name="T102" fmla="*/ 0 w 16"/>
                <a:gd name="T103" fmla="*/ 0 h 664"/>
                <a:gd name="T104" fmla="*/ 0 w 16"/>
                <a:gd name="T105" fmla="*/ 0 h 664"/>
                <a:gd name="T106" fmla="*/ 0 w 16"/>
                <a:gd name="T107" fmla="*/ 0 h 664"/>
                <a:gd name="T108" fmla="*/ 0 w 16"/>
                <a:gd name="T109" fmla="*/ 0 h 664"/>
                <a:gd name="T110" fmla="*/ 0 w 16"/>
                <a:gd name="T111" fmla="*/ 0 h 664"/>
                <a:gd name="T112" fmla="*/ 0 w 16"/>
                <a:gd name="T113" fmla="*/ 0 h 664"/>
                <a:gd name="T114" fmla="*/ 0 w 16"/>
                <a:gd name="T115" fmla="*/ 0 h 6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
                <a:gd name="T175" fmla="*/ 0 h 664"/>
                <a:gd name="T176" fmla="*/ 16 w 16"/>
                <a:gd name="T177" fmla="*/ 664 h 6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 h="664">
                  <a:moveTo>
                    <a:pt x="0" y="660"/>
                  </a:moveTo>
                  <a:lnTo>
                    <a:pt x="0" y="660"/>
                  </a:lnTo>
                  <a:cubicBezTo>
                    <a:pt x="0" y="658"/>
                    <a:pt x="2" y="656"/>
                    <a:pt x="4" y="656"/>
                  </a:cubicBezTo>
                  <a:cubicBezTo>
                    <a:pt x="6" y="656"/>
                    <a:pt x="8" y="658"/>
                    <a:pt x="8" y="660"/>
                  </a:cubicBezTo>
                  <a:cubicBezTo>
                    <a:pt x="8" y="663"/>
                    <a:pt x="6" y="664"/>
                    <a:pt x="4" y="664"/>
                  </a:cubicBezTo>
                  <a:cubicBezTo>
                    <a:pt x="2" y="664"/>
                    <a:pt x="0" y="663"/>
                    <a:pt x="0" y="660"/>
                  </a:cubicBezTo>
                  <a:close/>
                  <a:moveTo>
                    <a:pt x="0" y="644"/>
                  </a:moveTo>
                  <a:lnTo>
                    <a:pt x="0" y="644"/>
                  </a:lnTo>
                  <a:cubicBezTo>
                    <a:pt x="0" y="642"/>
                    <a:pt x="2" y="640"/>
                    <a:pt x="4" y="640"/>
                  </a:cubicBezTo>
                  <a:cubicBezTo>
                    <a:pt x="7" y="640"/>
                    <a:pt x="8" y="642"/>
                    <a:pt x="8" y="644"/>
                  </a:cubicBezTo>
                  <a:cubicBezTo>
                    <a:pt x="8" y="647"/>
                    <a:pt x="7" y="648"/>
                    <a:pt x="4" y="648"/>
                  </a:cubicBezTo>
                  <a:cubicBezTo>
                    <a:pt x="2" y="648"/>
                    <a:pt x="0" y="647"/>
                    <a:pt x="0" y="644"/>
                  </a:cubicBezTo>
                  <a:close/>
                  <a:moveTo>
                    <a:pt x="1" y="628"/>
                  </a:moveTo>
                  <a:lnTo>
                    <a:pt x="1" y="628"/>
                  </a:lnTo>
                  <a:cubicBezTo>
                    <a:pt x="1" y="626"/>
                    <a:pt x="2" y="624"/>
                    <a:pt x="5" y="624"/>
                  </a:cubicBezTo>
                  <a:cubicBezTo>
                    <a:pt x="7" y="624"/>
                    <a:pt x="9" y="626"/>
                    <a:pt x="9" y="628"/>
                  </a:cubicBezTo>
                  <a:cubicBezTo>
                    <a:pt x="9" y="631"/>
                    <a:pt x="7" y="632"/>
                    <a:pt x="5" y="632"/>
                  </a:cubicBezTo>
                  <a:cubicBezTo>
                    <a:pt x="2" y="632"/>
                    <a:pt x="1" y="631"/>
                    <a:pt x="1" y="628"/>
                  </a:cubicBezTo>
                  <a:close/>
                  <a:moveTo>
                    <a:pt x="1" y="612"/>
                  </a:moveTo>
                  <a:lnTo>
                    <a:pt x="1" y="612"/>
                  </a:lnTo>
                  <a:cubicBezTo>
                    <a:pt x="1" y="610"/>
                    <a:pt x="3" y="608"/>
                    <a:pt x="5" y="608"/>
                  </a:cubicBezTo>
                  <a:cubicBezTo>
                    <a:pt x="7" y="608"/>
                    <a:pt x="9" y="610"/>
                    <a:pt x="9" y="612"/>
                  </a:cubicBezTo>
                  <a:cubicBezTo>
                    <a:pt x="9" y="615"/>
                    <a:pt x="7" y="616"/>
                    <a:pt x="5" y="616"/>
                  </a:cubicBezTo>
                  <a:cubicBezTo>
                    <a:pt x="3" y="616"/>
                    <a:pt x="1" y="615"/>
                    <a:pt x="1" y="612"/>
                  </a:cubicBezTo>
                  <a:close/>
                  <a:moveTo>
                    <a:pt x="1" y="596"/>
                  </a:moveTo>
                  <a:lnTo>
                    <a:pt x="1" y="596"/>
                  </a:lnTo>
                  <a:cubicBezTo>
                    <a:pt x="1" y="594"/>
                    <a:pt x="3" y="592"/>
                    <a:pt x="5" y="592"/>
                  </a:cubicBezTo>
                  <a:cubicBezTo>
                    <a:pt x="7" y="592"/>
                    <a:pt x="9" y="594"/>
                    <a:pt x="9" y="596"/>
                  </a:cubicBezTo>
                  <a:cubicBezTo>
                    <a:pt x="9" y="599"/>
                    <a:pt x="7" y="600"/>
                    <a:pt x="5" y="600"/>
                  </a:cubicBezTo>
                  <a:cubicBezTo>
                    <a:pt x="3" y="600"/>
                    <a:pt x="1" y="599"/>
                    <a:pt x="1" y="596"/>
                  </a:cubicBezTo>
                  <a:close/>
                  <a:moveTo>
                    <a:pt x="1" y="580"/>
                  </a:moveTo>
                  <a:lnTo>
                    <a:pt x="1" y="580"/>
                  </a:lnTo>
                  <a:cubicBezTo>
                    <a:pt x="1" y="578"/>
                    <a:pt x="3" y="576"/>
                    <a:pt x="5" y="576"/>
                  </a:cubicBezTo>
                  <a:cubicBezTo>
                    <a:pt x="7" y="576"/>
                    <a:pt x="9" y="578"/>
                    <a:pt x="9" y="580"/>
                  </a:cubicBezTo>
                  <a:cubicBezTo>
                    <a:pt x="9" y="583"/>
                    <a:pt x="7" y="584"/>
                    <a:pt x="5" y="584"/>
                  </a:cubicBezTo>
                  <a:cubicBezTo>
                    <a:pt x="3" y="584"/>
                    <a:pt x="1" y="583"/>
                    <a:pt x="1" y="580"/>
                  </a:cubicBezTo>
                  <a:close/>
                  <a:moveTo>
                    <a:pt x="1" y="564"/>
                  </a:moveTo>
                  <a:lnTo>
                    <a:pt x="1" y="564"/>
                  </a:lnTo>
                  <a:cubicBezTo>
                    <a:pt x="1" y="562"/>
                    <a:pt x="3" y="560"/>
                    <a:pt x="5" y="560"/>
                  </a:cubicBezTo>
                  <a:cubicBezTo>
                    <a:pt x="8" y="560"/>
                    <a:pt x="9" y="562"/>
                    <a:pt x="9" y="564"/>
                  </a:cubicBezTo>
                  <a:cubicBezTo>
                    <a:pt x="9" y="567"/>
                    <a:pt x="8" y="568"/>
                    <a:pt x="5" y="568"/>
                  </a:cubicBezTo>
                  <a:cubicBezTo>
                    <a:pt x="3" y="568"/>
                    <a:pt x="1" y="567"/>
                    <a:pt x="1" y="564"/>
                  </a:cubicBezTo>
                  <a:close/>
                  <a:moveTo>
                    <a:pt x="2" y="548"/>
                  </a:moveTo>
                  <a:lnTo>
                    <a:pt x="2" y="548"/>
                  </a:lnTo>
                  <a:cubicBezTo>
                    <a:pt x="2" y="546"/>
                    <a:pt x="3" y="544"/>
                    <a:pt x="6" y="544"/>
                  </a:cubicBezTo>
                  <a:cubicBezTo>
                    <a:pt x="8" y="544"/>
                    <a:pt x="10" y="546"/>
                    <a:pt x="10" y="548"/>
                  </a:cubicBezTo>
                  <a:cubicBezTo>
                    <a:pt x="10" y="551"/>
                    <a:pt x="8" y="552"/>
                    <a:pt x="6" y="552"/>
                  </a:cubicBezTo>
                  <a:cubicBezTo>
                    <a:pt x="3" y="552"/>
                    <a:pt x="2" y="551"/>
                    <a:pt x="2" y="548"/>
                  </a:cubicBezTo>
                  <a:close/>
                  <a:moveTo>
                    <a:pt x="2" y="532"/>
                  </a:moveTo>
                  <a:lnTo>
                    <a:pt x="2" y="532"/>
                  </a:lnTo>
                  <a:cubicBezTo>
                    <a:pt x="2" y="530"/>
                    <a:pt x="4" y="528"/>
                    <a:pt x="6" y="528"/>
                  </a:cubicBezTo>
                  <a:cubicBezTo>
                    <a:pt x="8" y="528"/>
                    <a:pt x="10" y="530"/>
                    <a:pt x="10" y="532"/>
                  </a:cubicBezTo>
                  <a:cubicBezTo>
                    <a:pt x="10" y="535"/>
                    <a:pt x="8" y="536"/>
                    <a:pt x="6" y="536"/>
                  </a:cubicBezTo>
                  <a:cubicBezTo>
                    <a:pt x="4" y="536"/>
                    <a:pt x="2" y="535"/>
                    <a:pt x="2" y="532"/>
                  </a:cubicBezTo>
                  <a:close/>
                  <a:moveTo>
                    <a:pt x="2" y="516"/>
                  </a:moveTo>
                  <a:lnTo>
                    <a:pt x="2" y="516"/>
                  </a:lnTo>
                  <a:cubicBezTo>
                    <a:pt x="2" y="514"/>
                    <a:pt x="4" y="512"/>
                    <a:pt x="6" y="512"/>
                  </a:cubicBezTo>
                  <a:cubicBezTo>
                    <a:pt x="8" y="512"/>
                    <a:pt x="10" y="514"/>
                    <a:pt x="10" y="516"/>
                  </a:cubicBezTo>
                  <a:cubicBezTo>
                    <a:pt x="10" y="519"/>
                    <a:pt x="8" y="520"/>
                    <a:pt x="6" y="520"/>
                  </a:cubicBezTo>
                  <a:cubicBezTo>
                    <a:pt x="4" y="520"/>
                    <a:pt x="2" y="519"/>
                    <a:pt x="2" y="516"/>
                  </a:cubicBezTo>
                  <a:close/>
                  <a:moveTo>
                    <a:pt x="2" y="500"/>
                  </a:moveTo>
                  <a:lnTo>
                    <a:pt x="2" y="500"/>
                  </a:lnTo>
                  <a:cubicBezTo>
                    <a:pt x="2" y="498"/>
                    <a:pt x="4" y="496"/>
                    <a:pt x="6" y="496"/>
                  </a:cubicBezTo>
                  <a:cubicBezTo>
                    <a:pt x="8" y="496"/>
                    <a:pt x="10" y="498"/>
                    <a:pt x="10" y="500"/>
                  </a:cubicBezTo>
                  <a:cubicBezTo>
                    <a:pt x="10" y="503"/>
                    <a:pt x="8" y="504"/>
                    <a:pt x="6" y="504"/>
                  </a:cubicBezTo>
                  <a:cubicBezTo>
                    <a:pt x="4" y="504"/>
                    <a:pt x="2" y="503"/>
                    <a:pt x="2" y="500"/>
                  </a:cubicBezTo>
                  <a:close/>
                  <a:moveTo>
                    <a:pt x="2" y="484"/>
                  </a:moveTo>
                  <a:lnTo>
                    <a:pt x="2" y="484"/>
                  </a:lnTo>
                  <a:cubicBezTo>
                    <a:pt x="2" y="482"/>
                    <a:pt x="4" y="480"/>
                    <a:pt x="6" y="480"/>
                  </a:cubicBezTo>
                  <a:cubicBezTo>
                    <a:pt x="9" y="480"/>
                    <a:pt x="10" y="482"/>
                    <a:pt x="10" y="484"/>
                  </a:cubicBezTo>
                  <a:cubicBezTo>
                    <a:pt x="10" y="487"/>
                    <a:pt x="9" y="488"/>
                    <a:pt x="6" y="488"/>
                  </a:cubicBezTo>
                  <a:cubicBezTo>
                    <a:pt x="4" y="488"/>
                    <a:pt x="2" y="487"/>
                    <a:pt x="2" y="484"/>
                  </a:cubicBezTo>
                  <a:close/>
                  <a:moveTo>
                    <a:pt x="3" y="468"/>
                  </a:moveTo>
                  <a:lnTo>
                    <a:pt x="3" y="468"/>
                  </a:lnTo>
                  <a:cubicBezTo>
                    <a:pt x="3" y="466"/>
                    <a:pt x="4" y="464"/>
                    <a:pt x="7" y="464"/>
                  </a:cubicBezTo>
                  <a:cubicBezTo>
                    <a:pt x="9" y="464"/>
                    <a:pt x="11" y="466"/>
                    <a:pt x="11" y="468"/>
                  </a:cubicBezTo>
                  <a:cubicBezTo>
                    <a:pt x="11" y="471"/>
                    <a:pt x="9" y="472"/>
                    <a:pt x="7" y="472"/>
                  </a:cubicBezTo>
                  <a:cubicBezTo>
                    <a:pt x="4" y="472"/>
                    <a:pt x="3" y="471"/>
                    <a:pt x="3" y="468"/>
                  </a:cubicBezTo>
                  <a:close/>
                  <a:moveTo>
                    <a:pt x="3" y="452"/>
                  </a:moveTo>
                  <a:lnTo>
                    <a:pt x="3" y="452"/>
                  </a:lnTo>
                  <a:cubicBezTo>
                    <a:pt x="3" y="450"/>
                    <a:pt x="5" y="448"/>
                    <a:pt x="7" y="448"/>
                  </a:cubicBezTo>
                  <a:cubicBezTo>
                    <a:pt x="9" y="448"/>
                    <a:pt x="11" y="450"/>
                    <a:pt x="11" y="452"/>
                  </a:cubicBezTo>
                  <a:cubicBezTo>
                    <a:pt x="11" y="455"/>
                    <a:pt x="9" y="456"/>
                    <a:pt x="7" y="456"/>
                  </a:cubicBezTo>
                  <a:cubicBezTo>
                    <a:pt x="5" y="456"/>
                    <a:pt x="3" y="455"/>
                    <a:pt x="3" y="452"/>
                  </a:cubicBezTo>
                  <a:close/>
                  <a:moveTo>
                    <a:pt x="3" y="436"/>
                  </a:moveTo>
                  <a:lnTo>
                    <a:pt x="3" y="436"/>
                  </a:lnTo>
                  <a:cubicBezTo>
                    <a:pt x="3" y="434"/>
                    <a:pt x="5" y="432"/>
                    <a:pt x="7" y="432"/>
                  </a:cubicBezTo>
                  <a:cubicBezTo>
                    <a:pt x="9" y="432"/>
                    <a:pt x="11" y="434"/>
                    <a:pt x="11" y="436"/>
                  </a:cubicBezTo>
                  <a:cubicBezTo>
                    <a:pt x="11" y="439"/>
                    <a:pt x="9" y="440"/>
                    <a:pt x="7" y="440"/>
                  </a:cubicBezTo>
                  <a:cubicBezTo>
                    <a:pt x="5" y="440"/>
                    <a:pt x="3" y="439"/>
                    <a:pt x="3" y="436"/>
                  </a:cubicBezTo>
                  <a:close/>
                  <a:moveTo>
                    <a:pt x="3" y="420"/>
                  </a:moveTo>
                  <a:lnTo>
                    <a:pt x="3" y="420"/>
                  </a:lnTo>
                  <a:cubicBezTo>
                    <a:pt x="3" y="418"/>
                    <a:pt x="5" y="416"/>
                    <a:pt x="7" y="416"/>
                  </a:cubicBezTo>
                  <a:cubicBezTo>
                    <a:pt x="9" y="416"/>
                    <a:pt x="11" y="418"/>
                    <a:pt x="11" y="420"/>
                  </a:cubicBezTo>
                  <a:cubicBezTo>
                    <a:pt x="11" y="423"/>
                    <a:pt x="9" y="424"/>
                    <a:pt x="7" y="424"/>
                  </a:cubicBezTo>
                  <a:cubicBezTo>
                    <a:pt x="5" y="424"/>
                    <a:pt x="3" y="423"/>
                    <a:pt x="3" y="420"/>
                  </a:cubicBezTo>
                  <a:close/>
                  <a:moveTo>
                    <a:pt x="3" y="404"/>
                  </a:moveTo>
                  <a:lnTo>
                    <a:pt x="3" y="404"/>
                  </a:lnTo>
                  <a:cubicBezTo>
                    <a:pt x="3" y="402"/>
                    <a:pt x="5" y="400"/>
                    <a:pt x="7" y="400"/>
                  </a:cubicBezTo>
                  <a:cubicBezTo>
                    <a:pt x="10" y="400"/>
                    <a:pt x="11" y="402"/>
                    <a:pt x="11" y="404"/>
                  </a:cubicBezTo>
                  <a:cubicBezTo>
                    <a:pt x="11" y="407"/>
                    <a:pt x="10" y="408"/>
                    <a:pt x="7" y="408"/>
                  </a:cubicBezTo>
                  <a:cubicBezTo>
                    <a:pt x="5" y="408"/>
                    <a:pt x="3" y="407"/>
                    <a:pt x="3" y="404"/>
                  </a:cubicBezTo>
                  <a:close/>
                  <a:moveTo>
                    <a:pt x="4" y="388"/>
                  </a:moveTo>
                  <a:lnTo>
                    <a:pt x="4" y="388"/>
                  </a:lnTo>
                  <a:cubicBezTo>
                    <a:pt x="4" y="386"/>
                    <a:pt x="5" y="384"/>
                    <a:pt x="8" y="384"/>
                  </a:cubicBezTo>
                  <a:cubicBezTo>
                    <a:pt x="10" y="384"/>
                    <a:pt x="12" y="386"/>
                    <a:pt x="12" y="388"/>
                  </a:cubicBezTo>
                  <a:cubicBezTo>
                    <a:pt x="12" y="391"/>
                    <a:pt x="10" y="392"/>
                    <a:pt x="8" y="392"/>
                  </a:cubicBezTo>
                  <a:cubicBezTo>
                    <a:pt x="5" y="392"/>
                    <a:pt x="4" y="391"/>
                    <a:pt x="4" y="388"/>
                  </a:cubicBezTo>
                  <a:close/>
                  <a:moveTo>
                    <a:pt x="4" y="372"/>
                  </a:moveTo>
                  <a:lnTo>
                    <a:pt x="4" y="372"/>
                  </a:lnTo>
                  <a:cubicBezTo>
                    <a:pt x="4" y="370"/>
                    <a:pt x="6" y="368"/>
                    <a:pt x="8" y="368"/>
                  </a:cubicBezTo>
                  <a:cubicBezTo>
                    <a:pt x="10" y="368"/>
                    <a:pt x="12" y="370"/>
                    <a:pt x="12" y="372"/>
                  </a:cubicBezTo>
                  <a:cubicBezTo>
                    <a:pt x="12" y="375"/>
                    <a:pt x="10" y="376"/>
                    <a:pt x="8" y="376"/>
                  </a:cubicBezTo>
                  <a:cubicBezTo>
                    <a:pt x="6" y="376"/>
                    <a:pt x="4" y="375"/>
                    <a:pt x="4" y="372"/>
                  </a:cubicBezTo>
                  <a:close/>
                  <a:moveTo>
                    <a:pt x="4" y="356"/>
                  </a:moveTo>
                  <a:lnTo>
                    <a:pt x="4" y="356"/>
                  </a:lnTo>
                  <a:cubicBezTo>
                    <a:pt x="4" y="354"/>
                    <a:pt x="6" y="352"/>
                    <a:pt x="8" y="352"/>
                  </a:cubicBezTo>
                  <a:cubicBezTo>
                    <a:pt x="10" y="352"/>
                    <a:pt x="12" y="354"/>
                    <a:pt x="12" y="356"/>
                  </a:cubicBezTo>
                  <a:cubicBezTo>
                    <a:pt x="12" y="359"/>
                    <a:pt x="10" y="360"/>
                    <a:pt x="8" y="360"/>
                  </a:cubicBezTo>
                  <a:cubicBezTo>
                    <a:pt x="6" y="360"/>
                    <a:pt x="4" y="359"/>
                    <a:pt x="4" y="356"/>
                  </a:cubicBezTo>
                  <a:close/>
                  <a:moveTo>
                    <a:pt x="4" y="340"/>
                  </a:moveTo>
                  <a:lnTo>
                    <a:pt x="4" y="340"/>
                  </a:lnTo>
                  <a:cubicBezTo>
                    <a:pt x="4" y="338"/>
                    <a:pt x="6" y="336"/>
                    <a:pt x="8" y="336"/>
                  </a:cubicBezTo>
                  <a:cubicBezTo>
                    <a:pt x="10" y="336"/>
                    <a:pt x="12" y="338"/>
                    <a:pt x="12" y="340"/>
                  </a:cubicBezTo>
                  <a:cubicBezTo>
                    <a:pt x="12" y="343"/>
                    <a:pt x="10" y="344"/>
                    <a:pt x="8" y="344"/>
                  </a:cubicBezTo>
                  <a:cubicBezTo>
                    <a:pt x="6" y="344"/>
                    <a:pt x="4" y="343"/>
                    <a:pt x="4" y="340"/>
                  </a:cubicBezTo>
                  <a:close/>
                  <a:moveTo>
                    <a:pt x="4" y="324"/>
                  </a:moveTo>
                  <a:lnTo>
                    <a:pt x="4" y="324"/>
                  </a:lnTo>
                  <a:cubicBezTo>
                    <a:pt x="4" y="322"/>
                    <a:pt x="6" y="320"/>
                    <a:pt x="8" y="320"/>
                  </a:cubicBezTo>
                  <a:cubicBezTo>
                    <a:pt x="11" y="320"/>
                    <a:pt x="12" y="322"/>
                    <a:pt x="12" y="324"/>
                  </a:cubicBezTo>
                  <a:cubicBezTo>
                    <a:pt x="12" y="326"/>
                    <a:pt x="11" y="328"/>
                    <a:pt x="8" y="328"/>
                  </a:cubicBezTo>
                  <a:cubicBezTo>
                    <a:pt x="6" y="328"/>
                    <a:pt x="4" y="326"/>
                    <a:pt x="4" y="324"/>
                  </a:cubicBezTo>
                  <a:close/>
                  <a:moveTo>
                    <a:pt x="5" y="308"/>
                  </a:moveTo>
                  <a:lnTo>
                    <a:pt x="5" y="308"/>
                  </a:lnTo>
                  <a:cubicBezTo>
                    <a:pt x="5" y="306"/>
                    <a:pt x="6" y="304"/>
                    <a:pt x="9" y="304"/>
                  </a:cubicBezTo>
                  <a:cubicBezTo>
                    <a:pt x="11" y="304"/>
                    <a:pt x="13" y="306"/>
                    <a:pt x="13" y="308"/>
                  </a:cubicBezTo>
                  <a:cubicBezTo>
                    <a:pt x="13" y="310"/>
                    <a:pt x="11" y="312"/>
                    <a:pt x="9" y="312"/>
                  </a:cubicBezTo>
                  <a:cubicBezTo>
                    <a:pt x="6" y="312"/>
                    <a:pt x="5" y="310"/>
                    <a:pt x="5" y="308"/>
                  </a:cubicBezTo>
                  <a:close/>
                  <a:moveTo>
                    <a:pt x="5" y="292"/>
                  </a:moveTo>
                  <a:lnTo>
                    <a:pt x="5" y="292"/>
                  </a:lnTo>
                  <a:cubicBezTo>
                    <a:pt x="5" y="290"/>
                    <a:pt x="7" y="288"/>
                    <a:pt x="9" y="288"/>
                  </a:cubicBezTo>
                  <a:cubicBezTo>
                    <a:pt x="11" y="288"/>
                    <a:pt x="13" y="290"/>
                    <a:pt x="13" y="292"/>
                  </a:cubicBezTo>
                  <a:cubicBezTo>
                    <a:pt x="13" y="294"/>
                    <a:pt x="11" y="296"/>
                    <a:pt x="9" y="296"/>
                  </a:cubicBezTo>
                  <a:cubicBezTo>
                    <a:pt x="7" y="296"/>
                    <a:pt x="5" y="294"/>
                    <a:pt x="5" y="292"/>
                  </a:cubicBezTo>
                  <a:close/>
                  <a:moveTo>
                    <a:pt x="5" y="276"/>
                  </a:moveTo>
                  <a:lnTo>
                    <a:pt x="5" y="276"/>
                  </a:lnTo>
                  <a:cubicBezTo>
                    <a:pt x="5" y="274"/>
                    <a:pt x="7" y="272"/>
                    <a:pt x="9" y="272"/>
                  </a:cubicBezTo>
                  <a:cubicBezTo>
                    <a:pt x="11" y="272"/>
                    <a:pt x="13" y="274"/>
                    <a:pt x="13" y="276"/>
                  </a:cubicBezTo>
                  <a:cubicBezTo>
                    <a:pt x="13" y="278"/>
                    <a:pt x="11" y="280"/>
                    <a:pt x="9" y="280"/>
                  </a:cubicBezTo>
                  <a:cubicBezTo>
                    <a:pt x="7" y="280"/>
                    <a:pt x="5" y="278"/>
                    <a:pt x="5" y="276"/>
                  </a:cubicBezTo>
                  <a:close/>
                  <a:moveTo>
                    <a:pt x="5" y="260"/>
                  </a:moveTo>
                  <a:lnTo>
                    <a:pt x="5" y="260"/>
                  </a:lnTo>
                  <a:cubicBezTo>
                    <a:pt x="5" y="258"/>
                    <a:pt x="7" y="256"/>
                    <a:pt x="9" y="256"/>
                  </a:cubicBezTo>
                  <a:cubicBezTo>
                    <a:pt x="11" y="256"/>
                    <a:pt x="13" y="258"/>
                    <a:pt x="13" y="260"/>
                  </a:cubicBezTo>
                  <a:cubicBezTo>
                    <a:pt x="13" y="262"/>
                    <a:pt x="11" y="264"/>
                    <a:pt x="9" y="264"/>
                  </a:cubicBezTo>
                  <a:cubicBezTo>
                    <a:pt x="7" y="264"/>
                    <a:pt x="5" y="262"/>
                    <a:pt x="5" y="260"/>
                  </a:cubicBezTo>
                  <a:close/>
                  <a:moveTo>
                    <a:pt x="5" y="244"/>
                  </a:moveTo>
                  <a:lnTo>
                    <a:pt x="5" y="244"/>
                  </a:lnTo>
                  <a:cubicBezTo>
                    <a:pt x="5" y="242"/>
                    <a:pt x="7" y="240"/>
                    <a:pt x="9" y="240"/>
                  </a:cubicBezTo>
                  <a:cubicBezTo>
                    <a:pt x="12" y="240"/>
                    <a:pt x="13" y="242"/>
                    <a:pt x="13" y="244"/>
                  </a:cubicBezTo>
                  <a:cubicBezTo>
                    <a:pt x="13" y="246"/>
                    <a:pt x="12" y="248"/>
                    <a:pt x="9" y="248"/>
                  </a:cubicBezTo>
                  <a:cubicBezTo>
                    <a:pt x="7" y="248"/>
                    <a:pt x="5" y="246"/>
                    <a:pt x="5" y="244"/>
                  </a:cubicBezTo>
                  <a:close/>
                  <a:moveTo>
                    <a:pt x="6" y="228"/>
                  </a:moveTo>
                  <a:lnTo>
                    <a:pt x="6" y="228"/>
                  </a:lnTo>
                  <a:cubicBezTo>
                    <a:pt x="6" y="226"/>
                    <a:pt x="7" y="224"/>
                    <a:pt x="10" y="224"/>
                  </a:cubicBezTo>
                  <a:cubicBezTo>
                    <a:pt x="12" y="224"/>
                    <a:pt x="14" y="226"/>
                    <a:pt x="14" y="228"/>
                  </a:cubicBezTo>
                  <a:cubicBezTo>
                    <a:pt x="14" y="230"/>
                    <a:pt x="12" y="232"/>
                    <a:pt x="10" y="232"/>
                  </a:cubicBezTo>
                  <a:cubicBezTo>
                    <a:pt x="7" y="232"/>
                    <a:pt x="6" y="230"/>
                    <a:pt x="6" y="228"/>
                  </a:cubicBezTo>
                  <a:close/>
                  <a:moveTo>
                    <a:pt x="6" y="212"/>
                  </a:moveTo>
                  <a:lnTo>
                    <a:pt x="6" y="212"/>
                  </a:lnTo>
                  <a:cubicBezTo>
                    <a:pt x="6" y="210"/>
                    <a:pt x="8" y="208"/>
                    <a:pt x="10" y="208"/>
                  </a:cubicBezTo>
                  <a:cubicBezTo>
                    <a:pt x="12" y="208"/>
                    <a:pt x="14" y="210"/>
                    <a:pt x="14" y="212"/>
                  </a:cubicBezTo>
                  <a:cubicBezTo>
                    <a:pt x="14" y="214"/>
                    <a:pt x="12" y="216"/>
                    <a:pt x="10" y="216"/>
                  </a:cubicBezTo>
                  <a:cubicBezTo>
                    <a:pt x="8" y="216"/>
                    <a:pt x="6" y="214"/>
                    <a:pt x="6" y="212"/>
                  </a:cubicBezTo>
                  <a:close/>
                  <a:moveTo>
                    <a:pt x="6" y="196"/>
                  </a:moveTo>
                  <a:lnTo>
                    <a:pt x="6" y="196"/>
                  </a:lnTo>
                  <a:cubicBezTo>
                    <a:pt x="6" y="194"/>
                    <a:pt x="8" y="192"/>
                    <a:pt x="10" y="192"/>
                  </a:cubicBezTo>
                  <a:cubicBezTo>
                    <a:pt x="12" y="192"/>
                    <a:pt x="14" y="194"/>
                    <a:pt x="14" y="196"/>
                  </a:cubicBezTo>
                  <a:cubicBezTo>
                    <a:pt x="14" y="198"/>
                    <a:pt x="12" y="200"/>
                    <a:pt x="10" y="200"/>
                  </a:cubicBezTo>
                  <a:cubicBezTo>
                    <a:pt x="8" y="200"/>
                    <a:pt x="6" y="198"/>
                    <a:pt x="6" y="196"/>
                  </a:cubicBezTo>
                  <a:close/>
                  <a:moveTo>
                    <a:pt x="6" y="180"/>
                  </a:moveTo>
                  <a:lnTo>
                    <a:pt x="6" y="180"/>
                  </a:lnTo>
                  <a:cubicBezTo>
                    <a:pt x="6" y="178"/>
                    <a:pt x="8" y="176"/>
                    <a:pt x="10" y="176"/>
                  </a:cubicBezTo>
                  <a:cubicBezTo>
                    <a:pt x="12" y="176"/>
                    <a:pt x="14" y="178"/>
                    <a:pt x="14" y="180"/>
                  </a:cubicBezTo>
                  <a:cubicBezTo>
                    <a:pt x="14" y="182"/>
                    <a:pt x="12" y="184"/>
                    <a:pt x="10" y="184"/>
                  </a:cubicBezTo>
                  <a:cubicBezTo>
                    <a:pt x="8" y="184"/>
                    <a:pt x="6" y="182"/>
                    <a:pt x="6" y="180"/>
                  </a:cubicBezTo>
                  <a:close/>
                  <a:moveTo>
                    <a:pt x="6" y="164"/>
                  </a:moveTo>
                  <a:lnTo>
                    <a:pt x="6" y="164"/>
                  </a:lnTo>
                  <a:cubicBezTo>
                    <a:pt x="6" y="162"/>
                    <a:pt x="8" y="160"/>
                    <a:pt x="10" y="160"/>
                  </a:cubicBezTo>
                  <a:cubicBezTo>
                    <a:pt x="13" y="160"/>
                    <a:pt x="14" y="162"/>
                    <a:pt x="14" y="164"/>
                  </a:cubicBezTo>
                  <a:cubicBezTo>
                    <a:pt x="14" y="166"/>
                    <a:pt x="13" y="168"/>
                    <a:pt x="10" y="168"/>
                  </a:cubicBezTo>
                  <a:cubicBezTo>
                    <a:pt x="8" y="168"/>
                    <a:pt x="6" y="166"/>
                    <a:pt x="6" y="164"/>
                  </a:cubicBezTo>
                  <a:close/>
                  <a:moveTo>
                    <a:pt x="7" y="148"/>
                  </a:moveTo>
                  <a:lnTo>
                    <a:pt x="7" y="148"/>
                  </a:lnTo>
                  <a:cubicBezTo>
                    <a:pt x="7" y="146"/>
                    <a:pt x="8" y="144"/>
                    <a:pt x="11" y="144"/>
                  </a:cubicBezTo>
                  <a:cubicBezTo>
                    <a:pt x="13" y="144"/>
                    <a:pt x="15" y="146"/>
                    <a:pt x="15" y="148"/>
                  </a:cubicBezTo>
                  <a:cubicBezTo>
                    <a:pt x="15" y="150"/>
                    <a:pt x="13" y="152"/>
                    <a:pt x="11" y="152"/>
                  </a:cubicBezTo>
                  <a:cubicBezTo>
                    <a:pt x="8" y="152"/>
                    <a:pt x="7" y="150"/>
                    <a:pt x="7" y="148"/>
                  </a:cubicBezTo>
                  <a:close/>
                  <a:moveTo>
                    <a:pt x="7" y="132"/>
                  </a:moveTo>
                  <a:lnTo>
                    <a:pt x="7" y="132"/>
                  </a:lnTo>
                  <a:cubicBezTo>
                    <a:pt x="7" y="130"/>
                    <a:pt x="9" y="128"/>
                    <a:pt x="11" y="128"/>
                  </a:cubicBezTo>
                  <a:cubicBezTo>
                    <a:pt x="13" y="128"/>
                    <a:pt x="15" y="130"/>
                    <a:pt x="15" y="132"/>
                  </a:cubicBezTo>
                  <a:cubicBezTo>
                    <a:pt x="15" y="134"/>
                    <a:pt x="13" y="136"/>
                    <a:pt x="11" y="136"/>
                  </a:cubicBezTo>
                  <a:cubicBezTo>
                    <a:pt x="9" y="136"/>
                    <a:pt x="7" y="134"/>
                    <a:pt x="7" y="132"/>
                  </a:cubicBezTo>
                  <a:close/>
                  <a:moveTo>
                    <a:pt x="7" y="116"/>
                  </a:moveTo>
                  <a:lnTo>
                    <a:pt x="7" y="116"/>
                  </a:lnTo>
                  <a:cubicBezTo>
                    <a:pt x="7" y="114"/>
                    <a:pt x="9" y="112"/>
                    <a:pt x="11" y="112"/>
                  </a:cubicBezTo>
                  <a:cubicBezTo>
                    <a:pt x="13" y="112"/>
                    <a:pt x="15" y="114"/>
                    <a:pt x="15" y="116"/>
                  </a:cubicBezTo>
                  <a:cubicBezTo>
                    <a:pt x="15" y="118"/>
                    <a:pt x="13" y="120"/>
                    <a:pt x="11" y="120"/>
                  </a:cubicBezTo>
                  <a:cubicBezTo>
                    <a:pt x="9" y="120"/>
                    <a:pt x="7" y="118"/>
                    <a:pt x="7" y="116"/>
                  </a:cubicBezTo>
                  <a:close/>
                  <a:moveTo>
                    <a:pt x="7" y="100"/>
                  </a:moveTo>
                  <a:lnTo>
                    <a:pt x="7" y="100"/>
                  </a:lnTo>
                  <a:cubicBezTo>
                    <a:pt x="7" y="98"/>
                    <a:pt x="9" y="96"/>
                    <a:pt x="11" y="96"/>
                  </a:cubicBezTo>
                  <a:cubicBezTo>
                    <a:pt x="13" y="96"/>
                    <a:pt x="15" y="98"/>
                    <a:pt x="15" y="100"/>
                  </a:cubicBezTo>
                  <a:cubicBezTo>
                    <a:pt x="15" y="102"/>
                    <a:pt x="13" y="104"/>
                    <a:pt x="11" y="104"/>
                  </a:cubicBezTo>
                  <a:cubicBezTo>
                    <a:pt x="9" y="104"/>
                    <a:pt x="7" y="102"/>
                    <a:pt x="7" y="100"/>
                  </a:cubicBezTo>
                  <a:close/>
                  <a:moveTo>
                    <a:pt x="7" y="84"/>
                  </a:moveTo>
                  <a:lnTo>
                    <a:pt x="7" y="84"/>
                  </a:lnTo>
                  <a:cubicBezTo>
                    <a:pt x="7" y="82"/>
                    <a:pt x="9" y="80"/>
                    <a:pt x="11" y="80"/>
                  </a:cubicBezTo>
                  <a:cubicBezTo>
                    <a:pt x="14" y="80"/>
                    <a:pt x="15" y="82"/>
                    <a:pt x="15" y="84"/>
                  </a:cubicBezTo>
                  <a:cubicBezTo>
                    <a:pt x="15" y="86"/>
                    <a:pt x="14" y="88"/>
                    <a:pt x="11" y="88"/>
                  </a:cubicBezTo>
                  <a:cubicBezTo>
                    <a:pt x="9" y="88"/>
                    <a:pt x="7" y="86"/>
                    <a:pt x="7" y="84"/>
                  </a:cubicBezTo>
                  <a:close/>
                  <a:moveTo>
                    <a:pt x="8" y="68"/>
                  </a:moveTo>
                  <a:lnTo>
                    <a:pt x="8" y="68"/>
                  </a:lnTo>
                  <a:cubicBezTo>
                    <a:pt x="8" y="66"/>
                    <a:pt x="9" y="64"/>
                    <a:pt x="12" y="64"/>
                  </a:cubicBezTo>
                  <a:cubicBezTo>
                    <a:pt x="14" y="64"/>
                    <a:pt x="16" y="66"/>
                    <a:pt x="16" y="68"/>
                  </a:cubicBezTo>
                  <a:cubicBezTo>
                    <a:pt x="16" y="70"/>
                    <a:pt x="14" y="72"/>
                    <a:pt x="12" y="72"/>
                  </a:cubicBezTo>
                  <a:cubicBezTo>
                    <a:pt x="9" y="72"/>
                    <a:pt x="8" y="70"/>
                    <a:pt x="8" y="68"/>
                  </a:cubicBezTo>
                  <a:close/>
                  <a:moveTo>
                    <a:pt x="8" y="52"/>
                  </a:moveTo>
                  <a:lnTo>
                    <a:pt x="8" y="52"/>
                  </a:lnTo>
                  <a:cubicBezTo>
                    <a:pt x="8" y="50"/>
                    <a:pt x="10" y="48"/>
                    <a:pt x="12" y="48"/>
                  </a:cubicBezTo>
                  <a:cubicBezTo>
                    <a:pt x="14" y="48"/>
                    <a:pt x="16" y="50"/>
                    <a:pt x="16" y="52"/>
                  </a:cubicBezTo>
                  <a:cubicBezTo>
                    <a:pt x="16" y="54"/>
                    <a:pt x="14" y="56"/>
                    <a:pt x="12" y="56"/>
                  </a:cubicBezTo>
                  <a:cubicBezTo>
                    <a:pt x="10" y="56"/>
                    <a:pt x="8" y="54"/>
                    <a:pt x="8" y="52"/>
                  </a:cubicBezTo>
                  <a:close/>
                  <a:moveTo>
                    <a:pt x="8" y="36"/>
                  </a:moveTo>
                  <a:lnTo>
                    <a:pt x="8" y="36"/>
                  </a:lnTo>
                  <a:cubicBezTo>
                    <a:pt x="8" y="34"/>
                    <a:pt x="10" y="32"/>
                    <a:pt x="12" y="32"/>
                  </a:cubicBezTo>
                  <a:cubicBezTo>
                    <a:pt x="14" y="32"/>
                    <a:pt x="16" y="34"/>
                    <a:pt x="16" y="36"/>
                  </a:cubicBezTo>
                  <a:cubicBezTo>
                    <a:pt x="16" y="38"/>
                    <a:pt x="14" y="40"/>
                    <a:pt x="12" y="40"/>
                  </a:cubicBezTo>
                  <a:cubicBezTo>
                    <a:pt x="10" y="40"/>
                    <a:pt x="8" y="38"/>
                    <a:pt x="8" y="36"/>
                  </a:cubicBezTo>
                  <a:close/>
                  <a:moveTo>
                    <a:pt x="8" y="20"/>
                  </a:moveTo>
                  <a:lnTo>
                    <a:pt x="8" y="20"/>
                  </a:lnTo>
                  <a:cubicBezTo>
                    <a:pt x="8" y="18"/>
                    <a:pt x="10" y="16"/>
                    <a:pt x="12" y="16"/>
                  </a:cubicBezTo>
                  <a:cubicBezTo>
                    <a:pt x="14" y="16"/>
                    <a:pt x="16" y="18"/>
                    <a:pt x="16" y="20"/>
                  </a:cubicBezTo>
                  <a:cubicBezTo>
                    <a:pt x="16" y="22"/>
                    <a:pt x="14" y="24"/>
                    <a:pt x="12" y="24"/>
                  </a:cubicBezTo>
                  <a:cubicBezTo>
                    <a:pt x="10" y="24"/>
                    <a:pt x="8" y="22"/>
                    <a:pt x="8" y="20"/>
                  </a:cubicBezTo>
                  <a:close/>
                  <a:moveTo>
                    <a:pt x="8" y="4"/>
                  </a:moveTo>
                  <a:lnTo>
                    <a:pt x="8" y="4"/>
                  </a:lnTo>
                  <a:cubicBezTo>
                    <a:pt x="8" y="2"/>
                    <a:pt x="10" y="0"/>
                    <a:pt x="12" y="0"/>
                  </a:cubicBezTo>
                  <a:cubicBezTo>
                    <a:pt x="15" y="0"/>
                    <a:pt x="16" y="2"/>
                    <a:pt x="16" y="4"/>
                  </a:cubicBezTo>
                  <a:cubicBezTo>
                    <a:pt x="16" y="6"/>
                    <a:pt x="15"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8" name="Freeform 803"/>
            <p:cNvSpPr>
              <a:spLocks noEditPoints="1"/>
            </p:cNvSpPr>
            <p:nvPr/>
          </p:nvSpPr>
          <p:spPr bwMode="auto">
            <a:xfrm>
              <a:off x="2366" y="2180"/>
              <a:ext cx="2" cy="21"/>
            </a:xfrm>
            <a:custGeom>
              <a:avLst/>
              <a:gdLst>
                <a:gd name="T0" fmla="*/ 0 w 16"/>
                <a:gd name="T1" fmla="*/ 0 h 135"/>
                <a:gd name="T2" fmla="*/ 0 w 16"/>
                <a:gd name="T3" fmla="*/ 0 h 135"/>
                <a:gd name="T4" fmla="*/ 0 w 16"/>
                <a:gd name="T5" fmla="*/ 0 h 135"/>
                <a:gd name="T6" fmla="*/ 0 w 16"/>
                <a:gd name="T7" fmla="*/ 0 h 135"/>
                <a:gd name="T8" fmla="*/ 0 w 16"/>
                <a:gd name="T9" fmla="*/ 0 h 135"/>
                <a:gd name="T10" fmla="*/ 0 w 16"/>
                <a:gd name="T11" fmla="*/ 0 h 135"/>
                <a:gd name="T12" fmla="*/ 0 w 16"/>
                <a:gd name="T13" fmla="*/ 0 h 135"/>
                <a:gd name="T14" fmla="*/ 0 w 16"/>
                <a:gd name="T15" fmla="*/ 0 h 135"/>
                <a:gd name="T16" fmla="*/ 0 w 16"/>
                <a:gd name="T17" fmla="*/ 0 h 135"/>
                <a:gd name="T18" fmla="*/ 0 w 16"/>
                <a:gd name="T19" fmla="*/ 0 h 135"/>
                <a:gd name="T20" fmla="*/ 0 w 16"/>
                <a:gd name="T21" fmla="*/ 0 h 135"/>
                <a:gd name="T22" fmla="*/ 0 w 16"/>
                <a:gd name="T23" fmla="*/ 0 h 135"/>
                <a:gd name="T24" fmla="*/ 0 w 16"/>
                <a:gd name="T25" fmla="*/ 0 h 135"/>
                <a:gd name="T26" fmla="*/ 0 w 16"/>
                <a:gd name="T27" fmla="*/ 0 h 135"/>
                <a:gd name="T28" fmla="*/ 0 w 16"/>
                <a:gd name="T29" fmla="*/ 0 h 135"/>
                <a:gd name="T30" fmla="*/ 0 w 16"/>
                <a:gd name="T31" fmla="*/ 0 h 135"/>
                <a:gd name="T32" fmla="*/ 0 w 16"/>
                <a:gd name="T33" fmla="*/ 0 h 135"/>
                <a:gd name="T34" fmla="*/ 0 w 16"/>
                <a:gd name="T35" fmla="*/ 0 h 135"/>
                <a:gd name="T36" fmla="*/ 0 w 16"/>
                <a:gd name="T37" fmla="*/ 0 h 135"/>
                <a:gd name="T38" fmla="*/ 0 w 16"/>
                <a:gd name="T39" fmla="*/ 0 h 135"/>
                <a:gd name="T40" fmla="*/ 0 w 16"/>
                <a:gd name="T41" fmla="*/ 0 h 135"/>
                <a:gd name="T42" fmla="*/ 0 w 16"/>
                <a:gd name="T43" fmla="*/ 0 h 135"/>
                <a:gd name="T44" fmla="*/ 0 w 16"/>
                <a:gd name="T45" fmla="*/ 0 h 135"/>
                <a:gd name="T46" fmla="*/ 0 w 16"/>
                <a:gd name="T47" fmla="*/ 0 h 135"/>
                <a:gd name="T48" fmla="*/ 0 w 16"/>
                <a:gd name="T49" fmla="*/ 0 h 135"/>
                <a:gd name="T50" fmla="*/ 0 w 16"/>
                <a:gd name="T51" fmla="*/ 0 h 135"/>
                <a:gd name="T52" fmla="*/ 0 w 16"/>
                <a:gd name="T53" fmla="*/ 0 h 135"/>
                <a:gd name="T54" fmla="*/ 0 w 16"/>
                <a:gd name="T55" fmla="*/ 0 h 135"/>
                <a:gd name="T56" fmla="*/ 0 w 16"/>
                <a:gd name="T57" fmla="*/ 0 h 135"/>
                <a:gd name="T58" fmla="*/ 0 w 16"/>
                <a:gd name="T59" fmla="*/ 0 h 135"/>
                <a:gd name="T60" fmla="*/ 0 w 16"/>
                <a:gd name="T61" fmla="*/ 0 h 135"/>
                <a:gd name="T62" fmla="*/ 0 w 16"/>
                <a:gd name="T63" fmla="*/ 0 h 135"/>
                <a:gd name="T64" fmla="*/ 0 w 16"/>
                <a:gd name="T65" fmla="*/ 0 h 135"/>
                <a:gd name="T66" fmla="*/ 0 w 16"/>
                <a:gd name="T67" fmla="*/ 0 h 135"/>
                <a:gd name="T68" fmla="*/ 0 w 16"/>
                <a:gd name="T69" fmla="*/ 0 h 135"/>
                <a:gd name="T70" fmla="*/ 0 w 16"/>
                <a:gd name="T71" fmla="*/ 0 h 135"/>
                <a:gd name="T72" fmla="*/ 0 w 16"/>
                <a:gd name="T73" fmla="*/ 0 h 135"/>
                <a:gd name="T74" fmla="*/ 0 w 16"/>
                <a:gd name="T75" fmla="*/ 0 h 135"/>
                <a:gd name="T76" fmla="*/ 0 w 16"/>
                <a:gd name="T77" fmla="*/ 0 h 135"/>
                <a:gd name="T78" fmla="*/ 0 w 16"/>
                <a:gd name="T79" fmla="*/ 0 h 135"/>
                <a:gd name="T80" fmla="*/ 0 w 16"/>
                <a:gd name="T81" fmla="*/ 0 h 135"/>
                <a:gd name="T82" fmla="*/ 0 w 16"/>
                <a:gd name="T83" fmla="*/ 0 h 135"/>
                <a:gd name="T84" fmla="*/ 0 w 16"/>
                <a:gd name="T85" fmla="*/ 0 h 135"/>
                <a:gd name="T86" fmla="*/ 0 w 16"/>
                <a:gd name="T87" fmla="*/ 0 h 135"/>
                <a:gd name="T88" fmla="*/ 0 w 16"/>
                <a:gd name="T89" fmla="*/ 0 h 135"/>
                <a:gd name="T90" fmla="*/ 0 w 16"/>
                <a:gd name="T91" fmla="*/ 0 h 135"/>
                <a:gd name="T92" fmla="*/ 0 w 16"/>
                <a:gd name="T93" fmla="*/ 0 h 135"/>
                <a:gd name="T94" fmla="*/ 0 w 16"/>
                <a:gd name="T95" fmla="*/ 0 h 135"/>
                <a:gd name="T96" fmla="*/ 0 w 16"/>
                <a:gd name="T97" fmla="*/ 0 h 135"/>
                <a:gd name="T98" fmla="*/ 0 w 16"/>
                <a:gd name="T99" fmla="*/ 0 h 135"/>
                <a:gd name="T100" fmla="*/ 0 w 16"/>
                <a:gd name="T101" fmla="*/ 0 h 135"/>
                <a:gd name="T102" fmla="*/ 0 w 16"/>
                <a:gd name="T103" fmla="*/ 0 h 135"/>
                <a:gd name="T104" fmla="*/ 0 w 16"/>
                <a:gd name="T105" fmla="*/ 0 h 135"/>
                <a:gd name="T106" fmla="*/ 0 w 16"/>
                <a:gd name="T107" fmla="*/ 0 h 135"/>
                <a:gd name="T108" fmla="*/ 0 w 16"/>
                <a:gd name="T109" fmla="*/ 0 h 135"/>
                <a:gd name="T110" fmla="*/ 0 w 16"/>
                <a:gd name="T111" fmla="*/ 0 h 135"/>
                <a:gd name="T112" fmla="*/ 0 w 16"/>
                <a:gd name="T113" fmla="*/ 0 h 135"/>
                <a:gd name="T114" fmla="*/ 0 w 16"/>
                <a:gd name="T115" fmla="*/ 0 h 135"/>
                <a:gd name="T116" fmla="*/ 0 w 16"/>
                <a:gd name="T117" fmla="*/ 0 h 135"/>
                <a:gd name="T118" fmla="*/ 0 w 16"/>
                <a:gd name="T119" fmla="*/ 0 h 135"/>
                <a:gd name="T120" fmla="*/ 0 w 16"/>
                <a:gd name="T121" fmla="*/ 0 h 135"/>
                <a:gd name="T122" fmla="*/ 0 w 16"/>
                <a:gd name="T123" fmla="*/ 0 h 135"/>
                <a:gd name="T124" fmla="*/ 0 w 16"/>
                <a:gd name="T125" fmla="*/ 0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
                <a:gd name="T190" fmla="*/ 0 h 135"/>
                <a:gd name="T191" fmla="*/ 16 w 16"/>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 h="135">
                  <a:moveTo>
                    <a:pt x="0" y="131"/>
                  </a:moveTo>
                  <a:lnTo>
                    <a:pt x="0" y="131"/>
                  </a:lnTo>
                  <a:cubicBezTo>
                    <a:pt x="0" y="129"/>
                    <a:pt x="2" y="127"/>
                    <a:pt x="4" y="127"/>
                  </a:cubicBezTo>
                  <a:cubicBezTo>
                    <a:pt x="7" y="127"/>
                    <a:pt x="8" y="129"/>
                    <a:pt x="8" y="131"/>
                  </a:cubicBezTo>
                  <a:cubicBezTo>
                    <a:pt x="8" y="134"/>
                    <a:pt x="7" y="135"/>
                    <a:pt x="4" y="135"/>
                  </a:cubicBezTo>
                  <a:cubicBezTo>
                    <a:pt x="2" y="135"/>
                    <a:pt x="0" y="134"/>
                    <a:pt x="0" y="131"/>
                  </a:cubicBezTo>
                  <a:close/>
                  <a:moveTo>
                    <a:pt x="1" y="115"/>
                  </a:moveTo>
                  <a:lnTo>
                    <a:pt x="1" y="115"/>
                  </a:lnTo>
                  <a:cubicBezTo>
                    <a:pt x="1" y="113"/>
                    <a:pt x="3" y="111"/>
                    <a:pt x="5" y="111"/>
                  </a:cubicBezTo>
                  <a:cubicBezTo>
                    <a:pt x="8" y="111"/>
                    <a:pt x="9" y="113"/>
                    <a:pt x="9" y="115"/>
                  </a:cubicBezTo>
                  <a:cubicBezTo>
                    <a:pt x="9" y="118"/>
                    <a:pt x="8" y="119"/>
                    <a:pt x="5" y="119"/>
                  </a:cubicBezTo>
                  <a:cubicBezTo>
                    <a:pt x="3" y="119"/>
                    <a:pt x="1" y="118"/>
                    <a:pt x="1" y="115"/>
                  </a:cubicBezTo>
                  <a:close/>
                  <a:moveTo>
                    <a:pt x="2" y="100"/>
                  </a:moveTo>
                  <a:lnTo>
                    <a:pt x="2" y="99"/>
                  </a:lnTo>
                  <a:cubicBezTo>
                    <a:pt x="2" y="97"/>
                    <a:pt x="4" y="95"/>
                    <a:pt x="6" y="95"/>
                  </a:cubicBezTo>
                  <a:cubicBezTo>
                    <a:pt x="9" y="95"/>
                    <a:pt x="10" y="97"/>
                    <a:pt x="10" y="99"/>
                  </a:cubicBezTo>
                  <a:lnTo>
                    <a:pt x="10" y="100"/>
                  </a:lnTo>
                  <a:cubicBezTo>
                    <a:pt x="10" y="102"/>
                    <a:pt x="9" y="104"/>
                    <a:pt x="6" y="104"/>
                  </a:cubicBezTo>
                  <a:cubicBezTo>
                    <a:pt x="4" y="104"/>
                    <a:pt x="2" y="102"/>
                    <a:pt x="2" y="100"/>
                  </a:cubicBezTo>
                  <a:close/>
                  <a:moveTo>
                    <a:pt x="3" y="84"/>
                  </a:moveTo>
                  <a:lnTo>
                    <a:pt x="3" y="84"/>
                  </a:lnTo>
                  <a:cubicBezTo>
                    <a:pt x="3" y="81"/>
                    <a:pt x="5" y="80"/>
                    <a:pt x="7" y="80"/>
                  </a:cubicBezTo>
                  <a:cubicBezTo>
                    <a:pt x="9" y="80"/>
                    <a:pt x="11" y="81"/>
                    <a:pt x="11" y="84"/>
                  </a:cubicBezTo>
                  <a:cubicBezTo>
                    <a:pt x="11" y="86"/>
                    <a:pt x="9" y="88"/>
                    <a:pt x="7" y="88"/>
                  </a:cubicBezTo>
                  <a:cubicBezTo>
                    <a:pt x="5" y="88"/>
                    <a:pt x="3" y="86"/>
                    <a:pt x="3" y="84"/>
                  </a:cubicBezTo>
                  <a:close/>
                  <a:moveTo>
                    <a:pt x="4" y="68"/>
                  </a:moveTo>
                  <a:lnTo>
                    <a:pt x="4" y="68"/>
                  </a:lnTo>
                  <a:cubicBezTo>
                    <a:pt x="4" y="65"/>
                    <a:pt x="6" y="64"/>
                    <a:pt x="8" y="64"/>
                  </a:cubicBezTo>
                  <a:cubicBezTo>
                    <a:pt x="10" y="64"/>
                    <a:pt x="12" y="65"/>
                    <a:pt x="12" y="68"/>
                  </a:cubicBezTo>
                  <a:cubicBezTo>
                    <a:pt x="12" y="70"/>
                    <a:pt x="10" y="72"/>
                    <a:pt x="8" y="72"/>
                  </a:cubicBezTo>
                  <a:cubicBezTo>
                    <a:pt x="6" y="72"/>
                    <a:pt x="4" y="70"/>
                    <a:pt x="4" y="68"/>
                  </a:cubicBezTo>
                  <a:close/>
                  <a:moveTo>
                    <a:pt x="5" y="52"/>
                  </a:moveTo>
                  <a:lnTo>
                    <a:pt x="5" y="52"/>
                  </a:lnTo>
                  <a:cubicBezTo>
                    <a:pt x="5" y="49"/>
                    <a:pt x="7" y="48"/>
                    <a:pt x="9" y="48"/>
                  </a:cubicBezTo>
                  <a:cubicBezTo>
                    <a:pt x="11" y="48"/>
                    <a:pt x="13" y="49"/>
                    <a:pt x="13" y="52"/>
                  </a:cubicBezTo>
                  <a:cubicBezTo>
                    <a:pt x="13" y="54"/>
                    <a:pt x="11" y="56"/>
                    <a:pt x="9" y="56"/>
                  </a:cubicBezTo>
                  <a:cubicBezTo>
                    <a:pt x="7" y="56"/>
                    <a:pt x="5" y="54"/>
                    <a:pt x="5" y="52"/>
                  </a:cubicBezTo>
                  <a:close/>
                  <a:moveTo>
                    <a:pt x="6" y="36"/>
                  </a:moveTo>
                  <a:lnTo>
                    <a:pt x="6" y="36"/>
                  </a:lnTo>
                  <a:cubicBezTo>
                    <a:pt x="6" y="33"/>
                    <a:pt x="8" y="32"/>
                    <a:pt x="10" y="32"/>
                  </a:cubicBezTo>
                  <a:cubicBezTo>
                    <a:pt x="12" y="32"/>
                    <a:pt x="14" y="33"/>
                    <a:pt x="14" y="36"/>
                  </a:cubicBezTo>
                  <a:cubicBezTo>
                    <a:pt x="14" y="38"/>
                    <a:pt x="12" y="40"/>
                    <a:pt x="10" y="40"/>
                  </a:cubicBezTo>
                  <a:cubicBezTo>
                    <a:pt x="8" y="40"/>
                    <a:pt x="6" y="38"/>
                    <a:pt x="6" y="36"/>
                  </a:cubicBezTo>
                  <a:close/>
                  <a:moveTo>
                    <a:pt x="7" y="20"/>
                  </a:moveTo>
                  <a:lnTo>
                    <a:pt x="7" y="20"/>
                  </a:lnTo>
                  <a:cubicBezTo>
                    <a:pt x="7" y="17"/>
                    <a:pt x="9" y="16"/>
                    <a:pt x="11" y="16"/>
                  </a:cubicBezTo>
                  <a:cubicBezTo>
                    <a:pt x="13" y="16"/>
                    <a:pt x="15" y="17"/>
                    <a:pt x="15" y="20"/>
                  </a:cubicBezTo>
                  <a:cubicBezTo>
                    <a:pt x="15" y="22"/>
                    <a:pt x="13" y="24"/>
                    <a:pt x="11" y="24"/>
                  </a:cubicBezTo>
                  <a:cubicBezTo>
                    <a:pt x="9" y="24"/>
                    <a:pt x="7" y="22"/>
                    <a:pt x="7" y="20"/>
                  </a:cubicBezTo>
                  <a:close/>
                  <a:moveTo>
                    <a:pt x="8" y="4"/>
                  </a:moveTo>
                  <a:lnTo>
                    <a:pt x="8" y="4"/>
                  </a:lnTo>
                  <a:cubicBezTo>
                    <a:pt x="8" y="1"/>
                    <a:pt x="10" y="0"/>
                    <a:pt x="12" y="0"/>
                  </a:cubicBezTo>
                  <a:cubicBezTo>
                    <a:pt x="14" y="0"/>
                    <a:pt x="16" y="1"/>
                    <a:pt x="16" y="4"/>
                  </a:cubicBezTo>
                  <a:cubicBezTo>
                    <a:pt x="16" y="6"/>
                    <a:pt x="14"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39" name="Oval 804"/>
            <p:cNvSpPr>
              <a:spLocks noChangeArrowheads="1"/>
            </p:cNvSpPr>
            <p:nvPr/>
          </p:nvSpPr>
          <p:spPr bwMode="auto">
            <a:xfrm>
              <a:off x="2738" y="2128"/>
              <a:ext cx="11" cy="10"/>
            </a:xfrm>
            <a:prstGeom prst="ellipse">
              <a:avLst/>
            </a:prstGeom>
            <a:solidFill>
              <a:srgbClr val="000000"/>
            </a:solidFill>
            <a:ln w="0">
              <a:solidFill>
                <a:srgbClr val="000000"/>
              </a:solidFill>
              <a:round/>
              <a:headEnd/>
              <a:tailEnd/>
            </a:ln>
          </p:spPr>
          <p:txBody>
            <a:bodyPr/>
            <a:lstStyle/>
            <a:p>
              <a:endParaRPr lang="en-US"/>
            </a:p>
          </p:txBody>
        </p:sp>
        <p:sp>
          <p:nvSpPr>
            <p:cNvPr id="43040" name="Freeform 805"/>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041" name="Freeform 806"/>
            <p:cNvSpPr>
              <a:spLocks noEditPoints="1"/>
            </p:cNvSpPr>
            <p:nvPr/>
          </p:nvSpPr>
          <p:spPr bwMode="auto">
            <a:xfrm>
              <a:off x="963" y="2913"/>
              <a:ext cx="2" cy="19"/>
            </a:xfrm>
            <a:custGeom>
              <a:avLst/>
              <a:gdLst>
                <a:gd name="T0" fmla="*/ 0 w 16"/>
                <a:gd name="T1" fmla="*/ 0 h 120"/>
                <a:gd name="T2" fmla="*/ 0 w 16"/>
                <a:gd name="T3" fmla="*/ 0 h 120"/>
                <a:gd name="T4" fmla="*/ 0 w 16"/>
                <a:gd name="T5" fmla="*/ 0 h 120"/>
                <a:gd name="T6" fmla="*/ 0 w 16"/>
                <a:gd name="T7" fmla="*/ 0 h 120"/>
                <a:gd name="T8" fmla="*/ 0 w 16"/>
                <a:gd name="T9" fmla="*/ 0 h 120"/>
                <a:gd name="T10" fmla="*/ 0 w 16"/>
                <a:gd name="T11" fmla="*/ 0 h 120"/>
                <a:gd name="T12" fmla="*/ 0 w 16"/>
                <a:gd name="T13" fmla="*/ 0 h 120"/>
                <a:gd name="T14" fmla="*/ 0 w 16"/>
                <a:gd name="T15" fmla="*/ 0 h 120"/>
                <a:gd name="T16" fmla="*/ 0 w 16"/>
                <a:gd name="T17" fmla="*/ 0 h 120"/>
                <a:gd name="T18" fmla="*/ 0 w 16"/>
                <a:gd name="T19" fmla="*/ 0 h 120"/>
                <a:gd name="T20" fmla="*/ 0 w 16"/>
                <a:gd name="T21" fmla="*/ 0 h 120"/>
                <a:gd name="T22" fmla="*/ 0 w 16"/>
                <a:gd name="T23" fmla="*/ 0 h 120"/>
                <a:gd name="T24" fmla="*/ 0 w 16"/>
                <a:gd name="T25" fmla="*/ 0 h 120"/>
                <a:gd name="T26" fmla="*/ 0 w 16"/>
                <a:gd name="T27" fmla="*/ 0 h 120"/>
                <a:gd name="T28" fmla="*/ 0 w 16"/>
                <a:gd name="T29" fmla="*/ 0 h 120"/>
                <a:gd name="T30" fmla="*/ 0 w 16"/>
                <a:gd name="T31" fmla="*/ 0 h 120"/>
                <a:gd name="T32" fmla="*/ 0 w 16"/>
                <a:gd name="T33" fmla="*/ 0 h 120"/>
                <a:gd name="T34" fmla="*/ 0 w 16"/>
                <a:gd name="T35" fmla="*/ 0 h 120"/>
                <a:gd name="T36" fmla="*/ 0 w 16"/>
                <a:gd name="T37" fmla="*/ 0 h 120"/>
                <a:gd name="T38" fmla="*/ 0 w 16"/>
                <a:gd name="T39" fmla="*/ 0 h 120"/>
                <a:gd name="T40" fmla="*/ 0 w 16"/>
                <a:gd name="T41" fmla="*/ 0 h 120"/>
                <a:gd name="T42" fmla="*/ 0 w 16"/>
                <a:gd name="T43" fmla="*/ 0 h 120"/>
                <a:gd name="T44" fmla="*/ 0 w 16"/>
                <a:gd name="T45" fmla="*/ 0 h 120"/>
                <a:gd name="T46" fmla="*/ 0 w 16"/>
                <a:gd name="T47" fmla="*/ 0 h 120"/>
                <a:gd name="T48" fmla="*/ 0 w 16"/>
                <a:gd name="T49" fmla="*/ 0 h 120"/>
                <a:gd name="T50" fmla="*/ 0 w 16"/>
                <a:gd name="T51" fmla="*/ 0 h 120"/>
                <a:gd name="T52" fmla="*/ 0 w 16"/>
                <a:gd name="T53" fmla="*/ 0 h 120"/>
                <a:gd name="T54" fmla="*/ 0 w 16"/>
                <a:gd name="T55" fmla="*/ 0 h 120"/>
                <a:gd name="T56" fmla="*/ 0 w 16"/>
                <a:gd name="T57" fmla="*/ 0 h 120"/>
                <a:gd name="T58" fmla="*/ 0 w 16"/>
                <a:gd name="T59" fmla="*/ 0 h 120"/>
                <a:gd name="T60" fmla="*/ 0 w 16"/>
                <a:gd name="T61" fmla="*/ 0 h 120"/>
                <a:gd name="T62" fmla="*/ 0 w 16"/>
                <a:gd name="T63" fmla="*/ 0 h 120"/>
                <a:gd name="T64" fmla="*/ 0 w 16"/>
                <a:gd name="T65" fmla="*/ 0 h 120"/>
                <a:gd name="T66" fmla="*/ 0 w 16"/>
                <a:gd name="T67" fmla="*/ 0 h 120"/>
                <a:gd name="T68" fmla="*/ 0 w 16"/>
                <a:gd name="T69" fmla="*/ 0 h 120"/>
                <a:gd name="T70" fmla="*/ 0 w 16"/>
                <a:gd name="T71" fmla="*/ 0 h 120"/>
                <a:gd name="T72" fmla="*/ 0 w 16"/>
                <a:gd name="T73" fmla="*/ 0 h 120"/>
                <a:gd name="T74" fmla="*/ 0 w 16"/>
                <a:gd name="T75" fmla="*/ 0 h 120"/>
                <a:gd name="T76" fmla="*/ 0 w 16"/>
                <a:gd name="T77" fmla="*/ 0 h 120"/>
                <a:gd name="T78" fmla="*/ 0 w 16"/>
                <a:gd name="T79" fmla="*/ 0 h 120"/>
                <a:gd name="T80" fmla="*/ 0 w 16"/>
                <a:gd name="T81" fmla="*/ 0 h 120"/>
                <a:gd name="T82" fmla="*/ 0 w 16"/>
                <a:gd name="T83" fmla="*/ 0 h 120"/>
                <a:gd name="T84" fmla="*/ 0 w 16"/>
                <a:gd name="T85" fmla="*/ 0 h 120"/>
                <a:gd name="T86" fmla="*/ 0 w 16"/>
                <a:gd name="T87" fmla="*/ 0 h 120"/>
                <a:gd name="T88" fmla="*/ 0 w 16"/>
                <a:gd name="T89" fmla="*/ 0 h 120"/>
                <a:gd name="T90" fmla="*/ 0 w 16"/>
                <a:gd name="T91" fmla="*/ 0 h 120"/>
                <a:gd name="T92" fmla="*/ 0 w 16"/>
                <a:gd name="T93" fmla="*/ 0 h 120"/>
                <a:gd name="T94" fmla="*/ 0 w 16"/>
                <a:gd name="T95" fmla="*/ 0 h 120"/>
                <a:gd name="T96" fmla="*/ 0 w 16"/>
                <a:gd name="T97" fmla="*/ 0 h 120"/>
                <a:gd name="T98" fmla="*/ 0 w 16"/>
                <a:gd name="T99" fmla="*/ 0 h 120"/>
                <a:gd name="T100" fmla="*/ 0 w 16"/>
                <a:gd name="T101" fmla="*/ 0 h 120"/>
                <a:gd name="T102" fmla="*/ 0 w 16"/>
                <a:gd name="T103" fmla="*/ 0 h 120"/>
                <a:gd name="T104" fmla="*/ 0 w 16"/>
                <a:gd name="T105" fmla="*/ 0 h 120"/>
                <a:gd name="T106" fmla="*/ 0 w 16"/>
                <a:gd name="T107" fmla="*/ 0 h 120"/>
                <a:gd name="T108" fmla="*/ 0 w 16"/>
                <a:gd name="T109" fmla="*/ 0 h 120"/>
                <a:gd name="T110" fmla="*/ 0 w 16"/>
                <a:gd name="T111" fmla="*/ 0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
                <a:gd name="T169" fmla="*/ 0 h 120"/>
                <a:gd name="T170" fmla="*/ 16 w 16"/>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 h="120">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9" y="40"/>
                    <a:pt x="6" y="40"/>
                  </a:cubicBezTo>
                  <a:cubicBezTo>
                    <a:pt x="4" y="40"/>
                    <a:pt x="2" y="38"/>
                    <a:pt x="2" y="36"/>
                  </a:cubicBezTo>
                  <a:cubicBezTo>
                    <a:pt x="2" y="34"/>
                    <a:pt x="4" y="32"/>
                    <a:pt x="6" y="32"/>
                  </a:cubicBezTo>
                  <a:cubicBezTo>
                    <a:pt x="9" y="32"/>
                    <a:pt x="10" y="34"/>
                    <a:pt x="10" y="36"/>
                  </a:cubicBezTo>
                  <a:close/>
                  <a:moveTo>
                    <a:pt x="12" y="52"/>
                  </a:moveTo>
                  <a:lnTo>
                    <a:pt x="12" y="52"/>
                  </a:lnTo>
                  <a:cubicBezTo>
                    <a:pt x="12" y="54"/>
                    <a:pt x="10" y="56"/>
                    <a:pt x="8" y="56"/>
                  </a:cubicBezTo>
                  <a:cubicBezTo>
                    <a:pt x="5" y="56"/>
                    <a:pt x="4" y="54"/>
                    <a:pt x="4" y="52"/>
                  </a:cubicBezTo>
                  <a:cubicBezTo>
                    <a:pt x="4" y="50"/>
                    <a:pt x="5" y="48"/>
                    <a:pt x="8" y="48"/>
                  </a:cubicBezTo>
                  <a:cubicBezTo>
                    <a:pt x="10" y="48"/>
                    <a:pt x="12" y="50"/>
                    <a:pt x="12" y="52"/>
                  </a:cubicBezTo>
                  <a:close/>
                  <a:moveTo>
                    <a:pt x="13" y="68"/>
                  </a:moveTo>
                  <a:lnTo>
                    <a:pt x="13" y="68"/>
                  </a:lnTo>
                  <a:cubicBezTo>
                    <a:pt x="13" y="70"/>
                    <a:pt x="11" y="72"/>
                    <a:pt x="9" y="72"/>
                  </a:cubicBezTo>
                  <a:cubicBezTo>
                    <a:pt x="6" y="72"/>
                    <a:pt x="5" y="70"/>
                    <a:pt x="5" y="68"/>
                  </a:cubicBezTo>
                  <a:cubicBezTo>
                    <a:pt x="5" y="66"/>
                    <a:pt x="6" y="64"/>
                    <a:pt x="9" y="64"/>
                  </a:cubicBezTo>
                  <a:cubicBezTo>
                    <a:pt x="11" y="64"/>
                    <a:pt x="13" y="66"/>
                    <a:pt x="13" y="68"/>
                  </a:cubicBezTo>
                  <a:close/>
                  <a:moveTo>
                    <a:pt x="14" y="84"/>
                  </a:moveTo>
                  <a:lnTo>
                    <a:pt x="14" y="84"/>
                  </a:lnTo>
                  <a:cubicBezTo>
                    <a:pt x="14" y="86"/>
                    <a:pt x="12" y="88"/>
                    <a:pt x="10" y="88"/>
                  </a:cubicBezTo>
                  <a:cubicBezTo>
                    <a:pt x="8" y="88"/>
                    <a:pt x="6" y="86"/>
                    <a:pt x="6" y="84"/>
                  </a:cubicBezTo>
                  <a:cubicBezTo>
                    <a:pt x="6" y="82"/>
                    <a:pt x="8" y="80"/>
                    <a:pt x="10" y="80"/>
                  </a:cubicBezTo>
                  <a:cubicBezTo>
                    <a:pt x="12" y="80"/>
                    <a:pt x="14" y="82"/>
                    <a:pt x="14" y="84"/>
                  </a:cubicBezTo>
                  <a:close/>
                  <a:moveTo>
                    <a:pt x="15" y="100"/>
                  </a:moveTo>
                  <a:lnTo>
                    <a:pt x="15" y="100"/>
                  </a:lnTo>
                  <a:cubicBezTo>
                    <a:pt x="15" y="102"/>
                    <a:pt x="13" y="104"/>
                    <a:pt x="11" y="104"/>
                  </a:cubicBezTo>
                  <a:cubicBezTo>
                    <a:pt x="9" y="104"/>
                    <a:pt x="7" y="102"/>
                    <a:pt x="7" y="100"/>
                  </a:cubicBezTo>
                  <a:cubicBezTo>
                    <a:pt x="7" y="98"/>
                    <a:pt x="9" y="96"/>
                    <a:pt x="11" y="96"/>
                  </a:cubicBezTo>
                  <a:cubicBezTo>
                    <a:pt x="13" y="96"/>
                    <a:pt x="15" y="98"/>
                    <a:pt x="15" y="100"/>
                  </a:cubicBezTo>
                  <a:close/>
                  <a:moveTo>
                    <a:pt x="16" y="116"/>
                  </a:moveTo>
                  <a:lnTo>
                    <a:pt x="16" y="116"/>
                  </a:lnTo>
                  <a:cubicBezTo>
                    <a:pt x="16" y="118"/>
                    <a:pt x="14" y="120"/>
                    <a:pt x="12" y="120"/>
                  </a:cubicBezTo>
                  <a:cubicBezTo>
                    <a:pt x="10" y="120"/>
                    <a:pt x="8" y="118"/>
                    <a:pt x="8" y="116"/>
                  </a:cubicBezTo>
                  <a:cubicBezTo>
                    <a:pt x="8" y="114"/>
                    <a:pt x="10" y="112"/>
                    <a:pt x="12" y="112"/>
                  </a:cubicBezTo>
                  <a:cubicBezTo>
                    <a:pt x="14" y="112"/>
                    <a:pt x="16" y="114"/>
                    <a:pt x="16" y="116"/>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42" name="Freeform 807"/>
            <p:cNvSpPr>
              <a:spLocks noEditPoints="1"/>
            </p:cNvSpPr>
            <p:nvPr/>
          </p:nvSpPr>
          <p:spPr bwMode="auto">
            <a:xfrm>
              <a:off x="1231" y="2680"/>
              <a:ext cx="2" cy="16"/>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4" y="40"/>
                    <a:pt x="2" y="39"/>
                    <a:pt x="2" y="36"/>
                  </a:cubicBezTo>
                  <a:cubicBezTo>
                    <a:pt x="2" y="34"/>
                    <a:pt x="4" y="32"/>
                    <a:pt x="6" y="32"/>
                  </a:cubicBezTo>
                  <a:cubicBezTo>
                    <a:pt x="8" y="32"/>
                    <a:pt x="10" y="34"/>
                    <a:pt x="10" y="36"/>
                  </a:cubicBezTo>
                  <a:close/>
                  <a:moveTo>
                    <a:pt x="11" y="52"/>
                  </a:moveTo>
                  <a:lnTo>
                    <a:pt x="11" y="52"/>
                  </a:lnTo>
                  <a:cubicBezTo>
                    <a:pt x="11" y="55"/>
                    <a:pt x="10" y="56"/>
                    <a:pt x="7" y="56"/>
                  </a:cubicBezTo>
                  <a:cubicBezTo>
                    <a:pt x="5" y="56"/>
                    <a:pt x="3" y="55"/>
                    <a:pt x="3" y="52"/>
                  </a:cubicBezTo>
                  <a:cubicBezTo>
                    <a:pt x="3" y="50"/>
                    <a:pt x="5" y="48"/>
                    <a:pt x="7" y="48"/>
                  </a:cubicBezTo>
                  <a:cubicBezTo>
                    <a:pt x="10" y="48"/>
                    <a:pt x="11" y="50"/>
                    <a:pt x="11" y="52"/>
                  </a:cubicBezTo>
                  <a:close/>
                  <a:moveTo>
                    <a:pt x="13" y="68"/>
                  </a:moveTo>
                  <a:lnTo>
                    <a:pt x="13" y="68"/>
                  </a:lnTo>
                  <a:cubicBezTo>
                    <a:pt x="13" y="71"/>
                    <a:pt x="11" y="72"/>
                    <a:pt x="9" y="72"/>
                  </a:cubicBezTo>
                  <a:cubicBezTo>
                    <a:pt x="7" y="72"/>
                    <a:pt x="5" y="71"/>
                    <a:pt x="5" y="68"/>
                  </a:cubicBezTo>
                  <a:cubicBezTo>
                    <a:pt x="5" y="66"/>
                    <a:pt x="7" y="64"/>
                    <a:pt x="9" y="64"/>
                  </a:cubicBezTo>
                  <a:cubicBezTo>
                    <a:pt x="11" y="64"/>
                    <a:pt x="13" y="66"/>
                    <a:pt x="13" y="68"/>
                  </a:cubicBezTo>
                  <a:close/>
                  <a:moveTo>
                    <a:pt x="14" y="84"/>
                  </a:moveTo>
                  <a:lnTo>
                    <a:pt x="14" y="84"/>
                  </a:lnTo>
                  <a:cubicBezTo>
                    <a:pt x="14" y="86"/>
                    <a:pt x="12" y="88"/>
                    <a:pt x="10" y="88"/>
                  </a:cubicBezTo>
                  <a:cubicBezTo>
                    <a:pt x="8" y="88"/>
                    <a:pt x="6" y="86"/>
                    <a:pt x="6" y="84"/>
                  </a:cubicBezTo>
                  <a:cubicBezTo>
                    <a:pt x="6" y="82"/>
                    <a:pt x="8" y="80"/>
                    <a:pt x="10" y="80"/>
                  </a:cubicBezTo>
                  <a:cubicBezTo>
                    <a:pt x="12" y="80"/>
                    <a:pt x="14" y="82"/>
                    <a:pt x="14" y="84"/>
                  </a:cubicBezTo>
                  <a:close/>
                  <a:moveTo>
                    <a:pt x="15" y="100"/>
                  </a:moveTo>
                  <a:lnTo>
                    <a:pt x="15" y="100"/>
                  </a:lnTo>
                  <a:cubicBezTo>
                    <a:pt x="15" y="102"/>
                    <a:pt x="13" y="104"/>
                    <a:pt x="11" y="104"/>
                  </a:cubicBezTo>
                  <a:cubicBezTo>
                    <a:pt x="9" y="104"/>
                    <a:pt x="7" y="102"/>
                    <a:pt x="7" y="100"/>
                  </a:cubicBezTo>
                  <a:cubicBezTo>
                    <a:pt x="7" y="98"/>
                    <a:pt x="9" y="96"/>
                    <a:pt x="11" y="96"/>
                  </a:cubicBezTo>
                  <a:cubicBezTo>
                    <a:pt x="13" y="96"/>
                    <a:pt x="15" y="98"/>
                    <a:pt x="15" y="10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43" name="Freeform 808"/>
            <p:cNvSpPr>
              <a:spLocks noEditPoints="1"/>
            </p:cNvSpPr>
            <p:nvPr/>
          </p:nvSpPr>
          <p:spPr bwMode="auto">
            <a:xfrm>
              <a:off x="1614" y="2451"/>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0" y="20"/>
                  </a:moveTo>
                  <a:lnTo>
                    <a:pt x="10" y="20"/>
                  </a:lnTo>
                  <a:cubicBezTo>
                    <a:pt x="10" y="22"/>
                    <a:pt x="8" y="24"/>
                    <a:pt x="6" y="24"/>
                  </a:cubicBezTo>
                  <a:cubicBezTo>
                    <a:pt x="3" y="24"/>
                    <a:pt x="2" y="22"/>
                    <a:pt x="2" y="20"/>
                  </a:cubicBezTo>
                  <a:cubicBezTo>
                    <a:pt x="2" y="18"/>
                    <a:pt x="3" y="16"/>
                    <a:pt x="6" y="16"/>
                  </a:cubicBezTo>
                  <a:cubicBezTo>
                    <a:pt x="8" y="16"/>
                    <a:pt x="10" y="18"/>
                    <a:pt x="10" y="20"/>
                  </a:cubicBezTo>
                  <a:close/>
                  <a:moveTo>
                    <a:pt x="11" y="36"/>
                  </a:moveTo>
                  <a:lnTo>
                    <a:pt x="11" y="36"/>
                  </a:lnTo>
                  <a:cubicBezTo>
                    <a:pt x="11" y="38"/>
                    <a:pt x="10" y="40"/>
                    <a:pt x="7" y="40"/>
                  </a:cubicBezTo>
                  <a:cubicBezTo>
                    <a:pt x="5" y="40"/>
                    <a:pt x="3" y="38"/>
                    <a:pt x="3" y="36"/>
                  </a:cubicBezTo>
                  <a:cubicBezTo>
                    <a:pt x="3" y="33"/>
                    <a:pt x="5" y="32"/>
                    <a:pt x="7" y="32"/>
                  </a:cubicBezTo>
                  <a:cubicBezTo>
                    <a:pt x="10" y="32"/>
                    <a:pt x="11" y="33"/>
                    <a:pt x="11" y="36"/>
                  </a:cubicBezTo>
                  <a:close/>
                  <a:moveTo>
                    <a:pt x="13" y="52"/>
                  </a:moveTo>
                  <a:lnTo>
                    <a:pt x="13" y="52"/>
                  </a:lnTo>
                  <a:cubicBezTo>
                    <a:pt x="13" y="54"/>
                    <a:pt x="11" y="56"/>
                    <a:pt x="9" y="56"/>
                  </a:cubicBezTo>
                  <a:cubicBezTo>
                    <a:pt x="7" y="56"/>
                    <a:pt x="5" y="54"/>
                    <a:pt x="5" y="52"/>
                  </a:cubicBezTo>
                  <a:cubicBezTo>
                    <a:pt x="5" y="49"/>
                    <a:pt x="7" y="48"/>
                    <a:pt x="9" y="48"/>
                  </a:cubicBezTo>
                  <a:cubicBezTo>
                    <a:pt x="11" y="48"/>
                    <a:pt x="13" y="49"/>
                    <a:pt x="13" y="52"/>
                  </a:cubicBezTo>
                  <a:close/>
                  <a:moveTo>
                    <a:pt x="15" y="67"/>
                  </a:moveTo>
                  <a:lnTo>
                    <a:pt x="15" y="67"/>
                  </a:lnTo>
                  <a:cubicBezTo>
                    <a:pt x="15" y="70"/>
                    <a:pt x="13" y="71"/>
                    <a:pt x="11" y="71"/>
                  </a:cubicBezTo>
                  <a:cubicBezTo>
                    <a:pt x="9" y="71"/>
                    <a:pt x="7" y="70"/>
                    <a:pt x="7" y="67"/>
                  </a:cubicBezTo>
                  <a:cubicBezTo>
                    <a:pt x="7" y="65"/>
                    <a:pt x="9" y="63"/>
                    <a:pt x="11" y="63"/>
                  </a:cubicBezTo>
                  <a:cubicBezTo>
                    <a:pt x="13" y="63"/>
                    <a:pt x="15" y="65"/>
                    <a:pt x="15" y="67"/>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44" name="Freeform 809"/>
            <p:cNvSpPr>
              <a:spLocks noEditPoints="1"/>
            </p:cNvSpPr>
            <p:nvPr/>
          </p:nvSpPr>
          <p:spPr bwMode="auto">
            <a:xfrm>
              <a:off x="1990" y="2288"/>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0" y="67"/>
                  </a:moveTo>
                  <a:lnTo>
                    <a:pt x="0" y="67"/>
                  </a:lnTo>
                  <a:cubicBezTo>
                    <a:pt x="0" y="65"/>
                    <a:pt x="2" y="63"/>
                    <a:pt x="4" y="63"/>
                  </a:cubicBezTo>
                  <a:cubicBezTo>
                    <a:pt x="6" y="63"/>
                    <a:pt x="8" y="65"/>
                    <a:pt x="8" y="67"/>
                  </a:cubicBezTo>
                  <a:cubicBezTo>
                    <a:pt x="8" y="70"/>
                    <a:pt x="6" y="71"/>
                    <a:pt x="4" y="71"/>
                  </a:cubicBezTo>
                  <a:cubicBezTo>
                    <a:pt x="2" y="71"/>
                    <a:pt x="0" y="70"/>
                    <a:pt x="0" y="67"/>
                  </a:cubicBezTo>
                  <a:close/>
                  <a:moveTo>
                    <a:pt x="2" y="52"/>
                  </a:moveTo>
                  <a:lnTo>
                    <a:pt x="2" y="52"/>
                  </a:lnTo>
                  <a:cubicBezTo>
                    <a:pt x="2" y="49"/>
                    <a:pt x="4" y="48"/>
                    <a:pt x="6" y="48"/>
                  </a:cubicBezTo>
                  <a:cubicBezTo>
                    <a:pt x="8" y="48"/>
                    <a:pt x="10" y="49"/>
                    <a:pt x="10" y="52"/>
                  </a:cubicBezTo>
                  <a:cubicBezTo>
                    <a:pt x="10" y="54"/>
                    <a:pt x="8" y="56"/>
                    <a:pt x="6" y="56"/>
                  </a:cubicBezTo>
                  <a:cubicBezTo>
                    <a:pt x="4" y="56"/>
                    <a:pt x="2" y="54"/>
                    <a:pt x="2" y="52"/>
                  </a:cubicBezTo>
                  <a:close/>
                  <a:moveTo>
                    <a:pt x="4" y="36"/>
                  </a:moveTo>
                  <a:lnTo>
                    <a:pt x="4" y="36"/>
                  </a:lnTo>
                  <a:cubicBezTo>
                    <a:pt x="4" y="33"/>
                    <a:pt x="5" y="32"/>
                    <a:pt x="8" y="32"/>
                  </a:cubicBezTo>
                  <a:cubicBezTo>
                    <a:pt x="10" y="32"/>
                    <a:pt x="12" y="33"/>
                    <a:pt x="12" y="36"/>
                  </a:cubicBezTo>
                  <a:cubicBezTo>
                    <a:pt x="12" y="38"/>
                    <a:pt x="10" y="40"/>
                    <a:pt x="8" y="40"/>
                  </a:cubicBezTo>
                  <a:cubicBezTo>
                    <a:pt x="5" y="40"/>
                    <a:pt x="4" y="38"/>
                    <a:pt x="4" y="36"/>
                  </a:cubicBezTo>
                  <a:close/>
                  <a:moveTo>
                    <a:pt x="5" y="20"/>
                  </a:moveTo>
                  <a:lnTo>
                    <a:pt x="5" y="20"/>
                  </a:lnTo>
                  <a:cubicBezTo>
                    <a:pt x="5" y="18"/>
                    <a:pt x="7" y="16"/>
                    <a:pt x="9" y="16"/>
                  </a:cubicBezTo>
                  <a:cubicBezTo>
                    <a:pt x="12" y="16"/>
                    <a:pt x="13" y="18"/>
                    <a:pt x="13" y="20"/>
                  </a:cubicBezTo>
                  <a:cubicBezTo>
                    <a:pt x="13" y="22"/>
                    <a:pt x="12" y="24"/>
                    <a:pt x="9" y="24"/>
                  </a:cubicBezTo>
                  <a:cubicBezTo>
                    <a:pt x="7" y="24"/>
                    <a:pt x="5" y="22"/>
                    <a:pt x="5"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45" name="Freeform 810"/>
            <p:cNvSpPr>
              <a:spLocks noEditPoints="1"/>
            </p:cNvSpPr>
            <p:nvPr/>
          </p:nvSpPr>
          <p:spPr bwMode="auto">
            <a:xfrm>
              <a:off x="2366" y="2200"/>
              <a:ext cx="2" cy="29"/>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4" y="40"/>
                    <a:pt x="2" y="39"/>
                    <a:pt x="2" y="36"/>
                  </a:cubicBezTo>
                  <a:cubicBezTo>
                    <a:pt x="2" y="34"/>
                    <a:pt x="4" y="32"/>
                    <a:pt x="6" y="32"/>
                  </a:cubicBezTo>
                  <a:cubicBezTo>
                    <a:pt x="8" y="32"/>
                    <a:pt x="10" y="34"/>
                    <a:pt x="10" y="36"/>
                  </a:cubicBezTo>
                  <a:close/>
                  <a:moveTo>
                    <a:pt x="11" y="52"/>
                  </a:moveTo>
                  <a:lnTo>
                    <a:pt x="11" y="52"/>
                  </a:lnTo>
                  <a:cubicBezTo>
                    <a:pt x="11" y="55"/>
                    <a:pt x="9" y="56"/>
                    <a:pt x="7" y="56"/>
                  </a:cubicBezTo>
                  <a:cubicBezTo>
                    <a:pt x="4" y="56"/>
                    <a:pt x="3" y="55"/>
                    <a:pt x="3" y="52"/>
                  </a:cubicBezTo>
                  <a:cubicBezTo>
                    <a:pt x="3" y="50"/>
                    <a:pt x="4" y="48"/>
                    <a:pt x="7" y="48"/>
                  </a:cubicBezTo>
                  <a:cubicBezTo>
                    <a:pt x="9" y="48"/>
                    <a:pt x="11" y="50"/>
                    <a:pt x="11" y="52"/>
                  </a:cubicBezTo>
                  <a:close/>
                  <a:moveTo>
                    <a:pt x="11" y="68"/>
                  </a:moveTo>
                  <a:lnTo>
                    <a:pt x="11" y="68"/>
                  </a:lnTo>
                  <a:cubicBezTo>
                    <a:pt x="11" y="71"/>
                    <a:pt x="10" y="72"/>
                    <a:pt x="7" y="72"/>
                  </a:cubicBezTo>
                  <a:cubicBezTo>
                    <a:pt x="5" y="72"/>
                    <a:pt x="3" y="71"/>
                    <a:pt x="3" y="68"/>
                  </a:cubicBezTo>
                  <a:cubicBezTo>
                    <a:pt x="3" y="66"/>
                    <a:pt x="5" y="64"/>
                    <a:pt x="7" y="64"/>
                  </a:cubicBezTo>
                  <a:cubicBezTo>
                    <a:pt x="10" y="64"/>
                    <a:pt x="11" y="66"/>
                    <a:pt x="11" y="68"/>
                  </a:cubicBezTo>
                  <a:close/>
                  <a:moveTo>
                    <a:pt x="12" y="84"/>
                  </a:moveTo>
                  <a:lnTo>
                    <a:pt x="12" y="84"/>
                  </a:lnTo>
                  <a:cubicBezTo>
                    <a:pt x="12" y="87"/>
                    <a:pt x="10" y="88"/>
                    <a:pt x="8" y="88"/>
                  </a:cubicBezTo>
                  <a:cubicBezTo>
                    <a:pt x="6" y="88"/>
                    <a:pt x="4" y="87"/>
                    <a:pt x="4" y="84"/>
                  </a:cubicBezTo>
                  <a:cubicBezTo>
                    <a:pt x="4" y="82"/>
                    <a:pt x="6" y="80"/>
                    <a:pt x="8" y="80"/>
                  </a:cubicBezTo>
                  <a:cubicBezTo>
                    <a:pt x="10" y="80"/>
                    <a:pt x="12" y="82"/>
                    <a:pt x="12" y="84"/>
                  </a:cubicBezTo>
                  <a:close/>
                  <a:moveTo>
                    <a:pt x="13" y="100"/>
                  </a:moveTo>
                  <a:lnTo>
                    <a:pt x="13" y="100"/>
                  </a:lnTo>
                  <a:cubicBezTo>
                    <a:pt x="13" y="103"/>
                    <a:pt x="11" y="104"/>
                    <a:pt x="9" y="104"/>
                  </a:cubicBezTo>
                  <a:cubicBezTo>
                    <a:pt x="7" y="104"/>
                    <a:pt x="5" y="103"/>
                    <a:pt x="5" y="100"/>
                  </a:cubicBezTo>
                  <a:cubicBezTo>
                    <a:pt x="5" y="98"/>
                    <a:pt x="7" y="96"/>
                    <a:pt x="9" y="96"/>
                  </a:cubicBezTo>
                  <a:cubicBezTo>
                    <a:pt x="11" y="96"/>
                    <a:pt x="13" y="98"/>
                    <a:pt x="13" y="100"/>
                  </a:cubicBezTo>
                  <a:close/>
                  <a:moveTo>
                    <a:pt x="14" y="116"/>
                  </a:moveTo>
                  <a:lnTo>
                    <a:pt x="14" y="116"/>
                  </a:lnTo>
                  <a:cubicBezTo>
                    <a:pt x="14" y="119"/>
                    <a:pt x="12" y="120"/>
                    <a:pt x="10" y="120"/>
                  </a:cubicBezTo>
                  <a:cubicBezTo>
                    <a:pt x="7" y="120"/>
                    <a:pt x="6" y="119"/>
                    <a:pt x="6" y="116"/>
                  </a:cubicBezTo>
                  <a:cubicBezTo>
                    <a:pt x="6" y="114"/>
                    <a:pt x="7" y="112"/>
                    <a:pt x="10" y="112"/>
                  </a:cubicBezTo>
                  <a:cubicBezTo>
                    <a:pt x="12" y="112"/>
                    <a:pt x="14" y="114"/>
                    <a:pt x="14" y="116"/>
                  </a:cubicBezTo>
                  <a:close/>
                  <a:moveTo>
                    <a:pt x="14" y="132"/>
                  </a:moveTo>
                  <a:lnTo>
                    <a:pt x="14" y="132"/>
                  </a:lnTo>
                  <a:cubicBezTo>
                    <a:pt x="14" y="135"/>
                    <a:pt x="12" y="136"/>
                    <a:pt x="10" y="136"/>
                  </a:cubicBezTo>
                  <a:cubicBezTo>
                    <a:pt x="8" y="136"/>
                    <a:pt x="6" y="135"/>
                    <a:pt x="6" y="132"/>
                  </a:cubicBezTo>
                  <a:cubicBezTo>
                    <a:pt x="6" y="130"/>
                    <a:pt x="8" y="128"/>
                    <a:pt x="10" y="128"/>
                  </a:cubicBezTo>
                  <a:cubicBezTo>
                    <a:pt x="12" y="128"/>
                    <a:pt x="14" y="130"/>
                    <a:pt x="14" y="132"/>
                  </a:cubicBezTo>
                  <a:close/>
                  <a:moveTo>
                    <a:pt x="15" y="148"/>
                  </a:moveTo>
                  <a:lnTo>
                    <a:pt x="15" y="148"/>
                  </a:lnTo>
                  <a:cubicBezTo>
                    <a:pt x="15" y="151"/>
                    <a:pt x="13" y="152"/>
                    <a:pt x="11" y="152"/>
                  </a:cubicBezTo>
                  <a:cubicBezTo>
                    <a:pt x="9" y="152"/>
                    <a:pt x="7" y="151"/>
                    <a:pt x="7" y="148"/>
                  </a:cubicBezTo>
                  <a:cubicBezTo>
                    <a:pt x="7" y="146"/>
                    <a:pt x="9" y="144"/>
                    <a:pt x="11" y="144"/>
                  </a:cubicBezTo>
                  <a:cubicBezTo>
                    <a:pt x="13" y="144"/>
                    <a:pt x="15" y="146"/>
                    <a:pt x="15" y="148"/>
                  </a:cubicBezTo>
                  <a:close/>
                  <a:moveTo>
                    <a:pt x="16" y="164"/>
                  </a:moveTo>
                  <a:lnTo>
                    <a:pt x="16" y="164"/>
                  </a:lnTo>
                  <a:cubicBezTo>
                    <a:pt x="16" y="167"/>
                    <a:pt x="14" y="168"/>
                    <a:pt x="12" y="168"/>
                  </a:cubicBezTo>
                  <a:cubicBezTo>
                    <a:pt x="10" y="168"/>
                    <a:pt x="8" y="167"/>
                    <a:pt x="8" y="164"/>
                  </a:cubicBezTo>
                  <a:cubicBezTo>
                    <a:pt x="8" y="162"/>
                    <a:pt x="10" y="160"/>
                    <a:pt x="12" y="160"/>
                  </a:cubicBezTo>
                  <a:cubicBezTo>
                    <a:pt x="14" y="160"/>
                    <a:pt x="16" y="162"/>
                    <a:pt x="16" y="164"/>
                  </a:cubicBezTo>
                  <a:close/>
                  <a:moveTo>
                    <a:pt x="16" y="180"/>
                  </a:moveTo>
                  <a:lnTo>
                    <a:pt x="16" y="180"/>
                  </a:lnTo>
                  <a:cubicBezTo>
                    <a:pt x="16" y="183"/>
                    <a:pt x="15" y="184"/>
                    <a:pt x="12" y="184"/>
                  </a:cubicBezTo>
                  <a:cubicBezTo>
                    <a:pt x="10" y="184"/>
                    <a:pt x="8" y="183"/>
                    <a:pt x="8" y="180"/>
                  </a:cubicBezTo>
                  <a:cubicBezTo>
                    <a:pt x="8" y="178"/>
                    <a:pt x="10" y="176"/>
                    <a:pt x="12" y="176"/>
                  </a:cubicBezTo>
                  <a:cubicBezTo>
                    <a:pt x="15"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46" name="Freeform 811"/>
            <p:cNvSpPr>
              <a:spLocks noEditPoints="1"/>
            </p:cNvSpPr>
            <p:nvPr/>
          </p:nvSpPr>
          <p:spPr bwMode="auto">
            <a:xfrm>
              <a:off x="2742" y="2133"/>
              <a:ext cx="3" cy="51"/>
            </a:xfrm>
            <a:custGeom>
              <a:avLst/>
              <a:gdLst>
                <a:gd name="T0" fmla="*/ 0 w 16"/>
                <a:gd name="T1" fmla="*/ 0 h 328"/>
                <a:gd name="T2" fmla="*/ 0 w 16"/>
                <a:gd name="T3" fmla="*/ 0 h 328"/>
                <a:gd name="T4" fmla="*/ 0 w 16"/>
                <a:gd name="T5" fmla="*/ 0 h 328"/>
                <a:gd name="T6" fmla="*/ 0 w 16"/>
                <a:gd name="T7" fmla="*/ 0 h 328"/>
                <a:gd name="T8" fmla="*/ 0 w 16"/>
                <a:gd name="T9" fmla="*/ 0 h 328"/>
                <a:gd name="T10" fmla="*/ 0 w 16"/>
                <a:gd name="T11" fmla="*/ 0 h 328"/>
                <a:gd name="T12" fmla="*/ 0 w 16"/>
                <a:gd name="T13" fmla="*/ 0 h 328"/>
                <a:gd name="T14" fmla="*/ 0 w 16"/>
                <a:gd name="T15" fmla="*/ 0 h 328"/>
                <a:gd name="T16" fmla="*/ 0 w 16"/>
                <a:gd name="T17" fmla="*/ 0 h 328"/>
                <a:gd name="T18" fmla="*/ 0 w 16"/>
                <a:gd name="T19" fmla="*/ 0 h 328"/>
                <a:gd name="T20" fmla="*/ 0 w 16"/>
                <a:gd name="T21" fmla="*/ 0 h 328"/>
                <a:gd name="T22" fmla="*/ 0 w 16"/>
                <a:gd name="T23" fmla="*/ 0 h 328"/>
                <a:gd name="T24" fmla="*/ 0 w 16"/>
                <a:gd name="T25" fmla="*/ 0 h 328"/>
                <a:gd name="T26" fmla="*/ 0 w 16"/>
                <a:gd name="T27" fmla="*/ 0 h 328"/>
                <a:gd name="T28" fmla="*/ 0 w 16"/>
                <a:gd name="T29" fmla="*/ 0 h 328"/>
                <a:gd name="T30" fmla="*/ 0 w 16"/>
                <a:gd name="T31" fmla="*/ 0 h 328"/>
                <a:gd name="T32" fmla="*/ 0 w 16"/>
                <a:gd name="T33" fmla="*/ 0 h 328"/>
                <a:gd name="T34" fmla="*/ 0 w 16"/>
                <a:gd name="T35" fmla="*/ 0 h 328"/>
                <a:gd name="T36" fmla="*/ 0 w 16"/>
                <a:gd name="T37" fmla="*/ 0 h 328"/>
                <a:gd name="T38" fmla="*/ 0 w 16"/>
                <a:gd name="T39" fmla="*/ 0 h 328"/>
                <a:gd name="T40" fmla="*/ 0 w 16"/>
                <a:gd name="T41" fmla="*/ 0 h 328"/>
                <a:gd name="T42" fmla="*/ 0 w 16"/>
                <a:gd name="T43" fmla="*/ 0 h 328"/>
                <a:gd name="T44" fmla="*/ 0 w 16"/>
                <a:gd name="T45" fmla="*/ 0 h 328"/>
                <a:gd name="T46" fmla="*/ 0 w 16"/>
                <a:gd name="T47" fmla="*/ 0 h 328"/>
                <a:gd name="T48" fmla="*/ 0 w 16"/>
                <a:gd name="T49" fmla="*/ 0 h 328"/>
                <a:gd name="T50" fmla="*/ 0 w 16"/>
                <a:gd name="T51" fmla="*/ 0 h 328"/>
                <a:gd name="T52" fmla="*/ 0 w 16"/>
                <a:gd name="T53" fmla="*/ 0 h 328"/>
                <a:gd name="T54" fmla="*/ 0 w 16"/>
                <a:gd name="T55" fmla="*/ 0 h 328"/>
                <a:gd name="T56" fmla="*/ 0 w 16"/>
                <a:gd name="T57" fmla="*/ 0 h 328"/>
                <a:gd name="T58" fmla="*/ 0 w 16"/>
                <a:gd name="T59" fmla="*/ 0 h 328"/>
                <a:gd name="T60" fmla="*/ 0 w 16"/>
                <a:gd name="T61" fmla="*/ 0 h 328"/>
                <a:gd name="T62" fmla="*/ 0 w 16"/>
                <a:gd name="T63" fmla="*/ 0 h 328"/>
                <a:gd name="T64" fmla="*/ 0 w 16"/>
                <a:gd name="T65" fmla="*/ 0 h 328"/>
                <a:gd name="T66" fmla="*/ 0 w 16"/>
                <a:gd name="T67" fmla="*/ 0 h 328"/>
                <a:gd name="T68" fmla="*/ 0 w 16"/>
                <a:gd name="T69" fmla="*/ 0 h 328"/>
                <a:gd name="T70" fmla="*/ 0 w 16"/>
                <a:gd name="T71" fmla="*/ 0 h 328"/>
                <a:gd name="T72" fmla="*/ 0 w 16"/>
                <a:gd name="T73" fmla="*/ 0 h 328"/>
                <a:gd name="T74" fmla="*/ 0 w 16"/>
                <a:gd name="T75" fmla="*/ 0 h 328"/>
                <a:gd name="T76" fmla="*/ 0 w 16"/>
                <a:gd name="T77" fmla="*/ 0 h 328"/>
                <a:gd name="T78" fmla="*/ 0 w 16"/>
                <a:gd name="T79" fmla="*/ 0 h 328"/>
                <a:gd name="T80" fmla="*/ 0 w 16"/>
                <a:gd name="T81" fmla="*/ 0 h 328"/>
                <a:gd name="T82" fmla="*/ 0 w 16"/>
                <a:gd name="T83" fmla="*/ 0 h 328"/>
                <a:gd name="T84" fmla="*/ 0 w 16"/>
                <a:gd name="T85" fmla="*/ 0 h 328"/>
                <a:gd name="T86" fmla="*/ 0 w 16"/>
                <a:gd name="T87" fmla="*/ 0 h 328"/>
                <a:gd name="T88" fmla="*/ 0 w 16"/>
                <a:gd name="T89" fmla="*/ 0 h 328"/>
                <a:gd name="T90" fmla="*/ 0 w 16"/>
                <a:gd name="T91" fmla="*/ 0 h 328"/>
                <a:gd name="T92" fmla="*/ 0 w 16"/>
                <a:gd name="T93" fmla="*/ 0 h 328"/>
                <a:gd name="T94" fmla="*/ 0 w 16"/>
                <a:gd name="T95" fmla="*/ 0 h 328"/>
                <a:gd name="T96" fmla="*/ 0 w 16"/>
                <a:gd name="T97" fmla="*/ 0 h 3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328"/>
                <a:gd name="T149" fmla="*/ 16 w 16"/>
                <a:gd name="T150" fmla="*/ 328 h 3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328">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8" y="20"/>
                  </a:moveTo>
                  <a:lnTo>
                    <a:pt x="8" y="20"/>
                  </a:lnTo>
                  <a:cubicBezTo>
                    <a:pt x="8" y="22"/>
                    <a:pt x="6" y="24"/>
                    <a:pt x="4" y="24"/>
                  </a:cubicBezTo>
                  <a:cubicBezTo>
                    <a:pt x="2" y="24"/>
                    <a:pt x="0" y="22"/>
                    <a:pt x="0" y="20"/>
                  </a:cubicBezTo>
                  <a:cubicBezTo>
                    <a:pt x="0" y="18"/>
                    <a:pt x="2" y="16"/>
                    <a:pt x="4" y="16"/>
                  </a:cubicBezTo>
                  <a:cubicBezTo>
                    <a:pt x="6" y="16"/>
                    <a:pt x="8" y="18"/>
                    <a:pt x="8" y="20"/>
                  </a:cubicBezTo>
                  <a:close/>
                  <a:moveTo>
                    <a:pt x="9" y="36"/>
                  </a:moveTo>
                  <a:lnTo>
                    <a:pt x="9" y="36"/>
                  </a:lnTo>
                  <a:cubicBezTo>
                    <a:pt x="9" y="38"/>
                    <a:pt x="7" y="40"/>
                    <a:pt x="5" y="40"/>
                  </a:cubicBezTo>
                  <a:cubicBezTo>
                    <a:pt x="2" y="40"/>
                    <a:pt x="1" y="38"/>
                    <a:pt x="1" y="36"/>
                  </a:cubicBezTo>
                  <a:cubicBezTo>
                    <a:pt x="1" y="34"/>
                    <a:pt x="2" y="32"/>
                    <a:pt x="5" y="32"/>
                  </a:cubicBezTo>
                  <a:cubicBezTo>
                    <a:pt x="7" y="32"/>
                    <a:pt x="9" y="34"/>
                    <a:pt x="9" y="36"/>
                  </a:cubicBezTo>
                  <a:close/>
                  <a:moveTo>
                    <a:pt x="9" y="52"/>
                  </a:moveTo>
                  <a:lnTo>
                    <a:pt x="9" y="52"/>
                  </a:lnTo>
                  <a:cubicBezTo>
                    <a:pt x="9" y="54"/>
                    <a:pt x="7" y="56"/>
                    <a:pt x="5" y="56"/>
                  </a:cubicBezTo>
                  <a:cubicBezTo>
                    <a:pt x="3" y="56"/>
                    <a:pt x="1" y="54"/>
                    <a:pt x="1" y="52"/>
                  </a:cubicBezTo>
                  <a:cubicBezTo>
                    <a:pt x="1" y="50"/>
                    <a:pt x="3" y="48"/>
                    <a:pt x="5" y="48"/>
                  </a:cubicBezTo>
                  <a:cubicBezTo>
                    <a:pt x="7" y="48"/>
                    <a:pt x="9" y="50"/>
                    <a:pt x="9" y="52"/>
                  </a:cubicBezTo>
                  <a:close/>
                  <a:moveTo>
                    <a:pt x="9" y="68"/>
                  </a:moveTo>
                  <a:lnTo>
                    <a:pt x="9" y="68"/>
                  </a:lnTo>
                  <a:cubicBezTo>
                    <a:pt x="9" y="70"/>
                    <a:pt x="8" y="72"/>
                    <a:pt x="5" y="72"/>
                  </a:cubicBezTo>
                  <a:cubicBezTo>
                    <a:pt x="3" y="72"/>
                    <a:pt x="1" y="70"/>
                    <a:pt x="1" y="68"/>
                  </a:cubicBezTo>
                  <a:cubicBezTo>
                    <a:pt x="1" y="66"/>
                    <a:pt x="3" y="64"/>
                    <a:pt x="5" y="64"/>
                  </a:cubicBezTo>
                  <a:cubicBezTo>
                    <a:pt x="8" y="64"/>
                    <a:pt x="9" y="66"/>
                    <a:pt x="9" y="68"/>
                  </a:cubicBezTo>
                  <a:close/>
                  <a:moveTo>
                    <a:pt x="10" y="84"/>
                  </a:moveTo>
                  <a:lnTo>
                    <a:pt x="10" y="84"/>
                  </a:lnTo>
                  <a:cubicBezTo>
                    <a:pt x="10" y="86"/>
                    <a:pt x="8" y="88"/>
                    <a:pt x="6" y="88"/>
                  </a:cubicBezTo>
                  <a:cubicBezTo>
                    <a:pt x="4" y="88"/>
                    <a:pt x="2" y="86"/>
                    <a:pt x="2" y="84"/>
                  </a:cubicBezTo>
                  <a:cubicBezTo>
                    <a:pt x="2" y="82"/>
                    <a:pt x="4" y="80"/>
                    <a:pt x="6" y="80"/>
                  </a:cubicBezTo>
                  <a:cubicBezTo>
                    <a:pt x="8" y="80"/>
                    <a:pt x="10" y="82"/>
                    <a:pt x="10" y="84"/>
                  </a:cubicBezTo>
                  <a:close/>
                  <a:moveTo>
                    <a:pt x="10" y="100"/>
                  </a:moveTo>
                  <a:lnTo>
                    <a:pt x="10" y="100"/>
                  </a:lnTo>
                  <a:cubicBezTo>
                    <a:pt x="10" y="102"/>
                    <a:pt x="8" y="104"/>
                    <a:pt x="6" y="104"/>
                  </a:cubicBezTo>
                  <a:cubicBezTo>
                    <a:pt x="4" y="104"/>
                    <a:pt x="2" y="102"/>
                    <a:pt x="2" y="100"/>
                  </a:cubicBezTo>
                  <a:cubicBezTo>
                    <a:pt x="2" y="98"/>
                    <a:pt x="4" y="96"/>
                    <a:pt x="6" y="96"/>
                  </a:cubicBezTo>
                  <a:cubicBezTo>
                    <a:pt x="8" y="96"/>
                    <a:pt x="10" y="98"/>
                    <a:pt x="10" y="100"/>
                  </a:cubicBezTo>
                  <a:close/>
                  <a:moveTo>
                    <a:pt x="11" y="116"/>
                  </a:moveTo>
                  <a:lnTo>
                    <a:pt x="11" y="116"/>
                  </a:lnTo>
                  <a:cubicBezTo>
                    <a:pt x="11" y="118"/>
                    <a:pt x="9" y="120"/>
                    <a:pt x="7" y="120"/>
                  </a:cubicBezTo>
                  <a:cubicBezTo>
                    <a:pt x="4" y="120"/>
                    <a:pt x="3" y="118"/>
                    <a:pt x="3" y="116"/>
                  </a:cubicBezTo>
                  <a:cubicBezTo>
                    <a:pt x="3" y="114"/>
                    <a:pt x="4" y="112"/>
                    <a:pt x="7" y="112"/>
                  </a:cubicBezTo>
                  <a:cubicBezTo>
                    <a:pt x="9" y="112"/>
                    <a:pt x="11" y="114"/>
                    <a:pt x="11" y="116"/>
                  </a:cubicBezTo>
                  <a:close/>
                  <a:moveTo>
                    <a:pt x="11" y="132"/>
                  </a:moveTo>
                  <a:lnTo>
                    <a:pt x="11" y="132"/>
                  </a:lnTo>
                  <a:cubicBezTo>
                    <a:pt x="11" y="134"/>
                    <a:pt x="9" y="136"/>
                    <a:pt x="7" y="136"/>
                  </a:cubicBezTo>
                  <a:cubicBezTo>
                    <a:pt x="5" y="136"/>
                    <a:pt x="3" y="134"/>
                    <a:pt x="3" y="132"/>
                  </a:cubicBezTo>
                  <a:cubicBezTo>
                    <a:pt x="3" y="130"/>
                    <a:pt x="5" y="128"/>
                    <a:pt x="7" y="128"/>
                  </a:cubicBezTo>
                  <a:cubicBezTo>
                    <a:pt x="9" y="128"/>
                    <a:pt x="11" y="130"/>
                    <a:pt x="11" y="132"/>
                  </a:cubicBezTo>
                  <a:close/>
                  <a:moveTo>
                    <a:pt x="11" y="148"/>
                  </a:moveTo>
                  <a:lnTo>
                    <a:pt x="11" y="148"/>
                  </a:lnTo>
                  <a:cubicBezTo>
                    <a:pt x="11" y="150"/>
                    <a:pt x="10" y="152"/>
                    <a:pt x="7" y="152"/>
                  </a:cubicBezTo>
                  <a:cubicBezTo>
                    <a:pt x="5" y="152"/>
                    <a:pt x="3" y="150"/>
                    <a:pt x="3" y="148"/>
                  </a:cubicBezTo>
                  <a:cubicBezTo>
                    <a:pt x="3" y="146"/>
                    <a:pt x="5" y="144"/>
                    <a:pt x="7" y="144"/>
                  </a:cubicBezTo>
                  <a:cubicBezTo>
                    <a:pt x="10" y="144"/>
                    <a:pt x="11" y="146"/>
                    <a:pt x="11" y="148"/>
                  </a:cubicBezTo>
                  <a:close/>
                  <a:moveTo>
                    <a:pt x="12" y="164"/>
                  </a:moveTo>
                  <a:lnTo>
                    <a:pt x="12" y="164"/>
                  </a:lnTo>
                  <a:cubicBezTo>
                    <a:pt x="12" y="166"/>
                    <a:pt x="10" y="168"/>
                    <a:pt x="8" y="168"/>
                  </a:cubicBezTo>
                  <a:cubicBezTo>
                    <a:pt x="6" y="168"/>
                    <a:pt x="4" y="166"/>
                    <a:pt x="4" y="164"/>
                  </a:cubicBezTo>
                  <a:cubicBezTo>
                    <a:pt x="4" y="162"/>
                    <a:pt x="6" y="160"/>
                    <a:pt x="8" y="160"/>
                  </a:cubicBezTo>
                  <a:cubicBezTo>
                    <a:pt x="10" y="160"/>
                    <a:pt x="12" y="162"/>
                    <a:pt x="12" y="164"/>
                  </a:cubicBezTo>
                  <a:close/>
                  <a:moveTo>
                    <a:pt x="12" y="180"/>
                  </a:moveTo>
                  <a:lnTo>
                    <a:pt x="12" y="180"/>
                  </a:lnTo>
                  <a:cubicBezTo>
                    <a:pt x="12" y="182"/>
                    <a:pt x="11" y="184"/>
                    <a:pt x="8" y="184"/>
                  </a:cubicBezTo>
                  <a:cubicBezTo>
                    <a:pt x="6" y="184"/>
                    <a:pt x="4" y="182"/>
                    <a:pt x="4" y="180"/>
                  </a:cubicBezTo>
                  <a:cubicBezTo>
                    <a:pt x="4" y="178"/>
                    <a:pt x="6" y="176"/>
                    <a:pt x="8" y="176"/>
                  </a:cubicBezTo>
                  <a:cubicBezTo>
                    <a:pt x="11" y="176"/>
                    <a:pt x="12" y="178"/>
                    <a:pt x="12" y="180"/>
                  </a:cubicBezTo>
                  <a:close/>
                  <a:moveTo>
                    <a:pt x="13" y="196"/>
                  </a:moveTo>
                  <a:lnTo>
                    <a:pt x="13" y="196"/>
                  </a:lnTo>
                  <a:cubicBezTo>
                    <a:pt x="13" y="198"/>
                    <a:pt x="11" y="200"/>
                    <a:pt x="9" y="200"/>
                  </a:cubicBezTo>
                  <a:cubicBezTo>
                    <a:pt x="7" y="200"/>
                    <a:pt x="5" y="198"/>
                    <a:pt x="5" y="196"/>
                  </a:cubicBezTo>
                  <a:cubicBezTo>
                    <a:pt x="5" y="194"/>
                    <a:pt x="7" y="192"/>
                    <a:pt x="9" y="192"/>
                  </a:cubicBezTo>
                  <a:cubicBezTo>
                    <a:pt x="11" y="192"/>
                    <a:pt x="13" y="194"/>
                    <a:pt x="13" y="196"/>
                  </a:cubicBezTo>
                  <a:close/>
                  <a:moveTo>
                    <a:pt x="13" y="212"/>
                  </a:moveTo>
                  <a:lnTo>
                    <a:pt x="13" y="212"/>
                  </a:lnTo>
                  <a:cubicBezTo>
                    <a:pt x="13" y="214"/>
                    <a:pt x="11" y="216"/>
                    <a:pt x="9" y="216"/>
                  </a:cubicBezTo>
                  <a:cubicBezTo>
                    <a:pt x="7" y="216"/>
                    <a:pt x="5" y="214"/>
                    <a:pt x="5" y="212"/>
                  </a:cubicBezTo>
                  <a:cubicBezTo>
                    <a:pt x="5" y="210"/>
                    <a:pt x="7" y="208"/>
                    <a:pt x="9" y="208"/>
                  </a:cubicBezTo>
                  <a:cubicBezTo>
                    <a:pt x="11" y="208"/>
                    <a:pt x="13" y="210"/>
                    <a:pt x="13" y="212"/>
                  </a:cubicBezTo>
                  <a:close/>
                  <a:moveTo>
                    <a:pt x="14" y="228"/>
                  </a:moveTo>
                  <a:lnTo>
                    <a:pt x="14" y="228"/>
                  </a:lnTo>
                  <a:cubicBezTo>
                    <a:pt x="14" y="230"/>
                    <a:pt x="12" y="232"/>
                    <a:pt x="10" y="232"/>
                  </a:cubicBezTo>
                  <a:cubicBezTo>
                    <a:pt x="7" y="232"/>
                    <a:pt x="6" y="230"/>
                    <a:pt x="6" y="228"/>
                  </a:cubicBezTo>
                  <a:cubicBezTo>
                    <a:pt x="6" y="226"/>
                    <a:pt x="7" y="224"/>
                    <a:pt x="10" y="224"/>
                  </a:cubicBezTo>
                  <a:cubicBezTo>
                    <a:pt x="12" y="224"/>
                    <a:pt x="14" y="226"/>
                    <a:pt x="14" y="228"/>
                  </a:cubicBezTo>
                  <a:close/>
                  <a:moveTo>
                    <a:pt x="14" y="244"/>
                  </a:moveTo>
                  <a:lnTo>
                    <a:pt x="14" y="244"/>
                  </a:lnTo>
                  <a:cubicBezTo>
                    <a:pt x="14" y="246"/>
                    <a:pt x="12" y="248"/>
                    <a:pt x="10" y="248"/>
                  </a:cubicBezTo>
                  <a:cubicBezTo>
                    <a:pt x="8" y="248"/>
                    <a:pt x="6" y="246"/>
                    <a:pt x="6" y="244"/>
                  </a:cubicBezTo>
                  <a:cubicBezTo>
                    <a:pt x="6" y="242"/>
                    <a:pt x="8" y="240"/>
                    <a:pt x="10" y="240"/>
                  </a:cubicBezTo>
                  <a:cubicBezTo>
                    <a:pt x="12" y="240"/>
                    <a:pt x="14" y="242"/>
                    <a:pt x="14" y="244"/>
                  </a:cubicBezTo>
                  <a:close/>
                  <a:moveTo>
                    <a:pt x="14" y="260"/>
                  </a:moveTo>
                  <a:lnTo>
                    <a:pt x="14" y="260"/>
                  </a:lnTo>
                  <a:cubicBezTo>
                    <a:pt x="14" y="262"/>
                    <a:pt x="13" y="264"/>
                    <a:pt x="10" y="264"/>
                  </a:cubicBezTo>
                  <a:cubicBezTo>
                    <a:pt x="8" y="264"/>
                    <a:pt x="6" y="262"/>
                    <a:pt x="6" y="260"/>
                  </a:cubicBezTo>
                  <a:cubicBezTo>
                    <a:pt x="6" y="258"/>
                    <a:pt x="8" y="256"/>
                    <a:pt x="10" y="256"/>
                  </a:cubicBezTo>
                  <a:cubicBezTo>
                    <a:pt x="13" y="256"/>
                    <a:pt x="14" y="258"/>
                    <a:pt x="14" y="260"/>
                  </a:cubicBezTo>
                  <a:close/>
                  <a:moveTo>
                    <a:pt x="15" y="276"/>
                  </a:moveTo>
                  <a:lnTo>
                    <a:pt x="15" y="276"/>
                  </a:lnTo>
                  <a:cubicBezTo>
                    <a:pt x="15" y="278"/>
                    <a:pt x="13" y="280"/>
                    <a:pt x="11" y="280"/>
                  </a:cubicBezTo>
                  <a:cubicBezTo>
                    <a:pt x="9" y="280"/>
                    <a:pt x="7" y="278"/>
                    <a:pt x="7" y="276"/>
                  </a:cubicBezTo>
                  <a:cubicBezTo>
                    <a:pt x="7" y="274"/>
                    <a:pt x="9" y="272"/>
                    <a:pt x="11" y="272"/>
                  </a:cubicBezTo>
                  <a:cubicBezTo>
                    <a:pt x="13" y="272"/>
                    <a:pt x="15" y="274"/>
                    <a:pt x="15" y="276"/>
                  </a:cubicBezTo>
                  <a:close/>
                  <a:moveTo>
                    <a:pt x="15" y="292"/>
                  </a:moveTo>
                  <a:lnTo>
                    <a:pt x="15" y="292"/>
                  </a:lnTo>
                  <a:cubicBezTo>
                    <a:pt x="15" y="294"/>
                    <a:pt x="13" y="296"/>
                    <a:pt x="11" y="296"/>
                  </a:cubicBezTo>
                  <a:cubicBezTo>
                    <a:pt x="9" y="296"/>
                    <a:pt x="7" y="294"/>
                    <a:pt x="7" y="292"/>
                  </a:cubicBezTo>
                  <a:cubicBezTo>
                    <a:pt x="7" y="290"/>
                    <a:pt x="9" y="288"/>
                    <a:pt x="11" y="288"/>
                  </a:cubicBezTo>
                  <a:cubicBezTo>
                    <a:pt x="13" y="288"/>
                    <a:pt x="15" y="290"/>
                    <a:pt x="15" y="292"/>
                  </a:cubicBezTo>
                  <a:close/>
                  <a:moveTo>
                    <a:pt x="16" y="308"/>
                  </a:moveTo>
                  <a:lnTo>
                    <a:pt x="16" y="308"/>
                  </a:lnTo>
                  <a:cubicBezTo>
                    <a:pt x="16" y="310"/>
                    <a:pt x="14" y="312"/>
                    <a:pt x="12" y="312"/>
                  </a:cubicBezTo>
                  <a:cubicBezTo>
                    <a:pt x="9" y="312"/>
                    <a:pt x="8" y="310"/>
                    <a:pt x="8" y="308"/>
                  </a:cubicBezTo>
                  <a:cubicBezTo>
                    <a:pt x="8" y="306"/>
                    <a:pt x="9" y="304"/>
                    <a:pt x="12" y="304"/>
                  </a:cubicBezTo>
                  <a:cubicBezTo>
                    <a:pt x="14" y="304"/>
                    <a:pt x="16" y="306"/>
                    <a:pt x="16" y="308"/>
                  </a:cubicBezTo>
                  <a:close/>
                  <a:moveTo>
                    <a:pt x="16" y="324"/>
                  </a:moveTo>
                  <a:lnTo>
                    <a:pt x="16" y="324"/>
                  </a:lnTo>
                  <a:cubicBezTo>
                    <a:pt x="16" y="326"/>
                    <a:pt x="14" y="328"/>
                    <a:pt x="12" y="328"/>
                  </a:cubicBezTo>
                  <a:cubicBezTo>
                    <a:pt x="10" y="328"/>
                    <a:pt x="8" y="326"/>
                    <a:pt x="8" y="324"/>
                  </a:cubicBezTo>
                  <a:cubicBezTo>
                    <a:pt x="8" y="322"/>
                    <a:pt x="10" y="320"/>
                    <a:pt x="12" y="320"/>
                  </a:cubicBezTo>
                  <a:cubicBezTo>
                    <a:pt x="14" y="320"/>
                    <a:pt x="16" y="322"/>
                    <a:pt x="16" y="32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47" name="Freeform 812"/>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048" name="Freeform 813"/>
            <p:cNvSpPr>
              <a:spLocks noEditPoints="1"/>
            </p:cNvSpPr>
            <p:nvPr/>
          </p:nvSpPr>
          <p:spPr bwMode="auto">
            <a:xfrm>
              <a:off x="963" y="2913"/>
              <a:ext cx="2" cy="36"/>
            </a:xfrm>
            <a:custGeom>
              <a:avLst/>
              <a:gdLst>
                <a:gd name="T0" fmla="*/ 0 w 16"/>
                <a:gd name="T1" fmla="*/ 0 h 232"/>
                <a:gd name="T2" fmla="*/ 0 w 16"/>
                <a:gd name="T3" fmla="*/ 0 h 232"/>
                <a:gd name="T4" fmla="*/ 0 w 16"/>
                <a:gd name="T5" fmla="*/ 0 h 232"/>
                <a:gd name="T6" fmla="*/ 0 w 16"/>
                <a:gd name="T7" fmla="*/ 0 h 232"/>
                <a:gd name="T8" fmla="*/ 0 w 16"/>
                <a:gd name="T9" fmla="*/ 0 h 232"/>
                <a:gd name="T10" fmla="*/ 0 w 16"/>
                <a:gd name="T11" fmla="*/ 0 h 232"/>
                <a:gd name="T12" fmla="*/ 0 w 16"/>
                <a:gd name="T13" fmla="*/ 0 h 232"/>
                <a:gd name="T14" fmla="*/ 0 w 16"/>
                <a:gd name="T15" fmla="*/ 0 h 232"/>
                <a:gd name="T16" fmla="*/ 0 w 16"/>
                <a:gd name="T17" fmla="*/ 0 h 232"/>
                <a:gd name="T18" fmla="*/ 0 w 16"/>
                <a:gd name="T19" fmla="*/ 0 h 232"/>
                <a:gd name="T20" fmla="*/ 0 w 16"/>
                <a:gd name="T21" fmla="*/ 0 h 232"/>
                <a:gd name="T22" fmla="*/ 0 w 16"/>
                <a:gd name="T23" fmla="*/ 0 h 232"/>
                <a:gd name="T24" fmla="*/ 0 w 16"/>
                <a:gd name="T25" fmla="*/ 0 h 232"/>
                <a:gd name="T26" fmla="*/ 0 w 16"/>
                <a:gd name="T27" fmla="*/ 0 h 232"/>
                <a:gd name="T28" fmla="*/ 0 w 16"/>
                <a:gd name="T29" fmla="*/ 0 h 232"/>
                <a:gd name="T30" fmla="*/ 0 w 16"/>
                <a:gd name="T31" fmla="*/ 0 h 232"/>
                <a:gd name="T32" fmla="*/ 0 w 16"/>
                <a:gd name="T33" fmla="*/ 0 h 232"/>
                <a:gd name="T34" fmla="*/ 0 w 16"/>
                <a:gd name="T35" fmla="*/ 0 h 232"/>
                <a:gd name="T36" fmla="*/ 0 w 16"/>
                <a:gd name="T37" fmla="*/ 0 h 232"/>
                <a:gd name="T38" fmla="*/ 0 w 16"/>
                <a:gd name="T39" fmla="*/ 0 h 232"/>
                <a:gd name="T40" fmla="*/ 0 w 16"/>
                <a:gd name="T41" fmla="*/ 0 h 232"/>
                <a:gd name="T42" fmla="*/ 0 w 16"/>
                <a:gd name="T43" fmla="*/ 0 h 232"/>
                <a:gd name="T44" fmla="*/ 0 w 16"/>
                <a:gd name="T45" fmla="*/ 0 h 232"/>
                <a:gd name="T46" fmla="*/ 0 w 16"/>
                <a:gd name="T47" fmla="*/ 0 h 232"/>
                <a:gd name="T48" fmla="*/ 0 w 16"/>
                <a:gd name="T49" fmla="*/ 0 h 232"/>
                <a:gd name="T50" fmla="*/ 0 w 16"/>
                <a:gd name="T51" fmla="*/ 0 h 232"/>
                <a:gd name="T52" fmla="*/ 0 w 16"/>
                <a:gd name="T53" fmla="*/ 0 h 232"/>
                <a:gd name="T54" fmla="*/ 0 w 16"/>
                <a:gd name="T55" fmla="*/ 0 h 232"/>
                <a:gd name="T56" fmla="*/ 0 w 16"/>
                <a:gd name="T57" fmla="*/ 0 h 232"/>
                <a:gd name="T58" fmla="*/ 0 w 16"/>
                <a:gd name="T59" fmla="*/ 0 h 232"/>
                <a:gd name="T60" fmla="*/ 0 w 16"/>
                <a:gd name="T61" fmla="*/ 0 h 232"/>
                <a:gd name="T62" fmla="*/ 0 w 16"/>
                <a:gd name="T63" fmla="*/ 0 h 232"/>
                <a:gd name="T64" fmla="*/ 0 w 16"/>
                <a:gd name="T65" fmla="*/ 0 h 232"/>
                <a:gd name="T66" fmla="*/ 0 w 16"/>
                <a:gd name="T67" fmla="*/ 0 h 232"/>
                <a:gd name="T68" fmla="*/ 0 w 16"/>
                <a:gd name="T69" fmla="*/ 0 h 232"/>
                <a:gd name="T70" fmla="*/ 0 w 16"/>
                <a:gd name="T71" fmla="*/ 0 h 232"/>
                <a:gd name="T72" fmla="*/ 0 w 16"/>
                <a:gd name="T73" fmla="*/ 0 h 232"/>
                <a:gd name="T74" fmla="*/ 0 w 16"/>
                <a:gd name="T75" fmla="*/ 0 h 232"/>
                <a:gd name="T76" fmla="*/ 0 w 16"/>
                <a:gd name="T77" fmla="*/ 0 h 232"/>
                <a:gd name="T78" fmla="*/ 0 w 16"/>
                <a:gd name="T79" fmla="*/ 0 h 232"/>
                <a:gd name="T80" fmla="*/ 0 w 16"/>
                <a:gd name="T81" fmla="*/ 0 h 232"/>
                <a:gd name="T82" fmla="*/ 0 w 16"/>
                <a:gd name="T83" fmla="*/ 0 h 232"/>
                <a:gd name="T84" fmla="*/ 0 w 16"/>
                <a:gd name="T85" fmla="*/ 0 h 232"/>
                <a:gd name="T86" fmla="*/ 0 w 16"/>
                <a:gd name="T87" fmla="*/ 0 h 232"/>
                <a:gd name="T88" fmla="*/ 0 w 16"/>
                <a:gd name="T89" fmla="*/ 0 h 232"/>
                <a:gd name="T90" fmla="*/ 0 w 16"/>
                <a:gd name="T91" fmla="*/ 0 h 232"/>
                <a:gd name="T92" fmla="*/ 0 w 16"/>
                <a:gd name="T93" fmla="*/ 0 h 232"/>
                <a:gd name="T94" fmla="*/ 0 w 16"/>
                <a:gd name="T95" fmla="*/ 0 h 232"/>
                <a:gd name="T96" fmla="*/ 0 w 16"/>
                <a:gd name="T97" fmla="*/ 0 h 232"/>
                <a:gd name="T98" fmla="*/ 0 w 16"/>
                <a:gd name="T99" fmla="*/ 0 h 232"/>
                <a:gd name="T100" fmla="*/ 0 w 16"/>
                <a:gd name="T101" fmla="*/ 0 h 232"/>
                <a:gd name="T102" fmla="*/ 0 w 16"/>
                <a:gd name="T103" fmla="*/ 0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
                <a:gd name="T157" fmla="*/ 0 h 232"/>
                <a:gd name="T158" fmla="*/ 16 w 16"/>
                <a:gd name="T159" fmla="*/ 232 h 2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 h="23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9" y="36"/>
                  </a:moveTo>
                  <a:lnTo>
                    <a:pt x="9" y="36"/>
                  </a:lnTo>
                  <a:cubicBezTo>
                    <a:pt x="9" y="38"/>
                    <a:pt x="8" y="40"/>
                    <a:pt x="5" y="40"/>
                  </a:cubicBezTo>
                  <a:cubicBezTo>
                    <a:pt x="3" y="40"/>
                    <a:pt x="1" y="38"/>
                    <a:pt x="1" y="36"/>
                  </a:cubicBezTo>
                  <a:cubicBezTo>
                    <a:pt x="1" y="34"/>
                    <a:pt x="3" y="32"/>
                    <a:pt x="5" y="32"/>
                  </a:cubicBezTo>
                  <a:cubicBezTo>
                    <a:pt x="8"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2" y="100"/>
                  </a:moveTo>
                  <a:lnTo>
                    <a:pt x="12" y="100"/>
                  </a:lnTo>
                  <a:cubicBezTo>
                    <a:pt x="12" y="102"/>
                    <a:pt x="10" y="104"/>
                    <a:pt x="8" y="104"/>
                  </a:cubicBezTo>
                  <a:cubicBezTo>
                    <a:pt x="5" y="104"/>
                    <a:pt x="4" y="102"/>
                    <a:pt x="4" y="100"/>
                  </a:cubicBezTo>
                  <a:cubicBezTo>
                    <a:pt x="4" y="98"/>
                    <a:pt x="5" y="96"/>
                    <a:pt x="8" y="96"/>
                  </a:cubicBezTo>
                  <a:cubicBezTo>
                    <a:pt x="10" y="96"/>
                    <a:pt x="12" y="98"/>
                    <a:pt x="12" y="100"/>
                  </a:cubicBezTo>
                  <a:close/>
                  <a:moveTo>
                    <a:pt x="12" y="116"/>
                  </a:moveTo>
                  <a:lnTo>
                    <a:pt x="12" y="116"/>
                  </a:lnTo>
                  <a:cubicBezTo>
                    <a:pt x="12" y="118"/>
                    <a:pt x="10" y="120"/>
                    <a:pt x="8" y="120"/>
                  </a:cubicBezTo>
                  <a:cubicBezTo>
                    <a:pt x="6" y="120"/>
                    <a:pt x="4" y="118"/>
                    <a:pt x="4" y="116"/>
                  </a:cubicBezTo>
                  <a:cubicBezTo>
                    <a:pt x="4" y="114"/>
                    <a:pt x="6" y="112"/>
                    <a:pt x="8" y="112"/>
                  </a:cubicBezTo>
                  <a:cubicBezTo>
                    <a:pt x="10" y="112"/>
                    <a:pt x="12" y="114"/>
                    <a:pt x="12" y="116"/>
                  </a:cubicBezTo>
                  <a:close/>
                  <a:moveTo>
                    <a:pt x="13" y="132"/>
                  </a:moveTo>
                  <a:lnTo>
                    <a:pt x="13" y="132"/>
                  </a:lnTo>
                  <a:cubicBezTo>
                    <a:pt x="13" y="134"/>
                    <a:pt x="11" y="136"/>
                    <a:pt x="9" y="136"/>
                  </a:cubicBezTo>
                  <a:cubicBezTo>
                    <a:pt x="7" y="136"/>
                    <a:pt x="5" y="134"/>
                    <a:pt x="5" y="132"/>
                  </a:cubicBezTo>
                  <a:cubicBezTo>
                    <a:pt x="5" y="130"/>
                    <a:pt x="7" y="128"/>
                    <a:pt x="9" y="128"/>
                  </a:cubicBezTo>
                  <a:cubicBezTo>
                    <a:pt x="11" y="128"/>
                    <a:pt x="13" y="130"/>
                    <a:pt x="13" y="132"/>
                  </a:cubicBezTo>
                  <a:close/>
                  <a:moveTo>
                    <a:pt x="13" y="148"/>
                  </a:moveTo>
                  <a:lnTo>
                    <a:pt x="13" y="148"/>
                  </a:lnTo>
                  <a:cubicBezTo>
                    <a:pt x="13" y="150"/>
                    <a:pt x="12" y="152"/>
                    <a:pt x="9" y="152"/>
                  </a:cubicBezTo>
                  <a:cubicBezTo>
                    <a:pt x="7" y="152"/>
                    <a:pt x="5" y="150"/>
                    <a:pt x="5" y="148"/>
                  </a:cubicBezTo>
                  <a:cubicBezTo>
                    <a:pt x="5" y="146"/>
                    <a:pt x="7" y="144"/>
                    <a:pt x="9" y="144"/>
                  </a:cubicBezTo>
                  <a:cubicBezTo>
                    <a:pt x="12" y="144"/>
                    <a:pt x="13" y="146"/>
                    <a:pt x="13" y="148"/>
                  </a:cubicBezTo>
                  <a:close/>
                  <a:moveTo>
                    <a:pt x="14" y="164"/>
                  </a:moveTo>
                  <a:lnTo>
                    <a:pt x="14" y="164"/>
                  </a:lnTo>
                  <a:cubicBezTo>
                    <a:pt x="14" y="166"/>
                    <a:pt x="12" y="168"/>
                    <a:pt x="10" y="168"/>
                  </a:cubicBezTo>
                  <a:cubicBezTo>
                    <a:pt x="8" y="168"/>
                    <a:pt x="6" y="166"/>
                    <a:pt x="6" y="164"/>
                  </a:cubicBezTo>
                  <a:cubicBezTo>
                    <a:pt x="6" y="162"/>
                    <a:pt x="8" y="160"/>
                    <a:pt x="10" y="160"/>
                  </a:cubicBezTo>
                  <a:cubicBezTo>
                    <a:pt x="12" y="160"/>
                    <a:pt x="14" y="162"/>
                    <a:pt x="14" y="164"/>
                  </a:cubicBezTo>
                  <a:close/>
                  <a:moveTo>
                    <a:pt x="15" y="180"/>
                  </a:moveTo>
                  <a:lnTo>
                    <a:pt x="15" y="180"/>
                  </a:lnTo>
                  <a:cubicBezTo>
                    <a:pt x="15" y="182"/>
                    <a:pt x="13" y="184"/>
                    <a:pt x="11" y="184"/>
                  </a:cubicBezTo>
                  <a:cubicBezTo>
                    <a:pt x="8" y="184"/>
                    <a:pt x="7" y="182"/>
                    <a:pt x="7" y="180"/>
                  </a:cubicBezTo>
                  <a:cubicBezTo>
                    <a:pt x="7" y="178"/>
                    <a:pt x="8" y="176"/>
                    <a:pt x="11" y="176"/>
                  </a:cubicBezTo>
                  <a:cubicBezTo>
                    <a:pt x="13" y="176"/>
                    <a:pt x="15" y="178"/>
                    <a:pt x="15" y="180"/>
                  </a:cubicBezTo>
                  <a:close/>
                  <a:moveTo>
                    <a:pt x="15" y="196"/>
                  </a:moveTo>
                  <a:lnTo>
                    <a:pt x="15" y="196"/>
                  </a:lnTo>
                  <a:cubicBezTo>
                    <a:pt x="15" y="198"/>
                    <a:pt x="13" y="200"/>
                    <a:pt x="11" y="200"/>
                  </a:cubicBezTo>
                  <a:cubicBezTo>
                    <a:pt x="9" y="200"/>
                    <a:pt x="7" y="198"/>
                    <a:pt x="7" y="196"/>
                  </a:cubicBezTo>
                  <a:cubicBezTo>
                    <a:pt x="7" y="194"/>
                    <a:pt x="9" y="192"/>
                    <a:pt x="11" y="192"/>
                  </a:cubicBezTo>
                  <a:cubicBezTo>
                    <a:pt x="13" y="192"/>
                    <a:pt x="15" y="194"/>
                    <a:pt x="15" y="196"/>
                  </a:cubicBezTo>
                  <a:close/>
                  <a:moveTo>
                    <a:pt x="16" y="212"/>
                  </a:moveTo>
                  <a:lnTo>
                    <a:pt x="16" y="212"/>
                  </a:lnTo>
                  <a:cubicBezTo>
                    <a:pt x="16" y="214"/>
                    <a:pt x="14" y="216"/>
                    <a:pt x="12" y="216"/>
                  </a:cubicBezTo>
                  <a:cubicBezTo>
                    <a:pt x="10" y="216"/>
                    <a:pt x="8" y="214"/>
                    <a:pt x="8" y="212"/>
                  </a:cubicBezTo>
                  <a:cubicBezTo>
                    <a:pt x="8" y="210"/>
                    <a:pt x="10" y="208"/>
                    <a:pt x="12" y="208"/>
                  </a:cubicBezTo>
                  <a:cubicBezTo>
                    <a:pt x="14" y="208"/>
                    <a:pt x="16" y="210"/>
                    <a:pt x="16" y="212"/>
                  </a:cubicBezTo>
                  <a:close/>
                  <a:moveTo>
                    <a:pt x="16" y="228"/>
                  </a:moveTo>
                  <a:lnTo>
                    <a:pt x="16" y="228"/>
                  </a:lnTo>
                  <a:cubicBezTo>
                    <a:pt x="16" y="230"/>
                    <a:pt x="15" y="232"/>
                    <a:pt x="12" y="232"/>
                  </a:cubicBezTo>
                  <a:cubicBezTo>
                    <a:pt x="10" y="232"/>
                    <a:pt x="8" y="230"/>
                    <a:pt x="8" y="228"/>
                  </a:cubicBezTo>
                  <a:cubicBezTo>
                    <a:pt x="8" y="226"/>
                    <a:pt x="10" y="224"/>
                    <a:pt x="12" y="224"/>
                  </a:cubicBezTo>
                  <a:cubicBezTo>
                    <a:pt x="15" y="224"/>
                    <a:pt x="16" y="226"/>
                    <a:pt x="16" y="22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49" name="Oval 814"/>
            <p:cNvSpPr>
              <a:spLocks noChangeArrowheads="1"/>
            </p:cNvSpPr>
            <p:nvPr/>
          </p:nvSpPr>
          <p:spPr bwMode="auto">
            <a:xfrm>
              <a:off x="1226" y="2674"/>
              <a:ext cx="12" cy="12"/>
            </a:xfrm>
            <a:prstGeom prst="ellipse">
              <a:avLst/>
            </a:prstGeom>
            <a:solidFill>
              <a:srgbClr val="000000"/>
            </a:solidFill>
            <a:ln w="0">
              <a:solidFill>
                <a:srgbClr val="000000"/>
              </a:solidFill>
              <a:round/>
              <a:headEnd/>
              <a:tailEnd/>
            </a:ln>
          </p:spPr>
          <p:txBody>
            <a:bodyPr/>
            <a:lstStyle/>
            <a:p>
              <a:endParaRPr lang="en-US"/>
            </a:p>
          </p:txBody>
        </p:sp>
        <p:sp>
          <p:nvSpPr>
            <p:cNvPr id="43050" name="Freeform 815"/>
            <p:cNvSpPr>
              <a:spLocks noEditPoints="1"/>
            </p:cNvSpPr>
            <p:nvPr/>
          </p:nvSpPr>
          <p:spPr bwMode="auto">
            <a:xfrm>
              <a:off x="1614" y="2436"/>
              <a:ext cx="2" cy="17"/>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0" y="100"/>
                  </a:moveTo>
                  <a:lnTo>
                    <a:pt x="0" y="100"/>
                  </a:lnTo>
                  <a:cubicBezTo>
                    <a:pt x="0" y="98"/>
                    <a:pt x="2" y="96"/>
                    <a:pt x="4" y="96"/>
                  </a:cubicBezTo>
                  <a:cubicBezTo>
                    <a:pt x="6" y="96"/>
                    <a:pt x="8" y="98"/>
                    <a:pt x="8" y="100"/>
                  </a:cubicBezTo>
                  <a:cubicBezTo>
                    <a:pt x="8" y="102"/>
                    <a:pt x="6" y="104"/>
                    <a:pt x="4" y="104"/>
                  </a:cubicBezTo>
                  <a:cubicBezTo>
                    <a:pt x="2" y="104"/>
                    <a:pt x="0" y="102"/>
                    <a:pt x="0" y="100"/>
                  </a:cubicBezTo>
                  <a:close/>
                  <a:moveTo>
                    <a:pt x="1" y="84"/>
                  </a:moveTo>
                  <a:lnTo>
                    <a:pt x="1" y="84"/>
                  </a:lnTo>
                  <a:cubicBezTo>
                    <a:pt x="1" y="82"/>
                    <a:pt x="3" y="80"/>
                    <a:pt x="5" y="80"/>
                  </a:cubicBezTo>
                  <a:cubicBezTo>
                    <a:pt x="7" y="80"/>
                    <a:pt x="9" y="82"/>
                    <a:pt x="9" y="84"/>
                  </a:cubicBezTo>
                  <a:cubicBezTo>
                    <a:pt x="9" y="86"/>
                    <a:pt x="7" y="88"/>
                    <a:pt x="5" y="88"/>
                  </a:cubicBezTo>
                  <a:cubicBezTo>
                    <a:pt x="3" y="88"/>
                    <a:pt x="1" y="86"/>
                    <a:pt x="1" y="84"/>
                  </a:cubicBezTo>
                  <a:close/>
                  <a:moveTo>
                    <a:pt x="2" y="68"/>
                  </a:moveTo>
                  <a:lnTo>
                    <a:pt x="2" y="68"/>
                  </a:lnTo>
                  <a:cubicBezTo>
                    <a:pt x="2" y="66"/>
                    <a:pt x="4" y="64"/>
                    <a:pt x="6" y="64"/>
                  </a:cubicBezTo>
                  <a:cubicBezTo>
                    <a:pt x="8" y="64"/>
                    <a:pt x="10" y="66"/>
                    <a:pt x="10" y="68"/>
                  </a:cubicBezTo>
                  <a:cubicBezTo>
                    <a:pt x="10" y="70"/>
                    <a:pt x="8" y="72"/>
                    <a:pt x="6" y="72"/>
                  </a:cubicBezTo>
                  <a:cubicBezTo>
                    <a:pt x="4" y="72"/>
                    <a:pt x="2" y="70"/>
                    <a:pt x="2" y="68"/>
                  </a:cubicBezTo>
                  <a:close/>
                  <a:moveTo>
                    <a:pt x="3" y="52"/>
                  </a:moveTo>
                  <a:lnTo>
                    <a:pt x="3" y="52"/>
                  </a:lnTo>
                  <a:cubicBezTo>
                    <a:pt x="3" y="50"/>
                    <a:pt x="5" y="48"/>
                    <a:pt x="7" y="48"/>
                  </a:cubicBezTo>
                  <a:cubicBezTo>
                    <a:pt x="10" y="48"/>
                    <a:pt x="11" y="50"/>
                    <a:pt x="11" y="52"/>
                  </a:cubicBezTo>
                  <a:cubicBezTo>
                    <a:pt x="11" y="54"/>
                    <a:pt x="10" y="56"/>
                    <a:pt x="7" y="56"/>
                  </a:cubicBezTo>
                  <a:cubicBezTo>
                    <a:pt x="5" y="56"/>
                    <a:pt x="3" y="54"/>
                    <a:pt x="3" y="52"/>
                  </a:cubicBezTo>
                  <a:close/>
                  <a:moveTo>
                    <a:pt x="5" y="36"/>
                  </a:moveTo>
                  <a:lnTo>
                    <a:pt x="5" y="36"/>
                  </a:lnTo>
                  <a:cubicBezTo>
                    <a:pt x="5" y="34"/>
                    <a:pt x="7" y="32"/>
                    <a:pt x="9" y="32"/>
                  </a:cubicBezTo>
                  <a:cubicBezTo>
                    <a:pt x="11" y="32"/>
                    <a:pt x="13" y="34"/>
                    <a:pt x="13" y="36"/>
                  </a:cubicBezTo>
                  <a:cubicBezTo>
                    <a:pt x="13" y="38"/>
                    <a:pt x="11" y="40"/>
                    <a:pt x="9" y="40"/>
                  </a:cubicBezTo>
                  <a:cubicBezTo>
                    <a:pt x="7" y="40"/>
                    <a:pt x="5" y="38"/>
                    <a:pt x="5" y="36"/>
                  </a:cubicBezTo>
                  <a:close/>
                  <a:moveTo>
                    <a:pt x="6" y="20"/>
                  </a:moveTo>
                  <a:lnTo>
                    <a:pt x="6" y="20"/>
                  </a:lnTo>
                  <a:cubicBezTo>
                    <a:pt x="6" y="18"/>
                    <a:pt x="8" y="16"/>
                    <a:pt x="10" y="16"/>
                  </a:cubicBezTo>
                  <a:cubicBezTo>
                    <a:pt x="12" y="16"/>
                    <a:pt x="14" y="18"/>
                    <a:pt x="14" y="20"/>
                  </a:cubicBezTo>
                  <a:cubicBezTo>
                    <a:pt x="14" y="22"/>
                    <a:pt x="12" y="24"/>
                    <a:pt x="10" y="24"/>
                  </a:cubicBezTo>
                  <a:cubicBezTo>
                    <a:pt x="8" y="24"/>
                    <a:pt x="6" y="22"/>
                    <a:pt x="6"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1" name="Freeform 816"/>
            <p:cNvSpPr>
              <a:spLocks noEditPoints="1"/>
            </p:cNvSpPr>
            <p:nvPr/>
          </p:nvSpPr>
          <p:spPr bwMode="auto">
            <a:xfrm>
              <a:off x="1990" y="2298"/>
              <a:ext cx="2" cy="28"/>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3" y="40"/>
                    <a:pt x="2" y="39"/>
                    <a:pt x="2" y="36"/>
                  </a:cubicBezTo>
                  <a:cubicBezTo>
                    <a:pt x="2" y="34"/>
                    <a:pt x="3" y="32"/>
                    <a:pt x="6" y="32"/>
                  </a:cubicBezTo>
                  <a:cubicBezTo>
                    <a:pt x="8" y="32"/>
                    <a:pt x="10" y="34"/>
                    <a:pt x="10" y="36"/>
                  </a:cubicBezTo>
                  <a:close/>
                  <a:moveTo>
                    <a:pt x="10" y="52"/>
                  </a:moveTo>
                  <a:lnTo>
                    <a:pt x="10" y="52"/>
                  </a:lnTo>
                  <a:cubicBezTo>
                    <a:pt x="10" y="55"/>
                    <a:pt x="9" y="56"/>
                    <a:pt x="6" y="56"/>
                  </a:cubicBezTo>
                  <a:cubicBezTo>
                    <a:pt x="4" y="56"/>
                    <a:pt x="2" y="55"/>
                    <a:pt x="2" y="52"/>
                  </a:cubicBezTo>
                  <a:cubicBezTo>
                    <a:pt x="2" y="50"/>
                    <a:pt x="4" y="48"/>
                    <a:pt x="6" y="48"/>
                  </a:cubicBezTo>
                  <a:cubicBezTo>
                    <a:pt x="9" y="48"/>
                    <a:pt x="10" y="50"/>
                    <a:pt x="10" y="52"/>
                  </a:cubicBezTo>
                  <a:close/>
                  <a:moveTo>
                    <a:pt x="11" y="68"/>
                  </a:moveTo>
                  <a:lnTo>
                    <a:pt x="11" y="68"/>
                  </a:lnTo>
                  <a:cubicBezTo>
                    <a:pt x="11" y="71"/>
                    <a:pt x="9" y="72"/>
                    <a:pt x="7" y="72"/>
                  </a:cubicBezTo>
                  <a:cubicBezTo>
                    <a:pt x="5" y="72"/>
                    <a:pt x="3" y="71"/>
                    <a:pt x="3" y="68"/>
                  </a:cubicBezTo>
                  <a:cubicBezTo>
                    <a:pt x="3" y="66"/>
                    <a:pt x="5" y="64"/>
                    <a:pt x="7" y="64"/>
                  </a:cubicBezTo>
                  <a:cubicBezTo>
                    <a:pt x="9" y="64"/>
                    <a:pt x="11" y="66"/>
                    <a:pt x="11" y="68"/>
                  </a:cubicBezTo>
                  <a:close/>
                  <a:moveTo>
                    <a:pt x="12" y="84"/>
                  </a:moveTo>
                  <a:lnTo>
                    <a:pt x="12" y="84"/>
                  </a:lnTo>
                  <a:cubicBezTo>
                    <a:pt x="12" y="87"/>
                    <a:pt x="10" y="88"/>
                    <a:pt x="8" y="88"/>
                  </a:cubicBezTo>
                  <a:cubicBezTo>
                    <a:pt x="6" y="88"/>
                    <a:pt x="4" y="87"/>
                    <a:pt x="4" y="84"/>
                  </a:cubicBezTo>
                  <a:cubicBezTo>
                    <a:pt x="4" y="82"/>
                    <a:pt x="6" y="80"/>
                    <a:pt x="8" y="80"/>
                  </a:cubicBezTo>
                  <a:cubicBezTo>
                    <a:pt x="10" y="80"/>
                    <a:pt x="12" y="82"/>
                    <a:pt x="12" y="84"/>
                  </a:cubicBezTo>
                  <a:close/>
                  <a:moveTo>
                    <a:pt x="12" y="100"/>
                  </a:moveTo>
                  <a:lnTo>
                    <a:pt x="12" y="100"/>
                  </a:lnTo>
                  <a:cubicBezTo>
                    <a:pt x="12" y="103"/>
                    <a:pt x="11" y="104"/>
                    <a:pt x="8" y="104"/>
                  </a:cubicBezTo>
                  <a:cubicBezTo>
                    <a:pt x="6" y="104"/>
                    <a:pt x="4" y="103"/>
                    <a:pt x="4" y="100"/>
                  </a:cubicBezTo>
                  <a:cubicBezTo>
                    <a:pt x="4" y="98"/>
                    <a:pt x="6" y="96"/>
                    <a:pt x="8" y="96"/>
                  </a:cubicBezTo>
                  <a:cubicBezTo>
                    <a:pt x="11" y="96"/>
                    <a:pt x="12" y="98"/>
                    <a:pt x="12" y="100"/>
                  </a:cubicBezTo>
                  <a:close/>
                  <a:moveTo>
                    <a:pt x="13" y="116"/>
                  </a:moveTo>
                  <a:lnTo>
                    <a:pt x="13" y="116"/>
                  </a:lnTo>
                  <a:cubicBezTo>
                    <a:pt x="13" y="119"/>
                    <a:pt x="11" y="120"/>
                    <a:pt x="9" y="120"/>
                  </a:cubicBezTo>
                  <a:cubicBezTo>
                    <a:pt x="7" y="120"/>
                    <a:pt x="5" y="119"/>
                    <a:pt x="5" y="116"/>
                  </a:cubicBezTo>
                  <a:cubicBezTo>
                    <a:pt x="5" y="114"/>
                    <a:pt x="7" y="112"/>
                    <a:pt x="9" y="112"/>
                  </a:cubicBezTo>
                  <a:cubicBezTo>
                    <a:pt x="11" y="112"/>
                    <a:pt x="13" y="114"/>
                    <a:pt x="13" y="116"/>
                  </a:cubicBezTo>
                  <a:close/>
                  <a:moveTo>
                    <a:pt x="14" y="132"/>
                  </a:moveTo>
                  <a:lnTo>
                    <a:pt x="14" y="132"/>
                  </a:lnTo>
                  <a:cubicBezTo>
                    <a:pt x="14" y="135"/>
                    <a:pt x="12" y="136"/>
                    <a:pt x="10" y="136"/>
                  </a:cubicBezTo>
                  <a:cubicBezTo>
                    <a:pt x="8" y="136"/>
                    <a:pt x="6" y="135"/>
                    <a:pt x="6" y="132"/>
                  </a:cubicBezTo>
                  <a:cubicBezTo>
                    <a:pt x="6" y="130"/>
                    <a:pt x="8" y="128"/>
                    <a:pt x="10" y="128"/>
                  </a:cubicBezTo>
                  <a:cubicBezTo>
                    <a:pt x="12" y="128"/>
                    <a:pt x="14" y="130"/>
                    <a:pt x="14" y="132"/>
                  </a:cubicBezTo>
                  <a:close/>
                  <a:moveTo>
                    <a:pt x="15" y="148"/>
                  </a:moveTo>
                  <a:lnTo>
                    <a:pt x="15" y="148"/>
                  </a:lnTo>
                  <a:cubicBezTo>
                    <a:pt x="15" y="151"/>
                    <a:pt x="13" y="152"/>
                    <a:pt x="11" y="152"/>
                  </a:cubicBezTo>
                  <a:cubicBezTo>
                    <a:pt x="8" y="152"/>
                    <a:pt x="7" y="151"/>
                    <a:pt x="7" y="148"/>
                  </a:cubicBezTo>
                  <a:cubicBezTo>
                    <a:pt x="7" y="146"/>
                    <a:pt x="8" y="144"/>
                    <a:pt x="11" y="144"/>
                  </a:cubicBezTo>
                  <a:cubicBezTo>
                    <a:pt x="13" y="144"/>
                    <a:pt x="15" y="146"/>
                    <a:pt x="15" y="148"/>
                  </a:cubicBezTo>
                  <a:close/>
                  <a:moveTo>
                    <a:pt x="15" y="164"/>
                  </a:moveTo>
                  <a:lnTo>
                    <a:pt x="15" y="164"/>
                  </a:lnTo>
                  <a:cubicBezTo>
                    <a:pt x="15" y="167"/>
                    <a:pt x="14" y="168"/>
                    <a:pt x="11" y="168"/>
                  </a:cubicBezTo>
                  <a:cubicBezTo>
                    <a:pt x="9" y="168"/>
                    <a:pt x="7" y="167"/>
                    <a:pt x="7" y="164"/>
                  </a:cubicBezTo>
                  <a:cubicBezTo>
                    <a:pt x="7" y="162"/>
                    <a:pt x="9" y="160"/>
                    <a:pt x="11" y="160"/>
                  </a:cubicBezTo>
                  <a:cubicBezTo>
                    <a:pt x="14" y="160"/>
                    <a:pt x="15" y="162"/>
                    <a:pt x="15" y="164"/>
                  </a:cubicBezTo>
                  <a:close/>
                  <a:moveTo>
                    <a:pt x="16" y="180"/>
                  </a:moveTo>
                  <a:lnTo>
                    <a:pt x="16" y="180"/>
                  </a:lnTo>
                  <a:cubicBezTo>
                    <a:pt x="16" y="183"/>
                    <a:pt x="14" y="184"/>
                    <a:pt x="12" y="184"/>
                  </a:cubicBezTo>
                  <a:cubicBezTo>
                    <a:pt x="10" y="184"/>
                    <a:pt x="8" y="183"/>
                    <a:pt x="8" y="180"/>
                  </a:cubicBezTo>
                  <a:cubicBezTo>
                    <a:pt x="8" y="178"/>
                    <a:pt x="10" y="176"/>
                    <a:pt x="12" y="176"/>
                  </a:cubicBezTo>
                  <a:cubicBezTo>
                    <a:pt x="14"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2" name="Freeform 817"/>
            <p:cNvSpPr>
              <a:spLocks noEditPoints="1"/>
            </p:cNvSpPr>
            <p:nvPr/>
          </p:nvSpPr>
          <p:spPr bwMode="auto">
            <a:xfrm>
              <a:off x="2366" y="2200"/>
              <a:ext cx="2" cy="6"/>
            </a:xfrm>
            <a:custGeom>
              <a:avLst/>
              <a:gdLst>
                <a:gd name="T0" fmla="*/ 0 w 15"/>
                <a:gd name="T1" fmla="*/ 0 h 40"/>
                <a:gd name="T2" fmla="*/ 0 w 15"/>
                <a:gd name="T3" fmla="*/ 0 h 40"/>
                <a:gd name="T4" fmla="*/ 0 w 15"/>
                <a:gd name="T5" fmla="*/ 0 h 40"/>
                <a:gd name="T6" fmla="*/ 0 w 15"/>
                <a:gd name="T7" fmla="*/ 0 h 40"/>
                <a:gd name="T8" fmla="*/ 0 w 15"/>
                <a:gd name="T9" fmla="*/ 0 h 40"/>
                <a:gd name="T10" fmla="*/ 0 w 15"/>
                <a:gd name="T11" fmla="*/ 0 h 40"/>
                <a:gd name="T12" fmla="*/ 0 w 15"/>
                <a:gd name="T13" fmla="*/ 0 h 40"/>
                <a:gd name="T14" fmla="*/ 0 w 15"/>
                <a:gd name="T15" fmla="*/ 0 h 40"/>
                <a:gd name="T16" fmla="*/ 0 w 15"/>
                <a:gd name="T17" fmla="*/ 0 h 40"/>
                <a:gd name="T18" fmla="*/ 0 w 15"/>
                <a:gd name="T19" fmla="*/ 0 h 40"/>
                <a:gd name="T20" fmla="*/ 0 w 15"/>
                <a:gd name="T21" fmla="*/ 0 h 40"/>
                <a:gd name="T22" fmla="*/ 0 w 15"/>
                <a:gd name="T23" fmla="*/ 0 h 40"/>
                <a:gd name="T24" fmla="*/ 0 w 15"/>
                <a:gd name="T25" fmla="*/ 0 h 40"/>
                <a:gd name="T26" fmla="*/ 0 w 15"/>
                <a:gd name="T27" fmla="*/ 0 h 40"/>
                <a:gd name="T28" fmla="*/ 0 w 15"/>
                <a:gd name="T29" fmla="*/ 0 h 40"/>
                <a:gd name="T30" fmla="*/ 0 w 15"/>
                <a:gd name="T31" fmla="*/ 0 h 40"/>
                <a:gd name="T32" fmla="*/ 0 w 15"/>
                <a:gd name="T33" fmla="*/ 0 h 40"/>
                <a:gd name="T34" fmla="*/ 0 w 15"/>
                <a:gd name="T35" fmla="*/ 0 h 40"/>
                <a:gd name="T36" fmla="*/ 0 w 15"/>
                <a:gd name="T37" fmla="*/ 0 h 40"/>
                <a:gd name="T38" fmla="*/ 0 w 15"/>
                <a:gd name="T39" fmla="*/ 0 h 40"/>
                <a:gd name="T40" fmla="*/ 0 w 15"/>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0"/>
                <a:gd name="T65" fmla="*/ 15 w 1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0">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2" y="20"/>
                  </a:moveTo>
                  <a:lnTo>
                    <a:pt x="12" y="20"/>
                  </a:lnTo>
                  <a:cubicBezTo>
                    <a:pt x="12" y="22"/>
                    <a:pt x="10" y="24"/>
                    <a:pt x="8" y="24"/>
                  </a:cubicBezTo>
                  <a:cubicBezTo>
                    <a:pt x="5" y="24"/>
                    <a:pt x="4" y="22"/>
                    <a:pt x="4" y="20"/>
                  </a:cubicBezTo>
                  <a:cubicBezTo>
                    <a:pt x="4" y="18"/>
                    <a:pt x="5" y="16"/>
                    <a:pt x="8" y="16"/>
                  </a:cubicBezTo>
                  <a:cubicBezTo>
                    <a:pt x="10" y="16"/>
                    <a:pt x="12" y="18"/>
                    <a:pt x="12" y="20"/>
                  </a:cubicBezTo>
                  <a:close/>
                  <a:moveTo>
                    <a:pt x="15" y="36"/>
                  </a:moveTo>
                  <a:lnTo>
                    <a:pt x="15" y="36"/>
                  </a:lnTo>
                  <a:cubicBezTo>
                    <a:pt x="15" y="38"/>
                    <a:pt x="13" y="40"/>
                    <a:pt x="11" y="40"/>
                  </a:cubicBezTo>
                  <a:cubicBezTo>
                    <a:pt x="9" y="40"/>
                    <a:pt x="7" y="38"/>
                    <a:pt x="7" y="36"/>
                  </a:cubicBezTo>
                  <a:cubicBezTo>
                    <a:pt x="7" y="34"/>
                    <a:pt x="9" y="32"/>
                    <a:pt x="11" y="32"/>
                  </a:cubicBezTo>
                  <a:cubicBezTo>
                    <a:pt x="13" y="32"/>
                    <a:pt x="15" y="34"/>
                    <a:pt x="15" y="36"/>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3" name="Freeform 818"/>
            <p:cNvSpPr>
              <a:spLocks noEditPoints="1"/>
            </p:cNvSpPr>
            <p:nvPr/>
          </p:nvSpPr>
          <p:spPr bwMode="auto">
            <a:xfrm>
              <a:off x="2742" y="2133"/>
              <a:ext cx="3" cy="28"/>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2" y="24"/>
                    <a:pt x="1" y="22"/>
                    <a:pt x="1" y="20"/>
                  </a:cubicBezTo>
                  <a:cubicBezTo>
                    <a:pt x="1" y="18"/>
                    <a:pt x="2" y="16"/>
                    <a:pt x="5" y="16"/>
                  </a:cubicBezTo>
                  <a:cubicBezTo>
                    <a:pt x="7" y="16"/>
                    <a:pt x="9" y="18"/>
                    <a:pt x="9" y="20"/>
                  </a:cubicBezTo>
                  <a:close/>
                  <a:moveTo>
                    <a:pt x="9" y="36"/>
                  </a:moveTo>
                  <a:lnTo>
                    <a:pt x="9" y="36"/>
                  </a:lnTo>
                  <a:cubicBezTo>
                    <a:pt x="9" y="38"/>
                    <a:pt x="7" y="40"/>
                    <a:pt x="5" y="40"/>
                  </a:cubicBezTo>
                  <a:cubicBezTo>
                    <a:pt x="3" y="40"/>
                    <a:pt x="1" y="38"/>
                    <a:pt x="1" y="36"/>
                  </a:cubicBezTo>
                  <a:cubicBezTo>
                    <a:pt x="1" y="34"/>
                    <a:pt x="3" y="32"/>
                    <a:pt x="5" y="32"/>
                  </a:cubicBezTo>
                  <a:cubicBezTo>
                    <a:pt x="7"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10" y="88"/>
                    <a:pt x="7" y="88"/>
                  </a:cubicBezTo>
                  <a:cubicBezTo>
                    <a:pt x="5" y="88"/>
                    <a:pt x="3" y="86"/>
                    <a:pt x="3" y="84"/>
                  </a:cubicBezTo>
                  <a:cubicBezTo>
                    <a:pt x="3" y="82"/>
                    <a:pt x="5" y="80"/>
                    <a:pt x="7" y="80"/>
                  </a:cubicBezTo>
                  <a:cubicBezTo>
                    <a:pt x="10" y="80"/>
                    <a:pt x="11" y="82"/>
                    <a:pt x="11" y="84"/>
                  </a:cubicBezTo>
                  <a:close/>
                  <a:moveTo>
                    <a:pt x="12" y="100"/>
                  </a:moveTo>
                  <a:lnTo>
                    <a:pt x="12" y="100"/>
                  </a:lnTo>
                  <a:cubicBezTo>
                    <a:pt x="12" y="102"/>
                    <a:pt x="10" y="104"/>
                    <a:pt x="8" y="104"/>
                  </a:cubicBezTo>
                  <a:cubicBezTo>
                    <a:pt x="6" y="104"/>
                    <a:pt x="4" y="102"/>
                    <a:pt x="4" y="100"/>
                  </a:cubicBezTo>
                  <a:cubicBezTo>
                    <a:pt x="4" y="98"/>
                    <a:pt x="6" y="96"/>
                    <a:pt x="8" y="96"/>
                  </a:cubicBezTo>
                  <a:cubicBezTo>
                    <a:pt x="10" y="96"/>
                    <a:pt x="12" y="98"/>
                    <a:pt x="12" y="100"/>
                  </a:cubicBezTo>
                  <a:close/>
                  <a:moveTo>
                    <a:pt x="13" y="116"/>
                  </a:moveTo>
                  <a:lnTo>
                    <a:pt x="13" y="116"/>
                  </a:lnTo>
                  <a:cubicBezTo>
                    <a:pt x="13" y="118"/>
                    <a:pt x="11" y="120"/>
                    <a:pt x="9" y="120"/>
                  </a:cubicBezTo>
                  <a:cubicBezTo>
                    <a:pt x="7" y="120"/>
                    <a:pt x="5" y="118"/>
                    <a:pt x="5" y="116"/>
                  </a:cubicBezTo>
                  <a:cubicBezTo>
                    <a:pt x="5" y="114"/>
                    <a:pt x="7" y="112"/>
                    <a:pt x="9" y="112"/>
                  </a:cubicBezTo>
                  <a:cubicBezTo>
                    <a:pt x="11" y="112"/>
                    <a:pt x="13" y="114"/>
                    <a:pt x="13" y="116"/>
                  </a:cubicBezTo>
                  <a:close/>
                  <a:moveTo>
                    <a:pt x="14" y="132"/>
                  </a:moveTo>
                  <a:lnTo>
                    <a:pt x="14" y="132"/>
                  </a:lnTo>
                  <a:cubicBezTo>
                    <a:pt x="14" y="134"/>
                    <a:pt x="12" y="136"/>
                    <a:pt x="10" y="136"/>
                  </a:cubicBezTo>
                  <a:cubicBezTo>
                    <a:pt x="7" y="136"/>
                    <a:pt x="6" y="134"/>
                    <a:pt x="6" y="132"/>
                  </a:cubicBezTo>
                  <a:cubicBezTo>
                    <a:pt x="6" y="130"/>
                    <a:pt x="7" y="128"/>
                    <a:pt x="10" y="128"/>
                  </a:cubicBezTo>
                  <a:cubicBezTo>
                    <a:pt x="12" y="128"/>
                    <a:pt x="14" y="130"/>
                    <a:pt x="14" y="132"/>
                  </a:cubicBezTo>
                  <a:close/>
                  <a:moveTo>
                    <a:pt x="14" y="148"/>
                  </a:moveTo>
                  <a:lnTo>
                    <a:pt x="14" y="148"/>
                  </a:lnTo>
                  <a:cubicBezTo>
                    <a:pt x="14" y="150"/>
                    <a:pt x="13" y="152"/>
                    <a:pt x="10" y="152"/>
                  </a:cubicBezTo>
                  <a:cubicBezTo>
                    <a:pt x="8" y="152"/>
                    <a:pt x="6" y="150"/>
                    <a:pt x="6" y="148"/>
                  </a:cubicBezTo>
                  <a:cubicBezTo>
                    <a:pt x="6" y="146"/>
                    <a:pt x="8" y="144"/>
                    <a:pt x="10" y="144"/>
                  </a:cubicBezTo>
                  <a:cubicBezTo>
                    <a:pt x="13" y="144"/>
                    <a:pt x="14" y="146"/>
                    <a:pt x="14" y="148"/>
                  </a:cubicBezTo>
                  <a:close/>
                  <a:moveTo>
                    <a:pt x="15" y="164"/>
                  </a:moveTo>
                  <a:lnTo>
                    <a:pt x="15" y="164"/>
                  </a:lnTo>
                  <a:cubicBezTo>
                    <a:pt x="15" y="166"/>
                    <a:pt x="13" y="168"/>
                    <a:pt x="11" y="168"/>
                  </a:cubicBezTo>
                  <a:cubicBezTo>
                    <a:pt x="9" y="168"/>
                    <a:pt x="7" y="166"/>
                    <a:pt x="7" y="164"/>
                  </a:cubicBezTo>
                  <a:cubicBezTo>
                    <a:pt x="7" y="162"/>
                    <a:pt x="9" y="160"/>
                    <a:pt x="11" y="160"/>
                  </a:cubicBezTo>
                  <a:cubicBezTo>
                    <a:pt x="13" y="160"/>
                    <a:pt x="15" y="162"/>
                    <a:pt x="15" y="164"/>
                  </a:cubicBezTo>
                  <a:close/>
                  <a:moveTo>
                    <a:pt x="16" y="180"/>
                  </a:moveTo>
                  <a:lnTo>
                    <a:pt x="16" y="180"/>
                  </a:lnTo>
                  <a:cubicBezTo>
                    <a:pt x="16" y="182"/>
                    <a:pt x="14" y="184"/>
                    <a:pt x="12" y="184"/>
                  </a:cubicBezTo>
                  <a:cubicBezTo>
                    <a:pt x="10" y="184"/>
                    <a:pt x="8" y="182"/>
                    <a:pt x="8" y="180"/>
                  </a:cubicBezTo>
                  <a:cubicBezTo>
                    <a:pt x="8" y="178"/>
                    <a:pt x="10" y="176"/>
                    <a:pt x="12" y="176"/>
                  </a:cubicBezTo>
                  <a:cubicBezTo>
                    <a:pt x="14"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4" name="Freeform 819"/>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055" name="Freeform 820"/>
            <p:cNvSpPr>
              <a:spLocks noEditPoints="1"/>
            </p:cNvSpPr>
            <p:nvPr/>
          </p:nvSpPr>
          <p:spPr bwMode="auto">
            <a:xfrm>
              <a:off x="963" y="2913"/>
              <a:ext cx="2" cy="11"/>
            </a:xfrm>
            <a:custGeom>
              <a:avLst/>
              <a:gdLst>
                <a:gd name="T0" fmla="*/ 0 w 15"/>
                <a:gd name="T1" fmla="*/ 0 h 72"/>
                <a:gd name="T2" fmla="*/ 0 w 15"/>
                <a:gd name="T3" fmla="*/ 0 h 72"/>
                <a:gd name="T4" fmla="*/ 0 w 15"/>
                <a:gd name="T5" fmla="*/ 0 h 72"/>
                <a:gd name="T6" fmla="*/ 0 w 15"/>
                <a:gd name="T7" fmla="*/ 0 h 72"/>
                <a:gd name="T8" fmla="*/ 0 w 15"/>
                <a:gd name="T9" fmla="*/ 0 h 72"/>
                <a:gd name="T10" fmla="*/ 0 w 15"/>
                <a:gd name="T11" fmla="*/ 0 h 72"/>
                <a:gd name="T12" fmla="*/ 0 w 15"/>
                <a:gd name="T13" fmla="*/ 0 h 72"/>
                <a:gd name="T14" fmla="*/ 0 w 15"/>
                <a:gd name="T15" fmla="*/ 0 h 72"/>
                <a:gd name="T16" fmla="*/ 0 w 15"/>
                <a:gd name="T17" fmla="*/ 0 h 72"/>
                <a:gd name="T18" fmla="*/ 0 w 15"/>
                <a:gd name="T19" fmla="*/ 0 h 72"/>
                <a:gd name="T20" fmla="*/ 0 w 15"/>
                <a:gd name="T21" fmla="*/ 0 h 72"/>
                <a:gd name="T22" fmla="*/ 0 w 15"/>
                <a:gd name="T23" fmla="*/ 0 h 72"/>
                <a:gd name="T24" fmla="*/ 0 w 15"/>
                <a:gd name="T25" fmla="*/ 0 h 72"/>
                <a:gd name="T26" fmla="*/ 0 w 15"/>
                <a:gd name="T27" fmla="*/ 0 h 72"/>
                <a:gd name="T28" fmla="*/ 0 w 15"/>
                <a:gd name="T29" fmla="*/ 0 h 72"/>
                <a:gd name="T30" fmla="*/ 0 w 15"/>
                <a:gd name="T31" fmla="*/ 0 h 72"/>
                <a:gd name="T32" fmla="*/ 0 w 15"/>
                <a:gd name="T33" fmla="*/ 0 h 72"/>
                <a:gd name="T34" fmla="*/ 0 w 15"/>
                <a:gd name="T35" fmla="*/ 0 h 72"/>
                <a:gd name="T36" fmla="*/ 0 w 15"/>
                <a:gd name="T37" fmla="*/ 0 h 72"/>
                <a:gd name="T38" fmla="*/ 0 w 15"/>
                <a:gd name="T39" fmla="*/ 0 h 72"/>
                <a:gd name="T40" fmla="*/ 0 w 15"/>
                <a:gd name="T41" fmla="*/ 0 h 72"/>
                <a:gd name="T42" fmla="*/ 0 w 15"/>
                <a:gd name="T43" fmla="*/ 0 h 72"/>
                <a:gd name="T44" fmla="*/ 0 w 15"/>
                <a:gd name="T45" fmla="*/ 0 h 72"/>
                <a:gd name="T46" fmla="*/ 0 w 15"/>
                <a:gd name="T47" fmla="*/ 0 h 72"/>
                <a:gd name="T48" fmla="*/ 0 w 15"/>
                <a:gd name="T49" fmla="*/ 0 h 72"/>
                <a:gd name="T50" fmla="*/ 0 w 15"/>
                <a:gd name="T51" fmla="*/ 0 h 72"/>
                <a:gd name="T52" fmla="*/ 0 w 15"/>
                <a:gd name="T53" fmla="*/ 0 h 72"/>
                <a:gd name="T54" fmla="*/ 0 w 15"/>
                <a:gd name="T55" fmla="*/ 0 h 72"/>
                <a:gd name="T56" fmla="*/ 0 w 15"/>
                <a:gd name="T57" fmla="*/ 0 h 72"/>
                <a:gd name="T58" fmla="*/ 0 w 15"/>
                <a:gd name="T59" fmla="*/ 0 h 72"/>
                <a:gd name="T60" fmla="*/ 0 w 15"/>
                <a:gd name="T61" fmla="*/ 0 h 72"/>
                <a:gd name="T62" fmla="*/ 0 w 15"/>
                <a:gd name="T63" fmla="*/ 0 h 72"/>
                <a:gd name="T64" fmla="*/ 0 w 15"/>
                <a:gd name="T65" fmla="*/ 0 h 72"/>
                <a:gd name="T66" fmla="*/ 0 w 15"/>
                <a:gd name="T67" fmla="*/ 0 h 72"/>
                <a:gd name="T68" fmla="*/ 0 w 15"/>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2"/>
                <a:gd name="T107" fmla="*/ 15 w 15"/>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0" y="20"/>
                  </a:moveTo>
                  <a:lnTo>
                    <a:pt x="10" y="20"/>
                  </a:lnTo>
                  <a:cubicBezTo>
                    <a:pt x="10" y="22"/>
                    <a:pt x="8" y="24"/>
                    <a:pt x="6" y="24"/>
                  </a:cubicBezTo>
                  <a:cubicBezTo>
                    <a:pt x="4" y="24"/>
                    <a:pt x="2" y="22"/>
                    <a:pt x="2" y="20"/>
                  </a:cubicBezTo>
                  <a:cubicBezTo>
                    <a:pt x="2" y="18"/>
                    <a:pt x="4" y="16"/>
                    <a:pt x="6" y="16"/>
                  </a:cubicBezTo>
                  <a:cubicBezTo>
                    <a:pt x="8" y="16"/>
                    <a:pt x="10" y="18"/>
                    <a:pt x="10" y="20"/>
                  </a:cubicBezTo>
                  <a:close/>
                  <a:moveTo>
                    <a:pt x="12" y="36"/>
                  </a:moveTo>
                  <a:lnTo>
                    <a:pt x="12" y="36"/>
                  </a:lnTo>
                  <a:cubicBezTo>
                    <a:pt x="12" y="38"/>
                    <a:pt x="10" y="40"/>
                    <a:pt x="8" y="40"/>
                  </a:cubicBezTo>
                  <a:cubicBezTo>
                    <a:pt x="5" y="40"/>
                    <a:pt x="4" y="38"/>
                    <a:pt x="4" y="36"/>
                  </a:cubicBezTo>
                  <a:cubicBezTo>
                    <a:pt x="4" y="34"/>
                    <a:pt x="5" y="32"/>
                    <a:pt x="8" y="32"/>
                  </a:cubicBezTo>
                  <a:cubicBezTo>
                    <a:pt x="10" y="32"/>
                    <a:pt x="12" y="34"/>
                    <a:pt x="12" y="36"/>
                  </a:cubicBezTo>
                  <a:close/>
                  <a:moveTo>
                    <a:pt x="13" y="52"/>
                  </a:moveTo>
                  <a:lnTo>
                    <a:pt x="13" y="52"/>
                  </a:lnTo>
                  <a:cubicBezTo>
                    <a:pt x="13" y="54"/>
                    <a:pt x="12" y="56"/>
                    <a:pt x="9" y="56"/>
                  </a:cubicBezTo>
                  <a:cubicBezTo>
                    <a:pt x="7" y="56"/>
                    <a:pt x="5" y="54"/>
                    <a:pt x="5" y="52"/>
                  </a:cubicBezTo>
                  <a:cubicBezTo>
                    <a:pt x="5" y="50"/>
                    <a:pt x="7" y="48"/>
                    <a:pt x="9" y="48"/>
                  </a:cubicBezTo>
                  <a:cubicBezTo>
                    <a:pt x="12" y="48"/>
                    <a:pt x="13" y="50"/>
                    <a:pt x="13" y="52"/>
                  </a:cubicBezTo>
                  <a:close/>
                  <a:moveTo>
                    <a:pt x="15" y="68"/>
                  </a:moveTo>
                  <a:lnTo>
                    <a:pt x="15" y="68"/>
                  </a:lnTo>
                  <a:cubicBezTo>
                    <a:pt x="15" y="70"/>
                    <a:pt x="13" y="72"/>
                    <a:pt x="11" y="72"/>
                  </a:cubicBezTo>
                  <a:cubicBezTo>
                    <a:pt x="9" y="72"/>
                    <a:pt x="7" y="70"/>
                    <a:pt x="7" y="68"/>
                  </a:cubicBezTo>
                  <a:cubicBezTo>
                    <a:pt x="7" y="66"/>
                    <a:pt x="9" y="64"/>
                    <a:pt x="11" y="64"/>
                  </a:cubicBezTo>
                  <a:cubicBezTo>
                    <a:pt x="13" y="64"/>
                    <a:pt x="15" y="66"/>
                    <a:pt x="15"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6" name="Freeform 821"/>
            <p:cNvSpPr>
              <a:spLocks noEditPoints="1"/>
            </p:cNvSpPr>
            <p:nvPr/>
          </p:nvSpPr>
          <p:spPr bwMode="auto">
            <a:xfrm>
              <a:off x="1231" y="2680"/>
              <a:ext cx="2" cy="16"/>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4" y="40"/>
                    <a:pt x="2" y="39"/>
                    <a:pt x="2" y="36"/>
                  </a:cubicBezTo>
                  <a:cubicBezTo>
                    <a:pt x="2" y="34"/>
                    <a:pt x="4" y="32"/>
                    <a:pt x="6" y="32"/>
                  </a:cubicBezTo>
                  <a:cubicBezTo>
                    <a:pt x="8" y="32"/>
                    <a:pt x="10" y="34"/>
                    <a:pt x="10" y="36"/>
                  </a:cubicBezTo>
                  <a:close/>
                  <a:moveTo>
                    <a:pt x="11" y="52"/>
                  </a:moveTo>
                  <a:lnTo>
                    <a:pt x="11" y="52"/>
                  </a:lnTo>
                  <a:cubicBezTo>
                    <a:pt x="11" y="55"/>
                    <a:pt x="10" y="56"/>
                    <a:pt x="7" y="56"/>
                  </a:cubicBezTo>
                  <a:cubicBezTo>
                    <a:pt x="5" y="56"/>
                    <a:pt x="3" y="55"/>
                    <a:pt x="3" y="52"/>
                  </a:cubicBezTo>
                  <a:cubicBezTo>
                    <a:pt x="3" y="50"/>
                    <a:pt x="5" y="48"/>
                    <a:pt x="7" y="48"/>
                  </a:cubicBezTo>
                  <a:cubicBezTo>
                    <a:pt x="10" y="48"/>
                    <a:pt x="11" y="50"/>
                    <a:pt x="11" y="52"/>
                  </a:cubicBezTo>
                  <a:close/>
                  <a:moveTo>
                    <a:pt x="13" y="68"/>
                  </a:moveTo>
                  <a:lnTo>
                    <a:pt x="13" y="68"/>
                  </a:lnTo>
                  <a:cubicBezTo>
                    <a:pt x="13" y="71"/>
                    <a:pt x="11" y="72"/>
                    <a:pt x="9" y="72"/>
                  </a:cubicBezTo>
                  <a:cubicBezTo>
                    <a:pt x="7" y="72"/>
                    <a:pt x="5" y="71"/>
                    <a:pt x="5" y="68"/>
                  </a:cubicBezTo>
                  <a:cubicBezTo>
                    <a:pt x="5" y="66"/>
                    <a:pt x="7" y="64"/>
                    <a:pt x="9" y="64"/>
                  </a:cubicBezTo>
                  <a:cubicBezTo>
                    <a:pt x="11" y="64"/>
                    <a:pt x="13" y="66"/>
                    <a:pt x="13" y="68"/>
                  </a:cubicBezTo>
                  <a:close/>
                  <a:moveTo>
                    <a:pt x="14" y="84"/>
                  </a:moveTo>
                  <a:lnTo>
                    <a:pt x="14" y="84"/>
                  </a:lnTo>
                  <a:cubicBezTo>
                    <a:pt x="14" y="86"/>
                    <a:pt x="12" y="88"/>
                    <a:pt x="10" y="88"/>
                  </a:cubicBezTo>
                  <a:cubicBezTo>
                    <a:pt x="8" y="88"/>
                    <a:pt x="6" y="86"/>
                    <a:pt x="6" y="84"/>
                  </a:cubicBezTo>
                  <a:cubicBezTo>
                    <a:pt x="6" y="82"/>
                    <a:pt x="8" y="80"/>
                    <a:pt x="10" y="80"/>
                  </a:cubicBezTo>
                  <a:cubicBezTo>
                    <a:pt x="12" y="80"/>
                    <a:pt x="14" y="82"/>
                    <a:pt x="14" y="84"/>
                  </a:cubicBezTo>
                  <a:close/>
                  <a:moveTo>
                    <a:pt x="15" y="100"/>
                  </a:moveTo>
                  <a:lnTo>
                    <a:pt x="15" y="100"/>
                  </a:lnTo>
                  <a:cubicBezTo>
                    <a:pt x="15" y="102"/>
                    <a:pt x="13" y="104"/>
                    <a:pt x="11" y="104"/>
                  </a:cubicBezTo>
                  <a:cubicBezTo>
                    <a:pt x="9" y="104"/>
                    <a:pt x="7" y="102"/>
                    <a:pt x="7" y="100"/>
                  </a:cubicBezTo>
                  <a:cubicBezTo>
                    <a:pt x="7" y="98"/>
                    <a:pt x="9" y="96"/>
                    <a:pt x="11" y="96"/>
                  </a:cubicBezTo>
                  <a:cubicBezTo>
                    <a:pt x="13" y="96"/>
                    <a:pt x="15" y="98"/>
                    <a:pt x="15" y="10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7" name="Freeform 822"/>
            <p:cNvSpPr>
              <a:spLocks noEditPoints="1"/>
            </p:cNvSpPr>
            <p:nvPr/>
          </p:nvSpPr>
          <p:spPr bwMode="auto">
            <a:xfrm>
              <a:off x="1614" y="2446"/>
              <a:ext cx="2" cy="7"/>
            </a:xfrm>
            <a:custGeom>
              <a:avLst/>
              <a:gdLst>
                <a:gd name="T0" fmla="*/ 0 w 16"/>
                <a:gd name="T1" fmla="*/ 0 h 40"/>
                <a:gd name="T2" fmla="*/ 0 w 16"/>
                <a:gd name="T3" fmla="*/ 0 h 40"/>
                <a:gd name="T4" fmla="*/ 0 w 16"/>
                <a:gd name="T5" fmla="*/ 0 h 40"/>
                <a:gd name="T6" fmla="*/ 0 w 16"/>
                <a:gd name="T7" fmla="*/ 0 h 40"/>
                <a:gd name="T8" fmla="*/ 0 w 16"/>
                <a:gd name="T9" fmla="*/ 0 h 40"/>
                <a:gd name="T10" fmla="*/ 0 w 16"/>
                <a:gd name="T11" fmla="*/ 0 h 40"/>
                <a:gd name="T12" fmla="*/ 0 w 16"/>
                <a:gd name="T13" fmla="*/ 0 h 40"/>
                <a:gd name="T14" fmla="*/ 0 w 16"/>
                <a:gd name="T15" fmla="*/ 0 h 40"/>
                <a:gd name="T16" fmla="*/ 0 w 16"/>
                <a:gd name="T17" fmla="*/ 0 h 40"/>
                <a:gd name="T18" fmla="*/ 0 w 16"/>
                <a:gd name="T19" fmla="*/ 0 h 40"/>
                <a:gd name="T20" fmla="*/ 0 w 16"/>
                <a:gd name="T21" fmla="*/ 0 h 40"/>
                <a:gd name="T22" fmla="*/ 0 w 16"/>
                <a:gd name="T23" fmla="*/ 0 h 40"/>
                <a:gd name="T24" fmla="*/ 0 w 16"/>
                <a:gd name="T25" fmla="*/ 0 h 40"/>
                <a:gd name="T26" fmla="*/ 0 w 16"/>
                <a:gd name="T27" fmla="*/ 0 h 40"/>
                <a:gd name="T28" fmla="*/ 0 w 16"/>
                <a:gd name="T29" fmla="*/ 0 h 40"/>
                <a:gd name="T30" fmla="*/ 0 w 16"/>
                <a:gd name="T31" fmla="*/ 0 h 40"/>
                <a:gd name="T32" fmla="*/ 0 w 16"/>
                <a:gd name="T33" fmla="*/ 0 h 40"/>
                <a:gd name="T34" fmla="*/ 0 w 16"/>
                <a:gd name="T35" fmla="*/ 0 h 40"/>
                <a:gd name="T36" fmla="*/ 0 w 16"/>
                <a:gd name="T37" fmla="*/ 0 h 40"/>
                <a:gd name="T38" fmla="*/ 0 w 16"/>
                <a:gd name="T39" fmla="*/ 0 h 40"/>
                <a:gd name="T40" fmla="*/ 0 w 16"/>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0"/>
                <a:gd name="T65" fmla="*/ 16 w 1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0">
                  <a:moveTo>
                    <a:pt x="0" y="35"/>
                  </a:moveTo>
                  <a:lnTo>
                    <a:pt x="0" y="35"/>
                  </a:lnTo>
                  <a:cubicBezTo>
                    <a:pt x="0" y="33"/>
                    <a:pt x="2" y="32"/>
                    <a:pt x="4" y="32"/>
                  </a:cubicBezTo>
                  <a:cubicBezTo>
                    <a:pt x="6" y="32"/>
                    <a:pt x="8" y="34"/>
                    <a:pt x="8" y="36"/>
                  </a:cubicBezTo>
                  <a:cubicBezTo>
                    <a:pt x="7" y="38"/>
                    <a:pt x="5" y="40"/>
                    <a:pt x="3" y="40"/>
                  </a:cubicBezTo>
                  <a:cubicBezTo>
                    <a:pt x="1" y="39"/>
                    <a:pt x="0" y="37"/>
                    <a:pt x="0" y="35"/>
                  </a:cubicBezTo>
                  <a:close/>
                  <a:moveTo>
                    <a:pt x="4" y="20"/>
                  </a:moveTo>
                  <a:lnTo>
                    <a:pt x="4" y="20"/>
                  </a:lnTo>
                  <a:cubicBezTo>
                    <a:pt x="4" y="18"/>
                    <a:pt x="6" y="16"/>
                    <a:pt x="8" y="16"/>
                  </a:cubicBezTo>
                  <a:cubicBezTo>
                    <a:pt x="10" y="17"/>
                    <a:pt x="12" y="19"/>
                    <a:pt x="12" y="21"/>
                  </a:cubicBezTo>
                  <a:cubicBezTo>
                    <a:pt x="11" y="23"/>
                    <a:pt x="9" y="25"/>
                    <a:pt x="7" y="24"/>
                  </a:cubicBezTo>
                  <a:cubicBezTo>
                    <a:pt x="5" y="24"/>
                    <a:pt x="3" y="22"/>
                    <a:pt x="4" y="20"/>
                  </a:cubicBezTo>
                  <a:close/>
                  <a:moveTo>
                    <a:pt x="8" y="4"/>
                  </a:moveTo>
                  <a:lnTo>
                    <a:pt x="8" y="4"/>
                  </a:lnTo>
                  <a:cubicBezTo>
                    <a:pt x="8" y="2"/>
                    <a:pt x="10" y="0"/>
                    <a:pt x="12" y="1"/>
                  </a:cubicBezTo>
                  <a:cubicBezTo>
                    <a:pt x="14" y="1"/>
                    <a:pt x="16" y="3"/>
                    <a:pt x="16" y="5"/>
                  </a:cubicBezTo>
                  <a:cubicBezTo>
                    <a:pt x="15" y="7"/>
                    <a:pt x="13" y="9"/>
                    <a:pt x="11" y="9"/>
                  </a:cubicBezTo>
                  <a:cubicBezTo>
                    <a:pt x="9" y="8"/>
                    <a:pt x="7"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8" name="Freeform 823"/>
            <p:cNvSpPr>
              <a:spLocks noEditPoints="1"/>
            </p:cNvSpPr>
            <p:nvPr/>
          </p:nvSpPr>
          <p:spPr bwMode="auto">
            <a:xfrm>
              <a:off x="1990" y="2288"/>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0" y="67"/>
                  </a:moveTo>
                  <a:lnTo>
                    <a:pt x="0" y="67"/>
                  </a:lnTo>
                  <a:cubicBezTo>
                    <a:pt x="0" y="65"/>
                    <a:pt x="2" y="63"/>
                    <a:pt x="4" y="63"/>
                  </a:cubicBezTo>
                  <a:cubicBezTo>
                    <a:pt x="6" y="63"/>
                    <a:pt x="8" y="65"/>
                    <a:pt x="8" y="67"/>
                  </a:cubicBezTo>
                  <a:cubicBezTo>
                    <a:pt x="8" y="70"/>
                    <a:pt x="6" y="71"/>
                    <a:pt x="4" y="71"/>
                  </a:cubicBezTo>
                  <a:cubicBezTo>
                    <a:pt x="2" y="71"/>
                    <a:pt x="0" y="70"/>
                    <a:pt x="0" y="67"/>
                  </a:cubicBezTo>
                  <a:close/>
                  <a:moveTo>
                    <a:pt x="2" y="52"/>
                  </a:moveTo>
                  <a:lnTo>
                    <a:pt x="2" y="52"/>
                  </a:lnTo>
                  <a:cubicBezTo>
                    <a:pt x="2" y="49"/>
                    <a:pt x="4" y="48"/>
                    <a:pt x="6" y="48"/>
                  </a:cubicBezTo>
                  <a:cubicBezTo>
                    <a:pt x="8" y="48"/>
                    <a:pt x="10" y="49"/>
                    <a:pt x="10" y="52"/>
                  </a:cubicBezTo>
                  <a:cubicBezTo>
                    <a:pt x="10" y="54"/>
                    <a:pt x="8" y="56"/>
                    <a:pt x="6" y="56"/>
                  </a:cubicBezTo>
                  <a:cubicBezTo>
                    <a:pt x="4" y="56"/>
                    <a:pt x="2" y="54"/>
                    <a:pt x="2" y="52"/>
                  </a:cubicBezTo>
                  <a:close/>
                  <a:moveTo>
                    <a:pt x="4" y="36"/>
                  </a:moveTo>
                  <a:lnTo>
                    <a:pt x="4" y="36"/>
                  </a:lnTo>
                  <a:cubicBezTo>
                    <a:pt x="4" y="33"/>
                    <a:pt x="5" y="32"/>
                    <a:pt x="8" y="32"/>
                  </a:cubicBezTo>
                  <a:cubicBezTo>
                    <a:pt x="10" y="32"/>
                    <a:pt x="12" y="33"/>
                    <a:pt x="12" y="36"/>
                  </a:cubicBezTo>
                  <a:cubicBezTo>
                    <a:pt x="12" y="38"/>
                    <a:pt x="10" y="40"/>
                    <a:pt x="8" y="40"/>
                  </a:cubicBezTo>
                  <a:cubicBezTo>
                    <a:pt x="5" y="40"/>
                    <a:pt x="4" y="38"/>
                    <a:pt x="4" y="36"/>
                  </a:cubicBezTo>
                  <a:close/>
                  <a:moveTo>
                    <a:pt x="5" y="20"/>
                  </a:moveTo>
                  <a:lnTo>
                    <a:pt x="5" y="20"/>
                  </a:lnTo>
                  <a:cubicBezTo>
                    <a:pt x="5" y="18"/>
                    <a:pt x="7" y="16"/>
                    <a:pt x="9" y="16"/>
                  </a:cubicBezTo>
                  <a:cubicBezTo>
                    <a:pt x="12" y="16"/>
                    <a:pt x="13" y="18"/>
                    <a:pt x="13" y="20"/>
                  </a:cubicBezTo>
                  <a:cubicBezTo>
                    <a:pt x="13" y="22"/>
                    <a:pt x="12" y="24"/>
                    <a:pt x="9" y="24"/>
                  </a:cubicBezTo>
                  <a:cubicBezTo>
                    <a:pt x="7" y="24"/>
                    <a:pt x="5" y="22"/>
                    <a:pt x="5"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59" name="Freeform 824"/>
            <p:cNvSpPr>
              <a:spLocks noEditPoints="1"/>
            </p:cNvSpPr>
            <p:nvPr/>
          </p:nvSpPr>
          <p:spPr bwMode="auto">
            <a:xfrm>
              <a:off x="2366" y="2200"/>
              <a:ext cx="2" cy="11"/>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0" y="20"/>
                  </a:moveTo>
                  <a:lnTo>
                    <a:pt x="10" y="20"/>
                  </a:lnTo>
                  <a:cubicBezTo>
                    <a:pt x="10" y="23"/>
                    <a:pt x="8" y="24"/>
                    <a:pt x="6" y="24"/>
                  </a:cubicBezTo>
                  <a:cubicBezTo>
                    <a:pt x="4" y="24"/>
                    <a:pt x="2" y="23"/>
                    <a:pt x="2" y="20"/>
                  </a:cubicBezTo>
                  <a:cubicBezTo>
                    <a:pt x="2" y="18"/>
                    <a:pt x="4" y="16"/>
                    <a:pt x="6" y="16"/>
                  </a:cubicBezTo>
                  <a:cubicBezTo>
                    <a:pt x="8" y="16"/>
                    <a:pt x="10" y="18"/>
                    <a:pt x="10" y="20"/>
                  </a:cubicBezTo>
                  <a:close/>
                  <a:moveTo>
                    <a:pt x="12" y="36"/>
                  </a:moveTo>
                  <a:lnTo>
                    <a:pt x="12" y="36"/>
                  </a:lnTo>
                  <a:cubicBezTo>
                    <a:pt x="12" y="39"/>
                    <a:pt x="10" y="40"/>
                    <a:pt x="8" y="40"/>
                  </a:cubicBezTo>
                  <a:cubicBezTo>
                    <a:pt x="6" y="40"/>
                    <a:pt x="4" y="39"/>
                    <a:pt x="4" y="36"/>
                  </a:cubicBezTo>
                  <a:cubicBezTo>
                    <a:pt x="4" y="34"/>
                    <a:pt x="6" y="32"/>
                    <a:pt x="8" y="32"/>
                  </a:cubicBezTo>
                  <a:cubicBezTo>
                    <a:pt x="10" y="32"/>
                    <a:pt x="12" y="34"/>
                    <a:pt x="12" y="36"/>
                  </a:cubicBezTo>
                  <a:close/>
                  <a:moveTo>
                    <a:pt x="14" y="52"/>
                  </a:moveTo>
                  <a:lnTo>
                    <a:pt x="14" y="52"/>
                  </a:lnTo>
                  <a:cubicBezTo>
                    <a:pt x="14" y="54"/>
                    <a:pt x="12" y="56"/>
                    <a:pt x="10" y="56"/>
                  </a:cubicBezTo>
                  <a:cubicBezTo>
                    <a:pt x="8" y="56"/>
                    <a:pt x="6" y="54"/>
                    <a:pt x="6" y="52"/>
                  </a:cubicBezTo>
                  <a:cubicBezTo>
                    <a:pt x="6" y="50"/>
                    <a:pt x="8" y="48"/>
                    <a:pt x="10" y="48"/>
                  </a:cubicBezTo>
                  <a:cubicBezTo>
                    <a:pt x="12" y="48"/>
                    <a:pt x="14" y="50"/>
                    <a:pt x="14" y="52"/>
                  </a:cubicBezTo>
                  <a:close/>
                  <a:moveTo>
                    <a:pt x="16" y="68"/>
                  </a:moveTo>
                  <a:lnTo>
                    <a:pt x="16" y="68"/>
                  </a:lnTo>
                  <a:cubicBezTo>
                    <a:pt x="16" y="70"/>
                    <a:pt x="14" y="72"/>
                    <a:pt x="12" y="72"/>
                  </a:cubicBezTo>
                  <a:cubicBezTo>
                    <a:pt x="9" y="72"/>
                    <a:pt x="8" y="70"/>
                    <a:pt x="8" y="68"/>
                  </a:cubicBezTo>
                  <a:cubicBezTo>
                    <a:pt x="8" y="66"/>
                    <a:pt x="9" y="64"/>
                    <a:pt x="12" y="64"/>
                  </a:cubicBezTo>
                  <a:cubicBezTo>
                    <a:pt x="14" y="64"/>
                    <a:pt x="16" y="66"/>
                    <a:pt x="16"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60" name="Freeform 825"/>
            <p:cNvSpPr>
              <a:spLocks noEditPoints="1"/>
            </p:cNvSpPr>
            <p:nvPr/>
          </p:nvSpPr>
          <p:spPr bwMode="auto">
            <a:xfrm>
              <a:off x="2742" y="2133"/>
              <a:ext cx="3" cy="41"/>
            </a:xfrm>
            <a:custGeom>
              <a:avLst/>
              <a:gdLst>
                <a:gd name="T0" fmla="*/ 0 w 16"/>
                <a:gd name="T1" fmla="*/ 0 h 264"/>
                <a:gd name="T2" fmla="*/ 0 w 16"/>
                <a:gd name="T3" fmla="*/ 0 h 264"/>
                <a:gd name="T4" fmla="*/ 0 w 16"/>
                <a:gd name="T5" fmla="*/ 0 h 264"/>
                <a:gd name="T6" fmla="*/ 0 w 16"/>
                <a:gd name="T7" fmla="*/ 0 h 264"/>
                <a:gd name="T8" fmla="*/ 0 w 16"/>
                <a:gd name="T9" fmla="*/ 0 h 264"/>
                <a:gd name="T10" fmla="*/ 0 w 16"/>
                <a:gd name="T11" fmla="*/ 0 h 264"/>
                <a:gd name="T12" fmla="*/ 0 w 16"/>
                <a:gd name="T13" fmla="*/ 0 h 264"/>
                <a:gd name="T14" fmla="*/ 0 w 16"/>
                <a:gd name="T15" fmla="*/ 0 h 264"/>
                <a:gd name="T16" fmla="*/ 0 w 16"/>
                <a:gd name="T17" fmla="*/ 0 h 264"/>
                <a:gd name="T18" fmla="*/ 0 w 16"/>
                <a:gd name="T19" fmla="*/ 0 h 264"/>
                <a:gd name="T20" fmla="*/ 0 w 16"/>
                <a:gd name="T21" fmla="*/ 0 h 264"/>
                <a:gd name="T22" fmla="*/ 0 w 16"/>
                <a:gd name="T23" fmla="*/ 0 h 264"/>
                <a:gd name="T24" fmla="*/ 0 w 16"/>
                <a:gd name="T25" fmla="*/ 0 h 264"/>
                <a:gd name="T26" fmla="*/ 0 w 16"/>
                <a:gd name="T27" fmla="*/ 0 h 264"/>
                <a:gd name="T28" fmla="*/ 0 w 16"/>
                <a:gd name="T29" fmla="*/ 0 h 264"/>
                <a:gd name="T30" fmla="*/ 0 w 16"/>
                <a:gd name="T31" fmla="*/ 0 h 264"/>
                <a:gd name="T32" fmla="*/ 0 w 16"/>
                <a:gd name="T33" fmla="*/ 0 h 264"/>
                <a:gd name="T34" fmla="*/ 0 w 16"/>
                <a:gd name="T35" fmla="*/ 0 h 264"/>
                <a:gd name="T36" fmla="*/ 0 w 16"/>
                <a:gd name="T37" fmla="*/ 0 h 264"/>
                <a:gd name="T38" fmla="*/ 0 w 16"/>
                <a:gd name="T39" fmla="*/ 0 h 264"/>
                <a:gd name="T40" fmla="*/ 0 w 16"/>
                <a:gd name="T41" fmla="*/ 0 h 264"/>
                <a:gd name="T42" fmla="*/ 0 w 16"/>
                <a:gd name="T43" fmla="*/ 0 h 264"/>
                <a:gd name="T44" fmla="*/ 0 w 16"/>
                <a:gd name="T45" fmla="*/ 0 h 264"/>
                <a:gd name="T46" fmla="*/ 0 w 16"/>
                <a:gd name="T47" fmla="*/ 0 h 264"/>
                <a:gd name="T48" fmla="*/ 0 w 16"/>
                <a:gd name="T49" fmla="*/ 0 h 264"/>
                <a:gd name="T50" fmla="*/ 0 w 16"/>
                <a:gd name="T51" fmla="*/ 0 h 264"/>
                <a:gd name="T52" fmla="*/ 0 w 16"/>
                <a:gd name="T53" fmla="*/ 0 h 264"/>
                <a:gd name="T54" fmla="*/ 0 w 16"/>
                <a:gd name="T55" fmla="*/ 0 h 264"/>
                <a:gd name="T56" fmla="*/ 0 w 16"/>
                <a:gd name="T57" fmla="*/ 0 h 264"/>
                <a:gd name="T58" fmla="*/ 0 w 16"/>
                <a:gd name="T59" fmla="*/ 0 h 264"/>
                <a:gd name="T60" fmla="*/ 0 w 16"/>
                <a:gd name="T61" fmla="*/ 0 h 264"/>
                <a:gd name="T62" fmla="*/ 0 w 16"/>
                <a:gd name="T63" fmla="*/ 0 h 264"/>
                <a:gd name="T64" fmla="*/ 0 w 16"/>
                <a:gd name="T65" fmla="*/ 0 h 264"/>
                <a:gd name="T66" fmla="*/ 0 w 16"/>
                <a:gd name="T67" fmla="*/ 0 h 264"/>
                <a:gd name="T68" fmla="*/ 0 w 16"/>
                <a:gd name="T69" fmla="*/ 0 h 264"/>
                <a:gd name="T70" fmla="*/ 0 w 16"/>
                <a:gd name="T71" fmla="*/ 0 h 264"/>
                <a:gd name="T72" fmla="*/ 0 w 16"/>
                <a:gd name="T73" fmla="*/ 0 h 264"/>
                <a:gd name="T74" fmla="*/ 0 w 16"/>
                <a:gd name="T75" fmla="*/ 0 h 264"/>
                <a:gd name="T76" fmla="*/ 0 w 16"/>
                <a:gd name="T77" fmla="*/ 0 h 264"/>
                <a:gd name="T78" fmla="*/ 0 w 16"/>
                <a:gd name="T79" fmla="*/ 0 h 264"/>
                <a:gd name="T80" fmla="*/ 0 w 16"/>
                <a:gd name="T81" fmla="*/ 0 h 264"/>
                <a:gd name="T82" fmla="*/ 0 w 16"/>
                <a:gd name="T83" fmla="*/ 0 h 264"/>
                <a:gd name="T84" fmla="*/ 0 w 16"/>
                <a:gd name="T85" fmla="*/ 0 h 264"/>
                <a:gd name="T86" fmla="*/ 0 w 16"/>
                <a:gd name="T87" fmla="*/ 0 h 264"/>
                <a:gd name="T88" fmla="*/ 0 w 16"/>
                <a:gd name="T89" fmla="*/ 0 h 264"/>
                <a:gd name="T90" fmla="*/ 0 w 16"/>
                <a:gd name="T91" fmla="*/ 0 h 264"/>
                <a:gd name="T92" fmla="*/ 0 w 16"/>
                <a:gd name="T93" fmla="*/ 0 h 264"/>
                <a:gd name="T94" fmla="*/ 0 w 16"/>
                <a:gd name="T95" fmla="*/ 0 h 264"/>
                <a:gd name="T96" fmla="*/ 0 w 16"/>
                <a:gd name="T97" fmla="*/ 0 h 264"/>
                <a:gd name="T98" fmla="*/ 0 w 16"/>
                <a:gd name="T99" fmla="*/ 0 h 264"/>
                <a:gd name="T100" fmla="*/ 0 w 16"/>
                <a:gd name="T101" fmla="*/ 0 h 264"/>
                <a:gd name="T102" fmla="*/ 0 w 16"/>
                <a:gd name="T103" fmla="*/ 0 h 264"/>
                <a:gd name="T104" fmla="*/ 0 w 16"/>
                <a:gd name="T105" fmla="*/ 0 h 264"/>
                <a:gd name="T106" fmla="*/ 0 w 16"/>
                <a:gd name="T107" fmla="*/ 0 h 264"/>
                <a:gd name="T108" fmla="*/ 0 w 16"/>
                <a:gd name="T109" fmla="*/ 0 h 264"/>
                <a:gd name="T110" fmla="*/ 0 w 16"/>
                <a:gd name="T111" fmla="*/ 0 h 264"/>
                <a:gd name="T112" fmla="*/ 0 w 16"/>
                <a:gd name="T113" fmla="*/ 0 h 264"/>
                <a:gd name="T114" fmla="*/ 0 w 16"/>
                <a:gd name="T115" fmla="*/ 0 h 264"/>
                <a:gd name="T116" fmla="*/ 0 w 16"/>
                <a:gd name="T117" fmla="*/ 0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264"/>
                <a:gd name="T179" fmla="*/ 16 w 16"/>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26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8" y="20"/>
                  </a:moveTo>
                  <a:lnTo>
                    <a:pt x="8" y="20"/>
                  </a:lnTo>
                  <a:cubicBezTo>
                    <a:pt x="8" y="22"/>
                    <a:pt x="7" y="24"/>
                    <a:pt x="4" y="24"/>
                  </a:cubicBezTo>
                  <a:cubicBezTo>
                    <a:pt x="2" y="24"/>
                    <a:pt x="0" y="22"/>
                    <a:pt x="0" y="20"/>
                  </a:cubicBezTo>
                  <a:cubicBezTo>
                    <a:pt x="0" y="18"/>
                    <a:pt x="2" y="16"/>
                    <a:pt x="4" y="16"/>
                  </a:cubicBezTo>
                  <a:cubicBezTo>
                    <a:pt x="7" y="16"/>
                    <a:pt x="8" y="18"/>
                    <a:pt x="8" y="20"/>
                  </a:cubicBezTo>
                  <a:close/>
                  <a:moveTo>
                    <a:pt x="9" y="36"/>
                  </a:moveTo>
                  <a:lnTo>
                    <a:pt x="9" y="36"/>
                  </a:lnTo>
                  <a:cubicBezTo>
                    <a:pt x="9" y="38"/>
                    <a:pt x="7" y="40"/>
                    <a:pt x="5" y="40"/>
                  </a:cubicBezTo>
                  <a:cubicBezTo>
                    <a:pt x="3" y="40"/>
                    <a:pt x="1" y="38"/>
                    <a:pt x="1" y="36"/>
                  </a:cubicBezTo>
                  <a:cubicBezTo>
                    <a:pt x="1" y="34"/>
                    <a:pt x="3" y="32"/>
                    <a:pt x="5" y="32"/>
                  </a:cubicBezTo>
                  <a:cubicBezTo>
                    <a:pt x="7" y="32"/>
                    <a:pt x="9" y="34"/>
                    <a:pt x="9" y="36"/>
                  </a:cubicBezTo>
                  <a:close/>
                  <a:moveTo>
                    <a:pt x="9" y="52"/>
                  </a:moveTo>
                  <a:lnTo>
                    <a:pt x="9" y="52"/>
                  </a:lnTo>
                  <a:cubicBezTo>
                    <a:pt x="9" y="54"/>
                    <a:pt x="8" y="56"/>
                    <a:pt x="5" y="56"/>
                  </a:cubicBezTo>
                  <a:cubicBezTo>
                    <a:pt x="3" y="56"/>
                    <a:pt x="1" y="54"/>
                    <a:pt x="1" y="52"/>
                  </a:cubicBezTo>
                  <a:cubicBezTo>
                    <a:pt x="1" y="50"/>
                    <a:pt x="3" y="48"/>
                    <a:pt x="5" y="48"/>
                  </a:cubicBezTo>
                  <a:cubicBezTo>
                    <a:pt x="8" y="48"/>
                    <a:pt x="9" y="50"/>
                    <a:pt x="9" y="52"/>
                  </a:cubicBezTo>
                  <a:close/>
                  <a:moveTo>
                    <a:pt x="10" y="68"/>
                  </a:moveTo>
                  <a:lnTo>
                    <a:pt x="10" y="68"/>
                  </a:lnTo>
                  <a:cubicBezTo>
                    <a:pt x="10" y="70"/>
                    <a:pt x="8" y="72"/>
                    <a:pt x="6" y="72"/>
                  </a:cubicBezTo>
                  <a:cubicBezTo>
                    <a:pt x="4" y="72"/>
                    <a:pt x="2" y="70"/>
                    <a:pt x="2" y="68"/>
                  </a:cubicBezTo>
                  <a:cubicBezTo>
                    <a:pt x="2" y="66"/>
                    <a:pt x="4" y="64"/>
                    <a:pt x="6" y="64"/>
                  </a:cubicBezTo>
                  <a:cubicBezTo>
                    <a:pt x="8" y="64"/>
                    <a:pt x="10" y="66"/>
                    <a:pt x="10" y="68"/>
                  </a:cubicBezTo>
                  <a:close/>
                  <a:moveTo>
                    <a:pt x="10" y="84"/>
                  </a:moveTo>
                  <a:lnTo>
                    <a:pt x="10" y="84"/>
                  </a:lnTo>
                  <a:cubicBezTo>
                    <a:pt x="10" y="86"/>
                    <a:pt x="9" y="88"/>
                    <a:pt x="6" y="88"/>
                  </a:cubicBezTo>
                  <a:cubicBezTo>
                    <a:pt x="4" y="88"/>
                    <a:pt x="2" y="86"/>
                    <a:pt x="2" y="84"/>
                  </a:cubicBezTo>
                  <a:cubicBezTo>
                    <a:pt x="2" y="82"/>
                    <a:pt x="4" y="80"/>
                    <a:pt x="6" y="80"/>
                  </a:cubicBezTo>
                  <a:cubicBezTo>
                    <a:pt x="9" y="80"/>
                    <a:pt x="10" y="82"/>
                    <a:pt x="10" y="84"/>
                  </a:cubicBezTo>
                  <a:close/>
                  <a:moveTo>
                    <a:pt x="11" y="100"/>
                  </a:moveTo>
                  <a:lnTo>
                    <a:pt x="11" y="100"/>
                  </a:lnTo>
                  <a:cubicBezTo>
                    <a:pt x="11" y="102"/>
                    <a:pt x="9" y="104"/>
                    <a:pt x="7" y="104"/>
                  </a:cubicBezTo>
                  <a:cubicBezTo>
                    <a:pt x="5" y="104"/>
                    <a:pt x="3" y="102"/>
                    <a:pt x="3" y="100"/>
                  </a:cubicBezTo>
                  <a:cubicBezTo>
                    <a:pt x="3" y="98"/>
                    <a:pt x="5" y="96"/>
                    <a:pt x="7" y="96"/>
                  </a:cubicBezTo>
                  <a:cubicBezTo>
                    <a:pt x="9" y="96"/>
                    <a:pt x="11" y="98"/>
                    <a:pt x="11" y="100"/>
                  </a:cubicBezTo>
                  <a:close/>
                  <a:moveTo>
                    <a:pt x="11" y="116"/>
                  </a:moveTo>
                  <a:lnTo>
                    <a:pt x="11" y="116"/>
                  </a:lnTo>
                  <a:cubicBezTo>
                    <a:pt x="11" y="118"/>
                    <a:pt x="10" y="120"/>
                    <a:pt x="7" y="120"/>
                  </a:cubicBezTo>
                  <a:cubicBezTo>
                    <a:pt x="5" y="120"/>
                    <a:pt x="3" y="118"/>
                    <a:pt x="3" y="116"/>
                  </a:cubicBezTo>
                  <a:cubicBezTo>
                    <a:pt x="3" y="114"/>
                    <a:pt x="5" y="112"/>
                    <a:pt x="7" y="112"/>
                  </a:cubicBezTo>
                  <a:cubicBezTo>
                    <a:pt x="10" y="112"/>
                    <a:pt x="11" y="114"/>
                    <a:pt x="11" y="116"/>
                  </a:cubicBezTo>
                  <a:close/>
                  <a:moveTo>
                    <a:pt x="12" y="132"/>
                  </a:moveTo>
                  <a:lnTo>
                    <a:pt x="12" y="132"/>
                  </a:lnTo>
                  <a:cubicBezTo>
                    <a:pt x="12" y="134"/>
                    <a:pt x="10" y="136"/>
                    <a:pt x="8" y="136"/>
                  </a:cubicBezTo>
                  <a:cubicBezTo>
                    <a:pt x="6" y="136"/>
                    <a:pt x="4" y="134"/>
                    <a:pt x="4" y="132"/>
                  </a:cubicBezTo>
                  <a:cubicBezTo>
                    <a:pt x="4" y="130"/>
                    <a:pt x="6" y="128"/>
                    <a:pt x="8" y="128"/>
                  </a:cubicBezTo>
                  <a:cubicBezTo>
                    <a:pt x="10" y="128"/>
                    <a:pt x="12" y="130"/>
                    <a:pt x="12" y="132"/>
                  </a:cubicBezTo>
                  <a:close/>
                  <a:moveTo>
                    <a:pt x="12" y="148"/>
                  </a:moveTo>
                  <a:lnTo>
                    <a:pt x="12" y="148"/>
                  </a:lnTo>
                  <a:cubicBezTo>
                    <a:pt x="12" y="150"/>
                    <a:pt x="11" y="152"/>
                    <a:pt x="8" y="152"/>
                  </a:cubicBezTo>
                  <a:cubicBezTo>
                    <a:pt x="6" y="152"/>
                    <a:pt x="4" y="150"/>
                    <a:pt x="4" y="148"/>
                  </a:cubicBezTo>
                  <a:cubicBezTo>
                    <a:pt x="4" y="146"/>
                    <a:pt x="6" y="144"/>
                    <a:pt x="8" y="144"/>
                  </a:cubicBezTo>
                  <a:cubicBezTo>
                    <a:pt x="11" y="144"/>
                    <a:pt x="12" y="146"/>
                    <a:pt x="12" y="148"/>
                  </a:cubicBezTo>
                  <a:close/>
                  <a:moveTo>
                    <a:pt x="13" y="164"/>
                  </a:moveTo>
                  <a:lnTo>
                    <a:pt x="13" y="164"/>
                  </a:lnTo>
                  <a:cubicBezTo>
                    <a:pt x="13" y="166"/>
                    <a:pt x="11" y="168"/>
                    <a:pt x="9" y="168"/>
                  </a:cubicBezTo>
                  <a:cubicBezTo>
                    <a:pt x="7" y="168"/>
                    <a:pt x="5" y="166"/>
                    <a:pt x="5" y="164"/>
                  </a:cubicBezTo>
                  <a:cubicBezTo>
                    <a:pt x="5" y="162"/>
                    <a:pt x="7" y="160"/>
                    <a:pt x="9" y="160"/>
                  </a:cubicBezTo>
                  <a:cubicBezTo>
                    <a:pt x="11" y="160"/>
                    <a:pt x="13" y="162"/>
                    <a:pt x="13" y="164"/>
                  </a:cubicBezTo>
                  <a:close/>
                  <a:moveTo>
                    <a:pt x="13" y="180"/>
                  </a:moveTo>
                  <a:lnTo>
                    <a:pt x="13" y="180"/>
                  </a:lnTo>
                  <a:cubicBezTo>
                    <a:pt x="13" y="182"/>
                    <a:pt x="12" y="184"/>
                    <a:pt x="9" y="184"/>
                  </a:cubicBezTo>
                  <a:cubicBezTo>
                    <a:pt x="7" y="184"/>
                    <a:pt x="5" y="182"/>
                    <a:pt x="5" y="180"/>
                  </a:cubicBezTo>
                  <a:cubicBezTo>
                    <a:pt x="5" y="178"/>
                    <a:pt x="7" y="176"/>
                    <a:pt x="9" y="176"/>
                  </a:cubicBezTo>
                  <a:cubicBezTo>
                    <a:pt x="12" y="176"/>
                    <a:pt x="13" y="178"/>
                    <a:pt x="13" y="180"/>
                  </a:cubicBezTo>
                  <a:close/>
                  <a:moveTo>
                    <a:pt x="14" y="196"/>
                  </a:moveTo>
                  <a:lnTo>
                    <a:pt x="14" y="196"/>
                  </a:lnTo>
                  <a:cubicBezTo>
                    <a:pt x="14" y="198"/>
                    <a:pt x="12" y="200"/>
                    <a:pt x="10" y="200"/>
                  </a:cubicBezTo>
                  <a:cubicBezTo>
                    <a:pt x="8" y="200"/>
                    <a:pt x="6" y="198"/>
                    <a:pt x="6" y="196"/>
                  </a:cubicBezTo>
                  <a:cubicBezTo>
                    <a:pt x="6" y="194"/>
                    <a:pt x="8" y="192"/>
                    <a:pt x="10" y="192"/>
                  </a:cubicBezTo>
                  <a:cubicBezTo>
                    <a:pt x="12" y="192"/>
                    <a:pt x="14" y="194"/>
                    <a:pt x="14" y="196"/>
                  </a:cubicBezTo>
                  <a:close/>
                  <a:moveTo>
                    <a:pt x="15" y="212"/>
                  </a:moveTo>
                  <a:lnTo>
                    <a:pt x="15" y="212"/>
                  </a:lnTo>
                  <a:cubicBezTo>
                    <a:pt x="15" y="214"/>
                    <a:pt x="13" y="216"/>
                    <a:pt x="11" y="216"/>
                  </a:cubicBezTo>
                  <a:cubicBezTo>
                    <a:pt x="8" y="216"/>
                    <a:pt x="7" y="214"/>
                    <a:pt x="7" y="212"/>
                  </a:cubicBezTo>
                  <a:cubicBezTo>
                    <a:pt x="7" y="210"/>
                    <a:pt x="8" y="208"/>
                    <a:pt x="11" y="208"/>
                  </a:cubicBezTo>
                  <a:cubicBezTo>
                    <a:pt x="13" y="208"/>
                    <a:pt x="15" y="210"/>
                    <a:pt x="15" y="212"/>
                  </a:cubicBezTo>
                  <a:close/>
                  <a:moveTo>
                    <a:pt x="15" y="228"/>
                  </a:moveTo>
                  <a:lnTo>
                    <a:pt x="15" y="228"/>
                  </a:lnTo>
                  <a:cubicBezTo>
                    <a:pt x="15" y="230"/>
                    <a:pt x="13" y="232"/>
                    <a:pt x="11" y="232"/>
                  </a:cubicBezTo>
                  <a:cubicBezTo>
                    <a:pt x="9" y="232"/>
                    <a:pt x="7" y="230"/>
                    <a:pt x="7" y="228"/>
                  </a:cubicBezTo>
                  <a:cubicBezTo>
                    <a:pt x="7" y="226"/>
                    <a:pt x="9" y="224"/>
                    <a:pt x="11" y="224"/>
                  </a:cubicBezTo>
                  <a:cubicBezTo>
                    <a:pt x="13" y="224"/>
                    <a:pt x="15" y="226"/>
                    <a:pt x="15" y="228"/>
                  </a:cubicBezTo>
                  <a:close/>
                  <a:moveTo>
                    <a:pt x="16" y="244"/>
                  </a:moveTo>
                  <a:lnTo>
                    <a:pt x="16" y="244"/>
                  </a:lnTo>
                  <a:cubicBezTo>
                    <a:pt x="16" y="246"/>
                    <a:pt x="14" y="248"/>
                    <a:pt x="12" y="248"/>
                  </a:cubicBezTo>
                  <a:cubicBezTo>
                    <a:pt x="9" y="248"/>
                    <a:pt x="8" y="246"/>
                    <a:pt x="8" y="244"/>
                  </a:cubicBezTo>
                  <a:cubicBezTo>
                    <a:pt x="8" y="242"/>
                    <a:pt x="9" y="240"/>
                    <a:pt x="12" y="240"/>
                  </a:cubicBezTo>
                  <a:cubicBezTo>
                    <a:pt x="14" y="240"/>
                    <a:pt x="16" y="242"/>
                    <a:pt x="16" y="244"/>
                  </a:cubicBezTo>
                  <a:close/>
                  <a:moveTo>
                    <a:pt x="16" y="260"/>
                  </a:moveTo>
                  <a:lnTo>
                    <a:pt x="16" y="260"/>
                  </a:lnTo>
                  <a:cubicBezTo>
                    <a:pt x="16" y="262"/>
                    <a:pt x="14" y="264"/>
                    <a:pt x="12" y="264"/>
                  </a:cubicBezTo>
                  <a:cubicBezTo>
                    <a:pt x="10" y="264"/>
                    <a:pt x="8" y="262"/>
                    <a:pt x="8" y="260"/>
                  </a:cubicBezTo>
                  <a:cubicBezTo>
                    <a:pt x="8" y="258"/>
                    <a:pt x="10" y="256"/>
                    <a:pt x="12" y="256"/>
                  </a:cubicBezTo>
                  <a:cubicBezTo>
                    <a:pt x="14" y="256"/>
                    <a:pt x="16" y="258"/>
                    <a:pt x="16" y="26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061" name="Freeform 826"/>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062" name="Oval 827"/>
            <p:cNvSpPr>
              <a:spLocks noChangeArrowheads="1"/>
            </p:cNvSpPr>
            <p:nvPr/>
          </p:nvSpPr>
          <p:spPr bwMode="auto">
            <a:xfrm>
              <a:off x="941" y="2920"/>
              <a:ext cx="46" cy="46"/>
            </a:xfrm>
            <a:prstGeom prst="ellipse">
              <a:avLst/>
            </a:prstGeom>
            <a:solidFill>
              <a:srgbClr val="FFFFFF"/>
            </a:solidFill>
            <a:ln w="0">
              <a:solidFill>
                <a:srgbClr val="000000"/>
              </a:solidFill>
              <a:round/>
              <a:headEnd/>
              <a:tailEnd/>
            </a:ln>
          </p:spPr>
          <p:txBody>
            <a:bodyPr/>
            <a:lstStyle/>
            <a:p>
              <a:endParaRPr lang="en-US"/>
            </a:p>
          </p:txBody>
        </p:sp>
        <p:sp>
          <p:nvSpPr>
            <p:cNvPr id="43063" name="Oval 828"/>
            <p:cNvSpPr>
              <a:spLocks noChangeArrowheads="1"/>
            </p:cNvSpPr>
            <p:nvPr/>
          </p:nvSpPr>
          <p:spPr bwMode="auto">
            <a:xfrm>
              <a:off x="1210" y="2669"/>
              <a:ext cx="45" cy="46"/>
            </a:xfrm>
            <a:prstGeom prst="ellipse">
              <a:avLst/>
            </a:prstGeom>
            <a:solidFill>
              <a:srgbClr val="FFFFFF"/>
            </a:solidFill>
            <a:ln w="0">
              <a:solidFill>
                <a:srgbClr val="000000"/>
              </a:solidFill>
              <a:round/>
              <a:headEnd/>
              <a:tailEnd/>
            </a:ln>
          </p:spPr>
          <p:txBody>
            <a:bodyPr/>
            <a:lstStyle/>
            <a:p>
              <a:endParaRPr lang="en-US"/>
            </a:p>
          </p:txBody>
        </p:sp>
        <p:sp>
          <p:nvSpPr>
            <p:cNvPr id="43064" name="Oval 829"/>
            <p:cNvSpPr>
              <a:spLocks noChangeArrowheads="1"/>
            </p:cNvSpPr>
            <p:nvPr/>
          </p:nvSpPr>
          <p:spPr bwMode="auto">
            <a:xfrm>
              <a:off x="1591" y="2418"/>
              <a:ext cx="45" cy="46"/>
            </a:xfrm>
            <a:prstGeom prst="ellipse">
              <a:avLst/>
            </a:prstGeom>
            <a:solidFill>
              <a:srgbClr val="FFFFFF"/>
            </a:solidFill>
            <a:ln w="0">
              <a:solidFill>
                <a:srgbClr val="000000"/>
              </a:solidFill>
              <a:round/>
              <a:headEnd/>
              <a:tailEnd/>
            </a:ln>
          </p:spPr>
          <p:txBody>
            <a:bodyPr/>
            <a:lstStyle/>
            <a:p>
              <a:endParaRPr lang="en-US"/>
            </a:p>
          </p:txBody>
        </p:sp>
        <p:sp>
          <p:nvSpPr>
            <p:cNvPr id="43065" name="Oval 830"/>
            <p:cNvSpPr>
              <a:spLocks noChangeArrowheads="1"/>
            </p:cNvSpPr>
            <p:nvPr/>
          </p:nvSpPr>
          <p:spPr bwMode="auto">
            <a:xfrm>
              <a:off x="1967" y="2236"/>
              <a:ext cx="47" cy="45"/>
            </a:xfrm>
            <a:prstGeom prst="ellipse">
              <a:avLst/>
            </a:prstGeom>
            <a:solidFill>
              <a:srgbClr val="FFFFFF"/>
            </a:solidFill>
            <a:ln w="0">
              <a:solidFill>
                <a:srgbClr val="000000"/>
              </a:solidFill>
              <a:round/>
              <a:headEnd/>
              <a:tailEnd/>
            </a:ln>
          </p:spPr>
          <p:txBody>
            <a:bodyPr/>
            <a:lstStyle/>
            <a:p>
              <a:endParaRPr lang="en-US"/>
            </a:p>
          </p:txBody>
        </p:sp>
        <p:sp>
          <p:nvSpPr>
            <p:cNvPr id="43066" name="Oval 831"/>
            <p:cNvSpPr>
              <a:spLocks noChangeArrowheads="1"/>
            </p:cNvSpPr>
            <p:nvPr/>
          </p:nvSpPr>
          <p:spPr bwMode="auto">
            <a:xfrm>
              <a:off x="2345" y="2145"/>
              <a:ext cx="45" cy="45"/>
            </a:xfrm>
            <a:prstGeom prst="ellipse">
              <a:avLst/>
            </a:prstGeom>
            <a:solidFill>
              <a:srgbClr val="FFFFFF"/>
            </a:solidFill>
            <a:ln w="0">
              <a:solidFill>
                <a:srgbClr val="000000"/>
              </a:solidFill>
              <a:round/>
              <a:headEnd/>
              <a:tailEnd/>
            </a:ln>
          </p:spPr>
          <p:txBody>
            <a:bodyPr/>
            <a:lstStyle/>
            <a:p>
              <a:endParaRPr lang="en-US"/>
            </a:p>
          </p:txBody>
        </p:sp>
        <p:sp>
          <p:nvSpPr>
            <p:cNvPr id="43067" name="Oval 832"/>
            <p:cNvSpPr>
              <a:spLocks noChangeArrowheads="1"/>
            </p:cNvSpPr>
            <p:nvPr/>
          </p:nvSpPr>
          <p:spPr bwMode="auto">
            <a:xfrm>
              <a:off x="2721" y="2121"/>
              <a:ext cx="45" cy="46"/>
            </a:xfrm>
            <a:prstGeom prst="ellipse">
              <a:avLst/>
            </a:prstGeom>
            <a:solidFill>
              <a:srgbClr val="FFFFFF"/>
            </a:solidFill>
            <a:ln w="0">
              <a:solidFill>
                <a:srgbClr val="000000"/>
              </a:solidFill>
              <a:round/>
              <a:headEnd/>
              <a:tailEnd/>
            </a:ln>
          </p:spPr>
          <p:txBody>
            <a:bodyPr/>
            <a:lstStyle/>
            <a:p>
              <a:endParaRPr lang="en-US"/>
            </a:p>
          </p:txBody>
        </p:sp>
        <p:sp>
          <p:nvSpPr>
            <p:cNvPr id="43068" name="Oval 833"/>
            <p:cNvSpPr>
              <a:spLocks noChangeArrowheads="1"/>
            </p:cNvSpPr>
            <p:nvPr/>
          </p:nvSpPr>
          <p:spPr bwMode="auto">
            <a:xfrm>
              <a:off x="941" y="2920"/>
              <a:ext cx="46" cy="46"/>
            </a:xfrm>
            <a:prstGeom prst="ellipse">
              <a:avLst/>
            </a:prstGeom>
            <a:noFill/>
            <a:ln w="1588" cap="rnd">
              <a:solidFill>
                <a:srgbClr val="000000"/>
              </a:solidFill>
              <a:round/>
              <a:headEnd/>
              <a:tailEnd/>
            </a:ln>
          </p:spPr>
          <p:txBody>
            <a:bodyPr/>
            <a:lstStyle/>
            <a:p>
              <a:endParaRPr lang="en-US"/>
            </a:p>
          </p:txBody>
        </p:sp>
        <p:sp>
          <p:nvSpPr>
            <p:cNvPr id="43069" name="Oval 834"/>
            <p:cNvSpPr>
              <a:spLocks noChangeArrowheads="1"/>
            </p:cNvSpPr>
            <p:nvPr/>
          </p:nvSpPr>
          <p:spPr bwMode="auto">
            <a:xfrm>
              <a:off x="1210" y="2669"/>
              <a:ext cx="45" cy="46"/>
            </a:xfrm>
            <a:prstGeom prst="ellipse">
              <a:avLst/>
            </a:prstGeom>
            <a:noFill/>
            <a:ln w="1588" cap="rnd">
              <a:solidFill>
                <a:srgbClr val="000000"/>
              </a:solidFill>
              <a:round/>
              <a:headEnd/>
              <a:tailEnd/>
            </a:ln>
          </p:spPr>
          <p:txBody>
            <a:bodyPr/>
            <a:lstStyle/>
            <a:p>
              <a:endParaRPr lang="en-US"/>
            </a:p>
          </p:txBody>
        </p:sp>
        <p:sp>
          <p:nvSpPr>
            <p:cNvPr id="43070" name="Oval 835"/>
            <p:cNvSpPr>
              <a:spLocks noChangeArrowheads="1"/>
            </p:cNvSpPr>
            <p:nvPr/>
          </p:nvSpPr>
          <p:spPr bwMode="auto">
            <a:xfrm>
              <a:off x="1591" y="2418"/>
              <a:ext cx="45" cy="46"/>
            </a:xfrm>
            <a:prstGeom prst="ellipse">
              <a:avLst/>
            </a:prstGeom>
            <a:noFill/>
            <a:ln w="1588" cap="rnd">
              <a:solidFill>
                <a:srgbClr val="000000"/>
              </a:solidFill>
              <a:round/>
              <a:headEnd/>
              <a:tailEnd/>
            </a:ln>
          </p:spPr>
          <p:txBody>
            <a:bodyPr/>
            <a:lstStyle/>
            <a:p>
              <a:endParaRPr lang="en-US"/>
            </a:p>
          </p:txBody>
        </p:sp>
        <p:sp>
          <p:nvSpPr>
            <p:cNvPr id="43071" name="Oval 836"/>
            <p:cNvSpPr>
              <a:spLocks noChangeArrowheads="1"/>
            </p:cNvSpPr>
            <p:nvPr/>
          </p:nvSpPr>
          <p:spPr bwMode="auto">
            <a:xfrm>
              <a:off x="1967" y="2236"/>
              <a:ext cx="47" cy="45"/>
            </a:xfrm>
            <a:prstGeom prst="ellipse">
              <a:avLst/>
            </a:prstGeom>
            <a:noFill/>
            <a:ln w="1588" cap="rnd">
              <a:solidFill>
                <a:srgbClr val="000000"/>
              </a:solidFill>
              <a:round/>
              <a:headEnd/>
              <a:tailEnd/>
            </a:ln>
          </p:spPr>
          <p:txBody>
            <a:bodyPr/>
            <a:lstStyle/>
            <a:p>
              <a:endParaRPr lang="en-US"/>
            </a:p>
          </p:txBody>
        </p:sp>
        <p:sp>
          <p:nvSpPr>
            <p:cNvPr id="43072" name="Oval 837"/>
            <p:cNvSpPr>
              <a:spLocks noChangeArrowheads="1"/>
            </p:cNvSpPr>
            <p:nvPr/>
          </p:nvSpPr>
          <p:spPr bwMode="auto">
            <a:xfrm>
              <a:off x="2345" y="2145"/>
              <a:ext cx="45" cy="45"/>
            </a:xfrm>
            <a:prstGeom prst="ellipse">
              <a:avLst/>
            </a:prstGeom>
            <a:noFill/>
            <a:ln w="1588" cap="rnd">
              <a:solidFill>
                <a:srgbClr val="000000"/>
              </a:solidFill>
              <a:round/>
              <a:headEnd/>
              <a:tailEnd/>
            </a:ln>
          </p:spPr>
          <p:txBody>
            <a:bodyPr/>
            <a:lstStyle/>
            <a:p>
              <a:endParaRPr lang="en-US"/>
            </a:p>
          </p:txBody>
        </p:sp>
        <p:sp>
          <p:nvSpPr>
            <p:cNvPr id="43073" name="Oval 838"/>
            <p:cNvSpPr>
              <a:spLocks noChangeArrowheads="1"/>
            </p:cNvSpPr>
            <p:nvPr/>
          </p:nvSpPr>
          <p:spPr bwMode="auto">
            <a:xfrm>
              <a:off x="2721" y="2121"/>
              <a:ext cx="45" cy="46"/>
            </a:xfrm>
            <a:prstGeom prst="ellipse">
              <a:avLst/>
            </a:prstGeom>
            <a:noFill/>
            <a:ln w="1588" cap="rnd">
              <a:solidFill>
                <a:srgbClr val="000000"/>
              </a:solidFill>
              <a:round/>
              <a:headEnd/>
              <a:tailEnd/>
            </a:ln>
          </p:spPr>
          <p:txBody>
            <a:bodyPr/>
            <a:lstStyle/>
            <a:p>
              <a:endParaRPr lang="en-US"/>
            </a:p>
          </p:txBody>
        </p:sp>
        <p:sp>
          <p:nvSpPr>
            <p:cNvPr id="43074" name="Oval 839"/>
            <p:cNvSpPr>
              <a:spLocks noChangeArrowheads="1"/>
            </p:cNvSpPr>
            <p:nvPr/>
          </p:nvSpPr>
          <p:spPr bwMode="auto">
            <a:xfrm>
              <a:off x="941" y="2914"/>
              <a:ext cx="46" cy="45"/>
            </a:xfrm>
            <a:prstGeom prst="ellipse">
              <a:avLst/>
            </a:prstGeom>
            <a:solidFill>
              <a:srgbClr val="FFFFFF"/>
            </a:solidFill>
            <a:ln w="0">
              <a:solidFill>
                <a:srgbClr val="000000"/>
              </a:solidFill>
              <a:round/>
              <a:headEnd/>
              <a:tailEnd/>
            </a:ln>
          </p:spPr>
          <p:txBody>
            <a:bodyPr/>
            <a:lstStyle/>
            <a:p>
              <a:endParaRPr lang="en-US"/>
            </a:p>
          </p:txBody>
        </p:sp>
        <p:sp>
          <p:nvSpPr>
            <p:cNvPr id="43075" name="Oval 840"/>
            <p:cNvSpPr>
              <a:spLocks noChangeArrowheads="1"/>
            </p:cNvSpPr>
            <p:nvPr/>
          </p:nvSpPr>
          <p:spPr bwMode="auto">
            <a:xfrm>
              <a:off x="1210" y="2612"/>
              <a:ext cx="45" cy="45"/>
            </a:xfrm>
            <a:prstGeom prst="ellipse">
              <a:avLst/>
            </a:prstGeom>
            <a:solidFill>
              <a:srgbClr val="FFFFFF"/>
            </a:solidFill>
            <a:ln w="0">
              <a:solidFill>
                <a:srgbClr val="000000"/>
              </a:solidFill>
              <a:round/>
              <a:headEnd/>
              <a:tailEnd/>
            </a:ln>
          </p:spPr>
          <p:txBody>
            <a:bodyPr/>
            <a:lstStyle/>
            <a:p>
              <a:endParaRPr lang="en-US"/>
            </a:p>
          </p:txBody>
        </p:sp>
        <p:sp>
          <p:nvSpPr>
            <p:cNvPr id="43076" name="Oval 841"/>
            <p:cNvSpPr>
              <a:spLocks noChangeArrowheads="1"/>
            </p:cNvSpPr>
            <p:nvPr/>
          </p:nvSpPr>
          <p:spPr bwMode="auto">
            <a:xfrm>
              <a:off x="1591" y="2401"/>
              <a:ext cx="45" cy="46"/>
            </a:xfrm>
            <a:prstGeom prst="ellipse">
              <a:avLst/>
            </a:prstGeom>
            <a:solidFill>
              <a:srgbClr val="FFFFFF"/>
            </a:solidFill>
            <a:ln w="0">
              <a:solidFill>
                <a:srgbClr val="000000"/>
              </a:solidFill>
              <a:round/>
              <a:headEnd/>
              <a:tailEnd/>
            </a:ln>
          </p:spPr>
          <p:txBody>
            <a:bodyPr/>
            <a:lstStyle/>
            <a:p>
              <a:endParaRPr lang="en-US"/>
            </a:p>
          </p:txBody>
        </p:sp>
        <p:sp>
          <p:nvSpPr>
            <p:cNvPr id="43077" name="Oval 842"/>
            <p:cNvSpPr>
              <a:spLocks noChangeArrowheads="1"/>
            </p:cNvSpPr>
            <p:nvPr/>
          </p:nvSpPr>
          <p:spPr bwMode="auto">
            <a:xfrm>
              <a:off x="1967" y="2236"/>
              <a:ext cx="47" cy="45"/>
            </a:xfrm>
            <a:prstGeom prst="ellipse">
              <a:avLst/>
            </a:prstGeom>
            <a:solidFill>
              <a:srgbClr val="FFFFFF"/>
            </a:solidFill>
            <a:ln w="0">
              <a:solidFill>
                <a:srgbClr val="000000"/>
              </a:solidFill>
              <a:round/>
              <a:headEnd/>
              <a:tailEnd/>
            </a:ln>
          </p:spPr>
          <p:txBody>
            <a:bodyPr/>
            <a:lstStyle/>
            <a:p>
              <a:endParaRPr lang="en-US"/>
            </a:p>
          </p:txBody>
        </p:sp>
        <p:sp>
          <p:nvSpPr>
            <p:cNvPr id="43078" name="Oval 843"/>
            <p:cNvSpPr>
              <a:spLocks noChangeArrowheads="1"/>
            </p:cNvSpPr>
            <p:nvPr/>
          </p:nvSpPr>
          <p:spPr bwMode="auto">
            <a:xfrm>
              <a:off x="2345" y="2173"/>
              <a:ext cx="45" cy="46"/>
            </a:xfrm>
            <a:prstGeom prst="ellipse">
              <a:avLst/>
            </a:prstGeom>
            <a:solidFill>
              <a:srgbClr val="FFFFFF"/>
            </a:solidFill>
            <a:ln w="0">
              <a:solidFill>
                <a:srgbClr val="000000"/>
              </a:solidFill>
              <a:round/>
              <a:headEnd/>
              <a:tailEnd/>
            </a:ln>
          </p:spPr>
          <p:txBody>
            <a:bodyPr/>
            <a:lstStyle/>
            <a:p>
              <a:endParaRPr lang="en-US"/>
            </a:p>
          </p:txBody>
        </p:sp>
        <p:sp>
          <p:nvSpPr>
            <p:cNvPr id="43079" name="Oval 844"/>
            <p:cNvSpPr>
              <a:spLocks noChangeArrowheads="1"/>
            </p:cNvSpPr>
            <p:nvPr/>
          </p:nvSpPr>
          <p:spPr bwMode="auto">
            <a:xfrm>
              <a:off x="2721" y="2133"/>
              <a:ext cx="45" cy="46"/>
            </a:xfrm>
            <a:prstGeom prst="ellipse">
              <a:avLst/>
            </a:prstGeom>
            <a:solidFill>
              <a:srgbClr val="FFFFFF"/>
            </a:solidFill>
            <a:ln w="0">
              <a:solidFill>
                <a:srgbClr val="000000"/>
              </a:solidFill>
              <a:round/>
              <a:headEnd/>
              <a:tailEnd/>
            </a:ln>
          </p:spPr>
          <p:txBody>
            <a:bodyPr/>
            <a:lstStyle/>
            <a:p>
              <a:endParaRPr lang="en-US"/>
            </a:p>
          </p:txBody>
        </p:sp>
        <p:sp>
          <p:nvSpPr>
            <p:cNvPr id="43080" name="Oval 845"/>
            <p:cNvSpPr>
              <a:spLocks noChangeArrowheads="1"/>
            </p:cNvSpPr>
            <p:nvPr/>
          </p:nvSpPr>
          <p:spPr bwMode="auto">
            <a:xfrm>
              <a:off x="941" y="2914"/>
              <a:ext cx="46" cy="45"/>
            </a:xfrm>
            <a:prstGeom prst="ellipse">
              <a:avLst/>
            </a:prstGeom>
            <a:noFill/>
            <a:ln w="1588" cap="rnd">
              <a:solidFill>
                <a:srgbClr val="000000"/>
              </a:solidFill>
              <a:round/>
              <a:headEnd/>
              <a:tailEnd/>
            </a:ln>
          </p:spPr>
          <p:txBody>
            <a:bodyPr/>
            <a:lstStyle/>
            <a:p>
              <a:endParaRPr lang="en-US"/>
            </a:p>
          </p:txBody>
        </p:sp>
        <p:sp>
          <p:nvSpPr>
            <p:cNvPr id="43081" name="Oval 846"/>
            <p:cNvSpPr>
              <a:spLocks noChangeArrowheads="1"/>
            </p:cNvSpPr>
            <p:nvPr/>
          </p:nvSpPr>
          <p:spPr bwMode="auto">
            <a:xfrm>
              <a:off x="1210" y="2612"/>
              <a:ext cx="45" cy="45"/>
            </a:xfrm>
            <a:prstGeom prst="ellipse">
              <a:avLst/>
            </a:prstGeom>
            <a:noFill/>
            <a:ln w="1588" cap="rnd">
              <a:solidFill>
                <a:srgbClr val="000000"/>
              </a:solidFill>
              <a:round/>
              <a:headEnd/>
              <a:tailEnd/>
            </a:ln>
          </p:spPr>
          <p:txBody>
            <a:bodyPr/>
            <a:lstStyle/>
            <a:p>
              <a:endParaRPr lang="en-US"/>
            </a:p>
          </p:txBody>
        </p:sp>
        <p:sp>
          <p:nvSpPr>
            <p:cNvPr id="43082" name="Oval 847"/>
            <p:cNvSpPr>
              <a:spLocks noChangeArrowheads="1"/>
            </p:cNvSpPr>
            <p:nvPr/>
          </p:nvSpPr>
          <p:spPr bwMode="auto">
            <a:xfrm>
              <a:off x="1591" y="2401"/>
              <a:ext cx="45" cy="46"/>
            </a:xfrm>
            <a:prstGeom prst="ellipse">
              <a:avLst/>
            </a:prstGeom>
            <a:noFill/>
            <a:ln w="1588" cap="rnd">
              <a:solidFill>
                <a:srgbClr val="000000"/>
              </a:solidFill>
              <a:round/>
              <a:headEnd/>
              <a:tailEnd/>
            </a:ln>
          </p:spPr>
          <p:txBody>
            <a:bodyPr/>
            <a:lstStyle/>
            <a:p>
              <a:endParaRPr lang="en-US"/>
            </a:p>
          </p:txBody>
        </p:sp>
        <p:sp>
          <p:nvSpPr>
            <p:cNvPr id="43083" name="Oval 848"/>
            <p:cNvSpPr>
              <a:spLocks noChangeArrowheads="1"/>
            </p:cNvSpPr>
            <p:nvPr/>
          </p:nvSpPr>
          <p:spPr bwMode="auto">
            <a:xfrm>
              <a:off x="1967" y="2236"/>
              <a:ext cx="47" cy="45"/>
            </a:xfrm>
            <a:prstGeom prst="ellipse">
              <a:avLst/>
            </a:prstGeom>
            <a:noFill/>
            <a:ln w="1588" cap="rnd">
              <a:solidFill>
                <a:srgbClr val="000000"/>
              </a:solidFill>
              <a:round/>
              <a:headEnd/>
              <a:tailEnd/>
            </a:ln>
          </p:spPr>
          <p:txBody>
            <a:bodyPr/>
            <a:lstStyle/>
            <a:p>
              <a:endParaRPr lang="en-US"/>
            </a:p>
          </p:txBody>
        </p:sp>
        <p:sp>
          <p:nvSpPr>
            <p:cNvPr id="43084" name="Oval 849"/>
            <p:cNvSpPr>
              <a:spLocks noChangeArrowheads="1"/>
            </p:cNvSpPr>
            <p:nvPr/>
          </p:nvSpPr>
          <p:spPr bwMode="auto">
            <a:xfrm>
              <a:off x="2345" y="2173"/>
              <a:ext cx="45" cy="46"/>
            </a:xfrm>
            <a:prstGeom prst="ellipse">
              <a:avLst/>
            </a:prstGeom>
            <a:noFill/>
            <a:ln w="1588" cap="rnd">
              <a:solidFill>
                <a:srgbClr val="000000"/>
              </a:solidFill>
              <a:round/>
              <a:headEnd/>
              <a:tailEnd/>
            </a:ln>
          </p:spPr>
          <p:txBody>
            <a:bodyPr/>
            <a:lstStyle/>
            <a:p>
              <a:endParaRPr lang="en-US"/>
            </a:p>
          </p:txBody>
        </p:sp>
        <p:sp>
          <p:nvSpPr>
            <p:cNvPr id="43085" name="Oval 850"/>
            <p:cNvSpPr>
              <a:spLocks noChangeArrowheads="1"/>
            </p:cNvSpPr>
            <p:nvPr/>
          </p:nvSpPr>
          <p:spPr bwMode="auto">
            <a:xfrm>
              <a:off x="2721" y="2133"/>
              <a:ext cx="45" cy="46"/>
            </a:xfrm>
            <a:prstGeom prst="ellipse">
              <a:avLst/>
            </a:prstGeom>
            <a:noFill/>
            <a:ln w="1588" cap="rnd">
              <a:solidFill>
                <a:srgbClr val="000000"/>
              </a:solidFill>
              <a:round/>
              <a:headEnd/>
              <a:tailEnd/>
            </a:ln>
          </p:spPr>
          <p:txBody>
            <a:bodyPr/>
            <a:lstStyle/>
            <a:p>
              <a:endParaRPr lang="en-US"/>
            </a:p>
          </p:txBody>
        </p:sp>
        <p:sp>
          <p:nvSpPr>
            <p:cNvPr id="43086" name="Oval 851"/>
            <p:cNvSpPr>
              <a:spLocks noChangeArrowheads="1"/>
            </p:cNvSpPr>
            <p:nvPr/>
          </p:nvSpPr>
          <p:spPr bwMode="auto">
            <a:xfrm>
              <a:off x="941" y="2925"/>
              <a:ext cx="46" cy="46"/>
            </a:xfrm>
            <a:prstGeom prst="ellipse">
              <a:avLst/>
            </a:prstGeom>
            <a:solidFill>
              <a:srgbClr val="FFFFFF"/>
            </a:solidFill>
            <a:ln w="0">
              <a:solidFill>
                <a:srgbClr val="000000"/>
              </a:solidFill>
              <a:round/>
              <a:headEnd/>
              <a:tailEnd/>
            </a:ln>
          </p:spPr>
          <p:txBody>
            <a:bodyPr/>
            <a:lstStyle/>
            <a:p>
              <a:endParaRPr lang="en-US"/>
            </a:p>
          </p:txBody>
        </p:sp>
        <p:sp>
          <p:nvSpPr>
            <p:cNvPr id="43087" name="Oval 852"/>
            <p:cNvSpPr>
              <a:spLocks noChangeArrowheads="1"/>
            </p:cNvSpPr>
            <p:nvPr/>
          </p:nvSpPr>
          <p:spPr bwMode="auto">
            <a:xfrm>
              <a:off x="1210" y="2681"/>
              <a:ext cx="45" cy="45"/>
            </a:xfrm>
            <a:prstGeom prst="ellipse">
              <a:avLst/>
            </a:prstGeom>
            <a:solidFill>
              <a:srgbClr val="FFFFFF"/>
            </a:solidFill>
            <a:ln w="0">
              <a:solidFill>
                <a:srgbClr val="000000"/>
              </a:solidFill>
              <a:round/>
              <a:headEnd/>
              <a:tailEnd/>
            </a:ln>
          </p:spPr>
          <p:txBody>
            <a:bodyPr/>
            <a:lstStyle/>
            <a:p>
              <a:endParaRPr lang="en-US"/>
            </a:p>
          </p:txBody>
        </p:sp>
        <p:sp>
          <p:nvSpPr>
            <p:cNvPr id="43088" name="Oval 853"/>
            <p:cNvSpPr>
              <a:spLocks noChangeArrowheads="1"/>
            </p:cNvSpPr>
            <p:nvPr/>
          </p:nvSpPr>
          <p:spPr bwMode="auto">
            <a:xfrm>
              <a:off x="1591" y="2396"/>
              <a:ext cx="45" cy="45"/>
            </a:xfrm>
            <a:prstGeom prst="ellipse">
              <a:avLst/>
            </a:prstGeom>
            <a:solidFill>
              <a:srgbClr val="FFFFFF"/>
            </a:solidFill>
            <a:ln w="0">
              <a:solidFill>
                <a:srgbClr val="000000"/>
              </a:solidFill>
              <a:round/>
              <a:headEnd/>
              <a:tailEnd/>
            </a:ln>
          </p:spPr>
          <p:txBody>
            <a:bodyPr/>
            <a:lstStyle/>
            <a:p>
              <a:endParaRPr lang="en-US"/>
            </a:p>
          </p:txBody>
        </p:sp>
        <p:sp>
          <p:nvSpPr>
            <p:cNvPr id="43089" name="Oval 854"/>
            <p:cNvSpPr>
              <a:spLocks noChangeArrowheads="1"/>
            </p:cNvSpPr>
            <p:nvPr/>
          </p:nvSpPr>
          <p:spPr bwMode="auto">
            <a:xfrm>
              <a:off x="1967" y="2173"/>
              <a:ext cx="47" cy="46"/>
            </a:xfrm>
            <a:prstGeom prst="ellipse">
              <a:avLst/>
            </a:prstGeom>
            <a:solidFill>
              <a:srgbClr val="FFFFFF"/>
            </a:solidFill>
            <a:ln w="0">
              <a:solidFill>
                <a:srgbClr val="000000"/>
              </a:solidFill>
              <a:round/>
              <a:headEnd/>
              <a:tailEnd/>
            </a:ln>
          </p:spPr>
          <p:txBody>
            <a:bodyPr/>
            <a:lstStyle/>
            <a:p>
              <a:endParaRPr lang="en-US"/>
            </a:p>
          </p:txBody>
        </p:sp>
        <p:sp>
          <p:nvSpPr>
            <p:cNvPr id="43090" name="Oval 855"/>
            <p:cNvSpPr>
              <a:spLocks noChangeArrowheads="1"/>
            </p:cNvSpPr>
            <p:nvPr/>
          </p:nvSpPr>
          <p:spPr bwMode="auto">
            <a:xfrm>
              <a:off x="2345" y="2155"/>
              <a:ext cx="45" cy="46"/>
            </a:xfrm>
            <a:prstGeom prst="ellipse">
              <a:avLst/>
            </a:prstGeom>
            <a:solidFill>
              <a:srgbClr val="FFFFFF"/>
            </a:solidFill>
            <a:ln w="0">
              <a:solidFill>
                <a:srgbClr val="000000"/>
              </a:solidFill>
              <a:round/>
              <a:headEnd/>
              <a:tailEnd/>
            </a:ln>
          </p:spPr>
          <p:txBody>
            <a:bodyPr/>
            <a:lstStyle/>
            <a:p>
              <a:endParaRPr lang="en-US"/>
            </a:p>
          </p:txBody>
        </p:sp>
        <p:sp>
          <p:nvSpPr>
            <p:cNvPr id="43091" name="Oval 856"/>
            <p:cNvSpPr>
              <a:spLocks noChangeArrowheads="1"/>
            </p:cNvSpPr>
            <p:nvPr/>
          </p:nvSpPr>
          <p:spPr bwMode="auto">
            <a:xfrm>
              <a:off x="2721" y="2110"/>
              <a:ext cx="45" cy="45"/>
            </a:xfrm>
            <a:prstGeom prst="ellipse">
              <a:avLst/>
            </a:prstGeom>
            <a:solidFill>
              <a:srgbClr val="FFFFFF"/>
            </a:solidFill>
            <a:ln w="0">
              <a:solidFill>
                <a:srgbClr val="000000"/>
              </a:solidFill>
              <a:round/>
              <a:headEnd/>
              <a:tailEnd/>
            </a:ln>
          </p:spPr>
          <p:txBody>
            <a:bodyPr/>
            <a:lstStyle/>
            <a:p>
              <a:endParaRPr lang="en-US"/>
            </a:p>
          </p:txBody>
        </p:sp>
        <p:sp>
          <p:nvSpPr>
            <p:cNvPr id="43092" name="Oval 857"/>
            <p:cNvSpPr>
              <a:spLocks noChangeArrowheads="1"/>
            </p:cNvSpPr>
            <p:nvPr/>
          </p:nvSpPr>
          <p:spPr bwMode="auto">
            <a:xfrm>
              <a:off x="941" y="2925"/>
              <a:ext cx="46" cy="46"/>
            </a:xfrm>
            <a:prstGeom prst="ellipse">
              <a:avLst/>
            </a:prstGeom>
            <a:noFill/>
            <a:ln w="1588" cap="rnd">
              <a:solidFill>
                <a:srgbClr val="000000"/>
              </a:solidFill>
              <a:round/>
              <a:headEnd/>
              <a:tailEnd/>
            </a:ln>
          </p:spPr>
          <p:txBody>
            <a:bodyPr/>
            <a:lstStyle/>
            <a:p>
              <a:endParaRPr lang="en-US"/>
            </a:p>
          </p:txBody>
        </p:sp>
        <p:sp>
          <p:nvSpPr>
            <p:cNvPr id="43093" name="Oval 858"/>
            <p:cNvSpPr>
              <a:spLocks noChangeArrowheads="1"/>
            </p:cNvSpPr>
            <p:nvPr/>
          </p:nvSpPr>
          <p:spPr bwMode="auto">
            <a:xfrm>
              <a:off x="1210" y="2681"/>
              <a:ext cx="45" cy="45"/>
            </a:xfrm>
            <a:prstGeom prst="ellipse">
              <a:avLst/>
            </a:prstGeom>
            <a:noFill/>
            <a:ln w="1588" cap="rnd">
              <a:solidFill>
                <a:srgbClr val="000000"/>
              </a:solidFill>
              <a:round/>
              <a:headEnd/>
              <a:tailEnd/>
            </a:ln>
          </p:spPr>
          <p:txBody>
            <a:bodyPr/>
            <a:lstStyle/>
            <a:p>
              <a:endParaRPr lang="en-US"/>
            </a:p>
          </p:txBody>
        </p:sp>
        <p:sp>
          <p:nvSpPr>
            <p:cNvPr id="43094" name="Oval 859"/>
            <p:cNvSpPr>
              <a:spLocks noChangeArrowheads="1"/>
            </p:cNvSpPr>
            <p:nvPr/>
          </p:nvSpPr>
          <p:spPr bwMode="auto">
            <a:xfrm>
              <a:off x="1591" y="2396"/>
              <a:ext cx="45" cy="45"/>
            </a:xfrm>
            <a:prstGeom prst="ellipse">
              <a:avLst/>
            </a:prstGeom>
            <a:noFill/>
            <a:ln w="1588" cap="rnd">
              <a:solidFill>
                <a:srgbClr val="000000"/>
              </a:solidFill>
              <a:round/>
              <a:headEnd/>
              <a:tailEnd/>
            </a:ln>
          </p:spPr>
          <p:txBody>
            <a:bodyPr/>
            <a:lstStyle/>
            <a:p>
              <a:endParaRPr lang="en-US"/>
            </a:p>
          </p:txBody>
        </p:sp>
        <p:sp>
          <p:nvSpPr>
            <p:cNvPr id="43095" name="Oval 860"/>
            <p:cNvSpPr>
              <a:spLocks noChangeArrowheads="1"/>
            </p:cNvSpPr>
            <p:nvPr/>
          </p:nvSpPr>
          <p:spPr bwMode="auto">
            <a:xfrm>
              <a:off x="1967" y="2173"/>
              <a:ext cx="47" cy="46"/>
            </a:xfrm>
            <a:prstGeom prst="ellipse">
              <a:avLst/>
            </a:prstGeom>
            <a:noFill/>
            <a:ln w="1588" cap="rnd">
              <a:solidFill>
                <a:srgbClr val="000000"/>
              </a:solidFill>
              <a:round/>
              <a:headEnd/>
              <a:tailEnd/>
            </a:ln>
          </p:spPr>
          <p:txBody>
            <a:bodyPr/>
            <a:lstStyle/>
            <a:p>
              <a:endParaRPr lang="en-US"/>
            </a:p>
          </p:txBody>
        </p:sp>
        <p:sp>
          <p:nvSpPr>
            <p:cNvPr id="43096" name="Oval 861"/>
            <p:cNvSpPr>
              <a:spLocks noChangeArrowheads="1"/>
            </p:cNvSpPr>
            <p:nvPr/>
          </p:nvSpPr>
          <p:spPr bwMode="auto">
            <a:xfrm>
              <a:off x="2345" y="2155"/>
              <a:ext cx="45" cy="46"/>
            </a:xfrm>
            <a:prstGeom prst="ellipse">
              <a:avLst/>
            </a:prstGeom>
            <a:noFill/>
            <a:ln w="1588" cap="rnd">
              <a:solidFill>
                <a:srgbClr val="000000"/>
              </a:solidFill>
              <a:round/>
              <a:headEnd/>
              <a:tailEnd/>
            </a:ln>
          </p:spPr>
          <p:txBody>
            <a:bodyPr/>
            <a:lstStyle/>
            <a:p>
              <a:endParaRPr lang="en-US"/>
            </a:p>
          </p:txBody>
        </p:sp>
        <p:sp>
          <p:nvSpPr>
            <p:cNvPr id="43097" name="Oval 862"/>
            <p:cNvSpPr>
              <a:spLocks noChangeArrowheads="1"/>
            </p:cNvSpPr>
            <p:nvPr/>
          </p:nvSpPr>
          <p:spPr bwMode="auto">
            <a:xfrm>
              <a:off x="2721" y="2110"/>
              <a:ext cx="45" cy="45"/>
            </a:xfrm>
            <a:prstGeom prst="ellipse">
              <a:avLst/>
            </a:prstGeom>
            <a:noFill/>
            <a:ln w="1588" cap="rnd">
              <a:solidFill>
                <a:srgbClr val="000000"/>
              </a:solidFill>
              <a:round/>
              <a:headEnd/>
              <a:tailEnd/>
            </a:ln>
          </p:spPr>
          <p:txBody>
            <a:bodyPr/>
            <a:lstStyle/>
            <a:p>
              <a:endParaRPr lang="en-US"/>
            </a:p>
          </p:txBody>
        </p:sp>
        <p:sp>
          <p:nvSpPr>
            <p:cNvPr id="43098" name="Oval 863"/>
            <p:cNvSpPr>
              <a:spLocks noChangeArrowheads="1"/>
            </p:cNvSpPr>
            <p:nvPr/>
          </p:nvSpPr>
          <p:spPr bwMode="auto">
            <a:xfrm>
              <a:off x="941" y="2909"/>
              <a:ext cx="46" cy="45"/>
            </a:xfrm>
            <a:prstGeom prst="ellipse">
              <a:avLst/>
            </a:prstGeom>
            <a:solidFill>
              <a:srgbClr val="FFFFFF"/>
            </a:solidFill>
            <a:ln w="0">
              <a:solidFill>
                <a:srgbClr val="000000"/>
              </a:solidFill>
              <a:round/>
              <a:headEnd/>
              <a:tailEnd/>
            </a:ln>
          </p:spPr>
          <p:txBody>
            <a:bodyPr/>
            <a:lstStyle/>
            <a:p>
              <a:endParaRPr lang="en-US"/>
            </a:p>
          </p:txBody>
        </p:sp>
        <p:sp>
          <p:nvSpPr>
            <p:cNvPr id="43099" name="Oval 864"/>
            <p:cNvSpPr>
              <a:spLocks noChangeArrowheads="1"/>
            </p:cNvSpPr>
            <p:nvPr/>
          </p:nvSpPr>
          <p:spPr bwMode="auto">
            <a:xfrm>
              <a:off x="1210" y="2674"/>
              <a:ext cx="45" cy="46"/>
            </a:xfrm>
            <a:prstGeom prst="ellipse">
              <a:avLst/>
            </a:prstGeom>
            <a:solidFill>
              <a:srgbClr val="FFFFFF"/>
            </a:solidFill>
            <a:ln w="0">
              <a:solidFill>
                <a:srgbClr val="000000"/>
              </a:solidFill>
              <a:round/>
              <a:headEnd/>
              <a:tailEnd/>
            </a:ln>
          </p:spPr>
          <p:txBody>
            <a:bodyPr/>
            <a:lstStyle/>
            <a:p>
              <a:endParaRPr lang="en-US"/>
            </a:p>
          </p:txBody>
        </p:sp>
        <p:sp>
          <p:nvSpPr>
            <p:cNvPr id="43100" name="Oval 865"/>
            <p:cNvSpPr>
              <a:spLocks noChangeArrowheads="1"/>
            </p:cNvSpPr>
            <p:nvPr/>
          </p:nvSpPr>
          <p:spPr bwMode="auto">
            <a:xfrm>
              <a:off x="1591" y="2441"/>
              <a:ext cx="45" cy="46"/>
            </a:xfrm>
            <a:prstGeom prst="ellipse">
              <a:avLst/>
            </a:prstGeom>
            <a:solidFill>
              <a:srgbClr val="FFFFFF"/>
            </a:solidFill>
            <a:ln w="0">
              <a:solidFill>
                <a:srgbClr val="000000"/>
              </a:solidFill>
              <a:round/>
              <a:headEnd/>
              <a:tailEnd/>
            </a:ln>
          </p:spPr>
          <p:txBody>
            <a:bodyPr/>
            <a:lstStyle/>
            <a:p>
              <a:endParaRPr lang="en-US"/>
            </a:p>
          </p:txBody>
        </p:sp>
        <p:sp>
          <p:nvSpPr>
            <p:cNvPr id="43101" name="Oval 866"/>
            <p:cNvSpPr>
              <a:spLocks noChangeArrowheads="1"/>
            </p:cNvSpPr>
            <p:nvPr/>
          </p:nvSpPr>
          <p:spPr bwMode="auto">
            <a:xfrm>
              <a:off x="1967" y="2265"/>
              <a:ext cx="47" cy="45"/>
            </a:xfrm>
            <a:prstGeom prst="ellipse">
              <a:avLst/>
            </a:prstGeom>
            <a:solidFill>
              <a:srgbClr val="FFFFFF"/>
            </a:solidFill>
            <a:ln w="0">
              <a:solidFill>
                <a:srgbClr val="000000"/>
              </a:solidFill>
              <a:round/>
              <a:headEnd/>
              <a:tailEnd/>
            </a:ln>
          </p:spPr>
          <p:txBody>
            <a:bodyPr/>
            <a:lstStyle/>
            <a:p>
              <a:endParaRPr lang="en-US"/>
            </a:p>
          </p:txBody>
        </p:sp>
        <p:sp>
          <p:nvSpPr>
            <p:cNvPr id="43102" name="Oval 867"/>
            <p:cNvSpPr>
              <a:spLocks noChangeArrowheads="1"/>
            </p:cNvSpPr>
            <p:nvPr/>
          </p:nvSpPr>
          <p:spPr bwMode="auto">
            <a:xfrm>
              <a:off x="2345" y="2207"/>
              <a:ext cx="45" cy="46"/>
            </a:xfrm>
            <a:prstGeom prst="ellipse">
              <a:avLst/>
            </a:prstGeom>
            <a:solidFill>
              <a:srgbClr val="FFFFFF"/>
            </a:solidFill>
            <a:ln w="0">
              <a:solidFill>
                <a:srgbClr val="000000"/>
              </a:solidFill>
              <a:round/>
              <a:headEnd/>
              <a:tailEnd/>
            </a:ln>
          </p:spPr>
          <p:txBody>
            <a:bodyPr/>
            <a:lstStyle/>
            <a:p>
              <a:endParaRPr lang="en-US"/>
            </a:p>
          </p:txBody>
        </p:sp>
        <p:sp>
          <p:nvSpPr>
            <p:cNvPr id="43103" name="Oval 868"/>
            <p:cNvSpPr>
              <a:spLocks noChangeArrowheads="1"/>
            </p:cNvSpPr>
            <p:nvPr/>
          </p:nvSpPr>
          <p:spPr bwMode="auto">
            <a:xfrm>
              <a:off x="2721" y="2162"/>
              <a:ext cx="45" cy="45"/>
            </a:xfrm>
            <a:prstGeom prst="ellipse">
              <a:avLst/>
            </a:prstGeom>
            <a:solidFill>
              <a:srgbClr val="FFFFFF"/>
            </a:solidFill>
            <a:ln w="0">
              <a:solidFill>
                <a:srgbClr val="000000"/>
              </a:solidFill>
              <a:round/>
              <a:headEnd/>
              <a:tailEnd/>
            </a:ln>
          </p:spPr>
          <p:txBody>
            <a:bodyPr/>
            <a:lstStyle/>
            <a:p>
              <a:endParaRPr lang="en-US"/>
            </a:p>
          </p:txBody>
        </p:sp>
        <p:sp>
          <p:nvSpPr>
            <p:cNvPr id="43104" name="Oval 869"/>
            <p:cNvSpPr>
              <a:spLocks noChangeArrowheads="1"/>
            </p:cNvSpPr>
            <p:nvPr/>
          </p:nvSpPr>
          <p:spPr bwMode="auto">
            <a:xfrm>
              <a:off x="941" y="2909"/>
              <a:ext cx="46" cy="45"/>
            </a:xfrm>
            <a:prstGeom prst="ellipse">
              <a:avLst/>
            </a:prstGeom>
            <a:noFill/>
            <a:ln w="1588" cap="rnd">
              <a:solidFill>
                <a:srgbClr val="000000"/>
              </a:solidFill>
              <a:round/>
              <a:headEnd/>
              <a:tailEnd/>
            </a:ln>
          </p:spPr>
          <p:txBody>
            <a:bodyPr/>
            <a:lstStyle/>
            <a:p>
              <a:endParaRPr lang="en-US"/>
            </a:p>
          </p:txBody>
        </p:sp>
        <p:sp>
          <p:nvSpPr>
            <p:cNvPr id="43105" name="Oval 870"/>
            <p:cNvSpPr>
              <a:spLocks noChangeArrowheads="1"/>
            </p:cNvSpPr>
            <p:nvPr/>
          </p:nvSpPr>
          <p:spPr bwMode="auto">
            <a:xfrm>
              <a:off x="1210" y="2674"/>
              <a:ext cx="45" cy="46"/>
            </a:xfrm>
            <a:prstGeom prst="ellipse">
              <a:avLst/>
            </a:prstGeom>
            <a:noFill/>
            <a:ln w="1588" cap="rnd">
              <a:solidFill>
                <a:srgbClr val="000000"/>
              </a:solidFill>
              <a:round/>
              <a:headEnd/>
              <a:tailEnd/>
            </a:ln>
          </p:spPr>
          <p:txBody>
            <a:bodyPr/>
            <a:lstStyle/>
            <a:p>
              <a:endParaRPr lang="en-US"/>
            </a:p>
          </p:txBody>
        </p:sp>
        <p:sp>
          <p:nvSpPr>
            <p:cNvPr id="43106" name="Oval 871"/>
            <p:cNvSpPr>
              <a:spLocks noChangeArrowheads="1"/>
            </p:cNvSpPr>
            <p:nvPr/>
          </p:nvSpPr>
          <p:spPr bwMode="auto">
            <a:xfrm>
              <a:off x="1591" y="2441"/>
              <a:ext cx="45" cy="46"/>
            </a:xfrm>
            <a:prstGeom prst="ellipse">
              <a:avLst/>
            </a:prstGeom>
            <a:noFill/>
            <a:ln w="1588" cap="rnd">
              <a:solidFill>
                <a:srgbClr val="000000"/>
              </a:solidFill>
              <a:round/>
              <a:headEnd/>
              <a:tailEnd/>
            </a:ln>
          </p:spPr>
          <p:txBody>
            <a:bodyPr/>
            <a:lstStyle/>
            <a:p>
              <a:endParaRPr lang="en-US"/>
            </a:p>
          </p:txBody>
        </p:sp>
        <p:sp>
          <p:nvSpPr>
            <p:cNvPr id="43107" name="Oval 872"/>
            <p:cNvSpPr>
              <a:spLocks noChangeArrowheads="1"/>
            </p:cNvSpPr>
            <p:nvPr/>
          </p:nvSpPr>
          <p:spPr bwMode="auto">
            <a:xfrm>
              <a:off x="1967" y="2265"/>
              <a:ext cx="47" cy="45"/>
            </a:xfrm>
            <a:prstGeom prst="ellipse">
              <a:avLst/>
            </a:prstGeom>
            <a:noFill/>
            <a:ln w="1588" cap="rnd">
              <a:solidFill>
                <a:srgbClr val="000000"/>
              </a:solidFill>
              <a:round/>
              <a:headEnd/>
              <a:tailEnd/>
            </a:ln>
          </p:spPr>
          <p:txBody>
            <a:bodyPr/>
            <a:lstStyle/>
            <a:p>
              <a:endParaRPr lang="en-US"/>
            </a:p>
          </p:txBody>
        </p:sp>
        <p:sp>
          <p:nvSpPr>
            <p:cNvPr id="43108" name="Oval 873"/>
            <p:cNvSpPr>
              <a:spLocks noChangeArrowheads="1"/>
            </p:cNvSpPr>
            <p:nvPr/>
          </p:nvSpPr>
          <p:spPr bwMode="auto">
            <a:xfrm>
              <a:off x="2345" y="2207"/>
              <a:ext cx="45" cy="46"/>
            </a:xfrm>
            <a:prstGeom prst="ellipse">
              <a:avLst/>
            </a:prstGeom>
            <a:noFill/>
            <a:ln w="1588" cap="rnd">
              <a:solidFill>
                <a:srgbClr val="000000"/>
              </a:solidFill>
              <a:round/>
              <a:headEnd/>
              <a:tailEnd/>
            </a:ln>
          </p:spPr>
          <p:txBody>
            <a:bodyPr/>
            <a:lstStyle/>
            <a:p>
              <a:endParaRPr lang="en-US"/>
            </a:p>
          </p:txBody>
        </p:sp>
        <p:sp>
          <p:nvSpPr>
            <p:cNvPr id="43109" name="Oval 874"/>
            <p:cNvSpPr>
              <a:spLocks noChangeArrowheads="1"/>
            </p:cNvSpPr>
            <p:nvPr/>
          </p:nvSpPr>
          <p:spPr bwMode="auto">
            <a:xfrm>
              <a:off x="2721" y="2162"/>
              <a:ext cx="45" cy="45"/>
            </a:xfrm>
            <a:prstGeom prst="ellipse">
              <a:avLst/>
            </a:prstGeom>
            <a:noFill/>
            <a:ln w="1588" cap="rnd">
              <a:solidFill>
                <a:srgbClr val="000000"/>
              </a:solidFill>
              <a:round/>
              <a:headEnd/>
              <a:tailEnd/>
            </a:ln>
          </p:spPr>
          <p:txBody>
            <a:bodyPr/>
            <a:lstStyle/>
            <a:p>
              <a:endParaRPr lang="en-US"/>
            </a:p>
          </p:txBody>
        </p:sp>
        <p:sp>
          <p:nvSpPr>
            <p:cNvPr id="43110" name="Oval 875"/>
            <p:cNvSpPr>
              <a:spLocks noChangeArrowheads="1"/>
            </p:cNvSpPr>
            <p:nvPr/>
          </p:nvSpPr>
          <p:spPr bwMode="auto">
            <a:xfrm>
              <a:off x="941" y="2925"/>
              <a:ext cx="46" cy="46"/>
            </a:xfrm>
            <a:prstGeom prst="ellipse">
              <a:avLst/>
            </a:prstGeom>
            <a:solidFill>
              <a:srgbClr val="FFFFFF"/>
            </a:solidFill>
            <a:ln w="0">
              <a:solidFill>
                <a:srgbClr val="000000"/>
              </a:solidFill>
              <a:round/>
              <a:headEnd/>
              <a:tailEnd/>
            </a:ln>
          </p:spPr>
          <p:txBody>
            <a:bodyPr/>
            <a:lstStyle/>
            <a:p>
              <a:endParaRPr lang="en-US"/>
            </a:p>
          </p:txBody>
        </p:sp>
        <p:sp>
          <p:nvSpPr>
            <p:cNvPr id="43111" name="Oval 876"/>
            <p:cNvSpPr>
              <a:spLocks noChangeArrowheads="1"/>
            </p:cNvSpPr>
            <p:nvPr/>
          </p:nvSpPr>
          <p:spPr bwMode="auto">
            <a:xfrm>
              <a:off x="1210" y="2657"/>
              <a:ext cx="45" cy="46"/>
            </a:xfrm>
            <a:prstGeom prst="ellipse">
              <a:avLst/>
            </a:prstGeom>
            <a:solidFill>
              <a:srgbClr val="FFFFFF"/>
            </a:solidFill>
            <a:ln w="0">
              <a:solidFill>
                <a:srgbClr val="000000"/>
              </a:solidFill>
              <a:round/>
              <a:headEnd/>
              <a:tailEnd/>
            </a:ln>
          </p:spPr>
          <p:txBody>
            <a:bodyPr/>
            <a:lstStyle/>
            <a:p>
              <a:endParaRPr lang="en-US"/>
            </a:p>
          </p:txBody>
        </p:sp>
        <p:sp>
          <p:nvSpPr>
            <p:cNvPr id="43112" name="Oval 877"/>
            <p:cNvSpPr>
              <a:spLocks noChangeArrowheads="1"/>
            </p:cNvSpPr>
            <p:nvPr/>
          </p:nvSpPr>
          <p:spPr bwMode="auto">
            <a:xfrm>
              <a:off x="1591" y="2413"/>
              <a:ext cx="45" cy="45"/>
            </a:xfrm>
            <a:prstGeom prst="ellipse">
              <a:avLst/>
            </a:prstGeom>
            <a:solidFill>
              <a:srgbClr val="FFFFFF"/>
            </a:solidFill>
            <a:ln w="0">
              <a:solidFill>
                <a:srgbClr val="000000"/>
              </a:solidFill>
              <a:round/>
              <a:headEnd/>
              <a:tailEnd/>
            </a:ln>
          </p:spPr>
          <p:txBody>
            <a:bodyPr/>
            <a:lstStyle/>
            <a:p>
              <a:endParaRPr lang="en-US"/>
            </a:p>
          </p:txBody>
        </p:sp>
        <p:sp>
          <p:nvSpPr>
            <p:cNvPr id="43113" name="Oval 878"/>
            <p:cNvSpPr>
              <a:spLocks noChangeArrowheads="1"/>
            </p:cNvSpPr>
            <p:nvPr/>
          </p:nvSpPr>
          <p:spPr bwMode="auto">
            <a:xfrm>
              <a:off x="1967" y="2304"/>
              <a:ext cx="47" cy="45"/>
            </a:xfrm>
            <a:prstGeom prst="ellipse">
              <a:avLst/>
            </a:prstGeom>
            <a:solidFill>
              <a:srgbClr val="FFFFFF"/>
            </a:solidFill>
            <a:ln w="0">
              <a:solidFill>
                <a:srgbClr val="000000"/>
              </a:solidFill>
              <a:round/>
              <a:headEnd/>
              <a:tailEnd/>
            </a:ln>
          </p:spPr>
          <p:txBody>
            <a:bodyPr/>
            <a:lstStyle/>
            <a:p>
              <a:endParaRPr lang="en-US"/>
            </a:p>
          </p:txBody>
        </p:sp>
        <p:sp>
          <p:nvSpPr>
            <p:cNvPr id="43114" name="Oval 879"/>
            <p:cNvSpPr>
              <a:spLocks noChangeArrowheads="1"/>
            </p:cNvSpPr>
            <p:nvPr/>
          </p:nvSpPr>
          <p:spPr bwMode="auto">
            <a:xfrm>
              <a:off x="2345" y="2184"/>
              <a:ext cx="45" cy="45"/>
            </a:xfrm>
            <a:prstGeom prst="ellipse">
              <a:avLst/>
            </a:prstGeom>
            <a:solidFill>
              <a:srgbClr val="FFFFFF"/>
            </a:solidFill>
            <a:ln w="0">
              <a:solidFill>
                <a:srgbClr val="000000"/>
              </a:solidFill>
              <a:round/>
              <a:headEnd/>
              <a:tailEnd/>
            </a:ln>
          </p:spPr>
          <p:txBody>
            <a:bodyPr/>
            <a:lstStyle/>
            <a:p>
              <a:endParaRPr lang="en-US"/>
            </a:p>
          </p:txBody>
        </p:sp>
        <p:sp>
          <p:nvSpPr>
            <p:cNvPr id="43115" name="Oval 880"/>
            <p:cNvSpPr>
              <a:spLocks noChangeArrowheads="1"/>
            </p:cNvSpPr>
            <p:nvPr/>
          </p:nvSpPr>
          <p:spPr bwMode="auto">
            <a:xfrm>
              <a:off x="2721" y="2138"/>
              <a:ext cx="45" cy="46"/>
            </a:xfrm>
            <a:prstGeom prst="ellipse">
              <a:avLst/>
            </a:prstGeom>
            <a:solidFill>
              <a:srgbClr val="FFFFFF"/>
            </a:solidFill>
            <a:ln w="0">
              <a:solidFill>
                <a:srgbClr val="000000"/>
              </a:solidFill>
              <a:round/>
              <a:headEnd/>
              <a:tailEnd/>
            </a:ln>
          </p:spPr>
          <p:txBody>
            <a:bodyPr/>
            <a:lstStyle/>
            <a:p>
              <a:endParaRPr lang="en-US"/>
            </a:p>
          </p:txBody>
        </p:sp>
        <p:sp>
          <p:nvSpPr>
            <p:cNvPr id="43116" name="Oval 881"/>
            <p:cNvSpPr>
              <a:spLocks noChangeArrowheads="1"/>
            </p:cNvSpPr>
            <p:nvPr/>
          </p:nvSpPr>
          <p:spPr bwMode="auto">
            <a:xfrm>
              <a:off x="941" y="2925"/>
              <a:ext cx="46" cy="46"/>
            </a:xfrm>
            <a:prstGeom prst="ellipse">
              <a:avLst/>
            </a:prstGeom>
            <a:noFill/>
            <a:ln w="1588" cap="rnd">
              <a:solidFill>
                <a:srgbClr val="000000"/>
              </a:solidFill>
              <a:round/>
              <a:headEnd/>
              <a:tailEnd/>
            </a:ln>
          </p:spPr>
          <p:txBody>
            <a:bodyPr/>
            <a:lstStyle/>
            <a:p>
              <a:endParaRPr lang="en-US"/>
            </a:p>
          </p:txBody>
        </p:sp>
        <p:sp>
          <p:nvSpPr>
            <p:cNvPr id="43117" name="Oval 882"/>
            <p:cNvSpPr>
              <a:spLocks noChangeArrowheads="1"/>
            </p:cNvSpPr>
            <p:nvPr/>
          </p:nvSpPr>
          <p:spPr bwMode="auto">
            <a:xfrm>
              <a:off x="1210" y="2657"/>
              <a:ext cx="45" cy="46"/>
            </a:xfrm>
            <a:prstGeom prst="ellipse">
              <a:avLst/>
            </a:prstGeom>
            <a:noFill/>
            <a:ln w="1588" cap="rnd">
              <a:solidFill>
                <a:srgbClr val="000000"/>
              </a:solidFill>
              <a:round/>
              <a:headEnd/>
              <a:tailEnd/>
            </a:ln>
          </p:spPr>
          <p:txBody>
            <a:bodyPr/>
            <a:lstStyle/>
            <a:p>
              <a:endParaRPr lang="en-US"/>
            </a:p>
          </p:txBody>
        </p:sp>
        <p:sp>
          <p:nvSpPr>
            <p:cNvPr id="43118" name="Oval 883"/>
            <p:cNvSpPr>
              <a:spLocks noChangeArrowheads="1"/>
            </p:cNvSpPr>
            <p:nvPr/>
          </p:nvSpPr>
          <p:spPr bwMode="auto">
            <a:xfrm>
              <a:off x="1591" y="2413"/>
              <a:ext cx="45" cy="45"/>
            </a:xfrm>
            <a:prstGeom prst="ellipse">
              <a:avLst/>
            </a:prstGeom>
            <a:noFill/>
            <a:ln w="1588" cap="rnd">
              <a:solidFill>
                <a:srgbClr val="000000"/>
              </a:solidFill>
              <a:round/>
              <a:headEnd/>
              <a:tailEnd/>
            </a:ln>
          </p:spPr>
          <p:txBody>
            <a:bodyPr/>
            <a:lstStyle/>
            <a:p>
              <a:endParaRPr lang="en-US"/>
            </a:p>
          </p:txBody>
        </p:sp>
        <p:sp>
          <p:nvSpPr>
            <p:cNvPr id="43119" name="Oval 884"/>
            <p:cNvSpPr>
              <a:spLocks noChangeArrowheads="1"/>
            </p:cNvSpPr>
            <p:nvPr/>
          </p:nvSpPr>
          <p:spPr bwMode="auto">
            <a:xfrm>
              <a:off x="1967" y="2304"/>
              <a:ext cx="47" cy="45"/>
            </a:xfrm>
            <a:prstGeom prst="ellipse">
              <a:avLst/>
            </a:prstGeom>
            <a:noFill/>
            <a:ln w="1588" cap="rnd">
              <a:solidFill>
                <a:srgbClr val="000000"/>
              </a:solidFill>
              <a:round/>
              <a:headEnd/>
              <a:tailEnd/>
            </a:ln>
          </p:spPr>
          <p:txBody>
            <a:bodyPr/>
            <a:lstStyle/>
            <a:p>
              <a:endParaRPr lang="en-US"/>
            </a:p>
          </p:txBody>
        </p:sp>
        <p:sp>
          <p:nvSpPr>
            <p:cNvPr id="43120" name="Oval 885"/>
            <p:cNvSpPr>
              <a:spLocks noChangeArrowheads="1"/>
            </p:cNvSpPr>
            <p:nvPr/>
          </p:nvSpPr>
          <p:spPr bwMode="auto">
            <a:xfrm>
              <a:off x="2345" y="2184"/>
              <a:ext cx="45" cy="45"/>
            </a:xfrm>
            <a:prstGeom prst="ellipse">
              <a:avLst/>
            </a:prstGeom>
            <a:noFill/>
            <a:ln w="1588" cap="rnd">
              <a:solidFill>
                <a:srgbClr val="000000"/>
              </a:solidFill>
              <a:round/>
              <a:headEnd/>
              <a:tailEnd/>
            </a:ln>
          </p:spPr>
          <p:txBody>
            <a:bodyPr/>
            <a:lstStyle/>
            <a:p>
              <a:endParaRPr lang="en-US"/>
            </a:p>
          </p:txBody>
        </p:sp>
        <p:sp>
          <p:nvSpPr>
            <p:cNvPr id="43121" name="Oval 886"/>
            <p:cNvSpPr>
              <a:spLocks noChangeArrowheads="1"/>
            </p:cNvSpPr>
            <p:nvPr/>
          </p:nvSpPr>
          <p:spPr bwMode="auto">
            <a:xfrm>
              <a:off x="2721" y="2138"/>
              <a:ext cx="45" cy="46"/>
            </a:xfrm>
            <a:prstGeom prst="ellipse">
              <a:avLst/>
            </a:prstGeom>
            <a:noFill/>
            <a:ln w="1588" cap="rnd">
              <a:solidFill>
                <a:srgbClr val="000000"/>
              </a:solidFill>
              <a:round/>
              <a:headEnd/>
              <a:tailEnd/>
            </a:ln>
          </p:spPr>
          <p:txBody>
            <a:bodyPr/>
            <a:lstStyle/>
            <a:p>
              <a:endParaRPr lang="en-US"/>
            </a:p>
          </p:txBody>
        </p:sp>
        <p:sp>
          <p:nvSpPr>
            <p:cNvPr id="43122" name="Oval 887"/>
            <p:cNvSpPr>
              <a:spLocks noChangeArrowheads="1"/>
            </p:cNvSpPr>
            <p:nvPr/>
          </p:nvSpPr>
          <p:spPr bwMode="auto">
            <a:xfrm>
              <a:off x="941" y="2903"/>
              <a:ext cx="46" cy="46"/>
            </a:xfrm>
            <a:prstGeom prst="ellipse">
              <a:avLst/>
            </a:prstGeom>
            <a:solidFill>
              <a:srgbClr val="FFFFFF"/>
            </a:solidFill>
            <a:ln w="0">
              <a:solidFill>
                <a:srgbClr val="000000"/>
              </a:solidFill>
              <a:round/>
              <a:headEnd/>
              <a:tailEnd/>
            </a:ln>
          </p:spPr>
          <p:txBody>
            <a:bodyPr/>
            <a:lstStyle/>
            <a:p>
              <a:endParaRPr lang="en-US"/>
            </a:p>
          </p:txBody>
        </p:sp>
        <p:sp>
          <p:nvSpPr>
            <p:cNvPr id="43123" name="Oval 888"/>
            <p:cNvSpPr>
              <a:spLocks noChangeArrowheads="1"/>
            </p:cNvSpPr>
            <p:nvPr/>
          </p:nvSpPr>
          <p:spPr bwMode="auto">
            <a:xfrm>
              <a:off x="1210" y="2674"/>
              <a:ext cx="45" cy="46"/>
            </a:xfrm>
            <a:prstGeom prst="ellipse">
              <a:avLst/>
            </a:prstGeom>
            <a:solidFill>
              <a:srgbClr val="FFFFFF"/>
            </a:solidFill>
            <a:ln w="0">
              <a:solidFill>
                <a:srgbClr val="000000"/>
              </a:solidFill>
              <a:round/>
              <a:headEnd/>
              <a:tailEnd/>
            </a:ln>
          </p:spPr>
          <p:txBody>
            <a:bodyPr/>
            <a:lstStyle/>
            <a:p>
              <a:endParaRPr lang="en-US"/>
            </a:p>
          </p:txBody>
        </p:sp>
        <p:sp>
          <p:nvSpPr>
            <p:cNvPr id="43124" name="Oval 889"/>
            <p:cNvSpPr>
              <a:spLocks noChangeArrowheads="1"/>
            </p:cNvSpPr>
            <p:nvPr/>
          </p:nvSpPr>
          <p:spPr bwMode="auto">
            <a:xfrm>
              <a:off x="1591" y="2423"/>
              <a:ext cx="45" cy="46"/>
            </a:xfrm>
            <a:prstGeom prst="ellipse">
              <a:avLst/>
            </a:prstGeom>
            <a:solidFill>
              <a:srgbClr val="FFFFFF"/>
            </a:solidFill>
            <a:ln w="0">
              <a:solidFill>
                <a:srgbClr val="000000"/>
              </a:solidFill>
              <a:round/>
              <a:headEnd/>
              <a:tailEnd/>
            </a:ln>
          </p:spPr>
          <p:txBody>
            <a:bodyPr/>
            <a:lstStyle/>
            <a:p>
              <a:endParaRPr lang="en-US"/>
            </a:p>
          </p:txBody>
        </p:sp>
        <p:sp>
          <p:nvSpPr>
            <p:cNvPr id="43125" name="Oval 890"/>
            <p:cNvSpPr>
              <a:spLocks noChangeArrowheads="1"/>
            </p:cNvSpPr>
            <p:nvPr/>
          </p:nvSpPr>
          <p:spPr bwMode="auto">
            <a:xfrm>
              <a:off x="1967" y="2265"/>
              <a:ext cx="47" cy="45"/>
            </a:xfrm>
            <a:prstGeom prst="ellipse">
              <a:avLst/>
            </a:prstGeom>
            <a:solidFill>
              <a:srgbClr val="FFFFFF"/>
            </a:solidFill>
            <a:ln w="0">
              <a:solidFill>
                <a:srgbClr val="000000"/>
              </a:solidFill>
              <a:round/>
              <a:headEnd/>
              <a:tailEnd/>
            </a:ln>
          </p:spPr>
          <p:txBody>
            <a:bodyPr/>
            <a:lstStyle/>
            <a:p>
              <a:endParaRPr lang="en-US"/>
            </a:p>
          </p:txBody>
        </p:sp>
        <p:sp>
          <p:nvSpPr>
            <p:cNvPr id="43126" name="Oval 891"/>
            <p:cNvSpPr>
              <a:spLocks noChangeArrowheads="1"/>
            </p:cNvSpPr>
            <p:nvPr/>
          </p:nvSpPr>
          <p:spPr bwMode="auto">
            <a:xfrm>
              <a:off x="2345" y="2190"/>
              <a:ext cx="45" cy="46"/>
            </a:xfrm>
            <a:prstGeom prst="ellipse">
              <a:avLst/>
            </a:prstGeom>
            <a:solidFill>
              <a:srgbClr val="FFFFFF"/>
            </a:solidFill>
            <a:ln w="0">
              <a:solidFill>
                <a:srgbClr val="000000"/>
              </a:solidFill>
              <a:round/>
              <a:headEnd/>
              <a:tailEnd/>
            </a:ln>
          </p:spPr>
          <p:txBody>
            <a:bodyPr/>
            <a:lstStyle/>
            <a:p>
              <a:endParaRPr lang="en-US"/>
            </a:p>
          </p:txBody>
        </p:sp>
        <p:sp>
          <p:nvSpPr>
            <p:cNvPr id="43127" name="Oval 892"/>
            <p:cNvSpPr>
              <a:spLocks noChangeArrowheads="1"/>
            </p:cNvSpPr>
            <p:nvPr/>
          </p:nvSpPr>
          <p:spPr bwMode="auto">
            <a:xfrm>
              <a:off x="2721" y="2150"/>
              <a:ext cx="45" cy="46"/>
            </a:xfrm>
            <a:prstGeom prst="ellipse">
              <a:avLst/>
            </a:prstGeom>
            <a:solidFill>
              <a:srgbClr val="FFFFFF"/>
            </a:solidFill>
            <a:ln w="0">
              <a:solidFill>
                <a:srgbClr val="000000"/>
              </a:solidFill>
              <a:round/>
              <a:headEnd/>
              <a:tailEnd/>
            </a:ln>
          </p:spPr>
          <p:txBody>
            <a:bodyPr/>
            <a:lstStyle/>
            <a:p>
              <a:endParaRPr lang="en-US"/>
            </a:p>
          </p:txBody>
        </p:sp>
        <p:sp>
          <p:nvSpPr>
            <p:cNvPr id="43128" name="Oval 893"/>
            <p:cNvSpPr>
              <a:spLocks noChangeArrowheads="1"/>
            </p:cNvSpPr>
            <p:nvPr/>
          </p:nvSpPr>
          <p:spPr bwMode="auto">
            <a:xfrm>
              <a:off x="941" y="2903"/>
              <a:ext cx="46" cy="46"/>
            </a:xfrm>
            <a:prstGeom prst="ellipse">
              <a:avLst/>
            </a:prstGeom>
            <a:noFill/>
            <a:ln w="1588" cap="rnd">
              <a:solidFill>
                <a:srgbClr val="000000"/>
              </a:solidFill>
              <a:round/>
              <a:headEnd/>
              <a:tailEnd/>
            </a:ln>
          </p:spPr>
          <p:txBody>
            <a:bodyPr/>
            <a:lstStyle/>
            <a:p>
              <a:endParaRPr lang="en-US"/>
            </a:p>
          </p:txBody>
        </p:sp>
        <p:sp>
          <p:nvSpPr>
            <p:cNvPr id="43129" name="Oval 894"/>
            <p:cNvSpPr>
              <a:spLocks noChangeArrowheads="1"/>
            </p:cNvSpPr>
            <p:nvPr/>
          </p:nvSpPr>
          <p:spPr bwMode="auto">
            <a:xfrm>
              <a:off x="1210" y="2674"/>
              <a:ext cx="45" cy="46"/>
            </a:xfrm>
            <a:prstGeom prst="ellipse">
              <a:avLst/>
            </a:prstGeom>
            <a:noFill/>
            <a:ln w="1588" cap="rnd">
              <a:solidFill>
                <a:srgbClr val="000000"/>
              </a:solidFill>
              <a:round/>
              <a:headEnd/>
              <a:tailEnd/>
            </a:ln>
          </p:spPr>
          <p:txBody>
            <a:bodyPr/>
            <a:lstStyle/>
            <a:p>
              <a:endParaRPr lang="en-US"/>
            </a:p>
          </p:txBody>
        </p:sp>
        <p:sp>
          <p:nvSpPr>
            <p:cNvPr id="43130" name="Oval 895"/>
            <p:cNvSpPr>
              <a:spLocks noChangeArrowheads="1"/>
            </p:cNvSpPr>
            <p:nvPr/>
          </p:nvSpPr>
          <p:spPr bwMode="auto">
            <a:xfrm>
              <a:off x="1591" y="2423"/>
              <a:ext cx="45" cy="46"/>
            </a:xfrm>
            <a:prstGeom prst="ellipse">
              <a:avLst/>
            </a:prstGeom>
            <a:noFill/>
            <a:ln w="1588" cap="rnd">
              <a:solidFill>
                <a:srgbClr val="000000"/>
              </a:solidFill>
              <a:round/>
              <a:headEnd/>
              <a:tailEnd/>
            </a:ln>
          </p:spPr>
          <p:txBody>
            <a:bodyPr/>
            <a:lstStyle/>
            <a:p>
              <a:endParaRPr lang="en-US"/>
            </a:p>
          </p:txBody>
        </p:sp>
        <p:sp>
          <p:nvSpPr>
            <p:cNvPr id="43131" name="Oval 896"/>
            <p:cNvSpPr>
              <a:spLocks noChangeArrowheads="1"/>
            </p:cNvSpPr>
            <p:nvPr/>
          </p:nvSpPr>
          <p:spPr bwMode="auto">
            <a:xfrm>
              <a:off x="1967" y="2265"/>
              <a:ext cx="47" cy="45"/>
            </a:xfrm>
            <a:prstGeom prst="ellipse">
              <a:avLst/>
            </a:prstGeom>
            <a:noFill/>
            <a:ln w="1588" cap="rnd">
              <a:solidFill>
                <a:srgbClr val="000000"/>
              </a:solidFill>
              <a:round/>
              <a:headEnd/>
              <a:tailEnd/>
            </a:ln>
          </p:spPr>
          <p:txBody>
            <a:bodyPr/>
            <a:lstStyle/>
            <a:p>
              <a:endParaRPr lang="en-US"/>
            </a:p>
          </p:txBody>
        </p:sp>
        <p:sp>
          <p:nvSpPr>
            <p:cNvPr id="43132" name="Oval 897"/>
            <p:cNvSpPr>
              <a:spLocks noChangeArrowheads="1"/>
            </p:cNvSpPr>
            <p:nvPr/>
          </p:nvSpPr>
          <p:spPr bwMode="auto">
            <a:xfrm>
              <a:off x="2345" y="2190"/>
              <a:ext cx="45" cy="46"/>
            </a:xfrm>
            <a:prstGeom prst="ellipse">
              <a:avLst/>
            </a:prstGeom>
            <a:noFill/>
            <a:ln w="1588" cap="rnd">
              <a:solidFill>
                <a:srgbClr val="000000"/>
              </a:solidFill>
              <a:round/>
              <a:headEnd/>
              <a:tailEnd/>
            </a:ln>
          </p:spPr>
          <p:txBody>
            <a:bodyPr/>
            <a:lstStyle/>
            <a:p>
              <a:endParaRPr lang="en-US"/>
            </a:p>
          </p:txBody>
        </p:sp>
        <p:sp>
          <p:nvSpPr>
            <p:cNvPr id="43133" name="Oval 898"/>
            <p:cNvSpPr>
              <a:spLocks noChangeArrowheads="1"/>
            </p:cNvSpPr>
            <p:nvPr/>
          </p:nvSpPr>
          <p:spPr bwMode="auto">
            <a:xfrm>
              <a:off x="2721" y="2150"/>
              <a:ext cx="45" cy="46"/>
            </a:xfrm>
            <a:prstGeom prst="ellipse">
              <a:avLst/>
            </a:prstGeom>
            <a:noFill/>
            <a:ln w="1588" cap="rnd">
              <a:solidFill>
                <a:srgbClr val="000000"/>
              </a:solidFill>
              <a:round/>
              <a:headEnd/>
              <a:tailEnd/>
            </a:ln>
          </p:spPr>
          <p:txBody>
            <a:bodyPr/>
            <a:lstStyle/>
            <a:p>
              <a:endParaRPr lang="en-US"/>
            </a:p>
          </p:txBody>
        </p:sp>
        <p:sp>
          <p:nvSpPr>
            <p:cNvPr id="43134" name="Oval 899"/>
            <p:cNvSpPr>
              <a:spLocks noChangeArrowheads="1"/>
            </p:cNvSpPr>
            <p:nvPr/>
          </p:nvSpPr>
          <p:spPr bwMode="auto">
            <a:xfrm>
              <a:off x="941" y="2920"/>
              <a:ext cx="46" cy="46"/>
            </a:xfrm>
            <a:prstGeom prst="ellipse">
              <a:avLst/>
            </a:prstGeom>
            <a:solidFill>
              <a:srgbClr val="00FF00"/>
            </a:solidFill>
            <a:ln w="0">
              <a:solidFill>
                <a:srgbClr val="000000"/>
              </a:solidFill>
              <a:round/>
              <a:headEnd/>
              <a:tailEnd/>
            </a:ln>
          </p:spPr>
          <p:txBody>
            <a:bodyPr/>
            <a:lstStyle/>
            <a:p>
              <a:endParaRPr lang="en-US"/>
            </a:p>
          </p:txBody>
        </p:sp>
        <p:sp>
          <p:nvSpPr>
            <p:cNvPr id="43135" name="Oval 900"/>
            <p:cNvSpPr>
              <a:spLocks noChangeArrowheads="1"/>
            </p:cNvSpPr>
            <p:nvPr/>
          </p:nvSpPr>
          <p:spPr bwMode="auto">
            <a:xfrm>
              <a:off x="1210" y="2669"/>
              <a:ext cx="45" cy="46"/>
            </a:xfrm>
            <a:prstGeom prst="ellipse">
              <a:avLst/>
            </a:prstGeom>
            <a:solidFill>
              <a:srgbClr val="00FF00"/>
            </a:solidFill>
            <a:ln w="0">
              <a:solidFill>
                <a:srgbClr val="000000"/>
              </a:solidFill>
              <a:round/>
              <a:headEnd/>
              <a:tailEnd/>
            </a:ln>
          </p:spPr>
          <p:txBody>
            <a:bodyPr/>
            <a:lstStyle/>
            <a:p>
              <a:endParaRPr lang="en-US"/>
            </a:p>
          </p:txBody>
        </p:sp>
        <p:sp>
          <p:nvSpPr>
            <p:cNvPr id="43136" name="Oval 901"/>
            <p:cNvSpPr>
              <a:spLocks noChangeArrowheads="1"/>
            </p:cNvSpPr>
            <p:nvPr/>
          </p:nvSpPr>
          <p:spPr bwMode="auto">
            <a:xfrm>
              <a:off x="1591" y="2418"/>
              <a:ext cx="45" cy="46"/>
            </a:xfrm>
            <a:prstGeom prst="ellipse">
              <a:avLst/>
            </a:prstGeom>
            <a:solidFill>
              <a:srgbClr val="00FF00"/>
            </a:solidFill>
            <a:ln w="0">
              <a:solidFill>
                <a:srgbClr val="000000"/>
              </a:solidFill>
              <a:round/>
              <a:headEnd/>
              <a:tailEnd/>
            </a:ln>
          </p:spPr>
          <p:txBody>
            <a:bodyPr/>
            <a:lstStyle/>
            <a:p>
              <a:endParaRPr lang="en-US"/>
            </a:p>
          </p:txBody>
        </p:sp>
        <p:sp>
          <p:nvSpPr>
            <p:cNvPr id="43137" name="Oval 902"/>
            <p:cNvSpPr>
              <a:spLocks noChangeArrowheads="1"/>
            </p:cNvSpPr>
            <p:nvPr/>
          </p:nvSpPr>
          <p:spPr bwMode="auto">
            <a:xfrm>
              <a:off x="1967" y="2236"/>
              <a:ext cx="47" cy="45"/>
            </a:xfrm>
            <a:prstGeom prst="ellipse">
              <a:avLst/>
            </a:prstGeom>
            <a:solidFill>
              <a:srgbClr val="00FF00"/>
            </a:solidFill>
            <a:ln w="0">
              <a:solidFill>
                <a:srgbClr val="000000"/>
              </a:solidFill>
              <a:round/>
              <a:headEnd/>
              <a:tailEnd/>
            </a:ln>
          </p:spPr>
          <p:txBody>
            <a:bodyPr/>
            <a:lstStyle/>
            <a:p>
              <a:endParaRPr lang="en-US"/>
            </a:p>
          </p:txBody>
        </p:sp>
        <p:sp>
          <p:nvSpPr>
            <p:cNvPr id="43138" name="Oval 903"/>
            <p:cNvSpPr>
              <a:spLocks noChangeArrowheads="1"/>
            </p:cNvSpPr>
            <p:nvPr/>
          </p:nvSpPr>
          <p:spPr bwMode="auto">
            <a:xfrm>
              <a:off x="2345" y="2145"/>
              <a:ext cx="45" cy="45"/>
            </a:xfrm>
            <a:prstGeom prst="ellipse">
              <a:avLst/>
            </a:prstGeom>
            <a:solidFill>
              <a:srgbClr val="00FF00"/>
            </a:solidFill>
            <a:ln w="0">
              <a:solidFill>
                <a:srgbClr val="000000"/>
              </a:solidFill>
              <a:round/>
              <a:headEnd/>
              <a:tailEnd/>
            </a:ln>
          </p:spPr>
          <p:txBody>
            <a:bodyPr/>
            <a:lstStyle/>
            <a:p>
              <a:endParaRPr lang="en-US"/>
            </a:p>
          </p:txBody>
        </p:sp>
        <p:sp>
          <p:nvSpPr>
            <p:cNvPr id="43139" name="Oval 904"/>
            <p:cNvSpPr>
              <a:spLocks noChangeArrowheads="1"/>
            </p:cNvSpPr>
            <p:nvPr/>
          </p:nvSpPr>
          <p:spPr bwMode="auto">
            <a:xfrm>
              <a:off x="2721" y="2121"/>
              <a:ext cx="45" cy="46"/>
            </a:xfrm>
            <a:prstGeom prst="ellipse">
              <a:avLst/>
            </a:prstGeom>
            <a:solidFill>
              <a:srgbClr val="00FF00"/>
            </a:solidFill>
            <a:ln w="0">
              <a:solidFill>
                <a:srgbClr val="000000"/>
              </a:solidFill>
              <a:round/>
              <a:headEnd/>
              <a:tailEnd/>
            </a:ln>
          </p:spPr>
          <p:txBody>
            <a:bodyPr/>
            <a:lstStyle/>
            <a:p>
              <a:endParaRPr lang="en-US"/>
            </a:p>
          </p:txBody>
        </p:sp>
        <p:sp>
          <p:nvSpPr>
            <p:cNvPr id="43140" name="Oval 905"/>
            <p:cNvSpPr>
              <a:spLocks noChangeArrowheads="1"/>
            </p:cNvSpPr>
            <p:nvPr/>
          </p:nvSpPr>
          <p:spPr bwMode="auto">
            <a:xfrm>
              <a:off x="941" y="2920"/>
              <a:ext cx="46" cy="46"/>
            </a:xfrm>
            <a:prstGeom prst="ellipse">
              <a:avLst/>
            </a:prstGeom>
            <a:noFill/>
            <a:ln w="1588" cap="rnd">
              <a:solidFill>
                <a:srgbClr val="000000"/>
              </a:solidFill>
              <a:round/>
              <a:headEnd/>
              <a:tailEnd/>
            </a:ln>
          </p:spPr>
          <p:txBody>
            <a:bodyPr/>
            <a:lstStyle/>
            <a:p>
              <a:endParaRPr lang="en-US"/>
            </a:p>
          </p:txBody>
        </p:sp>
        <p:sp>
          <p:nvSpPr>
            <p:cNvPr id="43141" name="Oval 906"/>
            <p:cNvSpPr>
              <a:spLocks noChangeArrowheads="1"/>
            </p:cNvSpPr>
            <p:nvPr/>
          </p:nvSpPr>
          <p:spPr bwMode="auto">
            <a:xfrm>
              <a:off x="1210" y="2669"/>
              <a:ext cx="45" cy="46"/>
            </a:xfrm>
            <a:prstGeom prst="ellipse">
              <a:avLst/>
            </a:prstGeom>
            <a:noFill/>
            <a:ln w="1588" cap="rnd">
              <a:solidFill>
                <a:srgbClr val="000000"/>
              </a:solidFill>
              <a:round/>
              <a:headEnd/>
              <a:tailEnd/>
            </a:ln>
          </p:spPr>
          <p:txBody>
            <a:bodyPr/>
            <a:lstStyle/>
            <a:p>
              <a:endParaRPr lang="en-US"/>
            </a:p>
          </p:txBody>
        </p:sp>
        <p:sp>
          <p:nvSpPr>
            <p:cNvPr id="43142" name="Oval 907"/>
            <p:cNvSpPr>
              <a:spLocks noChangeArrowheads="1"/>
            </p:cNvSpPr>
            <p:nvPr/>
          </p:nvSpPr>
          <p:spPr bwMode="auto">
            <a:xfrm>
              <a:off x="1591" y="2418"/>
              <a:ext cx="45" cy="46"/>
            </a:xfrm>
            <a:prstGeom prst="ellipse">
              <a:avLst/>
            </a:prstGeom>
            <a:noFill/>
            <a:ln w="1588" cap="rnd">
              <a:solidFill>
                <a:srgbClr val="000000"/>
              </a:solidFill>
              <a:round/>
              <a:headEnd/>
              <a:tailEnd/>
            </a:ln>
          </p:spPr>
          <p:txBody>
            <a:bodyPr/>
            <a:lstStyle/>
            <a:p>
              <a:endParaRPr lang="en-US"/>
            </a:p>
          </p:txBody>
        </p:sp>
        <p:sp>
          <p:nvSpPr>
            <p:cNvPr id="43143" name="Oval 908"/>
            <p:cNvSpPr>
              <a:spLocks noChangeArrowheads="1"/>
            </p:cNvSpPr>
            <p:nvPr/>
          </p:nvSpPr>
          <p:spPr bwMode="auto">
            <a:xfrm>
              <a:off x="1967" y="2236"/>
              <a:ext cx="47" cy="45"/>
            </a:xfrm>
            <a:prstGeom prst="ellipse">
              <a:avLst/>
            </a:prstGeom>
            <a:noFill/>
            <a:ln w="1588" cap="rnd">
              <a:solidFill>
                <a:srgbClr val="000000"/>
              </a:solidFill>
              <a:round/>
              <a:headEnd/>
              <a:tailEnd/>
            </a:ln>
          </p:spPr>
          <p:txBody>
            <a:bodyPr/>
            <a:lstStyle/>
            <a:p>
              <a:endParaRPr lang="en-US"/>
            </a:p>
          </p:txBody>
        </p:sp>
        <p:sp>
          <p:nvSpPr>
            <p:cNvPr id="43144" name="Oval 909"/>
            <p:cNvSpPr>
              <a:spLocks noChangeArrowheads="1"/>
            </p:cNvSpPr>
            <p:nvPr/>
          </p:nvSpPr>
          <p:spPr bwMode="auto">
            <a:xfrm>
              <a:off x="2345" y="2145"/>
              <a:ext cx="45" cy="45"/>
            </a:xfrm>
            <a:prstGeom prst="ellipse">
              <a:avLst/>
            </a:prstGeom>
            <a:noFill/>
            <a:ln w="1588" cap="rnd">
              <a:solidFill>
                <a:srgbClr val="000000"/>
              </a:solidFill>
              <a:round/>
              <a:headEnd/>
              <a:tailEnd/>
            </a:ln>
          </p:spPr>
          <p:txBody>
            <a:bodyPr/>
            <a:lstStyle/>
            <a:p>
              <a:endParaRPr lang="en-US"/>
            </a:p>
          </p:txBody>
        </p:sp>
        <p:sp>
          <p:nvSpPr>
            <p:cNvPr id="43145" name="Oval 910"/>
            <p:cNvSpPr>
              <a:spLocks noChangeArrowheads="1"/>
            </p:cNvSpPr>
            <p:nvPr/>
          </p:nvSpPr>
          <p:spPr bwMode="auto">
            <a:xfrm>
              <a:off x="2721" y="2121"/>
              <a:ext cx="45" cy="46"/>
            </a:xfrm>
            <a:prstGeom prst="ellipse">
              <a:avLst/>
            </a:prstGeom>
            <a:noFill/>
            <a:ln w="1588" cap="rnd">
              <a:solidFill>
                <a:srgbClr val="000000"/>
              </a:solidFill>
              <a:round/>
              <a:headEnd/>
              <a:tailEnd/>
            </a:ln>
          </p:spPr>
          <p:txBody>
            <a:bodyPr/>
            <a:lstStyle/>
            <a:p>
              <a:endParaRPr lang="en-US"/>
            </a:p>
          </p:txBody>
        </p:sp>
        <p:sp>
          <p:nvSpPr>
            <p:cNvPr id="43146" name="Oval 911"/>
            <p:cNvSpPr>
              <a:spLocks noChangeArrowheads="1"/>
            </p:cNvSpPr>
            <p:nvPr/>
          </p:nvSpPr>
          <p:spPr bwMode="auto">
            <a:xfrm>
              <a:off x="941" y="2903"/>
              <a:ext cx="46" cy="46"/>
            </a:xfrm>
            <a:prstGeom prst="ellipse">
              <a:avLst/>
            </a:prstGeom>
            <a:solidFill>
              <a:srgbClr val="FF0000"/>
            </a:solidFill>
            <a:ln w="0">
              <a:solidFill>
                <a:srgbClr val="000000"/>
              </a:solidFill>
              <a:round/>
              <a:headEnd/>
              <a:tailEnd/>
            </a:ln>
          </p:spPr>
          <p:txBody>
            <a:bodyPr/>
            <a:lstStyle/>
            <a:p>
              <a:endParaRPr lang="en-US"/>
            </a:p>
          </p:txBody>
        </p:sp>
        <p:sp>
          <p:nvSpPr>
            <p:cNvPr id="43147" name="Oval 912"/>
            <p:cNvSpPr>
              <a:spLocks noChangeArrowheads="1"/>
            </p:cNvSpPr>
            <p:nvPr/>
          </p:nvSpPr>
          <p:spPr bwMode="auto">
            <a:xfrm>
              <a:off x="1210" y="2674"/>
              <a:ext cx="45" cy="46"/>
            </a:xfrm>
            <a:prstGeom prst="ellipse">
              <a:avLst/>
            </a:prstGeom>
            <a:solidFill>
              <a:srgbClr val="FF0000"/>
            </a:solidFill>
            <a:ln w="0">
              <a:solidFill>
                <a:srgbClr val="000000"/>
              </a:solidFill>
              <a:round/>
              <a:headEnd/>
              <a:tailEnd/>
            </a:ln>
          </p:spPr>
          <p:txBody>
            <a:bodyPr/>
            <a:lstStyle/>
            <a:p>
              <a:endParaRPr lang="en-US"/>
            </a:p>
          </p:txBody>
        </p:sp>
        <p:sp>
          <p:nvSpPr>
            <p:cNvPr id="43148" name="Oval 913"/>
            <p:cNvSpPr>
              <a:spLocks noChangeArrowheads="1"/>
            </p:cNvSpPr>
            <p:nvPr/>
          </p:nvSpPr>
          <p:spPr bwMode="auto">
            <a:xfrm>
              <a:off x="1591" y="2423"/>
              <a:ext cx="45" cy="46"/>
            </a:xfrm>
            <a:prstGeom prst="ellipse">
              <a:avLst/>
            </a:prstGeom>
            <a:solidFill>
              <a:srgbClr val="FF0000"/>
            </a:solidFill>
            <a:ln w="0">
              <a:solidFill>
                <a:srgbClr val="000000"/>
              </a:solidFill>
              <a:round/>
              <a:headEnd/>
              <a:tailEnd/>
            </a:ln>
          </p:spPr>
          <p:txBody>
            <a:bodyPr/>
            <a:lstStyle/>
            <a:p>
              <a:endParaRPr lang="en-US"/>
            </a:p>
          </p:txBody>
        </p:sp>
        <p:sp>
          <p:nvSpPr>
            <p:cNvPr id="43149" name="Oval 914"/>
            <p:cNvSpPr>
              <a:spLocks noChangeArrowheads="1"/>
            </p:cNvSpPr>
            <p:nvPr/>
          </p:nvSpPr>
          <p:spPr bwMode="auto">
            <a:xfrm>
              <a:off x="1967" y="2265"/>
              <a:ext cx="47" cy="45"/>
            </a:xfrm>
            <a:prstGeom prst="ellipse">
              <a:avLst/>
            </a:prstGeom>
            <a:solidFill>
              <a:srgbClr val="FF0000"/>
            </a:solidFill>
            <a:ln w="0">
              <a:solidFill>
                <a:srgbClr val="000000"/>
              </a:solidFill>
              <a:round/>
              <a:headEnd/>
              <a:tailEnd/>
            </a:ln>
          </p:spPr>
          <p:txBody>
            <a:bodyPr/>
            <a:lstStyle/>
            <a:p>
              <a:endParaRPr lang="en-US"/>
            </a:p>
          </p:txBody>
        </p:sp>
        <p:sp>
          <p:nvSpPr>
            <p:cNvPr id="43150" name="Oval 915"/>
            <p:cNvSpPr>
              <a:spLocks noChangeArrowheads="1"/>
            </p:cNvSpPr>
            <p:nvPr/>
          </p:nvSpPr>
          <p:spPr bwMode="auto">
            <a:xfrm>
              <a:off x="2345" y="2190"/>
              <a:ext cx="45" cy="46"/>
            </a:xfrm>
            <a:prstGeom prst="ellipse">
              <a:avLst/>
            </a:prstGeom>
            <a:solidFill>
              <a:srgbClr val="FF0000"/>
            </a:solidFill>
            <a:ln w="0">
              <a:solidFill>
                <a:srgbClr val="000000"/>
              </a:solidFill>
              <a:round/>
              <a:headEnd/>
              <a:tailEnd/>
            </a:ln>
          </p:spPr>
          <p:txBody>
            <a:bodyPr/>
            <a:lstStyle/>
            <a:p>
              <a:endParaRPr lang="en-US"/>
            </a:p>
          </p:txBody>
        </p:sp>
        <p:sp>
          <p:nvSpPr>
            <p:cNvPr id="43151" name="Oval 916"/>
            <p:cNvSpPr>
              <a:spLocks noChangeArrowheads="1"/>
            </p:cNvSpPr>
            <p:nvPr/>
          </p:nvSpPr>
          <p:spPr bwMode="auto">
            <a:xfrm>
              <a:off x="2721" y="2150"/>
              <a:ext cx="45" cy="46"/>
            </a:xfrm>
            <a:prstGeom prst="ellipse">
              <a:avLst/>
            </a:prstGeom>
            <a:solidFill>
              <a:srgbClr val="FF0000"/>
            </a:solidFill>
            <a:ln w="0">
              <a:solidFill>
                <a:srgbClr val="000000"/>
              </a:solidFill>
              <a:round/>
              <a:headEnd/>
              <a:tailEnd/>
            </a:ln>
          </p:spPr>
          <p:txBody>
            <a:bodyPr/>
            <a:lstStyle/>
            <a:p>
              <a:endParaRPr lang="en-US"/>
            </a:p>
          </p:txBody>
        </p:sp>
        <p:sp>
          <p:nvSpPr>
            <p:cNvPr id="43152" name="Oval 917"/>
            <p:cNvSpPr>
              <a:spLocks noChangeArrowheads="1"/>
            </p:cNvSpPr>
            <p:nvPr/>
          </p:nvSpPr>
          <p:spPr bwMode="auto">
            <a:xfrm>
              <a:off x="941" y="2903"/>
              <a:ext cx="46" cy="46"/>
            </a:xfrm>
            <a:prstGeom prst="ellipse">
              <a:avLst/>
            </a:prstGeom>
            <a:noFill/>
            <a:ln w="1588" cap="rnd">
              <a:solidFill>
                <a:srgbClr val="000000"/>
              </a:solidFill>
              <a:round/>
              <a:headEnd/>
              <a:tailEnd/>
            </a:ln>
          </p:spPr>
          <p:txBody>
            <a:bodyPr/>
            <a:lstStyle/>
            <a:p>
              <a:endParaRPr lang="en-US"/>
            </a:p>
          </p:txBody>
        </p:sp>
        <p:sp>
          <p:nvSpPr>
            <p:cNvPr id="43153" name="Oval 918"/>
            <p:cNvSpPr>
              <a:spLocks noChangeArrowheads="1"/>
            </p:cNvSpPr>
            <p:nvPr/>
          </p:nvSpPr>
          <p:spPr bwMode="auto">
            <a:xfrm>
              <a:off x="1210" y="2674"/>
              <a:ext cx="45" cy="46"/>
            </a:xfrm>
            <a:prstGeom prst="ellipse">
              <a:avLst/>
            </a:prstGeom>
            <a:noFill/>
            <a:ln w="1588" cap="rnd">
              <a:solidFill>
                <a:srgbClr val="000000"/>
              </a:solidFill>
              <a:round/>
              <a:headEnd/>
              <a:tailEnd/>
            </a:ln>
          </p:spPr>
          <p:txBody>
            <a:bodyPr/>
            <a:lstStyle/>
            <a:p>
              <a:endParaRPr lang="en-US"/>
            </a:p>
          </p:txBody>
        </p:sp>
        <p:sp>
          <p:nvSpPr>
            <p:cNvPr id="43154" name="Oval 919"/>
            <p:cNvSpPr>
              <a:spLocks noChangeArrowheads="1"/>
            </p:cNvSpPr>
            <p:nvPr/>
          </p:nvSpPr>
          <p:spPr bwMode="auto">
            <a:xfrm>
              <a:off x="1591" y="2423"/>
              <a:ext cx="45" cy="46"/>
            </a:xfrm>
            <a:prstGeom prst="ellipse">
              <a:avLst/>
            </a:prstGeom>
            <a:noFill/>
            <a:ln w="1588" cap="rnd">
              <a:solidFill>
                <a:srgbClr val="000000"/>
              </a:solidFill>
              <a:round/>
              <a:headEnd/>
              <a:tailEnd/>
            </a:ln>
          </p:spPr>
          <p:txBody>
            <a:bodyPr/>
            <a:lstStyle/>
            <a:p>
              <a:endParaRPr lang="en-US"/>
            </a:p>
          </p:txBody>
        </p:sp>
        <p:sp>
          <p:nvSpPr>
            <p:cNvPr id="43155" name="Oval 920"/>
            <p:cNvSpPr>
              <a:spLocks noChangeArrowheads="1"/>
            </p:cNvSpPr>
            <p:nvPr/>
          </p:nvSpPr>
          <p:spPr bwMode="auto">
            <a:xfrm>
              <a:off x="1967" y="2265"/>
              <a:ext cx="47" cy="45"/>
            </a:xfrm>
            <a:prstGeom prst="ellipse">
              <a:avLst/>
            </a:prstGeom>
            <a:noFill/>
            <a:ln w="1588" cap="rnd">
              <a:solidFill>
                <a:srgbClr val="000000"/>
              </a:solidFill>
              <a:round/>
              <a:headEnd/>
              <a:tailEnd/>
            </a:ln>
          </p:spPr>
          <p:txBody>
            <a:bodyPr/>
            <a:lstStyle/>
            <a:p>
              <a:endParaRPr lang="en-US"/>
            </a:p>
          </p:txBody>
        </p:sp>
        <p:sp>
          <p:nvSpPr>
            <p:cNvPr id="43156" name="Oval 921"/>
            <p:cNvSpPr>
              <a:spLocks noChangeArrowheads="1"/>
            </p:cNvSpPr>
            <p:nvPr/>
          </p:nvSpPr>
          <p:spPr bwMode="auto">
            <a:xfrm>
              <a:off x="2345" y="2190"/>
              <a:ext cx="45" cy="46"/>
            </a:xfrm>
            <a:prstGeom prst="ellipse">
              <a:avLst/>
            </a:prstGeom>
            <a:noFill/>
            <a:ln w="1588" cap="rnd">
              <a:solidFill>
                <a:srgbClr val="000000"/>
              </a:solidFill>
              <a:round/>
              <a:headEnd/>
              <a:tailEnd/>
            </a:ln>
          </p:spPr>
          <p:txBody>
            <a:bodyPr/>
            <a:lstStyle/>
            <a:p>
              <a:endParaRPr lang="en-US"/>
            </a:p>
          </p:txBody>
        </p:sp>
        <p:sp>
          <p:nvSpPr>
            <p:cNvPr id="43157" name="Oval 922"/>
            <p:cNvSpPr>
              <a:spLocks noChangeArrowheads="1"/>
            </p:cNvSpPr>
            <p:nvPr/>
          </p:nvSpPr>
          <p:spPr bwMode="auto">
            <a:xfrm>
              <a:off x="2721" y="2150"/>
              <a:ext cx="45" cy="46"/>
            </a:xfrm>
            <a:prstGeom prst="ellipse">
              <a:avLst/>
            </a:prstGeom>
            <a:noFill/>
            <a:ln w="1588" cap="rnd">
              <a:solidFill>
                <a:srgbClr val="000000"/>
              </a:solidFill>
              <a:round/>
              <a:headEnd/>
              <a:tailEnd/>
            </a:ln>
          </p:spPr>
          <p:txBody>
            <a:bodyPr/>
            <a:lstStyle/>
            <a:p>
              <a:endParaRPr lang="en-US"/>
            </a:p>
          </p:txBody>
        </p:sp>
        <p:sp>
          <p:nvSpPr>
            <p:cNvPr id="43158" name="Freeform 923"/>
            <p:cNvSpPr>
              <a:spLocks noEditPoints="1"/>
            </p:cNvSpPr>
            <p:nvPr/>
          </p:nvSpPr>
          <p:spPr bwMode="auto">
            <a:xfrm>
              <a:off x="963" y="2913"/>
              <a:ext cx="2" cy="29"/>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0" y="52"/>
                  </a:moveTo>
                  <a:lnTo>
                    <a:pt x="10" y="52"/>
                  </a:lnTo>
                  <a:cubicBezTo>
                    <a:pt x="10" y="54"/>
                    <a:pt x="9" y="56"/>
                    <a:pt x="6" y="56"/>
                  </a:cubicBezTo>
                  <a:cubicBezTo>
                    <a:pt x="4" y="56"/>
                    <a:pt x="2" y="54"/>
                    <a:pt x="2" y="52"/>
                  </a:cubicBezTo>
                  <a:cubicBezTo>
                    <a:pt x="2" y="50"/>
                    <a:pt x="4" y="48"/>
                    <a:pt x="6" y="48"/>
                  </a:cubicBezTo>
                  <a:cubicBezTo>
                    <a:pt x="9" y="48"/>
                    <a:pt x="10" y="50"/>
                    <a:pt x="10" y="52"/>
                  </a:cubicBezTo>
                  <a:close/>
                  <a:moveTo>
                    <a:pt x="11" y="68"/>
                  </a:moveTo>
                  <a:lnTo>
                    <a:pt x="11" y="68"/>
                  </a:lnTo>
                  <a:cubicBezTo>
                    <a:pt x="11" y="70"/>
                    <a:pt x="9" y="72"/>
                    <a:pt x="7" y="72"/>
                  </a:cubicBezTo>
                  <a:cubicBezTo>
                    <a:pt x="5" y="72"/>
                    <a:pt x="3" y="70"/>
                    <a:pt x="3" y="68"/>
                  </a:cubicBezTo>
                  <a:cubicBezTo>
                    <a:pt x="3" y="66"/>
                    <a:pt x="5" y="64"/>
                    <a:pt x="7" y="64"/>
                  </a:cubicBezTo>
                  <a:cubicBezTo>
                    <a:pt x="9" y="64"/>
                    <a:pt x="11" y="66"/>
                    <a:pt x="11" y="68"/>
                  </a:cubicBezTo>
                  <a:close/>
                  <a:moveTo>
                    <a:pt x="12" y="84"/>
                  </a:moveTo>
                  <a:lnTo>
                    <a:pt x="12" y="84"/>
                  </a:lnTo>
                  <a:cubicBezTo>
                    <a:pt x="12" y="86"/>
                    <a:pt x="10" y="88"/>
                    <a:pt x="8" y="88"/>
                  </a:cubicBezTo>
                  <a:cubicBezTo>
                    <a:pt x="6" y="88"/>
                    <a:pt x="4" y="86"/>
                    <a:pt x="4" y="84"/>
                  </a:cubicBezTo>
                  <a:cubicBezTo>
                    <a:pt x="4" y="82"/>
                    <a:pt x="6" y="80"/>
                    <a:pt x="8" y="80"/>
                  </a:cubicBezTo>
                  <a:cubicBezTo>
                    <a:pt x="10" y="80"/>
                    <a:pt x="12" y="82"/>
                    <a:pt x="12" y="84"/>
                  </a:cubicBezTo>
                  <a:close/>
                  <a:moveTo>
                    <a:pt x="12" y="100"/>
                  </a:moveTo>
                  <a:lnTo>
                    <a:pt x="12" y="100"/>
                  </a:lnTo>
                  <a:cubicBezTo>
                    <a:pt x="12" y="102"/>
                    <a:pt x="11" y="104"/>
                    <a:pt x="8" y="104"/>
                  </a:cubicBezTo>
                  <a:cubicBezTo>
                    <a:pt x="6" y="104"/>
                    <a:pt x="4" y="102"/>
                    <a:pt x="4" y="100"/>
                  </a:cubicBezTo>
                  <a:cubicBezTo>
                    <a:pt x="4" y="98"/>
                    <a:pt x="6" y="96"/>
                    <a:pt x="8" y="96"/>
                  </a:cubicBezTo>
                  <a:cubicBezTo>
                    <a:pt x="11" y="96"/>
                    <a:pt x="12" y="98"/>
                    <a:pt x="12" y="100"/>
                  </a:cubicBezTo>
                  <a:close/>
                  <a:moveTo>
                    <a:pt x="13" y="116"/>
                  </a:moveTo>
                  <a:lnTo>
                    <a:pt x="13" y="116"/>
                  </a:lnTo>
                  <a:cubicBezTo>
                    <a:pt x="13" y="118"/>
                    <a:pt x="11" y="120"/>
                    <a:pt x="9" y="120"/>
                  </a:cubicBezTo>
                  <a:cubicBezTo>
                    <a:pt x="7" y="120"/>
                    <a:pt x="5" y="118"/>
                    <a:pt x="5" y="116"/>
                  </a:cubicBezTo>
                  <a:cubicBezTo>
                    <a:pt x="5" y="114"/>
                    <a:pt x="7" y="112"/>
                    <a:pt x="9" y="112"/>
                  </a:cubicBezTo>
                  <a:cubicBezTo>
                    <a:pt x="11" y="112"/>
                    <a:pt x="13" y="114"/>
                    <a:pt x="13" y="116"/>
                  </a:cubicBezTo>
                  <a:close/>
                  <a:moveTo>
                    <a:pt x="14" y="132"/>
                  </a:moveTo>
                  <a:lnTo>
                    <a:pt x="14" y="132"/>
                  </a:lnTo>
                  <a:cubicBezTo>
                    <a:pt x="14" y="134"/>
                    <a:pt x="12" y="136"/>
                    <a:pt x="10" y="136"/>
                  </a:cubicBezTo>
                  <a:cubicBezTo>
                    <a:pt x="8" y="136"/>
                    <a:pt x="6" y="134"/>
                    <a:pt x="6" y="132"/>
                  </a:cubicBezTo>
                  <a:cubicBezTo>
                    <a:pt x="6" y="130"/>
                    <a:pt x="8" y="128"/>
                    <a:pt x="10" y="128"/>
                  </a:cubicBezTo>
                  <a:cubicBezTo>
                    <a:pt x="12" y="128"/>
                    <a:pt x="14" y="130"/>
                    <a:pt x="14" y="132"/>
                  </a:cubicBezTo>
                  <a:close/>
                  <a:moveTo>
                    <a:pt x="15" y="148"/>
                  </a:moveTo>
                  <a:lnTo>
                    <a:pt x="15" y="148"/>
                  </a:lnTo>
                  <a:cubicBezTo>
                    <a:pt x="15" y="150"/>
                    <a:pt x="13" y="152"/>
                    <a:pt x="11" y="152"/>
                  </a:cubicBezTo>
                  <a:cubicBezTo>
                    <a:pt x="8" y="152"/>
                    <a:pt x="7" y="150"/>
                    <a:pt x="7" y="148"/>
                  </a:cubicBezTo>
                  <a:cubicBezTo>
                    <a:pt x="7" y="146"/>
                    <a:pt x="8" y="144"/>
                    <a:pt x="11" y="144"/>
                  </a:cubicBezTo>
                  <a:cubicBezTo>
                    <a:pt x="13" y="144"/>
                    <a:pt x="15" y="146"/>
                    <a:pt x="15" y="148"/>
                  </a:cubicBezTo>
                  <a:close/>
                  <a:moveTo>
                    <a:pt x="15" y="164"/>
                  </a:moveTo>
                  <a:lnTo>
                    <a:pt x="15" y="164"/>
                  </a:lnTo>
                  <a:cubicBezTo>
                    <a:pt x="15" y="166"/>
                    <a:pt x="14" y="168"/>
                    <a:pt x="11" y="168"/>
                  </a:cubicBezTo>
                  <a:cubicBezTo>
                    <a:pt x="9" y="168"/>
                    <a:pt x="7" y="166"/>
                    <a:pt x="7" y="164"/>
                  </a:cubicBezTo>
                  <a:cubicBezTo>
                    <a:pt x="7" y="162"/>
                    <a:pt x="9" y="160"/>
                    <a:pt x="11" y="160"/>
                  </a:cubicBezTo>
                  <a:cubicBezTo>
                    <a:pt x="14" y="160"/>
                    <a:pt x="15" y="162"/>
                    <a:pt x="15" y="164"/>
                  </a:cubicBezTo>
                  <a:close/>
                  <a:moveTo>
                    <a:pt x="16" y="180"/>
                  </a:moveTo>
                  <a:lnTo>
                    <a:pt x="16" y="180"/>
                  </a:lnTo>
                  <a:cubicBezTo>
                    <a:pt x="16" y="182"/>
                    <a:pt x="14" y="184"/>
                    <a:pt x="12" y="184"/>
                  </a:cubicBezTo>
                  <a:cubicBezTo>
                    <a:pt x="10" y="184"/>
                    <a:pt x="8" y="182"/>
                    <a:pt x="8" y="180"/>
                  </a:cubicBezTo>
                  <a:cubicBezTo>
                    <a:pt x="8" y="178"/>
                    <a:pt x="10" y="176"/>
                    <a:pt x="12" y="176"/>
                  </a:cubicBezTo>
                  <a:cubicBezTo>
                    <a:pt x="14"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59" name="Freeform 924"/>
            <p:cNvSpPr>
              <a:spLocks noEditPoints="1"/>
            </p:cNvSpPr>
            <p:nvPr/>
          </p:nvSpPr>
          <p:spPr bwMode="auto">
            <a:xfrm>
              <a:off x="1231" y="2680"/>
              <a:ext cx="3" cy="11"/>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8" y="4"/>
                  </a:moveTo>
                  <a:lnTo>
                    <a:pt x="8" y="4"/>
                  </a:lnTo>
                  <a:cubicBezTo>
                    <a:pt x="8" y="6"/>
                    <a:pt x="6" y="8"/>
                    <a:pt x="4" y="8"/>
                  </a:cubicBezTo>
                  <a:cubicBezTo>
                    <a:pt x="2" y="9"/>
                    <a:pt x="0" y="7"/>
                    <a:pt x="0" y="5"/>
                  </a:cubicBezTo>
                  <a:cubicBezTo>
                    <a:pt x="0" y="3"/>
                    <a:pt x="1" y="1"/>
                    <a:pt x="3" y="0"/>
                  </a:cubicBezTo>
                  <a:cubicBezTo>
                    <a:pt x="5" y="0"/>
                    <a:pt x="7" y="2"/>
                    <a:pt x="8" y="4"/>
                  </a:cubicBezTo>
                  <a:close/>
                  <a:moveTo>
                    <a:pt x="10" y="20"/>
                  </a:moveTo>
                  <a:lnTo>
                    <a:pt x="10" y="20"/>
                  </a:lnTo>
                  <a:cubicBezTo>
                    <a:pt x="10" y="22"/>
                    <a:pt x="8" y="24"/>
                    <a:pt x="6" y="24"/>
                  </a:cubicBezTo>
                  <a:cubicBezTo>
                    <a:pt x="4" y="25"/>
                    <a:pt x="2" y="23"/>
                    <a:pt x="2" y="21"/>
                  </a:cubicBezTo>
                  <a:cubicBezTo>
                    <a:pt x="2" y="19"/>
                    <a:pt x="3" y="17"/>
                    <a:pt x="5" y="16"/>
                  </a:cubicBezTo>
                  <a:cubicBezTo>
                    <a:pt x="7" y="16"/>
                    <a:pt x="9" y="18"/>
                    <a:pt x="10" y="20"/>
                  </a:cubicBezTo>
                  <a:close/>
                  <a:moveTo>
                    <a:pt x="12" y="36"/>
                  </a:moveTo>
                  <a:lnTo>
                    <a:pt x="12" y="36"/>
                  </a:lnTo>
                  <a:cubicBezTo>
                    <a:pt x="12" y="38"/>
                    <a:pt x="10" y="40"/>
                    <a:pt x="8" y="40"/>
                  </a:cubicBezTo>
                  <a:cubicBezTo>
                    <a:pt x="6" y="40"/>
                    <a:pt x="4" y="39"/>
                    <a:pt x="4" y="37"/>
                  </a:cubicBezTo>
                  <a:cubicBezTo>
                    <a:pt x="4" y="35"/>
                    <a:pt x="5" y="33"/>
                    <a:pt x="7" y="32"/>
                  </a:cubicBezTo>
                  <a:cubicBezTo>
                    <a:pt x="9" y="32"/>
                    <a:pt x="11" y="34"/>
                    <a:pt x="12" y="36"/>
                  </a:cubicBezTo>
                  <a:close/>
                  <a:moveTo>
                    <a:pt x="14" y="52"/>
                  </a:moveTo>
                  <a:lnTo>
                    <a:pt x="14" y="52"/>
                  </a:lnTo>
                  <a:cubicBezTo>
                    <a:pt x="14" y="54"/>
                    <a:pt x="12" y="56"/>
                    <a:pt x="10" y="56"/>
                  </a:cubicBezTo>
                  <a:cubicBezTo>
                    <a:pt x="8" y="56"/>
                    <a:pt x="6" y="55"/>
                    <a:pt x="6" y="53"/>
                  </a:cubicBezTo>
                  <a:cubicBezTo>
                    <a:pt x="6" y="50"/>
                    <a:pt x="7" y="48"/>
                    <a:pt x="9" y="48"/>
                  </a:cubicBezTo>
                  <a:cubicBezTo>
                    <a:pt x="11" y="48"/>
                    <a:pt x="13" y="49"/>
                    <a:pt x="14" y="52"/>
                  </a:cubicBezTo>
                  <a:close/>
                  <a:moveTo>
                    <a:pt x="16" y="68"/>
                  </a:moveTo>
                  <a:lnTo>
                    <a:pt x="16" y="68"/>
                  </a:lnTo>
                  <a:cubicBezTo>
                    <a:pt x="16" y="70"/>
                    <a:pt x="14" y="72"/>
                    <a:pt x="12" y="72"/>
                  </a:cubicBezTo>
                  <a:cubicBezTo>
                    <a:pt x="10" y="72"/>
                    <a:pt x="8" y="71"/>
                    <a:pt x="8" y="69"/>
                  </a:cubicBezTo>
                  <a:cubicBezTo>
                    <a:pt x="8" y="66"/>
                    <a:pt x="9" y="64"/>
                    <a:pt x="11" y="64"/>
                  </a:cubicBezTo>
                  <a:cubicBezTo>
                    <a:pt x="13" y="64"/>
                    <a:pt x="15" y="65"/>
                    <a:pt x="16"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0" name="Freeform 925"/>
            <p:cNvSpPr>
              <a:spLocks noEditPoints="1"/>
            </p:cNvSpPr>
            <p:nvPr/>
          </p:nvSpPr>
          <p:spPr bwMode="auto">
            <a:xfrm>
              <a:off x="1614" y="2441"/>
              <a:ext cx="2" cy="12"/>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0" y="67"/>
                  </a:moveTo>
                  <a:lnTo>
                    <a:pt x="0" y="67"/>
                  </a:lnTo>
                  <a:cubicBezTo>
                    <a:pt x="0" y="65"/>
                    <a:pt x="2" y="64"/>
                    <a:pt x="4" y="64"/>
                  </a:cubicBezTo>
                  <a:cubicBezTo>
                    <a:pt x="6" y="64"/>
                    <a:pt x="8" y="66"/>
                    <a:pt x="8" y="68"/>
                  </a:cubicBezTo>
                  <a:cubicBezTo>
                    <a:pt x="8" y="70"/>
                    <a:pt x="6" y="72"/>
                    <a:pt x="3" y="72"/>
                  </a:cubicBezTo>
                  <a:cubicBezTo>
                    <a:pt x="1" y="72"/>
                    <a:pt x="0" y="70"/>
                    <a:pt x="0" y="67"/>
                  </a:cubicBezTo>
                  <a:close/>
                  <a:moveTo>
                    <a:pt x="2" y="52"/>
                  </a:moveTo>
                  <a:lnTo>
                    <a:pt x="2" y="52"/>
                  </a:lnTo>
                  <a:cubicBezTo>
                    <a:pt x="2" y="49"/>
                    <a:pt x="4" y="48"/>
                    <a:pt x="6" y="48"/>
                  </a:cubicBezTo>
                  <a:cubicBezTo>
                    <a:pt x="8" y="48"/>
                    <a:pt x="10" y="50"/>
                    <a:pt x="10" y="52"/>
                  </a:cubicBezTo>
                  <a:cubicBezTo>
                    <a:pt x="10" y="55"/>
                    <a:pt x="8" y="56"/>
                    <a:pt x="5" y="56"/>
                  </a:cubicBezTo>
                  <a:cubicBezTo>
                    <a:pt x="3" y="56"/>
                    <a:pt x="2" y="54"/>
                    <a:pt x="2" y="52"/>
                  </a:cubicBezTo>
                  <a:close/>
                  <a:moveTo>
                    <a:pt x="4" y="36"/>
                  </a:moveTo>
                  <a:lnTo>
                    <a:pt x="4" y="36"/>
                  </a:lnTo>
                  <a:cubicBezTo>
                    <a:pt x="4" y="33"/>
                    <a:pt x="6" y="32"/>
                    <a:pt x="8" y="32"/>
                  </a:cubicBezTo>
                  <a:cubicBezTo>
                    <a:pt x="10" y="32"/>
                    <a:pt x="12" y="34"/>
                    <a:pt x="12" y="36"/>
                  </a:cubicBezTo>
                  <a:cubicBezTo>
                    <a:pt x="12" y="39"/>
                    <a:pt x="10" y="40"/>
                    <a:pt x="7" y="40"/>
                  </a:cubicBezTo>
                  <a:cubicBezTo>
                    <a:pt x="5" y="40"/>
                    <a:pt x="4" y="38"/>
                    <a:pt x="4" y="36"/>
                  </a:cubicBezTo>
                  <a:close/>
                  <a:moveTo>
                    <a:pt x="6" y="20"/>
                  </a:moveTo>
                  <a:lnTo>
                    <a:pt x="6" y="20"/>
                  </a:lnTo>
                  <a:cubicBezTo>
                    <a:pt x="6" y="18"/>
                    <a:pt x="8" y="16"/>
                    <a:pt x="10" y="16"/>
                  </a:cubicBezTo>
                  <a:cubicBezTo>
                    <a:pt x="12" y="16"/>
                    <a:pt x="14" y="18"/>
                    <a:pt x="14" y="21"/>
                  </a:cubicBezTo>
                  <a:cubicBezTo>
                    <a:pt x="14" y="23"/>
                    <a:pt x="12" y="24"/>
                    <a:pt x="9" y="24"/>
                  </a:cubicBezTo>
                  <a:cubicBezTo>
                    <a:pt x="7" y="24"/>
                    <a:pt x="6" y="22"/>
                    <a:pt x="6" y="20"/>
                  </a:cubicBezTo>
                  <a:close/>
                  <a:moveTo>
                    <a:pt x="8" y="4"/>
                  </a:moveTo>
                  <a:lnTo>
                    <a:pt x="8" y="4"/>
                  </a:lnTo>
                  <a:cubicBezTo>
                    <a:pt x="8" y="2"/>
                    <a:pt x="10" y="0"/>
                    <a:pt x="12" y="0"/>
                  </a:cubicBezTo>
                  <a:cubicBezTo>
                    <a:pt x="14" y="0"/>
                    <a:pt x="16" y="2"/>
                    <a:pt x="16" y="5"/>
                  </a:cubicBezTo>
                  <a:cubicBezTo>
                    <a:pt x="16" y="7"/>
                    <a:pt x="14" y="8"/>
                    <a:pt x="11" y="8"/>
                  </a:cubicBezTo>
                  <a:cubicBezTo>
                    <a:pt x="9"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1" name="Freeform 926"/>
            <p:cNvSpPr>
              <a:spLocks noEditPoints="1"/>
            </p:cNvSpPr>
            <p:nvPr/>
          </p:nvSpPr>
          <p:spPr bwMode="auto">
            <a:xfrm>
              <a:off x="1990" y="2258"/>
              <a:ext cx="2" cy="41"/>
            </a:xfrm>
            <a:custGeom>
              <a:avLst/>
              <a:gdLst>
                <a:gd name="T0" fmla="*/ 0 w 16"/>
                <a:gd name="T1" fmla="*/ 0 h 264"/>
                <a:gd name="T2" fmla="*/ 0 w 16"/>
                <a:gd name="T3" fmla="*/ 0 h 264"/>
                <a:gd name="T4" fmla="*/ 0 w 16"/>
                <a:gd name="T5" fmla="*/ 0 h 264"/>
                <a:gd name="T6" fmla="*/ 0 w 16"/>
                <a:gd name="T7" fmla="*/ 0 h 264"/>
                <a:gd name="T8" fmla="*/ 0 w 16"/>
                <a:gd name="T9" fmla="*/ 0 h 264"/>
                <a:gd name="T10" fmla="*/ 0 w 16"/>
                <a:gd name="T11" fmla="*/ 0 h 264"/>
                <a:gd name="T12" fmla="*/ 0 w 16"/>
                <a:gd name="T13" fmla="*/ 0 h 264"/>
                <a:gd name="T14" fmla="*/ 0 w 16"/>
                <a:gd name="T15" fmla="*/ 0 h 264"/>
                <a:gd name="T16" fmla="*/ 0 w 16"/>
                <a:gd name="T17" fmla="*/ 0 h 264"/>
                <a:gd name="T18" fmla="*/ 0 w 16"/>
                <a:gd name="T19" fmla="*/ 0 h 264"/>
                <a:gd name="T20" fmla="*/ 0 w 16"/>
                <a:gd name="T21" fmla="*/ 0 h 264"/>
                <a:gd name="T22" fmla="*/ 0 w 16"/>
                <a:gd name="T23" fmla="*/ 0 h 264"/>
                <a:gd name="T24" fmla="*/ 0 w 16"/>
                <a:gd name="T25" fmla="*/ 0 h 264"/>
                <a:gd name="T26" fmla="*/ 0 w 16"/>
                <a:gd name="T27" fmla="*/ 0 h 264"/>
                <a:gd name="T28" fmla="*/ 0 w 16"/>
                <a:gd name="T29" fmla="*/ 0 h 264"/>
                <a:gd name="T30" fmla="*/ 0 w 16"/>
                <a:gd name="T31" fmla="*/ 0 h 264"/>
                <a:gd name="T32" fmla="*/ 0 w 16"/>
                <a:gd name="T33" fmla="*/ 0 h 264"/>
                <a:gd name="T34" fmla="*/ 0 w 16"/>
                <a:gd name="T35" fmla="*/ 0 h 264"/>
                <a:gd name="T36" fmla="*/ 0 w 16"/>
                <a:gd name="T37" fmla="*/ 0 h 264"/>
                <a:gd name="T38" fmla="*/ 0 w 16"/>
                <a:gd name="T39" fmla="*/ 0 h 264"/>
                <a:gd name="T40" fmla="*/ 0 w 16"/>
                <a:gd name="T41" fmla="*/ 0 h 264"/>
                <a:gd name="T42" fmla="*/ 0 w 16"/>
                <a:gd name="T43" fmla="*/ 0 h 264"/>
                <a:gd name="T44" fmla="*/ 0 w 16"/>
                <a:gd name="T45" fmla="*/ 0 h 264"/>
                <a:gd name="T46" fmla="*/ 0 w 16"/>
                <a:gd name="T47" fmla="*/ 0 h 264"/>
                <a:gd name="T48" fmla="*/ 0 w 16"/>
                <a:gd name="T49" fmla="*/ 0 h 264"/>
                <a:gd name="T50" fmla="*/ 0 w 16"/>
                <a:gd name="T51" fmla="*/ 0 h 264"/>
                <a:gd name="T52" fmla="*/ 0 w 16"/>
                <a:gd name="T53" fmla="*/ 0 h 264"/>
                <a:gd name="T54" fmla="*/ 0 w 16"/>
                <a:gd name="T55" fmla="*/ 0 h 264"/>
                <a:gd name="T56" fmla="*/ 0 w 16"/>
                <a:gd name="T57" fmla="*/ 0 h 264"/>
                <a:gd name="T58" fmla="*/ 0 w 16"/>
                <a:gd name="T59" fmla="*/ 0 h 264"/>
                <a:gd name="T60" fmla="*/ 0 w 16"/>
                <a:gd name="T61" fmla="*/ 0 h 264"/>
                <a:gd name="T62" fmla="*/ 0 w 16"/>
                <a:gd name="T63" fmla="*/ 0 h 264"/>
                <a:gd name="T64" fmla="*/ 0 w 16"/>
                <a:gd name="T65" fmla="*/ 0 h 264"/>
                <a:gd name="T66" fmla="*/ 0 w 16"/>
                <a:gd name="T67" fmla="*/ 0 h 264"/>
                <a:gd name="T68" fmla="*/ 0 w 16"/>
                <a:gd name="T69" fmla="*/ 0 h 264"/>
                <a:gd name="T70" fmla="*/ 0 w 16"/>
                <a:gd name="T71" fmla="*/ 0 h 264"/>
                <a:gd name="T72" fmla="*/ 0 w 16"/>
                <a:gd name="T73" fmla="*/ 0 h 264"/>
                <a:gd name="T74" fmla="*/ 0 w 16"/>
                <a:gd name="T75" fmla="*/ 0 h 264"/>
                <a:gd name="T76" fmla="*/ 0 w 16"/>
                <a:gd name="T77" fmla="*/ 0 h 264"/>
                <a:gd name="T78" fmla="*/ 0 w 16"/>
                <a:gd name="T79" fmla="*/ 0 h 264"/>
                <a:gd name="T80" fmla="*/ 0 w 16"/>
                <a:gd name="T81" fmla="*/ 0 h 264"/>
                <a:gd name="T82" fmla="*/ 0 w 16"/>
                <a:gd name="T83" fmla="*/ 0 h 264"/>
                <a:gd name="T84" fmla="*/ 0 w 16"/>
                <a:gd name="T85" fmla="*/ 0 h 264"/>
                <a:gd name="T86" fmla="*/ 0 w 16"/>
                <a:gd name="T87" fmla="*/ 0 h 264"/>
                <a:gd name="T88" fmla="*/ 0 w 16"/>
                <a:gd name="T89" fmla="*/ 0 h 264"/>
                <a:gd name="T90" fmla="*/ 0 w 16"/>
                <a:gd name="T91" fmla="*/ 0 h 264"/>
                <a:gd name="T92" fmla="*/ 0 w 16"/>
                <a:gd name="T93" fmla="*/ 0 h 264"/>
                <a:gd name="T94" fmla="*/ 0 w 16"/>
                <a:gd name="T95" fmla="*/ 0 h 264"/>
                <a:gd name="T96" fmla="*/ 0 w 16"/>
                <a:gd name="T97" fmla="*/ 0 h 264"/>
                <a:gd name="T98" fmla="*/ 0 w 16"/>
                <a:gd name="T99" fmla="*/ 0 h 264"/>
                <a:gd name="T100" fmla="*/ 0 w 16"/>
                <a:gd name="T101" fmla="*/ 0 h 264"/>
                <a:gd name="T102" fmla="*/ 0 w 16"/>
                <a:gd name="T103" fmla="*/ 0 h 264"/>
                <a:gd name="T104" fmla="*/ 0 w 16"/>
                <a:gd name="T105" fmla="*/ 0 h 264"/>
                <a:gd name="T106" fmla="*/ 0 w 16"/>
                <a:gd name="T107" fmla="*/ 0 h 264"/>
                <a:gd name="T108" fmla="*/ 0 w 16"/>
                <a:gd name="T109" fmla="*/ 0 h 264"/>
                <a:gd name="T110" fmla="*/ 0 w 16"/>
                <a:gd name="T111" fmla="*/ 0 h 264"/>
                <a:gd name="T112" fmla="*/ 0 w 16"/>
                <a:gd name="T113" fmla="*/ 0 h 264"/>
                <a:gd name="T114" fmla="*/ 0 w 16"/>
                <a:gd name="T115" fmla="*/ 0 h 264"/>
                <a:gd name="T116" fmla="*/ 0 w 16"/>
                <a:gd name="T117" fmla="*/ 0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264"/>
                <a:gd name="T179" fmla="*/ 16 w 16"/>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264">
                  <a:moveTo>
                    <a:pt x="0" y="260"/>
                  </a:moveTo>
                  <a:lnTo>
                    <a:pt x="0" y="260"/>
                  </a:lnTo>
                  <a:cubicBezTo>
                    <a:pt x="0" y="258"/>
                    <a:pt x="2" y="256"/>
                    <a:pt x="4" y="256"/>
                  </a:cubicBezTo>
                  <a:cubicBezTo>
                    <a:pt x="6" y="256"/>
                    <a:pt x="8" y="258"/>
                    <a:pt x="8" y="260"/>
                  </a:cubicBezTo>
                  <a:cubicBezTo>
                    <a:pt x="8" y="263"/>
                    <a:pt x="6" y="264"/>
                    <a:pt x="4" y="264"/>
                  </a:cubicBezTo>
                  <a:cubicBezTo>
                    <a:pt x="2" y="264"/>
                    <a:pt x="0" y="263"/>
                    <a:pt x="0" y="260"/>
                  </a:cubicBezTo>
                  <a:close/>
                  <a:moveTo>
                    <a:pt x="1" y="244"/>
                  </a:moveTo>
                  <a:lnTo>
                    <a:pt x="1" y="244"/>
                  </a:lnTo>
                  <a:cubicBezTo>
                    <a:pt x="1" y="242"/>
                    <a:pt x="2" y="240"/>
                    <a:pt x="5" y="240"/>
                  </a:cubicBezTo>
                  <a:cubicBezTo>
                    <a:pt x="7" y="240"/>
                    <a:pt x="9" y="242"/>
                    <a:pt x="9" y="244"/>
                  </a:cubicBezTo>
                  <a:cubicBezTo>
                    <a:pt x="9" y="247"/>
                    <a:pt x="7" y="248"/>
                    <a:pt x="5" y="248"/>
                  </a:cubicBezTo>
                  <a:cubicBezTo>
                    <a:pt x="2" y="248"/>
                    <a:pt x="1" y="247"/>
                    <a:pt x="1" y="244"/>
                  </a:cubicBezTo>
                  <a:close/>
                  <a:moveTo>
                    <a:pt x="1" y="228"/>
                  </a:moveTo>
                  <a:lnTo>
                    <a:pt x="1" y="228"/>
                  </a:lnTo>
                  <a:cubicBezTo>
                    <a:pt x="1" y="226"/>
                    <a:pt x="3" y="224"/>
                    <a:pt x="5" y="224"/>
                  </a:cubicBezTo>
                  <a:cubicBezTo>
                    <a:pt x="7" y="224"/>
                    <a:pt x="9" y="226"/>
                    <a:pt x="9" y="228"/>
                  </a:cubicBezTo>
                  <a:cubicBezTo>
                    <a:pt x="9" y="231"/>
                    <a:pt x="7" y="232"/>
                    <a:pt x="5" y="232"/>
                  </a:cubicBezTo>
                  <a:cubicBezTo>
                    <a:pt x="3" y="232"/>
                    <a:pt x="1" y="231"/>
                    <a:pt x="1" y="228"/>
                  </a:cubicBezTo>
                  <a:close/>
                  <a:moveTo>
                    <a:pt x="2" y="212"/>
                  </a:moveTo>
                  <a:lnTo>
                    <a:pt x="2" y="212"/>
                  </a:lnTo>
                  <a:cubicBezTo>
                    <a:pt x="2" y="210"/>
                    <a:pt x="3" y="208"/>
                    <a:pt x="6" y="208"/>
                  </a:cubicBezTo>
                  <a:cubicBezTo>
                    <a:pt x="8" y="208"/>
                    <a:pt x="10" y="210"/>
                    <a:pt x="10" y="212"/>
                  </a:cubicBezTo>
                  <a:cubicBezTo>
                    <a:pt x="10" y="215"/>
                    <a:pt x="8" y="216"/>
                    <a:pt x="6" y="216"/>
                  </a:cubicBezTo>
                  <a:cubicBezTo>
                    <a:pt x="3" y="216"/>
                    <a:pt x="2" y="215"/>
                    <a:pt x="2" y="212"/>
                  </a:cubicBezTo>
                  <a:close/>
                  <a:moveTo>
                    <a:pt x="2" y="196"/>
                  </a:moveTo>
                  <a:lnTo>
                    <a:pt x="2" y="196"/>
                  </a:lnTo>
                  <a:cubicBezTo>
                    <a:pt x="2" y="194"/>
                    <a:pt x="4" y="192"/>
                    <a:pt x="6" y="192"/>
                  </a:cubicBezTo>
                  <a:cubicBezTo>
                    <a:pt x="8" y="192"/>
                    <a:pt x="10" y="194"/>
                    <a:pt x="10" y="196"/>
                  </a:cubicBezTo>
                  <a:cubicBezTo>
                    <a:pt x="10" y="199"/>
                    <a:pt x="8" y="200"/>
                    <a:pt x="6" y="200"/>
                  </a:cubicBezTo>
                  <a:cubicBezTo>
                    <a:pt x="4" y="200"/>
                    <a:pt x="2" y="199"/>
                    <a:pt x="2" y="196"/>
                  </a:cubicBezTo>
                  <a:close/>
                  <a:moveTo>
                    <a:pt x="3" y="180"/>
                  </a:moveTo>
                  <a:lnTo>
                    <a:pt x="3" y="180"/>
                  </a:lnTo>
                  <a:cubicBezTo>
                    <a:pt x="3" y="178"/>
                    <a:pt x="5" y="176"/>
                    <a:pt x="7" y="176"/>
                  </a:cubicBezTo>
                  <a:cubicBezTo>
                    <a:pt x="9" y="176"/>
                    <a:pt x="11" y="178"/>
                    <a:pt x="11" y="180"/>
                  </a:cubicBezTo>
                  <a:cubicBezTo>
                    <a:pt x="11" y="183"/>
                    <a:pt x="9" y="184"/>
                    <a:pt x="7" y="184"/>
                  </a:cubicBezTo>
                  <a:cubicBezTo>
                    <a:pt x="5" y="184"/>
                    <a:pt x="3" y="183"/>
                    <a:pt x="3" y="180"/>
                  </a:cubicBezTo>
                  <a:close/>
                  <a:moveTo>
                    <a:pt x="3" y="164"/>
                  </a:moveTo>
                  <a:lnTo>
                    <a:pt x="3" y="164"/>
                  </a:lnTo>
                  <a:cubicBezTo>
                    <a:pt x="3" y="162"/>
                    <a:pt x="5" y="160"/>
                    <a:pt x="7" y="160"/>
                  </a:cubicBezTo>
                  <a:cubicBezTo>
                    <a:pt x="9" y="160"/>
                    <a:pt x="11" y="162"/>
                    <a:pt x="11" y="164"/>
                  </a:cubicBezTo>
                  <a:cubicBezTo>
                    <a:pt x="11" y="167"/>
                    <a:pt x="9" y="168"/>
                    <a:pt x="7" y="168"/>
                  </a:cubicBezTo>
                  <a:cubicBezTo>
                    <a:pt x="5" y="168"/>
                    <a:pt x="3" y="167"/>
                    <a:pt x="3" y="164"/>
                  </a:cubicBezTo>
                  <a:close/>
                  <a:moveTo>
                    <a:pt x="4" y="148"/>
                  </a:moveTo>
                  <a:lnTo>
                    <a:pt x="4" y="148"/>
                  </a:lnTo>
                  <a:cubicBezTo>
                    <a:pt x="4" y="146"/>
                    <a:pt x="6" y="144"/>
                    <a:pt x="8" y="144"/>
                  </a:cubicBezTo>
                  <a:cubicBezTo>
                    <a:pt x="10" y="144"/>
                    <a:pt x="12" y="146"/>
                    <a:pt x="12" y="148"/>
                  </a:cubicBezTo>
                  <a:cubicBezTo>
                    <a:pt x="12" y="151"/>
                    <a:pt x="10" y="152"/>
                    <a:pt x="8" y="152"/>
                  </a:cubicBezTo>
                  <a:cubicBezTo>
                    <a:pt x="6" y="152"/>
                    <a:pt x="4" y="151"/>
                    <a:pt x="4" y="148"/>
                  </a:cubicBezTo>
                  <a:close/>
                  <a:moveTo>
                    <a:pt x="4" y="132"/>
                  </a:moveTo>
                  <a:lnTo>
                    <a:pt x="4" y="132"/>
                  </a:lnTo>
                  <a:cubicBezTo>
                    <a:pt x="4" y="130"/>
                    <a:pt x="6" y="128"/>
                    <a:pt x="8" y="128"/>
                  </a:cubicBezTo>
                  <a:cubicBezTo>
                    <a:pt x="10" y="128"/>
                    <a:pt x="12" y="130"/>
                    <a:pt x="12" y="132"/>
                  </a:cubicBezTo>
                  <a:cubicBezTo>
                    <a:pt x="12" y="135"/>
                    <a:pt x="10" y="136"/>
                    <a:pt x="8" y="136"/>
                  </a:cubicBezTo>
                  <a:cubicBezTo>
                    <a:pt x="6" y="136"/>
                    <a:pt x="4" y="135"/>
                    <a:pt x="4" y="132"/>
                  </a:cubicBezTo>
                  <a:close/>
                  <a:moveTo>
                    <a:pt x="5" y="116"/>
                  </a:moveTo>
                  <a:lnTo>
                    <a:pt x="5" y="116"/>
                  </a:lnTo>
                  <a:cubicBezTo>
                    <a:pt x="5" y="114"/>
                    <a:pt x="7" y="112"/>
                    <a:pt x="9" y="112"/>
                  </a:cubicBezTo>
                  <a:cubicBezTo>
                    <a:pt x="11" y="112"/>
                    <a:pt x="13" y="114"/>
                    <a:pt x="13" y="116"/>
                  </a:cubicBezTo>
                  <a:cubicBezTo>
                    <a:pt x="13" y="119"/>
                    <a:pt x="11" y="120"/>
                    <a:pt x="9" y="120"/>
                  </a:cubicBezTo>
                  <a:cubicBezTo>
                    <a:pt x="7" y="120"/>
                    <a:pt x="5" y="119"/>
                    <a:pt x="5" y="116"/>
                  </a:cubicBezTo>
                  <a:close/>
                  <a:moveTo>
                    <a:pt x="5" y="100"/>
                  </a:moveTo>
                  <a:lnTo>
                    <a:pt x="5" y="100"/>
                  </a:lnTo>
                  <a:cubicBezTo>
                    <a:pt x="5" y="98"/>
                    <a:pt x="7" y="96"/>
                    <a:pt x="9" y="96"/>
                  </a:cubicBezTo>
                  <a:cubicBezTo>
                    <a:pt x="12" y="96"/>
                    <a:pt x="13" y="98"/>
                    <a:pt x="13" y="100"/>
                  </a:cubicBezTo>
                  <a:cubicBezTo>
                    <a:pt x="13" y="103"/>
                    <a:pt x="12" y="104"/>
                    <a:pt x="9" y="104"/>
                  </a:cubicBezTo>
                  <a:cubicBezTo>
                    <a:pt x="7" y="104"/>
                    <a:pt x="5" y="103"/>
                    <a:pt x="5" y="100"/>
                  </a:cubicBezTo>
                  <a:close/>
                  <a:moveTo>
                    <a:pt x="6" y="84"/>
                  </a:moveTo>
                  <a:lnTo>
                    <a:pt x="6" y="84"/>
                  </a:lnTo>
                  <a:cubicBezTo>
                    <a:pt x="6" y="82"/>
                    <a:pt x="8" y="80"/>
                    <a:pt x="10" y="80"/>
                  </a:cubicBezTo>
                  <a:cubicBezTo>
                    <a:pt x="12" y="80"/>
                    <a:pt x="14" y="82"/>
                    <a:pt x="14" y="84"/>
                  </a:cubicBezTo>
                  <a:cubicBezTo>
                    <a:pt x="14" y="87"/>
                    <a:pt x="12" y="88"/>
                    <a:pt x="10" y="88"/>
                  </a:cubicBezTo>
                  <a:cubicBezTo>
                    <a:pt x="8" y="88"/>
                    <a:pt x="6" y="87"/>
                    <a:pt x="6" y="84"/>
                  </a:cubicBezTo>
                  <a:close/>
                  <a:moveTo>
                    <a:pt x="6" y="68"/>
                  </a:moveTo>
                  <a:lnTo>
                    <a:pt x="6" y="68"/>
                  </a:lnTo>
                  <a:cubicBezTo>
                    <a:pt x="6" y="66"/>
                    <a:pt x="8" y="64"/>
                    <a:pt x="10" y="64"/>
                  </a:cubicBezTo>
                  <a:cubicBezTo>
                    <a:pt x="13" y="64"/>
                    <a:pt x="14" y="66"/>
                    <a:pt x="14" y="68"/>
                  </a:cubicBezTo>
                  <a:cubicBezTo>
                    <a:pt x="14" y="71"/>
                    <a:pt x="13" y="72"/>
                    <a:pt x="10" y="72"/>
                  </a:cubicBezTo>
                  <a:cubicBezTo>
                    <a:pt x="8" y="72"/>
                    <a:pt x="6" y="71"/>
                    <a:pt x="6" y="68"/>
                  </a:cubicBezTo>
                  <a:close/>
                  <a:moveTo>
                    <a:pt x="7" y="52"/>
                  </a:moveTo>
                  <a:lnTo>
                    <a:pt x="7" y="52"/>
                  </a:lnTo>
                  <a:cubicBezTo>
                    <a:pt x="7" y="50"/>
                    <a:pt x="9" y="48"/>
                    <a:pt x="11" y="48"/>
                  </a:cubicBezTo>
                  <a:cubicBezTo>
                    <a:pt x="13" y="48"/>
                    <a:pt x="15" y="50"/>
                    <a:pt x="15" y="52"/>
                  </a:cubicBezTo>
                  <a:cubicBezTo>
                    <a:pt x="15" y="55"/>
                    <a:pt x="13" y="56"/>
                    <a:pt x="11" y="56"/>
                  </a:cubicBezTo>
                  <a:cubicBezTo>
                    <a:pt x="9" y="56"/>
                    <a:pt x="7" y="55"/>
                    <a:pt x="7" y="52"/>
                  </a:cubicBezTo>
                  <a:close/>
                  <a:moveTo>
                    <a:pt x="7" y="36"/>
                  </a:moveTo>
                  <a:lnTo>
                    <a:pt x="7" y="36"/>
                  </a:lnTo>
                  <a:cubicBezTo>
                    <a:pt x="7" y="34"/>
                    <a:pt x="9" y="32"/>
                    <a:pt x="11" y="32"/>
                  </a:cubicBezTo>
                  <a:cubicBezTo>
                    <a:pt x="14" y="32"/>
                    <a:pt x="15" y="34"/>
                    <a:pt x="15" y="36"/>
                  </a:cubicBezTo>
                  <a:cubicBezTo>
                    <a:pt x="15" y="39"/>
                    <a:pt x="14" y="40"/>
                    <a:pt x="11" y="40"/>
                  </a:cubicBezTo>
                  <a:cubicBezTo>
                    <a:pt x="9" y="40"/>
                    <a:pt x="7" y="39"/>
                    <a:pt x="7"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8" y="4"/>
                  </a:moveTo>
                  <a:lnTo>
                    <a:pt x="8" y="4"/>
                  </a:lnTo>
                  <a:cubicBezTo>
                    <a:pt x="8" y="2"/>
                    <a:pt x="10" y="0"/>
                    <a:pt x="12" y="0"/>
                  </a:cubicBezTo>
                  <a:cubicBezTo>
                    <a:pt x="15" y="0"/>
                    <a:pt x="16" y="2"/>
                    <a:pt x="16" y="4"/>
                  </a:cubicBezTo>
                  <a:cubicBezTo>
                    <a:pt x="16" y="7"/>
                    <a:pt x="15"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2" name="Freeform 927"/>
            <p:cNvSpPr>
              <a:spLocks noEditPoints="1"/>
            </p:cNvSpPr>
            <p:nvPr/>
          </p:nvSpPr>
          <p:spPr bwMode="auto">
            <a:xfrm>
              <a:off x="2366" y="2168"/>
              <a:ext cx="2" cy="33"/>
            </a:xfrm>
            <a:custGeom>
              <a:avLst/>
              <a:gdLst>
                <a:gd name="T0" fmla="*/ 0 w 16"/>
                <a:gd name="T1" fmla="*/ 0 h 215"/>
                <a:gd name="T2" fmla="*/ 0 w 16"/>
                <a:gd name="T3" fmla="*/ 0 h 215"/>
                <a:gd name="T4" fmla="*/ 0 w 16"/>
                <a:gd name="T5" fmla="*/ 0 h 215"/>
                <a:gd name="T6" fmla="*/ 0 w 16"/>
                <a:gd name="T7" fmla="*/ 0 h 215"/>
                <a:gd name="T8" fmla="*/ 0 w 16"/>
                <a:gd name="T9" fmla="*/ 0 h 215"/>
                <a:gd name="T10" fmla="*/ 0 w 16"/>
                <a:gd name="T11" fmla="*/ 0 h 215"/>
                <a:gd name="T12" fmla="*/ 0 w 16"/>
                <a:gd name="T13" fmla="*/ 0 h 215"/>
                <a:gd name="T14" fmla="*/ 0 w 16"/>
                <a:gd name="T15" fmla="*/ 0 h 215"/>
                <a:gd name="T16" fmla="*/ 0 w 16"/>
                <a:gd name="T17" fmla="*/ 0 h 215"/>
                <a:gd name="T18" fmla="*/ 0 w 16"/>
                <a:gd name="T19" fmla="*/ 0 h 215"/>
                <a:gd name="T20" fmla="*/ 0 w 16"/>
                <a:gd name="T21" fmla="*/ 0 h 215"/>
                <a:gd name="T22" fmla="*/ 0 w 16"/>
                <a:gd name="T23" fmla="*/ 0 h 215"/>
                <a:gd name="T24" fmla="*/ 0 w 16"/>
                <a:gd name="T25" fmla="*/ 0 h 215"/>
                <a:gd name="T26" fmla="*/ 0 w 16"/>
                <a:gd name="T27" fmla="*/ 0 h 215"/>
                <a:gd name="T28" fmla="*/ 0 w 16"/>
                <a:gd name="T29" fmla="*/ 0 h 215"/>
                <a:gd name="T30" fmla="*/ 0 w 16"/>
                <a:gd name="T31" fmla="*/ 0 h 215"/>
                <a:gd name="T32" fmla="*/ 0 w 16"/>
                <a:gd name="T33" fmla="*/ 0 h 215"/>
                <a:gd name="T34" fmla="*/ 0 w 16"/>
                <a:gd name="T35" fmla="*/ 0 h 215"/>
                <a:gd name="T36" fmla="*/ 0 w 16"/>
                <a:gd name="T37" fmla="*/ 0 h 215"/>
                <a:gd name="T38" fmla="*/ 0 w 16"/>
                <a:gd name="T39" fmla="*/ 0 h 215"/>
                <a:gd name="T40" fmla="*/ 0 w 16"/>
                <a:gd name="T41" fmla="*/ 0 h 215"/>
                <a:gd name="T42" fmla="*/ 0 w 16"/>
                <a:gd name="T43" fmla="*/ 0 h 215"/>
                <a:gd name="T44" fmla="*/ 0 w 16"/>
                <a:gd name="T45" fmla="*/ 0 h 215"/>
                <a:gd name="T46" fmla="*/ 0 w 16"/>
                <a:gd name="T47" fmla="*/ 0 h 215"/>
                <a:gd name="T48" fmla="*/ 0 w 16"/>
                <a:gd name="T49" fmla="*/ 0 h 215"/>
                <a:gd name="T50" fmla="*/ 0 w 16"/>
                <a:gd name="T51" fmla="*/ 0 h 215"/>
                <a:gd name="T52" fmla="*/ 0 w 16"/>
                <a:gd name="T53" fmla="*/ 0 h 215"/>
                <a:gd name="T54" fmla="*/ 0 w 16"/>
                <a:gd name="T55" fmla="*/ 0 h 215"/>
                <a:gd name="T56" fmla="*/ 0 w 16"/>
                <a:gd name="T57" fmla="*/ 0 h 215"/>
                <a:gd name="T58" fmla="*/ 0 w 16"/>
                <a:gd name="T59" fmla="*/ 0 h 215"/>
                <a:gd name="T60" fmla="*/ 0 w 16"/>
                <a:gd name="T61" fmla="*/ 0 h 215"/>
                <a:gd name="T62" fmla="*/ 0 w 16"/>
                <a:gd name="T63" fmla="*/ 0 h 215"/>
                <a:gd name="T64" fmla="*/ 0 w 16"/>
                <a:gd name="T65" fmla="*/ 0 h 215"/>
                <a:gd name="T66" fmla="*/ 0 w 16"/>
                <a:gd name="T67" fmla="*/ 0 h 215"/>
                <a:gd name="T68" fmla="*/ 0 w 16"/>
                <a:gd name="T69" fmla="*/ 0 h 215"/>
                <a:gd name="T70" fmla="*/ 0 w 16"/>
                <a:gd name="T71" fmla="*/ 0 h 215"/>
                <a:gd name="T72" fmla="*/ 0 w 16"/>
                <a:gd name="T73" fmla="*/ 0 h 215"/>
                <a:gd name="T74" fmla="*/ 0 w 16"/>
                <a:gd name="T75" fmla="*/ 0 h 215"/>
                <a:gd name="T76" fmla="*/ 0 w 16"/>
                <a:gd name="T77" fmla="*/ 0 h 215"/>
                <a:gd name="T78" fmla="*/ 0 w 16"/>
                <a:gd name="T79" fmla="*/ 0 h 215"/>
                <a:gd name="T80" fmla="*/ 0 w 16"/>
                <a:gd name="T81" fmla="*/ 0 h 215"/>
                <a:gd name="T82" fmla="*/ 0 w 16"/>
                <a:gd name="T83" fmla="*/ 0 h 215"/>
                <a:gd name="T84" fmla="*/ 0 w 16"/>
                <a:gd name="T85" fmla="*/ 0 h 215"/>
                <a:gd name="T86" fmla="*/ 0 w 16"/>
                <a:gd name="T87" fmla="*/ 0 h 215"/>
                <a:gd name="T88" fmla="*/ 0 w 16"/>
                <a:gd name="T89" fmla="*/ 0 h 215"/>
                <a:gd name="T90" fmla="*/ 0 w 16"/>
                <a:gd name="T91" fmla="*/ 0 h 215"/>
                <a:gd name="T92" fmla="*/ 0 w 16"/>
                <a:gd name="T93" fmla="*/ 0 h 215"/>
                <a:gd name="T94" fmla="*/ 0 w 16"/>
                <a:gd name="T95" fmla="*/ 0 h 215"/>
                <a:gd name="T96" fmla="*/ 0 w 16"/>
                <a:gd name="T97" fmla="*/ 0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5"/>
                <a:gd name="T149" fmla="*/ 16 w 16"/>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5">
                  <a:moveTo>
                    <a:pt x="0" y="211"/>
                  </a:moveTo>
                  <a:lnTo>
                    <a:pt x="0" y="211"/>
                  </a:lnTo>
                  <a:cubicBezTo>
                    <a:pt x="0" y="209"/>
                    <a:pt x="2" y="207"/>
                    <a:pt x="4" y="207"/>
                  </a:cubicBezTo>
                  <a:cubicBezTo>
                    <a:pt x="7" y="207"/>
                    <a:pt x="8" y="209"/>
                    <a:pt x="8" y="211"/>
                  </a:cubicBezTo>
                  <a:cubicBezTo>
                    <a:pt x="8" y="214"/>
                    <a:pt x="7" y="215"/>
                    <a:pt x="4" y="215"/>
                  </a:cubicBezTo>
                  <a:cubicBezTo>
                    <a:pt x="2" y="215"/>
                    <a:pt x="0" y="214"/>
                    <a:pt x="0" y="211"/>
                  </a:cubicBezTo>
                  <a:close/>
                  <a:moveTo>
                    <a:pt x="1" y="195"/>
                  </a:moveTo>
                  <a:lnTo>
                    <a:pt x="1" y="195"/>
                  </a:lnTo>
                  <a:cubicBezTo>
                    <a:pt x="1" y="193"/>
                    <a:pt x="3" y="191"/>
                    <a:pt x="5" y="191"/>
                  </a:cubicBezTo>
                  <a:cubicBezTo>
                    <a:pt x="7" y="191"/>
                    <a:pt x="9" y="193"/>
                    <a:pt x="9" y="195"/>
                  </a:cubicBezTo>
                  <a:cubicBezTo>
                    <a:pt x="9" y="198"/>
                    <a:pt x="7" y="199"/>
                    <a:pt x="5" y="199"/>
                  </a:cubicBezTo>
                  <a:cubicBezTo>
                    <a:pt x="3" y="199"/>
                    <a:pt x="1" y="198"/>
                    <a:pt x="1" y="195"/>
                  </a:cubicBezTo>
                  <a:close/>
                  <a:moveTo>
                    <a:pt x="2" y="179"/>
                  </a:moveTo>
                  <a:lnTo>
                    <a:pt x="2" y="179"/>
                  </a:lnTo>
                  <a:cubicBezTo>
                    <a:pt x="2" y="177"/>
                    <a:pt x="3" y="175"/>
                    <a:pt x="6" y="175"/>
                  </a:cubicBezTo>
                  <a:cubicBezTo>
                    <a:pt x="8" y="175"/>
                    <a:pt x="10" y="177"/>
                    <a:pt x="10" y="179"/>
                  </a:cubicBezTo>
                  <a:cubicBezTo>
                    <a:pt x="10" y="182"/>
                    <a:pt x="8" y="183"/>
                    <a:pt x="6" y="183"/>
                  </a:cubicBezTo>
                  <a:cubicBezTo>
                    <a:pt x="3" y="183"/>
                    <a:pt x="2" y="182"/>
                    <a:pt x="2" y="179"/>
                  </a:cubicBezTo>
                  <a:close/>
                  <a:moveTo>
                    <a:pt x="2" y="163"/>
                  </a:moveTo>
                  <a:lnTo>
                    <a:pt x="2" y="163"/>
                  </a:lnTo>
                  <a:cubicBezTo>
                    <a:pt x="2" y="161"/>
                    <a:pt x="4" y="159"/>
                    <a:pt x="6" y="159"/>
                  </a:cubicBezTo>
                  <a:cubicBezTo>
                    <a:pt x="9" y="159"/>
                    <a:pt x="10" y="161"/>
                    <a:pt x="10" y="163"/>
                  </a:cubicBezTo>
                  <a:cubicBezTo>
                    <a:pt x="10" y="166"/>
                    <a:pt x="9" y="167"/>
                    <a:pt x="6" y="167"/>
                  </a:cubicBezTo>
                  <a:cubicBezTo>
                    <a:pt x="4" y="167"/>
                    <a:pt x="2" y="166"/>
                    <a:pt x="2" y="163"/>
                  </a:cubicBezTo>
                  <a:close/>
                  <a:moveTo>
                    <a:pt x="3" y="147"/>
                  </a:moveTo>
                  <a:lnTo>
                    <a:pt x="3" y="147"/>
                  </a:lnTo>
                  <a:cubicBezTo>
                    <a:pt x="3" y="145"/>
                    <a:pt x="5" y="143"/>
                    <a:pt x="7" y="143"/>
                  </a:cubicBezTo>
                  <a:cubicBezTo>
                    <a:pt x="9" y="143"/>
                    <a:pt x="11" y="145"/>
                    <a:pt x="11" y="147"/>
                  </a:cubicBezTo>
                  <a:cubicBezTo>
                    <a:pt x="11" y="150"/>
                    <a:pt x="9" y="151"/>
                    <a:pt x="7" y="151"/>
                  </a:cubicBezTo>
                  <a:cubicBezTo>
                    <a:pt x="5" y="151"/>
                    <a:pt x="3" y="150"/>
                    <a:pt x="3" y="147"/>
                  </a:cubicBezTo>
                  <a:close/>
                  <a:moveTo>
                    <a:pt x="4" y="131"/>
                  </a:moveTo>
                  <a:lnTo>
                    <a:pt x="4" y="131"/>
                  </a:lnTo>
                  <a:cubicBezTo>
                    <a:pt x="4" y="129"/>
                    <a:pt x="5" y="127"/>
                    <a:pt x="8" y="127"/>
                  </a:cubicBezTo>
                  <a:cubicBezTo>
                    <a:pt x="10" y="127"/>
                    <a:pt x="12" y="129"/>
                    <a:pt x="12" y="131"/>
                  </a:cubicBezTo>
                  <a:cubicBezTo>
                    <a:pt x="12" y="134"/>
                    <a:pt x="10" y="135"/>
                    <a:pt x="8" y="135"/>
                  </a:cubicBezTo>
                  <a:cubicBezTo>
                    <a:pt x="5" y="135"/>
                    <a:pt x="4" y="134"/>
                    <a:pt x="4" y="131"/>
                  </a:cubicBezTo>
                  <a:close/>
                  <a:moveTo>
                    <a:pt x="4" y="115"/>
                  </a:moveTo>
                  <a:lnTo>
                    <a:pt x="4" y="115"/>
                  </a:lnTo>
                  <a:cubicBezTo>
                    <a:pt x="4" y="113"/>
                    <a:pt x="6" y="111"/>
                    <a:pt x="8" y="111"/>
                  </a:cubicBezTo>
                  <a:cubicBezTo>
                    <a:pt x="10" y="111"/>
                    <a:pt x="12" y="113"/>
                    <a:pt x="12" y="115"/>
                  </a:cubicBezTo>
                  <a:cubicBezTo>
                    <a:pt x="12" y="118"/>
                    <a:pt x="10" y="119"/>
                    <a:pt x="8" y="119"/>
                  </a:cubicBezTo>
                  <a:cubicBezTo>
                    <a:pt x="6" y="119"/>
                    <a:pt x="4" y="118"/>
                    <a:pt x="4" y="115"/>
                  </a:cubicBezTo>
                  <a:close/>
                  <a:moveTo>
                    <a:pt x="5" y="99"/>
                  </a:moveTo>
                  <a:lnTo>
                    <a:pt x="5" y="99"/>
                  </a:lnTo>
                  <a:cubicBezTo>
                    <a:pt x="5" y="97"/>
                    <a:pt x="7" y="95"/>
                    <a:pt x="9" y="95"/>
                  </a:cubicBezTo>
                  <a:cubicBezTo>
                    <a:pt x="11" y="95"/>
                    <a:pt x="13" y="97"/>
                    <a:pt x="13" y="99"/>
                  </a:cubicBezTo>
                  <a:cubicBezTo>
                    <a:pt x="13" y="102"/>
                    <a:pt x="11" y="103"/>
                    <a:pt x="9" y="103"/>
                  </a:cubicBezTo>
                  <a:cubicBezTo>
                    <a:pt x="7" y="103"/>
                    <a:pt x="5" y="102"/>
                    <a:pt x="5" y="99"/>
                  </a:cubicBezTo>
                  <a:close/>
                  <a:moveTo>
                    <a:pt x="5" y="83"/>
                  </a:moveTo>
                  <a:lnTo>
                    <a:pt x="5" y="83"/>
                  </a:lnTo>
                  <a:cubicBezTo>
                    <a:pt x="5" y="81"/>
                    <a:pt x="7" y="79"/>
                    <a:pt x="9" y="79"/>
                  </a:cubicBezTo>
                  <a:cubicBezTo>
                    <a:pt x="12" y="79"/>
                    <a:pt x="13" y="81"/>
                    <a:pt x="13" y="83"/>
                  </a:cubicBezTo>
                  <a:cubicBezTo>
                    <a:pt x="13" y="86"/>
                    <a:pt x="12" y="87"/>
                    <a:pt x="9" y="87"/>
                  </a:cubicBezTo>
                  <a:cubicBezTo>
                    <a:pt x="7" y="87"/>
                    <a:pt x="5" y="86"/>
                    <a:pt x="5" y="83"/>
                  </a:cubicBezTo>
                  <a:close/>
                  <a:moveTo>
                    <a:pt x="6" y="67"/>
                  </a:moveTo>
                  <a:lnTo>
                    <a:pt x="6" y="67"/>
                  </a:lnTo>
                  <a:cubicBezTo>
                    <a:pt x="6" y="65"/>
                    <a:pt x="8" y="63"/>
                    <a:pt x="10" y="63"/>
                  </a:cubicBezTo>
                  <a:cubicBezTo>
                    <a:pt x="12" y="63"/>
                    <a:pt x="14" y="65"/>
                    <a:pt x="14" y="67"/>
                  </a:cubicBezTo>
                  <a:cubicBezTo>
                    <a:pt x="14" y="70"/>
                    <a:pt x="12" y="71"/>
                    <a:pt x="10" y="71"/>
                  </a:cubicBezTo>
                  <a:cubicBezTo>
                    <a:pt x="8" y="71"/>
                    <a:pt x="6" y="70"/>
                    <a:pt x="6" y="67"/>
                  </a:cubicBezTo>
                  <a:close/>
                  <a:moveTo>
                    <a:pt x="7" y="51"/>
                  </a:moveTo>
                  <a:lnTo>
                    <a:pt x="7" y="51"/>
                  </a:lnTo>
                  <a:cubicBezTo>
                    <a:pt x="7" y="49"/>
                    <a:pt x="8" y="47"/>
                    <a:pt x="11" y="47"/>
                  </a:cubicBezTo>
                  <a:cubicBezTo>
                    <a:pt x="13" y="47"/>
                    <a:pt x="15" y="49"/>
                    <a:pt x="15" y="51"/>
                  </a:cubicBezTo>
                  <a:cubicBezTo>
                    <a:pt x="15" y="54"/>
                    <a:pt x="13" y="55"/>
                    <a:pt x="11" y="55"/>
                  </a:cubicBezTo>
                  <a:cubicBezTo>
                    <a:pt x="8" y="55"/>
                    <a:pt x="7" y="54"/>
                    <a:pt x="7" y="51"/>
                  </a:cubicBezTo>
                  <a:close/>
                  <a:moveTo>
                    <a:pt x="7" y="36"/>
                  </a:moveTo>
                  <a:lnTo>
                    <a:pt x="7" y="35"/>
                  </a:lnTo>
                  <a:cubicBezTo>
                    <a:pt x="7" y="33"/>
                    <a:pt x="9" y="31"/>
                    <a:pt x="11" y="31"/>
                  </a:cubicBezTo>
                  <a:cubicBezTo>
                    <a:pt x="13" y="31"/>
                    <a:pt x="15" y="33"/>
                    <a:pt x="15" y="35"/>
                  </a:cubicBezTo>
                  <a:lnTo>
                    <a:pt x="15" y="36"/>
                  </a:lnTo>
                  <a:cubicBezTo>
                    <a:pt x="15" y="38"/>
                    <a:pt x="13" y="40"/>
                    <a:pt x="11" y="40"/>
                  </a:cubicBezTo>
                  <a:cubicBezTo>
                    <a:pt x="9" y="40"/>
                    <a:pt x="7" y="38"/>
                    <a:pt x="7" y="36"/>
                  </a:cubicBezTo>
                  <a:close/>
                  <a:moveTo>
                    <a:pt x="8" y="20"/>
                  </a:moveTo>
                  <a:lnTo>
                    <a:pt x="8" y="19"/>
                  </a:lnTo>
                  <a:cubicBezTo>
                    <a:pt x="8" y="17"/>
                    <a:pt x="10" y="15"/>
                    <a:pt x="12" y="15"/>
                  </a:cubicBezTo>
                  <a:cubicBezTo>
                    <a:pt x="14" y="15"/>
                    <a:pt x="16" y="17"/>
                    <a:pt x="16" y="19"/>
                  </a:cubicBezTo>
                  <a:lnTo>
                    <a:pt x="16" y="20"/>
                  </a:lnTo>
                  <a:cubicBezTo>
                    <a:pt x="16" y="22"/>
                    <a:pt x="14" y="24"/>
                    <a:pt x="12" y="24"/>
                  </a:cubicBezTo>
                  <a:cubicBezTo>
                    <a:pt x="10" y="24"/>
                    <a:pt x="8" y="22"/>
                    <a:pt x="8" y="20"/>
                  </a:cubicBezTo>
                  <a:close/>
                  <a:moveTo>
                    <a:pt x="8" y="4"/>
                  </a:moveTo>
                  <a:lnTo>
                    <a:pt x="8" y="4"/>
                  </a:lnTo>
                  <a:cubicBezTo>
                    <a:pt x="8" y="1"/>
                    <a:pt x="10" y="0"/>
                    <a:pt x="12" y="0"/>
                  </a:cubicBezTo>
                  <a:cubicBezTo>
                    <a:pt x="15" y="0"/>
                    <a:pt x="16" y="1"/>
                    <a:pt x="16" y="4"/>
                  </a:cubicBezTo>
                  <a:cubicBezTo>
                    <a:pt x="16" y="6"/>
                    <a:pt x="15"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3" name="Freeform 928"/>
            <p:cNvSpPr>
              <a:spLocks noEditPoints="1"/>
            </p:cNvSpPr>
            <p:nvPr/>
          </p:nvSpPr>
          <p:spPr bwMode="auto">
            <a:xfrm>
              <a:off x="2742" y="2133"/>
              <a:ext cx="3" cy="11"/>
            </a:xfrm>
            <a:custGeom>
              <a:avLst/>
              <a:gdLst>
                <a:gd name="T0" fmla="*/ 0 w 15"/>
                <a:gd name="T1" fmla="*/ 0 h 72"/>
                <a:gd name="T2" fmla="*/ 0 w 15"/>
                <a:gd name="T3" fmla="*/ 0 h 72"/>
                <a:gd name="T4" fmla="*/ 0 w 15"/>
                <a:gd name="T5" fmla="*/ 0 h 72"/>
                <a:gd name="T6" fmla="*/ 0 w 15"/>
                <a:gd name="T7" fmla="*/ 0 h 72"/>
                <a:gd name="T8" fmla="*/ 0 w 15"/>
                <a:gd name="T9" fmla="*/ 0 h 72"/>
                <a:gd name="T10" fmla="*/ 0 w 15"/>
                <a:gd name="T11" fmla="*/ 0 h 72"/>
                <a:gd name="T12" fmla="*/ 0 w 15"/>
                <a:gd name="T13" fmla="*/ 0 h 72"/>
                <a:gd name="T14" fmla="*/ 0 w 15"/>
                <a:gd name="T15" fmla="*/ 0 h 72"/>
                <a:gd name="T16" fmla="*/ 0 w 15"/>
                <a:gd name="T17" fmla="*/ 0 h 72"/>
                <a:gd name="T18" fmla="*/ 0 w 15"/>
                <a:gd name="T19" fmla="*/ 0 h 72"/>
                <a:gd name="T20" fmla="*/ 0 w 15"/>
                <a:gd name="T21" fmla="*/ 0 h 72"/>
                <a:gd name="T22" fmla="*/ 0 w 15"/>
                <a:gd name="T23" fmla="*/ 0 h 72"/>
                <a:gd name="T24" fmla="*/ 0 w 15"/>
                <a:gd name="T25" fmla="*/ 0 h 72"/>
                <a:gd name="T26" fmla="*/ 0 w 15"/>
                <a:gd name="T27" fmla="*/ 0 h 72"/>
                <a:gd name="T28" fmla="*/ 0 w 15"/>
                <a:gd name="T29" fmla="*/ 0 h 72"/>
                <a:gd name="T30" fmla="*/ 0 w 15"/>
                <a:gd name="T31" fmla="*/ 0 h 72"/>
                <a:gd name="T32" fmla="*/ 0 w 15"/>
                <a:gd name="T33" fmla="*/ 0 h 72"/>
                <a:gd name="T34" fmla="*/ 0 w 15"/>
                <a:gd name="T35" fmla="*/ 0 h 72"/>
                <a:gd name="T36" fmla="*/ 0 w 15"/>
                <a:gd name="T37" fmla="*/ 0 h 72"/>
                <a:gd name="T38" fmla="*/ 0 w 15"/>
                <a:gd name="T39" fmla="*/ 0 h 72"/>
                <a:gd name="T40" fmla="*/ 0 w 15"/>
                <a:gd name="T41" fmla="*/ 0 h 72"/>
                <a:gd name="T42" fmla="*/ 0 w 15"/>
                <a:gd name="T43" fmla="*/ 0 h 72"/>
                <a:gd name="T44" fmla="*/ 0 w 15"/>
                <a:gd name="T45" fmla="*/ 0 h 72"/>
                <a:gd name="T46" fmla="*/ 0 w 15"/>
                <a:gd name="T47" fmla="*/ 0 h 72"/>
                <a:gd name="T48" fmla="*/ 0 w 15"/>
                <a:gd name="T49" fmla="*/ 0 h 72"/>
                <a:gd name="T50" fmla="*/ 0 w 15"/>
                <a:gd name="T51" fmla="*/ 0 h 72"/>
                <a:gd name="T52" fmla="*/ 0 w 15"/>
                <a:gd name="T53" fmla="*/ 0 h 72"/>
                <a:gd name="T54" fmla="*/ 0 w 15"/>
                <a:gd name="T55" fmla="*/ 0 h 72"/>
                <a:gd name="T56" fmla="*/ 0 w 15"/>
                <a:gd name="T57" fmla="*/ 0 h 72"/>
                <a:gd name="T58" fmla="*/ 0 w 15"/>
                <a:gd name="T59" fmla="*/ 0 h 72"/>
                <a:gd name="T60" fmla="*/ 0 w 15"/>
                <a:gd name="T61" fmla="*/ 0 h 72"/>
                <a:gd name="T62" fmla="*/ 0 w 15"/>
                <a:gd name="T63" fmla="*/ 0 h 72"/>
                <a:gd name="T64" fmla="*/ 0 w 15"/>
                <a:gd name="T65" fmla="*/ 0 h 72"/>
                <a:gd name="T66" fmla="*/ 0 w 15"/>
                <a:gd name="T67" fmla="*/ 0 h 72"/>
                <a:gd name="T68" fmla="*/ 0 w 15"/>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2"/>
                <a:gd name="T107" fmla="*/ 15 w 15"/>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0" y="20"/>
                  </a:moveTo>
                  <a:lnTo>
                    <a:pt x="10" y="20"/>
                  </a:lnTo>
                  <a:cubicBezTo>
                    <a:pt x="10" y="22"/>
                    <a:pt x="8" y="24"/>
                    <a:pt x="6" y="24"/>
                  </a:cubicBezTo>
                  <a:cubicBezTo>
                    <a:pt x="3" y="24"/>
                    <a:pt x="2" y="22"/>
                    <a:pt x="2" y="20"/>
                  </a:cubicBezTo>
                  <a:cubicBezTo>
                    <a:pt x="2" y="18"/>
                    <a:pt x="3" y="16"/>
                    <a:pt x="6" y="16"/>
                  </a:cubicBezTo>
                  <a:cubicBezTo>
                    <a:pt x="8" y="16"/>
                    <a:pt x="10" y="18"/>
                    <a:pt x="10" y="20"/>
                  </a:cubicBezTo>
                  <a:close/>
                  <a:moveTo>
                    <a:pt x="11" y="36"/>
                  </a:moveTo>
                  <a:lnTo>
                    <a:pt x="11" y="36"/>
                  </a:lnTo>
                  <a:cubicBezTo>
                    <a:pt x="11" y="38"/>
                    <a:pt x="10" y="40"/>
                    <a:pt x="7" y="40"/>
                  </a:cubicBezTo>
                  <a:cubicBezTo>
                    <a:pt x="5" y="40"/>
                    <a:pt x="3" y="38"/>
                    <a:pt x="3" y="36"/>
                  </a:cubicBezTo>
                  <a:cubicBezTo>
                    <a:pt x="3" y="34"/>
                    <a:pt x="5" y="32"/>
                    <a:pt x="7" y="32"/>
                  </a:cubicBezTo>
                  <a:cubicBezTo>
                    <a:pt x="10" y="32"/>
                    <a:pt x="11" y="34"/>
                    <a:pt x="11" y="36"/>
                  </a:cubicBezTo>
                  <a:close/>
                  <a:moveTo>
                    <a:pt x="13" y="52"/>
                  </a:moveTo>
                  <a:lnTo>
                    <a:pt x="13" y="52"/>
                  </a:lnTo>
                  <a:cubicBezTo>
                    <a:pt x="13" y="54"/>
                    <a:pt x="11" y="56"/>
                    <a:pt x="9" y="56"/>
                  </a:cubicBezTo>
                  <a:cubicBezTo>
                    <a:pt x="7" y="56"/>
                    <a:pt x="5" y="54"/>
                    <a:pt x="5" y="52"/>
                  </a:cubicBezTo>
                  <a:cubicBezTo>
                    <a:pt x="5" y="50"/>
                    <a:pt x="7" y="48"/>
                    <a:pt x="9" y="48"/>
                  </a:cubicBezTo>
                  <a:cubicBezTo>
                    <a:pt x="11" y="48"/>
                    <a:pt x="13" y="50"/>
                    <a:pt x="13" y="52"/>
                  </a:cubicBezTo>
                  <a:close/>
                  <a:moveTo>
                    <a:pt x="15" y="68"/>
                  </a:moveTo>
                  <a:lnTo>
                    <a:pt x="15" y="68"/>
                  </a:lnTo>
                  <a:cubicBezTo>
                    <a:pt x="15" y="70"/>
                    <a:pt x="13" y="72"/>
                    <a:pt x="11" y="72"/>
                  </a:cubicBezTo>
                  <a:cubicBezTo>
                    <a:pt x="9" y="72"/>
                    <a:pt x="7" y="70"/>
                    <a:pt x="7" y="68"/>
                  </a:cubicBezTo>
                  <a:cubicBezTo>
                    <a:pt x="7" y="66"/>
                    <a:pt x="9" y="64"/>
                    <a:pt x="11" y="64"/>
                  </a:cubicBezTo>
                  <a:cubicBezTo>
                    <a:pt x="13" y="64"/>
                    <a:pt x="15" y="66"/>
                    <a:pt x="15"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4" name="Freeform 929"/>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165" name="Freeform 930"/>
            <p:cNvSpPr>
              <a:spLocks noEditPoints="1"/>
            </p:cNvSpPr>
            <p:nvPr/>
          </p:nvSpPr>
          <p:spPr bwMode="auto">
            <a:xfrm>
              <a:off x="963" y="2913"/>
              <a:ext cx="2" cy="24"/>
            </a:xfrm>
            <a:custGeom>
              <a:avLst/>
              <a:gdLst>
                <a:gd name="T0" fmla="*/ 0 w 16"/>
                <a:gd name="T1" fmla="*/ 0 h 152"/>
                <a:gd name="T2" fmla="*/ 0 w 16"/>
                <a:gd name="T3" fmla="*/ 0 h 152"/>
                <a:gd name="T4" fmla="*/ 0 w 16"/>
                <a:gd name="T5" fmla="*/ 0 h 152"/>
                <a:gd name="T6" fmla="*/ 0 w 16"/>
                <a:gd name="T7" fmla="*/ 0 h 152"/>
                <a:gd name="T8" fmla="*/ 0 w 16"/>
                <a:gd name="T9" fmla="*/ 0 h 152"/>
                <a:gd name="T10" fmla="*/ 0 w 16"/>
                <a:gd name="T11" fmla="*/ 0 h 152"/>
                <a:gd name="T12" fmla="*/ 0 w 16"/>
                <a:gd name="T13" fmla="*/ 0 h 152"/>
                <a:gd name="T14" fmla="*/ 0 w 16"/>
                <a:gd name="T15" fmla="*/ 0 h 152"/>
                <a:gd name="T16" fmla="*/ 0 w 16"/>
                <a:gd name="T17" fmla="*/ 0 h 152"/>
                <a:gd name="T18" fmla="*/ 0 w 16"/>
                <a:gd name="T19" fmla="*/ 0 h 152"/>
                <a:gd name="T20" fmla="*/ 0 w 16"/>
                <a:gd name="T21" fmla="*/ 0 h 152"/>
                <a:gd name="T22" fmla="*/ 0 w 16"/>
                <a:gd name="T23" fmla="*/ 0 h 152"/>
                <a:gd name="T24" fmla="*/ 0 w 16"/>
                <a:gd name="T25" fmla="*/ 0 h 152"/>
                <a:gd name="T26" fmla="*/ 0 w 16"/>
                <a:gd name="T27" fmla="*/ 0 h 152"/>
                <a:gd name="T28" fmla="*/ 0 w 16"/>
                <a:gd name="T29" fmla="*/ 0 h 152"/>
                <a:gd name="T30" fmla="*/ 0 w 16"/>
                <a:gd name="T31" fmla="*/ 0 h 152"/>
                <a:gd name="T32" fmla="*/ 0 w 16"/>
                <a:gd name="T33" fmla="*/ 0 h 152"/>
                <a:gd name="T34" fmla="*/ 0 w 16"/>
                <a:gd name="T35" fmla="*/ 0 h 152"/>
                <a:gd name="T36" fmla="*/ 0 w 16"/>
                <a:gd name="T37" fmla="*/ 0 h 152"/>
                <a:gd name="T38" fmla="*/ 0 w 16"/>
                <a:gd name="T39" fmla="*/ 0 h 152"/>
                <a:gd name="T40" fmla="*/ 0 w 16"/>
                <a:gd name="T41" fmla="*/ 0 h 152"/>
                <a:gd name="T42" fmla="*/ 0 w 16"/>
                <a:gd name="T43" fmla="*/ 0 h 152"/>
                <a:gd name="T44" fmla="*/ 0 w 16"/>
                <a:gd name="T45" fmla="*/ 0 h 152"/>
                <a:gd name="T46" fmla="*/ 0 w 16"/>
                <a:gd name="T47" fmla="*/ 0 h 152"/>
                <a:gd name="T48" fmla="*/ 0 w 16"/>
                <a:gd name="T49" fmla="*/ 0 h 152"/>
                <a:gd name="T50" fmla="*/ 0 w 16"/>
                <a:gd name="T51" fmla="*/ 0 h 152"/>
                <a:gd name="T52" fmla="*/ 0 w 16"/>
                <a:gd name="T53" fmla="*/ 0 h 152"/>
                <a:gd name="T54" fmla="*/ 0 w 16"/>
                <a:gd name="T55" fmla="*/ 0 h 152"/>
                <a:gd name="T56" fmla="*/ 0 w 16"/>
                <a:gd name="T57" fmla="*/ 0 h 152"/>
                <a:gd name="T58" fmla="*/ 0 w 16"/>
                <a:gd name="T59" fmla="*/ 0 h 152"/>
                <a:gd name="T60" fmla="*/ 0 w 16"/>
                <a:gd name="T61" fmla="*/ 0 h 152"/>
                <a:gd name="T62" fmla="*/ 0 w 16"/>
                <a:gd name="T63" fmla="*/ 0 h 152"/>
                <a:gd name="T64" fmla="*/ 0 w 16"/>
                <a:gd name="T65" fmla="*/ 0 h 152"/>
                <a:gd name="T66" fmla="*/ 0 w 16"/>
                <a:gd name="T67" fmla="*/ 0 h 152"/>
                <a:gd name="T68" fmla="*/ 0 w 16"/>
                <a:gd name="T69" fmla="*/ 0 h 1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152"/>
                <a:gd name="T107" fmla="*/ 16 w 16"/>
                <a:gd name="T108" fmla="*/ 152 h 1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15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4" y="40"/>
                    <a:pt x="2" y="38"/>
                    <a:pt x="2" y="36"/>
                  </a:cubicBezTo>
                  <a:cubicBezTo>
                    <a:pt x="2" y="34"/>
                    <a:pt x="4" y="32"/>
                    <a:pt x="6" y="32"/>
                  </a:cubicBezTo>
                  <a:cubicBezTo>
                    <a:pt x="8" y="32"/>
                    <a:pt x="10" y="34"/>
                    <a:pt x="10" y="36"/>
                  </a:cubicBezTo>
                  <a:close/>
                  <a:moveTo>
                    <a:pt x="11" y="52"/>
                  </a:moveTo>
                  <a:lnTo>
                    <a:pt x="11" y="52"/>
                  </a:lnTo>
                  <a:cubicBezTo>
                    <a:pt x="11" y="54"/>
                    <a:pt x="9" y="56"/>
                    <a:pt x="7" y="56"/>
                  </a:cubicBezTo>
                  <a:cubicBezTo>
                    <a:pt x="5" y="56"/>
                    <a:pt x="3" y="54"/>
                    <a:pt x="3" y="52"/>
                  </a:cubicBezTo>
                  <a:cubicBezTo>
                    <a:pt x="3" y="50"/>
                    <a:pt x="5" y="48"/>
                    <a:pt x="7" y="48"/>
                  </a:cubicBezTo>
                  <a:cubicBezTo>
                    <a:pt x="9" y="48"/>
                    <a:pt x="11" y="50"/>
                    <a:pt x="11" y="52"/>
                  </a:cubicBezTo>
                  <a:close/>
                  <a:moveTo>
                    <a:pt x="12" y="68"/>
                  </a:moveTo>
                  <a:lnTo>
                    <a:pt x="12" y="68"/>
                  </a:lnTo>
                  <a:cubicBezTo>
                    <a:pt x="12" y="70"/>
                    <a:pt x="10" y="72"/>
                    <a:pt x="8" y="72"/>
                  </a:cubicBezTo>
                  <a:cubicBezTo>
                    <a:pt x="5" y="72"/>
                    <a:pt x="4" y="70"/>
                    <a:pt x="4" y="68"/>
                  </a:cubicBezTo>
                  <a:cubicBezTo>
                    <a:pt x="4" y="66"/>
                    <a:pt x="5" y="64"/>
                    <a:pt x="8" y="64"/>
                  </a:cubicBezTo>
                  <a:cubicBezTo>
                    <a:pt x="10" y="64"/>
                    <a:pt x="12" y="66"/>
                    <a:pt x="12" y="68"/>
                  </a:cubicBezTo>
                  <a:close/>
                  <a:moveTo>
                    <a:pt x="13" y="84"/>
                  </a:moveTo>
                  <a:lnTo>
                    <a:pt x="13" y="84"/>
                  </a:lnTo>
                  <a:cubicBezTo>
                    <a:pt x="13" y="86"/>
                    <a:pt x="11" y="88"/>
                    <a:pt x="9" y="88"/>
                  </a:cubicBezTo>
                  <a:cubicBezTo>
                    <a:pt x="6" y="88"/>
                    <a:pt x="5" y="86"/>
                    <a:pt x="5" y="84"/>
                  </a:cubicBezTo>
                  <a:cubicBezTo>
                    <a:pt x="5" y="82"/>
                    <a:pt x="6" y="80"/>
                    <a:pt x="9" y="80"/>
                  </a:cubicBezTo>
                  <a:cubicBezTo>
                    <a:pt x="11" y="80"/>
                    <a:pt x="13" y="82"/>
                    <a:pt x="13" y="84"/>
                  </a:cubicBezTo>
                  <a:close/>
                  <a:moveTo>
                    <a:pt x="13" y="100"/>
                  </a:moveTo>
                  <a:lnTo>
                    <a:pt x="13" y="100"/>
                  </a:lnTo>
                  <a:cubicBezTo>
                    <a:pt x="13" y="102"/>
                    <a:pt x="12" y="104"/>
                    <a:pt x="9" y="104"/>
                  </a:cubicBezTo>
                  <a:cubicBezTo>
                    <a:pt x="7" y="104"/>
                    <a:pt x="5" y="102"/>
                    <a:pt x="5" y="100"/>
                  </a:cubicBezTo>
                  <a:cubicBezTo>
                    <a:pt x="5" y="98"/>
                    <a:pt x="7" y="96"/>
                    <a:pt x="9" y="96"/>
                  </a:cubicBezTo>
                  <a:cubicBezTo>
                    <a:pt x="12" y="96"/>
                    <a:pt x="13" y="98"/>
                    <a:pt x="13" y="100"/>
                  </a:cubicBezTo>
                  <a:close/>
                  <a:moveTo>
                    <a:pt x="14" y="116"/>
                  </a:moveTo>
                  <a:lnTo>
                    <a:pt x="14" y="116"/>
                  </a:lnTo>
                  <a:cubicBezTo>
                    <a:pt x="14" y="118"/>
                    <a:pt x="13" y="120"/>
                    <a:pt x="10" y="120"/>
                  </a:cubicBezTo>
                  <a:cubicBezTo>
                    <a:pt x="8" y="120"/>
                    <a:pt x="6" y="118"/>
                    <a:pt x="6" y="116"/>
                  </a:cubicBezTo>
                  <a:cubicBezTo>
                    <a:pt x="6" y="114"/>
                    <a:pt x="8" y="112"/>
                    <a:pt x="10" y="112"/>
                  </a:cubicBezTo>
                  <a:cubicBezTo>
                    <a:pt x="13" y="112"/>
                    <a:pt x="14" y="114"/>
                    <a:pt x="14" y="116"/>
                  </a:cubicBezTo>
                  <a:close/>
                  <a:moveTo>
                    <a:pt x="15" y="132"/>
                  </a:moveTo>
                  <a:lnTo>
                    <a:pt x="15" y="132"/>
                  </a:lnTo>
                  <a:cubicBezTo>
                    <a:pt x="15" y="134"/>
                    <a:pt x="13" y="136"/>
                    <a:pt x="11" y="136"/>
                  </a:cubicBezTo>
                  <a:cubicBezTo>
                    <a:pt x="9" y="136"/>
                    <a:pt x="7" y="134"/>
                    <a:pt x="7" y="132"/>
                  </a:cubicBezTo>
                  <a:cubicBezTo>
                    <a:pt x="7" y="130"/>
                    <a:pt x="9" y="128"/>
                    <a:pt x="11" y="128"/>
                  </a:cubicBezTo>
                  <a:cubicBezTo>
                    <a:pt x="13" y="128"/>
                    <a:pt x="15" y="130"/>
                    <a:pt x="15" y="132"/>
                  </a:cubicBezTo>
                  <a:close/>
                  <a:moveTo>
                    <a:pt x="16" y="148"/>
                  </a:moveTo>
                  <a:lnTo>
                    <a:pt x="16" y="148"/>
                  </a:lnTo>
                  <a:cubicBezTo>
                    <a:pt x="16" y="150"/>
                    <a:pt x="14" y="152"/>
                    <a:pt x="12" y="152"/>
                  </a:cubicBezTo>
                  <a:cubicBezTo>
                    <a:pt x="10" y="152"/>
                    <a:pt x="8" y="150"/>
                    <a:pt x="8" y="148"/>
                  </a:cubicBezTo>
                  <a:cubicBezTo>
                    <a:pt x="8" y="146"/>
                    <a:pt x="10" y="144"/>
                    <a:pt x="12" y="144"/>
                  </a:cubicBezTo>
                  <a:cubicBezTo>
                    <a:pt x="14" y="144"/>
                    <a:pt x="16" y="146"/>
                    <a:pt x="16" y="14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6" name="Freeform 931"/>
            <p:cNvSpPr>
              <a:spLocks noEditPoints="1"/>
            </p:cNvSpPr>
            <p:nvPr/>
          </p:nvSpPr>
          <p:spPr bwMode="auto">
            <a:xfrm>
              <a:off x="1231" y="2635"/>
              <a:ext cx="3" cy="46"/>
            </a:xfrm>
            <a:custGeom>
              <a:avLst/>
              <a:gdLst>
                <a:gd name="T0" fmla="*/ 0 w 16"/>
                <a:gd name="T1" fmla="*/ 0 h 296"/>
                <a:gd name="T2" fmla="*/ 0 w 16"/>
                <a:gd name="T3" fmla="*/ 0 h 296"/>
                <a:gd name="T4" fmla="*/ 0 w 16"/>
                <a:gd name="T5" fmla="*/ 0 h 296"/>
                <a:gd name="T6" fmla="*/ 0 w 16"/>
                <a:gd name="T7" fmla="*/ 0 h 296"/>
                <a:gd name="T8" fmla="*/ 0 w 16"/>
                <a:gd name="T9" fmla="*/ 0 h 296"/>
                <a:gd name="T10" fmla="*/ 0 w 16"/>
                <a:gd name="T11" fmla="*/ 0 h 296"/>
                <a:gd name="T12" fmla="*/ 0 w 16"/>
                <a:gd name="T13" fmla="*/ 0 h 296"/>
                <a:gd name="T14" fmla="*/ 0 w 16"/>
                <a:gd name="T15" fmla="*/ 0 h 296"/>
                <a:gd name="T16" fmla="*/ 0 w 16"/>
                <a:gd name="T17" fmla="*/ 0 h 296"/>
                <a:gd name="T18" fmla="*/ 0 w 16"/>
                <a:gd name="T19" fmla="*/ 0 h 296"/>
                <a:gd name="T20" fmla="*/ 0 w 16"/>
                <a:gd name="T21" fmla="*/ 0 h 296"/>
                <a:gd name="T22" fmla="*/ 0 w 16"/>
                <a:gd name="T23" fmla="*/ 0 h 296"/>
                <a:gd name="T24" fmla="*/ 0 w 16"/>
                <a:gd name="T25" fmla="*/ 0 h 296"/>
                <a:gd name="T26" fmla="*/ 0 w 16"/>
                <a:gd name="T27" fmla="*/ 0 h 296"/>
                <a:gd name="T28" fmla="*/ 0 w 16"/>
                <a:gd name="T29" fmla="*/ 0 h 296"/>
                <a:gd name="T30" fmla="*/ 0 w 16"/>
                <a:gd name="T31" fmla="*/ 0 h 296"/>
                <a:gd name="T32" fmla="*/ 0 w 16"/>
                <a:gd name="T33" fmla="*/ 0 h 296"/>
                <a:gd name="T34" fmla="*/ 0 w 16"/>
                <a:gd name="T35" fmla="*/ 0 h 296"/>
                <a:gd name="T36" fmla="*/ 0 w 16"/>
                <a:gd name="T37" fmla="*/ 0 h 296"/>
                <a:gd name="T38" fmla="*/ 0 w 16"/>
                <a:gd name="T39" fmla="*/ 0 h 296"/>
                <a:gd name="T40" fmla="*/ 0 w 16"/>
                <a:gd name="T41" fmla="*/ 0 h 296"/>
                <a:gd name="T42" fmla="*/ 0 w 16"/>
                <a:gd name="T43" fmla="*/ 0 h 296"/>
                <a:gd name="T44" fmla="*/ 0 w 16"/>
                <a:gd name="T45" fmla="*/ 0 h 296"/>
                <a:gd name="T46" fmla="*/ 0 w 16"/>
                <a:gd name="T47" fmla="*/ 0 h 296"/>
                <a:gd name="T48" fmla="*/ 0 w 16"/>
                <a:gd name="T49" fmla="*/ 0 h 296"/>
                <a:gd name="T50" fmla="*/ 0 w 16"/>
                <a:gd name="T51" fmla="*/ 0 h 296"/>
                <a:gd name="T52" fmla="*/ 0 w 16"/>
                <a:gd name="T53" fmla="*/ 0 h 296"/>
                <a:gd name="T54" fmla="*/ 0 w 16"/>
                <a:gd name="T55" fmla="*/ 0 h 296"/>
                <a:gd name="T56" fmla="*/ 0 w 16"/>
                <a:gd name="T57" fmla="*/ 0 h 296"/>
                <a:gd name="T58" fmla="*/ 0 w 16"/>
                <a:gd name="T59" fmla="*/ 0 h 296"/>
                <a:gd name="T60" fmla="*/ 0 w 16"/>
                <a:gd name="T61" fmla="*/ 0 h 296"/>
                <a:gd name="T62" fmla="*/ 0 w 16"/>
                <a:gd name="T63" fmla="*/ 0 h 296"/>
                <a:gd name="T64" fmla="*/ 0 w 16"/>
                <a:gd name="T65" fmla="*/ 0 h 296"/>
                <a:gd name="T66" fmla="*/ 0 w 16"/>
                <a:gd name="T67" fmla="*/ 0 h 296"/>
                <a:gd name="T68" fmla="*/ 0 w 16"/>
                <a:gd name="T69" fmla="*/ 0 h 296"/>
                <a:gd name="T70" fmla="*/ 0 w 16"/>
                <a:gd name="T71" fmla="*/ 0 h 296"/>
                <a:gd name="T72" fmla="*/ 0 w 16"/>
                <a:gd name="T73" fmla="*/ 0 h 296"/>
                <a:gd name="T74" fmla="*/ 0 w 16"/>
                <a:gd name="T75" fmla="*/ 0 h 296"/>
                <a:gd name="T76" fmla="*/ 0 w 16"/>
                <a:gd name="T77" fmla="*/ 0 h 296"/>
                <a:gd name="T78" fmla="*/ 0 w 16"/>
                <a:gd name="T79" fmla="*/ 0 h 296"/>
                <a:gd name="T80" fmla="*/ 0 w 16"/>
                <a:gd name="T81" fmla="*/ 0 h 296"/>
                <a:gd name="T82" fmla="*/ 0 w 16"/>
                <a:gd name="T83" fmla="*/ 0 h 296"/>
                <a:gd name="T84" fmla="*/ 0 w 16"/>
                <a:gd name="T85" fmla="*/ 0 h 296"/>
                <a:gd name="T86" fmla="*/ 0 w 16"/>
                <a:gd name="T87" fmla="*/ 0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
                <a:gd name="T133" fmla="*/ 0 h 296"/>
                <a:gd name="T134" fmla="*/ 16 w 16"/>
                <a:gd name="T135" fmla="*/ 296 h 2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 h="296">
                  <a:moveTo>
                    <a:pt x="0" y="292"/>
                  </a:moveTo>
                  <a:lnTo>
                    <a:pt x="0" y="292"/>
                  </a:lnTo>
                  <a:cubicBezTo>
                    <a:pt x="0" y="290"/>
                    <a:pt x="2" y="288"/>
                    <a:pt x="4" y="288"/>
                  </a:cubicBezTo>
                  <a:cubicBezTo>
                    <a:pt x="6" y="288"/>
                    <a:pt x="8" y="290"/>
                    <a:pt x="8" y="292"/>
                  </a:cubicBezTo>
                  <a:cubicBezTo>
                    <a:pt x="8" y="295"/>
                    <a:pt x="6" y="296"/>
                    <a:pt x="4" y="296"/>
                  </a:cubicBezTo>
                  <a:cubicBezTo>
                    <a:pt x="2" y="296"/>
                    <a:pt x="0" y="295"/>
                    <a:pt x="0" y="292"/>
                  </a:cubicBezTo>
                  <a:close/>
                  <a:moveTo>
                    <a:pt x="0" y="276"/>
                  </a:moveTo>
                  <a:lnTo>
                    <a:pt x="0" y="276"/>
                  </a:lnTo>
                  <a:cubicBezTo>
                    <a:pt x="0" y="274"/>
                    <a:pt x="2" y="272"/>
                    <a:pt x="4" y="272"/>
                  </a:cubicBezTo>
                  <a:cubicBezTo>
                    <a:pt x="6" y="272"/>
                    <a:pt x="8" y="274"/>
                    <a:pt x="8" y="276"/>
                  </a:cubicBezTo>
                  <a:cubicBezTo>
                    <a:pt x="8" y="279"/>
                    <a:pt x="6" y="280"/>
                    <a:pt x="4" y="280"/>
                  </a:cubicBezTo>
                  <a:cubicBezTo>
                    <a:pt x="2" y="280"/>
                    <a:pt x="0" y="279"/>
                    <a:pt x="0" y="276"/>
                  </a:cubicBezTo>
                  <a:close/>
                  <a:moveTo>
                    <a:pt x="1" y="260"/>
                  </a:moveTo>
                  <a:lnTo>
                    <a:pt x="1" y="260"/>
                  </a:lnTo>
                  <a:cubicBezTo>
                    <a:pt x="1" y="258"/>
                    <a:pt x="3" y="256"/>
                    <a:pt x="5" y="256"/>
                  </a:cubicBezTo>
                  <a:cubicBezTo>
                    <a:pt x="7" y="256"/>
                    <a:pt x="9" y="258"/>
                    <a:pt x="9" y="260"/>
                  </a:cubicBezTo>
                  <a:cubicBezTo>
                    <a:pt x="9" y="263"/>
                    <a:pt x="7" y="264"/>
                    <a:pt x="5" y="264"/>
                  </a:cubicBezTo>
                  <a:cubicBezTo>
                    <a:pt x="3" y="264"/>
                    <a:pt x="1" y="263"/>
                    <a:pt x="1" y="260"/>
                  </a:cubicBezTo>
                  <a:close/>
                  <a:moveTo>
                    <a:pt x="1" y="244"/>
                  </a:moveTo>
                  <a:lnTo>
                    <a:pt x="1" y="244"/>
                  </a:lnTo>
                  <a:cubicBezTo>
                    <a:pt x="1" y="242"/>
                    <a:pt x="3" y="240"/>
                    <a:pt x="5" y="240"/>
                  </a:cubicBezTo>
                  <a:cubicBezTo>
                    <a:pt x="7" y="240"/>
                    <a:pt x="9" y="242"/>
                    <a:pt x="9" y="244"/>
                  </a:cubicBezTo>
                  <a:cubicBezTo>
                    <a:pt x="9" y="247"/>
                    <a:pt x="7" y="248"/>
                    <a:pt x="5" y="248"/>
                  </a:cubicBezTo>
                  <a:cubicBezTo>
                    <a:pt x="3" y="248"/>
                    <a:pt x="1" y="247"/>
                    <a:pt x="1" y="244"/>
                  </a:cubicBezTo>
                  <a:close/>
                  <a:moveTo>
                    <a:pt x="2" y="228"/>
                  </a:moveTo>
                  <a:lnTo>
                    <a:pt x="2" y="228"/>
                  </a:lnTo>
                  <a:cubicBezTo>
                    <a:pt x="2" y="226"/>
                    <a:pt x="3" y="224"/>
                    <a:pt x="6" y="224"/>
                  </a:cubicBezTo>
                  <a:cubicBezTo>
                    <a:pt x="8" y="224"/>
                    <a:pt x="10" y="226"/>
                    <a:pt x="10" y="228"/>
                  </a:cubicBezTo>
                  <a:cubicBezTo>
                    <a:pt x="10" y="231"/>
                    <a:pt x="8" y="232"/>
                    <a:pt x="6" y="232"/>
                  </a:cubicBezTo>
                  <a:cubicBezTo>
                    <a:pt x="3" y="232"/>
                    <a:pt x="2" y="231"/>
                    <a:pt x="2" y="228"/>
                  </a:cubicBezTo>
                  <a:close/>
                  <a:moveTo>
                    <a:pt x="2" y="212"/>
                  </a:moveTo>
                  <a:lnTo>
                    <a:pt x="2" y="212"/>
                  </a:lnTo>
                  <a:cubicBezTo>
                    <a:pt x="2" y="210"/>
                    <a:pt x="4" y="208"/>
                    <a:pt x="6" y="208"/>
                  </a:cubicBezTo>
                  <a:cubicBezTo>
                    <a:pt x="8" y="208"/>
                    <a:pt x="10" y="210"/>
                    <a:pt x="10" y="212"/>
                  </a:cubicBezTo>
                  <a:cubicBezTo>
                    <a:pt x="10" y="215"/>
                    <a:pt x="8" y="216"/>
                    <a:pt x="6" y="216"/>
                  </a:cubicBezTo>
                  <a:cubicBezTo>
                    <a:pt x="4" y="216"/>
                    <a:pt x="2" y="215"/>
                    <a:pt x="2" y="212"/>
                  </a:cubicBezTo>
                  <a:close/>
                  <a:moveTo>
                    <a:pt x="3" y="196"/>
                  </a:moveTo>
                  <a:lnTo>
                    <a:pt x="3" y="196"/>
                  </a:lnTo>
                  <a:cubicBezTo>
                    <a:pt x="3" y="194"/>
                    <a:pt x="4" y="192"/>
                    <a:pt x="7" y="192"/>
                  </a:cubicBezTo>
                  <a:cubicBezTo>
                    <a:pt x="9" y="192"/>
                    <a:pt x="11" y="194"/>
                    <a:pt x="11" y="196"/>
                  </a:cubicBezTo>
                  <a:cubicBezTo>
                    <a:pt x="11" y="199"/>
                    <a:pt x="9" y="200"/>
                    <a:pt x="7" y="200"/>
                  </a:cubicBezTo>
                  <a:cubicBezTo>
                    <a:pt x="4" y="200"/>
                    <a:pt x="3" y="199"/>
                    <a:pt x="3" y="196"/>
                  </a:cubicBezTo>
                  <a:close/>
                  <a:moveTo>
                    <a:pt x="3" y="180"/>
                  </a:moveTo>
                  <a:lnTo>
                    <a:pt x="3" y="180"/>
                  </a:lnTo>
                  <a:cubicBezTo>
                    <a:pt x="3" y="178"/>
                    <a:pt x="5" y="176"/>
                    <a:pt x="7" y="176"/>
                  </a:cubicBezTo>
                  <a:cubicBezTo>
                    <a:pt x="9" y="176"/>
                    <a:pt x="11" y="178"/>
                    <a:pt x="11" y="180"/>
                  </a:cubicBezTo>
                  <a:cubicBezTo>
                    <a:pt x="11" y="183"/>
                    <a:pt x="9" y="184"/>
                    <a:pt x="7" y="184"/>
                  </a:cubicBezTo>
                  <a:cubicBezTo>
                    <a:pt x="5" y="184"/>
                    <a:pt x="3" y="183"/>
                    <a:pt x="3" y="180"/>
                  </a:cubicBezTo>
                  <a:close/>
                  <a:moveTo>
                    <a:pt x="3" y="164"/>
                  </a:moveTo>
                  <a:lnTo>
                    <a:pt x="3" y="164"/>
                  </a:lnTo>
                  <a:cubicBezTo>
                    <a:pt x="3" y="162"/>
                    <a:pt x="5" y="160"/>
                    <a:pt x="7" y="160"/>
                  </a:cubicBezTo>
                  <a:cubicBezTo>
                    <a:pt x="10" y="160"/>
                    <a:pt x="11" y="162"/>
                    <a:pt x="11" y="164"/>
                  </a:cubicBezTo>
                  <a:cubicBezTo>
                    <a:pt x="11" y="167"/>
                    <a:pt x="10" y="168"/>
                    <a:pt x="7" y="168"/>
                  </a:cubicBezTo>
                  <a:cubicBezTo>
                    <a:pt x="5" y="168"/>
                    <a:pt x="3" y="167"/>
                    <a:pt x="3" y="164"/>
                  </a:cubicBezTo>
                  <a:close/>
                  <a:moveTo>
                    <a:pt x="4" y="148"/>
                  </a:moveTo>
                  <a:lnTo>
                    <a:pt x="4" y="148"/>
                  </a:lnTo>
                  <a:cubicBezTo>
                    <a:pt x="4" y="146"/>
                    <a:pt x="6" y="144"/>
                    <a:pt x="8" y="144"/>
                  </a:cubicBezTo>
                  <a:cubicBezTo>
                    <a:pt x="10" y="144"/>
                    <a:pt x="12" y="146"/>
                    <a:pt x="12" y="148"/>
                  </a:cubicBezTo>
                  <a:cubicBezTo>
                    <a:pt x="12" y="151"/>
                    <a:pt x="10" y="152"/>
                    <a:pt x="8" y="152"/>
                  </a:cubicBezTo>
                  <a:cubicBezTo>
                    <a:pt x="6" y="152"/>
                    <a:pt x="4" y="151"/>
                    <a:pt x="4" y="148"/>
                  </a:cubicBezTo>
                  <a:close/>
                  <a:moveTo>
                    <a:pt x="4" y="132"/>
                  </a:moveTo>
                  <a:lnTo>
                    <a:pt x="4" y="132"/>
                  </a:lnTo>
                  <a:cubicBezTo>
                    <a:pt x="4" y="130"/>
                    <a:pt x="6" y="128"/>
                    <a:pt x="8" y="128"/>
                  </a:cubicBezTo>
                  <a:cubicBezTo>
                    <a:pt x="11" y="128"/>
                    <a:pt x="12" y="130"/>
                    <a:pt x="12" y="132"/>
                  </a:cubicBezTo>
                  <a:cubicBezTo>
                    <a:pt x="12" y="135"/>
                    <a:pt x="11" y="136"/>
                    <a:pt x="8" y="136"/>
                  </a:cubicBezTo>
                  <a:cubicBezTo>
                    <a:pt x="6" y="136"/>
                    <a:pt x="4" y="135"/>
                    <a:pt x="4" y="132"/>
                  </a:cubicBezTo>
                  <a:close/>
                  <a:moveTo>
                    <a:pt x="5" y="116"/>
                  </a:moveTo>
                  <a:lnTo>
                    <a:pt x="5" y="116"/>
                  </a:lnTo>
                  <a:cubicBezTo>
                    <a:pt x="5" y="114"/>
                    <a:pt x="7" y="112"/>
                    <a:pt x="9" y="112"/>
                  </a:cubicBezTo>
                  <a:cubicBezTo>
                    <a:pt x="11" y="112"/>
                    <a:pt x="13" y="114"/>
                    <a:pt x="13" y="116"/>
                  </a:cubicBezTo>
                  <a:cubicBezTo>
                    <a:pt x="13" y="119"/>
                    <a:pt x="11" y="120"/>
                    <a:pt x="9" y="120"/>
                  </a:cubicBezTo>
                  <a:cubicBezTo>
                    <a:pt x="7" y="120"/>
                    <a:pt x="5" y="119"/>
                    <a:pt x="5" y="116"/>
                  </a:cubicBezTo>
                  <a:close/>
                  <a:moveTo>
                    <a:pt x="5" y="100"/>
                  </a:moveTo>
                  <a:lnTo>
                    <a:pt x="5" y="100"/>
                  </a:lnTo>
                  <a:cubicBezTo>
                    <a:pt x="5" y="98"/>
                    <a:pt x="7" y="96"/>
                    <a:pt x="9" y="96"/>
                  </a:cubicBezTo>
                  <a:cubicBezTo>
                    <a:pt x="11" y="96"/>
                    <a:pt x="13" y="98"/>
                    <a:pt x="13" y="100"/>
                  </a:cubicBezTo>
                  <a:cubicBezTo>
                    <a:pt x="13" y="103"/>
                    <a:pt x="11" y="104"/>
                    <a:pt x="9" y="104"/>
                  </a:cubicBezTo>
                  <a:cubicBezTo>
                    <a:pt x="7" y="104"/>
                    <a:pt x="5" y="103"/>
                    <a:pt x="5" y="100"/>
                  </a:cubicBezTo>
                  <a:close/>
                  <a:moveTo>
                    <a:pt x="6" y="84"/>
                  </a:moveTo>
                  <a:lnTo>
                    <a:pt x="6" y="84"/>
                  </a:lnTo>
                  <a:cubicBezTo>
                    <a:pt x="6" y="82"/>
                    <a:pt x="8" y="80"/>
                    <a:pt x="10" y="80"/>
                  </a:cubicBezTo>
                  <a:cubicBezTo>
                    <a:pt x="12" y="80"/>
                    <a:pt x="14" y="82"/>
                    <a:pt x="14" y="84"/>
                  </a:cubicBezTo>
                  <a:cubicBezTo>
                    <a:pt x="14" y="87"/>
                    <a:pt x="12" y="88"/>
                    <a:pt x="10" y="88"/>
                  </a:cubicBezTo>
                  <a:cubicBezTo>
                    <a:pt x="8" y="88"/>
                    <a:pt x="6" y="87"/>
                    <a:pt x="6" y="84"/>
                  </a:cubicBezTo>
                  <a:close/>
                  <a:moveTo>
                    <a:pt x="6" y="68"/>
                  </a:moveTo>
                  <a:lnTo>
                    <a:pt x="6" y="68"/>
                  </a:lnTo>
                  <a:cubicBezTo>
                    <a:pt x="6" y="66"/>
                    <a:pt x="8" y="64"/>
                    <a:pt x="10" y="64"/>
                  </a:cubicBezTo>
                  <a:cubicBezTo>
                    <a:pt x="12" y="64"/>
                    <a:pt x="14" y="66"/>
                    <a:pt x="14" y="68"/>
                  </a:cubicBezTo>
                  <a:cubicBezTo>
                    <a:pt x="14" y="71"/>
                    <a:pt x="12" y="72"/>
                    <a:pt x="10" y="72"/>
                  </a:cubicBezTo>
                  <a:cubicBezTo>
                    <a:pt x="8" y="72"/>
                    <a:pt x="6" y="71"/>
                    <a:pt x="6" y="68"/>
                  </a:cubicBezTo>
                  <a:close/>
                  <a:moveTo>
                    <a:pt x="7" y="52"/>
                  </a:moveTo>
                  <a:lnTo>
                    <a:pt x="7" y="52"/>
                  </a:lnTo>
                  <a:cubicBezTo>
                    <a:pt x="7" y="50"/>
                    <a:pt x="8" y="48"/>
                    <a:pt x="11" y="48"/>
                  </a:cubicBezTo>
                  <a:cubicBezTo>
                    <a:pt x="13" y="48"/>
                    <a:pt x="15" y="50"/>
                    <a:pt x="15" y="52"/>
                  </a:cubicBezTo>
                  <a:cubicBezTo>
                    <a:pt x="15" y="55"/>
                    <a:pt x="13" y="56"/>
                    <a:pt x="11" y="56"/>
                  </a:cubicBezTo>
                  <a:cubicBezTo>
                    <a:pt x="8" y="56"/>
                    <a:pt x="7" y="55"/>
                    <a:pt x="7" y="52"/>
                  </a:cubicBezTo>
                  <a:close/>
                  <a:moveTo>
                    <a:pt x="7" y="36"/>
                  </a:moveTo>
                  <a:lnTo>
                    <a:pt x="7" y="36"/>
                  </a:lnTo>
                  <a:cubicBezTo>
                    <a:pt x="7" y="34"/>
                    <a:pt x="9" y="32"/>
                    <a:pt x="11" y="32"/>
                  </a:cubicBezTo>
                  <a:cubicBezTo>
                    <a:pt x="13" y="32"/>
                    <a:pt x="15" y="34"/>
                    <a:pt x="15" y="36"/>
                  </a:cubicBezTo>
                  <a:cubicBezTo>
                    <a:pt x="15" y="39"/>
                    <a:pt x="13" y="40"/>
                    <a:pt x="11" y="40"/>
                  </a:cubicBezTo>
                  <a:cubicBezTo>
                    <a:pt x="9" y="40"/>
                    <a:pt x="7" y="39"/>
                    <a:pt x="7" y="36"/>
                  </a:cubicBezTo>
                  <a:close/>
                  <a:moveTo>
                    <a:pt x="8" y="20"/>
                  </a:moveTo>
                  <a:lnTo>
                    <a:pt x="8" y="20"/>
                  </a:lnTo>
                  <a:cubicBezTo>
                    <a:pt x="8" y="18"/>
                    <a:pt x="9" y="16"/>
                    <a:pt x="12" y="16"/>
                  </a:cubicBezTo>
                  <a:cubicBezTo>
                    <a:pt x="14" y="16"/>
                    <a:pt x="16" y="18"/>
                    <a:pt x="16" y="20"/>
                  </a:cubicBezTo>
                  <a:cubicBezTo>
                    <a:pt x="16" y="23"/>
                    <a:pt x="14" y="24"/>
                    <a:pt x="12" y="24"/>
                  </a:cubicBezTo>
                  <a:cubicBezTo>
                    <a:pt x="9" y="24"/>
                    <a:pt x="8" y="23"/>
                    <a:pt x="8" y="20"/>
                  </a:cubicBezTo>
                  <a:close/>
                  <a:moveTo>
                    <a:pt x="8" y="4"/>
                  </a:moveTo>
                  <a:lnTo>
                    <a:pt x="8" y="4"/>
                  </a:lnTo>
                  <a:cubicBezTo>
                    <a:pt x="8" y="2"/>
                    <a:pt x="10" y="0"/>
                    <a:pt x="12" y="0"/>
                  </a:cubicBezTo>
                  <a:cubicBezTo>
                    <a:pt x="14" y="0"/>
                    <a:pt x="16" y="2"/>
                    <a:pt x="16" y="4"/>
                  </a:cubicBezTo>
                  <a:cubicBezTo>
                    <a:pt x="16" y="7"/>
                    <a:pt x="14"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7" name="Freeform 932"/>
            <p:cNvSpPr>
              <a:spLocks noEditPoints="1"/>
            </p:cNvSpPr>
            <p:nvPr/>
          </p:nvSpPr>
          <p:spPr bwMode="auto">
            <a:xfrm>
              <a:off x="1614" y="2424"/>
              <a:ext cx="2" cy="29"/>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0" y="180"/>
                  </a:moveTo>
                  <a:lnTo>
                    <a:pt x="0" y="180"/>
                  </a:lnTo>
                  <a:cubicBezTo>
                    <a:pt x="0" y="178"/>
                    <a:pt x="2" y="176"/>
                    <a:pt x="4" y="176"/>
                  </a:cubicBezTo>
                  <a:cubicBezTo>
                    <a:pt x="6" y="176"/>
                    <a:pt x="8" y="178"/>
                    <a:pt x="8" y="180"/>
                  </a:cubicBezTo>
                  <a:cubicBezTo>
                    <a:pt x="8" y="182"/>
                    <a:pt x="6" y="184"/>
                    <a:pt x="4" y="184"/>
                  </a:cubicBezTo>
                  <a:cubicBezTo>
                    <a:pt x="2" y="184"/>
                    <a:pt x="0" y="182"/>
                    <a:pt x="0" y="180"/>
                  </a:cubicBezTo>
                  <a:close/>
                  <a:moveTo>
                    <a:pt x="1" y="164"/>
                  </a:moveTo>
                  <a:lnTo>
                    <a:pt x="1" y="164"/>
                  </a:lnTo>
                  <a:cubicBezTo>
                    <a:pt x="1" y="162"/>
                    <a:pt x="2" y="160"/>
                    <a:pt x="5" y="160"/>
                  </a:cubicBezTo>
                  <a:cubicBezTo>
                    <a:pt x="7" y="160"/>
                    <a:pt x="9" y="162"/>
                    <a:pt x="9" y="164"/>
                  </a:cubicBezTo>
                  <a:cubicBezTo>
                    <a:pt x="9" y="166"/>
                    <a:pt x="7" y="168"/>
                    <a:pt x="5" y="168"/>
                  </a:cubicBezTo>
                  <a:cubicBezTo>
                    <a:pt x="2" y="168"/>
                    <a:pt x="1" y="166"/>
                    <a:pt x="1" y="164"/>
                  </a:cubicBezTo>
                  <a:close/>
                  <a:moveTo>
                    <a:pt x="1" y="148"/>
                  </a:moveTo>
                  <a:lnTo>
                    <a:pt x="1" y="148"/>
                  </a:lnTo>
                  <a:cubicBezTo>
                    <a:pt x="1" y="146"/>
                    <a:pt x="3" y="144"/>
                    <a:pt x="5" y="144"/>
                  </a:cubicBezTo>
                  <a:cubicBezTo>
                    <a:pt x="7" y="144"/>
                    <a:pt x="9" y="146"/>
                    <a:pt x="9" y="148"/>
                  </a:cubicBezTo>
                  <a:cubicBezTo>
                    <a:pt x="9" y="150"/>
                    <a:pt x="7" y="152"/>
                    <a:pt x="5" y="152"/>
                  </a:cubicBezTo>
                  <a:cubicBezTo>
                    <a:pt x="3" y="152"/>
                    <a:pt x="1" y="150"/>
                    <a:pt x="1" y="148"/>
                  </a:cubicBezTo>
                  <a:close/>
                  <a:moveTo>
                    <a:pt x="2" y="132"/>
                  </a:moveTo>
                  <a:lnTo>
                    <a:pt x="2" y="132"/>
                  </a:lnTo>
                  <a:cubicBezTo>
                    <a:pt x="2" y="130"/>
                    <a:pt x="4" y="128"/>
                    <a:pt x="6" y="128"/>
                  </a:cubicBezTo>
                  <a:cubicBezTo>
                    <a:pt x="8" y="128"/>
                    <a:pt x="10" y="130"/>
                    <a:pt x="10" y="132"/>
                  </a:cubicBezTo>
                  <a:cubicBezTo>
                    <a:pt x="10" y="134"/>
                    <a:pt x="8" y="136"/>
                    <a:pt x="6" y="136"/>
                  </a:cubicBezTo>
                  <a:cubicBezTo>
                    <a:pt x="4" y="136"/>
                    <a:pt x="2" y="134"/>
                    <a:pt x="2" y="132"/>
                  </a:cubicBezTo>
                  <a:close/>
                  <a:moveTo>
                    <a:pt x="3" y="116"/>
                  </a:moveTo>
                  <a:lnTo>
                    <a:pt x="3" y="116"/>
                  </a:lnTo>
                  <a:cubicBezTo>
                    <a:pt x="3" y="114"/>
                    <a:pt x="4" y="112"/>
                    <a:pt x="7" y="112"/>
                  </a:cubicBezTo>
                  <a:cubicBezTo>
                    <a:pt x="9" y="112"/>
                    <a:pt x="11" y="114"/>
                    <a:pt x="11" y="116"/>
                  </a:cubicBezTo>
                  <a:cubicBezTo>
                    <a:pt x="11" y="118"/>
                    <a:pt x="9" y="120"/>
                    <a:pt x="7" y="120"/>
                  </a:cubicBezTo>
                  <a:cubicBezTo>
                    <a:pt x="4" y="120"/>
                    <a:pt x="3" y="118"/>
                    <a:pt x="3" y="116"/>
                  </a:cubicBezTo>
                  <a:close/>
                  <a:moveTo>
                    <a:pt x="3" y="100"/>
                  </a:moveTo>
                  <a:lnTo>
                    <a:pt x="3" y="100"/>
                  </a:lnTo>
                  <a:cubicBezTo>
                    <a:pt x="3" y="98"/>
                    <a:pt x="5" y="96"/>
                    <a:pt x="7" y="96"/>
                  </a:cubicBezTo>
                  <a:cubicBezTo>
                    <a:pt x="10" y="96"/>
                    <a:pt x="11" y="98"/>
                    <a:pt x="11" y="100"/>
                  </a:cubicBezTo>
                  <a:cubicBezTo>
                    <a:pt x="11" y="102"/>
                    <a:pt x="10" y="104"/>
                    <a:pt x="7" y="104"/>
                  </a:cubicBezTo>
                  <a:cubicBezTo>
                    <a:pt x="5" y="104"/>
                    <a:pt x="3" y="102"/>
                    <a:pt x="3" y="100"/>
                  </a:cubicBezTo>
                  <a:close/>
                  <a:moveTo>
                    <a:pt x="4" y="84"/>
                  </a:moveTo>
                  <a:lnTo>
                    <a:pt x="4" y="84"/>
                  </a:lnTo>
                  <a:cubicBezTo>
                    <a:pt x="4" y="82"/>
                    <a:pt x="6" y="80"/>
                    <a:pt x="8" y="80"/>
                  </a:cubicBezTo>
                  <a:cubicBezTo>
                    <a:pt x="10" y="80"/>
                    <a:pt x="12" y="82"/>
                    <a:pt x="12" y="84"/>
                  </a:cubicBezTo>
                  <a:cubicBezTo>
                    <a:pt x="12" y="86"/>
                    <a:pt x="10" y="88"/>
                    <a:pt x="8" y="88"/>
                  </a:cubicBezTo>
                  <a:cubicBezTo>
                    <a:pt x="6" y="88"/>
                    <a:pt x="4" y="86"/>
                    <a:pt x="4" y="84"/>
                  </a:cubicBezTo>
                  <a:close/>
                  <a:moveTo>
                    <a:pt x="5" y="68"/>
                  </a:moveTo>
                  <a:lnTo>
                    <a:pt x="5" y="68"/>
                  </a:lnTo>
                  <a:cubicBezTo>
                    <a:pt x="5" y="66"/>
                    <a:pt x="7" y="64"/>
                    <a:pt x="9" y="64"/>
                  </a:cubicBezTo>
                  <a:cubicBezTo>
                    <a:pt x="11" y="64"/>
                    <a:pt x="13" y="66"/>
                    <a:pt x="13" y="68"/>
                  </a:cubicBezTo>
                  <a:cubicBezTo>
                    <a:pt x="13" y="70"/>
                    <a:pt x="11" y="72"/>
                    <a:pt x="9" y="72"/>
                  </a:cubicBezTo>
                  <a:cubicBezTo>
                    <a:pt x="7" y="72"/>
                    <a:pt x="5" y="70"/>
                    <a:pt x="5" y="68"/>
                  </a:cubicBezTo>
                  <a:close/>
                  <a:moveTo>
                    <a:pt x="6" y="52"/>
                  </a:moveTo>
                  <a:lnTo>
                    <a:pt x="6" y="52"/>
                  </a:lnTo>
                  <a:cubicBezTo>
                    <a:pt x="6" y="50"/>
                    <a:pt x="7" y="48"/>
                    <a:pt x="10" y="48"/>
                  </a:cubicBezTo>
                  <a:cubicBezTo>
                    <a:pt x="12" y="48"/>
                    <a:pt x="14" y="50"/>
                    <a:pt x="14" y="52"/>
                  </a:cubicBezTo>
                  <a:cubicBezTo>
                    <a:pt x="14" y="54"/>
                    <a:pt x="12" y="56"/>
                    <a:pt x="10" y="56"/>
                  </a:cubicBezTo>
                  <a:cubicBezTo>
                    <a:pt x="7" y="56"/>
                    <a:pt x="6" y="54"/>
                    <a:pt x="6" y="52"/>
                  </a:cubicBezTo>
                  <a:close/>
                  <a:moveTo>
                    <a:pt x="6" y="36"/>
                  </a:moveTo>
                  <a:lnTo>
                    <a:pt x="6" y="36"/>
                  </a:lnTo>
                  <a:cubicBezTo>
                    <a:pt x="6" y="34"/>
                    <a:pt x="8" y="32"/>
                    <a:pt x="10" y="32"/>
                  </a:cubicBezTo>
                  <a:cubicBezTo>
                    <a:pt x="13" y="32"/>
                    <a:pt x="14" y="34"/>
                    <a:pt x="14" y="36"/>
                  </a:cubicBezTo>
                  <a:cubicBezTo>
                    <a:pt x="14" y="38"/>
                    <a:pt x="13" y="40"/>
                    <a:pt x="10" y="40"/>
                  </a:cubicBezTo>
                  <a:cubicBezTo>
                    <a:pt x="8" y="40"/>
                    <a:pt x="6" y="38"/>
                    <a:pt x="6" y="36"/>
                  </a:cubicBezTo>
                  <a:close/>
                  <a:moveTo>
                    <a:pt x="7" y="20"/>
                  </a:moveTo>
                  <a:lnTo>
                    <a:pt x="7" y="20"/>
                  </a:lnTo>
                  <a:cubicBezTo>
                    <a:pt x="7" y="18"/>
                    <a:pt x="9" y="16"/>
                    <a:pt x="11" y="16"/>
                  </a:cubicBezTo>
                  <a:cubicBezTo>
                    <a:pt x="13" y="16"/>
                    <a:pt x="15" y="18"/>
                    <a:pt x="15" y="20"/>
                  </a:cubicBezTo>
                  <a:cubicBezTo>
                    <a:pt x="15" y="22"/>
                    <a:pt x="13" y="24"/>
                    <a:pt x="11" y="24"/>
                  </a:cubicBezTo>
                  <a:cubicBezTo>
                    <a:pt x="9" y="24"/>
                    <a:pt x="7" y="22"/>
                    <a:pt x="7" y="20"/>
                  </a:cubicBezTo>
                  <a:close/>
                  <a:moveTo>
                    <a:pt x="8" y="4"/>
                  </a:moveTo>
                  <a:lnTo>
                    <a:pt x="8" y="4"/>
                  </a:lnTo>
                  <a:cubicBezTo>
                    <a:pt x="8" y="2"/>
                    <a:pt x="10" y="0"/>
                    <a:pt x="12" y="0"/>
                  </a:cubicBezTo>
                  <a:cubicBezTo>
                    <a:pt x="14" y="0"/>
                    <a:pt x="16" y="2"/>
                    <a:pt x="16" y="4"/>
                  </a:cubicBezTo>
                  <a:cubicBezTo>
                    <a:pt x="16" y="6"/>
                    <a:pt x="14"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8" name="Freeform 933"/>
            <p:cNvSpPr>
              <a:spLocks noEditPoints="1"/>
            </p:cNvSpPr>
            <p:nvPr/>
          </p:nvSpPr>
          <p:spPr bwMode="auto">
            <a:xfrm>
              <a:off x="1990" y="2258"/>
              <a:ext cx="2" cy="41"/>
            </a:xfrm>
            <a:custGeom>
              <a:avLst/>
              <a:gdLst>
                <a:gd name="T0" fmla="*/ 0 w 16"/>
                <a:gd name="T1" fmla="*/ 0 h 264"/>
                <a:gd name="T2" fmla="*/ 0 w 16"/>
                <a:gd name="T3" fmla="*/ 0 h 264"/>
                <a:gd name="T4" fmla="*/ 0 w 16"/>
                <a:gd name="T5" fmla="*/ 0 h 264"/>
                <a:gd name="T6" fmla="*/ 0 w 16"/>
                <a:gd name="T7" fmla="*/ 0 h 264"/>
                <a:gd name="T8" fmla="*/ 0 w 16"/>
                <a:gd name="T9" fmla="*/ 0 h 264"/>
                <a:gd name="T10" fmla="*/ 0 w 16"/>
                <a:gd name="T11" fmla="*/ 0 h 264"/>
                <a:gd name="T12" fmla="*/ 0 w 16"/>
                <a:gd name="T13" fmla="*/ 0 h 264"/>
                <a:gd name="T14" fmla="*/ 0 w 16"/>
                <a:gd name="T15" fmla="*/ 0 h 264"/>
                <a:gd name="T16" fmla="*/ 0 w 16"/>
                <a:gd name="T17" fmla="*/ 0 h 264"/>
                <a:gd name="T18" fmla="*/ 0 w 16"/>
                <a:gd name="T19" fmla="*/ 0 h 264"/>
                <a:gd name="T20" fmla="*/ 0 w 16"/>
                <a:gd name="T21" fmla="*/ 0 h 264"/>
                <a:gd name="T22" fmla="*/ 0 w 16"/>
                <a:gd name="T23" fmla="*/ 0 h 264"/>
                <a:gd name="T24" fmla="*/ 0 w 16"/>
                <a:gd name="T25" fmla="*/ 0 h 264"/>
                <a:gd name="T26" fmla="*/ 0 w 16"/>
                <a:gd name="T27" fmla="*/ 0 h 264"/>
                <a:gd name="T28" fmla="*/ 0 w 16"/>
                <a:gd name="T29" fmla="*/ 0 h 264"/>
                <a:gd name="T30" fmla="*/ 0 w 16"/>
                <a:gd name="T31" fmla="*/ 0 h 264"/>
                <a:gd name="T32" fmla="*/ 0 w 16"/>
                <a:gd name="T33" fmla="*/ 0 h 264"/>
                <a:gd name="T34" fmla="*/ 0 w 16"/>
                <a:gd name="T35" fmla="*/ 0 h 264"/>
                <a:gd name="T36" fmla="*/ 0 w 16"/>
                <a:gd name="T37" fmla="*/ 0 h 264"/>
                <a:gd name="T38" fmla="*/ 0 w 16"/>
                <a:gd name="T39" fmla="*/ 0 h 264"/>
                <a:gd name="T40" fmla="*/ 0 w 16"/>
                <a:gd name="T41" fmla="*/ 0 h 264"/>
                <a:gd name="T42" fmla="*/ 0 w 16"/>
                <a:gd name="T43" fmla="*/ 0 h 264"/>
                <a:gd name="T44" fmla="*/ 0 w 16"/>
                <a:gd name="T45" fmla="*/ 0 h 264"/>
                <a:gd name="T46" fmla="*/ 0 w 16"/>
                <a:gd name="T47" fmla="*/ 0 h 264"/>
                <a:gd name="T48" fmla="*/ 0 w 16"/>
                <a:gd name="T49" fmla="*/ 0 h 264"/>
                <a:gd name="T50" fmla="*/ 0 w 16"/>
                <a:gd name="T51" fmla="*/ 0 h 264"/>
                <a:gd name="T52" fmla="*/ 0 w 16"/>
                <a:gd name="T53" fmla="*/ 0 h 264"/>
                <a:gd name="T54" fmla="*/ 0 w 16"/>
                <a:gd name="T55" fmla="*/ 0 h 264"/>
                <a:gd name="T56" fmla="*/ 0 w 16"/>
                <a:gd name="T57" fmla="*/ 0 h 264"/>
                <a:gd name="T58" fmla="*/ 0 w 16"/>
                <a:gd name="T59" fmla="*/ 0 h 264"/>
                <a:gd name="T60" fmla="*/ 0 w 16"/>
                <a:gd name="T61" fmla="*/ 0 h 264"/>
                <a:gd name="T62" fmla="*/ 0 w 16"/>
                <a:gd name="T63" fmla="*/ 0 h 264"/>
                <a:gd name="T64" fmla="*/ 0 w 16"/>
                <a:gd name="T65" fmla="*/ 0 h 264"/>
                <a:gd name="T66" fmla="*/ 0 w 16"/>
                <a:gd name="T67" fmla="*/ 0 h 264"/>
                <a:gd name="T68" fmla="*/ 0 w 16"/>
                <a:gd name="T69" fmla="*/ 0 h 264"/>
                <a:gd name="T70" fmla="*/ 0 w 16"/>
                <a:gd name="T71" fmla="*/ 0 h 264"/>
                <a:gd name="T72" fmla="*/ 0 w 16"/>
                <a:gd name="T73" fmla="*/ 0 h 264"/>
                <a:gd name="T74" fmla="*/ 0 w 16"/>
                <a:gd name="T75" fmla="*/ 0 h 264"/>
                <a:gd name="T76" fmla="*/ 0 w 16"/>
                <a:gd name="T77" fmla="*/ 0 h 264"/>
                <a:gd name="T78" fmla="*/ 0 w 16"/>
                <a:gd name="T79" fmla="*/ 0 h 264"/>
                <a:gd name="T80" fmla="*/ 0 w 16"/>
                <a:gd name="T81" fmla="*/ 0 h 264"/>
                <a:gd name="T82" fmla="*/ 0 w 16"/>
                <a:gd name="T83" fmla="*/ 0 h 264"/>
                <a:gd name="T84" fmla="*/ 0 w 16"/>
                <a:gd name="T85" fmla="*/ 0 h 264"/>
                <a:gd name="T86" fmla="*/ 0 w 16"/>
                <a:gd name="T87" fmla="*/ 0 h 264"/>
                <a:gd name="T88" fmla="*/ 0 w 16"/>
                <a:gd name="T89" fmla="*/ 0 h 264"/>
                <a:gd name="T90" fmla="*/ 0 w 16"/>
                <a:gd name="T91" fmla="*/ 0 h 264"/>
                <a:gd name="T92" fmla="*/ 0 w 16"/>
                <a:gd name="T93" fmla="*/ 0 h 264"/>
                <a:gd name="T94" fmla="*/ 0 w 16"/>
                <a:gd name="T95" fmla="*/ 0 h 264"/>
                <a:gd name="T96" fmla="*/ 0 w 16"/>
                <a:gd name="T97" fmla="*/ 0 h 264"/>
                <a:gd name="T98" fmla="*/ 0 w 16"/>
                <a:gd name="T99" fmla="*/ 0 h 264"/>
                <a:gd name="T100" fmla="*/ 0 w 16"/>
                <a:gd name="T101" fmla="*/ 0 h 264"/>
                <a:gd name="T102" fmla="*/ 0 w 16"/>
                <a:gd name="T103" fmla="*/ 0 h 264"/>
                <a:gd name="T104" fmla="*/ 0 w 16"/>
                <a:gd name="T105" fmla="*/ 0 h 264"/>
                <a:gd name="T106" fmla="*/ 0 w 16"/>
                <a:gd name="T107" fmla="*/ 0 h 264"/>
                <a:gd name="T108" fmla="*/ 0 w 16"/>
                <a:gd name="T109" fmla="*/ 0 h 264"/>
                <a:gd name="T110" fmla="*/ 0 w 16"/>
                <a:gd name="T111" fmla="*/ 0 h 264"/>
                <a:gd name="T112" fmla="*/ 0 w 16"/>
                <a:gd name="T113" fmla="*/ 0 h 264"/>
                <a:gd name="T114" fmla="*/ 0 w 16"/>
                <a:gd name="T115" fmla="*/ 0 h 264"/>
                <a:gd name="T116" fmla="*/ 0 w 16"/>
                <a:gd name="T117" fmla="*/ 0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264"/>
                <a:gd name="T179" fmla="*/ 16 w 16"/>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264">
                  <a:moveTo>
                    <a:pt x="0" y="260"/>
                  </a:moveTo>
                  <a:lnTo>
                    <a:pt x="0" y="260"/>
                  </a:lnTo>
                  <a:cubicBezTo>
                    <a:pt x="0" y="258"/>
                    <a:pt x="2" y="256"/>
                    <a:pt x="4" y="256"/>
                  </a:cubicBezTo>
                  <a:cubicBezTo>
                    <a:pt x="6" y="256"/>
                    <a:pt x="8" y="258"/>
                    <a:pt x="8" y="260"/>
                  </a:cubicBezTo>
                  <a:cubicBezTo>
                    <a:pt x="8" y="263"/>
                    <a:pt x="6" y="264"/>
                    <a:pt x="4" y="264"/>
                  </a:cubicBezTo>
                  <a:cubicBezTo>
                    <a:pt x="2" y="264"/>
                    <a:pt x="0" y="263"/>
                    <a:pt x="0" y="260"/>
                  </a:cubicBezTo>
                  <a:close/>
                  <a:moveTo>
                    <a:pt x="1" y="244"/>
                  </a:moveTo>
                  <a:lnTo>
                    <a:pt x="1" y="244"/>
                  </a:lnTo>
                  <a:cubicBezTo>
                    <a:pt x="1" y="242"/>
                    <a:pt x="2" y="240"/>
                    <a:pt x="5" y="240"/>
                  </a:cubicBezTo>
                  <a:cubicBezTo>
                    <a:pt x="7" y="240"/>
                    <a:pt x="9" y="242"/>
                    <a:pt x="9" y="244"/>
                  </a:cubicBezTo>
                  <a:cubicBezTo>
                    <a:pt x="9" y="247"/>
                    <a:pt x="7" y="248"/>
                    <a:pt x="5" y="248"/>
                  </a:cubicBezTo>
                  <a:cubicBezTo>
                    <a:pt x="2" y="248"/>
                    <a:pt x="1" y="247"/>
                    <a:pt x="1" y="244"/>
                  </a:cubicBezTo>
                  <a:close/>
                  <a:moveTo>
                    <a:pt x="1" y="228"/>
                  </a:moveTo>
                  <a:lnTo>
                    <a:pt x="1" y="228"/>
                  </a:lnTo>
                  <a:cubicBezTo>
                    <a:pt x="1" y="226"/>
                    <a:pt x="3" y="224"/>
                    <a:pt x="5" y="224"/>
                  </a:cubicBezTo>
                  <a:cubicBezTo>
                    <a:pt x="7" y="224"/>
                    <a:pt x="9" y="226"/>
                    <a:pt x="9" y="228"/>
                  </a:cubicBezTo>
                  <a:cubicBezTo>
                    <a:pt x="9" y="231"/>
                    <a:pt x="7" y="232"/>
                    <a:pt x="5" y="232"/>
                  </a:cubicBezTo>
                  <a:cubicBezTo>
                    <a:pt x="3" y="232"/>
                    <a:pt x="1" y="231"/>
                    <a:pt x="1" y="228"/>
                  </a:cubicBezTo>
                  <a:close/>
                  <a:moveTo>
                    <a:pt x="2" y="212"/>
                  </a:moveTo>
                  <a:lnTo>
                    <a:pt x="2" y="212"/>
                  </a:lnTo>
                  <a:cubicBezTo>
                    <a:pt x="2" y="210"/>
                    <a:pt x="3" y="208"/>
                    <a:pt x="6" y="208"/>
                  </a:cubicBezTo>
                  <a:cubicBezTo>
                    <a:pt x="8" y="208"/>
                    <a:pt x="10" y="210"/>
                    <a:pt x="10" y="212"/>
                  </a:cubicBezTo>
                  <a:cubicBezTo>
                    <a:pt x="10" y="215"/>
                    <a:pt x="8" y="216"/>
                    <a:pt x="6" y="216"/>
                  </a:cubicBezTo>
                  <a:cubicBezTo>
                    <a:pt x="3" y="216"/>
                    <a:pt x="2" y="215"/>
                    <a:pt x="2" y="212"/>
                  </a:cubicBezTo>
                  <a:close/>
                  <a:moveTo>
                    <a:pt x="2" y="196"/>
                  </a:moveTo>
                  <a:lnTo>
                    <a:pt x="2" y="196"/>
                  </a:lnTo>
                  <a:cubicBezTo>
                    <a:pt x="2" y="194"/>
                    <a:pt x="4" y="192"/>
                    <a:pt x="6" y="192"/>
                  </a:cubicBezTo>
                  <a:cubicBezTo>
                    <a:pt x="8" y="192"/>
                    <a:pt x="10" y="194"/>
                    <a:pt x="10" y="196"/>
                  </a:cubicBezTo>
                  <a:cubicBezTo>
                    <a:pt x="10" y="199"/>
                    <a:pt x="8" y="200"/>
                    <a:pt x="6" y="200"/>
                  </a:cubicBezTo>
                  <a:cubicBezTo>
                    <a:pt x="4" y="200"/>
                    <a:pt x="2" y="199"/>
                    <a:pt x="2" y="196"/>
                  </a:cubicBezTo>
                  <a:close/>
                  <a:moveTo>
                    <a:pt x="3" y="180"/>
                  </a:moveTo>
                  <a:lnTo>
                    <a:pt x="3" y="180"/>
                  </a:lnTo>
                  <a:cubicBezTo>
                    <a:pt x="3" y="178"/>
                    <a:pt x="5" y="176"/>
                    <a:pt x="7" y="176"/>
                  </a:cubicBezTo>
                  <a:cubicBezTo>
                    <a:pt x="9" y="176"/>
                    <a:pt x="11" y="178"/>
                    <a:pt x="11" y="180"/>
                  </a:cubicBezTo>
                  <a:cubicBezTo>
                    <a:pt x="11" y="183"/>
                    <a:pt x="9" y="184"/>
                    <a:pt x="7" y="184"/>
                  </a:cubicBezTo>
                  <a:cubicBezTo>
                    <a:pt x="5" y="184"/>
                    <a:pt x="3" y="183"/>
                    <a:pt x="3" y="180"/>
                  </a:cubicBezTo>
                  <a:close/>
                  <a:moveTo>
                    <a:pt x="3" y="164"/>
                  </a:moveTo>
                  <a:lnTo>
                    <a:pt x="3" y="164"/>
                  </a:lnTo>
                  <a:cubicBezTo>
                    <a:pt x="3" y="162"/>
                    <a:pt x="5" y="160"/>
                    <a:pt x="7" y="160"/>
                  </a:cubicBezTo>
                  <a:cubicBezTo>
                    <a:pt x="9" y="160"/>
                    <a:pt x="11" y="162"/>
                    <a:pt x="11" y="164"/>
                  </a:cubicBezTo>
                  <a:cubicBezTo>
                    <a:pt x="11" y="167"/>
                    <a:pt x="9" y="168"/>
                    <a:pt x="7" y="168"/>
                  </a:cubicBezTo>
                  <a:cubicBezTo>
                    <a:pt x="5" y="168"/>
                    <a:pt x="3" y="167"/>
                    <a:pt x="3" y="164"/>
                  </a:cubicBezTo>
                  <a:close/>
                  <a:moveTo>
                    <a:pt x="4" y="148"/>
                  </a:moveTo>
                  <a:lnTo>
                    <a:pt x="4" y="148"/>
                  </a:lnTo>
                  <a:cubicBezTo>
                    <a:pt x="4" y="146"/>
                    <a:pt x="6" y="144"/>
                    <a:pt x="8" y="144"/>
                  </a:cubicBezTo>
                  <a:cubicBezTo>
                    <a:pt x="10" y="144"/>
                    <a:pt x="12" y="146"/>
                    <a:pt x="12" y="148"/>
                  </a:cubicBezTo>
                  <a:cubicBezTo>
                    <a:pt x="12" y="151"/>
                    <a:pt x="10" y="152"/>
                    <a:pt x="8" y="152"/>
                  </a:cubicBezTo>
                  <a:cubicBezTo>
                    <a:pt x="6" y="152"/>
                    <a:pt x="4" y="151"/>
                    <a:pt x="4" y="148"/>
                  </a:cubicBezTo>
                  <a:close/>
                  <a:moveTo>
                    <a:pt x="4" y="132"/>
                  </a:moveTo>
                  <a:lnTo>
                    <a:pt x="4" y="132"/>
                  </a:lnTo>
                  <a:cubicBezTo>
                    <a:pt x="4" y="130"/>
                    <a:pt x="6" y="128"/>
                    <a:pt x="8" y="128"/>
                  </a:cubicBezTo>
                  <a:cubicBezTo>
                    <a:pt x="10" y="128"/>
                    <a:pt x="12" y="130"/>
                    <a:pt x="12" y="132"/>
                  </a:cubicBezTo>
                  <a:cubicBezTo>
                    <a:pt x="12" y="135"/>
                    <a:pt x="10" y="136"/>
                    <a:pt x="8" y="136"/>
                  </a:cubicBezTo>
                  <a:cubicBezTo>
                    <a:pt x="6" y="136"/>
                    <a:pt x="4" y="135"/>
                    <a:pt x="4" y="132"/>
                  </a:cubicBezTo>
                  <a:close/>
                  <a:moveTo>
                    <a:pt x="5" y="116"/>
                  </a:moveTo>
                  <a:lnTo>
                    <a:pt x="5" y="116"/>
                  </a:lnTo>
                  <a:cubicBezTo>
                    <a:pt x="5" y="114"/>
                    <a:pt x="7" y="112"/>
                    <a:pt x="9" y="112"/>
                  </a:cubicBezTo>
                  <a:cubicBezTo>
                    <a:pt x="11" y="112"/>
                    <a:pt x="13" y="114"/>
                    <a:pt x="13" y="116"/>
                  </a:cubicBezTo>
                  <a:cubicBezTo>
                    <a:pt x="13" y="119"/>
                    <a:pt x="11" y="120"/>
                    <a:pt x="9" y="120"/>
                  </a:cubicBezTo>
                  <a:cubicBezTo>
                    <a:pt x="7" y="120"/>
                    <a:pt x="5" y="119"/>
                    <a:pt x="5" y="116"/>
                  </a:cubicBezTo>
                  <a:close/>
                  <a:moveTo>
                    <a:pt x="5" y="100"/>
                  </a:moveTo>
                  <a:lnTo>
                    <a:pt x="5" y="100"/>
                  </a:lnTo>
                  <a:cubicBezTo>
                    <a:pt x="5" y="98"/>
                    <a:pt x="7" y="96"/>
                    <a:pt x="9" y="96"/>
                  </a:cubicBezTo>
                  <a:cubicBezTo>
                    <a:pt x="12" y="96"/>
                    <a:pt x="13" y="98"/>
                    <a:pt x="13" y="100"/>
                  </a:cubicBezTo>
                  <a:cubicBezTo>
                    <a:pt x="13" y="103"/>
                    <a:pt x="12" y="104"/>
                    <a:pt x="9" y="104"/>
                  </a:cubicBezTo>
                  <a:cubicBezTo>
                    <a:pt x="7" y="104"/>
                    <a:pt x="5" y="103"/>
                    <a:pt x="5" y="100"/>
                  </a:cubicBezTo>
                  <a:close/>
                  <a:moveTo>
                    <a:pt x="6" y="84"/>
                  </a:moveTo>
                  <a:lnTo>
                    <a:pt x="6" y="84"/>
                  </a:lnTo>
                  <a:cubicBezTo>
                    <a:pt x="6" y="82"/>
                    <a:pt x="8" y="80"/>
                    <a:pt x="10" y="80"/>
                  </a:cubicBezTo>
                  <a:cubicBezTo>
                    <a:pt x="12" y="80"/>
                    <a:pt x="14" y="82"/>
                    <a:pt x="14" y="84"/>
                  </a:cubicBezTo>
                  <a:cubicBezTo>
                    <a:pt x="14" y="87"/>
                    <a:pt x="12" y="88"/>
                    <a:pt x="10" y="88"/>
                  </a:cubicBezTo>
                  <a:cubicBezTo>
                    <a:pt x="8" y="88"/>
                    <a:pt x="6" y="87"/>
                    <a:pt x="6" y="84"/>
                  </a:cubicBezTo>
                  <a:close/>
                  <a:moveTo>
                    <a:pt x="6" y="68"/>
                  </a:moveTo>
                  <a:lnTo>
                    <a:pt x="6" y="68"/>
                  </a:lnTo>
                  <a:cubicBezTo>
                    <a:pt x="6" y="66"/>
                    <a:pt x="8" y="64"/>
                    <a:pt x="10" y="64"/>
                  </a:cubicBezTo>
                  <a:cubicBezTo>
                    <a:pt x="13" y="64"/>
                    <a:pt x="14" y="66"/>
                    <a:pt x="14" y="68"/>
                  </a:cubicBezTo>
                  <a:cubicBezTo>
                    <a:pt x="14" y="71"/>
                    <a:pt x="13" y="72"/>
                    <a:pt x="10" y="72"/>
                  </a:cubicBezTo>
                  <a:cubicBezTo>
                    <a:pt x="8" y="72"/>
                    <a:pt x="6" y="71"/>
                    <a:pt x="6" y="68"/>
                  </a:cubicBezTo>
                  <a:close/>
                  <a:moveTo>
                    <a:pt x="7" y="52"/>
                  </a:moveTo>
                  <a:lnTo>
                    <a:pt x="7" y="52"/>
                  </a:lnTo>
                  <a:cubicBezTo>
                    <a:pt x="7" y="50"/>
                    <a:pt x="9" y="48"/>
                    <a:pt x="11" y="48"/>
                  </a:cubicBezTo>
                  <a:cubicBezTo>
                    <a:pt x="13" y="48"/>
                    <a:pt x="15" y="50"/>
                    <a:pt x="15" y="52"/>
                  </a:cubicBezTo>
                  <a:cubicBezTo>
                    <a:pt x="15" y="55"/>
                    <a:pt x="13" y="56"/>
                    <a:pt x="11" y="56"/>
                  </a:cubicBezTo>
                  <a:cubicBezTo>
                    <a:pt x="9" y="56"/>
                    <a:pt x="7" y="55"/>
                    <a:pt x="7" y="52"/>
                  </a:cubicBezTo>
                  <a:close/>
                  <a:moveTo>
                    <a:pt x="7" y="36"/>
                  </a:moveTo>
                  <a:lnTo>
                    <a:pt x="7" y="36"/>
                  </a:lnTo>
                  <a:cubicBezTo>
                    <a:pt x="7" y="34"/>
                    <a:pt x="9" y="32"/>
                    <a:pt x="11" y="32"/>
                  </a:cubicBezTo>
                  <a:cubicBezTo>
                    <a:pt x="14" y="32"/>
                    <a:pt x="15" y="34"/>
                    <a:pt x="15" y="36"/>
                  </a:cubicBezTo>
                  <a:cubicBezTo>
                    <a:pt x="15" y="39"/>
                    <a:pt x="14" y="40"/>
                    <a:pt x="11" y="40"/>
                  </a:cubicBezTo>
                  <a:cubicBezTo>
                    <a:pt x="9" y="40"/>
                    <a:pt x="7" y="39"/>
                    <a:pt x="7" y="36"/>
                  </a:cubicBezTo>
                  <a:close/>
                  <a:moveTo>
                    <a:pt x="8" y="20"/>
                  </a:moveTo>
                  <a:lnTo>
                    <a:pt x="8" y="20"/>
                  </a:lnTo>
                  <a:cubicBezTo>
                    <a:pt x="8" y="18"/>
                    <a:pt x="10" y="16"/>
                    <a:pt x="12" y="16"/>
                  </a:cubicBezTo>
                  <a:cubicBezTo>
                    <a:pt x="14" y="16"/>
                    <a:pt x="16" y="18"/>
                    <a:pt x="16" y="20"/>
                  </a:cubicBezTo>
                  <a:cubicBezTo>
                    <a:pt x="16" y="23"/>
                    <a:pt x="14" y="24"/>
                    <a:pt x="12" y="24"/>
                  </a:cubicBezTo>
                  <a:cubicBezTo>
                    <a:pt x="10" y="24"/>
                    <a:pt x="8" y="23"/>
                    <a:pt x="8" y="20"/>
                  </a:cubicBezTo>
                  <a:close/>
                  <a:moveTo>
                    <a:pt x="8" y="4"/>
                  </a:moveTo>
                  <a:lnTo>
                    <a:pt x="8" y="4"/>
                  </a:lnTo>
                  <a:cubicBezTo>
                    <a:pt x="8" y="2"/>
                    <a:pt x="10" y="0"/>
                    <a:pt x="12" y="0"/>
                  </a:cubicBezTo>
                  <a:cubicBezTo>
                    <a:pt x="15" y="0"/>
                    <a:pt x="16" y="2"/>
                    <a:pt x="16" y="4"/>
                  </a:cubicBezTo>
                  <a:cubicBezTo>
                    <a:pt x="16" y="7"/>
                    <a:pt x="15"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69" name="Freeform 934"/>
            <p:cNvSpPr>
              <a:spLocks noEditPoints="1"/>
            </p:cNvSpPr>
            <p:nvPr/>
          </p:nvSpPr>
          <p:spPr bwMode="auto">
            <a:xfrm>
              <a:off x="2366" y="2195"/>
              <a:ext cx="2" cy="6"/>
            </a:xfrm>
            <a:custGeom>
              <a:avLst/>
              <a:gdLst>
                <a:gd name="T0" fmla="*/ 0 w 16"/>
                <a:gd name="T1" fmla="*/ 0 h 39"/>
                <a:gd name="T2" fmla="*/ 0 w 16"/>
                <a:gd name="T3" fmla="*/ 0 h 39"/>
                <a:gd name="T4" fmla="*/ 0 w 16"/>
                <a:gd name="T5" fmla="*/ 0 h 39"/>
                <a:gd name="T6" fmla="*/ 0 w 16"/>
                <a:gd name="T7" fmla="*/ 0 h 39"/>
                <a:gd name="T8" fmla="*/ 0 w 16"/>
                <a:gd name="T9" fmla="*/ 0 h 39"/>
                <a:gd name="T10" fmla="*/ 0 w 16"/>
                <a:gd name="T11" fmla="*/ 0 h 39"/>
                <a:gd name="T12" fmla="*/ 0 w 16"/>
                <a:gd name="T13" fmla="*/ 0 h 39"/>
                <a:gd name="T14" fmla="*/ 0 w 16"/>
                <a:gd name="T15" fmla="*/ 0 h 39"/>
                <a:gd name="T16" fmla="*/ 0 w 16"/>
                <a:gd name="T17" fmla="*/ 0 h 39"/>
                <a:gd name="T18" fmla="*/ 0 w 16"/>
                <a:gd name="T19" fmla="*/ 0 h 39"/>
                <a:gd name="T20" fmla="*/ 0 w 16"/>
                <a:gd name="T21" fmla="*/ 0 h 39"/>
                <a:gd name="T22" fmla="*/ 0 w 16"/>
                <a:gd name="T23" fmla="*/ 0 h 39"/>
                <a:gd name="T24" fmla="*/ 0 w 16"/>
                <a:gd name="T25" fmla="*/ 0 h 39"/>
                <a:gd name="T26" fmla="*/ 0 w 16"/>
                <a:gd name="T27" fmla="*/ 0 h 39"/>
                <a:gd name="T28" fmla="*/ 0 w 16"/>
                <a:gd name="T29" fmla="*/ 0 h 39"/>
                <a:gd name="T30" fmla="*/ 0 w 16"/>
                <a:gd name="T31" fmla="*/ 0 h 39"/>
                <a:gd name="T32" fmla="*/ 0 w 16"/>
                <a:gd name="T33" fmla="*/ 0 h 39"/>
                <a:gd name="T34" fmla="*/ 0 w 16"/>
                <a:gd name="T35" fmla="*/ 0 h 39"/>
                <a:gd name="T36" fmla="*/ 0 w 16"/>
                <a:gd name="T37" fmla="*/ 0 h 39"/>
                <a:gd name="T38" fmla="*/ 0 w 16"/>
                <a:gd name="T39" fmla="*/ 0 h 39"/>
                <a:gd name="T40" fmla="*/ 0 w 16"/>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39"/>
                <a:gd name="T65" fmla="*/ 16 w 1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39">
                  <a:moveTo>
                    <a:pt x="0" y="35"/>
                  </a:moveTo>
                  <a:lnTo>
                    <a:pt x="0" y="35"/>
                  </a:lnTo>
                  <a:cubicBezTo>
                    <a:pt x="0" y="33"/>
                    <a:pt x="2" y="31"/>
                    <a:pt x="4" y="31"/>
                  </a:cubicBezTo>
                  <a:cubicBezTo>
                    <a:pt x="7" y="31"/>
                    <a:pt x="8" y="33"/>
                    <a:pt x="8" y="35"/>
                  </a:cubicBezTo>
                  <a:cubicBezTo>
                    <a:pt x="8" y="38"/>
                    <a:pt x="7" y="39"/>
                    <a:pt x="4" y="39"/>
                  </a:cubicBezTo>
                  <a:cubicBezTo>
                    <a:pt x="2" y="39"/>
                    <a:pt x="0" y="38"/>
                    <a:pt x="0" y="35"/>
                  </a:cubicBezTo>
                  <a:close/>
                  <a:moveTo>
                    <a:pt x="4" y="20"/>
                  </a:moveTo>
                  <a:lnTo>
                    <a:pt x="4" y="20"/>
                  </a:lnTo>
                  <a:cubicBezTo>
                    <a:pt x="4" y="18"/>
                    <a:pt x="6" y="16"/>
                    <a:pt x="8" y="16"/>
                  </a:cubicBezTo>
                  <a:cubicBezTo>
                    <a:pt x="11" y="16"/>
                    <a:pt x="12" y="18"/>
                    <a:pt x="12" y="20"/>
                  </a:cubicBezTo>
                  <a:cubicBezTo>
                    <a:pt x="12" y="22"/>
                    <a:pt x="11" y="24"/>
                    <a:pt x="8" y="24"/>
                  </a:cubicBezTo>
                  <a:cubicBezTo>
                    <a:pt x="6" y="24"/>
                    <a:pt x="4" y="22"/>
                    <a:pt x="4" y="20"/>
                  </a:cubicBezTo>
                  <a:close/>
                  <a:moveTo>
                    <a:pt x="8" y="4"/>
                  </a:moveTo>
                  <a:lnTo>
                    <a:pt x="8" y="4"/>
                  </a:lnTo>
                  <a:cubicBezTo>
                    <a:pt x="8" y="2"/>
                    <a:pt x="10" y="0"/>
                    <a:pt x="12" y="0"/>
                  </a:cubicBezTo>
                  <a:cubicBezTo>
                    <a:pt x="14" y="0"/>
                    <a:pt x="16" y="2"/>
                    <a:pt x="16" y="4"/>
                  </a:cubicBezTo>
                  <a:cubicBezTo>
                    <a:pt x="16" y="7"/>
                    <a:pt x="14" y="8"/>
                    <a:pt x="12" y="8"/>
                  </a:cubicBezTo>
                  <a:cubicBezTo>
                    <a:pt x="10" y="8"/>
                    <a:pt x="8" y="7"/>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70" name="Freeform 935"/>
            <p:cNvSpPr>
              <a:spLocks noEditPoints="1"/>
            </p:cNvSpPr>
            <p:nvPr/>
          </p:nvSpPr>
          <p:spPr bwMode="auto">
            <a:xfrm>
              <a:off x="2742" y="2133"/>
              <a:ext cx="3" cy="21"/>
            </a:xfrm>
            <a:custGeom>
              <a:avLst/>
              <a:gdLst>
                <a:gd name="T0" fmla="*/ 0 w 15"/>
                <a:gd name="T1" fmla="*/ 0 h 136"/>
                <a:gd name="T2" fmla="*/ 0 w 15"/>
                <a:gd name="T3" fmla="*/ 0 h 136"/>
                <a:gd name="T4" fmla="*/ 0 w 15"/>
                <a:gd name="T5" fmla="*/ 0 h 136"/>
                <a:gd name="T6" fmla="*/ 0 w 15"/>
                <a:gd name="T7" fmla="*/ 0 h 136"/>
                <a:gd name="T8" fmla="*/ 0 w 15"/>
                <a:gd name="T9" fmla="*/ 0 h 136"/>
                <a:gd name="T10" fmla="*/ 0 w 15"/>
                <a:gd name="T11" fmla="*/ 0 h 136"/>
                <a:gd name="T12" fmla="*/ 0 w 15"/>
                <a:gd name="T13" fmla="*/ 0 h 136"/>
                <a:gd name="T14" fmla="*/ 0 w 15"/>
                <a:gd name="T15" fmla="*/ 0 h 136"/>
                <a:gd name="T16" fmla="*/ 0 w 15"/>
                <a:gd name="T17" fmla="*/ 0 h 136"/>
                <a:gd name="T18" fmla="*/ 0 w 15"/>
                <a:gd name="T19" fmla="*/ 0 h 136"/>
                <a:gd name="T20" fmla="*/ 0 w 15"/>
                <a:gd name="T21" fmla="*/ 0 h 136"/>
                <a:gd name="T22" fmla="*/ 0 w 15"/>
                <a:gd name="T23" fmla="*/ 0 h 136"/>
                <a:gd name="T24" fmla="*/ 0 w 15"/>
                <a:gd name="T25" fmla="*/ 0 h 136"/>
                <a:gd name="T26" fmla="*/ 0 w 15"/>
                <a:gd name="T27" fmla="*/ 0 h 136"/>
                <a:gd name="T28" fmla="*/ 0 w 15"/>
                <a:gd name="T29" fmla="*/ 0 h 136"/>
                <a:gd name="T30" fmla="*/ 0 w 15"/>
                <a:gd name="T31" fmla="*/ 0 h 136"/>
                <a:gd name="T32" fmla="*/ 0 w 15"/>
                <a:gd name="T33" fmla="*/ 0 h 136"/>
                <a:gd name="T34" fmla="*/ 0 w 15"/>
                <a:gd name="T35" fmla="*/ 0 h 136"/>
                <a:gd name="T36" fmla="*/ 0 w 15"/>
                <a:gd name="T37" fmla="*/ 0 h 136"/>
                <a:gd name="T38" fmla="*/ 0 w 15"/>
                <a:gd name="T39" fmla="*/ 0 h 136"/>
                <a:gd name="T40" fmla="*/ 0 w 15"/>
                <a:gd name="T41" fmla="*/ 0 h 136"/>
                <a:gd name="T42" fmla="*/ 0 w 15"/>
                <a:gd name="T43" fmla="*/ 0 h 136"/>
                <a:gd name="T44" fmla="*/ 0 w 15"/>
                <a:gd name="T45" fmla="*/ 0 h 136"/>
                <a:gd name="T46" fmla="*/ 0 w 15"/>
                <a:gd name="T47" fmla="*/ 0 h 136"/>
                <a:gd name="T48" fmla="*/ 0 w 15"/>
                <a:gd name="T49" fmla="*/ 0 h 136"/>
                <a:gd name="T50" fmla="*/ 0 w 15"/>
                <a:gd name="T51" fmla="*/ 0 h 136"/>
                <a:gd name="T52" fmla="*/ 0 w 15"/>
                <a:gd name="T53" fmla="*/ 0 h 136"/>
                <a:gd name="T54" fmla="*/ 0 w 15"/>
                <a:gd name="T55" fmla="*/ 0 h 136"/>
                <a:gd name="T56" fmla="*/ 0 w 15"/>
                <a:gd name="T57" fmla="*/ 0 h 136"/>
                <a:gd name="T58" fmla="*/ 0 w 15"/>
                <a:gd name="T59" fmla="*/ 0 h 136"/>
                <a:gd name="T60" fmla="*/ 0 w 15"/>
                <a:gd name="T61" fmla="*/ 0 h 136"/>
                <a:gd name="T62" fmla="*/ 0 w 15"/>
                <a:gd name="T63" fmla="*/ 0 h 136"/>
                <a:gd name="T64" fmla="*/ 0 w 15"/>
                <a:gd name="T65" fmla="*/ 0 h 136"/>
                <a:gd name="T66" fmla="*/ 0 w 15"/>
                <a:gd name="T67" fmla="*/ 0 h 136"/>
                <a:gd name="T68" fmla="*/ 0 w 15"/>
                <a:gd name="T69" fmla="*/ 0 h 136"/>
                <a:gd name="T70" fmla="*/ 0 w 15"/>
                <a:gd name="T71" fmla="*/ 0 h 136"/>
                <a:gd name="T72" fmla="*/ 0 w 15"/>
                <a:gd name="T73" fmla="*/ 0 h 136"/>
                <a:gd name="T74" fmla="*/ 0 w 15"/>
                <a:gd name="T75" fmla="*/ 0 h 136"/>
                <a:gd name="T76" fmla="*/ 0 w 15"/>
                <a:gd name="T77" fmla="*/ 0 h 136"/>
                <a:gd name="T78" fmla="*/ 0 w 15"/>
                <a:gd name="T79" fmla="*/ 0 h 136"/>
                <a:gd name="T80" fmla="*/ 0 w 15"/>
                <a:gd name="T81" fmla="*/ 0 h 136"/>
                <a:gd name="T82" fmla="*/ 0 w 15"/>
                <a:gd name="T83" fmla="*/ 0 h 136"/>
                <a:gd name="T84" fmla="*/ 0 w 15"/>
                <a:gd name="T85" fmla="*/ 0 h 136"/>
                <a:gd name="T86" fmla="*/ 0 w 15"/>
                <a:gd name="T87" fmla="*/ 0 h 136"/>
                <a:gd name="T88" fmla="*/ 0 w 15"/>
                <a:gd name="T89" fmla="*/ 0 h 136"/>
                <a:gd name="T90" fmla="*/ 0 w 15"/>
                <a:gd name="T91" fmla="*/ 0 h 136"/>
                <a:gd name="T92" fmla="*/ 0 w 15"/>
                <a:gd name="T93" fmla="*/ 0 h 136"/>
                <a:gd name="T94" fmla="*/ 0 w 15"/>
                <a:gd name="T95" fmla="*/ 0 h 136"/>
                <a:gd name="T96" fmla="*/ 0 w 15"/>
                <a:gd name="T97" fmla="*/ 0 h 136"/>
                <a:gd name="T98" fmla="*/ 0 w 15"/>
                <a:gd name="T99" fmla="*/ 0 h 136"/>
                <a:gd name="T100" fmla="*/ 0 w 15"/>
                <a:gd name="T101" fmla="*/ 0 h 136"/>
                <a:gd name="T102" fmla="*/ 0 w 15"/>
                <a:gd name="T103" fmla="*/ 0 h 136"/>
                <a:gd name="T104" fmla="*/ 0 w 15"/>
                <a:gd name="T105" fmla="*/ 0 h 136"/>
                <a:gd name="T106" fmla="*/ 0 w 15"/>
                <a:gd name="T107" fmla="*/ 0 h 136"/>
                <a:gd name="T108" fmla="*/ 0 w 15"/>
                <a:gd name="T109" fmla="*/ 0 h 136"/>
                <a:gd name="T110" fmla="*/ 0 w 15"/>
                <a:gd name="T111" fmla="*/ 0 h 136"/>
                <a:gd name="T112" fmla="*/ 0 w 15"/>
                <a:gd name="T113" fmla="*/ 0 h 136"/>
                <a:gd name="T114" fmla="*/ 0 w 15"/>
                <a:gd name="T115" fmla="*/ 0 h 136"/>
                <a:gd name="T116" fmla="*/ 0 w 15"/>
                <a:gd name="T117" fmla="*/ 0 h 136"/>
                <a:gd name="T118" fmla="*/ 0 w 15"/>
                <a:gd name="T119" fmla="*/ 0 h 136"/>
                <a:gd name="T120" fmla="*/ 0 w 15"/>
                <a:gd name="T121" fmla="*/ 0 h 136"/>
                <a:gd name="T122" fmla="*/ 0 w 15"/>
                <a:gd name="T123" fmla="*/ 0 h 136"/>
                <a:gd name="T124" fmla="*/ 0 w 15"/>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
                <a:gd name="T190" fmla="*/ 0 h 136"/>
                <a:gd name="T191" fmla="*/ 15 w 15"/>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 h="136">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8" y="40"/>
                    <a:pt x="6" y="40"/>
                  </a:cubicBezTo>
                  <a:cubicBezTo>
                    <a:pt x="3" y="40"/>
                    <a:pt x="2" y="38"/>
                    <a:pt x="2" y="36"/>
                  </a:cubicBezTo>
                  <a:cubicBezTo>
                    <a:pt x="2" y="34"/>
                    <a:pt x="3" y="32"/>
                    <a:pt x="6" y="32"/>
                  </a:cubicBezTo>
                  <a:cubicBezTo>
                    <a:pt x="8" y="32"/>
                    <a:pt x="10" y="34"/>
                    <a:pt x="10" y="36"/>
                  </a:cubicBezTo>
                  <a:close/>
                  <a:moveTo>
                    <a:pt x="11" y="52"/>
                  </a:moveTo>
                  <a:lnTo>
                    <a:pt x="11" y="52"/>
                  </a:lnTo>
                  <a:cubicBezTo>
                    <a:pt x="11" y="54"/>
                    <a:pt x="9" y="56"/>
                    <a:pt x="7" y="56"/>
                  </a:cubicBezTo>
                  <a:cubicBezTo>
                    <a:pt x="4" y="56"/>
                    <a:pt x="3" y="54"/>
                    <a:pt x="3" y="52"/>
                  </a:cubicBezTo>
                  <a:cubicBezTo>
                    <a:pt x="3" y="50"/>
                    <a:pt x="4" y="48"/>
                    <a:pt x="7" y="48"/>
                  </a:cubicBezTo>
                  <a:cubicBezTo>
                    <a:pt x="9" y="48"/>
                    <a:pt x="11" y="50"/>
                    <a:pt x="11" y="52"/>
                  </a:cubicBezTo>
                  <a:close/>
                  <a:moveTo>
                    <a:pt x="12" y="68"/>
                  </a:moveTo>
                  <a:lnTo>
                    <a:pt x="12" y="68"/>
                  </a:lnTo>
                  <a:cubicBezTo>
                    <a:pt x="12" y="70"/>
                    <a:pt x="10" y="72"/>
                    <a:pt x="8" y="72"/>
                  </a:cubicBezTo>
                  <a:cubicBezTo>
                    <a:pt x="5" y="72"/>
                    <a:pt x="4" y="70"/>
                    <a:pt x="4" y="68"/>
                  </a:cubicBezTo>
                  <a:cubicBezTo>
                    <a:pt x="4" y="66"/>
                    <a:pt x="5" y="64"/>
                    <a:pt x="8" y="64"/>
                  </a:cubicBezTo>
                  <a:cubicBezTo>
                    <a:pt x="10" y="64"/>
                    <a:pt x="12" y="66"/>
                    <a:pt x="12" y="68"/>
                  </a:cubicBezTo>
                  <a:close/>
                  <a:moveTo>
                    <a:pt x="13" y="84"/>
                  </a:moveTo>
                  <a:lnTo>
                    <a:pt x="13" y="84"/>
                  </a:lnTo>
                  <a:cubicBezTo>
                    <a:pt x="13" y="86"/>
                    <a:pt x="11" y="88"/>
                    <a:pt x="9" y="88"/>
                  </a:cubicBezTo>
                  <a:cubicBezTo>
                    <a:pt x="6" y="88"/>
                    <a:pt x="4" y="86"/>
                    <a:pt x="4" y="84"/>
                  </a:cubicBezTo>
                  <a:cubicBezTo>
                    <a:pt x="4" y="82"/>
                    <a:pt x="6" y="80"/>
                    <a:pt x="9" y="80"/>
                  </a:cubicBezTo>
                  <a:cubicBezTo>
                    <a:pt x="11" y="80"/>
                    <a:pt x="13" y="82"/>
                    <a:pt x="13" y="84"/>
                  </a:cubicBezTo>
                  <a:close/>
                  <a:moveTo>
                    <a:pt x="13" y="100"/>
                  </a:moveTo>
                  <a:lnTo>
                    <a:pt x="13" y="100"/>
                  </a:lnTo>
                  <a:cubicBezTo>
                    <a:pt x="13" y="102"/>
                    <a:pt x="12" y="104"/>
                    <a:pt x="9" y="104"/>
                  </a:cubicBezTo>
                  <a:cubicBezTo>
                    <a:pt x="7" y="104"/>
                    <a:pt x="5" y="102"/>
                    <a:pt x="5" y="100"/>
                  </a:cubicBezTo>
                  <a:cubicBezTo>
                    <a:pt x="5" y="98"/>
                    <a:pt x="7" y="96"/>
                    <a:pt x="9" y="96"/>
                  </a:cubicBezTo>
                  <a:cubicBezTo>
                    <a:pt x="12" y="96"/>
                    <a:pt x="13" y="98"/>
                    <a:pt x="13" y="100"/>
                  </a:cubicBezTo>
                  <a:close/>
                  <a:moveTo>
                    <a:pt x="14" y="116"/>
                  </a:moveTo>
                  <a:lnTo>
                    <a:pt x="14" y="116"/>
                  </a:lnTo>
                  <a:cubicBezTo>
                    <a:pt x="14" y="118"/>
                    <a:pt x="13" y="120"/>
                    <a:pt x="10" y="120"/>
                  </a:cubicBezTo>
                  <a:cubicBezTo>
                    <a:pt x="8" y="120"/>
                    <a:pt x="6" y="118"/>
                    <a:pt x="6" y="116"/>
                  </a:cubicBezTo>
                  <a:cubicBezTo>
                    <a:pt x="6" y="114"/>
                    <a:pt x="8" y="112"/>
                    <a:pt x="10" y="112"/>
                  </a:cubicBezTo>
                  <a:cubicBezTo>
                    <a:pt x="13" y="112"/>
                    <a:pt x="14" y="114"/>
                    <a:pt x="14" y="116"/>
                  </a:cubicBezTo>
                  <a:close/>
                  <a:moveTo>
                    <a:pt x="15" y="132"/>
                  </a:moveTo>
                  <a:lnTo>
                    <a:pt x="15" y="132"/>
                  </a:lnTo>
                  <a:cubicBezTo>
                    <a:pt x="15" y="134"/>
                    <a:pt x="14" y="136"/>
                    <a:pt x="11" y="136"/>
                  </a:cubicBezTo>
                  <a:cubicBezTo>
                    <a:pt x="9" y="136"/>
                    <a:pt x="7" y="134"/>
                    <a:pt x="7" y="132"/>
                  </a:cubicBezTo>
                  <a:cubicBezTo>
                    <a:pt x="7" y="130"/>
                    <a:pt x="9" y="128"/>
                    <a:pt x="11" y="128"/>
                  </a:cubicBezTo>
                  <a:cubicBezTo>
                    <a:pt x="14" y="128"/>
                    <a:pt x="15" y="130"/>
                    <a:pt x="15" y="132"/>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71" name="Freeform 936"/>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172" name="Freeform 937"/>
            <p:cNvSpPr>
              <a:spLocks noEditPoints="1"/>
            </p:cNvSpPr>
            <p:nvPr/>
          </p:nvSpPr>
          <p:spPr bwMode="auto">
            <a:xfrm>
              <a:off x="963" y="2913"/>
              <a:ext cx="2" cy="36"/>
            </a:xfrm>
            <a:custGeom>
              <a:avLst/>
              <a:gdLst>
                <a:gd name="T0" fmla="*/ 0 w 16"/>
                <a:gd name="T1" fmla="*/ 0 h 232"/>
                <a:gd name="T2" fmla="*/ 0 w 16"/>
                <a:gd name="T3" fmla="*/ 0 h 232"/>
                <a:gd name="T4" fmla="*/ 0 w 16"/>
                <a:gd name="T5" fmla="*/ 0 h 232"/>
                <a:gd name="T6" fmla="*/ 0 w 16"/>
                <a:gd name="T7" fmla="*/ 0 h 232"/>
                <a:gd name="T8" fmla="*/ 0 w 16"/>
                <a:gd name="T9" fmla="*/ 0 h 232"/>
                <a:gd name="T10" fmla="*/ 0 w 16"/>
                <a:gd name="T11" fmla="*/ 0 h 232"/>
                <a:gd name="T12" fmla="*/ 0 w 16"/>
                <a:gd name="T13" fmla="*/ 0 h 232"/>
                <a:gd name="T14" fmla="*/ 0 w 16"/>
                <a:gd name="T15" fmla="*/ 0 h 232"/>
                <a:gd name="T16" fmla="*/ 0 w 16"/>
                <a:gd name="T17" fmla="*/ 0 h 232"/>
                <a:gd name="T18" fmla="*/ 0 w 16"/>
                <a:gd name="T19" fmla="*/ 0 h 232"/>
                <a:gd name="T20" fmla="*/ 0 w 16"/>
                <a:gd name="T21" fmla="*/ 0 h 232"/>
                <a:gd name="T22" fmla="*/ 0 w 16"/>
                <a:gd name="T23" fmla="*/ 0 h 232"/>
                <a:gd name="T24" fmla="*/ 0 w 16"/>
                <a:gd name="T25" fmla="*/ 0 h 232"/>
                <a:gd name="T26" fmla="*/ 0 w 16"/>
                <a:gd name="T27" fmla="*/ 0 h 232"/>
                <a:gd name="T28" fmla="*/ 0 w 16"/>
                <a:gd name="T29" fmla="*/ 0 h 232"/>
                <a:gd name="T30" fmla="*/ 0 w 16"/>
                <a:gd name="T31" fmla="*/ 0 h 232"/>
                <a:gd name="T32" fmla="*/ 0 w 16"/>
                <a:gd name="T33" fmla="*/ 0 h 232"/>
                <a:gd name="T34" fmla="*/ 0 w 16"/>
                <a:gd name="T35" fmla="*/ 0 h 232"/>
                <a:gd name="T36" fmla="*/ 0 w 16"/>
                <a:gd name="T37" fmla="*/ 0 h 232"/>
                <a:gd name="T38" fmla="*/ 0 w 16"/>
                <a:gd name="T39" fmla="*/ 0 h 232"/>
                <a:gd name="T40" fmla="*/ 0 w 16"/>
                <a:gd name="T41" fmla="*/ 0 h 232"/>
                <a:gd name="T42" fmla="*/ 0 w 16"/>
                <a:gd name="T43" fmla="*/ 0 h 232"/>
                <a:gd name="T44" fmla="*/ 0 w 16"/>
                <a:gd name="T45" fmla="*/ 0 h 232"/>
                <a:gd name="T46" fmla="*/ 0 w 16"/>
                <a:gd name="T47" fmla="*/ 0 h 232"/>
                <a:gd name="T48" fmla="*/ 0 w 16"/>
                <a:gd name="T49" fmla="*/ 0 h 232"/>
                <a:gd name="T50" fmla="*/ 0 w 16"/>
                <a:gd name="T51" fmla="*/ 0 h 232"/>
                <a:gd name="T52" fmla="*/ 0 w 16"/>
                <a:gd name="T53" fmla="*/ 0 h 232"/>
                <a:gd name="T54" fmla="*/ 0 w 16"/>
                <a:gd name="T55" fmla="*/ 0 h 232"/>
                <a:gd name="T56" fmla="*/ 0 w 16"/>
                <a:gd name="T57" fmla="*/ 0 h 232"/>
                <a:gd name="T58" fmla="*/ 0 w 16"/>
                <a:gd name="T59" fmla="*/ 0 h 232"/>
                <a:gd name="T60" fmla="*/ 0 w 16"/>
                <a:gd name="T61" fmla="*/ 0 h 232"/>
                <a:gd name="T62" fmla="*/ 0 w 16"/>
                <a:gd name="T63" fmla="*/ 0 h 232"/>
                <a:gd name="T64" fmla="*/ 0 w 16"/>
                <a:gd name="T65" fmla="*/ 0 h 232"/>
                <a:gd name="T66" fmla="*/ 0 w 16"/>
                <a:gd name="T67" fmla="*/ 0 h 232"/>
                <a:gd name="T68" fmla="*/ 0 w 16"/>
                <a:gd name="T69" fmla="*/ 0 h 232"/>
                <a:gd name="T70" fmla="*/ 0 w 16"/>
                <a:gd name="T71" fmla="*/ 0 h 232"/>
                <a:gd name="T72" fmla="*/ 0 w 16"/>
                <a:gd name="T73" fmla="*/ 0 h 232"/>
                <a:gd name="T74" fmla="*/ 0 w 16"/>
                <a:gd name="T75" fmla="*/ 0 h 232"/>
                <a:gd name="T76" fmla="*/ 0 w 16"/>
                <a:gd name="T77" fmla="*/ 0 h 232"/>
                <a:gd name="T78" fmla="*/ 0 w 16"/>
                <a:gd name="T79" fmla="*/ 0 h 232"/>
                <a:gd name="T80" fmla="*/ 0 w 16"/>
                <a:gd name="T81" fmla="*/ 0 h 232"/>
                <a:gd name="T82" fmla="*/ 0 w 16"/>
                <a:gd name="T83" fmla="*/ 0 h 232"/>
                <a:gd name="T84" fmla="*/ 0 w 16"/>
                <a:gd name="T85" fmla="*/ 0 h 232"/>
                <a:gd name="T86" fmla="*/ 0 w 16"/>
                <a:gd name="T87" fmla="*/ 0 h 232"/>
                <a:gd name="T88" fmla="*/ 0 w 16"/>
                <a:gd name="T89" fmla="*/ 0 h 232"/>
                <a:gd name="T90" fmla="*/ 0 w 16"/>
                <a:gd name="T91" fmla="*/ 0 h 232"/>
                <a:gd name="T92" fmla="*/ 0 w 16"/>
                <a:gd name="T93" fmla="*/ 0 h 232"/>
                <a:gd name="T94" fmla="*/ 0 w 16"/>
                <a:gd name="T95" fmla="*/ 0 h 232"/>
                <a:gd name="T96" fmla="*/ 0 w 16"/>
                <a:gd name="T97" fmla="*/ 0 h 232"/>
                <a:gd name="T98" fmla="*/ 0 w 16"/>
                <a:gd name="T99" fmla="*/ 0 h 232"/>
                <a:gd name="T100" fmla="*/ 0 w 16"/>
                <a:gd name="T101" fmla="*/ 0 h 232"/>
                <a:gd name="T102" fmla="*/ 0 w 16"/>
                <a:gd name="T103" fmla="*/ 0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
                <a:gd name="T157" fmla="*/ 0 h 232"/>
                <a:gd name="T158" fmla="*/ 16 w 16"/>
                <a:gd name="T159" fmla="*/ 232 h 2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 h="23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9" y="36"/>
                  </a:moveTo>
                  <a:lnTo>
                    <a:pt x="9" y="36"/>
                  </a:lnTo>
                  <a:cubicBezTo>
                    <a:pt x="9" y="38"/>
                    <a:pt x="8" y="40"/>
                    <a:pt x="5" y="40"/>
                  </a:cubicBezTo>
                  <a:cubicBezTo>
                    <a:pt x="3" y="40"/>
                    <a:pt x="1" y="38"/>
                    <a:pt x="1" y="36"/>
                  </a:cubicBezTo>
                  <a:cubicBezTo>
                    <a:pt x="1" y="34"/>
                    <a:pt x="3" y="32"/>
                    <a:pt x="5" y="32"/>
                  </a:cubicBezTo>
                  <a:cubicBezTo>
                    <a:pt x="8"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2" y="100"/>
                  </a:moveTo>
                  <a:lnTo>
                    <a:pt x="12" y="100"/>
                  </a:lnTo>
                  <a:cubicBezTo>
                    <a:pt x="12" y="102"/>
                    <a:pt x="10" y="104"/>
                    <a:pt x="8" y="104"/>
                  </a:cubicBezTo>
                  <a:cubicBezTo>
                    <a:pt x="5" y="104"/>
                    <a:pt x="4" y="102"/>
                    <a:pt x="4" y="100"/>
                  </a:cubicBezTo>
                  <a:cubicBezTo>
                    <a:pt x="4" y="98"/>
                    <a:pt x="5" y="96"/>
                    <a:pt x="8" y="96"/>
                  </a:cubicBezTo>
                  <a:cubicBezTo>
                    <a:pt x="10" y="96"/>
                    <a:pt x="12" y="98"/>
                    <a:pt x="12" y="100"/>
                  </a:cubicBezTo>
                  <a:close/>
                  <a:moveTo>
                    <a:pt x="12" y="116"/>
                  </a:moveTo>
                  <a:lnTo>
                    <a:pt x="12" y="116"/>
                  </a:lnTo>
                  <a:cubicBezTo>
                    <a:pt x="12" y="118"/>
                    <a:pt x="10" y="120"/>
                    <a:pt x="8" y="120"/>
                  </a:cubicBezTo>
                  <a:cubicBezTo>
                    <a:pt x="6" y="120"/>
                    <a:pt x="4" y="118"/>
                    <a:pt x="4" y="116"/>
                  </a:cubicBezTo>
                  <a:cubicBezTo>
                    <a:pt x="4" y="114"/>
                    <a:pt x="6" y="112"/>
                    <a:pt x="8" y="112"/>
                  </a:cubicBezTo>
                  <a:cubicBezTo>
                    <a:pt x="10" y="112"/>
                    <a:pt x="12" y="114"/>
                    <a:pt x="12" y="116"/>
                  </a:cubicBezTo>
                  <a:close/>
                  <a:moveTo>
                    <a:pt x="13" y="132"/>
                  </a:moveTo>
                  <a:lnTo>
                    <a:pt x="13" y="132"/>
                  </a:lnTo>
                  <a:cubicBezTo>
                    <a:pt x="13" y="134"/>
                    <a:pt x="11" y="136"/>
                    <a:pt x="9" y="136"/>
                  </a:cubicBezTo>
                  <a:cubicBezTo>
                    <a:pt x="7" y="136"/>
                    <a:pt x="5" y="134"/>
                    <a:pt x="5" y="132"/>
                  </a:cubicBezTo>
                  <a:cubicBezTo>
                    <a:pt x="5" y="130"/>
                    <a:pt x="7" y="128"/>
                    <a:pt x="9" y="128"/>
                  </a:cubicBezTo>
                  <a:cubicBezTo>
                    <a:pt x="11" y="128"/>
                    <a:pt x="13" y="130"/>
                    <a:pt x="13" y="132"/>
                  </a:cubicBezTo>
                  <a:close/>
                  <a:moveTo>
                    <a:pt x="13" y="148"/>
                  </a:moveTo>
                  <a:lnTo>
                    <a:pt x="13" y="148"/>
                  </a:lnTo>
                  <a:cubicBezTo>
                    <a:pt x="13" y="150"/>
                    <a:pt x="12" y="152"/>
                    <a:pt x="9" y="152"/>
                  </a:cubicBezTo>
                  <a:cubicBezTo>
                    <a:pt x="7" y="152"/>
                    <a:pt x="5" y="150"/>
                    <a:pt x="5" y="148"/>
                  </a:cubicBezTo>
                  <a:cubicBezTo>
                    <a:pt x="5" y="146"/>
                    <a:pt x="7" y="144"/>
                    <a:pt x="9" y="144"/>
                  </a:cubicBezTo>
                  <a:cubicBezTo>
                    <a:pt x="12" y="144"/>
                    <a:pt x="13" y="146"/>
                    <a:pt x="13" y="148"/>
                  </a:cubicBezTo>
                  <a:close/>
                  <a:moveTo>
                    <a:pt x="14" y="164"/>
                  </a:moveTo>
                  <a:lnTo>
                    <a:pt x="14" y="164"/>
                  </a:lnTo>
                  <a:cubicBezTo>
                    <a:pt x="14" y="166"/>
                    <a:pt x="12" y="168"/>
                    <a:pt x="10" y="168"/>
                  </a:cubicBezTo>
                  <a:cubicBezTo>
                    <a:pt x="8" y="168"/>
                    <a:pt x="6" y="166"/>
                    <a:pt x="6" y="164"/>
                  </a:cubicBezTo>
                  <a:cubicBezTo>
                    <a:pt x="6" y="162"/>
                    <a:pt x="8" y="160"/>
                    <a:pt x="10" y="160"/>
                  </a:cubicBezTo>
                  <a:cubicBezTo>
                    <a:pt x="12" y="160"/>
                    <a:pt x="14" y="162"/>
                    <a:pt x="14" y="164"/>
                  </a:cubicBezTo>
                  <a:close/>
                  <a:moveTo>
                    <a:pt x="15" y="180"/>
                  </a:moveTo>
                  <a:lnTo>
                    <a:pt x="15" y="180"/>
                  </a:lnTo>
                  <a:cubicBezTo>
                    <a:pt x="15" y="182"/>
                    <a:pt x="13" y="184"/>
                    <a:pt x="11" y="184"/>
                  </a:cubicBezTo>
                  <a:cubicBezTo>
                    <a:pt x="8" y="184"/>
                    <a:pt x="7" y="182"/>
                    <a:pt x="7" y="180"/>
                  </a:cubicBezTo>
                  <a:cubicBezTo>
                    <a:pt x="7" y="178"/>
                    <a:pt x="8" y="176"/>
                    <a:pt x="11" y="176"/>
                  </a:cubicBezTo>
                  <a:cubicBezTo>
                    <a:pt x="13" y="176"/>
                    <a:pt x="15" y="178"/>
                    <a:pt x="15" y="180"/>
                  </a:cubicBezTo>
                  <a:close/>
                  <a:moveTo>
                    <a:pt x="15" y="196"/>
                  </a:moveTo>
                  <a:lnTo>
                    <a:pt x="15" y="196"/>
                  </a:lnTo>
                  <a:cubicBezTo>
                    <a:pt x="15" y="198"/>
                    <a:pt x="13" y="200"/>
                    <a:pt x="11" y="200"/>
                  </a:cubicBezTo>
                  <a:cubicBezTo>
                    <a:pt x="9" y="200"/>
                    <a:pt x="7" y="198"/>
                    <a:pt x="7" y="196"/>
                  </a:cubicBezTo>
                  <a:cubicBezTo>
                    <a:pt x="7" y="194"/>
                    <a:pt x="9" y="192"/>
                    <a:pt x="11" y="192"/>
                  </a:cubicBezTo>
                  <a:cubicBezTo>
                    <a:pt x="13" y="192"/>
                    <a:pt x="15" y="194"/>
                    <a:pt x="15" y="196"/>
                  </a:cubicBezTo>
                  <a:close/>
                  <a:moveTo>
                    <a:pt x="16" y="212"/>
                  </a:moveTo>
                  <a:lnTo>
                    <a:pt x="16" y="212"/>
                  </a:lnTo>
                  <a:cubicBezTo>
                    <a:pt x="16" y="214"/>
                    <a:pt x="14" y="216"/>
                    <a:pt x="12" y="216"/>
                  </a:cubicBezTo>
                  <a:cubicBezTo>
                    <a:pt x="10" y="216"/>
                    <a:pt x="8" y="214"/>
                    <a:pt x="8" y="212"/>
                  </a:cubicBezTo>
                  <a:cubicBezTo>
                    <a:pt x="8" y="210"/>
                    <a:pt x="10" y="208"/>
                    <a:pt x="12" y="208"/>
                  </a:cubicBezTo>
                  <a:cubicBezTo>
                    <a:pt x="14" y="208"/>
                    <a:pt x="16" y="210"/>
                    <a:pt x="16" y="212"/>
                  </a:cubicBezTo>
                  <a:close/>
                  <a:moveTo>
                    <a:pt x="16" y="228"/>
                  </a:moveTo>
                  <a:lnTo>
                    <a:pt x="16" y="228"/>
                  </a:lnTo>
                  <a:cubicBezTo>
                    <a:pt x="16" y="230"/>
                    <a:pt x="15" y="232"/>
                    <a:pt x="12" y="232"/>
                  </a:cubicBezTo>
                  <a:cubicBezTo>
                    <a:pt x="10" y="232"/>
                    <a:pt x="8" y="230"/>
                    <a:pt x="8" y="228"/>
                  </a:cubicBezTo>
                  <a:cubicBezTo>
                    <a:pt x="8" y="226"/>
                    <a:pt x="10" y="224"/>
                    <a:pt x="12" y="224"/>
                  </a:cubicBezTo>
                  <a:cubicBezTo>
                    <a:pt x="15" y="224"/>
                    <a:pt x="16" y="226"/>
                    <a:pt x="16" y="22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73" name="Freeform 938"/>
            <p:cNvSpPr>
              <a:spLocks noEditPoints="1"/>
            </p:cNvSpPr>
            <p:nvPr/>
          </p:nvSpPr>
          <p:spPr bwMode="auto">
            <a:xfrm>
              <a:off x="1231" y="2680"/>
              <a:ext cx="2" cy="21"/>
            </a:xfrm>
            <a:custGeom>
              <a:avLst/>
              <a:gdLst>
                <a:gd name="T0" fmla="*/ 0 w 15"/>
                <a:gd name="T1" fmla="*/ 0 h 136"/>
                <a:gd name="T2" fmla="*/ 0 w 15"/>
                <a:gd name="T3" fmla="*/ 0 h 136"/>
                <a:gd name="T4" fmla="*/ 0 w 15"/>
                <a:gd name="T5" fmla="*/ 0 h 136"/>
                <a:gd name="T6" fmla="*/ 0 w 15"/>
                <a:gd name="T7" fmla="*/ 0 h 136"/>
                <a:gd name="T8" fmla="*/ 0 w 15"/>
                <a:gd name="T9" fmla="*/ 0 h 136"/>
                <a:gd name="T10" fmla="*/ 0 w 15"/>
                <a:gd name="T11" fmla="*/ 0 h 136"/>
                <a:gd name="T12" fmla="*/ 0 w 15"/>
                <a:gd name="T13" fmla="*/ 0 h 136"/>
                <a:gd name="T14" fmla="*/ 0 w 15"/>
                <a:gd name="T15" fmla="*/ 0 h 136"/>
                <a:gd name="T16" fmla="*/ 0 w 15"/>
                <a:gd name="T17" fmla="*/ 0 h 136"/>
                <a:gd name="T18" fmla="*/ 0 w 15"/>
                <a:gd name="T19" fmla="*/ 0 h 136"/>
                <a:gd name="T20" fmla="*/ 0 w 15"/>
                <a:gd name="T21" fmla="*/ 0 h 136"/>
                <a:gd name="T22" fmla="*/ 0 w 15"/>
                <a:gd name="T23" fmla="*/ 0 h 136"/>
                <a:gd name="T24" fmla="*/ 0 w 15"/>
                <a:gd name="T25" fmla="*/ 0 h 136"/>
                <a:gd name="T26" fmla="*/ 0 w 15"/>
                <a:gd name="T27" fmla="*/ 0 h 136"/>
                <a:gd name="T28" fmla="*/ 0 w 15"/>
                <a:gd name="T29" fmla="*/ 0 h 136"/>
                <a:gd name="T30" fmla="*/ 0 w 15"/>
                <a:gd name="T31" fmla="*/ 0 h 136"/>
                <a:gd name="T32" fmla="*/ 0 w 15"/>
                <a:gd name="T33" fmla="*/ 0 h 136"/>
                <a:gd name="T34" fmla="*/ 0 w 15"/>
                <a:gd name="T35" fmla="*/ 0 h 136"/>
                <a:gd name="T36" fmla="*/ 0 w 15"/>
                <a:gd name="T37" fmla="*/ 0 h 136"/>
                <a:gd name="T38" fmla="*/ 0 w 15"/>
                <a:gd name="T39" fmla="*/ 0 h 136"/>
                <a:gd name="T40" fmla="*/ 0 w 15"/>
                <a:gd name="T41" fmla="*/ 0 h 136"/>
                <a:gd name="T42" fmla="*/ 0 w 15"/>
                <a:gd name="T43" fmla="*/ 0 h 136"/>
                <a:gd name="T44" fmla="*/ 0 w 15"/>
                <a:gd name="T45" fmla="*/ 0 h 136"/>
                <a:gd name="T46" fmla="*/ 0 w 15"/>
                <a:gd name="T47" fmla="*/ 0 h 136"/>
                <a:gd name="T48" fmla="*/ 0 w 15"/>
                <a:gd name="T49" fmla="*/ 0 h 136"/>
                <a:gd name="T50" fmla="*/ 0 w 15"/>
                <a:gd name="T51" fmla="*/ 0 h 136"/>
                <a:gd name="T52" fmla="*/ 0 w 15"/>
                <a:gd name="T53" fmla="*/ 0 h 136"/>
                <a:gd name="T54" fmla="*/ 0 w 15"/>
                <a:gd name="T55" fmla="*/ 0 h 136"/>
                <a:gd name="T56" fmla="*/ 0 w 15"/>
                <a:gd name="T57" fmla="*/ 0 h 136"/>
                <a:gd name="T58" fmla="*/ 0 w 15"/>
                <a:gd name="T59" fmla="*/ 0 h 136"/>
                <a:gd name="T60" fmla="*/ 0 w 15"/>
                <a:gd name="T61" fmla="*/ 0 h 136"/>
                <a:gd name="T62" fmla="*/ 0 w 15"/>
                <a:gd name="T63" fmla="*/ 0 h 136"/>
                <a:gd name="T64" fmla="*/ 0 w 15"/>
                <a:gd name="T65" fmla="*/ 0 h 136"/>
                <a:gd name="T66" fmla="*/ 0 w 15"/>
                <a:gd name="T67" fmla="*/ 0 h 136"/>
                <a:gd name="T68" fmla="*/ 0 w 15"/>
                <a:gd name="T69" fmla="*/ 0 h 136"/>
                <a:gd name="T70" fmla="*/ 0 w 15"/>
                <a:gd name="T71" fmla="*/ 0 h 136"/>
                <a:gd name="T72" fmla="*/ 0 w 15"/>
                <a:gd name="T73" fmla="*/ 0 h 136"/>
                <a:gd name="T74" fmla="*/ 0 w 15"/>
                <a:gd name="T75" fmla="*/ 0 h 136"/>
                <a:gd name="T76" fmla="*/ 0 w 15"/>
                <a:gd name="T77" fmla="*/ 0 h 136"/>
                <a:gd name="T78" fmla="*/ 0 w 15"/>
                <a:gd name="T79" fmla="*/ 0 h 136"/>
                <a:gd name="T80" fmla="*/ 0 w 15"/>
                <a:gd name="T81" fmla="*/ 0 h 136"/>
                <a:gd name="T82" fmla="*/ 0 w 15"/>
                <a:gd name="T83" fmla="*/ 0 h 136"/>
                <a:gd name="T84" fmla="*/ 0 w 15"/>
                <a:gd name="T85" fmla="*/ 0 h 136"/>
                <a:gd name="T86" fmla="*/ 0 w 15"/>
                <a:gd name="T87" fmla="*/ 0 h 136"/>
                <a:gd name="T88" fmla="*/ 0 w 15"/>
                <a:gd name="T89" fmla="*/ 0 h 136"/>
                <a:gd name="T90" fmla="*/ 0 w 15"/>
                <a:gd name="T91" fmla="*/ 0 h 136"/>
                <a:gd name="T92" fmla="*/ 0 w 15"/>
                <a:gd name="T93" fmla="*/ 0 h 136"/>
                <a:gd name="T94" fmla="*/ 0 w 15"/>
                <a:gd name="T95" fmla="*/ 0 h 136"/>
                <a:gd name="T96" fmla="*/ 0 w 15"/>
                <a:gd name="T97" fmla="*/ 0 h 136"/>
                <a:gd name="T98" fmla="*/ 0 w 15"/>
                <a:gd name="T99" fmla="*/ 0 h 136"/>
                <a:gd name="T100" fmla="*/ 0 w 15"/>
                <a:gd name="T101" fmla="*/ 0 h 136"/>
                <a:gd name="T102" fmla="*/ 0 w 15"/>
                <a:gd name="T103" fmla="*/ 0 h 136"/>
                <a:gd name="T104" fmla="*/ 0 w 15"/>
                <a:gd name="T105" fmla="*/ 0 h 136"/>
                <a:gd name="T106" fmla="*/ 0 w 15"/>
                <a:gd name="T107" fmla="*/ 0 h 136"/>
                <a:gd name="T108" fmla="*/ 0 w 15"/>
                <a:gd name="T109" fmla="*/ 0 h 136"/>
                <a:gd name="T110" fmla="*/ 0 w 15"/>
                <a:gd name="T111" fmla="*/ 0 h 136"/>
                <a:gd name="T112" fmla="*/ 0 w 15"/>
                <a:gd name="T113" fmla="*/ 0 h 136"/>
                <a:gd name="T114" fmla="*/ 0 w 15"/>
                <a:gd name="T115" fmla="*/ 0 h 136"/>
                <a:gd name="T116" fmla="*/ 0 w 15"/>
                <a:gd name="T117" fmla="*/ 0 h 136"/>
                <a:gd name="T118" fmla="*/ 0 w 15"/>
                <a:gd name="T119" fmla="*/ 0 h 136"/>
                <a:gd name="T120" fmla="*/ 0 w 15"/>
                <a:gd name="T121" fmla="*/ 0 h 136"/>
                <a:gd name="T122" fmla="*/ 0 w 15"/>
                <a:gd name="T123" fmla="*/ 0 h 136"/>
                <a:gd name="T124" fmla="*/ 0 w 15"/>
                <a:gd name="T125" fmla="*/ 0 h 1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
                <a:gd name="T190" fmla="*/ 0 h 136"/>
                <a:gd name="T191" fmla="*/ 15 w 15"/>
                <a:gd name="T192" fmla="*/ 136 h 1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 h="136">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3" y="40"/>
                    <a:pt x="2" y="39"/>
                    <a:pt x="2" y="36"/>
                  </a:cubicBezTo>
                  <a:cubicBezTo>
                    <a:pt x="2" y="34"/>
                    <a:pt x="3" y="32"/>
                    <a:pt x="6" y="32"/>
                  </a:cubicBezTo>
                  <a:cubicBezTo>
                    <a:pt x="8" y="32"/>
                    <a:pt x="10" y="34"/>
                    <a:pt x="10" y="36"/>
                  </a:cubicBezTo>
                  <a:close/>
                  <a:moveTo>
                    <a:pt x="11" y="52"/>
                  </a:moveTo>
                  <a:lnTo>
                    <a:pt x="11" y="52"/>
                  </a:lnTo>
                  <a:cubicBezTo>
                    <a:pt x="11" y="55"/>
                    <a:pt x="9" y="56"/>
                    <a:pt x="7" y="56"/>
                  </a:cubicBezTo>
                  <a:cubicBezTo>
                    <a:pt x="4" y="56"/>
                    <a:pt x="3" y="55"/>
                    <a:pt x="3" y="52"/>
                  </a:cubicBezTo>
                  <a:cubicBezTo>
                    <a:pt x="3" y="50"/>
                    <a:pt x="4" y="48"/>
                    <a:pt x="7" y="48"/>
                  </a:cubicBezTo>
                  <a:cubicBezTo>
                    <a:pt x="9" y="48"/>
                    <a:pt x="11" y="50"/>
                    <a:pt x="11" y="52"/>
                  </a:cubicBezTo>
                  <a:close/>
                  <a:moveTo>
                    <a:pt x="12" y="68"/>
                  </a:moveTo>
                  <a:lnTo>
                    <a:pt x="12" y="68"/>
                  </a:lnTo>
                  <a:cubicBezTo>
                    <a:pt x="12" y="71"/>
                    <a:pt x="10" y="72"/>
                    <a:pt x="8" y="72"/>
                  </a:cubicBezTo>
                  <a:cubicBezTo>
                    <a:pt x="5" y="72"/>
                    <a:pt x="4" y="71"/>
                    <a:pt x="4" y="68"/>
                  </a:cubicBezTo>
                  <a:cubicBezTo>
                    <a:pt x="4" y="66"/>
                    <a:pt x="5" y="64"/>
                    <a:pt x="8" y="64"/>
                  </a:cubicBezTo>
                  <a:cubicBezTo>
                    <a:pt x="10" y="64"/>
                    <a:pt x="12" y="66"/>
                    <a:pt x="12" y="68"/>
                  </a:cubicBezTo>
                  <a:close/>
                  <a:moveTo>
                    <a:pt x="12" y="84"/>
                  </a:moveTo>
                  <a:lnTo>
                    <a:pt x="12" y="84"/>
                  </a:lnTo>
                  <a:cubicBezTo>
                    <a:pt x="12" y="87"/>
                    <a:pt x="11" y="88"/>
                    <a:pt x="8" y="88"/>
                  </a:cubicBezTo>
                  <a:cubicBezTo>
                    <a:pt x="6" y="88"/>
                    <a:pt x="4" y="87"/>
                    <a:pt x="4" y="84"/>
                  </a:cubicBezTo>
                  <a:cubicBezTo>
                    <a:pt x="4" y="82"/>
                    <a:pt x="6" y="80"/>
                    <a:pt x="8" y="80"/>
                  </a:cubicBezTo>
                  <a:cubicBezTo>
                    <a:pt x="11" y="80"/>
                    <a:pt x="12" y="82"/>
                    <a:pt x="12" y="84"/>
                  </a:cubicBezTo>
                  <a:close/>
                  <a:moveTo>
                    <a:pt x="13" y="100"/>
                  </a:moveTo>
                  <a:lnTo>
                    <a:pt x="13" y="100"/>
                  </a:lnTo>
                  <a:cubicBezTo>
                    <a:pt x="13" y="103"/>
                    <a:pt x="12" y="104"/>
                    <a:pt x="9" y="104"/>
                  </a:cubicBezTo>
                  <a:cubicBezTo>
                    <a:pt x="7" y="104"/>
                    <a:pt x="5" y="103"/>
                    <a:pt x="5" y="100"/>
                  </a:cubicBezTo>
                  <a:cubicBezTo>
                    <a:pt x="5" y="98"/>
                    <a:pt x="7" y="96"/>
                    <a:pt x="9" y="96"/>
                  </a:cubicBezTo>
                  <a:cubicBezTo>
                    <a:pt x="12" y="96"/>
                    <a:pt x="13" y="98"/>
                    <a:pt x="13" y="100"/>
                  </a:cubicBezTo>
                  <a:close/>
                  <a:moveTo>
                    <a:pt x="14" y="116"/>
                  </a:moveTo>
                  <a:lnTo>
                    <a:pt x="14" y="116"/>
                  </a:lnTo>
                  <a:cubicBezTo>
                    <a:pt x="14" y="119"/>
                    <a:pt x="13" y="120"/>
                    <a:pt x="10" y="120"/>
                  </a:cubicBezTo>
                  <a:cubicBezTo>
                    <a:pt x="8" y="120"/>
                    <a:pt x="6" y="119"/>
                    <a:pt x="6" y="116"/>
                  </a:cubicBezTo>
                  <a:cubicBezTo>
                    <a:pt x="6" y="114"/>
                    <a:pt x="8" y="112"/>
                    <a:pt x="10" y="112"/>
                  </a:cubicBezTo>
                  <a:cubicBezTo>
                    <a:pt x="13" y="112"/>
                    <a:pt x="14" y="114"/>
                    <a:pt x="14" y="116"/>
                  </a:cubicBezTo>
                  <a:close/>
                  <a:moveTo>
                    <a:pt x="15" y="132"/>
                  </a:moveTo>
                  <a:lnTo>
                    <a:pt x="15" y="132"/>
                  </a:lnTo>
                  <a:cubicBezTo>
                    <a:pt x="15" y="135"/>
                    <a:pt x="14" y="136"/>
                    <a:pt x="11" y="136"/>
                  </a:cubicBezTo>
                  <a:cubicBezTo>
                    <a:pt x="9" y="136"/>
                    <a:pt x="7" y="135"/>
                    <a:pt x="7" y="132"/>
                  </a:cubicBezTo>
                  <a:cubicBezTo>
                    <a:pt x="7" y="130"/>
                    <a:pt x="9" y="128"/>
                    <a:pt x="11" y="128"/>
                  </a:cubicBezTo>
                  <a:cubicBezTo>
                    <a:pt x="14" y="128"/>
                    <a:pt x="15" y="130"/>
                    <a:pt x="15" y="132"/>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74" name="Freeform 939"/>
            <p:cNvSpPr>
              <a:spLocks noEditPoints="1"/>
            </p:cNvSpPr>
            <p:nvPr/>
          </p:nvSpPr>
          <p:spPr bwMode="auto">
            <a:xfrm>
              <a:off x="1614" y="2419"/>
              <a:ext cx="2" cy="34"/>
            </a:xfrm>
            <a:custGeom>
              <a:avLst/>
              <a:gdLst>
                <a:gd name="T0" fmla="*/ 0 w 16"/>
                <a:gd name="T1" fmla="*/ 0 h 216"/>
                <a:gd name="T2" fmla="*/ 0 w 16"/>
                <a:gd name="T3" fmla="*/ 0 h 216"/>
                <a:gd name="T4" fmla="*/ 0 w 16"/>
                <a:gd name="T5" fmla="*/ 0 h 216"/>
                <a:gd name="T6" fmla="*/ 0 w 16"/>
                <a:gd name="T7" fmla="*/ 0 h 216"/>
                <a:gd name="T8" fmla="*/ 0 w 16"/>
                <a:gd name="T9" fmla="*/ 0 h 216"/>
                <a:gd name="T10" fmla="*/ 0 w 16"/>
                <a:gd name="T11" fmla="*/ 0 h 216"/>
                <a:gd name="T12" fmla="*/ 0 w 16"/>
                <a:gd name="T13" fmla="*/ 0 h 216"/>
                <a:gd name="T14" fmla="*/ 0 w 16"/>
                <a:gd name="T15" fmla="*/ 0 h 216"/>
                <a:gd name="T16" fmla="*/ 0 w 16"/>
                <a:gd name="T17" fmla="*/ 0 h 216"/>
                <a:gd name="T18" fmla="*/ 0 w 16"/>
                <a:gd name="T19" fmla="*/ 0 h 216"/>
                <a:gd name="T20" fmla="*/ 0 w 16"/>
                <a:gd name="T21" fmla="*/ 0 h 216"/>
                <a:gd name="T22" fmla="*/ 0 w 16"/>
                <a:gd name="T23" fmla="*/ 0 h 216"/>
                <a:gd name="T24" fmla="*/ 0 w 16"/>
                <a:gd name="T25" fmla="*/ 0 h 216"/>
                <a:gd name="T26" fmla="*/ 0 w 16"/>
                <a:gd name="T27" fmla="*/ 0 h 216"/>
                <a:gd name="T28" fmla="*/ 0 w 16"/>
                <a:gd name="T29" fmla="*/ 0 h 216"/>
                <a:gd name="T30" fmla="*/ 0 w 16"/>
                <a:gd name="T31" fmla="*/ 0 h 216"/>
                <a:gd name="T32" fmla="*/ 0 w 16"/>
                <a:gd name="T33" fmla="*/ 0 h 216"/>
                <a:gd name="T34" fmla="*/ 0 w 16"/>
                <a:gd name="T35" fmla="*/ 0 h 216"/>
                <a:gd name="T36" fmla="*/ 0 w 16"/>
                <a:gd name="T37" fmla="*/ 0 h 216"/>
                <a:gd name="T38" fmla="*/ 0 w 16"/>
                <a:gd name="T39" fmla="*/ 0 h 216"/>
                <a:gd name="T40" fmla="*/ 0 w 16"/>
                <a:gd name="T41" fmla="*/ 0 h 216"/>
                <a:gd name="T42" fmla="*/ 0 w 16"/>
                <a:gd name="T43" fmla="*/ 0 h 216"/>
                <a:gd name="T44" fmla="*/ 0 w 16"/>
                <a:gd name="T45" fmla="*/ 0 h 216"/>
                <a:gd name="T46" fmla="*/ 0 w 16"/>
                <a:gd name="T47" fmla="*/ 0 h 216"/>
                <a:gd name="T48" fmla="*/ 0 w 16"/>
                <a:gd name="T49" fmla="*/ 0 h 216"/>
                <a:gd name="T50" fmla="*/ 0 w 16"/>
                <a:gd name="T51" fmla="*/ 0 h 216"/>
                <a:gd name="T52" fmla="*/ 0 w 16"/>
                <a:gd name="T53" fmla="*/ 0 h 216"/>
                <a:gd name="T54" fmla="*/ 0 w 16"/>
                <a:gd name="T55" fmla="*/ 0 h 216"/>
                <a:gd name="T56" fmla="*/ 0 w 16"/>
                <a:gd name="T57" fmla="*/ 0 h 216"/>
                <a:gd name="T58" fmla="*/ 0 w 16"/>
                <a:gd name="T59" fmla="*/ 0 h 216"/>
                <a:gd name="T60" fmla="*/ 0 w 16"/>
                <a:gd name="T61" fmla="*/ 0 h 216"/>
                <a:gd name="T62" fmla="*/ 0 w 16"/>
                <a:gd name="T63" fmla="*/ 0 h 216"/>
                <a:gd name="T64" fmla="*/ 0 w 16"/>
                <a:gd name="T65" fmla="*/ 0 h 216"/>
                <a:gd name="T66" fmla="*/ 0 w 16"/>
                <a:gd name="T67" fmla="*/ 0 h 216"/>
                <a:gd name="T68" fmla="*/ 0 w 16"/>
                <a:gd name="T69" fmla="*/ 0 h 216"/>
                <a:gd name="T70" fmla="*/ 0 w 16"/>
                <a:gd name="T71" fmla="*/ 0 h 216"/>
                <a:gd name="T72" fmla="*/ 0 w 16"/>
                <a:gd name="T73" fmla="*/ 0 h 216"/>
                <a:gd name="T74" fmla="*/ 0 w 16"/>
                <a:gd name="T75" fmla="*/ 0 h 216"/>
                <a:gd name="T76" fmla="*/ 0 w 16"/>
                <a:gd name="T77" fmla="*/ 0 h 216"/>
                <a:gd name="T78" fmla="*/ 0 w 16"/>
                <a:gd name="T79" fmla="*/ 0 h 216"/>
                <a:gd name="T80" fmla="*/ 0 w 16"/>
                <a:gd name="T81" fmla="*/ 0 h 216"/>
                <a:gd name="T82" fmla="*/ 0 w 16"/>
                <a:gd name="T83" fmla="*/ 0 h 216"/>
                <a:gd name="T84" fmla="*/ 0 w 16"/>
                <a:gd name="T85" fmla="*/ 0 h 216"/>
                <a:gd name="T86" fmla="*/ 0 w 16"/>
                <a:gd name="T87" fmla="*/ 0 h 216"/>
                <a:gd name="T88" fmla="*/ 0 w 16"/>
                <a:gd name="T89" fmla="*/ 0 h 216"/>
                <a:gd name="T90" fmla="*/ 0 w 16"/>
                <a:gd name="T91" fmla="*/ 0 h 216"/>
                <a:gd name="T92" fmla="*/ 0 w 16"/>
                <a:gd name="T93" fmla="*/ 0 h 216"/>
                <a:gd name="T94" fmla="*/ 0 w 16"/>
                <a:gd name="T95" fmla="*/ 0 h 216"/>
                <a:gd name="T96" fmla="*/ 0 w 16"/>
                <a:gd name="T97" fmla="*/ 0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16"/>
                <a:gd name="T149" fmla="*/ 16 w 1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16">
                  <a:moveTo>
                    <a:pt x="0" y="212"/>
                  </a:moveTo>
                  <a:lnTo>
                    <a:pt x="0" y="212"/>
                  </a:lnTo>
                  <a:cubicBezTo>
                    <a:pt x="0" y="210"/>
                    <a:pt x="2" y="208"/>
                    <a:pt x="4" y="208"/>
                  </a:cubicBezTo>
                  <a:cubicBezTo>
                    <a:pt x="6" y="208"/>
                    <a:pt x="8" y="210"/>
                    <a:pt x="8" y="212"/>
                  </a:cubicBezTo>
                  <a:cubicBezTo>
                    <a:pt x="8" y="214"/>
                    <a:pt x="6" y="216"/>
                    <a:pt x="4" y="216"/>
                  </a:cubicBezTo>
                  <a:cubicBezTo>
                    <a:pt x="2" y="216"/>
                    <a:pt x="0" y="214"/>
                    <a:pt x="0" y="212"/>
                  </a:cubicBezTo>
                  <a:close/>
                  <a:moveTo>
                    <a:pt x="0" y="196"/>
                  </a:moveTo>
                  <a:lnTo>
                    <a:pt x="0" y="196"/>
                  </a:lnTo>
                  <a:cubicBezTo>
                    <a:pt x="0" y="194"/>
                    <a:pt x="2" y="192"/>
                    <a:pt x="4" y="192"/>
                  </a:cubicBezTo>
                  <a:cubicBezTo>
                    <a:pt x="7" y="192"/>
                    <a:pt x="8" y="194"/>
                    <a:pt x="8" y="196"/>
                  </a:cubicBezTo>
                  <a:cubicBezTo>
                    <a:pt x="8" y="198"/>
                    <a:pt x="7" y="200"/>
                    <a:pt x="4" y="200"/>
                  </a:cubicBezTo>
                  <a:cubicBezTo>
                    <a:pt x="2" y="200"/>
                    <a:pt x="0" y="198"/>
                    <a:pt x="0" y="196"/>
                  </a:cubicBezTo>
                  <a:close/>
                  <a:moveTo>
                    <a:pt x="1" y="180"/>
                  </a:moveTo>
                  <a:lnTo>
                    <a:pt x="1" y="180"/>
                  </a:lnTo>
                  <a:cubicBezTo>
                    <a:pt x="1" y="178"/>
                    <a:pt x="3" y="176"/>
                    <a:pt x="5" y="176"/>
                  </a:cubicBezTo>
                  <a:cubicBezTo>
                    <a:pt x="7" y="176"/>
                    <a:pt x="9" y="178"/>
                    <a:pt x="9" y="180"/>
                  </a:cubicBezTo>
                  <a:cubicBezTo>
                    <a:pt x="9" y="182"/>
                    <a:pt x="7" y="184"/>
                    <a:pt x="5" y="184"/>
                  </a:cubicBezTo>
                  <a:cubicBezTo>
                    <a:pt x="3" y="184"/>
                    <a:pt x="1" y="182"/>
                    <a:pt x="1" y="180"/>
                  </a:cubicBezTo>
                  <a:close/>
                  <a:moveTo>
                    <a:pt x="2" y="164"/>
                  </a:moveTo>
                  <a:lnTo>
                    <a:pt x="2" y="164"/>
                  </a:lnTo>
                  <a:cubicBezTo>
                    <a:pt x="2" y="162"/>
                    <a:pt x="3" y="160"/>
                    <a:pt x="6" y="160"/>
                  </a:cubicBezTo>
                  <a:cubicBezTo>
                    <a:pt x="8" y="160"/>
                    <a:pt x="10" y="162"/>
                    <a:pt x="10" y="164"/>
                  </a:cubicBezTo>
                  <a:cubicBezTo>
                    <a:pt x="10" y="166"/>
                    <a:pt x="8" y="168"/>
                    <a:pt x="6" y="168"/>
                  </a:cubicBezTo>
                  <a:cubicBezTo>
                    <a:pt x="3" y="168"/>
                    <a:pt x="2" y="166"/>
                    <a:pt x="2" y="164"/>
                  </a:cubicBezTo>
                  <a:close/>
                  <a:moveTo>
                    <a:pt x="2" y="148"/>
                  </a:moveTo>
                  <a:lnTo>
                    <a:pt x="2" y="148"/>
                  </a:lnTo>
                  <a:cubicBezTo>
                    <a:pt x="2" y="146"/>
                    <a:pt x="4" y="144"/>
                    <a:pt x="6" y="144"/>
                  </a:cubicBezTo>
                  <a:cubicBezTo>
                    <a:pt x="8" y="144"/>
                    <a:pt x="10" y="146"/>
                    <a:pt x="10" y="148"/>
                  </a:cubicBezTo>
                  <a:cubicBezTo>
                    <a:pt x="10" y="150"/>
                    <a:pt x="8" y="152"/>
                    <a:pt x="6" y="152"/>
                  </a:cubicBezTo>
                  <a:cubicBezTo>
                    <a:pt x="4" y="152"/>
                    <a:pt x="2" y="150"/>
                    <a:pt x="2" y="148"/>
                  </a:cubicBezTo>
                  <a:close/>
                  <a:moveTo>
                    <a:pt x="3" y="132"/>
                  </a:moveTo>
                  <a:lnTo>
                    <a:pt x="3" y="132"/>
                  </a:lnTo>
                  <a:cubicBezTo>
                    <a:pt x="3" y="130"/>
                    <a:pt x="5" y="128"/>
                    <a:pt x="7" y="128"/>
                  </a:cubicBezTo>
                  <a:cubicBezTo>
                    <a:pt x="9" y="128"/>
                    <a:pt x="11" y="130"/>
                    <a:pt x="11" y="132"/>
                  </a:cubicBezTo>
                  <a:cubicBezTo>
                    <a:pt x="11" y="134"/>
                    <a:pt x="9" y="136"/>
                    <a:pt x="7" y="136"/>
                  </a:cubicBezTo>
                  <a:cubicBezTo>
                    <a:pt x="5" y="136"/>
                    <a:pt x="3" y="134"/>
                    <a:pt x="3" y="132"/>
                  </a:cubicBezTo>
                  <a:close/>
                  <a:moveTo>
                    <a:pt x="3" y="116"/>
                  </a:moveTo>
                  <a:lnTo>
                    <a:pt x="3" y="116"/>
                  </a:lnTo>
                  <a:cubicBezTo>
                    <a:pt x="3" y="114"/>
                    <a:pt x="5" y="112"/>
                    <a:pt x="7" y="112"/>
                  </a:cubicBezTo>
                  <a:cubicBezTo>
                    <a:pt x="10" y="112"/>
                    <a:pt x="11" y="114"/>
                    <a:pt x="11" y="116"/>
                  </a:cubicBezTo>
                  <a:cubicBezTo>
                    <a:pt x="11" y="118"/>
                    <a:pt x="10" y="120"/>
                    <a:pt x="7" y="120"/>
                  </a:cubicBezTo>
                  <a:cubicBezTo>
                    <a:pt x="5" y="120"/>
                    <a:pt x="3" y="118"/>
                    <a:pt x="3" y="116"/>
                  </a:cubicBezTo>
                  <a:close/>
                  <a:moveTo>
                    <a:pt x="4" y="100"/>
                  </a:moveTo>
                  <a:lnTo>
                    <a:pt x="4" y="100"/>
                  </a:lnTo>
                  <a:cubicBezTo>
                    <a:pt x="4" y="98"/>
                    <a:pt x="6" y="96"/>
                    <a:pt x="8" y="96"/>
                  </a:cubicBezTo>
                  <a:cubicBezTo>
                    <a:pt x="10" y="96"/>
                    <a:pt x="12" y="98"/>
                    <a:pt x="12" y="100"/>
                  </a:cubicBezTo>
                  <a:cubicBezTo>
                    <a:pt x="12" y="102"/>
                    <a:pt x="10" y="104"/>
                    <a:pt x="8" y="104"/>
                  </a:cubicBezTo>
                  <a:cubicBezTo>
                    <a:pt x="6" y="104"/>
                    <a:pt x="4" y="102"/>
                    <a:pt x="4" y="100"/>
                  </a:cubicBezTo>
                  <a:close/>
                  <a:moveTo>
                    <a:pt x="5" y="84"/>
                  </a:moveTo>
                  <a:lnTo>
                    <a:pt x="5" y="84"/>
                  </a:lnTo>
                  <a:cubicBezTo>
                    <a:pt x="5" y="82"/>
                    <a:pt x="7" y="80"/>
                    <a:pt x="9" y="80"/>
                  </a:cubicBezTo>
                  <a:cubicBezTo>
                    <a:pt x="11" y="80"/>
                    <a:pt x="13" y="82"/>
                    <a:pt x="13" y="84"/>
                  </a:cubicBezTo>
                  <a:cubicBezTo>
                    <a:pt x="13" y="86"/>
                    <a:pt x="11" y="88"/>
                    <a:pt x="9" y="88"/>
                  </a:cubicBezTo>
                  <a:cubicBezTo>
                    <a:pt x="7" y="88"/>
                    <a:pt x="5" y="86"/>
                    <a:pt x="5" y="84"/>
                  </a:cubicBezTo>
                  <a:close/>
                  <a:moveTo>
                    <a:pt x="5" y="68"/>
                  </a:moveTo>
                  <a:lnTo>
                    <a:pt x="5" y="68"/>
                  </a:lnTo>
                  <a:cubicBezTo>
                    <a:pt x="5" y="66"/>
                    <a:pt x="7" y="64"/>
                    <a:pt x="9" y="64"/>
                  </a:cubicBezTo>
                  <a:cubicBezTo>
                    <a:pt x="12" y="64"/>
                    <a:pt x="13" y="66"/>
                    <a:pt x="13" y="68"/>
                  </a:cubicBezTo>
                  <a:cubicBezTo>
                    <a:pt x="13" y="70"/>
                    <a:pt x="12" y="72"/>
                    <a:pt x="9" y="72"/>
                  </a:cubicBezTo>
                  <a:cubicBezTo>
                    <a:pt x="7" y="72"/>
                    <a:pt x="5" y="70"/>
                    <a:pt x="5" y="68"/>
                  </a:cubicBezTo>
                  <a:close/>
                  <a:moveTo>
                    <a:pt x="6" y="52"/>
                  </a:moveTo>
                  <a:lnTo>
                    <a:pt x="6" y="52"/>
                  </a:lnTo>
                  <a:cubicBezTo>
                    <a:pt x="6" y="50"/>
                    <a:pt x="8" y="48"/>
                    <a:pt x="10" y="48"/>
                  </a:cubicBezTo>
                  <a:cubicBezTo>
                    <a:pt x="12" y="48"/>
                    <a:pt x="14" y="50"/>
                    <a:pt x="14" y="52"/>
                  </a:cubicBezTo>
                  <a:cubicBezTo>
                    <a:pt x="14" y="54"/>
                    <a:pt x="12" y="56"/>
                    <a:pt x="10" y="56"/>
                  </a:cubicBezTo>
                  <a:cubicBezTo>
                    <a:pt x="8" y="56"/>
                    <a:pt x="6" y="54"/>
                    <a:pt x="6" y="52"/>
                  </a:cubicBezTo>
                  <a:close/>
                  <a:moveTo>
                    <a:pt x="7" y="36"/>
                  </a:moveTo>
                  <a:lnTo>
                    <a:pt x="7" y="36"/>
                  </a:lnTo>
                  <a:cubicBezTo>
                    <a:pt x="7" y="34"/>
                    <a:pt x="8" y="32"/>
                    <a:pt x="11" y="32"/>
                  </a:cubicBezTo>
                  <a:cubicBezTo>
                    <a:pt x="13" y="32"/>
                    <a:pt x="15" y="34"/>
                    <a:pt x="15" y="36"/>
                  </a:cubicBezTo>
                  <a:cubicBezTo>
                    <a:pt x="15" y="38"/>
                    <a:pt x="13" y="40"/>
                    <a:pt x="11" y="40"/>
                  </a:cubicBezTo>
                  <a:cubicBezTo>
                    <a:pt x="8" y="40"/>
                    <a:pt x="7" y="38"/>
                    <a:pt x="7" y="36"/>
                  </a:cubicBezTo>
                  <a:close/>
                  <a:moveTo>
                    <a:pt x="7" y="20"/>
                  </a:moveTo>
                  <a:lnTo>
                    <a:pt x="7" y="20"/>
                  </a:lnTo>
                  <a:cubicBezTo>
                    <a:pt x="7" y="18"/>
                    <a:pt x="9" y="16"/>
                    <a:pt x="11" y="16"/>
                  </a:cubicBezTo>
                  <a:cubicBezTo>
                    <a:pt x="13" y="16"/>
                    <a:pt x="15" y="18"/>
                    <a:pt x="15" y="20"/>
                  </a:cubicBezTo>
                  <a:cubicBezTo>
                    <a:pt x="15" y="22"/>
                    <a:pt x="13" y="24"/>
                    <a:pt x="11" y="24"/>
                  </a:cubicBezTo>
                  <a:cubicBezTo>
                    <a:pt x="9" y="24"/>
                    <a:pt x="7" y="22"/>
                    <a:pt x="7" y="20"/>
                  </a:cubicBezTo>
                  <a:close/>
                  <a:moveTo>
                    <a:pt x="8" y="4"/>
                  </a:moveTo>
                  <a:lnTo>
                    <a:pt x="8" y="4"/>
                  </a:lnTo>
                  <a:cubicBezTo>
                    <a:pt x="8" y="2"/>
                    <a:pt x="10" y="0"/>
                    <a:pt x="12" y="0"/>
                  </a:cubicBezTo>
                  <a:cubicBezTo>
                    <a:pt x="14" y="0"/>
                    <a:pt x="16" y="2"/>
                    <a:pt x="16" y="4"/>
                  </a:cubicBezTo>
                  <a:cubicBezTo>
                    <a:pt x="16" y="6"/>
                    <a:pt x="14"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75" name="Freeform 940"/>
            <p:cNvSpPr>
              <a:spLocks noEditPoints="1"/>
            </p:cNvSpPr>
            <p:nvPr/>
          </p:nvSpPr>
          <p:spPr bwMode="auto">
            <a:xfrm>
              <a:off x="1990" y="2195"/>
              <a:ext cx="2" cy="104"/>
            </a:xfrm>
            <a:custGeom>
              <a:avLst/>
              <a:gdLst>
                <a:gd name="T0" fmla="*/ 0 w 16"/>
                <a:gd name="T1" fmla="*/ 0 h 664"/>
                <a:gd name="T2" fmla="*/ 0 w 16"/>
                <a:gd name="T3" fmla="*/ 0 h 664"/>
                <a:gd name="T4" fmla="*/ 0 w 16"/>
                <a:gd name="T5" fmla="*/ 0 h 664"/>
                <a:gd name="T6" fmla="*/ 0 w 16"/>
                <a:gd name="T7" fmla="*/ 0 h 664"/>
                <a:gd name="T8" fmla="*/ 0 w 16"/>
                <a:gd name="T9" fmla="*/ 0 h 664"/>
                <a:gd name="T10" fmla="*/ 0 w 16"/>
                <a:gd name="T11" fmla="*/ 0 h 664"/>
                <a:gd name="T12" fmla="*/ 0 w 16"/>
                <a:gd name="T13" fmla="*/ 0 h 664"/>
                <a:gd name="T14" fmla="*/ 0 w 16"/>
                <a:gd name="T15" fmla="*/ 0 h 664"/>
                <a:gd name="T16" fmla="*/ 0 w 16"/>
                <a:gd name="T17" fmla="*/ 0 h 664"/>
                <a:gd name="T18" fmla="*/ 0 w 16"/>
                <a:gd name="T19" fmla="*/ 0 h 664"/>
                <a:gd name="T20" fmla="*/ 0 w 16"/>
                <a:gd name="T21" fmla="*/ 0 h 664"/>
                <a:gd name="T22" fmla="*/ 0 w 16"/>
                <a:gd name="T23" fmla="*/ 0 h 664"/>
                <a:gd name="T24" fmla="*/ 0 w 16"/>
                <a:gd name="T25" fmla="*/ 0 h 664"/>
                <a:gd name="T26" fmla="*/ 0 w 16"/>
                <a:gd name="T27" fmla="*/ 0 h 664"/>
                <a:gd name="T28" fmla="*/ 0 w 16"/>
                <a:gd name="T29" fmla="*/ 0 h 664"/>
                <a:gd name="T30" fmla="*/ 0 w 16"/>
                <a:gd name="T31" fmla="*/ 0 h 664"/>
                <a:gd name="T32" fmla="*/ 0 w 16"/>
                <a:gd name="T33" fmla="*/ 0 h 664"/>
                <a:gd name="T34" fmla="*/ 0 w 16"/>
                <a:gd name="T35" fmla="*/ 0 h 664"/>
                <a:gd name="T36" fmla="*/ 0 w 16"/>
                <a:gd name="T37" fmla="*/ 0 h 664"/>
                <a:gd name="T38" fmla="*/ 0 w 16"/>
                <a:gd name="T39" fmla="*/ 0 h 664"/>
                <a:gd name="T40" fmla="*/ 0 w 16"/>
                <a:gd name="T41" fmla="*/ 0 h 664"/>
                <a:gd name="T42" fmla="*/ 0 w 16"/>
                <a:gd name="T43" fmla="*/ 0 h 664"/>
                <a:gd name="T44" fmla="*/ 0 w 16"/>
                <a:gd name="T45" fmla="*/ 0 h 664"/>
                <a:gd name="T46" fmla="*/ 0 w 16"/>
                <a:gd name="T47" fmla="*/ 0 h 664"/>
                <a:gd name="T48" fmla="*/ 0 w 16"/>
                <a:gd name="T49" fmla="*/ 0 h 664"/>
                <a:gd name="T50" fmla="*/ 0 w 16"/>
                <a:gd name="T51" fmla="*/ 0 h 664"/>
                <a:gd name="T52" fmla="*/ 0 w 16"/>
                <a:gd name="T53" fmla="*/ 0 h 664"/>
                <a:gd name="T54" fmla="*/ 0 w 16"/>
                <a:gd name="T55" fmla="*/ 0 h 664"/>
                <a:gd name="T56" fmla="*/ 0 w 16"/>
                <a:gd name="T57" fmla="*/ 0 h 664"/>
                <a:gd name="T58" fmla="*/ 0 w 16"/>
                <a:gd name="T59" fmla="*/ 0 h 664"/>
                <a:gd name="T60" fmla="*/ 0 w 16"/>
                <a:gd name="T61" fmla="*/ 0 h 664"/>
                <a:gd name="T62" fmla="*/ 0 w 16"/>
                <a:gd name="T63" fmla="*/ 0 h 664"/>
                <a:gd name="T64" fmla="*/ 0 w 16"/>
                <a:gd name="T65" fmla="*/ 0 h 664"/>
                <a:gd name="T66" fmla="*/ 0 w 16"/>
                <a:gd name="T67" fmla="*/ 0 h 664"/>
                <a:gd name="T68" fmla="*/ 0 w 16"/>
                <a:gd name="T69" fmla="*/ 0 h 664"/>
                <a:gd name="T70" fmla="*/ 0 w 16"/>
                <a:gd name="T71" fmla="*/ 0 h 664"/>
                <a:gd name="T72" fmla="*/ 0 w 16"/>
                <a:gd name="T73" fmla="*/ 0 h 664"/>
                <a:gd name="T74" fmla="*/ 0 w 16"/>
                <a:gd name="T75" fmla="*/ 0 h 664"/>
                <a:gd name="T76" fmla="*/ 0 w 16"/>
                <a:gd name="T77" fmla="*/ 0 h 664"/>
                <a:gd name="T78" fmla="*/ 0 w 16"/>
                <a:gd name="T79" fmla="*/ 0 h 664"/>
                <a:gd name="T80" fmla="*/ 0 w 16"/>
                <a:gd name="T81" fmla="*/ 0 h 664"/>
                <a:gd name="T82" fmla="*/ 0 w 16"/>
                <a:gd name="T83" fmla="*/ 0 h 664"/>
                <a:gd name="T84" fmla="*/ 0 w 16"/>
                <a:gd name="T85" fmla="*/ 0 h 664"/>
                <a:gd name="T86" fmla="*/ 0 w 16"/>
                <a:gd name="T87" fmla="*/ 0 h 664"/>
                <a:gd name="T88" fmla="*/ 0 w 16"/>
                <a:gd name="T89" fmla="*/ 0 h 664"/>
                <a:gd name="T90" fmla="*/ 0 w 16"/>
                <a:gd name="T91" fmla="*/ 0 h 664"/>
                <a:gd name="T92" fmla="*/ 0 w 16"/>
                <a:gd name="T93" fmla="*/ 0 h 664"/>
                <a:gd name="T94" fmla="*/ 0 w 16"/>
                <a:gd name="T95" fmla="*/ 0 h 664"/>
                <a:gd name="T96" fmla="*/ 0 w 16"/>
                <a:gd name="T97" fmla="*/ 0 h 664"/>
                <a:gd name="T98" fmla="*/ 0 w 16"/>
                <a:gd name="T99" fmla="*/ 0 h 664"/>
                <a:gd name="T100" fmla="*/ 0 w 16"/>
                <a:gd name="T101" fmla="*/ 0 h 664"/>
                <a:gd name="T102" fmla="*/ 0 w 16"/>
                <a:gd name="T103" fmla="*/ 0 h 664"/>
                <a:gd name="T104" fmla="*/ 0 w 16"/>
                <a:gd name="T105" fmla="*/ 0 h 664"/>
                <a:gd name="T106" fmla="*/ 0 w 16"/>
                <a:gd name="T107" fmla="*/ 0 h 664"/>
                <a:gd name="T108" fmla="*/ 0 w 16"/>
                <a:gd name="T109" fmla="*/ 0 h 664"/>
                <a:gd name="T110" fmla="*/ 0 w 16"/>
                <a:gd name="T111" fmla="*/ 0 h 664"/>
                <a:gd name="T112" fmla="*/ 0 w 16"/>
                <a:gd name="T113" fmla="*/ 0 h 664"/>
                <a:gd name="T114" fmla="*/ 0 w 16"/>
                <a:gd name="T115" fmla="*/ 0 h 6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
                <a:gd name="T175" fmla="*/ 0 h 664"/>
                <a:gd name="T176" fmla="*/ 16 w 16"/>
                <a:gd name="T177" fmla="*/ 664 h 6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 h="664">
                  <a:moveTo>
                    <a:pt x="0" y="660"/>
                  </a:moveTo>
                  <a:lnTo>
                    <a:pt x="0" y="660"/>
                  </a:lnTo>
                  <a:cubicBezTo>
                    <a:pt x="0" y="658"/>
                    <a:pt x="2" y="656"/>
                    <a:pt x="4" y="656"/>
                  </a:cubicBezTo>
                  <a:cubicBezTo>
                    <a:pt x="6" y="656"/>
                    <a:pt x="8" y="658"/>
                    <a:pt x="8" y="660"/>
                  </a:cubicBezTo>
                  <a:cubicBezTo>
                    <a:pt x="8" y="663"/>
                    <a:pt x="6" y="664"/>
                    <a:pt x="4" y="664"/>
                  </a:cubicBezTo>
                  <a:cubicBezTo>
                    <a:pt x="2" y="664"/>
                    <a:pt x="0" y="663"/>
                    <a:pt x="0" y="660"/>
                  </a:cubicBezTo>
                  <a:close/>
                  <a:moveTo>
                    <a:pt x="0" y="644"/>
                  </a:moveTo>
                  <a:lnTo>
                    <a:pt x="0" y="644"/>
                  </a:lnTo>
                  <a:cubicBezTo>
                    <a:pt x="0" y="642"/>
                    <a:pt x="2" y="640"/>
                    <a:pt x="4" y="640"/>
                  </a:cubicBezTo>
                  <a:cubicBezTo>
                    <a:pt x="7" y="640"/>
                    <a:pt x="8" y="642"/>
                    <a:pt x="8" y="644"/>
                  </a:cubicBezTo>
                  <a:cubicBezTo>
                    <a:pt x="8" y="647"/>
                    <a:pt x="7" y="648"/>
                    <a:pt x="4" y="648"/>
                  </a:cubicBezTo>
                  <a:cubicBezTo>
                    <a:pt x="2" y="648"/>
                    <a:pt x="0" y="647"/>
                    <a:pt x="0" y="644"/>
                  </a:cubicBezTo>
                  <a:close/>
                  <a:moveTo>
                    <a:pt x="1" y="628"/>
                  </a:moveTo>
                  <a:lnTo>
                    <a:pt x="1" y="628"/>
                  </a:lnTo>
                  <a:cubicBezTo>
                    <a:pt x="1" y="626"/>
                    <a:pt x="2" y="624"/>
                    <a:pt x="5" y="624"/>
                  </a:cubicBezTo>
                  <a:cubicBezTo>
                    <a:pt x="7" y="624"/>
                    <a:pt x="9" y="626"/>
                    <a:pt x="9" y="628"/>
                  </a:cubicBezTo>
                  <a:cubicBezTo>
                    <a:pt x="9" y="631"/>
                    <a:pt x="7" y="632"/>
                    <a:pt x="5" y="632"/>
                  </a:cubicBezTo>
                  <a:cubicBezTo>
                    <a:pt x="2" y="632"/>
                    <a:pt x="1" y="631"/>
                    <a:pt x="1" y="628"/>
                  </a:cubicBezTo>
                  <a:close/>
                  <a:moveTo>
                    <a:pt x="1" y="612"/>
                  </a:moveTo>
                  <a:lnTo>
                    <a:pt x="1" y="612"/>
                  </a:lnTo>
                  <a:cubicBezTo>
                    <a:pt x="1" y="610"/>
                    <a:pt x="3" y="608"/>
                    <a:pt x="5" y="608"/>
                  </a:cubicBezTo>
                  <a:cubicBezTo>
                    <a:pt x="7" y="608"/>
                    <a:pt x="9" y="610"/>
                    <a:pt x="9" y="612"/>
                  </a:cubicBezTo>
                  <a:cubicBezTo>
                    <a:pt x="9" y="615"/>
                    <a:pt x="7" y="616"/>
                    <a:pt x="5" y="616"/>
                  </a:cubicBezTo>
                  <a:cubicBezTo>
                    <a:pt x="3" y="616"/>
                    <a:pt x="1" y="615"/>
                    <a:pt x="1" y="612"/>
                  </a:cubicBezTo>
                  <a:close/>
                  <a:moveTo>
                    <a:pt x="1" y="596"/>
                  </a:moveTo>
                  <a:lnTo>
                    <a:pt x="1" y="596"/>
                  </a:lnTo>
                  <a:cubicBezTo>
                    <a:pt x="1" y="594"/>
                    <a:pt x="3" y="592"/>
                    <a:pt x="5" y="592"/>
                  </a:cubicBezTo>
                  <a:cubicBezTo>
                    <a:pt x="7" y="592"/>
                    <a:pt x="9" y="594"/>
                    <a:pt x="9" y="596"/>
                  </a:cubicBezTo>
                  <a:cubicBezTo>
                    <a:pt x="9" y="599"/>
                    <a:pt x="7" y="600"/>
                    <a:pt x="5" y="600"/>
                  </a:cubicBezTo>
                  <a:cubicBezTo>
                    <a:pt x="3" y="600"/>
                    <a:pt x="1" y="599"/>
                    <a:pt x="1" y="596"/>
                  </a:cubicBezTo>
                  <a:close/>
                  <a:moveTo>
                    <a:pt x="1" y="580"/>
                  </a:moveTo>
                  <a:lnTo>
                    <a:pt x="1" y="580"/>
                  </a:lnTo>
                  <a:cubicBezTo>
                    <a:pt x="1" y="578"/>
                    <a:pt x="3" y="576"/>
                    <a:pt x="5" y="576"/>
                  </a:cubicBezTo>
                  <a:cubicBezTo>
                    <a:pt x="7" y="576"/>
                    <a:pt x="9" y="578"/>
                    <a:pt x="9" y="580"/>
                  </a:cubicBezTo>
                  <a:cubicBezTo>
                    <a:pt x="9" y="583"/>
                    <a:pt x="7" y="584"/>
                    <a:pt x="5" y="584"/>
                  </a:cubicBezTo>
                  <a:cubicBezTo>
                    <a:pt x="3" y="584"/>
                    <a:pt x="1" y="583"/>
                    <a:pt x="1" y="580"/>
                  </a:cubicBezTo>
                  <a:close/>
                  <a:moveTo>
                    <a:pt x="1" y="564"/>
                  </a:moveTo>
                  <a:lnTo>
                    <a:pt x="1" y="564"/>
                  </a:lnTo>
                  <a:cubicBezTo>
                    <a:pt x="1" y="562"/>
                    <a:pt x="3" y="560"/>
                    <a:pt x="5" y="560"/>
                  </a:cubicBezTo>
                  <a:cubicBezTo>
                    <a:pt x="8" y="560"/>
                    <a:pt x="9" y="562"/>
                    <a:pt x="9" y="564"/>
                  </a:cubicBezTo>
                  <a:cubicBezTo>
                    <a:pt x="9" y="567"/>
                    <a:pt x="8" y="568"/>
                    <a:pt x="5" y="568"/>
                  </a:cubicBezTo>
                  <a:cubicBezTo>
                    <a:pt x="3" y="568"/>
                    <a:pt x="1" y="567"/>
                    <a:pt x="1" y="564"/>
                  </a:cubicBezTo>
                  <a:close/>
                  <a:moveTo>
                    <a:pt x="2" y="548"/>
                  </a:moveTo>
                  <a:lnTo>
                    <a:pt x="2" y="548"/>
                  </a:lnTo>
                  <a:cubicBezTo>
                    <a:pt x="2" y="546"/>
                    <a:pt x="3" y="544"/>
                    <a:pt x="6" y="544"/>
                  </a:cubicBezTo>
                  <a:cubicBezTo>
                    <a:pt x="8" y="544"/>
                    <a:pt x="10" y="546"/>
                    <a:pt x="10" y="548"/>
                  </a:cubicBezTo>
                  <a:cubicBezTo>
                    <a:pt x="10" y="551"/>
                    <a:pt x="8" y="552"/>
                    <a:pt x="6" y="552"/>
                  </a:cubicBezTo>
                  <a:cubicBezTo>
                    <a:pt x="3" y="552"/>
                    <a:pt x="2" y="551"/>
                    <a:pt x="2" y="548"/>
                  </a:cubicBezTo>
                  <a:close/>
                  <a:moveTo>
                    <a:pt x="2" y="532"/>
                  </a:moveTo>
                  <a:lnTo>
                    <a:pt x="2" y="532"/>
                  </a:lnTo>
                  <a:cubicBezTo>
                    <a:pt x="2" y="530"/>
                    <a:pt x="4" y="528"/>
                    <a:pt x="6" y="528"/>
                  </a:cubicBezTo>
                  <a:cubicBezTo>
                    <a:pt x="8" y="528"/>
                    <a:pt x="10" y="530"/>
                    <a:pt x="10" y="532"/>
                  </a:cubicBezTo>
                  <a:cubicBezTo>
                    <a:pt x="10" y="535"/>
                    <a:pt x="8" y="536"/>
                    <a:pt x="6" y="536"/>
                  </a:cubicBezTo>
                  <a:cubicBezTo>
                    <a:pt x="4" y="536"/>
                    <a:pt x="2" y="535"/>
                    <a:pt x="2" y="532"/>
                  </a:cubicBezTo>
                  <a:close/>
                  <a:moveTo>
                    <a:pt x="2" y="516"/>
                  </a:moveTo>
                  <a:lnTo>
                    <a:pt x="2" y="516"/>
                  </a:lnTo>
                  <a:cubicBezTo>
                    <a:pt x="2" y="514"/>
                    <a:pt x="4" y="512"/>
                    <a:pt x="6" y="512"/>
                  </a:cubicBezTo>
                  <a:cubicBezTo>
                    <a:pt x="8" y="512"/>
                    <a:pt x="10" y="514"/>
                    <a:pt x="10" y="516"/>
                  </a:cubicBezTo>
                  <a:cubicBezTo>
                    <a:pt x="10" y="519"/>
                    <a:pt x="8" y="520"/>
                    <a:pt x="6" y="520"/>
                  </a:cubicBezTo>
                  <a:cubicBezTo>
                    <a:pt x="4" y="520"/>
                    <a:pt x="2" y="519"/>
                    <a:pt x="2" y="516"/>
                  </a:cubicBezTo>
                  <a:close/>
                  <a:moveTo>
                    <a:pt x="2" y="500"/>
                  </a:moveTo>
                  <a:lnTo>
                    <a:pt x="2" y="500"/>
                  </a:lnTo>
                  <a:cubicBezTo>
                    <a:pt x="2" y="498"/>
                    <a:pt x="4" y="496"/>
                    <a:pt x="6" y="496"/>
                  </a:cubicBezTo>
                  <a:cubicBezTo>
                    <a:pt x="8" y="496"/>
                    <a:pt x="10" y="498"/>
                    <a:pt x="10" y="500"/>
                  </a:cubicBezTo>
                  <a:cubicBezTo>
                    <a:pt x="10" y="503"/>
                    <a:pt x="8" y="504"/>
                    <a:pt x="6" y="504"/>
                  </a:cubicBezTo>
                  <a:cubicBezTo>
                    <a:pt x="4" y="504"/>
                    <a:pt x="2" y="503"/>
                    <a:pt x="2" y="500"/>
                  </a:cubicBezTo>
                  <a:close/>
                  <a:moveTo>
                    <a:pt x="2" y="484"/>
                  </a:moveTo>
                  <a:lnTo>
                    <a:pt x="2" y="484"/>
                  </a:lnTo>
                  <a:cubicBezTo>
                    <a:pt x="2" y="482"/>
                    <a:pt x="4" y="480"/>
                    <a:pt x="6" y="480"/>
                  </a:cubicBezTo>
                  <a:cubicBezTo>
                    <a:pt x="9" y="480"/>
                    <a:pt x="10" y="482"/>
                    <a:pt x="10" y="484"/>
                  </a:cubicBezTo>
                  <a:cubicBezTo>
                    <a:pt x="10" y="487"/>
                    <a:pt x="9" y="488"/>
                    <a:pt x="6" y="488"/>
                  </a:cubicBezTo>
                  <a:cubicBezTo>
                    <a:pt x="4" y="488"/>
                    <a:pt x="2" y="487"/>
                    <a:pt x="2" y="484"/>
                  </a:cubicBezTo>
                  <a:close/>
                  <a:moveTo>
                    <a:pt x="3" y="468"/>
                  </a:moveTo>
                  <a:lnTo>
                    <a:pt x="3" y="468"/>
                  </a:lnTo>
                  <a:cubicBezTo>
                    <a:pt x="3" y="466"/>
                    <a:pt x="4" y="464"/>
                    <a:pt x="7" y="464"/>
                  </a:cubicBezTo>
                  <a:cubicBezTo>
                    <a:pt x="9" y="464"/>
                    <a:pt x="11" y="466"/>
                    <a:pt x="11" y="468"/>
                  </a:cubicBezTo>
                  <a:cubicBezTo>
                    <a:pt x="11" y="471"/>
                    <a:pt x="9" y="472"/>
                    <a:pt x="7" y="472"/>
                  </a:cubicBezTo>
                  <a:cubicBezTo>
                    <a:pt x="4" y="472"/>
                    <a:pt x="3" y="471"/>
                    <a:pt x="3" y="468"/>
                  </a:cubicBezTo>
                  <a:close/>
                  <a:moveTo>
                    <a:pt x="3" y="452"/>
                  </a:moveTo>
                  <a:lnTo>
                    <a:pt x="3" y="452"/>
                  </a:lnTo>
                  <a:cubicBezTo>
                    <a:pt x="3" y="450"/>
                    <a:pt x="5" y="448"/>
                    <a:pt x="7" y="448"/>
                  </a:cubicBezTo>
                  <a:cubicBezTo>
                    <a:pt x="9" y="448"/>
                    <a:pt x="11" y="450"/>
                    <a:pt x="11" y="452"/>
                  </a:cubicBezTo>
                  <a:cubicBezTo>
                    <a:pt x="11" y="455"/>
                    <a:pt x="9" y="456"/>
                    <a:pt x="7" y="456"/>
                  </a:cubicBezTo>
                  <a:cubicBezTo>
                    <a:pt x="5" y="456"/>
                    <a:pt x="3" y="455"/>
                    <a:pt x="3" y="452"/>
                  </a:cubicBezTo>
                  <a:close/>
                  <a:moveTo>
                    <a:pt x="3" y="436"/>
                  </a:moveTo>
                  <a:lnTo>
                    <a:pt x="3" y="436"/>
                  </a:lnTo>
                  <a:cubicBezTo>
                    <a:pt x="3" y="434"/>
                    <a:pt x="5" y="432"/>
                    <a:pt x="7" y="432"/>
                  </a:cubicBezTo>
                  <a:cubicBezTo>
                    <a:pt x="9" y="432"/>
                    <a:pt x="11" y="434"/>
                    <a:pt x="11" y="436"/>
                  </a:cubicBezTo>
                  <a:cubicBezTo>
                    <a:pt x="11" y="439"/>
                    <a:pt x="9" y="440"/>
                    <a:pt x="7" y="440"/>
                  </a:cubicBezTo>
                  <a:cubicBezTo>
                    <a:pt x="5" y="440"/>
                    <a:pt x="3" y="439"/>
                    <a:pt x="3" y="436"/>
                  </a:cubicBezTo>
                  <a:close/>
                  <a:moveTo>
                    <a:pt x="3" y="420"/>
                  </a:moveTo>
                  <a:lnTo>
                    <a:pt x="3" y="420"/>
                  </a:lnTo>
                  <a:cubicBezTo>
                    <a:pt x="3" y="418"/>
                    <a:pt x="5" y="416"/>
                    <a:pt x="7" y="416"/>
                  </a:cubicBezTo>
                  <a:cubicBezTo>
                    <a:pt x="9" y="416"/>
                    <a:pt x="11" y="418"/>
                    <a:pt x="11" y="420"/>
                  </a:cubicBezTo>
                  <a:cubicBezTo>
                    <a:pt x="11" y="423"/>
                    <a:pt x="9" y="424"/>
                    <a:pt x="7" y="424"/>
                  </a:cubicBezTo>
                  <a:cubicBezTo>
                    <a:pt x="5" y="424"/>
                    <a:pt x="3" y="423"/>
                    <a:pt x="3" y="420"/>
                  </a:cubicBezTo>
                  <a:close/>
                  <a:moveTo>
                    <a:pt x="3" y="404"/>
                  </a:moveTo>
                  <a:lnTo>
                    <a:pt x="3" y="404"/>
                  </a:lnTo>
                  <a:cubicBezTo>
                    <a:pt x="3" y="402"/>
                    <a:pt x="5" y="400"/>
                    <a:pt x="7" y="400"/>
                  </a:cubicBezTo>
                  <a:cubicBezTo>
                    <a:pt x="10" y="400"/>
                    <a:pt x="11" y="402"/>
                    <a:pt x="11" y="404"/>
                  </a:cubicBezTo>
                  <a:cubicBezTo>
                    <a:pt x="11" y="407"/>
                    <a:pt x="10" y="408"/>
                    <a:pt x="7" y="408"/>
                  </a:cubicBezTo>
                  <a:cubicBezTo>
                    <a:pt x="5" y="408"/>
                    <a:pt x="3" y="407"/>
                    <a:pt x="3" y="404"/>
                  </a:cubicBezTo>
                  <a:close/>
                  <a:moveTo>
                    <a:pt x="4" y="388"/>
                  </a:moveTo>
                  <a:lnTo>
                    <a:pt x="4" y="388"/>
                  </a:lnTo>
                  <a:cubicBezTo>
                    <a:pt x="4" y="386"/>
                    <a:pt x="5" y="384"/>
                    <a:pt x="8" y="384"/>
                  </a:cubicBezTo>
                  <a:cubicBezTo>
                    <a:pt x="10" y="384"/>
                    <a:pt x="12" y="386"/>
                    <a:pt x="12" y="388"/>
                  </a:cubicBezTo>
                  <a:cubicBezTo>
                    <a:pt x="12" y="391"/>
                    <a:pt x="10" y="392"/>
                    <a:pt x="8" y="392"/>
                  </a:cubicBezTo>
                  <a:cubicBezTo>
                    <a:pt x="5" y="392"/>
                    <a:pt x="4" y="391"/>
                    <a:pt x="4" y="388"/>
                  </a:cubicBezTo>
                  <a:close/>
                  <a:moveTo>
                    <a:pt x="4" y="372"/>
                  </a:moveTo>
                  <a:lnTo>
                    <a:pt x="4" y="372"/>
                  </a:lnTo>
                  <a:cubicBezTo>
                    <a:pt x="4" y="370"/>
                    <a:pt x="6" y="368"/>
                    <a:pt x="8" y="368"/>
                  </a:cubicBezTo>
                  <a:cubicBezTo>
                    <a:pt x="10" y="368"/>
                    <a:pt x="12" y="370"/>
                    <a:pt x="12" y="372"/>
                  </a:cubicBezTo>
                  <a:cubicBezTo>
                    <a:pt x="12" y="375"/>
                    <a:pt x="10" y="376"/>
                    <a:pt x="8" y="376"/>
                  </a:cubicBezTo>
                  <a:cubicBezTo>
                    <a:pt x="6" y="376"/>
                    <a:pt x="4" y="375"/>
                    <a:pt x="4" y="372"/>
                  </a:cubicBezTo>
                  <a:close/>
                  <a:moveTo>
                    <a:pt x="4" y="356"/>
                  </a:moveTo>
                  <a:lnTo>
                    <a:pt x="4" y="356"/>
                  </a:lnTo>
                  <a:cubicBezTo>
                    <a:pt x="4" y="354"/>
                    <a:pt x="6" y="352"/>
                    <a:pt x="8" y="352"/>
                  </a:cubicBezTo>
                  <a:cubicBezTo>
                    <a:pt x="10" y="352"/>
                    <a:pt x="12" y="354"/>
                    <a:pt x="12" y="356"/>
                  </a:cubicBezTo>
                  <a:cubicBezTo>
                    <a:pt x="12" y="359"/>
                    <a:pt x="10" y="360"/>
                    <a:pt x="8" y="360"/>
                  </a:cubicBezTo>
                  <a:cubicBezTo>
                    <a:pt x="6" y="360"/>
                    <a:pt x="4" y="359"/>
                    <a:pt x="4" y="356"/>
                  </a:cubicBezTo>
                  <a:close/>
                  <a:moveTo>
                    <a:pt x="4" y="340"/>
                  </a:moveTo>
                  <a:lnTo>
                    <a:pt x="4" y="340"/>
                  </a:lnTo>
                  <a:cubicBezTo>
                    <a:pt x="4" y="338"/>
                    <a:pt x="6" y="336"/>
                    <a:pt x="8" y="336"/>
                  </a:cubicBezTo>
                  <a:cubicBezTo>
                    <a:pt x="10" y="336"/>
                    <a:pt x="12" y="338"/>
                    <a:pt x="12" y="340"/>
                  </a:cubicBezTo>
                  <a:cubicBezTo>
                    <a:pt x="12" y="343"/>
                    <a:pt x="10" y="344"/>
                    <a:pt x="8" y="344"/>
                  </a:cubicBezTo>
                  <a:cubicBezTo>
                    <a:pt x="6" y="344"/>
                    <a:pt x="4" y="343"/>
                    <a:pt x="4" y="340"/>
                  </a:cubicBezTo>
                  <a:close/>
                  <a:moveTo>
                    <a:pt x="4" y="324"/>
                  </a:moveTo>
                  <a:lnTo>
                    <a:pt x="4" y="324"/>
                  </a:lnTo>
                  <a:cubicBezTo>
                    <a:pt x="4" y="322"/>
                    <a:pt x="6" y="320"/>
                    <a:pt x="8" y="320"/>
                  </a:cubicBezTo>
                  <a:cubicBezTo>
                    <a:pt x="11" y="320"/>
                    <a:pt x="12" y="322"/>
                    <a:pt x="12" y="324"/>
                  </a:cubicBezTo>
                  <a:cubicBezTo>
                    <a:pt x="12" y="326"/>
                    <a:pt x="11" y="328"/>
                    <a:pt x="8" y="328"/>
                  </a:cubicBezTo>
                  <a:cubicBezTo>
                    <a:pt x="6" y="328"/>
                    <a:pt x="4" y="326"/>
                    <a:pt x="4" y="324"/>
                  </a:cubicBezTo>
                  <a:close/>
                  <a:moveTo>
                    <a:pt x="5" y="308"/>
                  </a:moveTo>
                  <a:lnTo>
                    <a:pt x="5" y="308"/>
                  </a:lnTo>
                  <a:cubicBezTo>
                    <a:pt x="5" y="306"/>
                    <a:pt x="6" y="304"/>
                    <a:pt x="9" y="304"/>
                  </a:cubicBezTo>
                  <a:cubicBezTo>
                    <a:pt x="11" y="304"/>
                    <a:pt x="13" y="306"/>
                    <a:pt x="13" y="308"/>
                  </a:cubicBezTo>
                  <a:cubicBezTo>
                    <a:pt x="13" y="310"/>
                    <a:pt x="11" y="312"/>
                    <a:pt x="9" y="312"/>
                  </a:cubicBezTo>
                  <a:cubicBezTo>
                    <a:pt x="6" y="312"/>
                    <a:pt x="5" y="310"/>
                    <a:pt x="5" y="308"/>
                  </a:cubicBezTo>
                  <a:close/>
                  <a:moveTo>
                    <a:pt x="5" y="292"/>
                  </a:moveTo>
                  <a:lnTo>
                    <a:pt x="5" y="292"/>
                  </a:lnTo>
                  <a:cubicBezTo>
                    <a:pt x="5" y="290"/>
                    <a:pt x="7" y="288"/>
                    <a:pt x="9" y="288"/>
                  </a:cubicBezTo>
                  <a:cubicBezTo>
                    <a:pt x="11" y="288"/>
                    <a:pt x="13" y="290"/>
                    <a:pt x="13" y="292"/>
                  </a:cubicBezTo>
                  <a:cubicBezTo>
                    <a:pt x="13" y="294"/>
                    <a:pt x="11" y="296"/>
                    <a:pt x="9" y="296"/>
                  </a:cubicBezTo>
                  <a:cubicBezTo>
                    <a:pt x="7" y="296"/>
                    <a:pt x="5" y="294"/>
                    <a:pt x="5" y="292"/>
                  </a:cubicBezTo>
                  <a:close/>
                  <a:moveTo>
                    <a:pt x="5" y="276"/>
                  </a:moveTo>
                  <a:lnTo>
                    <a:pt x="5" y="276"/>
                  </a:lnTo>
                  <a:cubicBezTo>
                    <a:pt x="5" y="274"/>
                    <a:pt x="7" y="272"/>
                    <a:pt x="9" y="272"/>
                  </a:cubicBezTo>
                  <a:cubicBezTo>
                    <a:pt x="11" y="272"/>
                    <a:pt x="13" y="274"/>
                    <a:pt x="13" y="276"/>
                  </a:cubicBezTo>
                  <a:cubicBezTo>
                    <a:pt x="13" y="278"/>
                    <a:pt x="11" y="280"/>
                    <a:pt x="9" y="280"/>
                  </a:cubicBezTo>
                  <a:cubicBezTo>
                    <a:pt x="7" y="280"/>
                    <a:pt x="5" y="278"/>
                    <a:pt x="5" y="276"/>
                  </a:cubicBezTo>
                  <a:close/>
                  <a:moveTo>
                    <a:pt x="5" y="260"/>
                  </a:moveTo>
                  <a:lnTo>
                    <a:pt x="5" y="260"/>
                  </a:lnTo>
                  <a:cubicBezTo>
                    <a:pt x="5" y="258"/>
                    <a:pt x="7" y="256"/>
                    <a:pt x="9" y="256"/>
                  </a:cubicBezTo>
                  <a:cubicBezTo>
                    <a:pt x="11" y="256"/>
                    <a:pt x="13" y="258"/>
                    <a:pt x="13" y="260"/>
                  </a:cubicBezTo>
                  <a:cubicBezTo>
                    <a:pt x="13" y="262"/>
                    <a:pt x="11" y="264"/>
                    <a:pt x="9" y="264"/>
                  </a:cubicBezTo>
                  <a:cubicBezTo>
                    <a:pt x="7" y="264"/>
                    <a:pt x="5" y="262"/>
                    <a:pt x="5" y="260"/>
                  </a:cubicBezTo>
                  <a:close/>
                  <a:moveTo>
                    <a:pt x="5" y="244"/>
                  </a:moveTo>
                  <a:lnTo>
                    <a:pt x="5" y="244"/>
                  </a:lnTo>
                  <a:cubicBezTo>
                    <a:pt x="5" y="242"/>
                    <a:pt x="7" y="240"/>
                    <a:pt x="9" y="240"/>
                  </a:cubicBezTo>
                  <a:cubicBezTo>
                    <a:pt x="12" y="240"/>
                    <a:pt x="13" y="242"/>
                    <a:pt x="13" y="244"/>
                  </a:cubicBezTo>
                  <a:cubicBezTo>
                    <a:pt x="13" y="246"/>
                    <a:pt x="12" y="248"/>
                    <a:pt x="9" y="248"/>
                  </a:cubicBezTo>
                  <a:cubicBezTo>
                    <a:pt x="7" y="248"/>
                    <a:pt x="5" y="246"/>
                    <a:pt x="5" y="244"/>
                  </a:cubicBezTo>
                  <a:close/>
                  <a:moveTo>
                    <a:pt x="6" y="228"/>
                  </a:moveTo>
                  <a:lnTo>
                    <a:pt x="6" y="228"/>
                  </a:lnTo>
                  <a:cubicBezTo>
                    <a:pt x="6" y="226"/>
                    <a:pt x="7" y="224"/>
                    <a:pt x="10" y="224"/>
                  </a:cubicBezTo>
                  <a:cubicBezTo>
                    <a:pt x="12" y="224"/>
                    <a:pt x="14" y="226"/>
                    <a:pt x="14" y="228"/>
                  </a:cubicBezTo>
                  <a:cubicBezTo>
                    <a:pt x="14" y="230"/>
                    <a:pt x="12" y="232"/>
                    <a:pt x="10" y="232"/>
                  </a:cubicBezTo>
                  <a:cubicBezTo>
                    <a:pt x="7" y="232"/>
                    <a:pt x="6" y="230"/>
                    <a:pt x="6" y="228"/>
                  </a:cubicBezTo>
                  <a:close/>
                  <a:moveTo>
                    <a:pt x="6" y="212"/>
                  </a:moveTo>
                  <a:lnTo>
                    <a:pt x="6" y="212"/>
                  </a:lnTo>
                  <a:cubicBezTo>
                    <a:pt x="6" y="210"/>
                    <a:pt x="8" y="208"/>
                    <a:pt x="10" y="208"/>
                  </a:cubicBezTo>
                  <a:cubicBezTo>
                    <a:pt x="12" y="208"/>
                    <a:pt x="14" y="210"/>
                    <a:pt x="14" y="212"/>
                  </a:cubicBezTo>
                  <a:cubicBezTo>
                    <a:pt x="14" y="214"/>
                    <a:pt x="12" y="216"/>
                    <a:pt x="10" y="216"/>
                  </a:cubicBezTo>
                  <a:cubicBezTo>
                    <a:pt x="8" y="216"/>
                    <a:pt x="6" y="214"/>
                    <a:pt x="6" y="212"/>
                  </a:cubicBezTo>
                  <a:close/>
                  <a:moveTo>
                    <a:pt x="6" y="196"/>
                  </a:moveTo>
                  <a:lnTo>
                    <a:pt x="6" y="196"/>
                  </a:lnTo>
                  <a:cubicBezTo>
                    <a:pt x="6" y="194"/>
                    <a:pt x="8" y="192"/>
                    <a:pt x="10" y="192"/>
                  </a:cubicBezTo>
                  <a:cubicBezTo>
                    <a:pt x="12" y="192"/>
                    <a:pt x="14" y="194"/>
                    <a:pt x="14" y="196"/>
                  </a:cubicBezTo>
                  <a:cubicBezTo>
                    <a:pt x="14" y="198"/>
                    <a:pt x="12" y="200"/>
                    <a:pt x="10" y="200"/>
                  </a:cubicBezTo>
                  <a:cubicBezTo>
                    <a:pt x="8" y="200"/>
                    <a:pt x="6" y="198"/>
                    <a:pt x="6" y="196"/>
                  </a:cubicBezTo>
                  <a:close/>
                  <a:moveTo>
                    <a:pt x="6" y="180"/>
                  </a:moveTo>
                  <a:lnTo>
                    <a:pt x="6" y="180"/>
                  </a:lnTo>
                  <a:cubicBezTo>
                    <a:pt x="6" y="178"/>
                    <a:pt x="8" y="176"/>
                    <a:pt x="10" y="176"/>
                  </a:cubicBezTo>
                  <a:cubicBezTo>
                    <a:pt x="12" y="176"/>
                    <a:pt x="14" y="178"/>
                    <a:pt x="14" y="180"/>
                  </a:cubicBezTo>
                  <a:cubicBezTo>
                    <a:pt x="14" y="182"/>
                    <a:pt x="12" y="184"/>
                    <a:pt x="10" y="184"/>
                  </a:cubicBezTo>
                  <a:cubicBezTo>
                    <a:pt x="8" y="184"/>
                    <a:pt x="6" y="182"/>
                    <a:pt x="6" y="180"/>
                  </a:cubicBezTo>
                  <a:close/>
                  <a:moveTo>
                    <a:pt x="6" y="164"/>
                  </a:moveTo>
                  <a:lnTo>
                    <a:pt x="6" y="164"/>
                  </a:lnTo>
                  <a:cubicBezTo>
                    <a:pt x="6" y="162"/>
                    <a:pt x="8" y="160"/>
                    <a:pt x="10" y="160"/>
                  </a:cubicBezTo>
                  <a:cubicBezTo>
                    <a:pt x="13" y="160"/>
                    <a:pt x="14" y="162"/>
                    <a:pt x="14" y="164"/>
                  </a:cubicBezTo>
                  <a:cubicBezTo>
                    <a:pt x="14" y="166"/>
                    <a:pt x="13" y="168"/>
                    <a:pt x="10" y="168"/>
                  </a:cubicBezTo>
                  <a:cubicBezTo>
                    <a:pt x="8" y="168"/>
                    <a:pt x="6" y="166"/>
                    <a:pt x="6" y="164"/>
                  </a:cubicBezTo>
                  <a:close/>
                  <a:moveTo>
                    <a:pt x="7" y="148"/>
                  </a:moveTo>
                  <a:lnTo>
                    <a:pt x="7" y="148"/>
                  </a:lnTo>
                  <a:cubicBezTo>
                    <a:pt x="7" y="146"/>
                    <a:pt x="8" y="144"/>
                    <a:pt x="11" y="144"/>
                  </a:cubicBezTo>
                  <a:cubicBezTo>
                    <a:pt x="13" y="144"/>
                    <a:pt x="15" y="146"/>
                    <a:pt x="15" y="148"/>
                  </a:cubicBezTo>
                  <a:cubicBezTo>
                    <a:pt x="15" y="150"/>
                    <a:pt x="13" y="152"/>
                    <a:pt x="11" y="152"/>
                  </a:cubicBezTo>
                  <a:cubicBezTo>
                    <a:pt x="8" y="152"/>
                    <a:pt x="7" y="150"/>
                    <a:pt x="7" y="148"/>
                  </a:cubicBezTo>
                  <a:close/>
                  <a:moveTo>
                    <a:pt x="7" y="132"/>
                  </a:moveTo>
                  <a:lnTo>
                    <a:pt x="7" y="132"/>
                  </a:lnTo>
                  <a:cubicBezTo>
                    <a:pt x="7" y="130"/>
                    <a:pt x="9" y="128"/>
                    <a:pt x="11" y="128"/>
                  </a:cubicBezTo>
                  <a:cubicBezTo>
                    <a:pt x="13" y="128"/>
                    <a:pt x="15" y="130"/>
                    <a:pt x="15" y="132"/>
                  </a:cubicBezTo>
                  <a:cubicBezTo>
                    <a:pt x="15" y="134"/>
                    <a:pt x="13" y="136"/>
                    <a:pt x="11" y="136"/>
                  </a:cubicBezTo>
                  <a:cubicBezTo>
                    <a:pt x="9" y="136"/>
                    <a:pt x="7" y="134"/>
                    <a:pt x="7" y="132"/>
                  </a:cubicBezTo>
                  <a:close/>
                  <a:moveTo>
                    <a:pt x="7" y="116"/>
                  </a:moveTo>
                  <a:lnTo>
                    <a:pt x="7" y="116"/>
                  </a:lnTo>
                  <a:cubicBezTo>
                    <a:pt x="7" y="114"/>
                    <a:pt x="9" y="112"/>
                    <a:pt x="11" y="112"/>
                  </a:cubicBezTo>
                  <a:cubicBezTo>
                    <a:pt x="13" y="112"/>
                    <a:pt x="15" y="114"/>
                    <a:pt x="15" y="116"/>
                  </a:cubicBezTo>
                  <a:cubicBezTo>
                    <a:pt x="15" y="118"/>
                    <a:pt x="13" y="120"/>
                    <a:pt x="11" y="120"/>
                  </a:cubicBezTo>
                  <a:cubicBezTo>
                    <a:pt x="9" y="120"/>
                    <a:pt x="7" y="118"/>
                    <a:pt x="7" y="116"/>
                  </a:cubicBezTo>
                  <a:close/>
                  <a:moveTo>
                    <a:pt x="7" y="100"/>
                  </a:moveTo>
                  <a:lnTo>
                    <a:pt x="7" y="100"/>
                  </a:lnTo>
                  <a:cubicBezTo>
                    <a:pt x="7" y="98"/>
                    <a:pt x="9" y="96"/>
                    <a:pt x="11" y="96"/>
                  </a:cubicBezTo>
                  <a:cubicBezTo>
                    <a:pt x="13" y="96"/>
                    <a:pt x="15" y="98"/>
                    <a:pt x="15" y="100"/>
                  </a:cubicBezTo>
                  <a:cubicBezTo>
                    <a:pt x="15" y="102"/>
                    <a:pt x="13" y="104"/>
                    <a:pt x="11" y="104"/>
                  </a:cubicBezTo>
                  <a:cubicBezTo>
                    <a:pt x="9" y="104"/>
                    <a:pt x="7" y="102"/>
                    <a:pt x="7" y="100"/>
                  </a:cubicBezTo>
                  <a:close/>
                  <a:moveTo>
                    <a:pt x="7" y="84"/>
                  </a:moveTo>
                  <a:lnTo>
                    <a:pt x="7" y="84"/>
                  </a:lnTo>
                  <a:cubicBezTo>
                    <a:pt x="7" y="82"/>
                    <a:pt x="9" y="80"/>
                    <a:pt x="11" y="80"/>
                  </a:cubicBezTo>
                  <a:cubicBezTo>
                    <a:pt x="14" y="80"/>
                    <a:pt x="15" y="82"/>
                    <a:pt x="15" y="84"/>
                  </a:cubicBezTo>
                  <a:cubicBezTo>
                    <a:pt x="15" y="86"/>
                    <a:pt x="14" y="88"/>
                    <a:pt x="11" y="88"/>
                  </a:cubicBezTo>
                  <a:cubicBezTo>
                    <a:pt x="9" y="88"/>
                    <a:pt x="7" y="86"/>
                    <a:pt x="7" y="84"/>
                  </a:cubicBezTo>
                  <a:close/>
                  <a:moveTo>
                    <a:pt x="8" y="68"/>
                  </a:moveTo>
                  <a:lnTo>
                    <a:pt x="8" y="68"/>
                  </a:lnTo>
                  <a:cubicBezTo>
                    <a:pt x="8" y="66"/>
                    <a:pt x="9" y="64"/>
                    <a:pt x="12" y="64"/>
                  </a:cubicBezTo>
                  <a:cubicBezTo>
                    <a:pt x="14" y="64"/>
                    <a:pt x="16" y="66"/>
                    <a:pt x="16" y="68"/>
                  </a:cubicBezTo>
                  <a:cubicBezTo>
                    <a:pt x="16" y="70"/>
                    <a:pt x="14" y="72"/>
                    <a:pt x="12" y="72"/>
                  </a:cubicBezTo>
                  <a:cubicBezTo>
                    <a:pt x="9" y="72"/>
                    <a:pt x="8" y="70"/>
                    <a:pt x="8" y="68"/>
                  </a:cubicBezTo>
                  <a:close/>
                  <a:moveTo>
                    <a:pt x="8" y="52"/>
                  </a:moveTo>
                  <a:lnTo>
                    <a:pt x="8" y="52"/>
                  </a:lnTo>
                  <a:cubicBezTo>
                    <a:pt x="8" y="50"/>
                    <a:pt x="10" y="48"/>
                    <a:pt x="12" y="48"/>
                  </a:cubicBezTo>
                  <a:cubicBezTo>
                    <a:pt x="14" y="48"/>
                    <a:pt x="16" y="50"/>
                    <a:pt x="16" y="52"/>
                  </a:cubicBezTo>
                  <a:cubicBezTo>
                    <a:pt x="16" y="54"/>
                    <a:pt x="14" y="56"/>
                    <a:pt x="12" y="56"/>
                  </a:cubicBezTo>
                  <a:cubicBezTo>
                    <a:pt x="10" y="56"/>
                    <a:pt x="8" y="54"/>
                    <a:pt x="8" y="52"/>
                  </a:cubicBezTo>
                  <a:close/>
                  <a:moveTo>
                    <a:pt x="8" y="36"/>
                  </a:moveTo>
                  <a:lnTo>
                    <a:pt x="8" y="36"/>
                  </a:lnTo>
                  <a:cubicBezTo>
                    <a:pt x="8" y="34"/>
                    <a:pt x="10" y="32"/>
                    <a:pt x="12" y="32"/>
                  </a:cubicBezTo>
                  <a:cubicBezTo>
                    <a:pt x="14" y="32"/>
                    <a:pt x="16" y="34"/>
                    <a:pt x="16" y="36"/>
                  </a:cubicBezTo>
                  <a:cubicBezTo>
                    <a:pt x="16" y="38"/>
                    <a:pt x="14" y="40"/>
                    <a:pt x="12" y="40"/>
                  </a:cubicBezTo>
                  <a:cubicBezTo>
                    <a:pt x="10" y="40"/>
                    <a:pt x="8" y="38"/>
                    <a:pt x="8" y="36"/>
                  </a:cubicBezTo>
                  <a:close/>
                  <a:moveTo>
                    <a:pt x="8" y="20"/>
                  </a:moveTo>
                  <a:lnTo>
                    <a:pt x="8" y="20"/>
                  </a:lnTo>
                  <a:cubicBezTo>
                    <a:pt x="8" y="18"/>
                    <a:pt x="10" y="16"/>
                    <a:pt x="12" y="16"/>
                  </a:cubicBezTo>
                  <a:cubicBezTo>
                    <a:pt x="14" y="16"/>
                    <a:pt x="16" y="18"/>
                    <a:pt x="16" y="20"/>
                  </a:cubicBezTo>
                  <a:cubicBezTo>
                    <a:pt x="16" y="22"/>
                    <a:pt x="14" y="24"/>
                    <a:pt x="12" y="24"/>
                  </a:cubicBezTo>
                  <a:cubicBezTo>
                    <a:pt x="10" y="24"/>
                    <a:pt x="8" y="22"/>
                    <a:pt x="8" y="20"/>
                  </a:cubicBezTo>
                  <a:close/>
                  <a:moveTo>
                    <a:pt x="8" y="4"/>
                  </a:moveTo>
                  <a:lnTo>
                    <a:pt x="8" y="4"/>
                  </a:lnTo>
                  <a:cubicBezTo>
                    <a:pt x="8" y="2"/>
                    <a:pt x="10" y="0"/>
                    <a:pt x="12" y="0"/>
                  </a:cubicBezTo>
                  <a:cubicBezTo>
                    <a:pt x="15" y="0"/>
                    <a:pt x="16" y="2"/>
                    <a:pt x="16" y="4"/>
                  </a:cubicBezTo>
                  <a:cubicBezTo>
                    <a:pt x="16" y="6"/>
                    <a:pt x="15"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76" name="Freeform 941"/>
            <p:cNvSpPr>
              <a:spLocks noEditPoints="1"/>
            </p:cNvSpPr>
            <p:nvPr/>
          </p:nvSpPr>
          <p:spPr bwMode="auto">
            <a:xfrm>
              <a:off x="2366" y="2180"/>
              <a:ext cx="2" cy="21"/>
            </a:xfrm>
            <a:custGeom>
              <a:avLst/>
              <a:gdLst>
                <a:gd name="T0" fmla="*/ 0 w 16"/>
                <a:gd name="T1" fmla="*/ 0 h 135"/>
                <a:gd name="T2" fmla="*/ 0 w 16"/>
                <a:gd name="T3" fmla="*/ 0 h 135"/>
                <a:gd name="T4" fmla="*/ 0 w 16"/>
                <a:gd name="T5" fmla="*/ 0 h 135"/>
                <a:gd name="T6" fmla="*/ 0 w 16"/>
                <a:gd name="T7" fmla="*/ 0 h 135"/>
                <a:gd name="T8" fmla="*/ 0 w 16"/>
                <a:gd name="T9" fmla="*/ 0 h 135"/>
                <a:gd name="T10" fmla="*/ 0 w 16"/>
                <a:gd name="T11" fmla="*/ 0 h 135"/>
                <a:gd name="T12" fmla="*/ 0 w 16"/>
                <a:gd name="T13" fmla="*/ 0 h 135"/>
                <a:gd name="T14" fmla="*/ 0 w 16"/>
                <a:gd name="T15" fmla="*/ 0 h 135"/>
                <a:gd name="T16" fmla="*/ 0 w 16"/>
                <a:gd name="T17" fmla="*/ 0 h 135"/>
                <a:gd name="T18" fmla="*/ 0 w 16"/>
                <a:gd name="T19" fmla="*/ 0 h 135"/>
                <a:gd name="T20" fmla="*/ 0 w 16"/>
                <a:gd name="T21" fmla="*/ 0 h 135"/>
                <a:gd name="T22" fmla="*/ 0 w 16"/>
                <a:gd name="T23" fmla="*/ 0 h 135"/>
                <a:gd name="T24" fmla="*/ 0 w 16"/>
                <a:gd name="T25" fmla="*/ 0 h 135"/>
                <a:gd name="T26" fmla="*/ 0 w 16"/>
                <a:gd name="T27" fmla="*/ 0 h 135"/>
                <a:gd name="T28" fmla="*/ 0 w 16"/>
                <a:gd name="T29" fmla="*/ 0 h 135"/>
                <a:gd name="T30" fmla="*/ 0 w 16"/>
                <a:gd name="T31" fmla="*/ 0 h 135"/>
                <a:gd name="T32" fmla="*/ 0 w 16"/>
                <a:gd name="T33" fmla="*/ 0 h 135"/>
                <a:gd name="T34" fmla="*/ 0 w 16"/>
                <a:gd name="T35" fmla="*/ 0 h 135"/>
                <a:gd name="T36" fmla="*/ 0 w 16"/>
                <a:gd name="T37" fmla="*/ 0 h 135"/>
                <a:gd name="T38" fmla="*/ 0 w 16"/>
                <a:gd name="T39" fmla="*/ 0 h 135"/>
                <a:gd name="T40" fmla="*/ 0 w 16"/>
                <a:gd name="T41" fmla="*/ 0 h 135"/>
                <a:gd name="T42" fmla="*/ 0 w 16"/>
                <a:gd name="T43" fmla="*/ 0 h 135"/>
                <a:gd name="T44" fmla="*/ 0 w 16"/>
                <a:gd name="T45" fmla="*/ 0 h 135"/>
                <a:gd name="T46" fmla="*/ 0 w 16"/>
                <a:gd name="T47" fmla="*/ 0 h 135"/>
                <a:gd name="T48" fmla="*/ 0 w 16"/>
                <a:gd name="T49" fmla="*/ 0 h 135"/>
                <a:gd name="T50" fmla="*/ 0 w 16"/>
                <a:gd name="T51" fmla="*/ 0 h 135"/>
                <a:gd name="T52" fmla="*/ 0 w 16"/>
                <a:gd name="T53" fmla="*/ 0 h 135"/>
                <a:gd name="T54" fmla="*/ 0 w 16"/>
                <a:gd name="T55" fmla="*/ 0 h 135"/>
                <a:gd name="T56" fmla="*/ 0 w 16"/>
                <a:gd name="T57" fmla="*/ 0 h 135"/>
                <a:gd name="T58" fmla="*/ 0 w 16"/>
                <a:gd name="T59" fmla="*/ 0 h 135"/>
                <a:gd name="T60" fmla="*/ 0 w 16"/>
                <a:gd name="T61" fmla="*/ 0 h 135"/>
                <a:gd name="T62" fmla="*/ 0 w 16"/>
                <a:gd name="T63" fmla="*/ 0 h 135"/>
                <a:gd name="T64" fmla="*/ 0 w 16"/>
                <a:gd name="T65" fmla="*/ 0 h 135"/>
                <a:gd name="T66" fmla="*/ 0 w 16"/>
                <a:gd name="T67" fmla="*/ 0 h 135"/>
                <a:gd name="T68" fmla="*/ 0 w 16"/>
                <a:gd name="T69" fmla="*/ 0 h 135"/>
                <a:gd name="T70" fmla="*/ 0 w 16"/>
                <a:gd name="T71" fmla="*/ 0 h 135"/>
                <a:gd name="T72" fmla="*/ 0 w 16"/>
                <a:gd name="T73" fmla="*/ 0 h 135"/>
                <a:gd name="T74" fmla="*/ 0 w 16"/>
                <a:gd name="T75" fmla="*/ 0 h 135"/>
                <a:gd name="T76" fmla="*/ 0 w 16"/>
                <a:gd name="T77" fmla="*/ 0 h 135"/>
                <a:gd name="T78" fmla="*/ 0 w 16"/>
                <a:gd name="T79" fmla="*/ 0 h 135"/>
                <a:gd name="T80" fmla="*/ 0 w 16"/>
                <a:gd name="T81" fmla="*/ 0 h 135"/>
                <a:gd name="T82" fmla="*/ 0 w 16"/>
                <a:gd name="T83" fmla="*/ 0 h 135"/>
                <a:gd name="T84" fmla="*/ 0 w 16"/>
                <a:gd name="T85" fmla="*/ 0 h 135"/>
                <a:gd name="T86" fmla="*/ 0 w 16"/>
                <a:gd name="T87" fmla="*/ 0 h 135"/>
                <a:gd name="T88" fmla="*/ 0 w 16"/>
                <a:gd name="T89" fmla="*/ 0 h 135"/>
                <a:gd name="T90" fmla="*/ 0 w 16"/>
                <a:gd name="T91" fmla="*/ 0 h 135"/>
                <a:gd name="T92" fmla="*/ 0 w 16"/>
                <a:gd name="T93" fmla="*/ 0 h 135"/>
                <a:gd name="T94" fmla="*/ 0 w 16"/>
                <a:gd name="T95" fmla="*/ 0 h 135"/>
                <a:gd name="T96" fmla="*/ 0 w 16"/>
                <a:gd name="T97" fmla="*/ 0 h 135"/>
                <a:gd name="T98" fmla="*/ 0 w 16"/>
                <a:gd name="T99" fmla="*/ 0 h 135"/>
                <a:gd name="T100" fmla="*/ 0 w 16"/>
                <a:gd name="T101" fmla="*/ 0 h 135"/>
                <a:gd name="T102" fmla="*/ 0 w 16"/>
                <a:gd name="T103" fmla="*/ 0 h 135"/>
                <a:gd name="T104" fmla="*/ 0 w 16"/>
                <a:gd name="T105" fmla="*/ 0 h 135"/>
                <a:gd name="T106" fmla="*/ 0 w 16"/>
                <a:gd name="T107" fmla="*/ 0 h 135"/>
                <a:gd name="T108" fmla="*/ 0 w 16"/>
                <a:gd name="T109" fmla="*/ 0 h 135"/>
                <a:gd name="T110" fmla="*/ 0 w 16"/>
                <a:gd name="T111" fmla="*/ 0 h 135"/>
                <a:gd name="T112" fmla="*/ 0 w 16"/>
                <a:gd name="T113" fmla="*/ 0 h 135"/>
                <a:gd name="T114" fmla="*/ 0 w 16"/>
                <a:gd name="T115" fmla="*/ 0 h 135"/>
                <a:gd name="T116" fmla="*/ 0 w 16"/>
                <a:gd name="T117" fmla="*/ 0 h 135"/>
                <a:gd name="T118" fmla="*/ 0 w 16"/>
                <a:gd name="T119" fmla="*/ 0 h 135"/>
                <a:gd name="T120" fmla="*/ 0 w 16"/>
                <a:gd name="T121" fmla="*/ 0 h 135"/>
                <a:gd name="T122" fmla="*/ 0 w 16"/>
                <a:gd name="T123" fmla="*/ 0 h 135"/>
                <a:gd name="T124" fmla="*/ 0 w 16"/>
                <a:gd name="T125" fmla="*/ 0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
                <a:gd name="T190" fmla="*/ 0 h 135"/>
                <a:gd name="T191" fmla="*/ 16 w 16"/>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 h="135">
                  <a:moveTo>
                    <a:pt x="0" y="131"/>
                  </a:moveTo>
                  <a:lnTo>
                    <a:pt x="0" y="131"/>
                  </a:lnTo>
                  <a:cubicBezTo>
                    <a:pt x="0" y="129"/>
                    <a:pt x="2" y="127"/>
                    <a:pt x="4" y="127"/>
                  </a:cubicBezTo>
                  <a:cubicBezTo>
                    <a:pt x="7" y="127"/>
                    <a:pt x="8" y="129"/>
                    <a:pt x="8" y="131"/>
                  </a:cubicBezTo>
                  <a:cubicBezTo>
                    <a:pt x="8" y="134"/>
                    <a:pt x="7" y="135"/>
                    <a:pt x="4" y="135"/>
                  </a:cubicBezTo>
                  <a:cubicBezTo>
                    <a:pt x="2" y="135"/>
                    <a:pt x="0" y="134"/>
                    <a:pt x="0" y="131"/>
                  </a:cubicBezTo>
                  <a:close/>
                  <a:moveTo>
                    <a:pt x="1" y="115"/>
                  </a:moveTo>
                  <a:lnTo>
                    <a:pt x="1" y="115"/>
                  </a:lnTo>
                  <a:cubicBezTo>
                    <a:pt x="1" y="113"/>
                    <a:pt x="3" y="111"/>
                    <a:pt x="5" y="111"/>
                  </a:cubicBezTo>
                  <a:cubicBezTo>
                    <a:pt x="8" y="111"/>
                    <a:pt x="9" y="113"/>
                    <a:pt x="9" y="115"/>
                  </a:cubicBezTo>
                  <a:cubicBezTo>
                    <a:pt x="9" y="118"/>
                    <a:pt x="8" y="119"/>
                    <a:pt x="5" y="119"/>
                  </a:cubicBezTo>
                  <a:cubicBezTo>
                    <a:pt x="3" y="119"/>
                    <a:pt x="1" y="118"/>
                    <a:pt x="1" y="115"/>
                  </a:cubicBezTo>
                  <a:close/>
                  <a:moveTo>
                    <a:pt x="2" y="100"/>
                  </a:moveTo>
                  <a:lnTo>
                    <a:pt x="2" y="99"/>
                  </a:lnTo>
                  <a:cubicBezTo>
                    <a:pt x="2" y="97"/>
                    <a:pt x="4" y="95"/>
                    <a:pt x="6" y="95"/>
                  </a:cubicBezTo>
                  <a:cubicBezTo>
                    <a:pt x="9" y="95"/>
                    <a:pt x="10" y="97"/>
                    <a:pt x="10" y="99"/>
                  </a:cubicBezTo>
                  <a:lnTo>
                    <a:pt x="10" y="100"/>
                  </a:lnTo>
                  <a:cubicBezTo>
                    <a:pt x="10" y="102"/>
                    <a:pt x="9" y="104"/>
                    <a:pt x="6" y="104"/>
                  </a:cubicBezTo>
                  <a:cubicBezTo>
                    <a:pt x="4" y="104"/>
                    <a:pt x="2" y="102"/>
                    <a:pt x="2" y="100"/>
                  </a:cubicBezTo>
                  <a:close/>
                  <a:moveTo>
                    <a:pt x="3" y="84"/>
                  </a:moveTo>
                  <a:lnTo>
                    <a:pt x="3" y="84"/>
                  </a:lnTo>
                  <a:cubicBezTo>
                    <a:pt x="3" y="81"/>
                    <a:pt x="5" y="80"/>
                    <a:pt x="7" y="80"/>
                  </a:cubicBezTo>
                  <a:cubicBezTo>
                    <a:pt x="9" y="80"/>
                    <a:pt x="11" y="81"/>
                    <a:pt x="11" y="84"/>
                  </a:cubicBezTo>
                  <a:cubicBezTo>
                    <a:pt x="11" y="86"/>
                    <a:pt x="9" y="88"/>
                    <a:pt x="7" y="88"/>
                  </a:cubicBezTo>
                  <a:cubicBezTo>
                    <a:pt x="5" y="88"/>
                    <a:pt x="3" y="86"/>
                    <a:pt x="3" y="84"/>
                  </a:cubicBezTo>
                  <a:close/>
                  <a:moveTo>
                    <a:pt x="4" y="68"/>
                  </a:moveTo>
                  <a:lnTo>
                    <a:pt x="4" y="68"/>
                  </a:lnTo>
                  <a:cubicBezTo>
                    <a:pt x="4" y="65"/>
                    <a:pt x="6" y="64"/>
                    <a:pt x="8" y="64"/>
                  </a:cubicBezTo>
                  <a:cubicBezTo>
                    <a:pt x="10" y="64"/>
                    <a:pt x="12" y="65"/>
                    <a:pt x="12" y="68"/>
                  </a:cubicBezTo>
                  <a:cubicBezTo>
                    <a:pt x="12" y="70"/>
                    <a:pt x="10" y="72"/>
                    <a:pt x="8" y="72"/>
                  </a:cubicBezTo>
                  <a:cubicBezTo>
                    <a:pt x="6" y="72"/>
                    <a:pt x="4" y="70"/>
                    <a:pt x="4" y="68"/>
                  </a:cubicBezTo>
                  <a:close/>
                  <a:moveTo>
                    <a:pt x="5" y="52"/>
                  </a:moveTo>
                  <a:lnTo>
                    <a:pt x="5" y="52"/>
                  </a:lnTo>
                  <a:cubicBezTo>
                    <a:pt x="5" y="49"/>
                    <a:pt x="7" y="48"/>
                    <a:pt x="9" y="48"/>
                  </a:cubicBezTo>
                  <a:cubicBezTo>
                    <a:pt x="11" y="48"/>
                    <a:pt x="13" y="49"/>
                    <a:pt x="13" y="52"/>
                  </a:cubicBezTo>
                  <a:cubicBezTo>
                    <a:pt x="13" y="54"/>
                    <a:pt x="11" y="56"/>
                    <a:pt x="9" y="56"/>
                  </a:cubicBezTo>
                  <a:cubicBezTo>
                    <a:pt x="7" y="56"/>
                    <a:pt x="5" y="54"/>
                    <a:pt x="5" y="52"/>
                  </a:cubicBezTo>
                  <a:close/>
                  <a:moveTo>
                    <a:pt x="6" y="36"/>
                  </a:moveTo>
                  <a:lnTo>
                    <a:pt x="6" y="36"/>
                  </a:lnTo>
                  <a:cubicBezTo>
                    <a:pt x="6" y="33"/>
                    <a:pt x="8" y="32"/>
                    <a:pt x="10" y="32"/>
                  </a:cubicBezTo>
                  <a:cubicBezTo>
                    <a:pt x="12" y="32"/>
                    <a:pt x="14" y="33"/>
                    <a:pt x="14" y="36"/>
                  </a:cubicBezTo>
                  <a:cubicBezTo>
                    <a:pt x="14" y="38"/>
                    <a:pt x="12" y="40"/>
                    <a:pt x="10" y="40"/>
                  </a:cubicBezTo>
                  <a:cubicBezTo>
                    <a:pt x="8" y="40"/>
                    <a:pt x="6" y="38"/>
                    <a:pt x="6" y="36"/>
                  </a:cubicBezTo>
                  <a:close/>
                  <a:moveTo>
                    <a:pt x="7" y="20"/>
                  </a:moveTo>
                  <a:lnTo>
                    <a:pt x="7" y="20"/>
                  </a:lnTo>
                  <a:cubicBezTo>
                    <a:pt x="7" y="17"/>
                    <a:pt x="9" y="16"/>
                    <a:pt x="11" y="16"/>
                  </a:cubicBezTo>
                  <a:cubicBezTo>
                    <a:pt x="13" y="16"/>
                    <a:pt x="15" y="17"/>
                    <a:pt x="15" y="20"/>
                  </a:cubicBezTo>
                  <a:cubicBezTo>
                    <a:pt x="15" y="22"/>
                    <a:pt x="13" y="24"/>
                    <a:pt x="11" y="24"/>
                  </a:cubicBezTo>
                  <a:cubicBezTo>
                    <a:pt x="9" y="24"/>
                    <a:pt x="7" y="22"/>
                    <a:pt x="7" y="20"/>
                  </a:cubicBezTo>
                  <a:close/>
                  <a:moveTo>
                    <a:pt x="8" y="4"/>
                  </a:moveTo>
                  <a:lnTo>
                    <a:pt x="8" y="4"/>
                  </a:lnTo>
                  <a:cubicBezTo>
                    <a:pt x="8" y="1"/>
                    <a:pt x="10" y="0"/>
                    <a:pt x="12" y="0"/>
                  </a:cubicBezTo>
                  <a:cubicBezTo>
                    <a:pt x="14" y="0"/>
                    <a:pt x="16" y="1"/>
                    <a:pt x="16" y="4"/>
                  </a:cubicBezTo>
                  <a:cubicBezTo>
                    <a:pt x="16" y="6"/>
                    <a:pt x="14" y="8"/>
                    <a:pt x="12" y="8"/>
                  </a:cubicBezTo>
                  <a:cubicBezTo>
                    <a:pt x="10" y="8"/>
                    <a:pt x="8"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77" name="Oval 942"/>
            <p:cNvSpPr>
              <a:spLocks noChangeArrowheads="1"/>
            </p:cNvSpPr>
            <p:nvPr/>
          </p:nvSpPr>
          <p:spPr bwMode="auto">
            <a:xfrm>
              <a:off x="2738" y="2128"/>
              <a:ext cx="11" cy="10"/>
            </a:xfrm>
            <a:prstGeom prst="ellipse">
              <a:avLst/>
            </a:prstGeom>
            <a:solidFill>
              <a:srgbClr val="000000"/>
            </a:solidFill>
            <a:ln w="0">
              <a:solidFill>
                <a:srgbClr val="000000"/>
              </a:solidFill>
              <a:round/>
              <a:headEnd/>
              <a:tailEnd/>
            </a:ln>
          </p:spPr>
          <p:txBody>
            <a:bodyPr/>
            <a:lstStyle/>
            <a:p>
              <a:endParaRPr lang="en-US"/>
            </a:p>
          </p:txBody>
        </p:sp>
        <p:sp>
          <p:nvSpPr>
            <p:cNvPr id="43178" name="Freeform 943"/>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179" name="Freeform 944"/>
            <p:cNvSpPr>
              <a:spLocks noEditPoints="1"/>
            </p:cNvSpPr>
            <p:nvPr/>
          </p:nvSpPr>
          <p:spPr bwMode="auto">
            <a:xfrm>
              <a:off x="963" y="2913"/>
              <a:ext cx="2" cy="19"/>
            </a:xfrm>
            <a:custGeom>
              <a:avLst/>
              <a:gdLst>
                <a:gd name="T0" fmla="*/ 0 w 16"/>
                <a:gd name="T1" fmla="*/ 0 h 120"/>
                <a:gd name="T2" fmla="*/ 0 w 16"/>
                <a:gd name="T3" fmla="*/ 0 h 120"/>
                <a:gd name="T4" fmla="*/ 0 w 16"/>
                <a:gd name="T5" fmla="*/ 0 h 120"/>
                <a:gd name="T6" fmla="*/ 0 w 16"/>
                <a:gd name="T7" fmla="*/ 0 h 120"/>
                <a:gd name="T8" fmla="*/ 0 w 16"/>
                <a:gd name="T9" fmla="*/ 0 h 120"/>
                <a:gd name="T10" fmla="*/ 0 w 16"/>
                <a:gd name="T11" fmla="*/ 0 h 120"/>
                <a:gd name="T12" fmla="*/ 0 w 16"/>
                <a:gd name="T13" fmla="*/ 0 h 120"/>
                <a:gd name="T14" fmla="*/ 0 w 16"/>
                <a:gd name="T15" fmla="*/ 0 h 120"/>
                <a:gd name="T16" fmla="*/ 0 w 16"/>
                <a:gd name="T17" fmla="*/ 0 h 120"/>
                <a:gd name="T18" fmla="*/ 0 w 16"/>
                <a:gd name="T19" fmla="*/ 0 h 120"/>
                <a:gd name="T20" fmla="*/ 0 w 16"/>
                <a:gd name="T21" fmla="*/ 0 h 120"/>
                <a:gd name="T22" fmla="*/ 0 w 16"/>
                <a:gd name="T23" fmla="*/ 0 h 120"/>
                <a:gd name="T24" fmla="*/ 0 w 16"/>
                <a:gd name="T25" fmla="*/ 0 h 120"/>
                <a:gd name="T26" fmla="*/ 0 w 16"/>
                <a:gd name="T27" fmla="*/ 0 h 120"/>
                <a:gd name="T28" fmla="*/ 0 w 16"/>
                <a:gd name="T29" fmla="*/ 0 h 120"/>
                <a:gd name="T30" fmla="*/ 0 w 16"/>
                <a:gd name="T31" fmla="*/ 0 h 120"/>
                <a:gd name="T32" fmla="*/ 0 w 16"/>
                <a:gd name="T33" fmla="*/ 0 h 120"/>
                <a:gd name="T34" fmla="*/ 0 w 16"/>
                <a:gd name="T35" fmla="*/ 0 h 120"/>
                <a:gd name="T36" fmla="*/ 0 w 16"/>
                <a:gd name="T37" fmla="*/ 0 h 120"/>
                <a:gd name="T38" fmla="*/ 0 w 16"/>
                <a:gd name="T39" fmla="*/ 0 h 120"/>
                <a:gd name="T40" fmla="*/ 0 w 16"/>
                <a:gd name="T41" fmla="*/ 0 h 120"/>
                <a:gd name="T42" fmla="*/ 0 w 16"/>
                <a:gd name="T43" fmla="*/ 0 h 120"/>
                <a:gd name="T44" fmla="*/ 0 w 16"/>
                <a:gd name="T45" fmla="*/ 0 h 120"/>
                <a:gd name="T46" fmla="*/ 0 w 16"/>
                <a:gd name="T47" fmla="*/ 0 h 120"/>
                <a:gd name="T48" fmla="*/ 0 w 16"/>
                <a:gd name="T49" fmla="*/ 0 h 120"/>
                <a:gd name="T50" fmla="*/ 0 w 16"/>
                <a:gd name="T51" fmla="*/ 0 h 120"/>
                <a:gd name="T52" fmla="*/ 0 w 16"/>
                <a:gd name="T53" fmla="*/ 0 h 120"/>
                <a:gd name="T54" fmla="*/ 0 w 16"/>
                <a:gd name="T55" fmla="*/ 0 h 120"/>
                <a:gd name="T56" fmla="*/ 0 w 16"/>
                <a:gd name="T57" fmla="*/ 0 h 120"/>
                <a:gd name="T58" fmla="*/ 0 w 16"/>
                <a:gd name="T59" fmla="*/ 0 h 120"/>
                <a:gd name="T60" fmla="*/ 0 w 16"/>
                <a:gd name="T61" fmla="*/ 0 h 120"/>
                <a:gd name="T62" fmla="*/ 0 w 16"/>
                <a:gd name="T63" fmla="*/ 0 h 120"/>
                <a:gd name="T64" fmla="*/ 0 w 16"/>
                <a:gd name="T65" fmla="*/ 0 h 120"/>
                <a:gd name="T66" fmla="*/ 0 w 16"/>
                <a:gd name="T67" fmla="*/ 0 h 120"/>
                <a:gd name="T68" fmla="*/ 0 w 16"/>
                <a:gd name="T69" fmla="*/ 0 h 120"/>
                <a:gd name="T70" fmla="*/ 0 w 16"/>
                <a:gd name="T71" fmla="*/ 0 h 120"/>
                <a:gd name="T72" fmla="*/ 0 w 16"/>
                <a:gd name="T73" fmla="*/ 0 h 120"/>
                <a:gd name="T74" fmla="*/ 0 w 16"/>
                <a:gd name="T75" fmla="*/ 0 h 120"/>
                <a:gd name="T76" fmla="*/ 0 w 16"/>
                <a:gd name="T77" fmla="*/ 0 h 120"/>
                <a:gd name="T78" fmla="*/ 0 w 16"/>
                <a:gd name="T79" fmla="*/ 0 h 120"/>
                <a:gd name="T80" fmla="*/ 0 w 16"/>
                <a:gd name="T81" fmla="*/ 0 h 120"/>
                <a:gd name="T82" fmla="*/ 0 w 16"/>
                <a:gd name="T83" fmla="*/ 0 h 120"/>
                <a:gd name="T84" fmla="*/ 0 w 16"/>
                <a:gd name="T85" fmla="*/ 0 h 120"/>
                <a:gd name="T86" fmla="*/ 0 w 16"/>
                <a:gd name="T87" fmla="*/ 0 h 120"/>
                <a:gd name="T88" fmla="*/ 0 w 16"/>
                <a:gd name="T89" fmla="*/ 0 h 120"/>
                <a:gd name="T90" fmla="*/ 0 w 16"/>
                <a:gd name="T91" fmla="*/ 0 h 120"/>
                <a:gd name="T92" fmla="*/ 0 w 16"/>
                <a:gd name="T93" fmla="*/ 0 h 120"/>
                <a:gd name="T94" fmla="*/ 0 w 16"/>
                <a:gd name="T95" fmla="*/ 0 h 120"/>
                <a:gd name="T96" fmla="*/ 0 w 16"/>
                <a:gd name="T97" fmla="*/ 0 h 120"/>
                <a:gd name="T98" fmla="*/ 0 w 16"/>
                <a:gd name="T99" fmla="*/ 0 h 120"/>
                <a:gd name="T100" fmla="*/ 0 w 16"/>
                <a:gd name="T101" fmla="*/ 0 h 120"/>
                <a:gd name="T102" fmla="*/ 0 w 16"/>
                <a:gd name="T103" fmla="*/ 0 h 120"/>
                <a:gd name="T104" fmla="*/ 0 w 16"/>
                <a:gd name="T105" fmla="*/ 0 h 120"/>
                <a:gd name="T106" fmla="*/ 0 w 16"/>
                <a:gd name="T107" fmla="*/ 0 h 120"/>
                <a:gd name="T108" fmla="*/ 0 w 16"/>
                <a:gd name="T109" fmla="*/ 0 h 120"/>
                <a:gd name="T110" fmla="*/ 0 w 16"/>
                <a:gd name="T111" fmla="*/ 0 h 1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
                <a:gd name="T169" fmla="*/ 0 h 120"/>
                <a:gd name="T170" fmla="*/ 16 w 16"/>
                <a:gd name="T171" fmla="*/ 120 h 1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 h="120">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10" y="36"/>
                  </a:moveTo>
                  <a:lnTo>
                    <a:pt x="10" y="36"/>
                  </a:lnTo>
                  <a:cubicBezTo>
                    <a:pt x="10" y="38"/>
                    <a:pt x="9" y="40"/>
                    <a:pt x="6" y="40"/>
                  </a:cubicBezTo>
                  <a:cubicBezTo>
                    <a:pt x="4" y="40"/>
                    <a:pt x="2" y="38"/>
                    <a:pt x="2" y="36"/>
                  </a:cubicBezTo>
                  <a:cubicBezTo>
                    <a:pt x="2" y="34"/>
                    <a:pt x="4" y="32"/>
                    <a:pt x="6" y="32"/>
                  </a:cubicBezTo>
                  <a:cubicBezTo>
                    <a:pt x="9" y="32"/>
                    <a:pt x="10" y="34"/>
                    <a:pt x="10" y="36"/>
                  </a:cubicBezTo>
                  <a:close/>
                  <a:moveTo>
                    <a:pt x="12" y="52"/>
                  </a:moveTo>
                  <a:lnTo>
                    <a:pt x="12" y="52"/>
                  </a:lnTo>
                  <a:cubicBezTo>
                    <a:pt x="12" y="54"/>
                    <a:pt x="10" y="56"/>
                    <a:pt x="8" y="56"/>
                  </a:cubicBezTo>
                  <a:cubicBezTo>
                    <a:pt x="5" y="56"/>
                    <a:pt x="4" y="54"/>
                    <a:pt x="4" y="52"/>
                  </a:cubicBezTo>
                  <a:cubicBezTo>
                    <a:pt x="4" y="50"/>
                    <a:pt x="5" y="48"/>
                    <a:pt x="8" y="48"/>
                  </a:cubicBezTo>
                  <a:cubicBezTo>
                    <a:pt x="10" y="48"/>
                    <a:pt x="12" y="50"/>
                    <a:pt x="12" y="52"/>
                  </a:cubicBezTo>
                  <a:close/>
                  <a:moveTo>
                    <a:pt x="13" y="68"/>
                  </a:moveTo>
                  <a:lnTo>
                    <a:pt x="13" y="68"/>
                  </a:lnTo>
                  <a:cubicBezTo>
                    <a:pt x="13" y="70"/>
                    <a:pt x="11" y="72"/>
                    <a:pt x="9" y="72"/>
                  </a:cubicBezTo>
                  <a:cubicBezTo>
                    <a:pt x="6" y="72"/>
                    <a:pt x="5" y="70"/>
                    <a:pt x="5" y="68"/>
                  </a:cubicBezTo>
                  <a:cubicBezTo>
                    <a:pt x="5" y="66"/>
                    <a:pt x="6" y="64"/>
                    <a:pt x="9" y="64"/>
                  </a:cubicBezTo>
                  <a:cubicBezTo>
                    <a:pt x="11" y="64"/>
                    <a:pt x="13" y="66"/>
                    <a:pt x="13" y="68"/>
                  </a:cubicBezTo>
                  <a:close/>
                  <a:moveTo>
                    <a:pt x="14" y="84"/>
                  </a:moveTo>
                  <a:lnTo>
                    <a:pt x="14" y="84"/>
                  </a:lnTo>
                  <a:cubicBezTo>
                    <a:pt x="14" y="86"/>
                    <a:pt x="12" y="88"/>
                    <a:pt x="10" y="88"/>
                  </a:cubicBezTo>
                  <a:cubicBezTo>
                    <a:pt x="8" y="88"/>
                    <a:pt x="6" y="86"/>
                    <a:pt x="6" y="84"/>
                  </a:cubicBezTo>
                  <a:cubicBezTo>
                    <a:pt x="6" y="82"/>
                    <a:pt x="8" y="80"/>
                    <a:pt x="10" y="80"/>
                  </a:cubicBezTo>
                  <a:cubicBezTo>
                    <a:pt x="12" y="80"/>
                    <a:pt x="14" y="82"/>
                    <a:pt x="14" y="84"/>
                  </a:cubicBezTo>
                  <a:close/>
                  <a:moveTo>
                    <a:pt x="15" y="100"/>
                  </a:moveTo>
                  <a:lnTo>
                    <a:pt x="15" y="100"/>
                  </a:lnTo>
                  <a:cubicBezTo>
                    <a:pt x="15" y="102"/>
                    <a:pt x="13" y="104"/>
                    <a:pt x="11" y="104"/>
                  </a:cubicBezTo>
                  <a:cubicBezTo>
                    <a:pt x="9" y="104"/>
                    <a:pt x="7" y="102"/>
                    <a:pt x="7" y="100"/>
                  </a:cubicBezTo>
                  <a:cubicBezTo>
                    <a:pt x="7" y="98"/>
                    <a:pt x="9" y="96"/>
                    <a:pt x="11" y="96"/>
                  </a:cubicBezTo>
                  <a:cubicBezTo>
                    <a:pt x="13" y="96"/>
                    <a:pt x="15" y="98"/>
                    <a:pt x="15" y="100"/>
                  </a:cubicBezTo>
                  <a:close/>
                  <a:moveTo>
                    <a:pt x="16" y="116"/>
                  </a:moveTo>
                  <a:lnTo>
                    <a:pt x="16" y="116"/>
                  </a:lnTo>
                  <a:cubicBezTo>
                    <a:pt x="16" y="118"/>
                    <a:pt x="14" y="120"/>
                    <a:pt x="12" y="120"/>
                  </a:cubicBezTo>
                  <a:cubicBezTo>
                    <a:pt x="10" y="120"/>
                    <a:pt x="8" y="118"/>
                    <a:pt x="8" y="116"/>
                  </a:cubicBezTo>
                  <a:cubicBezTo>
                    <a:pt x="8" y="114"/>
                    <a:pt x="10" y="112"/>
                    <a:pt x="12" y="112"/>
                  </a:cubicBezTo>
                  <a:cubicBezTo>
                    <a:pt x="14" y="112"/>
                    <a:pt x="16" y="114"/>
                    <a:pt x="16" y="116"/>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0" name="Freeform 945"/>
            <p:cNvSpPr>
              <a:spLocks noEditPoints="1"/>
            </p:cNvSpPr>
            <p:nvPr/>
          </p:nvSpPr>
          <p:spPr bwMode="auto">
            <a:xfrm>
              <a:off x="1231" y="2680"/>
              <a:ext cx="2" cy="16"/>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4" y="40"/>
                    <a:pt x="2" y="39"/>
                    <a:pt x="2" y="36"/>
                  </a:cubicBezTo>
                  <a:cubicBezTo>
                    <a:pt x="2" y="34"/>
                    <a:pt x="4" y="32"/>
                    <a:pt x="6" y="32"/>
                  </a:cubicBezTo>
                  <a:cubicBezTo>
                    <a:pt x="8" y="32"/>
                    <a:pt x="10" y="34"/>
                    <a:pt x="10" y="36"/>
                  </a:cubicBezTo>
                  <a:close/>
                  <a:moveTo>
                    <a:pt x="11" y="52"/>
                  </a:moveTo>
                  <a:lnTo>
                    <a:pt x="11" y="52"/>
                  </a:lnTo>
                  <a:cubicBezTo>
                    <a:pt x="11" y="55"/>
                    <a:pt x="10" y="56"/>
                    <a:pt x="7" y="56"/>
                  </a:cubicBezTo>
                  <a:cubicBezTo>
                    <a:pt x="5" y="56"/>
                    <a:pt x="3" y="55"/>
                    <a:pt x="3" y="52"/>
                  </a:cubicBezTo>
                  <a:cubicBezTo>
                    <a:pt x="3" y="50"/>
                    <a:pt x="5" y="48"/>
                    <a:pt x="7" y="48"/>
                  </a:cubicBezTo>
                  <a:cubicBezTo>
                    <a:pt x="10" y="48"/>
                    <a:pt x="11" y="50"/>
                    <a:pt x="11" y="52"/>
                  </a:cubicBezTo>
                  <a:close/>
                  <a:moveTo>
                    <a:pt x="13" y="68"/>
                  </a:moveTo>
                  <a:lnTo>
                    <a:pt x="13" y="68"/>
                  </a:lnTo>
                  <a:cubicBezTo>
                    <a:pt x="13" y="71"/>
                    <a:pt x="11" y="72"/>
                    <a:pt x="9" y="72"/>
                  </a:cubicBezTo>
                  <a:cubicBezTo>
                    <a:pt x="7" y="72"/>
                    <a:pt x="5" y="71"/>
                    <a:pt x="5" y="68"/>
                  </a:cubicBezTo>
                  <a:cubicBezTo>
                    <a:pt x="5" y="66"/>
                    <a:pt x="7" y="64"/>
                    <a:pt x="9" y="64"/>
                  </a:cubicBezTo>
                  <a:cubicBezTo>
                    <a:pt x="11" y="64"/>
                    <a:pt x="13" y="66"/>
                    <a:pt x="13" y="68"/>
                  </a:cubicBezTo>
                  <a:close/>
                  <a:moveTo>
                    <a:pt x="14" y="84"/>
                  </a:moveTo>
                  <a:lnTo>
                    <a:pt x="14" y="84"/>
                  </a:lnTo>
                  <a:cubicBezTo>
                    <a:pt x="14" y="86"/>
                    <a:pt x="12" y="88"/>
                    <a:pt x="10" y="88"/>
                  </a:cubicBezTo>
                  <a:cubicBezTo>
                    <a:pt x="8" y="88"/>
                    <a:pt x="6" y="86"/>
                    <a:pt x="6" y="84"/>
                  </a:cubicBezTo>
                  <a:cubicBezTo>
                    <a:pt x="6" y="82"/>
                    <a:pt x="8" y="80"/>
                    <a:pt x="10" y="80"/>
                  </a:cubicBezTo>
                  <a:cubicBezTo>
                    <a:pt x="12" y="80"/>
                    <a:pt x="14" y="82"/>
                    <a:pt x="14" y="84"/>
                  </a:cubicBezTo>
                  <a:close/>
                  <a:moveTo>
                    <a:pt x="15" y="100"/>
                  </a:moveTo>
                  <a:lnTo>
                    <a:pt x="15" y="100"/>
                  </a:lnTo>
                  <a:cubicBezTo>
                    <a:pt x="15" y="102"/>
                    <a:pt x="13" y="104"/>
                    <a:pt x="11" y="104"/>
                  </a:cubicBezTo>
                  <a:cubicBezTo>
                    <a:pt x="9" y="104"/>
                    <a:pt x="7" y="102"/>
                    <a:pt x="7" y="100"/>
                  </a:cubicBezTo>
                  <a:cubicBezTo>
                    <a:pt x="7" y="98"/>
                    <a:pt x="9" y="96"/>
                    <a:pt x="11" y="96"/>
                  </a:cubicBezTo>
                  <a:cubicBezTo>
                    <a:pt x="13" y="96"/>
                    <a:pt x="15" y="98"/>
                    <a:pt x="15" y="10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1" name="Freeform 946"/>
            <p:cNvSpPr>
              <a:spLocks noEditPoints="1"/>
            </p:cNvSpPr>
            <p:nvPr/>
          </p:nvSpPr>
          <p:spPr bwMode="auto">
            <a:xfrm>
              <a:off x="1614" y="2451"/>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0" y="20"/>
                  </a:moveTo>
                  <a:lnTo>
                    <a:pt x="10" y="20"/>
                  </a:lnTo>
                  <a:cubicBezTo>
                    <a:pt x="10" y="22"/>
                    <a:pt x="8" y="24"/>
                    <a:pt x="6" y="24"/>
                  </a:cubicBezTo>
                  <a:cubicBezTo>
                    <a:pt x="3" y="24"/>
                    <a:pt x="2" y="22"/>
                    <a:pt x="2" y="20"/>
                  </a:cubicBezTo>
                  <a:cubicBezTo>
                    <a:pt x="2" y="18"/>
                    <a:pt x="3" y="16"/>
                    <a:pt x="6" y="16"/>
                  </a:cubicBezTo>
                  <a:cubicBezTo>
                    <a:pt x="8" y="16"/>
                    <a:pt x="10" y="18"/>
                    <a:pt x="10" y="20"/>
                  </a:cubicBezTo>
                  <a:close/>
                  <a:moveTo>
                    <a:pt x="11" y="36"/>
                  </a:moveTo>
                  <a:lnTo>
                    <a:pt x="11" y="36"/>
                  </a:lnTo>
                  <a:cubicBezTo>
                    <a:pt x="11" y="38"/>
                    <a:pt x="10" y="40"/>
                    <a:pt x="7" y="40"/>
                  </a:cubicBezTo>
                  <a:cubicBezTo>
                    <a:pt x="5" y="40"/>
                    <a:pt x="3" y="38"/>
                    <a:pt x="3" y="36"/>
                  </a:cubicBezTo>
                  <a:cubicBezTo>
                    <a:pt x="3" y="33"/>
                    <a:pt x="5" y="32"/>
                    <a:pt x="7" y="32"/>
                  </a:cubicBezTo>
                  <a:cubicBezTo>
                    <a:pt x="10" y="32"/>
                    <a:pt x="11" y="33"/>
                    <a:pt x="11" y="36"/>
                  </a:cubicBezTo>
                  <a:close/>
                  <a:moveTo>
                    <a:pt x="13" y="52"/>
                  </a:moveTo>
                  <a:lnTo>
                    <a:pt x="13" y="52"/>
                  </a:lnTo>
                  <a:cubicBezTo>
                    <a:pt x="13" y="54"/>
                    <a:pt x="11" y="56"/>
                    <a:pt x="9" y="56"/>
                  </a:cubicBezTo>
                  <a:cubicBezTo>
                    <a:pt x="7" y="56"/>
                    <a:pt x="5" y="54"/>
                    <a:pt x="5" y="52"/>
                  </a:cubicBezTo>
                  <a:cubicBezTo>
                    <a:pt x="5" y="49"/>
                    <a:pt x="7" y="48"/>
                    <a:pt x="9" y="48"/>
                  </a:cubicBezTo>
                  <a:cubicBezTo>
                    <a:pt x="11" y="48"/>
                    <a:pt x="13" y="49"/>
                    <a:pt x="13" y="52"/>
                  </a:cubicBezTo>
                  <a:close/>
                  <a:moveTo>
                    <a:pt x="15" y="67"/>
                  </a:moveTo>
                  <a:lnTo>
                    <a:pt x="15" y="67"/>
                  </a:lnTo>
                  <a:cubicBezTo>
                    <a:pt x="15" y="70"/>
                    <a:pt x="13" y="71"/>
                    <a:pt x="11" y="71"/>
                  </a:cubicBezTo>
                  <a:cubicBezTo>
                    <a:pt x="9" y="71"/>
                    <a:pt x="7" y="70"/>
                    <a:pt x="7" y="67"/>
                  </a:cubicBezTo>
                  <a:cubicBezTo>
                    <a:pt x="7" y="65"/>
                    <a:pt x="9" y="63"/>
                    <a:pt x="11" y="63"/>
                  </a:cubicBezTo>
                  <a:cubicBezTo>
                    <a:pt x="13" y="63"/>
                    <a:pt x="15" y="65"/>
                    <a:pt x="15" y="67"/>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2" name="Freeform 947"/>
            <p:cNvSpPr>
              <a:spLocks noEditPoints="1"/>
            </p:cNvSpPr>
            <p:nvPr/>
          </p:nvSpPr>
          <p:spPr bwMode="auto">
            <a:xfrm>
              <a:off x="1990" y="2288"/>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0" y="67"/>
                  </a:moveTo>
                  <a:lnTo>
                    <a:pt x="0" y="67"/>
                  </a:lnTo>
                  <a:cubicBezTo>
                    <a:pt x="0" y="65"/>
                    <a:pt x="2" y="63"/>
                    <a:pt x="4" y="63"/>
                  </a:cubicBezTo>
                  <a:cubicBezTo>
                    <a:pt x="6" y="63"/>
                    <a:pt x="8" y="65"/>
                    <a:pt x="8" y="67"/>
                  </a:cubicBezTo>
                  <a:cubicBezTo>
                    <a:pt x="8" y="70"/>
                    <a:pt x="6" y="71"/>
                    <a:pt x="4" y="71"/>
                  </a:cubicBezTo>
                  <a:cubicBezTo>
                    <a:pt x="2" y="71"/>
                    <a:pt x="0" y="70"/>
                    <a:pt x="0" y="67"/>
                  </a:cubicBezTo>
                  <a:close/>
                  <a:moveTo>
                    <a:pt x="2" y="52"/>
                  </a:moveTo>
                  <a:lnTo>
                    <a:pt x="2" y="52"/>
                  </a:lnTo>
                  <a:cubicBezTo>
                    <a:pt x="2" y="49"/>
                    <a:pt x="4" y="48"/>
                    <a:pt x="6" y="48"/>
                  </a:cubicBezTo>
                  <a:cubicBezTo>
                    <a:pt x="8" y="48"/>
                    <a:pt x="10" y="49"/>
                    <a:pt x="10" y="52"/>
                  </a:cubicBezTo>
                  <a:cubicBezTo>
                    <a:pt x="10" y="54"/>
                    <a:pt x="8" y="56"/>
                    <a:pt x="6" y="56"/>
                  </a:cubicBezTo>
                  <a:cubicBezTo>
                    <a:pt x="4" y="56"/>
                    <a:pt x="2" y="54"/>
                    <a:pt x="2" y="52"/>
                  </a:cubicBezTo>
                  <a:close/>
                  <a:moveTo>
                    <a:pt x="4" y="36"/>
                  </a:moveTo>
                  <a:lnTo>
                    <a:pt x="4" y="36"/>
                  </a:lnTo>
                  <a:cubicBezTo>
                    <a:pt x="4" y="33"/>
                    <a:pt x="5" y="32"/>
                    <a:pt x="8" y="32"/>
                  </a:cubicBezTo>
                  <a:cubicBezTo>
                    <a:pt x="10" y="32"/>
                    <a:pt x="12" y="33"/>
                    <a:pt x="12" y="36"/>
                  </a:cubicBezTo>
                  <a:cubicBezTo>
                    <a:pt x="12" y="38"/>
                    <a:pt x="10" y="40"/>
                    <a:pt x="8" y="40"/>
                  </a:cubicBezTo>
                  <a:cubicBezTo>
                    <a:pt x="5" y="40"/>
                    <a:pt x="4" y="38"/>
                    <a:pt x="4" y="36"/>
                  </a:cubicBezTo>
                  <a:close/>
                  <a:moveTo>
                    <a:pt x="5" y="20"/>
                  </a:moveTo>
                  <a:lnTo>
                    <a:pt x="5" y="20"/>
                  </a:lnTo>
                  <a:cubicBezTo>
                    <a:pt x="5" y="18"/>
                    <a:pt x="7" y="16"/>
                    <a:pt x="9" y="16"/>
                  </a:cubicBezTo>
                  <a:cubicBezTo>
                    <a:pt x="12" y="16"/>
                    <a:pt x="13" y="18"/>
                    <a:pt x="13" y="20"/>
                  </a:cubicBezTo>
                  <a:cubicBezTo>
                    <a:pt x="13" y="22"/>
                    <a:pt x="12" y="24"/>
                    <a:pt x="9" y="24"/>
                  </a:cubicBezTo>
                  <a:cubicBezTo>
                    <a:pt x="7" y="24"/>
                    <a:pt x="5" y="22"/>
                    <a:pt x="5"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3" name="Freeform 948"/>
            <p:cNvSpPr>
              <a:spLocks noEditPoints="1"/>
            </p:cNvSpPr>
            <p:nvPr/>
          </p:nvSpPr>
          <p:spPr bwMode="auto">
            <a:xfrm>
              <a:off x="2366" y="2200"/>
              <a:ext cx="2" cy="29"/>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4" y="40"/>
                    <a:pt x="2" y="39"/>
                    <a:pt x="2" y="36"/>
                  </a:cubicBezTo>
                  <a:cubicBezTo>
                    <a:pt x="2" y="34"/>
                    <a:pt x="4" y="32"/>
                    <a:pt x="6" y="32"/>
                  </a:cubicBezTo>
                  <a:cubicBezTo>
                    <a:pt x="8" y="32"/>
                    <a:pt x="10" y="34"/>
                    <a:pt x="10" y="36"/>
                  </a:cubicBezTo>
                  <a:close/>
                  <a:moveTo>
                    <a:pt x="11" y="52"/>
                  </a:moveTo>
                  <a:lnTo>
                    <a:pt x="11" y="52"/>
                  </a:lnTo>
                  <a:cubicBezTo>
                    <a:pt x="11" y="55"/>
                    <a:pt x="9" y="56"/>
                    <a:pt x="7" y="56"/>
                  </a:cubicBezTo>
                  <a:cubicBezTo>
                    <a:pt x="4" y="56"/>
                    <a:pt x="3" y="55"/>
                    <a:pt x="3" y="52"/>
                  </a:cubicBezTo>
                  <a:cubicBezTo>
                    <a:pt x="3" y="50"/>
                    <a:pt x="4" y="48"/>
                    <a:pt x="7" y="48"/>
                  </a:cubicBezTo>
                  <a:cubicBezTo>
                    <a:pt x="9" y="48"/>
                    <a:pt x="11" y="50"/>
                    <a:pt x="11" y="52"/>
                  </a:cubicBezTo>
                  <a:close/>
                  <a:moveTo>
                    <a:pt x="11" y="68"/>
                  </a:moveTo>
                  <a:lnTo>
                    <a:pt x="11" y="68"/>
                  </a:lnTo>
                  <a:cubicBezTo>
                    <a:pt x="11" y="71"/>
                    <a:pt x="10" y="72"/>
                    <a:pt x="7" y="72"/>
                  </a:cubicBezTo>
                  <a:cubicBezTo>
                    <a:pt x="5" y="72"/>
                    <a:pt x="3" y="71"/>
                    <a:pt x="3" y="68"/>
                  </a:cubicBezTo>
                  <a:cubicBezTo>
                    <a:pt x="3" y="66"/>
                    <a:pt x="5" y="64"/>
                    <a:pt x="7" y="64"/>
                  </a:cubicBezTo>
                  <a:cubicBezTo>
                    <a:pt x="10" y="64"/>
                    <a:pt x="11" y="66"/>
                    <a:pt x="11" y="68"/>
                  </a:cubicBezTo>
                  <a:close/>
                  <a:moveTo>
                    <a:pt x="12" y="84"/>
                  </a:moveTo>
                  <a:lnTo>
                    <a:pt x="12" y="84"/>
                  </a:lnTo>
                  <a:cubicBezTo>
                    <a:pt x="12" y="87"/>
                    <a:pt x="10" y="88"/>
                    <a:pt x="8" y="88"/>
                  </a:cubicBezTo>
                  <a:cubicBezTo>
                    <a:pt x="6" y="88"/>
                    <a:pt x="4" y="87"/>
                    <a:pt x="4" y="84"/>
                  </a:cubicBezTo>
                  <a:cubicBezTo>
                    <a:pt x="4" y="82"/>
                    <a:pt x="6" y="80"/>
                    <a:pt x="8" y="80"/>
                  </a:cubicBezTo>
                  <a:cubicBezTo>
                    <a:pt x="10" y="80"/>
                    <a:pt x="12" y="82"/>
                    <a:pt x="12" y="84"/>
                  </a:cubicBezTo>
                  <a:close/>
                  <a:moveTo>
                    <a:pt x="13" y="100"/>
                  </a:moveTo>
                  <a:lnTo>
                    <a:pt x="13" y="100"/>
                  </a:lnTo>
                  <a:cubicBezTo>
                    <a:pt x="13" y="103"/>
                    <a:pt x="11" y="104"/>
                    <a:pt x="9" y="104"/>
                  </a:cubicBezTo>
                  <a:cubicBezTo>
                    <a:pt x="7" y="104"/>
                    <a:pt x="5" y="103"/>
                    <a:pt x="5" y="100"/>
                  </a:cubicBezTo>
                  <a:cubicBezTo>
                    <a:pt x="5" y="98"/>
                    <a:pt x="7" y="96"/>
                    <a:pt x="9" y="96"/>
                  </a:cubicBezTo>
                  <a:cubicBezTo>
                    <a:pt x="11" y="96"/>
                    <a:pt x="13" y="98"/>
                    <a:pt x="13" y="100"/>
                  </a:cubicBezTo>
                  <a:close/>
                  <a:moveTo>
                    <a:pt x="14" y="116"/>
                  </a:moveTo>
                  <a:lnTo>
                    <a:pt x="14" y="116"/>
                  </a:lnTo>
                  <a:cubicBezTo>
                    <a:pt x="14" y="119"/>
                    <a:pt x="12" y="120"/>
                    <a:pt x="10" y="120"/>
                  </a:cubicBezTo>
                  <a:cubicBezTo>
                    <a:pt x="7" y="120"/>
                    <a:pt x="6" y="119"/>
                    <a:pt x="6" y="116"/>
                  </a:cubicBezTo>
                  <a:cubicBezTo>
                    <a:pt x="6" y="114"/>
                    <a:pt x="7" y="112"/>
                    <a:pt x="10" y="112"/>
                  </a:cubicBezTo>
                  <a:cubicBezTo>
                    <a:pt x="12" y="112"/>
                    <a:pt x="14" y="114"/>
                    <a:pt x="14" y="116"/>
                  </a:cubicBezTo>
                  <a:close/>
                  <a:moveTo>
                    <a:pt x="14" y="132"/>
                  </a:moveTo>
                  <a:lnTo>
                    <a:pt x="14" y="132"/>
                  </a:lnTo>
                  <a:cubicBezTo>
                    <a:pt x="14" y="135"/>
                    <a:pt x="12" y="136"/>
                    <a:pt x="10" y="136"/>
                  </a:cubicBezTo>
                  <a:cubicBezTo>
                    <a:pt x="8" y="136"/>
                    <a:pt x="6" y="135"/>
                    <a:pt x="6" y="132"/>
                  </a:cubicBezTo>
                  <a:cubicBezTo>
                    <a:pt x="6" y="130"/>
                    <a:pt x="8" y="128"/>
                    <a:pt x="10" y="128"/>
                  </a:cubicBezTo>
                  <a:cubicBezTo>
                    <a:pt x="12" y="128"/>
                    <a:pt x="14" y="130"/>
                    <a:pt x="14" y="132"/>
                  </a:cubicBezTo>
                  <a:close/>
                  <a:moveTo>
                    <a:pt x="15" y="148"/>
                  </a:moveTo>
                  <a:lnTo>
                    <a:pt x="15" y="148"/>
                  </a:lnTo>
                  <a:cubicBezTo>
                    <a:pt x="15" y="151"/>
                    <a:pt x="13" y="152"/>
                    <a:pt x="11" y="152"/>
                  </a:cubicBezTo>
                  <a:cubicBezTo>
                    <a:pt x="9" y="152"/>
                    <a:pt x="7" y="151"/>
                    <a:pt x="7" y="148"/>
                  </a:cubicBezTo>
                  <a:cubicBezTo>
                    <a:pt x="7" y="146"/>
                    <a:pt x="9" y="144"/>
                    <a:pt x="11" y="144"/>
                  </a:cubicBezTo>
                  <a:cubicBezTo>
                    <a:pt x="13" y="144"/>
                    <a:pt x="15" y="146"/>
                    <a:pt x="15" y="148"/>
                  </a:cubicBezTo>
                  <a:close/>
                  <a:moveTo>
                    <a:pt x="16" y="164"/>
                  </a:moveTo>
                  <a:lnTo>
                    <a:pt x="16" y="164"/>
                  </a:lnTo>
                  <a:cubicBezTo>
                    <a:pt x="16" y="167"/>
                    <a:pt x="14" y="168"/>
                    <a:pt x="12" y="168"/>
                  </a:cubicBezTo>
                  <a:cubicBezTo>
                    <a:pt x="10" y="168"/>
                    <a:pt x="8" y="167"/>
                    <a:pt x="8" y="164"/>
                  </a:cubicBezTo>
                  <a:cubicBezTo>
                    <a:pt x="8" y="162"/>
                    <a:pt x="10" y="160"/>
                    <a:pt x="12" y="160"/>
                  </a:cubicBezTo>
                  <a:cubicBezTo>
                    <a:pt x="14" y="160"/>
                    <a:pt x="16" y="162"/>
                    <a:pt x="16" y="164"/>
                  </a:cubicBezTo>
                  <a:close/>
                  <a:moveTo>
                    <a:pt x="16" y="180"/>
                  </a:moveTo>
                  <a:lnTo>
                    <a:pt x="16" y="180"/>
                  </a:lnTo>
                  <a:cubicBezTo>
                    <a:pt x="16" y="183"/>
                    <a:pt x="15" y="184"/>
                    <a:pt x="12" y="184"/>
                  </a:cubicBezTo>
                  <a:cubicBezTo>
                    <a:pt x="10" y="184"/>
                    <a:pt x="8" y="183"/>
                    <a:pt x="8" y="180"/>
                  </a:cubicBezTo>
                  <a:cubicBezTo>
                    <a:pt x="8" y="178"/>
                    <a:pt x="10" y="176"/>
                    <a:pt x="12" y="176"/>
                  </a:cubicBezTo>
                  <a:cubicBezTo>
                    <a:pt x="15"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4" name="Freeform 949"/>
            <p:cNvSpPr>
              <a:spLocks noEditPoints="1"/>
            </p:cNvSpPr>
            <p:nvPr/>
          </p:nvSpPr>
          <p:spPr bwMode="auto">
            <a:xfrm>
              <a:off x="2742" y="2133"/>
              <a:ext cx="3" cy="51"/>
            </a:xfrm>
            <a:custGeom>
              <a:avLst/>
              <a:gdLst>
                <a:gd name="T0" fmla="*/ 0 w 16"/>
                <a:gd name="T1" fmla="*/ 0 h 328"/>
                <a:gd name="T2" fmla="*/ 0 w 16"/>
                <a:gd name="T3" fmla="*/ 0 h 328"/>
                <a:gd name="T4" fmla="*/ 0 w 16"/>
                <a:gd name="T5" fmla="*/ 0 h 328"/>
                <a:gd name="T6" fmla="*/ 0 w 16"/>
                <a:gd name="T7" fmla="*/ 0 h 328"/>
                <a:gd name="T8" fmla="*/ 0 w 16"/>
                <a:gd name="T9" fmla="*/ 0 h 328"/>
                <a:gd name="T10" fmla="*/ 0 w 16"/>
                <a:gd name="T11" fmla="*/ 0 h 328"/>
                <a:gd name="T12" fmla="*/ 0 w 16"/>
                <a:gd name="T13" fmla="*/ 0 h 328"/>
                <a:gd name="T14" fmla="*/ 0 w 16"/>
                <a:gd name="T15" fmla="*/ 0 h 328"/>
                <a:gd name="T16" fmla="*/ 0 w 16"/>
                <a:gd name="T17" fmla="*/ 0 h 328"/>
                <a:gd name="T18" fmla="*/ 0 w 16"/>
                <a:gd name="T19" fmla="*/ 0 h 328"/>
                <a:gd name="T20" fmla="*/ 0 w 16"/>
                <a:gd name="T21" fmla="*/ 0 h 328"/>
                <a:gd name="T22" fmla="*/ 0 w 16"/>
                <a:gd name="T23" fmla="*/ 0 h 328"/>
                <a:gd name="T24" fmla="*/ 0 w 16"/>
                <a:gd name="T25" fmla="*/ 0 h 328"/>
                <a:gd name="T26" fmla="*/ 0 w 16"/>
                <a:gd name="T27" fmla="*/ 0 h 328"/>
                <a:gd name="T28" fmla="*/ 0 w 16"/>
                <a:gd name="T29" fmla="*/ 0 h 328"/>
                <a:gd name="T30" fmla="*/ 0 w 16"/>
                <a:gd name="T31" fmla="*/ 0 h 328"/>
                <a:gd name="T32" fmla="*/ 0 w 16"/>
                <a:gd name="T33" fmla="*/ 0 h 328"/>
                <a:gd name="T34" fmla="*/ 0 w 16"/>
                <a:gd name="T35" fmla="*/ 0 h 328"/>
                <a:gd name="T36" fmla="*/ 0 w 16"/>
                <a:gd name="T37" fmla="*/ 0 h 328"/>
                <a:gd name="T38" fmla="*/ 0 w 16"/>
                <a:gd name="T39" fmla="*/ 0 h 328"/>
                <a:gd name="T40" fmla="*/ 0 w 16"/>
                <a:gd name="T41" fmla="*/ 0 h 328"/>
                <a:gd name="T42" fmla="*/ 0 w 16"/>
                <a:gd name="T43" fmla="*/ 0 h 328"/>
                <a:gd name="T44" fmla="*/ 0 w 16"/>
                <a:gd name="T45" fmla="*/ 0 h 328"/>
                <a:gd name="T46" fmla="*/ 0 w 16"/>
                <a:gd name="T47" fmla="*/ 0 h 328"/>
                <a:gd name="T48" fmla="*/ 0 w 16"/>
                <a:gd name="T49" fmla="*/ 0 h 328"/>
                <a:gd name="T50" fmla="*/ 0 w 16"/>
                <a:gd name="T51" fmla="*/ 0 h 328"/>
                <a:gd name="T52" fmla="*/ 0 w 16"/>
                <a:gd name="T53" fmla="*/ 0 h 328"/>
                <a:gd name="T54" fmla="*/ 0 w 16"/>
                <a:gd name="T55" fmla="*/ 0 h 328"/>
                <a:gd name="T56" fmla="*/ 0 w 16"/>
                <a:gd name="T57" fmla="*/ 0 h 328"/>
                <a:gd name="T58" fmla="*/ 0 w 16"/>
                <a:gd name="T59" fmla="*/ 0 h 328"/>
                <a:gd name="T60" fmla="*/ 0 w 16"/>
                <a:gd name="T61" fmla="*/ 0 h 328"/>
                <a:gd name="T62" fmla="*/ 0 w 16"/>
                <a:gd name="T63" fmla="*/ 0 h 328"/>
                <a:gd name="T64" fmla="*/ 0 w 16"/>
                <a:gd name="T65" fmla="*/ 0 h 328"/>
                <a:gd name="T66" fmla="*/ 0 w 16"/>
                <a:gd name="T67" fmla="*/ 0 h 328"/>
                <a:gd name="T68" fmla="*/ 0 w 16"/>
                <a:gd name="T69" fmla="*/ 0 h 328"/>
                <a:gd name="T70" fmla="*/ 0 w 16"/>
                <a:gd name="T71" fmla="*/ 0 h 328"/>
                <a:gd name="T72" fmla="*/ 0 w 16"/>
                <a:gd name="T73" fmla="*/ 0 h 328"/>
                <a:gd name="T74" fmla="*/ 0 w 16"/>
                <a:gd name="T75" fmla="*/ 0 h 328"/>
                <a:gd name="T76" fmla="*/ 0 w 16"/>
                <a:gd name="T77" fmla="*/ 0 h 328"/>
                <a:gd name="T78" fmla="*/ 0 w 16"/>
                <a:gd name="T79" fmla="*/ 0 h 328"/>
                <a:gd name="T80" fmla="*/ 0 w 16"/>
                <a:gd name="T81" fmla="*/ 0 h 328"/>
                <a:gd name="T82" fmla="*/ 0 w 16"/>
                <a:gd name="T83" fmla="*/ 0 h 328"/>
                <a:gd name="T84" fmla="*/ 0 w 16"/>
                <a:gd name="T85" fmla="*/ 0 h 328"/>
                <a:gd name="T86" fmla="*/ 0 w 16"/>
                <a:gd name="T87" fmla="*/ 0 h 328"/>
                <a:gd name="T88" fmla="*/ 0 w 16"/>
                <a:gd name="T89" fmla="*/ 0 h 328"/>
                <a:gd name="T90" fmla="*/ 0 w 16"/>
                <a:gd name="T91" fmla="*/ 0 h 328"/>
                <a:gd name="T92" fmla="*/ 0 w 16"/>
                <a:gd name="T93" fmla="*/ 0 h 328"/>
                <a:gd name="T94" fmla="*/ 0 w 16"/>
                <a:gd name="T95" fmla="*/ 0 h 328"/>
                <a:gd name="T96" fmla="*/ 0 w 16"/>
                <a:gd name="T97" fmla="*/ 0 h 3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328"/>
                <a:gd name="T149" fmla="*/ 16 w 16"/>
                <a:gd name="T150" fmla="*/ 328 h 3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328">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8" y="20"/>
                  </a:moveTo>
                  <a:lnTo>
                    <a:pt x="8" y="20"/>
                  </a:lnTo>
                  <a:cubicBezTo>
                    <a:pt x="8" y="22"/>
                    <a:pt x="6" y="24"/>
                    <a:pt x="4" y="24"/>
                  </a:cubicBezTo>
                  <a:cubicBezTo>
                    <a:pt x="2" y="24"/>
                    <a:pt x="0" y="22"/>
                    <a:pt x="0" y="20"/>
                  </a:cubicBezTo>
                  <a:cubicBezTo>
                    <a:pt x="0" y="18"/>
                    <a:pt x="2" y="16"/>
                    <a:pt x="4" y="16"/>
                  </a:cubicBezTo>
                  <a:cubicBezTo>
                    <a:pt x="6" y="16"/>
                    <a:pt x="8" y="18"/>
                    <a:pt x="8" y="20"/>
                  </a:cubicBezTo>
                  <a:close/>
                  <a:moveTo>
                    <a:pt x="9" y="36"/>
                  </a:moveTo>
                  <a:lnTo>
                    <a:pt x="9" y="36"/>
                  </a:lnTo>
                  <a:cubicBezTo>
                    <a:pt x="9" y="38"/>
                    <a:pt x="7" y="40"/>
                    <a:pt x="5" y="40"/>
                  </a:cubicBezTo>
                  <a:cubicBezTo>
                    <a:pt x="2" y="40"/>
                    <a:pt x="1" y="38"/>
                    <a:pt x="1" y="36"/>
                  </a:cubicBezTo>
                  <a:cubicBezTo>
                    <a:pt x="1" y="34"/>
                    <a:pt x="2" y="32"/>
                    <a:pt x="5" y="32"/>
                  </a:cubicBezTo>
                  <a:cubicBezTo>
                    <a:pt x="7" y="32"/>
                    <a:pt x="9" y="34"/>
                    <a:pt x="9" y="36"/>
                  </a:cubicBezTo>
                  <a:close/>
                  <a:moveTo>
                    <a:pt x="9" y="52"/>
                  </a:moveTo>
                  <a:lnTo>
                    <a:pt x="9" y="52"/>
                  </a:lnTo>
                  <a:cubicBezTo>
                    <a:pt x="9" y="54"/>
                    <a:pt x="7" y="56"/>
                    <a:pt x="5" y="56"/>
                  </a:cubicBezTo>
                  <a:cubicBezTo>
                    <a:pt x="3" y="56"/>
                    <a:pt x="1" y="54"/>
                    <a:pt x="1" y="52"/>
                  </a:cubicBezTo>
                  <a:cubicBezTo>
                    <a:pt x="1" y="50"/>
                    <a:pt x="3" y="48"/>
                    <a:pt x="5" y="48"/>
                  </a:cubicBezTo>
                  <a:cubicBezTo>
                    <a:pt x="7" y="48"/>
                    <a:pt x="9" y="50"/>
                    <a:pt x="9" y="52"/>
                  </a:cubicBezTo>
                  <a:close/>
                  <a:moveTo>
                    <a:pt x="9" y="68"/>
                  </a:moveTo>
                  <a:lnTo>
                    <a:pt x="9" y="68"/>
                  </a:lnTo>
                  <a:cubicBezTo>
                    <a:pt x="9" y="70"/>
                    <a:pt x="8" y="72"/>
                    <a:pt x="5" y="72"/>
                  </a:cubicBezTo>
                  <a:cubicBezTo>
                    <a:pt x="3" y="72"/>
                    <a:pt x="1" y="70"/>
                    <a:pt x="1" y="68"/>
                  </a:cubicBezTo>
                  <a:cubicBezTo>
                    <a:pt x="1" y="66"/>
                    <a:pt x="3" y="64"/>
                    <a:pt x="5" y="64"/>
                  </a:cubicBezTo>
                  <a:cubicBezTo>
                    <a:pt x="8" y="64"/>
                    <a:pt x="9" y="66"/>
                    <a:pt x="9" y="68"/>
                  </a:cubicBezTo>
                  <a:close/>
                  <a:moveTo>
                    <a:pt x="10" y="84"/>
                  </a:moveTo>
                  <a:lnTo>
                    <a:pt x="10" y="84"/>
                  </a:lnTo>
                  <a:cubicBezTo>
                    <a:pt x="10" y="86"/>
                    <a:pt x="8" y="88"/>
                    <a:pt x="6" y="88"/>
                  </a:cubicBezTo>
                  <a:cubicBezTo>
                    <a:pt x="4" y="88"/>
                    <a:pt x="2" y="86"/>
                    <a:pt x="2" y="84"/>
                  </a:cubicBezTo>
                  <a:cubicBezTo>
                    <a:pt x="2" y="82"/>
                    <a:pt x="4" y="80"/>
                    <a:pt x="6" y="80"/>
                  </a:cubicBezTo>
                  <a:cubicBezTo>
                    <a:pt x="8" y="80"/>
                    <a:pt x="10" y="82"/>
                    <a:pt x="10" y="84"/>
                  </a:cubicBezTo>
                  <a:close/>
                  <a:moveTo>
                    <a:pt x="10" y="100"/>
                  </a:moveTo>
                  <a:lnTo>
                    <a:pt x="10" y="100"/>
                  </a:lnTo>
                  <a:cubicBezTo>
                    <a:pt x="10" y="102"/>
                    <a:pt x="8" y="104"/>
                    <a:pt x="6" y="104"/>
                  </a:cubicBezTo>
                  <a:cubicBezTo>
                    <a:pt x="4" y="104"/>
                    <a:pt x="2" y="102"/>
                    <a:pt x="2" y="100"/>
                  </a:cubicBezTo>
                  <a:cubicBezTo>
                    <a:pt x="2" y="98"/>
                    <a:pt x="4" y="96"/>
                    <a:pt x="6" y="96"/>
                  </a:cubicBezTo>
                  <a:cubicBezTo>
                    <a:pt x="8" y="96"/>
                    <a:pt x="10" y="98"/>
                    <a:pt x="10" y="100"/>
                  </a:cubicBezTo>
                  <a:close/>
                  <a:moveTo>
                    <a:pt x="11" y="116"/>
                  </a:moveTo>
                  <a:lnTo>
                    <a:pt x="11" y="116"/>
                  </a:lnTo>
                  <a:cubicBezTo>
                    <a:pt x="11" y="118"/>
                    <a:pt x="9" y="120"/>
                    <a:pt x="7" y="120"/>
                  </a:cubicBezTo>
                  <a:cubicBezTo>
                    <a:pt x="4" y="120"/>
                    <a:pt x="3" y="118"/>
                    <a:pt x="3" y="116"/>
                  </a:cubicBezTo>
                  <a:cubicBezTo>
                    <a:pt x="3" y="114"/>
                    <a:pt x="4" y="112"/>
                    <a:pt x="7" y="112"/>
                  </a:cubicBezTo>
                  <a:cubicBezTo>
                    <a:pt x="9" y="112"/>
                    <a:pt x="11" y="114"/>
                    <a:pt x="11" y="116"/>
                  </a:cubicBezTo>
                  <a:close/>
                  <a:moveTo>
                    <a:pt x="11" y="132"/>
                  </a:moveTo>
                  <a:lnTo>
                    <a:pt x="11" y="132"/>
                  </a:lnTo>
                  <a:cubicBezTo>
                    <a:pt x="11" y="134"/>
                    <a:pt x="9" y="136"/>
                    <a:pt x="7" y="136"/>
                  </a:cubicBezTo>
                  <a:cubicBezTo>
                    <a:pt x="5" y="136"/>
                    <a:pt x="3" y="134"/>
                    <a:pt x="3" y="132"/>
                  </a:cubicBezTo>
                  <a:cubicBezTo>
                    <a:pt x="3" y="130"/>
                    <a:pt x="5" y="128"/>
                    <a:pt x="7" y="128"/>
                  </a:cubicBezTo>
                  <a:cubicBezTo>
                    <a:pt x="9" y="128"/>
                    <a:pt x="11" y="130"/>
                    <a:pt x="11" y="132"/>
                  </a:cubicBezTo>
                  <a:close/>
                  <a:moveTo>
                    <a:pt x="11" y="148"/>
                  </a:moveTo>
                  <a:lnTo>
                    <a:pt x="11" y="148"/>
                  </a:lnTo>
                  <a:cubicBezTo>
                    <a:pt x="11" y="150"/>
                    <a:pt x="10" y="152"/>
                    <a:pt x="7" y="152"/>
                  </a:cubicBezTo>
                  <a:cubicBezTo>
                    <a:pt x="5" y="152"/>
                    <a:pt x="3" y="150"/>
                    <a:pt x="3" y="148"/>
                  </a:cubicBezTo>
                  <a:cubicBezTo>
                    <a:pt x="3" y="146"/>
                    <a:pt x="5" y="144"/>
                    <a:pt x="7" y="144"/>
                  </a:cubicBezTo>
                  <a:cubicBezTo>
                    <a:pt x="10" y="144"/>
                    <a:pt x="11" y="146"/>
                    <a:pt x="11" y="148"/>
                  </a:cubicBezTo>
                  <a:close/>
                  <a:moveTo>
                    <a:pt x="12" y="164"/>
                  </a:moveTo>
                  <a:lnTo>
                    <a:pt x="12" y="164"/>
                  </a:lnTo>
                  <a:cubicBezTo>
                    <a:pt x="12" y="166"/>
                    <a:pt x="10" y="168"/>
                    <a:pt x="8" y="168"/>
                  </a:cubicBezTo>
                  <a:cubicBezTo>
                    <a:pt x="6" y="168"/>
                    <a:pt x="4" y="166"/>
                    <a:pt x="4" y="164"/>
                  </a:cubicBezTo>
                  <a:cubicBezTo>
                    <a:pt x="4" y="162"/>
                    <a:pt x="6" y="160"/>
                    <a:pt x="8" y="160"/>
                  </a:cubicBezTo>
                  <a:cubicBezTo>
                    <a:pt x="10" y="160"/>
                    <a:pt x="12" y="162"/>
                    <a:pt x="12" y="164"/>
                  </a:cubicBezTo>
                  <a:close/>
                  <a:moveTo>
                    <a:pt x="12" y="180"/>
                  </a:moveTo>
                  <a:lnTo>
                    <a:pt x="12" y="180"/>
                  </a:lnTo>
                  <a:cubicBezTo>
                    <a:pt x="12" y="182"/>
                    <a:pt x="11" y="184"/>
                    <a:pt x="8" y="184"/>
                  </a:cubicBezTo>
                  <a:cubicBezTo>
                    <a:pt x="6" y="184"/>
                    <a:pt x="4" y="182"/>
                    <a:pt x="4" y="180"/>
                  </a:cubicBezTo>
                  <a:cubicBezTo>
                    <a:pt x="4" y="178"/>
                    <a:pt x="6" y="176"/>
                    <a:pt x="8" y="176"/>
                  </a:cubicBezTo>
                  <a:cubicBezTo>
                    <a:pt x="11" y="176"/>
                    <a:pt x="12" y="178"/>
                    <a:pt x="12" y="180"/>
                  </a:cubicBezTo>
                  <a:close/>
                  <a:moveTo>
                    <a:pt x="13" y="196"/>
                  </a:moveTo>
                  <a:lnTo>
                    <a:pt x="13" y="196"/>
                  </a:lnTo>
                  <a:cubicBezTo>
                    <a:pt x="13" y="198"/>
                    <a:pt x="11" y="200"/>
                    <a:pt x="9" y="200"/>
                  </a:cubicBezTo>
                  <a:cubicBezTo>
                    <a:pt x="7" y="200"/>
                    <a:pt x="5" y="198"/>
                    <a:pt x="5" y="196"/>
                  </a:cubicBezTo>
                  <a:cubicBezTo>
                    <a:pt x="5" y="194"/>
                    <a:pt x="7" y="192"/>
                    <a:pt x="9" y="192"/>
                  </a:cubicBezTo>
                  <a:cubicBezTo>
                    <a:pt x="11" y="192"/>
                    <a:pt x="13" y="194"/>
                    <a:pt x="13" y="196"/>
                  </a:cubicBezTo>
                  <a:close/>
                  <a:moveTo>
                    <a:pt x="13" y="212"/>
                  </a:moveTo>
                  <a:lnTo>
                    <a:pt x="13" y="212"/>
                  </a:lnTo>
                  <a:cubicBezTo>
                    <a:pt x="13" y="214"/>
                    <a:pt x="11" y="216"/>
                    <a:pt x="9" y="216"/>
                  </a:cubicBezTo>
                  <a:cubicBezTo>
                    <a:pt x="7" y="216"/>
                    <a:pt x="5" y="214"/>
                    <a:pt x="5" y="212"/>
                  </a:cubicBezTo>
                  <a:cubicBezTo>
                    <a:pt x="5" y="210"/>
                    <a:pt x="7" y="208"/>
                    <a:pt x="9" y="208"/>
                  </a:cubicBezTo>
                  <a:cubicBezTo>
                    <a:pt x="11" y="208"/>
                    <a:pt x="13" y="210"/>
                    <a:pt x="13" y="212"/>
                  </a:cubicBezTo>
                  <a:close/>
                  <a:moveTo>
                    <a:pt x="14" y="228"/>
                  </a:moveTo>
                  <a:lnTo>
                    <a:pt x="14" y="228"/>
                  </a:lnTo>
                  <a:cubicBezTo>
                    <a:pt x="14" y="230"/>
                    <a:pt x="12" y="232"/>
                    <a:pt x="10" y="232"/>
                  </a:cubicBezTo>
                  <a:cubicBezTo>
                    <a:pt x="7" y="232"/>
                    <a:pt x="6" y="230"/>
                    <a:pt x="6" y="228"/>
                  </a:cubicBezTo>
                  <a:cubicBezTo>
                    <a:pt x="6" y="226"/>
                    <a:pt x="7" y="224"/>
                    <a:pt x="10" y="224"/>
                  </a:cubicBezTo>
                  <a:cubicBezTo>
                    <a:pt x="12" y="224"/>
                    <a:pt x="14" y="226"/>
                    <a:pt x="14" y="228"/>
                  </a:cubicBezTo>
                  <a:close/>
                  <a:moveTo>
                    <a:pt x="14" y="244"/>
                  </a:moveTo>
                  <a:lnTo>
                    <a:pt x="14" y="244"/>
                  </a:lnTo>
                  <a:cubicBezTo>
                    <a:pt x="14" y="246"/>
                    <a:pt x="12" y="248"/>
                    <a:pt x="10" y="248"/>
                  </a:cubicBezTo>
                  <a:cubicBezTo>
                    <a:pt x="8" y="248"/>
                    <a:pt x="6" y="246"/>
                    <a:pt x="6" y="244"/>
                  </a:cubicBezTo>
                  <a:cubicBezTo>
                    <a:pt x="6" y="242"/>
                    <a:pt x="8" y="240"/>
                    <a:pt x="10" y="240"/>
                  </a:cubicBezTo>
                  <a:cubicBezTo>
                    <a:pt x="12" y="240"/>
                    <a:pt x="14" y="242"/>
                    <a:pt x="14" y="244"/>
                  </a:cubicBezTo>
                  <a:close/>
                  <a:moveTo>
                    <a:pt x="14" y="260"/>
                  </a:moveTo>
                  <a:lnTo>
                    <a:pt x="14" y="260"/>
                  </a:lnTo>
                  <a:cubicBezTo>
                    <a:pt x="14" y="262"/>
                    <a:pt x="13" y="264"/>
                    <a:pt x="10" y="264"/>
                  </a:cubicBezTo>
                  <a:cubicBezTo>
                    <a:pt x="8" y="264"/>
                    <a:pt x="6" y="262"/>
                    <a:pt x="6" y="260"/>
                  </a:cubicBezTo>
                  <a:cubicBezTo>
                    <a:pt x="6" y="258"/>
                    <a:pt x="8" y="256"/>
                    <a:pt x="10" y="256"/>
                  </a:cubicBezTo>
                  <a:cubicBezTo>
                    <a:pt x="13" y="256"/>
                    <a:pt x="14" y="258"/>
                    <a:pt x="14" y="260"/>
                  </a:cubicBezTo>
                  <a:close/>
                  <a:moveTo>
                    <a:pt x="15" y="276"/>
                  </a:moveTo>
                  <a:lnTo>
                    <a:pt x="15" y="276"/>
                  </a:lnTo>
                  <a:cubicBezTo>
                    <a:pt x="15" y="278"/>
                    <a:pt x="13" y="280"/>
                    <a:pt x="11" y="280"/>
                  </a:cubicBezTo>
                  <a:cubicBezTo>
                    <a:pt x="9" y="280"/>
                    <a:pt x="7" y="278"/>
                    <a:pt x="7" y="276"/>
                  </a:cubicBezTo>
                  <a:cubicBezTo>
                    <a:pt x="7" y="274"/>
                    <a:pt x="9" y="272"/>
                    <a:pt x="11" y="272"/>
                  </a:cubicBezTo>
                  <a:cubicBezTo>
                    <a:pt x="13" y="272"/>
                    <a:pt x="15" y="274"/>
                    <a:pt x="15" y="276"/>
                  </a:cubicBezTo>
                  <a:close/>
                  <a:moveTo>
                    <a:pt x="15" y="292"/>
                  </a:moveTo>
                  <a:lnTo>
                    <a:pt x="15" y="292"/>
                  </a:lnTo>
                  <a:cubicBezTo>
                    <a:pt x="15" y="294"/>
                    <a:pt x="13" y="296"/>
                    <a:pt x="11" y="296"/>
                  </a:cubicBezTo>
                  <a:cubicBezTo>
                    <a:pt x="9" y="296"/>
                    <a:pt x="7" y="294"/>
                    <a:pt x="7" y="292"/>
                  </a:cubicBezTo>
                  <a:cubicBezTo>
                    <a:pt x="7" y="290"/>
                    <a:pt x="9" y="288"/>
                    <a:pt x="11" y="288"/>
                  </a:cubicBezTo>
                  <a:cubicBezTo>
                    <a:pt x="13" y="288"/>
                    <a:pt x="15" y="290"/>
                    <a:pt x="15" y="292"/>
                  </a:cubicBezTo>
                  <a:close/>
                  <a:moveTo>
                    <a:pt x="16" y="308"/>
                  </a:moveTo>
                  <a:lnTo>
                    <a:pt x="16" y="308"/>
                  </a:lnTo>
                  <a:cubicBezTo>
                    <a:pt x="16" y="310"/>
                    <a:pt x="14" y="312"/>
                    <a:pt x="12" y="312"/>
                  </a:cubicBezTo>
                  <a:cubicBezTo>
                    <a:pt x="9" y="312"/>
                    <a:pt x="8" y="310"/>
                    <a:pt x="8" y="308"/>
                  </a:cubicBezTo>
                  <a:cubicBezTo>
                    <a:pt x="8" y="306"/>
                    <a:pt x="9" y="304"/>
                    <a:pt x="12" y="304"/>
                  </a:cubicBezTo>
                  <a:cubicBezTo>
                    <a:pt x="14" y="304"/>
                    <a:pt x="16" y="306"/>
                    <a:pt x="16" y="308"/>
                  </a:cubicBezTo>
                  <a:close/>
                  <a:moveTo>
                    <a:pt x="16" y="324"/>
                  </a:moveTo>
                  <a:lnTo>
                    <a:pt x="16" y="324"/>
                  </a:lnTo>
                  <a:cubicBezTo>
                    <a:pt x="16" y="326"/>
                    <a:pt x="14" y="328"/>
                    <a:pt x="12" y="328"/>
                  </a:cubicBezTo>
                  <a:cubicBezTo>
                    <a:pt x="10" y="328"/>
                    <a:pt x="8" y="326"/>
                    <a:pt x="8" y="324"/>
                  </a:cubicBezTo>
                  <a:cubicBezTo>
                    <a:pt x="8" y="322"/>
                    <a:pt x="10" y="320"/>
                    <a:pt x="12" y="320"/>
                  </a:cubicBezTo>
                  <a:cubicBezTo>
                    <a:pt x="14" y="320"/>
                    <a:pt x="16" y="322"/>
                    <a:pt x="16" y="32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5" name="Freeform 950"/>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186" name="Freeform 951"/>
            <p:cNvSpPr>
              <a:spLocks noEditPoints="1"/>
            </p:cNvSpPr>
            <p:nvPr/>
          </p:nvSpPr>
          <p:spPr bwMode="auto">
            <a:xfrm>
              <a:off x="963" y="2913"/>
              <a:ext cx="2" cy="36"/>
            </a:xfrm>
            <a:custGeom>
              <a:avLst/>
              <a:gdLst>
                <a:gd name="T0" fmla="*/ 0 w 16"/>
                <a:gd name="T1" fmla="*/ 0 h 232"/>
                <a:gd name="T2" fmla="*/ 0 w 16"/>
                <a:gd name="T3" fmla="*/ 0 h 232"/>
                <a:gd name="T4" fmla="*/ 0 w 16"/>
                <a:gd name="T5" fmla="*/ 0 h 232"/>
                <a:gd name="T6" fmla="*/ 0 w 16"/>
                <a:gd name="T7" fmla="*/ 0 h 232"/>
                <a:gd name="T8" fmla="*/ 0 w 16"/>
                <a:gd name="T9" fmla="*/ 0 h 232"/>
                <a:gd name="T10" fmla="*/ 0 w 16"/>
                <a:gd name="T11" fmla="*/ 0 h 232"/>
                <a:gd name="T12" fmla="*/ 0 w 16"/>
                <a:gd name="T13" fmla="*/ 0 h 232"/>
                <a:gd name="T14" fmla="*/ 0 w 16"/>
                <a:gd name="T15" fmla="*/ 0 h 232"/>
                <a:gd name="T16" fmla="*/ 0 w 16"/>
                <a:gd name="T17" fmla="*/ 0 h 232"/>
                <a:gd name="T18" fmla="*/ 0 w 16"/>
                <a:gd name="T19" fmla="*/ 0 h 232"/>
                <a:gd name="T20" fmla="*/ 0 w 16"/>
                <a:gd name="T21" fmla="*/ 0 h 232"/>
                <a:gd name="T22" fmla="*/ 0 w 16"/>
                <a:gd name="T23" fmla="*/ 0 h 232"/>
                <a:gd name="T24" fmla="*/ 0 w 16"/>
                <a:gd name="T25" fmla="*/ 0 h 232"/>
                <a:gd name="T26" fmla="*/ 0 w 16"/>
                <a:gd name="T27" fmla="*/ 0 h 232"/>
                <a:gd name="T28" fmla="*/ 0 w 16"/>
                <a:gd name="T29" fmla="*/ 0 h 232"/>
                <a:gd name="T30" fmla="*/ 0 w 16"/>
                <a:gd name="T31" fmla="*/ 0 h 232"/>
                <a:gd name="T32" fmla="*/ 0 w 16"/>
                <a:gd name="T33" fmla="*/ 0 h 232"/>
                <a:gd name="T34" fmla="*/ 0 w 16"/>
                <a:gd name="T35" fmla="*/ 0 h 232"/>
                <a:gd name="T36" fmla="*/ 0 w 16"/>
                <a:gd name="T37" fmla="*/ 0 h 232"/>
                <a:gd name="T38" fmla="*/ 0 w 16"/>
                <a:gd name="T39" fmla="*/ 0 h 232"/>
                <a:gd name="T40" fmla="*/ 0 w 16"/>
                <a:gd name="T41" fmla="*/ 0 h 232"/>
                <a:gd name="T42" fmla="*/ 0 w 16"/>
                <a:gd name="T43" fmla="*/ 0 h 232"/>
                <a:gd name="T44" fmla="*/ 0 w 16"/>
                <a:gd name="T45" fmla="*/ 0 h 232"/>
                <a:gd name="T46" fmla="*/ 0 w 16"/>
                <a:gd name="T47" fmla="*/ 0 h 232"/>
                <a:gd name="T48" fmla="*/ 0 w 16"/>
                <a:gd name="T49" fmla="*/ 0 h 232"/>
                <a:gd name="T50" fmla="*/ 0 w 16"/>
                <a:gd name="T51" fmla="*/ 0 h 232"/>
                <a:gd name="T52" fmla="*/ 0 w 16"/>
                <a:gd name="T53" fmla="*/ 0 h 232"/>
                <a:gd name="T54" fmla="*/ 0 w 16"/>
                <a:gd name="T55" fmla="*/ 0 h 232"/>
                <a:gd name="T56" fmla="*/ 0 w 16"/>
                <a:gd name="T57" fmla="*/ 0 h 232"/>
                <a:gd name="T58" fmla="*/ 0 w 16"/>
                <a:gd name="T59" fmla="*/ 0 h 232"/>
                <a:gd name="T60" fmla="*/ 0 w 16"/>
                <a:gd name="T61" fmla="*/ 0 h 232"/>
                <a:gd name="T62" fmla="*/ 0 w 16"/>
                <a:gd name="T63" fmla="*/ 0 h 232"/>
                <a:gd name="T64" fmla="*/ 0 w 16"/>
                <a:gd name="T65" fmla="*/ 0 h 232"/>
                <a:gd name="T66" fmla="*/ 0 w 16"/>
                <a:gd name="T67" fmla="*/ 0 h 232"/>
                <a:gd name="T68" fmla="*/ 0 w 16"/>
                <a:gd name="T69" fmla="*/ 0 h 232"/>
                <a:gd name="T70" fmla="*/ 0 w 16"/>
                <a:gd name="T71" fmla="*/ 0 h 232"/>
                <a:gd name="T72" fmla="*/ 0 w 16"/>
                <a:gd name="T73" fmla="*/ 0 h 232"/>
                <a:gd name="T74" fmla="*/ 0 w 16"/>
                <a:gd name="T75" fmla="*/ 0 h 232"/>
                <a:gd name="T76" fmla="*/ 0 w 16"/>
                <a:gd name="T77" fmla="*/ 0 h 232"/>
                <a:gd name="T78" fmla="*/ 0 w 16"/>
                <a:gd name="T79" fmla="*/ 0 h 232"/>
                <a:gd name="T80" fmla="*/ 0 w 16"/>
                <a:gd name="T81" fmla="*/ 0 h 232"/>
                <a:gd name="T82" fmla="*/ 0 w 16"/>
                <a:gd name="T83" fmla="*/ 0 h 232"/>
                <a:gd name="T84" fmla="*/ 0 w 16"/>
                <a:gd name="T85" fmla="*/ 0 h 232"/>
                <a:gd name="T86" fmla="*/ 0 w 16"/>
                <a:gd name="T87" fmla="*/ 0 h 232"/>
                <a:gd name="T88" fmla="*/ 0 w 16"/>
                <a:gd name="T89" fmla="*/ 0 h 232"/>
                <a:gd name="T90" fmla="*/ 0 w 16"/>
                <a:gd name="T91" fmla="*/ 0 h 232"/>
                <a:gd name="T92" fmla="*/ 0 w 16"/>
                <a:gd name="T93" fmla="*/ 0 h 232"/>
                <a:gd name="T94" fmla="*/ 0 w 16"/>
                <a:gd name="T95" fmla="*/ 0 h 232"/>
                <a:gd name="T96" fmla="*/ 0 w 16"/>
                <a:gd name="T97" fmla="*/ 0 h 232"/>
                <a:gd name="T98" fmla="*/ 0 w 16"/>
                <a:gd name="T99" fmla="*/ 0 h 232"/>
                <a:gd name="T100" fmla="*/ 0 w 16"/>
                <a:gd name="T101" fmla="*/ 0 h 232"/>
                <a:gd name="T102" fmla="*/ 0 w 16"/>
                <a:gd name="T103" fmla="*/ 0 h 2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
                <a:gd name="T157" fmla="*/ 0 h 232"/>
                <a:gd name="T158" fmla="*/ 16 w 16"/>
                <a:gd name="T159" fmla="*/ 232 h 2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 h="23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3" y="24"/>
                    <a:pt x="1" y="22"/>
                    <a:pt x="1" y="20"/>
                  </a:cubicBezTo>
                  <a:cubicBezTo>
                    <a:pt x="1" y="18"/>
                    <a:pt x="3" y="16"/>
                    <a:pt x="5" y="16"/>
                  </a:cubicBezTo>
                  <a:cubicBezTo>
                    <a:pt x="7" y="16"/>
                    <a:pt x="9" y="18"/>
                    <a:pt x="9" y="20"/>
                  </a:cubicBezTo>
                  <a:close/>
                  <a:moveTo>
                    <a:pt x="9" y="36"/>
                  </a:moveTo>
                  <a:lnTo>
                    <a:pt x="9" y="36"/>
                  </a:lnTo>
                  <a:cubicBezTo>
                    <a:pt x="9" y="38"/>
                    <a:pt x="8" y="40"/>
                    <a:pt x="5" y="40"/>
                  </a:cubicBezTo>
                  <a:cubicBezTo>
                    <a:pt x="3" y="40"/>
                    <a:pt x="1" y="38"/>
                    <a:pt x="1" y="36"/>
                  </a:cubicBezTo>
                  <a:cubicBezTo>
                    <a:pt x="1" y="34"/>
                    <a:pt x="3" y="32"/>
                    <a:pt x="5" y="32"/>
                  </a:cubicBezTo>
                  <a:cubicBezTo>
                    <a:pt x="8"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9" y="88"/>
                    <a:pt x="7" y="88"/>
                  </a:cubicBezTo>
                  <a:cubicBezTo>
                    <a:pt x="5" y="88"/>
                    <a:pt x="3" y="86"/>
                    <a:pt x="3" y="84"/>
                  </a:cubicBezTo>
                  <a:cubicBezTo>
                    <a:pt x="3" y="82"/>
                    <a:pt x="5" y="80"/>
                    <a:pt x="7" y="80"/>
                  </a:cubicBezTo>
                  <a:cubicBezTo>
                    <a:pt x="9" y="80"/>
                    <a:pt x="11" y="82"/>
                    <a:pt x="11" y="84"/>
                  </a:cubicBezTo>
                  <a:close/>
                  <a:moveTo>
                    <a:pt x="12" y="100"/>
                  </a:moveTo>
                  <a:lnTo>
                    <a:pt x="12" y="100"/>
                  </a:lnTo>
                  <a:cubicBezTo>
                    <a:pt x="12" y="102"/>
                    <a:pt x="10" y="104"/>
                    <a:pt x="8" y="104"/>
                  </a:cubicBezTo>
                  <a:cubicBezTo>
                    <a:pt x="5" y="104"/>
                    <a:pt x="4" y="102"/>
                    <a:pt x="4" y="100"/>
                  </a:cubicBezTo>
                  <a:cubicBezTo>
                    <a:pt x="4" y="98"/>
                    <a:pt x="5" y="96"/>
                    <a:pt x="8" y="96"/>
                  </a:cubicBezTo>
                  <a:cubicBezTo>
                    <a:pt x="10" y="96"/>
                    <a:pt x="12" y="98"/>
                    <a:pt x="12" y="100"/>
                  </a:cubicBezTo>
                  <a:close/>
                  <a:moveTo>
                    <a:pt x="12" y="116"/>
                  </a:moveTo>
                  <a:lnTo>
                    <a:pt x="12" y="116"/>
                  </a:lnTo>
                  <a:cubicBezTo>
                    <a:pt x="12" y="118"/>
                    <a:pt x="10" y="120"/>
                    <a:pt x="8" y="120"/>
                  </a:cubicBezTo>
                  <a:cubicBezTo>
                    <a:pt x="6" y="120"/>
                    <a:pt x="4" y="118"/>
                    <a:pt x="4" y="116"/>
                  </a:cubicBezTo>
                  <a:cubicBezTo>
                    <a:pt x="4" y="114"/>
                    <a:pt x="6" y="112"/>
                    <a:pt x="8" y="112"/>
                  </a:cubicBezTo>
                  <a:cubicBezTo>
                    <a:pt x="10" y="112"/>
                    <a:pt x="12" y="114"/>
                    <a:pt x="12" y="116"/>
                  </a:cubicBezTo>
                  <a:close/>
                  <a:moveTo>
                    <a:pt x="13" y="132"/>
                  </a:moveTo>
                  <a:lnTo>
                    <a:pt x="13" y="132"/>
                  </a:lnTo>
                  <a:cubicBezTo>
                    <a:pt x="13" y="134"/>
                    <a:pt x="11" y="136"/>
                    <a:pt x="9" y="136"/>
                  </a:cubicBezTo>
                  <a:cubicBezTo>
                    <a:pt x="7" y="136"/>
                    <a:pt x="5" y="134"/>
                    <a:pt x="5" y="132"/>
                  </a:cubicBezTo>
                  <a:cubicBezTo>
                    <a:pt x="5" y="130"/>
                    <a:pt x="7" y="128"/>
                    <a:pt x="9" y="128"/>
                  </a:cubicBezTo>
                  <a:cubicBezTo>
                    <a:pt x="11" y="128"/>
                    <a:pt x="13" y="130"/>
                    <a:pt x="13" y="132"/>
                  </a:cubicBezTo>
                  <a:close/>
                  <a:moveTo>
                    <a:pt x="13" y="148"/>
                  </a:moveTo>
                  <a:lnTo>
                    <a:pt x="13" y="148"/>
                  </a:lnTo>
                  <a:cubicBezTo>
                    <a:pt x="13" y="150"/>
                    <a:pt x="12" y="152"/>
                    <a:pt x="9" y="152"/>
                  </a:cubicBezTo>
                  <a:cubicBezTo>
                    <a:pt x="7" y="152"/>
                    <a:pt x="5" y="150"/>
                    <a:pt x="5" y="148"/>
                  </a:cubicBezTo>
                  <a:cubicBezTo>
                    <a:pt x="5" y="146"/>
                    <a:pt x="7" y="144"/>
                    <a:pt x="9" y="144"/>
                  </a:cubicBezTo>
                  <a:cubicBezTo>
                    <a:pt x="12" y="144"/>
                    <a:pt x="13" y="146"/>
                    <a:pt x="13" y="148"/>
                  </a:cubicBezTo>
                  <a:close/>
                  <a:moveTo>
                    <a:pt x="14" y="164"/>
                  </a:moveTo>
                  <a:lnTo>
                    <a:pt x="14" y="164"/>
                  </a:lnTo>
                  <a:cubicBezTo>
                    <a:pt x="14" y="166"/>
                    <a:pt x="12" y="168"/>
                    <a:pt x="10" y="168"/>
                  </a:cubicBezTo>
                  <a:cubicBezTo>
                    <a:pt x="8" y="168"/>
                    <a:pt x="6" y="166"/>
                    <a:pt x="6" y="164"/>
                  </a:cubicBezTo>
                  <a:cubicBezTo>
                    <a:pt x="6" y="162"/>
                    <a:pt x="8" y="160"/>
                    <a:pt x="10" y="160"/>
                  </a:cubicBezTo>
                  <a:cubicBezTo>
                    <a:pt x="12" y="160"/>
                    <a:pt x="14" y="162"/>
                    <a:pt x="14" y="164"/>
                  </a:cubicBezTo>
                  <a:close/>
                  <a:moveTo>
                    <a:pt x="15" y="180"/>
                  </a:moveTo>
                  <a:lnTo>
                    <a:pt x="15" y="180"/>
                  </a:lnTo>
                  <a:cubicBezTo>
                    <a:pt x="15" y="182"/>
                    <a:pt x="13" y="184"/>
                    <a:pt x="11" y="184"/>
                  </a:cubicBezTo>
                  <a:cubicBezTo>
                    <a:pt x="8" y="184"/>
                    <a:pt x="7" y="182"/>
                    <a:pt x="7" y="180"/>
                  </a:cubicBezTo>
                  <a:cubicBezTo>
                    <a:pt x="7" y="178"/>
                    <a:pt x="8" y="176"/>
                    <a:pt x="11" y="176"/>
                  </a:cubicBezTo>
                  <a:cubicBezTo>
                    <a:pt x="13" y="176"/>
                    <a:pt x="15" y="178"/>
                    <a:pt x="15" y="180"/>
                  </a:cubicBezTo>
                  <a:close/>
                  <a:moveTo>
                    <a:pt x="15" y="196"/>
                  </a:moveTo>
                  <a:lnTo>
                    <a:pt x="15" y="196"/>
                  </a:lnTo>
                  <a:cubicBezTo>
                    <a:pt x="15" y="198"/>
                    <a:pt x="13" y="200"/>
                    <a:pt x="11" y="200"/>
                  </a:cubicBezTo>
                  <a:cubicBezTo>
                    <a:pt x="9" y="200"/>
                    <a:pt x="7" y="198"/>
                    <a:pt x="7" y="196"/>
                  </a:cubicBezTo>
                  <a:cubicBezTo>
                    <a:pt x="7" y="194"/>
                    <a:pt x="9" y="192"/>
                    <a:pt x="11" y="192"/>
                  </a:cubicBezTo>
                  <a:cubicBezTo>
                    <a:pt x="13" y="192"/>
                    <a:pt x="15" y="194"/>
                    <a:pt x="15" y="196"/>
                  </a:cubicBezTo>
                  <a:close/>
                  <a:moveTo>
                    <a:pt x="16" y="212"/>
                  </a:moveTo>
                  <a:lnTo>
                    <a:pt x="16" y="212"/>
                  </a:lnTo>
                  <a:cubicBezTo>
                    <a:pt x="16" y="214"/>
                    <a:pt x="14" y="216"/>
                    <a:pt x="12" y="216"/>
                  </a:cubicBezTo>
                  <a:cubicBezTo>
                    <a:pt x="10" y="216"/>
                    <a:pt x="8" y="214"/>
                    <a:pt x="8" y="212"/>
                  </a:cubicBezTo>
                  <a:cubicBezTo>
                    <a:pt x="8" y="210"/>
                    <a:pt x="10" y="208"/>
                    <a:pt x="12" y="208"/>
                  </a:cubicBezTo>
                  <a:cubicBezTo>
                    <a:pt x="14" y="208"/>
                    <a:pt x="16" y="210"/>
                    <a:pt x="16" y="212"/>
                  </a:cubicBezTo>
                  <a:close/>
                  <a:moveTo>
                    <a:pt x="16" y="228"/>
                  </a:moveTo>
                  <a:lnTo>
                    <a:pt x="16" y="228"/>
                  </a:lnTo>
                  <a:cubicBezTo>
                    <a:pt x="16" y="230"/>
                    <a:pt x="15" y="232"/>
                    <a:pt x="12" y="232"/>
                  </a:cubicBezTo>
                  <a:cubicBezTo>
                    <a:pt x="10" y="232"/>
                    <a:pt x="8" y="230"/>
                    <a:pt x="8" y="228"/>
                  </a:cubicBezTo>
                  <a:cubicBezTo>
                    <a:pt x="8" y="226"/>
                    <a:pt x="10" y="224"/>
                    <a:pt x="12" y="224"/>
                  </a:cubicBezTo>
                  <a:cubicBezTo>
                    <a:pt x="15" y="224"/>
                    <a:pt x="16" y="226"/>
                    <a:pt x="16" y="22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7" name="Oval 952"/>
            <p:cNvSpPr>
              <a:spLocks noChangeArrowheads="1"/>
            </p:cNvSpPr>
            <p:nvPr/>
          </p:nvSpPr>
          <p:spPr bwMode="auto">
            <a:xfrm>
              <a:off x="1226" y="2674"/>
              <a:ext cx="12" cy="12"/>
            </a:xfrm>
            <a:prstGeom prst="ellipse">
              <a:avLst/>
            </a:prstGeom>
            <a:solidFill>
              <a:srgbClr val="000000"/>
            </a:solidFill>
            <a:ln w="0">
              <a:solidFill>
                <a:srgbClr val="000000"/>
              </a:solidFill>
              <a:round/>
              <a:headEnd/>
              <a:tailEnd/>
            </a:ln>
          </p:spPr>
          <p:txBody>
            <a:bodyPr/>
            <a:lstStyle/>
            <a:p>
              <a:endParaRPr lang="en-US"/>
            </a:p>
          </p:txBody>
        </p:sp>
        <p:sp>
          <p:nvSpPr>
            <p:cNvPr id="43188" name="Freeform 953"/>
            <p:cNvSpPr>
              <a:spLocks noEditPoints="1"/>
            </p:cNvSpPr>
            <p:nvPr/>
          </p:nvSpPr>
          <p:spPr bwMode="auto">
            <a:xfrm>
              <a:off x="1614" y="2436"/>
              <a:ext cx="2" cy="17"/>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0" y="100"/>
                  </a:moveTo>
                  <a:lnTo>
                    <a:pt x="0" y="100"/>
                  </a:lnTo>
                  <a:cubicBezTo>
                    <a:pt x="0" y="98"/>
                    <a:pt x="2" y="96"/>
                    <a:pt x="4" y="96"/>
                  </a:cubicBezTo>
                  <a:cubicBezTo>
                    <a:pt x="6" y="96"/>
                    <a:pt x="8" y="98"/>
                    <a:pt x="8" y="100"/>
                  </a:cubicBezTo>
                  <a:cubicBezTo>
                    <a:pt x="8" y="102"/>
                    <a:pt x="6" y="104"/>
                    <a:pt x="4" y="104"/>
                  </a:cubicBezTo>
                  <a:cubicBezTo>
                    <a:pt x="2" y="104"/>
                    <a:pt x="0" y="102"/>
                    <a:pt x="0" y="100"/>
                  </a:cubicBezTo>
                  <a:close/>
                  <a:moveTo>
                    <a:pt x="1" y="84"/>
                  </a:moveTo>
                  <a:lnTo>
                    <a:pt x="1" y="84"/>
                  </a:lnTo>
                  <a:cubicBezTo>
                    <a:pt x="1" y="82"/>
                    <a:pt x="3" y="80"/>
                    <a:pt x="5" y="80"/>
                  </a:cubicBezTo>
                  <a:cubicBezTo>
                    <a:pt x="7" y="80"/>
                    <a:pt x="9" y="82"/>
                    <a:pt x="9" y="84"/>
                  </a:cubicBezTo>
                  <a:cubicBezTo>
                    <a:pt x="9" y="86"/>
                    <a:pt x="7" y="88"/>
                    <a:pt x="5" y="88"/>
                  </a:cubicBezTo>
                  <a:cubicBezTo>
                    <a:pt x="3" y="88"/>
                    <a:pt x="1" y="86"/>
                    <a:pt x="1" y="84"/>
                  </a:cubicBezTo>
                  <a:close/>
                  <a:moveTo>
                    <a:pt x="2" y="68"/>
                  </a:moveTo>
                  <a:lnTo>
                    <a:pt x="2" y="68"/>
                  </a:lnTo>
                  <a:cubicBezTo>
                    <a:pt x="2" y="66"/>
                    <a:pt x="4" y="64"/>
                    <a:pt x="6" y="64"/>
                  </a:cubicBezTo>
                  <a:cubicBezTo>
                    <a:pt x="8" y="64"/>
                    <a:pt x="10" y="66"/>
                    <a:pt x="10" y="68"/>
                  </a:cubicBezTo>
                  <a:cubicBezTo>
                    <a:pt x="10" y="70"/>
                    <a:pt x="8" y="72"/>
                    <a:pt x="6" y="72"/>
                  </a:cubicBezTo>
                  <a:cubicBezTo>
                    <a:pt x="4" y="72"/>
                    <a:pt x="2" y="70"/>
                    <a:pt x="2" y="68"/>
                  </a:cubicBezTo>
                  <a:close/>
                  <a:moveTo>
                    <a:pt x="3" y="52"/>
                  </a:moveTo>
                  <a:lnTo>
                    <a:pt x="3" y="52"/>
                  </a:lnTo>
                  <a:cubicBezTo>
                    <a:pt x="3" y="50"/>
                    <a:pt x="5" y="48"/>
                    <a:pt x="7" y="48"/>
                  </a:cubicBezTo>
                  <a:cubicBezTo>
                    <a:pt x="10" y="48"/>
                    <a:pt x="11" y="50"/>
                    <a:pt x="11" y="52"/>
                  </a:cubicBezTo>
                  <a:cubicBezTo>
                    <a:pt x="11" y="54"/>
                    <a:pt x="10" y="56"/>
                    <a:pt x="7" y="56"/>
                  </a:cubicBezTo>
                  <a:cubicBezTo>
                    <a:pt x="5" y="56"/>
                    <a:pt x="3" y="54"/>
                    <a:pt x="3" y="52"/>
                  </a:cubicBezTo>
                  <a:close/>
                  <a:moveTo>
                    <a:pt x="5" y="36"/>
                  </a:moveTo>
                  <a:lnTo>
                    <a:pt x="5" y="36"/>
                  </a:lnTo>
                  <a:cubicBezTo>
                    <a:pt x="5" y="34"/>
                    <a:pt x="7" y="32"/>
                    <a:pt x="9" y="32"/>
                  </a:cubicBezTo>
                  <a:cubicBezTo>
                    <a:pt x="11" y="32"/>
                    <a:pt x="13" y="34"/>
                    <a:pt x="13" y="36"/>
                  </a:cubicBezTo>
                  <a:cubicBezTo>
                    <a:pt x="13" y="38"/>
                    <a:pt x="11" y="40"/>
                    <a:pt x="9" y="40"/>
                  </a:cubicBezTo>
                  <a:cubicBezTo>
                    <a:pt x="7" y="40"/>
                    <a:pt x="5" y="38"/>
                    <a:pt x="5" y="36"/>
                  </a:cubicBezTo>
                  <a:close/>
                  <a:moveTo>
                    <a:pt x="6" y="20"/>
                  </a:moveTo>
                  <a:lnTo>
                    <a:pt x="6" y="20"/>
                  </a:lnTo>
                  <a:cubicBezTo>
                    <a:pt x="6" y="18"/>
                    <a:pt x="8" y="16"/>
                    <a:pt x="10" y="16"/>
                  </a:cubicBezTo>
                  <a:cubicBezTo>
                    <a:pt x="12" y="16"/>
                    <a:pt x="14" y="18"/>
                    <a:pt x="14" y="20"/>
                  </a:cubicBezTo>
                  <a:cubicBezTo>
                    <a:pt x="14" y="22"/>
                    <a:pt x="12" y="24"/>
                    <a:pt x="10" y="24"/>
                  </a:cubicBezTo>
                  <a:cubicBezTo>
                    <a:pt x="8" y="24"/>
                    <a:pt x="6" y="22"/>
                    <a:pt x="6"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89" name="Freeform 954"/>
            <p:cNvSpPr>
              <a:spLocks noEditPoints="1"/>
            </p:cNvSpPr>
            <p:nvPr/>
          </p:nvSpPr>
          <p:spPr bwMode="auto">
            <a:xfrm>
              <a:off x="1990" y="2298"/>
              <a:ext cx="2" cy="28"/>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3" y="40"/>
                    <a:pt x="2" y="39"/>
                    <a:pt x="2" y="36"/>
                  </a:cubicBezTo>
                  <a:cubicBezTo>
                    <a:pt x="2" y="34"/>
                    <a:pt x="3" y="32"/>
                    <a:pt x="6" y="32"/>
                  </a:cubicBezTo>
                  <a:cubicBezTo>
                    <a:pt x="8" y="32"/>
                    <a:pt x="10" y="34"/>
                    <a:pt x="10" y="36"/>
                  </a:cubicBezTo>
                  <a:close/>
                  <a:moveTo>
                    <a:pt x="10" y="52"/>
                  </a:moveTo>
                  <a:lnTo>
                    <a:pt x="10" y="52"/>
                  </a:lnTo>
                  <a:cubicBezTo>
                    <a:pt x="10" y="55"/>
                    <a:pt x="9" y="56"/>
                    <a:pt x="6" y="56"/>
                  </a:cubicBezTo>
                  <a:cubicBezTo>
                    <a:pt x="4" y="56"/>
                    <a:pt x="2" y="55"/>
                    <a:pt x="2" y="52"/>
                  </a:cubicBezTo>
                  <a:cubicBezTo>
                    <a:pt x="2" y="50"/>
                    <a:pt x="4" y="48"/>
                    <a:pt x="6" y="48"/>
                  </a:cubicBezTo>
                  <a:cubicBezTo>
                    <a:pt x="9" y="48"/>
                    <a:pt x="10" y="50"/>
                    <a:pt x="10" y="52"/>
                  </a:cubicBezTo>
                  <a:close/>
                  <a:moveTo>
                    <a:pt x="11" y="68"/>
                  </a:moveTo>
                  <a:lnTo>
                    <a:pt x="11" y="68"/>
                  </a:lnTo>
                  <a:cubicBezTo>
                    <a:pt x="11" y="71"/>
                    <a:pt x="9" y="72"/>
                    <a:pt x="7" y="72"/>
                  </a:cubicBezTo>
                  <a:cubicBezTo>
                    <a:pt x="5" y="72"/>
                    <a:pt x="3" y="71"/>
                    <a:pt x="3" y="68"/>
                  </a:cubicBezTo>
                  <a:cubicBezTo>
                    <a:pt x="3" y="66"/>
                    <a:pt x="5" y="64"/>
                    <a:pt x="7" y="64"/>
                  </a:cubicBezTo>
                  <a:cubicBezTo>
                    <a:pt x="9" y="64"/>
                    <a:pt x="11" y="66"/>
                    <a:pt x="11" y="68"/>
                  </a:cubicBezTo>
                  <a:close/>
                  <a:moveTo>
                    <a:pt x="12" y="84"/>
                  </a:moveTo>
                  <a:lnTo>
                    <a:pt x="12" y="84"/>
                  </a:lnTo>
                  <a:cubicBezTo>
                    <a:pt x="12" y="87"/>
                    <a:pt x="10" y="88"/>
                    <a:pt x="8" y="88"/>
                  </a:cubicBezTo>
                  <a:cubicBezTo>
                    <a:pt x="6" y="88"/>
                    <a:pt x="4" y="87"/>
                    <a:pt x="4" y="84"/>
                  </a:cubicBezTo>
                  <a:cubicBezTo>
                    <a:pt x="4" y="82"/>
                    <a:pt x="6" y="80"/>
                    <a:pt x="8" y="80"/>
                  </a:cubicBezTo>
                  <a:cubicBezTo>
                    <a:pt x="10" y="80"/>
                    <a:pt x="12" y="82"/>
                    <a:pt x="12" y="84"/>
                  </a:cubicBezTo>
                  <a:close/>
                  <a:moveTo>
                    <a:pt x="12" y="100"/>
                  </a:moveTo>
                  <a:lnTo>
                    <a:pt x="12" y="100"/>
                  </a:lnTo>
                  <a:cubicBezTo>
                    <a:pt x="12" y="103"/>
                    <a:pt x="11" y="104"/>
                    <a:pt x="8" y="104"/>
                  </a:cubicBezTo>
                  <a:cubicBezTo>
                    <a:pt x="6" y="104"/>
                    <a:pt x="4" y="103"/>
                    <a:pt x="4" y="100"/>
                  </a:cubicBezTo>
                  <a:cubicBezTo>
                    <a:pt x="4" y="98"/>
                    <a:pt x="6" y="96"/>
                    <a:pt x="8" y="96"/>
                  </a:cubicBezTo>
                  <a:cubicBezTo>
                    <a:pt x="11" y="96"/>
                    <a:pt x="12" y="98"/>
                    <a:pt x="12" y="100"/>
                  </a:cubicBezTo>
                  <a:close/>
                  <a:moveTo>
                    <a:pt x="13" y="116"/>
                  </a:moveTo>
                  <a:lnTo>
                    <a:pt x="13" y="116"/>
                  </a:lnTo>
                  <a:cubicBezTo>
                    <a:pt x="13" y="119"/>
                    <a:pt x="11" y="120"/>
                    <a:pt x="9" y="120"/>
                  </a:cubicBezTo>
                  <a:cubicBezTo>
                    <a:pt x="7" y="120"/>
                    <a:pt x="5" y="119"/>
                    <a:pt x="5" y="116"/>
                  </a:cubicBezTo>
                  <a:cubicBezTo>
                    <a:pt x="5" y="114"/>
                    <a:pt x="7" y="112"/>
                    <a:pt x="9" y="112"/>
                  </a:cubicBezTo>
                  <a:cubicBezTo>
                    <a:pt x="11" y="112"/>
                    <a:pt x="13" y="114"/>
                    <a:pt x="13" y="116"/>
                  </a:cubicBezTo>
                  <a:close/>
                  <a:moveTo>
                    <a:pt x="14" y="132"/>
                  </a:moveTo>
                  <a:lnTo>
                    <a:pt x="14" y="132"/>
                  </a:lnTo>
                  <a:cubicBezTo>
                    <a:pt x="14" y="135"/>
                    <a:pt x="12" y="136"/>
                    <a:pt x="10" y="136"/>
                  </a:cubicBezTo>
                  <a:cubicBezTo>
                    <a:pt x="8" y="136"/>
                    <a:pt x="6" y="135"/>
                    <a:pt x="6" y="132"/>
                  </a:cubicBezTo>
                  <a:cubicBezTo>
                    <a:pt x="6" y="130"/>
                    <a:pt x="8" y="128"/>
                    <a:pt x="10" y="128"/>
                  </a:cubicBezTo>
                  <a:cubicBezTo>
                    <a:pt x="12" y="128"/>
                    <a:pt x="14" y="130"/>
                    <a:pt x="14" y="132"/>
                  </a:cubicBezTo>
                  <a:close/>
                  <a:moveTo>
                    <a:pt x="15" y="148"/>
                  </a:moveTo>
                  <a:lnTo>
                    <a:pt x="15" y="148"/>
                  </a:lnTo>
                  <a:cubicBezTo>
                    <a:pt x="15" y="151"/>
                    <a:pt x="13" y="152"/>
                    <a:pt x="11" y="152"/>
                  </a:cubicBezTo>
                  <a:cubicBezTo>
                    <a:pt x="8" y="152"/>
                    <a:pt x="7" y="151"/>
                    <a:pt x="7" y="148"/>
                  </a:cubicBezTo>
                  <a:cubicBezTo>
                    <a:pt x="7" y="146"/>
                    <a:pt x="8" y="144"/>
                    <a:pt x="11" y="144"/>
                  </a:cubicBezTo>
                  <a:cubicBezTo>
                    <a:pt x="13" y="144"/>
                    <a:pt x="15" y="146"/>
                    <a:pt x="15" y="148"/>
                  </a:cubicBezTo>
                  <a:close/>
                  <a:moveTo>
                    <a:pt x="15" y="164"/>
                  </a:moveTo>
                  <a:lnTo>
                    <a:pt x="15" y="164"/>
                  </a:lnTo>
                  <a:cubicBezTo>
                    <a:pt x="15" y="167"/>
                    <a:pt x="14" y="168"/>
                    <a:pt x="11" y="168"/>
                  </a:cubicBezTo>
                  <a:cubicBezTo>
                    <a:pt x="9" y="168"/>
                    <a:pt x="7" y="167"/>
                    <a:pt x="7" y="164"/>
                  </a:cubicBezTo>
                  <a:cubicBezTo>
                    <a:pt x="7" y="162"/>
                    <a:pt x="9" y="160"/>
                    <a:pt x="11" y="160"/>
                  </a:cubicBezTo>
                  <a:cubicBezTo>
                    <a:pt x="14" y="160"/>
                    <a:pt x="15" y="162"/>
                    <a:pt x="15" y="164"/>
                  </a:cubicBezTo>
                  <a:close/>
                  <a:moveTo>
                    <a:pt x="16" y="180"/>
                  </a:moveTo>
                  <a:lnTo>
                    <a:pt x="16" y="180"/>
                  </a:lnTo>
                  <a:cubicBezTo>
                    <a:pt x="16" y="183"/>
                    <a:pt x="14" y="184"/>
                    <a:pt x="12" y="184"/>
                  </a:cubicBezTo>
                  <a:cubicBezTo>
                    <a:pt x="10" y="184"/>
                    <a:pt x="8" y="183"/>
                    <a:pt x="8" y="180"/>
                  </a:cubicBezTo>
                  <a:cubicBezTo>
                    <a:pt x="8" y="178"/>
                    <a:pt x="10" y="176"/>
                    <a:pt x="12" y="176"/>
                  </a:cubicBezTo>
                  <a:cubicBezTo>
                    <a:pt x="14"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0" name="Freeform 955"/>
            <p:cNvSpPr>
              <a:spLocks noEditPoints="1"/>
            </p:cNvSpPr>
            <p:nvPr/>
          </p:nvSpPr>
          <p:spPr bwMode="auto">
            <a:xfrm>
              <a:off x="2366" y="2200"/>
              <a:ext cx="2" cy="6"/>
            </a:xfrm>
            <a:custGeom>
              <a:avLst/>
              <a:gdLst>
                <a:gd name="T0" fmla="*/ 0 w 15"/>
                <a:gd name="T1" fmla="*/ 0 h 40"/>
                <a:gd name="T2" fmla="*/ 0 w 15"/>
                <a:gd name="T3" fmla="*/ 0 h 40"/>
                <a:gd name="T4" fmla="*/ 0 w 15"/>
                <a:gd name="T5" fmla="*/ 0 h 40"/>
                <a:gd name="T6" fmla="*/ 0 w 15"/>
                <a:gd name="T7" fmla="*/ 0 h 40"/>
                <a:gd name="T8" fmla="*/ 0 w 15"/>
                <a:gd name="T9" fmla="*/ 0 h 40"/>
                <a:gd name="T10" fmla="*/ 0 w 15"/>
                <a:gd name="T11" fmla="*/ 0 h 40"/>
                <a:gd name="T12" fmla="*/ 0 w 15"/>
                <a:gd name="T13" fmla="*/ 0 h 40"/>
                <a:gd name="T14" fmla="*/ 0 w 15"/>
                <a:gd name="T15" fmla="*/ 0 h 40"/>
                <a:gd name="T16" fmla="*/ 0 w 15"/>
                <a:gd name="T17" fmla="*/ 0 h 40"/>
                <a:gd name="T18" fmla="*/ 0 w 15"/>
                <a:gd name="T19" fmla="*/ 0 h 40"/>
                <a:gd name="T20" fmla="*/ 0 w 15"/>
                <a:gd name="T21" fmla="*/ 0 h 40"/>
                <a:gd name="T22" fmla="*/ 0 w 15"/>
                <a:gd name="T23" fmla="*/ 0 h 40"/>
                <a:gd name="T24" fmla="*/ 0 w 15"/>
                <a:gd name="T25" fmla="*/ 0 h 40"/>
                <a:gd name="T26" fmla="*/ 0 w 15"/>
                <a:gd name="T27" fmla="*/ 0 h 40"/>
                <a:gd name="T28" fmla="*/ 0 w 15"/>
                <a:gd name="T29" fmla="*/ 0 h 40"/>
                <a:gd name="T30" fmla="*/ 0 w 15"/>
                <a:gd name="T31" fmla="*/ 0 h 40"/>
                <a:gd name="T32" fmla="*/ 0 w 15"/>
                <a:gd name="T33" fmla="*/ 0 h 40"/>
                <a:gd name="T34" fmla="*/ 0 w 15"/>
                <a:gd name="T35" fmla="*/ 0 h 40"/>
                <a:gd name="T36" fmla="*/ 0 w 15"/>
                <a:gd name="T37" fmla="*/ 0 h 40"/>
                <a:gd name="T38" fmla="*/ 0 w 15"/>
                <a:gd name="T39" fmla="*/ 0 h 40"/>
                <a:gd name="T40" fmla="*/ 0 w 15"/>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0"/>
                <a:gd name="T65" fmla="*/ 15 w 1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0">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2" y="20"/>
                  </a:moveTo>
                  <a:lnTo>
                    <a:pt x="12" y="20"/>
                  </a:lnTo>
                  <a:cubicBezTo>
                    <a:pt x="12" y="22"/>
                    <a:pt x="10" y="24"/>
                    <a:pt x="8" y="24"/>
                  </a:cubicBezTo>
                  <a:cubicBezTo>
                    <a:pt x="5" y="24"/>
                    <a:pt x="4" y="22"/>
                    <a:pt x="4" y="20"/>
                  </a:cubicBezTo>
                  <a:cubicBezTo>
                    <a:pt x="4" y="18"/>
                    <a:pt x="5" y="16"/>
                    <a:pt x="8" y="16"/>
                  </a:cubicBezTo>
                  <a:cubicBezTo>
                    <a:pt x="10" y="16"/>
                    <a:pt x="12" y="18"/>
                    <a:pt x="12" y="20"/>
                  </a:cubicBezTo>
                  <a:close/>
                  <a:moveTo>
                    <a:pt x="15" y="36"/>
                  </a:moveTo>
                  <a:lnTo>
                    <a:pt x="15" y="36"/>
                  </a:lnTo>
                  <a:cubicBezTo>
                    <a:pt x="15" y="38"/>
                    <a:pt x="13" y="40"/>
                    <a:pt x="11" y="40"/>
                  </a:cubicBezTo>
                  <a:cubicBezTo>
                    <a:pt x="9" y="40"/>
                    <a:pt x="7" y="38"/>
                    <a:pt x="7" y="36"/>
                  </a:cubicBezTo>
                  <a:cubicBezTo>
                    <a:pt x="7" y="34"/>
                    <a:pt x="9" y="32"/>
                    <a:pt x="11" y="32"/>
                  </a:cubicBezTo>
                  <a:cubicBezTo>
                    <a:pt x="13" y="32"/>
                    <a:pt x="15" y="34"/>
                    <a:pt x="15" y="36"/>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1" name="Freeform 956"/>
            <p:cNvSpPr>
              <a:spLocks noEditPoints="1"/>
            </p:cNvSpPr>
            <p:nvPr/>
          </p:nvSpPr>
          <p:spPr bwMode="auto">
            <a:xfrm>
              <a:off x="2742" y="2133"/>
              <a:ext cx="3" cy="28"/>
            </a:xfrm>
            <a:custGeom>
              <a:avLst/>
              <a:gdLst>
                <a:gd name="T0" fmla="*/ 0 w 16"/>
                <a:gd name="T1" fmla="*/ 0 h 184"/>
                <a:gd name="T2" fmla="*/ 0 w 16"/>
                <a:gd name="T3" fmla="*/ 0 h 184"/>
                <a:gd name="T4" fmla="*/ 0 w 16"/>
                <a:gd name="T5" fmla="*/ 0 h 184"/>
                <a:gd name="T6" fmla="*/ 0 w 16"/>
                <a:gd name="T7" fmla="*/ 0 h 184"/>
                <a:gd name="T8" fmla="*/ 0 w 16"/>
                <a:gd name="T9" fmla="*/ 0 h 184"/>
                <a:gd name="T10" fmla="*/ 0 w 16"/>
                <a:gd name="T11" fmla="*/ 0 h 184"/>
                <a:gd name="T12" fmla="*/ 0 w 16"/>
                <a:gd name="T13" fmla="*/ 0 h 184"/>
                <a:gd name="T14" fmla="*/ 0 w 16"/>
                <a:gd name="T15" fmla="*/ 0 h 184"/>
                <a:gd name="T16" fmla="*/ 0 w 16"/>
                <a:gd name="T17" fmla="*/ 0 h 184"/>
                <a:gd name="T18" fmla="*/ 0 w 16"/>
                <a:gd name="T19" fmla="*/ 0 h 184"/>
                <a:gd name="T20" fmla="*/ 0 w 16"/>
                <a:gd name="T21" fmla="*/ 0 h 184"/>
                <a:gd name="T22" fmla="*/ 0 w 16"/>
                <a:gd name="T23" fmla="*/ 0 h 184"/>
                <a:gd name="T24" fmla="*/ 0 w 16"/>
                <a:gd name="T25" fmla="*/ 0 h 184"/>
                <a:gd name="T26" fmla="*/ 0 w 16"/>
                <a:gd name="T27" fmla="*/ 0 h 184"/>
                <a:gd name="T28" fmla="*/ 0 w 16"/>
                <a:gd name="T29" fmla="*/ 0 h 184"/>
                <a:gd name="T30" fmla="*/ 0 w 16"/>
                <a:gd name="T31" fmla="*/ 0 h 184"/>
                <a:gd name="T32" fmla="*/ 0 w 16"/>
                <a:gd name="T33" fmla="*/ 0 h 184"/>
                <a:gd name="T34" fmla="*/ 0 w 16"/>
                <a:gd name="T35" fmla="*/ 0 h 184"/>
                <a:gd name="T36" fmla="*/ 0 w 16"/>
                <a:gd name="T37" fmla="*/ 0 h 184"/>
                <a:gd name="T38" fmla="*/ 0 w 16"/>
                <a:gd name="T39" fmla="*/ 0 h 184"/>
                <a:gd name="T40" fmla="*/ 0 w 16"/>
                <a:gd name="T41" fmla="*/ 0 h 184"/>
                <a:gd name="T42" fmla="*/ 0 w 16"/>
                <a:gd name="T43" fmla="*/ 0 h 184"/>
                <a:gd name="T44" fmla="*/ 0 w 16"/>
                <a:gd name="T45" fmla="*/ 0 h 184"/>
                <a:gd name="T46" fmla="*/ 0 w 16"/>
                <a:gd name="T47" fmla="*/ 0 h 184"/>
                <a:gd name="T48" fmla="*/ 0 w 16"/>
                <a:gd name="T49" fmla="*/ 0 h 184"/>
                <a:gd name="T50" fmla="*/ 0 w 16"/>
                <a:gd name="T51" fmla="*/ 0 h 184"/>
                <a:gd name="T52" fmla="*/ 0 w 16"/>
                <a:gd name="T53" fmla="*/ 0 h 184"/>
                <a:gd name="T54" fmla="*/ 0 w 16"/>
                <a:gd name="T55" fmla="*/ 0 h 184"/>
                <a:gd name="T56" fmla="*/ 0 w 16"/>
                <a:gd name="T57" fmla="*/ 0 h 184"/>
                <a:gd name="T58" fmla="*/ 0 w 16"/>
                <a:gd name="T59" fmla="*/ 0 h 184"/>
                <a:gd name="T60" fmla="*/ 0 w 16"/>
                <a:gd name="T61" fmla="*/ 0 h 184"/>
                <a:gd name="T62" fmla="*/ 0 w 16"/>
                <a:gd name="T63" fmla="*/ 0 h 184"/>
                <a:gd name="T64" fmla="*/ 0 w 16"/>
                <a:gd name="T65" fmla="*/ 0 h 184"/>
                <a:gd name="T66" fmla="*/ 0 w 16"/>
                <a:gd name="T67" fmla="*/ 0 h 184"/>
                <a:gd name="T68" fmla="*/ 0 w 16"/>
                <a:gd name="T69" fmla="*/ 0 h 184"/>
                <a:gd name="T70" fmla="*/ 0 w 16"/>
                <a:gd name="T71" fmla="*/ 0 h 184"/>
                <a:gd name="T72" fmla="*/ 0 w 16"/>
                <a:gd name="T73" fmla="*/ 0 h 184"/>
                <a:gd name="T74" fmla="*/ 0 w 16"/>
                <a:gd name="T75" fmla="*/ 0 h 184"/>
                <a:gd name="T76" fmla="*/ 0 w 16"/>
                <a:gd name="T77" fmla="*/ 0 h 184"/>
                <a:gd name="T78" fmla="*/ 0 w 16"/>
                <a:gd name="T79" fmla="*/ 0 h 184"/>
                <a:gd name="T80" fmla="*/ 0 w 16"/>
                <a:gd name="T81" fmla="*/ 0 h 184"/>
                <a:gd name="T82" fmla="*/ 0 w 16"/>
                <a:gd name="T83" fmla="*/ 0 h 1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
                <a:gd name="T127" fmla="*/ 0 h 184"/>
                <a:gd name="T128" fmla="*/ 16 w 16"/>
                <a:gd name="T129" fmla="*/ 184 h 1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 h="18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9" y="20"/>
                  </a:moveTo>
                  <a:lnTo>
                    <a:pt x="9" y="20"/>
                  </a:lnTo>
                  <a:cubicBezTo>
                    <a:pt x="9" y="22"/>
                    <a:pt x="7" y="24"/>
                    <a:pt x="5" y="24"/>
                  </a:cubicBezTo>
                  <a:cubicBezTo>
                    <a:pt x="2" y="24"/>
                    <a:pt x="1" y="22"/>
                    <a:pt x="1" y="20"/>
                  </a:cubicBezTo>
                  <a:cubicBezTo>
                    <a:pt x="1" y="18"/>
                    <a:pt x="2" y="16"/>
                    <a:pt x="5" y="16"/>
                  </a:cubicBezTo>
                  <a:cubicBezTo>
                    <a:pt x="7" y="16"/>
                    <a:pt x="9" y="18"/>
                    <a:pt x="9" y="20"/>
                  </a:cubicBezTo>
                  <a:close/>
                  <a:moveTo>
                    <a:pt x="9" y="36"/>
                  </a:moveTo>
                  <a:lnTo>
                    <a:pt x="9" y="36"/>
                  </a:lnTo>
                  <a:cubicBezTo>
                    <a:pt x="9" y="38"/>
                    <a:pt x="7" y="40"/>
                    <a:pt x="5" y="40"/>
                  </a:cubicBezTo>
                  <a:cubicBezTo>
                    <a:pt x="3" y="40"/>
                    <a:pt x="1" y="38"/>
                    <a:pt x="1" y="36"/>
                  </a:cubicBezTo>
                  <a:cubicBezTo>
                    <a:pt x="1" y="34"/>
                    <a:pt x="3" y="32"/>
                    <a:pt x="5" y="32"/>
                  </a:cubicBezTo>
                  <a:cubicBezTo>
                    <a:pt x="7" y="32"/>
                    <a:pt x="9" y="34"/>
                    <a:pt x="9" y="36"/>
                  </a:cubicBezTo>
                  <a:close/>
                  <a:moveTo>
                    <a:pt x="10" y="52"/>
                  </a:moveTo>
                  <a:lnTo>
                    <a:pt x="10" y="52"/>
                  </a:lnTo>
                  <a:cubicBezTo>
                    <a:pt x="10" y="54"/>
                    <a:pt x="8" y="56"/>
                    <a:pt x="6" y="56"/>
                  </a:cubicBezTo>
                  <a:cubicBezTo>
                    <a:pt x="4" y="56"/>
                    <a:pt x="2" y="54"/>
                    <a:pt x="2" y="52"/>
                  </a:cubicBezTo>
                  <a:cubicBezTo>
                    <a:pt x="2" y="50"/>
                    <a:pt x="4" y="48"/>
                    <a:pt x="6" y="48"/>
                  </a:cubicBezTo>
                  <a:cubicBezTo>
                    <a:pt x="8" y="48"/>
                    <a:pt x="10" y="50"/>
                    <a:pt x="10" y="52"/>
                  </a:cubicBezTo>
                  <a:close/>
                  <a:moveTo>
                    <a:pt x="11" y="68"/>
                  </a:moveTo>
                  <a:lnTo>
                    <a:pt x="11" y="68"/>
                  </a:lnTo>
                  <a:cubicBezTo>
                    <a:pt x="11" y="70"/>
                    <a:pt x="9" y="72"/>
                    <a:pt x="7" y="72"/>
                  </a:cubicBezTo>
                  <a:cubicBezTo>
                    <a:pt x="4" y="72"/>
                    <a:pt x="3" y="70"/>
                    <a:pt x="3" y="68"/>
                  </a:cubicBezTo>
                  <a:cubicBezTo>
                    <a:pt x="3" y="66"/>
                    <a:pt x="4" y="64"/>
                    <a:pt x="7" y="64"/>
                  </a:cubicBezTo>
                  <a:cubicBezTo>
                    <a:pt x="9" y="64"/>
                    <a:pt x="11" y="66"/>
                    <a:pt x="11" y="68"/>
                  </a:cubicBezTo>
                  <a:close/>
                  <a:moveTo>
                    <a:pt x="11" y="84"/>
                  </a:moveTo>
                  <a:lnTo>
                    <a:pt x="11" y="84"/>
                  </a:lnTo>
                  <a:cubicBezTo>
                    <a:pt x="11" y="86"/>
                    <a:pt x="10" y="88"/>
                    <a:pt x="7" y="88"/>
                  </a:cubicBezTo>
                  <a:cubicBezTo>
                    <a:pt x="5" y="88"/>
                    <a:pt x="3" y="86"/>
                    <a:pt x="3" y="84"/>
                  </a:cubicBezTo>
                  <a:cubicBezTo>
                    <a:pt x="3" y="82"/>
                    <a:pt x="5" y="80"/>
                    <a:pt x="7" y="80"/>
                  </a:cubicBezTo>
                  <a:cubicBezTo>
                    <a:pt x="10" y="80"/>
                    <a:pt x="11" y="82"/>
                    <a:pt x="11" y="84"/>
                  </a:cubicBezTo>
                  <a:close/>
                  <a:moveTo>
                    <a:pt x="12" y="100"/>
                  </a:moveTo>
                  <a:lnTo>
                    <a:pt x="12" y="100"/>
                  </a:lnTo>
                  <a:cubicBezTo>
                    <a:pt x="12" y="102"/>
                    <a:pt x="10" y="104"/>
                    <a:pt x="8" y="104"/>
                  </a:cubicBezTo>
                  <a:cubicBezTo>
                    <a:pt x="6" y="104"/>
                    <a:pt x="4" y="102"/>
                    <a:pt x="4" y="100"/>
                  </a:cubicBezTo>
                  <a:cubicBezTo>
                    <a:pt x="4" y="98"/>
                    <a:pt x="6" y="96"/>
                    <a:pt x="8" y="96"/>
                  </a:cubicBezTo>
                  <a:cubicBezTo>
                    <a:pt x="10" y="96"/>
                    <a:pt x="12" y="98"/>
                    <a:pt x="12" y="100"/>
                  </a:cubicBezTo>
                  <a:close/>
                  <a:moveTo>
                    <a:pt x="13" y="116"/>
                  </a:moveTo>
                  <a:lnTo>
                    <a:pt x="13" y="116"/>
                  </a:lnTo>
                  <a:cubicBezTo>
                    <a:pt x="13" y="118"/>
                    <a:pt x="11" y="120"/>
                    <a:pt x="9" y="120"/>
                  </a:cubicBezTo>
                  <a:cubicBezTo>
                    <a:pt x="7" y="120"/>
                    <a:pt x="5" y="118"/>
                    <a:pt x="5" y="116"/>
                  </a:cubicBezTo>
                  <a:cubicBezTo>
                    <a:pt x="5" y="114"/>
                    <a:pt x="7" y="112"/>
                    <a:pt x="9" y="112"/>
                  </a:cubicBezTo>
                  <a:cubicBezTo>
                    <a:pt x="11" y="112"/>
                    <a:pt x="13" y="114"/>
                    <a:pt x="13" y="116"/>
                  </a:cubicBezTo>
                  <a:close/>
                  <a:moveTo>
                    <a:pt x="14" y="132"/>
                  </a:moveTo>
                  <a:lnTo>
                    <a:pt x="14" y="132"/>
                  </a:lnTo>
                  <a:cubicBezTo>
                    <a:pt x="14" y="134"/>
                    <a:pt x="12" y="136"/>
                    <a:pt x="10" y="136"/>
                  </a:cubicBezTo>
                  <a:cubicBezTo>
                    <a:pt x="7" y="136"/>
                    <a:pt x="6" y="134"/>
                    <a:pt x="6" y="132"/>
                  </a:cubicBezTo>
                  <a:cubicBezTo>
                    <a:pt x="6" y="130"/>
                    <a:pt x="7" y="128"/>
                    <a:pt x="10" y="128"/>
                  </a:cubicBezTo>
                  <a:cubicBezTo>
                    <a:pt x="12" y="128"/>
                    <a:pt x="14" y="130"/>
                    <a:pt x="14" y="132"/>
                  </a:cubicBezTo>
                  <a:close/>
                  <a:moveTo>
                    <a:pt x="14" y="148"/>
                  </a:moveTo>
                  <a:lnTo>
                    <a:pt x="14" y="148"/>
                  </a:lnTo>
                  <a:cubicBezTo>
                    <a:pt x="14" y="150"/>
                    <a:pt x="13" y="152"/>
                    <a:pt x="10" y="152"/>
                  </a:cubicBezTo>
                  <a:cubicBezTo>
                    <a:pt x="8" y="152"/>
                    <a:pt x="6" y="150"/>
                    <a:pt x="6" y="148"/>
                  </a:cubicBezTo>
                  <a:cubicBezTo>
                    <a:pt x="6" y="146"/>
                    <a:pt x="8" y="144"/>
                    <a:pt x="10" y="144"/>
                  </a:cubicBezTo>
                  <a:cubicBezTo>
                    <a:pt x="13" y="144"/>
                    <a:pt x="14" y="146"/>
                    <a:pt x="14" y="148"/>
                  </a:cubicBezTo>
                  <a:close/>
                  <a:moveTo>
                    <a:pt x="15" y="164"/>
                  </a:moveTo>
                  <a:lnTo>
                    <a:pt x="15" y="164"/>
                  </a:lnTo>
                  <a:cubicBezTo>
                    <a:pt x="15" y="166"/>
                    <a:pt x="13" y="168"/>
                    <a:pt x="11" y="168"/>
                  </a:cubicBezTo>
                  <a:cubicBezTo>
                    <a:pt x="9" y="168"/>
                    <a:pt x="7" y="166"/>
                    <a:pt x="7" y="164"/>
                  </a:cubicBezTo>
                  <a:cubicBezTo>
                    <a:pt x="7" y="162"/>
                    <a:pt x="9" y="160"/>
                    <a:pt x="11" y="160"/>
                  </a:cubicBezTo>
                  <a:cubicBezTo>
                    <a:pt x="13" y="160"/>
                    <a:pt x="15" y="162"/>
                    <a:pt x="15" y="164"/>
                  </a:cubicBezTo>
                  <a:close/>
                  <a:moveTo>
                    <a:pt x="16" y="180"/>
                  </a:moveTo>
                  <a:lnTo>
                    <a:pt x="16" y="180"/>
                  </a:lnTo>
                  <a:cubicBezTo>
                    <a:pt x="16" y="182"/>
                    <a:pt x="14" y="184"/>
                    <a:pt x="12" y="184"/>
                  </a:cubicBezTo>
                  <a:cubicBezTo>
                    <a:pt x="10" y="184"/>
                    <a:pt x="8" y="182"/>
                    <a:pt x="8" y="180"/>
                  </a:cubicBezTo>
                  <a:cubicBezTo>
                    <a:pt x="8" y="178"/>
                    <a:pt x="10" y="176"/>
                    <a:pt x="12" y="176"/>
                  </a:cubicBezTo>
                  <a:cubicBezTo>
                    <a:pt x="14" y="176"/>
                    <a:pt x="16" y="178"/>
                    <a:pt x="16" y="18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2" name="Freeform 957"/>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193" name="Freeform 958"/>
            <p:cNvSpPr>
              <a:spLocks noEditPoints="1"/>
            </p:cNvSpPr>
            <p:nvPr/>
          </p:nvSpPr>
          <p:spPr bwMode="auto">
            <a:xfrm>
              <a:off x="963" y="2913"/>
              <a:ext cx="2" cy="11"/>
            </a:xfrm>
            <a:custGeom>
              <a:avLst/>
              <a:gdLst>
                <a:gd name="T0" fmla="*/ 0 w 15"/>
                <a:gd name="T1" fmla="*/ 0 h 72"/>
                <a:gd name="T2" fmla="*/ 0 w 15"/>
                <a:gd name="T3" fmla="*/ 0 h 72"/>
                <a:gd name="T4" fmla="*/ 0 w 15"/>
                <a:gd name="T5" fmla="*/ 0 h 72"/>
                <a:gd name="T6" fmla="*/ 0 w 15"/>
                <a:gd name="T7" fmla="*/ 0 h 72"/>
                <a:gd name="T8" fmla="*/ 0 w 15"/>
                <a:gd name="T9" fmla="*/ 0 h 72"/>
                <a:gd name="T10" fmla="*/ 0 w 15"/>
                <a:gd name="T11" fmla="*/ 0 h 72"/>
                <a:gd name="T12" fmla="*/ 0 w 15"/>
                <a:gd name="T13" fmla="*/ 0 h 72"/>
                <a:gd name="T14" fmla="*/ 0 w 15"/>
                <a:gd name="T15" fmla="*/ 0 h 72"/>
                <a:gd name="T16" fmla="*/ 0 w 15"/>
                <a:gd name="T17" fmla="*/ 0 h 72"/>
                <a:gd name="T18" fmla="*/ 0 w 15"/>
                <a:gd name="T19" fmla="*/ 0 h 72"/>
                <a:gd name="T20" fmla="*/ 0 w 15"/>
                <a:gd name="T21" fmla="*/ 0 h 72"/>
                <a:gd name="T22" fmla="*/ 0 w 15"/>
                <a:gd name="T23" fmla="*/ 0 h 72"/>
                <a:gd name="T24" fmla="*/ 0 w 15"/>
                <a:gd name="T25" fmla="*/ 0 h 72"/>
                <a:gd name="T26" fmla="*/ 0 w 15"/>
                <a:gd name="T27" fmla="*/ 0 h 72"/>
                <a:gd name="T28" fmla="*/ 0 w 15"/>
                <a:gd name="T29" fmla="*/ 0 h 72"/>
                <a:gd name="T30" fmla="*/ 0 w 15"/>
                <a:gd name="T31" fmla="*/ 0 h 72"/>
                <a:gd name="T32" fmla="*/ 0 w 15"/>
                <a:gd name="T33" fmla="*/ 0 h 72"/>
                <a:gd name="T34" fmla="*/ 0 w 15"/>
                <a:gd name="T35" fmla="*/ 0 h 72"/>
                <a:gd name="T36" fmla="*/ 0 w 15"/>
                <a:gd name="T37" fmla="*/ 0 h 72"/>
                <a:gd name="T38" fmla="*/ 0 w 15"/>
                <a:gd name="T39" fmla="*/ 0 h 72"/>
                <a:gd name="T40" fmla="*/ 0 w 15"/>
                <a:gd name="T41" fmla="*/ 0 h 72"/>
                <a:gd name="T42" fmla="*/ 0 w 15"/>
                <a:gd name="T43" fmla="*/ 0 h 72"/>
                <a:gd name="T44" fmla="*/ 0 w 15"/>
                <a:gd name="T45" fmla="*/ 0 h 72"/>
                <a:gd name="T46" fmla="*/ 0 w 15"/>
                <a:gd name="T47" fmla="*/ 0 h 72"/>
                <a:gd name="T48" fmla="*/ 0 w 15"/>
                <a:gd name="T49" fmla="*/ 0 h 72"/>
                <a:gd name="T50" fmla="*/ 0 w 15"/>
                <a:gd name="T51" fmla="*/ 0 h 72"/>
                <a:gd name="T52" fmla="*/ 0 w 15"/>
                <a:gd name="T53" fmla="*/ 0 h 72"/>
                <a:gd name="T54" fmla="*/ 0 w 15"/>
                <a:gd name="T55" fmla="*/ 0 h 72"/>
                <a:gd name="T56" fmla="*/ 0 w 15"/>
                <a:gd name="T57" fmla="*/ 0 h 72"/>
                <a:gd name="T58" fmla="*/ 0 w 15"/>
                <a:gd name="T59" fmla="*/ 0 h 72"/>
                <a:gd name="T60" fmla="*/ 0 w 15"/>
                <a:gd name="T61" fmla="*/ 0 h 72"/>
                <a:gd name="T62" fmla="*/ 0 w 15"/>
                <a:gd name="T63" fmla="*/ 0 h 72"/>
                <a:gd name="T64" fmla="*/ 0 w 15"/>
                <a:gd name="T65" fmla="*/ 0 h 72"/>
                <a:gd name="T66" fmla="*/ 0 w 15"/>
                <a:gd name="T67" fmla="*/ 0 h 72"/>
                <a:gd name="T68" fmla="*/ 0 w 15"/>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2"/>
                <a:gd name="T107" fmla="*/ 15 w 15"/>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2">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10" y="20"/>
                  </a:moveTo>
                  <a:lnTo>
                    <a:pt x="10" y="20"/>
                  </a:lnTo>
                  <a:cubicBezTo>
                    <a:pt x="10" y="22"/>
                    <a:pt x="8" y="24"/>
                    <a:pt x="6" y="24"/>
                  </a:cubicBezTo>
                  <a:cubicBezTo>
                    <a:pt x="4" y="24"/>
                    <a:pt x="2" y="22"/>
                    <a:pt x="2" y="20"/>
                  </a:cubicBezTo>
                  <a:cubicBezTo>
                    <a:pt x="2" y="18"/>
                    <a:pt x="4" y="16"/>
                    <a:pt x="6" y="16"/>
                  </a:cubicBezTo>
                  <a:cubicBezTo>
                    <a:pt x="8" y="16"/>
                    <a:pt x="10" y="18"/>
                    <a:pt x="10" y="20"/>
                  </a:cubicBezTo>
                  <a:close/>
                  <a:moveTo>
                    <a:pt x="12" y="36"/>
                  </a:moveTo>
                  <a:lnTo>
                    <a:pt x="12" y="36"/>
                  </a:lnTo>
                  <a:cubicBezTo>
                    <a:pt x="12" y="38"/>
                    <a:pt x="10" y="40"/>
                    <a:pt x="8" y="40"/>
                  </a:cubicBezTo>
                  <a:cubicBezTo>
                    <a:pt x="5" y="40"/>
                    <a:pt x="4" y="38"/>
                    <a:pt x="4" y="36"/>
                  </a:cubicBezTo>
                  <a:cubicBezTo>
                    <a:pt x="4" y="34"/>
                    <a:pt x="5" y="32"/>
                    <a:pt x="8" y="32"/>
                  </a:cubicBezTo>
                  <a:cubicBezTo>
                    <a:pt x="10" y="32"/>
                    <a:pt x="12" y="34"/>
                    <a:pt x="12" y="36"/>
                  </a:cubicBezTo>
                  <a:close/>
                  <a:moveTo>
                    <a:pt x="13" y="52"/>
                  </a:moveTo>
                  <a:lnTo>
                    <a:pt x="13" y="52"/>
                  </a:lnTo>
                  <a:cubicBezTo>
                    <a:pt x="13" y="54"/>
                    <a:pt x="12" y="56"/>
                    <a:pt x="9" y="56"/>
                  </a:cubicBezTo>
                  <a:cubicBezTo>
                    <a:pt x="7" y="56"/>
                    <a:pt x="5" y="54"/>
                    <a:pt x="5" y="52"/>
                  </a:cubicBezTo>
                  <a:cubicBezTo>
                    <a:pt x="5" y="50"/>
                    <a:pt x="7" y="48"/>
                    <a:pt x="9" y="48"/>
                  </a:cubicBezTo>
                  <a:cubicBezTo>
                    <a:pt x="12" y="48"/>
                    <a:pt x="13" y="50"/>
                    <a:pt x="13" y="52"/>
                  </a:cubicBezTo>
                  <a:close/>
                  <a:moveTo>
                    <a:pt x="15" y="68"/>
                  </a:moveTo>
                  <a:lnTo>
                    <a:pt x="15" y="68"/>
                  </a:lnTo>
                  <a:cubicBezTo>
                    <a:pt x="15" y="70"/>
                    <a:pt x="13" y="72"/>
                    <a:pt x="11" y="72"/>
                  </a:cubicBezTo>
                  <a:cubicBezTo>
                    <a:pt x="9" y="72"/>
                    <a:pt x="7" y="70"/>
                    <a:pt x="7" y="68"/>
                  </a:cubicBezTo>
                  <a:cubicBezTo>
                    <a:pt x="7" y="66"/>
                    <a:pt x="9" y="64"/>
                    <a:pt x="11" y="64"/>
                  </a:cubicBezTo>
                  <a:cubicBezTo>
                    <a:pt x="13" y="64"/>
                    <a:pt x="15" y="66"/>
                    <a:pt x="15"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4" name="Freeform 959"/>
            <p:cNvSpPr>
              <a:spLocks noEditPoints="1"/>
            </p:cNvSpPr>
            <p:nvPr/>
          </p:nvSpPr>
          <p:spPr bwMode="auto">
            <a:xfrm>
              <a:off x="1231" y="2680"/>
              <a:ext cx="2" cy="16"/>
            </a:xfrm>
            <a:custGeom>
              <a:avLst/>
              <a:gdLst>
                <a:gd name="T0" fmla="*/ 0 w 15"/>
                <a:gd name="T1" fmla="*/ 0 h 104"/>
                <a:gd name="T2" fmla="*/ 0 w 15"/>
                <a:gd name="T3" fmla="*/ 0 h 104"/>
                <a:gd name="T4" fmla="*/ 0 w 15"/>
                <a:gd name="T5" fmla="*/ 0 h 104"/>
                <a:gd name="T6" fmla="*/ 0 w 15"/>
                <a:gd name="T7" fmla="*/ 0 h 104"/>
                <a:gd name="T8" fmla="*/ 0 w 15"/>
                <a:gd name="T9" fmla="*/ 0 h 104"/>
                <a:gd name="T10" fmla="*/ 0 w 15"/>
                <a:gd name="T11" fmla="*/ 0 h 104"/>
                <a:gd name="T12" fmla="*/ 0 w 15"/>
                <a:gd name="T13" fmla="*/ 0 h 104"/>
                <a:gd name="T14" fmla="*/ 0 w 15"/>
                <a:gd name="T15" fmla="*/ 0 h 104"/>
                <a:gd name="T16" fmla="*/ 0 w 15"/>
                <a:gd name="T17" fmla="*/ 0 h 104"/>
                <a:gd name="T18" fmla="*/ 0 w 15"/>
                <a:gd name="T19" fmla="*/ 0 h 104"/>
                <a:gd name="T20" fmla="*/ 0 w 15"/>
                <a:gd name="T21" fmla="*/ 0 h 104"/>
                <a:gd name="T22" fmla="*/ 0 w 15"/>
                <a:gd name="T23" fmla="*/ 0 h 104"/>
                <a:gd name="T24" fmla="*/ 0 w 15"/>
                <a:gd name="T25" fmla="*/ 0 h 104"/>
                <a:gd name="T26" fmla="*/ 0 w 15"/>
                <a:gd name="T27" fmla="*/ 0 h 104"/>
                <a:gd name="T28" fmla="*/ 0 w 15"/>
                <a:gd name="T29" fmla="*/ 0 h 104"/>
                <a:gd name="T30" fmla="*/ 0 w 15"/>
                <a:gd name="T31" fmla="*/ 0 h 104"/>
                <a:gd name="T32" fmla="*/ 0 w 15"/>
                <a:gd name="T33" fmla="*/ 0 h 104"/>
                <a:gd name="T34" fmla="*/ 0 w 15"/>
                <a:gd name="T35" fmla="*/ 0 h 104"/>
                <a:gd name="T36" fmla="*/ 0 w 15"/>
                <a:gd name="T37" fmla="*/ 0 h 104"/>
                <a:gd name="T38" fmla="*/ 0 w 15"/>
                <a:gd name="T39" fmla="*/ 0 h 104"/>
                <a:gd name="T40" fmla="*/ 0 w 15"/>
                <a:gd name="T41" fmla="*/ 0 h 104"/>
                <a:gd name="T42" fmla="*/ 0 w 15"/>
                <a:gd name="T43" fmla="*/ 0 h 104"/>
                <a:gd name="T44" fmla="*/ 0 w 15"/>
                <a:gd name="T45" fmla="*/ 0 h 104"/>
                <a:gd name="T46" fmla="*/ 0 w 15"/>
                <a:gd name="T47" fmla="*/ 0 h 104"/>
                <a:gd name="T48" fmla="*/ 0 w 15"/>
                <a:gd name="T49" fmla="*/ 0 h 104"/>
                <a:gd name="T50" fmla="*/ 0 w 15"/>
                <a:gd name="T51" fmla="*/ 0 h 104"/>
                <a:gd name="T52" fmla="*/ 0 w 15"/>
                <a:gd name="T53" fmla="*/ 0 h 104"/>
                <a:gd name="T54" fmla="*/ 0 w 15"/>
                <a:gd name="T55" fmla="*/ 0 h 104"/>
                <a:gd name="T56" fmla="*/ 0 w 15"/>
                <a:gd name="T57" fmla="*/ 0 h 104"/>
                <a:gd name="T58" fmla="*/ 0 w 15"/>
                <a:gd name="T59" fmla="*/ 0 h 104"/>
                <a:gd name="T60" fmla="*/ 0 w 15"/>
                <a:gd name="T61" fmla="*/ 0 h 104"/>
                <a:gd name="T62" fmla="*/ 0 w 15"/>
                <a:gd name="T63" fmla="*/ 0 h 104"/>
                <a:gd name="T64" fmla="*/ 0 w 15"/>
                <a:gd name="T65" fmla="*/ 0 h 104"/>
                <a:gd name="T66" fmla="*/ 0 w 15"/>
                <a:gd name="T67" fmla="*/ 0 h 104"/>
                <a:gd name="T68" fmla="*/ 0 w 15"/>
                <a:gd name="T69" fmla="*/ 0 h 104"/>
                <a:gd name="T70" fmla="*/ 0 w 15"/>
                <a:gd name="T71" fmla="*/ 0 h 104"/>
                <a:gd name="T72" fmla="*/ 0 w 15"/>
                <a:gd name="T73" fmla="*/ 0 h 104"/>
                <a:gd name="T74" fmla="*/ 0 w 15"/>
                <a:gd name="T75" fmla="*/ 0 h 104"/>
                <a:gd name="T76" fmla="*/ 0 w 15"/>
                <a:gd name="T77" fmla="*/ 0 h 104"/>
                <a:gd name="T78" fmla="*/ 0 w 15"/>
                <a:gd name="T79" fmla="*/ 0 h 104"/>
                <a:gd name="T80" fmla="*/ 0 w 15"/>
                <a:gd name="T81" fmla="*/ 0 h 104"/>
                <a:gd name="T82" fmla="*/ 0 w 15"/>
                <a:gd name="T83" fmla="*/ 0 h 104"/>
                <a:gd name="T84" fmla="*/ 0 w 15"/>
                <a:gd name="T85" fmla="*/ 0 h 104"/>
                <a:gd name="T86" fmla="*/ 0 w 15"/>
                <a:gd name="T87" fmla="*/ 0 h 104"/>
                <a:gd name="T88" fmla="*/ 0 w 15"/>
                <a:gd name="T89" fmla="*/ 0 h 104"/>
                <a:gd name="T90" fmla="*/ 0 w 15"/>
                <a:gd name="T91" fmla="*/ 0 h 104"/>
                <a:gd name="T92" fmla="*/ 0 w 15"/>
                <a:gd name="T93" fmla="*/ 0 h 104"/>
                <a:gd name="T94" fmla="*/ 0 w 15"/>
                <a:gd name="T95" fmla="*/ 0 h 104"/>
                <a:gd name="T96" fmla="*/ 0 w 1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
                <a:gd name="T148" fmla="*/ 0 h 104"/>
                <a:gd name="T149" fmla="*/ 15 w 1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 h="104">
                  <a:moveTo>
                    <a:pt x="8" y="4"/>
                  </a:moveTo>
                  <a:lnTo>
                    <a:pt x="8" y="4"/>
                  </a:lnTo>
                  <a:cubicBezTo>
                    <a:pt x="8" y="7"/>
                    <a:pt x="6" y="8"/>
                    <a:pt x="4" y="8"/>
                  </a:cubicBezTo>
                  <a:cubicBezTo>
                    <a:pt x="2" y="8"/>
                    <a:pt x="0" y="7"/>
                    <a:pt x="0" y="4"/>
                  </a:cubicBezTo>
                  <a:cubicBezTo>
                    <a:pt x="0" y="2"/>
                    <a:pt x="2" y="0"/>
                    <a:pt x="4" y="0"/>
                  </a:cubicBezTo>
                  <a:cubicBezTo>
                    <a:pt x="6" y="0"/>
                    <a:pt x="8" y="2"/>
                    <a:pt x="8" y="4"/>
                  </a:cubicBezTo>
                  <a:close/>
                  <a:moveTo>
                    <a:pt x="9" y="20"/>
                  </a:moveTo>
                  <a:lnTo>
                    <a:pt x="9" y="20"/>
                  </a:lnTo>
                  <a:cubicBezTo>
                    <a:pt x="9" y="23"/>
                    <a:pt x="7" y="24"/>
                    <a:pt x="5" y="24"/>
                  </a:cubicBezTo>
                  <a:cubicBezTo>
                    <a:pt x="3" y="24"/>
                    <a:pt x="1" y="23"/>
                    <a:pt x="1" y="20"/>
                  </a:cubicBezTo>
                  <a:cubicBezTo>
                    <a:pt x="1" y="18"/>
                    <a:pt x="3" y="16"/>
                    <a:pt x="5" y="16"/>
                  </a:cubicBezTo>
                  <a:cubicBezTo>
                    <a:pt x="7" y="16"/>
                    <a:pt x="9" y="18"/>
                    <a:pt x="9" y="20"/>
                  </a:cubicBezTo>
                  <a:close/>
                  <a:moveTo>
                    <a:pt x="10" y="36"/>
                  </a:moveTo>
                  <a:lnTo>
                    <a:pt x="10" y="36"/>
                  </a:lnTo>
                  <a:cubicBezTo>
                    <a:pt x="10" y="39"/>
                    <a:pt x="8" y="40"/>
                    <a:pt x="6" y="40"/>
                  </a:cubicBezTo>
                  <a:cubicBezTo>
                    <a:pt x="4" y="40"/>
                    <a:pt x="2" y="39"/>
                    <a:pt x="2" y="36"/>
                  </a:cubicBezTo>
                  <a:cubicBezTo>
                    <a:pt x="2" y="34"/>
                    <a:pt x="4" y="32"/>
                    <a:pt x="6" y="32"/>
                  </a:cubicBezTo>
                  <a:cubicBezTo>
                    <a:pt x="8" y="32"/>
                    <a:pt x="10" y="34"/>
                    <a:pt x="10" y="36"/>
                  </a:cubicBezTo>
                  <a:close/>
                  <a:moveTo>
                    <a:pt x="11" y="52"/>
                  </a:moveTo>
                  <a:lnTo>
                    <a:pt x="11" y="52"/>
                  </a:lnTo>
                  <a:cubicBezTo>
                    <a:pt x="11" y="55"/>
                    <a:pt x="10" y="56"/>
                    <a:pt x="7" y="56"/>
                  </a:cubicBezTo>
                  <a:cubicBezTo>
                    <a:pt x="5" y="56"/>
                    <a:pt x="3" y="55"/>
                    <a:pt x="3" y="52"/>
                  </a:cubicBezTo>
                  <a:cubicBezTo>
                    <a:pt x="3" y="50"/>
                    <a:pt x="5" y="48"/>
                    <a:pt x="7" y="48"/>
                  </a:cubicBezTo>
                  <a:cubicBezTo>
                    <a:pt x="10" y="48"/>
                    <a:pt x="11" y="50"/>
                    <a:pt x="11" y="52"/>
                  </a:cubicBezTo>
                  <a:close/>
                  <a:moveTo>
                    <a:pt x="13" y="68"/>
                  </a:moveTo>
                  <a:lnTo>
                    <a:pt x="13" y="68"/>
                  </a:lnTo>
                  <a:cubicBezTo>
                    <a:pt x="13" y="71"/>
                    <a:pt x="11" y="72"/>
                    <a:pt x="9" y="72"/>
                  </a:cubicBezTo>
                  <a:cubicBezTo>
                    <a:pt x="7" y="72"/>
                    <a:pt x="5" y="71"/>
                    <a:pt x="5" y="68"/>
                  </a:cubicBezTo>
                  <a:cubicBezTo>
                    <a:pt x="5" y="66"/>
                    <a:pt x="7" y="64"/>
                    <a:pt x="9" y="64"/>
                  </a:cubicBezTo>
                  <a:cubicBezTo>
                    <a:pt x="11" y="64"/>
                    <a:pt x="13" y="66"/>
                    <a:pt x="13" y="68"/>
                  </a:cubicBezTo>
                  <a:close/>
                  <a:moveTo>
                    <a:pt x="14" y="84"/>
                  </a:moveTo>
                  <a:lnTo>
                    <a:pt x="14" y="84"/>
                  </a:lnTo>
                  <a:cubicBezTo>
                    <a:pt x="14" y="86"/>
                    <a:pt x="12" y="88"/>
                    <a:pt x="10" y="88"/>
                  </a:cubicBezTo>
                  <a:cubicBezTo>
                    <a:pt x="8" y="88"/>
                    <a:pt x="6" y="86"/>
                    <a:pt x="6" y="84"/>
                  </a:cubicBezTo>
                  <a:cubicBezTo>
                    <a:pt x="6" y="82"/>
                    <a:pt x="8" y="80"/>
                    <a:pt x="10" y="80"/>
                  </a:cubicBezTo>
                  <a:cubicBezTo>
                    <a:pt x="12" y="80"/>
                    <a:pt x="14" y="82"/>
                    <a:pt x="14" y="84"/>
                  </a:cubicBezTo>
                  <a:close/>
                  <a:moveTo>
                    <a:pt x="15" y="100"/>
                  </a:moveTo>
                  <a:lnTo>
                    <a:pt x="15" y="100"/>
                  </a:lnTo>
                  <a:cubicBezTo>
                    <a:pt x="15" y="102"/>
                    <a:pt x="13" y="104"/>
                    <a:pt x="11" y="104"/>
                  </a:cubicBezTo>
                  <a:cubicBezTo>
                    <a:pt x="9" y="104"/>
                    <a:pt x="7" y="102"/>
                    <a:pt x="7" y="100"/>
                  </a:cubicBezTo>
                  <a:cubicBezTo>
                    <a:pt x="7" y="98"/>
                    <a:pt x="9" y="96"/>
                    <a:pt x="11" y="96"/>
                  </a:cubicBezTo>
                  <a:cubicBezTo>
                    <a:pt x="13" y="96"/>
                    <a:pt x="15" y="98"/>
                    <a:pt x="15" y="10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5" name="Freeform 960"/>
            <p:cNvSpPr>
              <a:spLocks noEditPoints="1"/>
            </p:cNvSpPr>
            <p:nvPr/>
          </p:nvSpPr>
          <p:spPr bwMode="auto">
            <a:xfrm>
              <a:off x="1614" y="2446"/>
              <a:ext cx="2" cy="7"/>
            </a:xfrm>
            <a:custGeom>
              <a:avLst/>
              <a:gdLst>
                <a:gd name="T0" fmla="*/ 0 w 16"/>
                <a:gd name="T1" fmla="*/ 0 h 40"/>
                <a:gd name="T2" fmla="*/ 0 w 16"/>
                <a:gd name="T3" fmla="*/ 0 h 40"/>
                <a:gd name="T4" fmla="*/ 0 w 16"/>
                <a:gd name="T5" fmla="*/ 0 h 40"/>
                <a:gd name="T6" fmla="*/ 0 w 16"/>
                <a:gd name="T7" fmla="*/ 0 h 40"/>
                <a:gd name="T8" fmla="*/ 0 w 16"/>
                <a:gd name="T9" fmla="*/ 0 h 40"/>
                <a:gd name="T10" fmla="*/ 0 w 16"/>
                <a:gd name="T11" fmla="*/ 0 h 40"/>
                <a:gd name="T12" fmla="*/ 0 w 16"/>
                <a:gd name="T13" fmla="*/ 0 h 40"/>
                <a:gd name="T14" fmla="*/ 0 w 16"/>
                <a:gd name="T15" fmla="*/ 0 h 40"/>
                <a:gd name="T16" fmla="*/ 0 w 16"/>
                <a:gd name="T17" fmla="*/ 0 h 40"/>
                <a:gd name="T18" fmla="*/ 0 w 16"/>
                <a:gd name="T19" fmla="*/ 0 h 40"/>
                <a:gd name="T20" fmla="*/ 0 w 16"/>
                <a:gd name="T21" fmla="*/ 0 h 40"/>
                <a:gd name="T22" fmla="*/ 0 w 16"/>
                <a:gd name="T23" fmla="*/ 0 h 40"/>
                <a:gd name="T24" fmla="*/ 0 w 16"/>
                <a:gd name="T25" fmla="*/ 0 h 40"/>
                <a:gd name="T26" fmla="*/ 0 w 16"/>
                <a:gd name="T27" fmla="*/ 0 h 40"/>
                <a:gd name="T28" fmla="*/ 0 w 16"/>
                <a:gd name="T29" fmla="*/ 0 h 40"/>
                <a:gd name="T30" fmla="*/ 0 w 16"/>
                <a:gd name="T31" fmla="*/ 0 h 40"/>
                <a:gd name="T32" fmla="*/ 0 w 16"/>
                <a:gd name="T33" fmla="*/ 0 h 40"/>
                <a:gd name="T34" fmla="*/ 0 w 16"/>
                <a:gd name="T35" fmla="*/ 0 h 40"/>
                <a:gd name="T36" fmla="*/ 0 w 16"/>
                <a:gd name="T37" fmla="*/ 0 h 40"/>
                <a:gd name="T38" fmla="*/ 0 w 16"/>
                <a:gd name="T39" fmla="*/ 0 h 40"/>
                <a:gd name="T40" fmla="*/ 0 w 16"/>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0"/>
                <a:gd name="T65" fmla="*/ 16 w 1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0">
                  <a:moveTo>
                    <a:pt x="0" y="35"/>
                  </a:moveTo>
                  <a:lnTo>
                    <a:pt x="0" y="35"/>
                  </a:lnTo>
                  <a:cubicBezTo>
                    <a:pt x="0" y="33"/>
                    <a:pt x="2" y="32"/>
                    <a:pt x="4" y="32"/>
                  </a:cubicBezTo>
                  <a:cubicBezTo>
                    <a:pt x="6" y="32"/>
                    <a:pt x="8" y="34"/>
                    <a:pt x="8" y="36"/>
                  </a:cubicBezTo>
                  <a:cubicBezTo>
                    <a:pt x="7" y="38"/>
                    <a:pt x="5" y="40"/>
                    <a:pt x="3" y="40"/>
                  </a:cubicBezTo>
                  <a:cubicBezTo>
                    <a:pt x="1" y="39"/>
                    <a:pt x="0" y="37"/>
                    <a:pt x="0" y="35"/>
                  </a:cubicBezTo>
                  <a:close/>
                  <a:moveTo>
                    <a:pt x="4" y="20"/>
                  </a:moveTo>
                  <a:lnTo>
                    <a:pt x="4" y="20"/>
                  </a:lnTo>
                  <a:cubicBezTo>
                    <a:pt x="4" y="18"/>
                    <a:pt x="6" y="16"/>
                    <a:pt x="8" y="16"/>
                  </a:cubicBezTo>
                  <a:cubicBezTo>
                    <a:pt x="10" y="17"/>
                    <a:pt x="12" y="19"/>
                    <a:pt x="12" y="21"/>
                  </a:cubicBezTo>
                  <a:cubicBezTo>
                    <a:pt x="11" y="23"/>
                    <a:pt x="9" y="25"/>
                    <a:pt x="7" y="24"/>
                  </a:cubicBezTo>
                  <a:cubicBezTo>
                    <a:pt x="5" y="24"/>
                    <a:pt x="3" y="22"/>
                    <a:pt x="4" y="20"/>
                  </a:cubicBezTo>
                  <a:close/>
                  <a:moveTo>
                    <a:pt x="8" y="4"/>
                  </a:moveTo>
                  <a:lnTo>
                    <a:pt x="8" y="4"/>
                  </a:lnTo>
                  <a:cubicBezTo>
                    <a:pt x="8" y="2"/>
                    <a:pt x="10" y="0"/>
                    <a:pt x="12" y="1"/>
                  </a:cubicBezTo>
                  <a:cubicBezTo>
                    <a:pt x="14" y="1"/>
                    <a:pt x="16" y="3"/>
                    <a:pt x="16" y="5"/>
                  </a:cubicBezTo>
                  <a:cubicBezTo>
                    <a:pt x="15" y="7"/>
                    <a:pt x="13" y="9"/>
                    <a:pt x="11" y="9"/>
                  </a:cubicBezTo>
                  <a:cubicBezTo>
                    <a:pt x="9" y="8"/>
                    <a:pt x="7" y="6"/>
                    <a:pt x="8"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6" name="Freeform 961"/>
            <p:cNvSpPr>
              <a:spLocks noEditPoints="1"/>
            </p:cNvSpPr>
            <p:nvPr/>
          </p:nvSpPr>
          <p:spPr bwMode="auto">
            <a:xfrm>
              <a:off x="1990" y="2288"/>
              <a:ext cx="2" cy="11"/>
            </a:xfrm>
            <a:custGeom>
              <a:avLst/>
              <a:gdLst>
                <a:gd name="T0" fmla="*/ 0 w 15"/>
                <a:gd name="T1" fmla="*/ 0 h 71"/>
                <a:gd name="T2" fmla="*/ 0 w 15"/>
                <a:gd name="T3" fmla="*/ 0 h 71"/>
                <a:gd name="T4" fmla="*/ 0 w 15"/>
                <a:gd name="T5" fmla="*/ 0 h 71"/>
                <a:gd name="T6" fmla="*/ 0 w 15"/>
                <a:gd name="T7" fmla="*/ 0 h 71"/>
                <a:gd name="T8" fmla="*/ 0 w 15"/>
                <a:gd name="T9" fmla="*/ 0 h 71"/>
                <a:gd name="T10" fmla="*/ 0 w 15"/>
                <a:gd name="T11" fmla="*/ 0 h 71"/>
                <a:gd name="T12" fmla="*/ 0 w 15"/>
                <a:gd name="T13" fmla="*/ 0 h 71"/>
                <a:gd name="T14" fmla="*/ 0 w 15"/>
                <a:gd name="T15" fmla="*/ 0 h 71"/>
                <a:gd name="T16" fmla="*/ 0 w 15"/>
                <a:gd name="T17" fmla="*/ 0 h 71"/>
                <a:gd name="T18" fmla="*/ 0 w 15"/>
                <a:gd name="T19" fmla="*/ 0 h 71"/>
                <a:gd name="T20" fmla="*/ 0 w 15"/>
                <a:gd name="T21" fmla="*/ 0 h 71"/>
                <a:gd name="T22" fmla="*/ 0 w 15"/>
                <a:gd name="T23" fmla="*/ 0 h 71"/>
                <a:gd name="T24" fmla="*/ 0 w 15"/>
                <a:gd name="T25" fmla="*/ 0 h 71"/>
                <a:gd name="T26" fmla="*/ 0 w 15"/>
                <a:gd name="T27" fmla="*/ 0 h 71"/>
                <a:gd name="T28" fmla="*/ 0 w 15"/>
                <a:gd name="T29" fmla="*/ 0 h 71"/>
                <a:gd name="T30" fmla="*/ 0 w 15"/>
                <a:gd name="T31" fmla="*/ 0 h 71"/>
                <a:gd name="T32" fmla="*/ 0 w 15"/>
                <a:gd name="T33" fmla="*/ 0 h 71"/>
                <a:gd name="T34" fmla="*/ 0 w 15"/>
                <a:gd name="T35" fmla="*/ 0 h 71"/>
                <a:gd name="T36" fmla="*/ 0 w 15"/>
                <a:gd name="T37" fmla="*/ 0 h 71"/>
                <a:gd name="T38" fmla="*/ 0 w 15"/>
                <a:gd name="T39" fmla="*/ 0 h 71"/>
                <a:gd name="T40" fmla="*/ 0 w 15"/>
                <a:gd name="T41" fmla="*/ 0 h 71"/>
                <a:gd name="T42" fmla="*/ 0 w 15"/>
                <a:gd name="T43" fmla="*/ 0 h 71"/>
                <a:gd name="T44" fmla="*/ 0 w 15"/>
                <a:gd name="T45" fmla="*/ 0 h 71"/>
                <a:gd name="T46" fmla="*/ 0 w 15"/>
                <a:gd name="T47" fmla="*/ 0 h 71"/>
                <a:gd name="T48" fmla="*/ 0 w 15"/>
                <a:gd name="T49" fmla="*/ 0 h 71"/>
                <a:gd name="T50" fmla="*/ 0 w 15"/>
                <a:gd name="T51" fmla="*/ 0 h 71"/>
                <a:gd name="T52" fmla="*/ 0 w 15"/>
                <a:gd name="T53" fmla="*/ 0 h 71"/>
                <a:gd name="T54" fmla="*/ 0 w 15"/>
                <a:gd name="T55" fmla="*/ 0 h 71"/>
                <a:gd name="T56" fmla="*/ 0 w 15"/>
                <a:gd name="T57" fmla="*/ 0 h 71"/>
                <a:gd name="T58" fmla="*/ 0 w 15"/>
                <a:gd name="T59" fmla="*/ 0 h 71"/>
                <a:gd name="T60" fmla="*/ 0 w 15"/>
                <a:gd name="T61" fmla="*/ 0 h 71"/>
                <a:gd name="T62" fmla="*/ 0 w 15"/>
                <a:gd name="T63" fmla="*/ 0 h 71"/>
                <a:gd name="T64" fmla="*/ 0 w 15"/>
                <a:gd name="T65" fmla="*/ 0 h 71"/>
                <a:gd name="T66" fmla="*/ 0 w 15"/>
                <a:gd name="T67" fmla="*/ 0 h 71"/>
                <a:gd name="T68" fmla="*/ 0 w 15"/>
                <a:gd name="T69" fmla="*/ 0 h 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71"/>
                <a:gd name="T107" fmla="*/ 15 w 15"/>
                <a:gd name="T108" fmla="*/ 71 h 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71">
                  <a:moveTo>
                    <a:pt x="0" y="67"/>
                  </a:moveTo>
                  <a:lnTo>
                    <a:pt x="0" y="67"/>
                  </a:lnTo>
                  <a:cubicBezTo>
                    <a:pt x="0" y="65"/>
                    <a:pt x="2" y="63"/>
                    <a:pt x="4" y="63"/>
                  </a:cubicBezTo>
                  <a:cubicBezTo>
                    <a:pt x="6" y="63"/>
                    <a:pt x="8" y="65"/>
                    <a:pt x="8" y="67"/>
                  </a:cubicBezTo>
                  <a:cubicBezTo>
                    <a:pt x="8" y="70"/>
                    <a:pt x="6" y="71"/>
                    <a:pt x="4" y="71"/>
                  </a:cubicBezTo>
                  <a:cubicBezTo>
                    <a:pt x="2" y="71"/>
                    <a:pt x="0" y="70"/>
                    <a:pt x="0" y="67"/>
                  </a:cubicBezTo>
                  <a:close/>
                  <a:moveTo>
                    <a:pt x="2" y="52"/>
                  </a:moveTo>
                  <a:lnTo>
                    <a:pt x="2" y="52"/>
                  </a:lnTo>
                  <a:cubicBezTo>
                    <a:pt x="2" y="49"/>
                    <a:pt x="4" y="48"/>
                    <a:pt x="6" y="48"/>
                  </a:cubicBezTo>
                  <a:cubicBezTo>
                    <a:pt x="8" y="48"/>
                    <a:pt x="10" y="49"/>
                    <a:pt x="10" y="52"/>
                  </a:cubicBezTo>
                  <a:cubicBezTo>
                    <a:pt x="10" y="54"/>
                    <a:pt x="8" y="56"/>
                    <a:pt x="6" y="56"/>
                  </a:cubicBezTo>
                  <a:cubicBezTo>
                    <a:pt x="4" y="56"/>
                    <a:pt x="2" y="54"/>
                    <a:pt x="2" y="52"/>
                  </a:cubicBezTo>
                  <a:close/>
                  <a:moveTo>
                    <a:pt x="4" y="36"/>
                  </a:moveTo>
                  <a:lnTo>
                    <a:pt x="4" y="36"/>
                  </a:lnTo>
                  <a:cubicBezTo>
                    <a:pt x="4" y="33"/>
                    <a:pt x="5" y="32"/>
                    <a:pt x="8" y="32"/>
                  </a:cubicBezTo>
                  <a:cubicBezTo>
                    <a:pt x="10" y="32"/>
                    <a:pt x="12" y="33"/>
                    <a:pt x="12" y="36"/>
                  </a:cubicBezTo>
                  <a:cubicBezTo>
                    <a:pt x="12" y="38"/>
                    <a:pt x="10" y="40"/>
                    <a:pt x="8" y="40"/>
                  </a:cubicBezTo>
                  <a:cubicBezTo>
                    <a:pt x="5" y="40"/>
                    <a:pt x="4" y="38"/>
                    <a:pt x="4" y="36"/>
                  </a:cubicBezTo>
                  <a:close/>
                  <a:moveTo>
                    <a:pt x="5" y="20"/>
                  </a:moveTo>
                  <a:lnTo>
                    <a:pt x="5" y="20"/>
                  </a:lnTo>
                  <a:cubicBezTo>
                    <a:pt x="5" y="18"/>
                    <a:pt x="7" y="16"/>
                    <a:pt x="9" y="16"/>
                  </a:cubicBezTo>
                  <a:cubicBezTo>
                    <a:pt x="12" y="16"/>
                    <a:pt x="13" y="18"/>
                    <a:pt x="13" y="20"/>
                  </a:cubicBezTo>
                  <a:cubicBezTo>
                    <a:pt x="13" y="22"/>
                    <a:pt x="12" y="24"/>
                    <a:pt x="9" y="24"/>
                  </a:cubicBezTo>
                  <a:cubicBezTo>
                    <a:pt x="7" y="24"/>
                    <a:pt x="5" y="22"/>
                    <a:pt x="5" y="20"/>
                  </a:cubicBezTo>
                  <a:close/>
                  <a:moveTo>
                    <a:pt x="7" y="4"/>
                  </a:moveTo>
                  <a:lnTo>
                    <a:pt x="7" y="4"/>
                  </a:lnTo>
                  <a:cubicBezTo>
                    <a:pt x="7" y="2"/>
                    <a:pt x="9" y="0"/>
                    <a:pt x="11" y="0"/>
                  </a:cubicBezTo>
                  <a:cubicBezTo>
                    <a:pt x="13" y="0"/>
                    <a:pt x="15" y="2"/>
                    <a:pt x="15" y="4"/>
                  </a:cubicBezTo>
                  <a:cubicBezTo>
                    <a:pt x="15" y="6"/>
                    <a:pt x="13" y="8"/>
                    <a:pt x="11" y="8"/>
                  </a:cubicBezTo>
                  <a:cubicBezTo>
                    <a:pt x="9" y="8"/>
                    <a:pt x="7" y="6"/>
                    <a:pt x="7" y="4"/>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7" name="Freeform 962"/>
            <p:cNvSpPr>
              <a:spLocks noEditPoints="1"/>
            </p:cNvSpPr>
            <p:nvPr/>
          </p:nvSpPr>
          <p:spPr bwMode="auto">
            <a:xfrm>
              <a:off x="2366" y="2200"/>
              <a:ext cx="2" cy="11"/>
            </a:xfrm>
            <a:custGeom>
              <a:avLst/>
              <a:gdLst>
                <a:gd name="T0" fmla="*/ 0 w 16"/>
                <a:gd name="T1" fmla="*/ 0 h 72"/>
                <a:gd name="T2" fmla="*/ 0 w 16"/>
                <a:gd name="T3" fmla="*/ 0 h 72"/>
                <a:gd name="T4" fmla="*/ 0 w 16"/>
                <a:gd name="T5" fmla="*/ 0 h 72"/>
                <a:gd name="T6" fmla="*/ 0 w 16"/>
                <a:gd name="T7" fmla="*/ 0 h 72"/>
                <a:gd name="T8" fmla="*/ 0 w 16"/>
                <a:gd name="T9" fmla="*/ 0 h 72"/>
                <a:gd name="T10" fmla="*/ 0 w 16"/>
                <a:gd name="T11" fmla="*/ 0 h 72"/>
                <a:gd name="T12" fmla="*/ 0 w 16"/>
                <a:gd name="T13" fmla="*/ 0 h 72"/>
                <a:gd name="T14" fmla="*/ 0 w 16"/>
                <a:gd name="T15" fmla="*/ 0 h 72"/>
                <a:gd name="T16" fmla="*/ 0 w 16"/>
                <a:gd name="T17" fmla="*/ 0 h 72"/>
                <a:gd name="T18" fmla="*/ 0 w 16"/>
                <a:gd name="T19" fmla="*/ 0 h 72"/>
                <a:gd name="T20" fmla="*/ 0 w 16"/>
                <a:gd name="T21" fmla="*/ 0 h 72"/>
                <a:gd name="T22" fmla="*/ 0 w 16"/>
                <a:gd name="T23" fmla="*/ 0 h 72"/>
                <a:gd name="T24" fmla="*/ 0 w 16"/>
                <a:gd name="T25" fmla="*/ 0 h 72"/>
                <a:gd name="T26" fmla="*/ 0 w 16"/>
                <a:gd name="T27" fmla="*/ 0 h 72"/>
                <a:gd name="T28" fmla="*/ 0 w 16"/>
                <a:gd name="T29" fmla="*/ 0 h 72"/>
                <a:gd name="T30" fmla="*/ 0 w 16"/>
                <a:gd name="T31" fmla="*/ 0 h 72"/>
                <a:gd name="T32" fmla="*/ 0 w 16"/>
                <a:gd name="T33" fmla="*/ 0 h 72"/>
                <a:gd name="T34" fmla="*/ 0 w 16"/>
                <a:gd name="T35" fmla="*/ 0 h 72"/>
                <a:gd name="T36" fmla="*/ 0 w 16"/>
                <a:gd name="T37" fmla="*/ 0 h 72"/>
                <a:gd name="T38" fmla="*/ 0 w 16"/>
                <a:gd name="T39" fmla="*/ 0 h 72"/>
                <a:gd name="T40" fmla="*/ 0 w 16"/>
                <a:gd name="T41" fmla="*/ 0 h 72"/>
                <a:gd name="T42" fmla="*/ 0 w 16"/>
                <a:gd name="T43" fmla="*/ 0 h 72"/>
                <a:gd name="T44" fmla="*/ 0 w 16"/>
                <a:gd name="T45" fmla="*/ 0 h 72"/>
                <a:gd name="T46" fmla="*/ 0 w 16"/>
                <a:gd name="T47" fmla="*/ 0 h 72"/>
                <a:gd name="T48" fmla="*/ 0 w 16"/>
                <a:gd name="T49" fmla="*/ 0 h 72"/>
                <a:gd name="T50" fmla="*/ 0 w 16"/>
                <a:gd name="T51" fmla="*/ 0 h 72"/>
                <a:gd name="T52" fmla="*/ 0 w 16"/>
                <a:gd name="T53" fmla="*/ 0 h 72"/>
                <a:gd name="T54" fmla="*/ 0 w 16"/>
                <a:gd name="T55" fmla="*/ 0 h 72"/>
                <a:gd name="T56" fmla="*/ 0 w 16"/>
                <a:gd name="T57" fmla="*/ 0 h 72"/>
                <a:gd name="T58" fmla="*/ 0 w 16"/>
                <a:gd name="T59" fmla="*/ 0 h 72"/>
                <a:gd name="T60" fmla="*/ 0 w 16"/>
                <a:gd name="T61" fmla="*/ 0 h 72"/>
                <a:gd name="T62" fmla="*/ 0 w 16"/>
                <a:gd name="T63" fmla="*/ 0 h 72"/>
                <a:gd name="T64" fmla="*/ 0 w 16"/>
                <a:gd name="T65" fmla="*/ 0 h 72"/>
                <a:gd name="T66" fmla="*/ 0 w 16"/>
                <a:gd name="T67" fmla="*/ 0 h 72"/>
                <a:gd name="T68" fmla="*/ 0 w 16"/>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
                <a:gd name="T106" fmla="*/ 0 h 72"/>
                <a:gd name="T107" fmla="*/ 16 w 1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 h="72">
                  <a:moveTo>
                    <a:pt x="8" y="4"/>
                  </a:moveTo>
                  <a:lnTo>
                    <a:pt x="8" y="4"/>
                  </a:lnTo>
                  <a:cubicBezTo>
                    <a:pt x="8" y="7"/>
                    <a:pt x="7" y="8"/>
                    <a:pt x="4" y="8"/>
                  </a:cubicBezTo>
                  <a:cubicBezTo>
                    <a:pt x="2" y="8"/>
                    <a:pt x="0" y="7"/>
                    <a:pt x="0" y="4"/>
                  </a:cubicBezTo>
                  <a:cubicBezTo>
                    <a:pt x="0" y="2"/>
                    <a:pt x="2" y="0"/>
                    <a:pt x="4" y="0"/>
                  </a:cubicBezTo>
                  <a:cubicBezTo>
                    <a:pt x="7" y="0"/>
                    <a:pt x="8" y="2"/>
                    <a:pt x="8" y="4"/>
                  </a:cubicBezTo>
                  <a:close/>
                  <a:moveTo>
                    <a:pt x="10" y="20"/>
                  </a:moveTo>
                  <a:lnTo>
                    <a:pt x="10" y="20"/>
                  </a:lnTo>
                  <a:cubicBezTo>
                    <a:pt x="10" y="23"/>
                    <a:pt x="8" y="24"/>
                    <a:pt x="6" y="24"/>
                  </a:cubicBezTo>
                  <a:cubicBezTo>
                    <a:pt x="4" y="24"/>
                    <a:pt x="2" y="23"/>
                    <a:pt x="2" y="20"/>
                  </a:cubicBezTo>
                  <a:cubicBezTo>
                    <a:pt x="2" y="18"/>
                    <a:pt x="4" y="16"/>
                    <a:pt x="6" y="16"/>
                  </a:cubicBezTo>
                  <a:cubicBezTo>
                    <a:pt x="8" y="16"/>
                    <a:pt x="10" y="18"/>
                    <a:pt x="10" y="20"/>
                  </a:cubicBezTo>
                  <a:close/>
                  <a:moveTo>
                    <a:pt x="12" y="36"/>
                  </a:moveTo>
                  <a:lnTo>
                    <a:pt x="12" y="36"/>
                  </a:lnTo>
                  <a:cubicBezTo>
                    <a:pt x="12" y="39"/>
                    <a:pt x="10" y="40"/>
                    <a:pt x="8" y="40"/>
                  </a:cubicBezTo>
                  <a:cubicBezTo>
                    <a:pt x="6" y="40"/>
                    <a:pt x="4" y="39"/>
                    <a:pt x="4" y="36"/>
                  </a:cubicBezTo>
                  <a:cubicBezTo>
                    <a:pt x="4" y="34"/>
                    <a:pt x="6" y="32"/>
                    <a:pt x="8" y="32"/>
                  </a:cubicBezTo>
                  <a:cubicBezTo>
                    <a:pt x="10" y="32"/>
                    <a:pt x="12" y="34"/>
                    <a:pt x="12" y="36"/>
                  </a:cubicBezTo>
                  <a:close/>
                  <a:moveTo>
                    <a:pt x="14" y="52"/>
                  </a:moveTo>
                  <a:lnTo>
                    <a:pt x="14" y="52"/>
                  </a:lnTo>
                  <a:cubicBezTo>
                    <a:pt x="14" y="54"/>
                    <a:pt x="12" y="56"/>
                    <a:pt x="10" y="56"/>
                  </a:cubicBezTo>
                  <a:cubicBezTo>
                    <a:pt x="8" y="56"/>
                    <a:pt x="6" y="54"/>
                    <a:pt x="6" y="52"/>
                  </a:cubicBezTo>
                  <a:cubicBezTo>
                    <a:pt x="6" y="50"/>
                    <a:pt x="8" y="48"/>
                    <a:pt x="10" y="48"/>
                  </a:cubicBezTo>
                  <a:cubicBezTo>
                    <a:pt x="12" y="48"/>
                    <a:pt x="14" y="50"/>
                    <a:pt x="14" y="52"/>
                  </a:cubicBezTo>
                  <a:close/>
                  <a:moveTo>
                    <a:pt x="16" y="68"/>
                  </a:moveTo>
                  <a:lnTo>
                    <a:pt x="16" y="68"/>
                  </a:lnTo>
                  <a:cubicBezTo>
                    <a:pt x="16" y="70"/>
                    <a:pt x="14" y="72"/>
                    <a:pt x="12" y="72"/>
                  </a:cubicBezTo>
                  <a:cubicBezTo>
                    <a:pt x="9" y="72"/>
                    <a:pt x="8" y="70"/>
                    <a:pt x="8" y="68"/>
                  </a:cubicBezTo>
                  <a:cubicBezTo>
                    <a:pt x="8" y="66"/>
                    <a:pt x="9" y="64"/>
                    <a:pt x="12" y="64"/>
                  </a:cubicBezTo>
                  <a:cubicBezTo>
                    <a:pt x="14" y="64"/>
                    <a:pt x="16" y="66"/>
                    <a:pt x="16" y="68"/>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8" name="Freeform 963"/>
            <p:cNvSpPr>
              <a:spLocks noEditPoints="1"/>
            </p:cNvSpPr>
            <p:nvPr/>
          </p:nvSpPr>
          <p:spPr bwMode="auto">
            <a:xfrm>
              <a:off x="2742" y="2133"/>
              <a:ext cx="3" cy="41"/>
            </a:xfrm>
            <a:custGeom>
              <a:avLst/>
              <a:gdLst>
                <a:gd name="T0" fmla="*/ 0 w 16"/>
                <a:gd name="T1" fmla="*/ 0 h 264"/>
                <a:gd name="T2" fmla="*/ 0 w 16"/>
                <a:gd name="T3" fmla="*/ 0 h 264"/>
                <a:gd name="T4" fmla="*/ 0 w 16"/>
                <a:gd name="T5" fmla="*/ 0 h 264"/>
                <a:gd name="T6" fmla="*/ 0 w 16"/>
                <a:gd name="T7" fmla="*/ 0 h 264"/>
                <a:gd name="T8" fmla="*/ 0 w 16"/>
                <a:gd name="T9" fmla="*/ 0 h 264"/>
                <a:gd name="T10" fmla="*/ 0 w 16"/>
                <a:gd name="T11" fmla="*/ 0 h 264"/>
                <a:gd name="T12" fmla="*/ 0 w 16"/>
                <a:gd name="T13" fmla="*/ 0 h 264"/>
                <a:gd name="T14" fmla="*/ 0 w 16"/>
                <a:gd name="T15" fmla="*/ 0 h 264"/>
                <a:gd name="T16" fmla="*/ 0 w 16"/>
                <a:gd name="T17" fmla="*/ 0 h 264"/>
                <a:gd name="T18" fmla="*/ 0 w 16"/>
                <a:gd name="T19" fmla="*/ 0 h 264"/>
                <a:gd name="T20" fmla="*/ 0 w 16"/>
                <a:gd name="T21" fmla="*/ 0 h 264"/>
                <a:gd name="T22" fmla="*/ 0 w 16"/>
                <a:gd name="T23" fmla="*/ 0 h 264"/>
                <a:gd name="T24" fmla="*/ 0 w 16"/>
                <a:gd name="T25" fmla="*/ 0 h 264"/>
                <a:gd name="T26" fmla="*/ 0 w 16"/>
                <a:gd name="T27" fmla="*/ 0 h 264"/>
                <a:gd name="T28" fmla="*/ 0 w 16"/>
                <a:gd name="T29" fmla="*/ 0 h 264"/>
                <a:gd name="T30" fmla="*/ 0 w 16"/>
                <a:gd name="T31" fmla="*/ 0 h 264"/>
                <a:gd name="T32" fmla="*/ 0 w 16"/>
                <a:gd name="T33" fmla="*/ 0 h 264"/>
                <a:gd name="T34" fmla="*/ 0 w 16"/>
                <a:gd name="T35" fmla="*/ 0 h 264"/>
                <a:gd name="T36" fmla="*/ 0 w 16"/>
                <a:gd name="T37" fmla="*/ 0 h 264"/>
                <a:gd name="T38" fmla="*/ 0 w 16"/>
                <a:gd name="T39" fmla="*/ 0 h 264"/>
                <a:gd name="T40" fmla="*/ 0 w 16"/>
                <a:gd name="T41" fmla="*/ 0 h 264"/>
                <a:gd name="T42" fmla="*/ 0 w 16"/>
                <a:gd name="T43" fmla="*/ 0 h 264"/>
                <a:gd name="T44" fmla="*/ 0 w 16"/>
                <a:gd name="T45" fmla="*/ 0 h 264"/>
                <a:gd name="T46" fmla="*/ 0 w 16"/>
                <a:gd name="T47" fmla="*/ 0 h 264"/>
                <a:gd name="T48" fmla="*/ 0 w 16"/>
                <a:gd name="T49" fmla="*/ 0 h 264"/>
                <a:gd name="T50" fmla="*/ 0 w 16"/>
                <a:gd name="T51" fmla="*/ 0 h 264"/>
                <a:gd name="T52" fmla="*/ 0 w 16"/>
                <a:gd name="T53" fmla="*/ 0 h 264"/>
                <a:gd name="T54" fmla="*/ 0 w 16"/>
                <a:gd name="T55" fmla="*/ 0 h 264"/>
                <a:gd name="T56" fmla="*/ 0 w 16"/>
                <a:gd name="T57" fmla="*/ 0 h 264"/>
                <a:gd name="T58" fmla="*/ 0 w 16"/>
                <a:gd name="T59" fmla="*/ 0 h 264"/>
                <a:gd name="T60" fmla="*/ 0 w 16"/>
                <a:gd name="T61" fmla="*/ 0 h 264"/>
                <a:gd name="T62" fmla="*/ 0 w 16"/>
                <a:gd name="T63" fmla="*/ 0 h 264"/>
                <a:gd name="T64" fmla="*/ 0 w 16"/>
                <a:gd name="T65" fmla="*/ 0 h 264"/>
                <a:gd name="T66" fmla="*/ 0 w 16"/>
                <a:gd name="T67" fmla="*/ 0 h 264"/>
                <a:gd name="T68" fmla="*/ 0 w 16"/>
                <a:gd name="T69" fmla="*/ 0 h 264"/>
                <a:gd name="T70" fmla="*/ 0 w 16"/>
                <a:gd name="T71" fmla="*/ 0 h 264"/>
                <a:gd name="T72" fmla="*/ 0 w 16"/>
                <a:gd name="T73" fmla="*/ 0 h 264"/>
                <a:gd name="T74" fmla="*/ 0 w 16"/>
                <a:gd name="T75" fmla="*/ 0 h 264"/>
                <a:gd name="T76" fmla="*/ 0 w 16"/>
                <a:gd name="T77" fmla="*/ 0 h 264"/>
                <a:gd name="T78" fmla="*/ 0 w 16"/>
                <a:gd name="T79" fmla="*/ 0 h 264"/>
                <a:gd name="T80" fmla="*/ 0 w 16"/>
                <a:gd name="T81" fmla="*/ 0 h 264"/>
                <a:gd name="T82" fmla="*/ 0 w 16"/>
                <a:gd name="T83" fmla="*/ 0 h 264"/>
                <a:gd name="T84" fmla="*/ 0 w 16"/>
                <a:gd name="T85" fmla="*/ 0 h 264"/>
                <a:gd name="T86" fmla="*/ 0 w 16"/>
                <a:gd name="T87" fmla="*/ 0 h 264"/>
                <a:gd name="T88" fmla="*/ 0 w 16"/>
                <a:gd name="T89" fmla="*/ 0 h 264"/>
                <a:gd name="T90" fmla="*/ 0 w 16"/>
                <a:gd name="T91" fmla="*/ 0 h 264"/>
                <a:gd name="T92" fmla="*/ 0 w 16"/>
                <a:gd name="T93" fmla="*/ 0 h 264"/>
                <a:gd name="T94" fmla="*/ 0 w 16"/>
                <a:gd name="T95" fmla="*/ 0 h 264"/>
                <a:gd name="T96" fmla="*/ 0 w 16"/>
                <a:gd name="T97" fmla="*/ 0 h 264"/>
                <a:gd name="T98" fmla="*/ 0 w 16"/>
                <a:gd name="T99" fmla="*/ 0 h 264"/>
                <a:gd name="T100" fmla="*/ 0 w 16"/>
                <a:gd name="T101" fmla="*/ 0 h 264"/>
                <a:gd name="T102" fmla="*/ 0 w 16"/>
                <a:gd name="T103" fmla="*/ 0 h 264"/>
                <a:gd name="T104" fmla="*/ 0 w 16"/>
                <a:gd name="T105" fmla="*/ 0 h 264"/>
                <a:gd name="T106" fmla="*/ 0 w 16"/>
                <a:gd name="T107" fmla="*/ 0 h 264"/>
                <a:gd name="T108" fmla="*/ 0 w 16"/>
                <a:gd name="T109" fmla="*/ 0 h 264"/>
                <a:gd name="T110" fmla="*/ 0 w 16"/>
                <a:gd name="T111" fmla="*/ 0 h 264"/>
                <a:gd name="T112" fmla="*/ 0 w 16"/>
                <a:gd name="T113" fmla="*/ 0 h 264"/>
                <a:gd name="T114" fmla="*/ 0 w 16"/>
                <a:gd name="T115" fmla="*/ 0 h 264"/>
                <a:gd name="T116" fmla="*/ 0 w 16"/>
                <a:gd name="T117" fmla="*/ 0 h 2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264"/>
                <a:gd name="T179" fmla="*/ 16 w 16"/>
                <a:gd name="T180" fmla="*/ 264 h 2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264">
                  <a:moveTo>
                    <a:pt x="8" y="4"/>
                  </a:moveTo>
                  <a:lnTo>
                    <a:pt x="8" y="4"/>
                  </a:lnTo>
                  <a:cubicBezTo>
                    <a:pt x="8" y="6"/>
                    <a:pt x="6" y="8"/>
                    <a:pt x="4" y="8"/>
                  </a:cubicBezTo>
                  <a:cubicBezTo>
                    <a:pt x="2" y="8"/>
                    <a:pt x="0" y="6"/>
                    <a:pt x="0" y="4"/>
                  </a:cubicBezTo>
                  <a:cubicBezTo>
                    <a:pt x="0" y="2"/>
                    <a:pt x="2" y="0"/>
                    <a:pt x="4" y="0"/>
                  </a:cubicBezTo>
                  <a:cubicBezTo>
                    <a:pt x="6" y="0"/>
                    <a:pt x="8" y="2"/>
                    <a:pt x="8" y="4"/>
                  </a:cubicBezTo>
                  <a:close/>
                  <a:moveTo>
                    <a:pt x="8" y="20"/>
                  </a:moveTo>
                  <a:lnTo>
                    <a:pt x="8" y="20"/>
                  </a:lnTo>
                  <a:cubicBezTo>
                    <a:pt x="8" y="22"/>
                    <a:pt x="7" y="24"/>
                    <a:pt x="4" y="24"/>
                  </a:cubicBezTo>
                  <a:cubicBezTo>
                    <a:pt x="2" y="24"/>
                    <a:pt x="0" y="22"/>
                    <a:pt x="0" y="20"/>
                  </a:cubicBezTo>
                  <a:cubicBezTo>
                    <a:pt x="0" y="18"/>
                    <a:pt x="2" y="16"/>
                    <a:pt x="4" y="16"/>
                  </a:cubicBezTo>
                  <a:cubicBezTo>
                    <a:pt x="7" y="16"/>
                    <a:pt x="8" y="18"/>
                    <a:pt x="8" y="20"/>
                  </a:cubicBezTo>
                  <a:close/>
                  <a:moveTo>
                    <a:pt x="9" y="36"/>
                  </a:moveTo>
                  <a:lnTo>
                    <a:pt x="9" y="36"/>
                  </a:lnTo>
                  <a:cubicBezTo>
                    <a:pt x="9" y="38"/>
                    <a:pt x="7" y="40"/>
                    <a:pt x="5" y="40"/>
                  </a:cubicBezTo>
                  <a:cubicBezTo>
                    <a:pt x="3" y="40"/>
                    <a:pt x="1" y="38"/>
                    <a:pt x="1" y="36"/>
                  </a:cubicBezTo>
                  <a:cubicBezTo>
                    <a:pt x="1" y="34"/>
                    <a:pt x="3" y="32"/>
                    <a:pt x="5" y="32"/>
                  </a:cubicBezTo>
                  <a:cubicBezTo>
                    <a:pt x="7" y="32"/>
                    <a:pt x="9" y="34"/>
                    <a:pt x="9" y="36"/>
                  </a:cubicBezTo>
                  <a:close/>
                  <a:moveTo>
                    <a:pt x="9" y="52"/>
                  </a:moveTo>
                  <a:lnTo>
                    <a:pt x="9" y="52"/>
                  </a:lnTo>
                  <a:cubicBezTo>
                    <a:pt x="9" y="54"/>
                    <a:pt x="8" y="56"/>
                    <a:pt x="5" y="56"/>
                  </a:cubicBezTo>
                  <a:cubicBezTo>
                    <a:pt x="3" y="56"/>
                    <a:pt x="1" y="54"/>
                    <a:pt x="1" y="52"/>
                  </a:cubicBezTo>
                  <a:cubicBezTo>
                    <a:pt x="1" y="50"/>
                    <a:pt x="3" y="48"/>
                    <a:pt x="5" y="48"/>
                  </a:cubicBezTo>
                  <a:cubicBezTo>
                    <a:pt x="8" y="48"/>
                    <a:pt x="9" y="50"/>
                    <a:pt x="9" y="52"/>
                  </a:cubicBezTo>
                  <a:close/>
                  <a:moveTo>
                    <a:pt x="10" y="68"/>
                  </a:moveTo>
                  <a:lnTo>
                    <a:pt x="10" y="68"/>
                  </a:lnTo>
                  <a:cubicBezTo>
                    <a:pt x="10" y="70"/>
                    <a:pt x="8" y="72"/>
                    <a:pt x="6" y="72"/>
                  </a:cubicBezTo>
                  <a:cubicBezTo>
                    <a:pt x="4" y="72"/>
                    <a:pt x="2" y="70"/>
                    <a:pt x="2" y="68"/>
                  </a:cubicBezTo>
                  <a:cubicBezTo>
                    <a:pt x="2" y="66"/>
                    <a:pt x="4" y="64"/>
                    <a:pt x="6" y="64"/>
                  </a:cubicBezTo>
                  <a:cubicBezTo>
                    <a:pt x="8" y="64"/>
                    <a:pt x="10" y="66"/>
                    <a:pt x="10" y="68"/>
                  </a:cubicBezTo>
                  <a:close/>
                  <a:moveTo>
                    <a:pt x="10" y="84"/>
                  </a:moveTo>
                  <a:lnTo>
                    <a:pt x="10" y="84"/>
                  </a:lnTo>
                  <a:cubicBezTo>
                    <a:pt x="10" y="86"/>
                    <a:pt x="9" y="88"/>
                    <a:pt x="6" y="88"/>
                  </a:cubicBezTo>
                  <a:cubicBezTo>
                    <a:pt x="4" y="88"/>
                    <a:pt x="2" y="86"/>
                    <a:pt x="2" y="84"/>
                  </a:cubicBezTo>
                  <a:cubicBezTo>
                    <a:pt x="2" y="82"/>
                    <a:pt x="4" y="80"/>
                    <a:pt x="6" y="80"/>
                  </a:cubicBezTo>
                  <a:cubicBezTo>
                    <a:pt x="9" y="80"/>
                    <a:pt x="10" y="82"/>
                    <a:pt x="10" y="84"/>
                  </a:cubicBezTo>
                  <a:close/>
                  <a:moveTo>
                    <a:pt x="11" y="100"/>
                  </a:moveTo>
                  <a:lnTo>
                    <a:pt x="11" y="100"/>
                  </a:lnTo>
                  <a:cubicBezTo>
                    <a:pt x="11" y="102"/>
                    <a:pt x="9" y="104"/>
                    <a:pt x="7" y="104"/>
                  </a:cubicBezTo>
                  <a:cubicBezTo>
                    <a:pt x="5" y="104"/>
                    <a:pt x="3" y="102"/>
                    <a:pt x="3" y="100"/>
                  </a:cubicBezTo>
                  <a:cubicBezTo>
                    <a:pt x="3" y="98"/>
                    <a:pt x="5" y="96"/>
                    <a:pt x="7" y="96"/>
                  </a:cubicBezTo>
                  <a:cubicBezTo>
                    <a:pt x="9" y="96"/>
                    <a:pt x="11" y="98"/>
                    <a:pt x="11" y="100"/>
                  </a:cubicBezTo>
                  <a:close/>
                  <a:moveTo>
                    <a:pt x="11" y="116"/>
                  </a:moveTo>
                  <a:lnTo>
                    <a:pt x="11" y="116"/>
                  </a:lnTo>
                  <a:cubicBezTo>
                    <a:pt x="11" y="118"/>
                    <a:pt x="10" y="120"/>
                    <a:pt x="7" y="120"/>
                  </a:cubicBezTo>
                  <a:cubicBezTo>
                    <a:pt x="5" y="120"/>
                    <a:pt x="3" y="118"/>
                    <a:pt x="3" y="116"/>
                  </a:cubicBezTo>
                  <a:cubicBezTo>
                    <a:pt x="3" y="114"/>
                    <a:pt x="5" y="112"/>
                    <a:pt x="7" y="112"/>
                  </a:cubicBezTo>
                  <a:cubicBezTo>
                    <a:pt x="10" y="112"/>
                    <a:pt x="11" y="114"/>
                    <a:pt x="11" y="116"/>
                  </a:cubicBezTo>
                  <a:close/>
                  <a:moveTo>
                    <a:pt x="12" y="132"/>
                  </a:moveTo>
                  <a:lnTo>
                    <a:pt x="12" y="132"/>
                  </a:lnTo>
                  <a:cubicBezTo>
                    <a:pt x="12" y="134"/>
                    <a:pt x="10" y="136"/>
                    <a:pt x="8" y="136"/>
                  </a:cubicBezTo>
                  <a:cubicBezTo>
                    <a:pt x="6" y="136"/>
                    <a:pt x="4" y="134"/>
                    <a:pt x="4" y="132"/>
                  </a:cubicBezTo>
                  <a:cubicBezTo>
                    <a:pt x="4" y="130"/>
                    <a:pt x="6" y="128"/>
                    <a:pt x="8" y="128"/>
                  </a:cubicBezTo>
                  <a:cubicBezTo>
                    <a:pt x="10" y="128"/>
                    <a:pt x="12" y="130"/>
                    <a:pt x="12" y="132"/>
                  </a:cubicBezTo>
                  <a:close/>
                  <a:moveTo>
                    <a:pt x="12" y="148"/>
                  </a:moveTo>
                  <a:lnTo>
                    <a:pt x="12" y="148"/>
                  </a:lnTo>
                  <a:cubicBezTo>
                    <a:pt x="12" y="150"/>
                    <a:pt x="11" y="152"/>
                    <a:pt x="8" y="152"/>
                  </a:cubicBezTo>
                  <a:cubicBezTo>
                    <a:pt x="6" y="152"/>
                    <a:pt x="4" y="150"/>
                    <a:pt x="4" y="148"/>
                  </a:cubicBezTo>
                  <a:cubicBezTo>
                    <a:pt x="4" y="146"/>
                    <a:pt x="6" y="144"/>
                    <a:pt x="8" y="144"/>
                  </a:cubicBezTo>
                  <a:cubicBezTo>
                    <a:pt x="11" y="144"/>
                    <a:pt x="12" y="146"/>
                    <a:pt x="12" y="148"/>
                  </a:cubicBezTo>
                  <a:close/>
                  <a:moveTo>
                    <a:pt x="13" y="164"/>
                  </a:moveTo>
                  <a:lnTo>
                    <a:pt x="13" y="164"/>
                  </a:lnTo>
                  <a:cubicBezTo>
                    <a:pt x="13" y="166"/>
                    <a:pt x="11" y="168"/>
                    <a:pt x="9" y="168"/>
                  </a:cubicBezTo>
                  <a:cubicBezTo>
                    <a:pt x="7" y="168"/>
                    <a:pt x="5" y="166"/>
                    <a:pt x="5" y="164"/>
                  </a:cubicBezTo>
                  <a:cubicBezTo>
                    <a:pt x="5" y="162"/>
                    <a:pt x="7" y="160"/>
                    <a:pt x="9" y="160"/>
                  </a:cubicBezTo>
                  <a:cubicBezTo>
                    <a:pt x="11" y="160"/>
                    <a:pt x="13" y="162"/>
                    <a:pt x="13" y="164"/>
                  </a:cubicBezTo>
                  <a:close/>
                  <a:moveTo>
                    <a:pt x="13" y="180"/>
                  </a:moveTo>
                  <a:lnTo>
                    <a:pt x="13" y="180"/>
                  </a:lnTo>
                  <a:cubicBezTo>
                    <a:pt x="13" y="182"/>
                    <a:pt x="12" y="184"/>
                    <a:pt x="9" y="184"/>
                  </a:cubicBezTo>
                  <a:cubicBezTo>
                    <a:pt x="7" y="184"/>
                    <a:pt x="5" y="182"/>
                    <a:pt x="5" y="180"/>
                  </a:cubicBezTo>
                  <a:cubicBezTo>
                    <a:pt x="5" y="178"/>
                    <a:pt x="7" y="176"/>
                    <a:pt x="9" y="176"/>
                  </a:cubicBezTo>
                  <a:cubicBezTo>
                    <a:pt x="12" y="176"/>
                    <a:pt x="13" y="178"/>
                    <a:pt x="13" y="180"/>
                  </a:cubicBezTo>
                  <a:close/>
                  <a:moveTo>
                    <a:pt x="14" y="196"/>
                  </a:moveTo>
                  <a:lnTo>
                    <a:pt x="14" y="196"/>
                  </a:lnTo>
                  <a:cubicBezTo>
                    <a:pt x="14" y="198"/>
                    <a:pt x="12" y="200"/>
                    <a:pt x="10" y="200"/>
                  </a:cubicBezTo>
                  <a:cubicBezTo>
                    <a:pt x="8" y="200"/>
                    <a:pt x="6" y="198"/>
                    <a:pt x="6" y="196"/>
                  </a:cubicBezTo>
                  <a:cubicBezTo>
                    <a:pt x="6" y="194"/>
                    <a:pt x="8" y="192"/>
                    <a:pt x="10" y="192"/>
                  </a:cubicBezTo>
                  <a:cubicBezTo>
                    <a:pt x="12" y="192"/>
                    <a:pt x="14" y="194"/>
                    <a:pt x="14" y="196"/>
                  </a:cubicBezTo>
                  <a:close/>
                  <a:moveTo>
                    <a:pt x="15" y="212"/>
                  </a:moveTo>
                  <a:lnTo>
                    <a:pt x="15" y="212"/>
                  </a:lnTo>
                  <a:cubicBezTo>
                    <a:pt x="15" y="214"/>
                    <a:pt x="13" y="216"/>
                    <a:pt x="11" y="216"/>
                  </a:cubicBezTo>
                  <a:cubicBezTo>
                    <a:pt x="8" y="216"/>
                    <a:pt x="7" y="214"/>
                    <a:pt x="7" y="212"/>
                  </a:cubicBezTo>
                  <a:cubicBezTo>
                    <a:pt x="7" y="210"/>
                    <a:pt x="8" y="208"/>
                    <a:pt x="11" y="208"/>
                  </a:cubicBezTo>
                  <a:cubicBezTo>
                    <a:pt x="13" y="208"/>
                    <a:pt x="15" y="210"/>
                    <a:pt x="15" y="212"/>
                  </a:cubicBezTo>
                  <a:close/>
                  <a:moveTo>
                    <a:pt x="15" y="228"/>
                  </a:moveTo>
                  <a:lnTo>
                    <a:pt x="15" y="228"/>
                  </a:lnTo>
                  <a:cubicBezTo>
                    <a:pt x="15" y="230"/>
                    <a:pt x="13" y="232"/>
                    <a:pt x="11" y="232"/>
                  </a:cubicBezTo>
                  <a:cubicBezTo>
                    <a:pt x="9" y="232"/>
                    <a:pt x="7" y="230"/>
                    <a:pt x="7" y="228"/>
                  </a:cubicBezTo>
                  <a:cubicBezTo>
                    <a:pt x="7" y="226"/>
                    <a:pt x="9" y="224"/>
                    <a:pt x="11" y="224"/>
                  </a:cubicBezTo>
                  <a:cubicBezTo>
                    <a:pt x="13" y="224"/>
                    <a:pt x="15" y="226"/>
                    <a:pt x="15" y="228"/>
                  </a:cubicBezTo>
                  <a:close/>
                  <a:moveTo>
                    <a:pt x="16" y="244"/>
                  </a:moveTo>
                  <a:lnTo>
                    <a:pt x="16" y="244"/>
                  </a:lnTo>
                  <a:cubicBezTo>
                    <a:pt x="16" y="246"/>
                    <a:pt x="14" y="248"/>
                    <a:pt x="12" y="248"/>
                  </a:cubicBezTo>
                  <a:cubicBezTo>
                    <a:pt x="9" y="248"/>
                    <a:pt x="8" y="246"/>
                    <a:pt x="8" y="244"/>
                  </a:cubicBezTo>
                  <a:cubicBezTo>
                    <a:pt x="8" y="242"/>
                    <a:pt x="9" y="240"/>
                    <a:pt x="12" y="240"/>
                  </a:cubicBezTo>
                  <a:cubicBezTo>
                    <a:pt x="14" y="240"/>
                    <a:pt x="16" y="242"/>
                    <a:pt x="16" y="244"/>
                  </a:cubicBezTo>
                  <a:close/>
                  <a:moveTo>
                    <a:pt x="16" y="260"/>
                  </a:moveTo>
                  <a:lnTo>
                    <a:pt x="16" y="260"/>
                  </a:lnTo>
                  <a:cubicBezTo>
                    <a:pt x="16" y="262"/>
                    <a:pt x="14" y="264"/>
                    <a:pt x="12" y="264"/>
                  </a:cubicBezTo>
                  <a:cubicBezTo>
                    <a:pt x="10" y="264"/>
                    <a:pt x="8" y="262"/>
                    <a:pt x="8" y="260"/>
                  </a:cubicBezTo>
                  <a:cubicBezTo>
                    <a:pt x="8" y="258"/>
                    <a:pt x="10" y="256"/>
                    <a:pt x="12" y="256"/>
                  </a:cubicBezTo>
                  <a:cubicBezTo>
                    <a:pt x="14" y="256"/>
                    <a:pt x="16" y="258"/>
                    <a:pt x="16" y="260"/>
                  </a:cubicBezTo>
                  <a:close/>
                </a:path>
              </a:pathLst>
            </a:custGeom>
            <a:solidFill>
              <a:srgbClr val="000000"/>
            </a:solidFill>
            <a:ln w="1588" cap="flat">
              <a:solidFill>
                <a:srgbClr val="000000"/>
              </a:solidFill>
              <a:prstDash val="solid"/>
              <a:bevel/>
              <a:headEnd/>
              <a:tailEnd/>
            </a:ln>
          </p:spPr>
          <p:txBody>
            <a:bodyPr/>
            <a:lstStyle/>
            <a:p>
              <a:endParaRPr lang="en-GB"/>
            </a:p>
          </p:txBody>
        </p:sp>
        <p:sp>
          <p:nvSpPr>
            <p:cNvPr id="43199" name="Freeform 964"/>
            <p:cNvSpPr>
              <a:spLocks/>
            </p:cNvSpPr>
            <p:nvPr/>
          </p:nvSpPr>
          <p:spPr bwMode="auto">
            <a:xfrm>
              <a:off x="377" y="2128"/>
              <a:ext cx="2418" cy="1618"/>
            </a:xfrm>
            <a:custGeom>
              <a:avLst/>
              <a:gdLst>
                <a:gd name="T0" fmla="*/ 22 w 2418"/>
                <a:gd name="T1" fmla="*/ 1573 h 1618"/>
                <a:gd name="T2" fmla="*/ 67 w 2418"/>
                <a:gd name="T3" fmla="*/ 1482 h 1618"/>
                <a:gd name="T4" fmla="*/ 119 w 2418"/>
                <a:gd name="T5" fmla="*/ 1402 h 1618"/>
                <a:gd name="T6" fmla="*/ 170 w 2418"/>
                <a:gd name="T7" fmla="*/ 1322 h 1618"/>
                <a:gd name="T8" fmla="*/ 216 w 2418"/>
                <a:gd name="T9" fmla="*/ 1242 h 1618"/>
                <a:gd name="T10" fmla="*/ 268 w 2418"/>
                <a:gd name="T11" fmla="*/ 1173 h 1618"/>
                <a:gd name="T12" fmla="*/ 313 w 2418"/>
                <a:gd name="T13" fmla="*/ 1106 h 1618"/>
                <a:gd name="T14" fmla="*/ 364 w 2418"/>
                <a:gd name="T15" fmla="*/ 1043 h 1618"/>
                <a:gd name="T16" fmla="*/ 410 w 2418"/>
                <a:gd name="T17" fmla="*/ 980 h 1618"/>
                <a:gd name="T18" fmla="*/ 462 w 2418"/>
                <a:gd name="T19" fmla="*/ 924 h 1618"/>
                <a:gd name="T20" fmla="*/ 512 w 2418"/>
                <a:gd name="T21" fmla="*/ 872 h 1618"/>
                <a:gd name="T22" fmla="*/ 558 w 2418"/>
                <a:gd name="T23" fmla="*/ 814 h 1618"/>
                <a:gd name="T24" fmla="*/ 610 w 2418"/>
                <a:gd name="T25" fmla="*/ 769 h 1618"/>
                <a:gd name="T26" fmla="*/ 656 w 2418"/>
                <a:gd name="T27" fmla="*/ 723 h 1618"/>
                <a:gd name="T28" fmla="*/ 706 w 2418"/>
                <a:gd name="T29" fmla="*/ 678 h 1618"/>
                <a:gd name="T30" fmla="*/ 752 w 2418"/>
                <a:gd name="T31" fmla="*/ 637 h 1618"/>
                <a:gd name="T32" fmla="*/ 804 w 2418"/>
                <a:gd name="T33" fmla="*/ 598 h 1618"/>
                <a:gd name="T34" fmla="*/ 855 w 2418"/>
                <a:gd name="T35" fmla="*/ 558 h 1618"/>
                <a:gd name="T36" fmla="*/ 900 w 2418"/>
                <a:gd name="T37" fmla="*/ 524 h 1618"/>
                <a:gd name="T38" fmla="*/ 952 w 2418"/>
                <a:gd name="T39" fmla="*/ 489 h 1618"/>
                <a:gd name="T40" fmla="*/ 998 w 2418"/>
                <a:gd name="T41" fmla="*/ 455 h 1618"/>
                <a:gd name="T42" fmla="*/ 1049 w 2418"/>
                <a:gd name="T43" fmla="*/ 427 h 1618"/>
                <a:gd name="T44" fmla="*/ 1094 w 2418"/>
                <a:gd name="T45" fmla="*/ 398 h 1618"/>
                <a:gd name="T46" fmla="*/ 1146 w 2418"/>
                <a:gd name="T47" fmla="*/ 369 h 1618"/>
                <a:gd name="T48" fmla="*/ 1197 w 2418"/>
                <a:gd name="T49" fmla="*/ 347 h 1618"/>
                <a:gd name="T50" fmla="*/ 1243 w 2418"/>
                <a:gd name="T51" fmla="*/ 319 h 1618"/>
                <a:gd name="T52" fmla="*/ 1295 w 2418"/>
                <a:gd name="T53" fmla="*/ 295 h 1618"/>
                <a:gd name="T54" fmla="*/ 1340 w 2418"/>
                <a:gd name="T55" fmla="*/ 273 h 1618"/>
                <a:gd name="T56" fmla="*/ 1391 w 2418"/>
                <a:gd name="T57" fmla="*/ 256 h 1618"/>
                <a:gd name="T58" fmla="*/ 1443 w 2418"/>
                <a:gd name="T59" fmla="*/ 233 h 1618"/>
                <a:gd name="T60" fmla="*/ 1489 w 2418"/>
                <a:gd name="T61" fmla="*/ 216 h 1618"/>
                <a:gd name="T62" fmla="*/ 1539 w 2418"/>
                <a:gd name="T63" fmla="*/ 199 h 1618"/>
                <a:gd name="T64" fmla="*/ 1585 w 2418"/>
                <a:gd name="T65" fmla="*/ 182 h 1618"/>
                <a:gd name="T66" fmla="*/ 1637 w 2418"/>
                <a:gd name="T67" fmla="*/ 165 h 1618"/>
                <a:gd name="T68" fmla="*/ 1683 w 2418"/>
                <a:gd name="T69" fmla="*/ 147 h 1618"/>
                <a:gd name="T70" fmla="*/ 1733 w 2418"/>
                <a:gd name="T71" fmla="*/ 137 h 1618"/>
                <a:gd name="T72" fmla="*/ 1784 w 2418"/>
                <a:gd name="T73" fmla="*/ 120 h 1618"/>
                <a:gd name="T74" fmla="*/ 1831 w 2418"/>
                <a:gd name="T75" fmla="*/ 108 h 1618"/>
                <a:gd name="T76" fmla="*/ 1882 w 2418"/>
                <a:gd name="T77" fmla="*/ 96 h 1618"/>
                <a:gd name="T78" fmla="*/ 1927 w 2418"/>
                <a:gd name="T79" fmla="*/ 84 h 1618"/>
                <a:gd name="T80" fmla="*/ 1978 w 2418"/>
                <a:gd name="T81" fmla="*/ 73 h 1618"/>
                <a:gd name="T82" fmla="*/ 2025 w 2418"/>
                <a:gd name="T83" fmla="*/ 62 h 1618"/>
                <a:gd name="T84" fmla="*/ 2076 w 2418"/>
                <a:gd name="T85" fmla="*/ 56 h 1618"/>
                <a:gd name="T86" fmla="*/ 2126 w 2418"/>
                <a:gd name="T87" fmla="*/ 45 h 1618"/>
                <a:gd name="T88" fmla="*/ 2172 w 2418"/>
                <a:gd name="T89" fmla="*/ 34 h 1618"/>
                <a:gd name="T90" fmla="*/ 2224 w 2418"/>
                <a:gd name="T91" fmla="*/ 27 h 1618"/>
                <a:gd name="T92" fmla="*/ 2270 w 2418"/>
                <a:gd name="T93" fmla="*/ 17 h 1618"/>
                <a:gd name="T94" fmla="*/ 2320 w 2418"/>
                <a:gd name="T95" fmla="*/ 10 h 1618"/>
                <a:gd name="T96" fmla="*/ 2366 w 2418"/>
                <a:gd name="T97" fmla="*/ 5 h 1618"/>
                <a:gd name="T98" fmla="*/ 2418 w 2418"/>
                <a:gd name="T99" fmla="*/ 0 h 16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18"/>
                <a:gd name="T151" fmla="*/ 0 h 1618"/>
                <a:gd name="T152" fmla="*/ 2418 w 2418"/>
                <a:gd name="T153" fmla="*/ 1618 h 16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18" h="1618">
                  <a:moveTo>
                    <a:pt x="0" y="1618"/>
                  </a:moveTo>
                  <a:lnTo>
                    <a:pt x="22" y="1573"/>
                  </a:lnTo>
                  <a:lnTo>
                    <a:pt x="45" y="1527"/>
                  </a:lnTo>
                  <a:lnTo>
                    <a:pt x="67" y="1482"/>
                  </a:lnTo>
                  <a:lnTo>
                    <a:pt x="96" y="1441"/>
                  </a:lnTo>
                  <a:lnTo>
                    <a:pt x="119" y="1402"/>
                  </a:lnTo>
                  <a:lnTo>
                    <a:pt x="141" y="1357"/>
                  </a:lnTo>
                  <a:lnTo>
                    <a:pt x="170" y="1322"/>
                  </a:lnTo>
                  <a:lnTo>
                    <a:pt x="193" y="1283"/>
                  </a:lnTo>
                  <a:lnTo>
                    <a:pt x="216" y="1242"/>
                  </a:lnTo>
                  <a:lnTo>
                    <a:pt x="239" y="1208"/>
                  </a:lnTo>
                  <a:lnTo>
                    <a:pt x="268" y="1173"/>
                  </a:lnTo>
                  <a:lnTo>
                    <a:pt x="290" y="1140"/>
                  </a:lnTo>
                  <a:lnTo>
                    <a:pt x="313" y="1106"/>
                  </a:lnTo>
                  <a:lnTo>
                    <a:pt x="342" y="1072"/>
                  </a:lnTo>
                  <a:lnTo>
                    <a:pt x="364" y="1043"/>
                  </a:lnTo>
                  <a:lnTo>
                    <a:pt x="387" y="1008"/>
                  </a:lnTo>
                  <a:lnTo>
                    <a:pt x="410" y="980"/>
                  </a:lnTo>
                  <a:lnTo>
                    <a:pt x="438" y="952"/>
                  </a:lnTo>
                  <a:lnTo>
                    <a:pt x="462" y="924"/>
                  </a:lnTo>
                  <a:lnTo>
                    <a:pt x="484" y="895"/>
                  </a:lnTo>
                  <a:lnTo>
                    <a:pt x="512" y="872"/>
                  </a:lnTo>
                  <a:lnTo>
                    <a:pt x="536" y="843"/>
                  </a:lnTo>
                  <a:lnTo>
                    <a:pt x="558" y="814"/>
                  </a:lnTo>
                  <a:lnTo>
                    <a:pt x="581" y="792"/>
                  </a:lnTo>
                  <a:lnTo>
                    <a:pt x="610" y="769"/>
                  </a:lnTo>
                  <a:lnTo>
                    <a:pt x="632" y="747"/>
                  </a:lnTo>
                  <a:lnTo>
                    <a:pt x="656" y="723"/>
                  </a:lnTo>
                  <a:lnTo>
                    <a:pt x="684" y="701"/>
                  </a:lnTo>
                  <a:lnTo>
                    <a:pt x="706" y="678"/>
                  </a:lnTo>
                  <a:lnTo>
                    <a:pt x="730" y="656"/>
                  </a:lnTo>
                  <a:lnTo>
                    <a:pt x="752" y="637"/>
                  </a:lnTo>
                  <a:lnTo>
                    <a:pt x="781" y="615"/>
                  </a:lnTo>
                  <a:lnTo>
                    <a:pt x="804" y="598"/>
                  </a:lnTo>
                  <a:lnTo>
                    <a:pt x="826" y="575"/>
                  </a:lnTo>
                  <a:lnTo>
                    <a:pt x="855" y="558"/>
                  </a:lnTo>
                  <a:lnTo>
                    <a:pt x="878" y="541"/>
                  </a:lnTo>
                  <a:lnTo>
                    <a:pt x="900" y="524"/>
                  </a:lnTo>
                  <a:lnTo>
                    <a:pt x="924" y="507"/>
                  </a:lnTo>
                  <a:lnTo>
                    <a:pt x="952" y="489"/>
                  </a:lnTo>
                  <a:lnTo>
                    <a:pt x="974" y="472"/>
                  </a:lnTo>
                  <a:lnTo>
                    <a:pt x="998" y="455"/>
                  </a:lnTo>
                  <a:lnTo>
                    <a:pt x="1027" y="443"/>
                  </a:lnTo>
                  <a:lnTo>
                    <a:pt x="1049" y="427"/>
                  </a:lnTo>
                  <a:lnTo>
                    <a:pt x="1072" y="410"/>
                  </a:lnTo>
                  <a:lnTo>
                    <a:pt x="1094" y="398"/>
                  </a:lnTo>
                  <a:lnTo>
                    <a:pt x="1123" y="388"/>
                  </a:lnTo>
                  <a:lnTo>
                    <a:pt x="1146" y="369"/>
                  </a:lnTo>
                  <a:lnTo>
                    <a:pt x="1168" y="359"/>
                  </a:lnTo>
                  <a:lnTo>
                    <a:pt x="1197" y="347"/>
                  </a:lnTo>
                  <a:lnTo>
                    <a:pt x="1220" y="330"/>
                  </a:lnTo>
                  <a:lnTo>
                    <a:pt x="1243" y="319"/>
                  </a:lnTo>
                  <a:lnTo>
                    <a:pt x="1271" y="307"/>
                  </a:lnTo>
                  <a:lnTo>
                    <a:pt x="1295" y="295"/>
                  </a:lnTo>
                  <a:lnTo>
                    <a:pt x="1317" y="285"/>
                  </a:lnTo>
                  <a:lnTo>
                    <a:pt x="1340" y="273"/>
                  </a:lnTo>
                  <a:lnTo>
                    <a:pt x="1369" y="268"/>
                  </a:lnTo>
                  <a:lnTo>
                    <a:pt x="1391" y="256"/>
                  </a:lnTo>
                  <a:lnTo>
                    <a:pt x="1414" y="244"/>
                  </a:lnTo>
                  <a:lnTo>
                    <a:pt x="1443" y="233"/>
                  </a:lnTo>
                  <a:lnTo>
                    <a:pt x="1465" y="228"/>
                  </a:lnTo>
                  <a:lnTo>
                    <a:pt x="1489" y="216"/>
                  </a:lnTo>
                  <a:lnTo>
                    <a:pt x="1511" y="204"/>
                  </a:lnTo>
                  <a:lnTo>
                    <a:pt x="1539" y="199"/>
                  </a:lnTo>
                  <a:lnTo>
                    <a:pt x="1563" y="187"/>
                  </a:lnTo>
                  <a:lnTo>
                    <a:pt x="1585" y="182"/>
                  </a:lnTo>
                  <a:lnTo>
                    <a:pt x="1614" y="170"/>
                  </a:lnTo>
                  <a:lnTo>
                    <a:pt x="1637" y="165"/>
                  </a:lnTo>
                  <a:lnTo>
                    <a:pt x="1659" y="159"/>
                  </a:lnTo>
                  <a:lnTo>
                    <a:pt x="1683" y="147"/>
                  </a:lnTo>
                  <a:lnTo>
                    <a:pt x="1710" y="142"/>
                  </a:lnTo>
                  <a:lnTo>
                    <a:pt x="1733" y="137"/>
                  </a:lnTo>
                  <a:lnTo>
                    <a:pt x="1757" y="130"/>
                  </a:lnTo>
                  <a:lnTo>
                    <a:pt x="1784" y="120"/>
                  </a:lnTo>
                  <a:lnTo>
                    <a:pt x="1807" y="113"/>
                  </a:lnTo>
                  <a:lnTo>
                    <a:pt x="1831" y="108"/>
                  </a:lnTo>
                  <a:lnTo>
                    <a:pt x="1853" y="101"/>
                  </a:lnTo>
                  <a:lnTo>
                    <a:pt x="1882" y="96"/>
                  </a:lnTo>
                  <a:lnTo>
                    <a:pt x="1904" y="91"/>
                  </a:lnTo>
                  <a:lnTo>
                    <a:pt x="1927" y="84"/>
                  </a:lnTo>
                  <a:lnTo>
                    <a:pt x="1956" y="79"/>
                  </a:lnTo>
                  <a:lnTo>
                    <a:pt x="1978" y="73"/>
                  </a:lnTo>
                  <a:lnTo>
                    <a:pt x="2001" y="68"/>
                  </a:lnTo>
                  <a:lnTo>
                    <a:pt x="2025" y="62"/>
                  </a:lnTo>
                  <a:lnTo>
                    <a:pt x="2052" y="56"/>
                  </a:lnTo>
                  <a:lnTo>
                    <a:pt x="2076" y="56"/>
                  </a:lnTo>
                  <a:lnTo>
                    <a:pt x="2098" y="51"/>
                  </a:lnTo>
                  <a:lnTo>
                    <a:pt x="2126" y="45"/>
                  </a:lnTo>
                  <a:lnTo>
                    <a:pt x="2150" y="39"/>
                  </a:lnTo>
                  <a:lnTo>
                    <a:pt x="2172" y="34"/>
                  </a:lnTo>
                  <a:lnTo>
                    <a:pt x="2195" y="34"/>
                  </a:lnTo>
                  <a:lnTo>
                    <a:pt x="2224" y="27"/>
                  </a:lnTo>
                  <a:lnTo>
                    <a:pt x="2246" y="22"/>
                  </a:lnTo>
                  <a:lnTo>
                    <a:pt x="2270" y="17"/>
                  </a:lnTo>
                  <a:lnTo>
                    <a:pt x="2298" y="17"/>
                  </a:lnTo>
                  <a:lnTo>
                    <a:pt x="2320" y="10"/>
                  </a:lnTo>
                  <a:lnTo>
                    <a:pt x="2344" y="5"/>
                  </a:lnTo>
                  <a:lnTo>
                    <a:pt x="2366" y="5"/>
                  </a:lnTo>
                  <a:lnTo>
                    <a:pt x="2394" y="0"/>
                  </a:lnTo>
                  <a:lnTo>
                    <a:pt x="2418" y="0"/>
                  </a:lnTo>
                </a:path>
              </a:pathLst>
            </a:custGeom>
            <a:noFill/>
            <a:ln w="1588" cap="rnd">
              <a:solidFill>
                <a:srgbClr val="000000"/>
              </a:solidFill>
              <a:prstDash val="solid"/>
              <a:round/>
              <a:headEnd/>
              <a:tailEnd/>
            </a:ln>
          </p:spPr>
          <p:txBody>
            <a:bodyPr/>
            <a:lstStyle/>
            <a:p>
              <a:endParaRPr lang="en-GB"/>
            </a:p>
          </p:txBody>
        </p:sp>
        <p:sp>
          <p:nvSpPr>
            <p:cNvPr id="43200" name="Oval 965"/>
            <p:cNvSpPr>
              <a:spLocks noChangeArrowheads="1"/>
            </p:cNvSpPr>
            <p:nvPr/>
          </p:nvSpPr>
          <p:spPr bwMode="auto">
            <a:xfrm>
              <a:off x="941" y="2920"/>
              <a:ext cx="46" cy="46"/>
            </a:xfrm>
            <a:prstGeom prst="ellipse">
              <a:avLst/>
            </a:prstGeom>
            <a:solidFill>
              <a:srgbClr val="FFFFFF"/>
            </a:solidFill>
            <a:ln w="0">
              <a:solidFill>
                <a:srgbClr val="000000"/>
              </a:solidFill>
              <a:round/>
              <a:headEnd/>
              <a:tailEnd/>
            </a:ln>
          </p:spPr>
          <p:txBody>
            <a:bodyPr/>
            <a:lstStyle/>
            <a:p>
              <a:endParaRPr lang="en-US"/>
            </a:p>
          </p:txBody>
        </p:sp>
        <p:sp>
          <p:nvSpPr>
            <p:cNvPr id="43201" name="Oval 966"/>
            <p:cNvSpPr>
              <a:spLocks noChangeArrowheads="1"/>
            </p:cNvSpPr>
            <p:nvPr/>
          </p:nvSpPr>
          <p:spPr bwMode="auto">
            <a:xfrm>
              <a:off x="1210" y="2669"/>
              <a:ext cx="45" cy="46"/>
            </a:xfrm>
            <a:prstGeom prst="ellipse">
              <a:avLst/>
            </a:prstGeom>
            <a:solidFill>
              <a:srgbClr val="FFFFFF"/>
            </a:solidFill>
            <a:ln w="0">
              <a:solidFill>
                <a:srgbClr val="000000"/>
              </a:solidFill>
              <a:round/>
              <a:headEnd/>
              <a:tailEnd/>
            </a:ln>
          </p:spPr>
          <p:txBody>
            <a:bodyPr/>
            <a:lstStyle/>
            <a:p>
              <a:endParaRPr lang="en-US"/>
            </a:p>
          </p:txBody>
        </p:sp>
        <p:sp>
          <p:nvSpPr>
            <p:cNvPr id="43202" name="Oval 967"/>
            <p:cNvSpPr>
              <a:spLocks noChangeArrowheads="1"/>
            </p:cNvSpPr>
            <p:nvPr/>
          </p:nvSpPr>
          <p:spPr bwMode="auto">
            <a:xfrm>
              <a:off x="1591" y="2418"/>
              <a:ext cx="45" cy="46"/>
            </a:xfrm>
            <a:prstGeom prst="ellipse">
              <a:avLst/>
            </a:prstGeom>
            <a:solidFill>
              <a:srgbClr val="FFFFFF"/>
            </a:solidFill>
            <a:ln w="0">
              <a:solidFill>
                <a:srgbClr val="000000"/>
              </a:solidFill>
              <a:round/>
              <a:headEnd/>
              <a:tailEnd/>
            </a:ln>
          </p:spPr>
          <p:txBody>
            <a:bodyPr/>
            <a:lstStyle/>
            <a:p>
              <a:endParaRPr lang="en-US"/>
            </a:p>
          </p:txBody>
        </p:sp>
        <p:sp>
          <p:nvSpPr>
            <p:cNvPr id="43203" name="Oval 968"/>
            <p:cNvSpPr>
              <a:spLocks noChangeArrowheads="1"/>
            </p:cNvSpPr>
            <p:nvPr/>
          </p:nvSpPr>
          <p:spPr bwMode="auto">
            <a:xfrm>
              <a:off x="1967" y="2236"/>
              <a:ext cx="47" cy="45"/>
            </a:xfrm>
            <a:prstGeom prst="ellipse">
              <a:avLst/>
            </a:prstGeom>
            <a:solidFill>
              <a:srgbClr val="FFFFFF"/>
            </a:solidFill>
            <a:ln w="0">
              <a:solidFill>
                <a:srgbClr val="000000"/>
              </a:solidFill>
              <a:round/>
              <a:headEnd/>
              <a:tailEnd/>
            </a:ln>
          </p:spPr>
          <p:txBody>
            <a:bodyPr/>
            <a:lstStyle/>
            <a:p>
              <a:endParaRPr lang="en-US"/>
            </a:p>
          </p:txBody>
        </p:sp>
        <p:sp>
          <p:nvSpPr>
            <p:cNvPr id="43204" name="Oval 969"/>
            <p:cNvSpPr>
              <a:spLocks noChangeArrowheads="1"/>
            </p:cNvSpPr>
            <p:nvPr/>
          </p:nvSpPr>
          <p:spPr bwMode="auto">
            <a:xfrm>
              <a:off x="2345" y="2145"/>
              <a:ext cx="45" cy="45"/>
            </a:xfrm>
            <a:prstGeom prst="ellipse">
              <a:avLst/>
            </a:prstGeom>
            <a:solidFill>
              <a:srgbClr val="FFFFFF"/>
            </a:solidFill>
            <a:ln w="0">
              <a:solidFill>
                <a:srgbClr val="000000"/>
              </a:solidFill>
              <a:round/>
              <a:headEnd/>
              <a:tailEnd/>
            </a:ln>
          </p:spPr>
          <p:txBody>
            <a:bodyPr/>
            <a:lstStyle/>
            <a:p>
              <a:endParaRPr lang="en-US"/>
            </a:p>
          </p:txBody>
        </p:sp>
        <p:sp>
          <p:nvSpPr>
            <p:cNvPr id="43205" name="Oval 970"/>
            <p:cNvSpPr>
              <a:spLocks noChangeArrowheads="1"/>
            </p:cNvSpPr>
            <p:nvPr/>
          </p:nvSpPr>
          <p:spPr bwMode="auto">
            <a:xfrm>
              <a:off x="2721" y="2121"/>
              <a:ext cx="45" cy="46"/>
            </a:xfrm>
            <a:prstGeom prst="ellipse">
              <a:avLst/>
            </a:prstGeom>
            <a:solidFill>
              <a:srgbClr val="FFFFFF"/>
            </a:solidFill>
            <a:ln w="0">
              <a:solidFill>
                <a:srgbClr val="000000"/>
              </a:solidFill>
              <a:round/>
              <a:headEnd/>
              <a:tailEnd/>
            </a:ln>
          </p:spPr>
          <p:txBody>
            <a:bodyPr/>
            <a:lstStyle/>
            <a:p>
              <a:endParaRPr lang="en-US"/>
            </a:p>
          </p:txBody>
        </p:sp>
        <p:sp>
          <p:nvSpPr>
            <p:cNvPr id="43206" name="Oval 971"/>
            <p:cNvSpPr>
              <a:spLocks noChangeArrowheads="1"/>
            </p:cNvSpPr>
            <p:nvPr/>
          </p:nvSpPr>
          <p:spPr bwMode="auto">
            <a:xfrm>
              <a:off x="941" y="2920"/>
              <a:ext cx="46" cy="46"/>
            </a:xfrm>
            <a:prstGeom prst="ellipse">
              <a:avLst/>
            </a:prstGeom>
            <a:noFill/>
            <a:ln w="1588" cap="rnd">
              <a:solidFill>
                <a:srgbClr val="000000"/>
              </a:solidFill>
              <a:round/>
              <a:headEnd/>
              <a:tailEnd/>
            </a:ln>
          </p:spPr>
          <p:txBody>
            <a:bodyPr/>
            <a:lstStyle/>
            <a:p>
              <a:endParaRPr lang="en-US"/>
            </a:p>
          </p:txBody>
        </p:sp>
        <p:sp>
          <p:nvSpPr>
            <p:cNvPr id="43207" name="Oval 972"/>
            <p:cNvSpPr>
              <a:spLocks noChangeArrowheads="1"/>
            </p:cNvSpPr>
            <p:nvPr/>
          </p:nvSpPr>
          <p:spPr bwMode="auto">
            <a:xfrm>
              <a:off x="1210" y="2669"/>
              <a:ext cx="45" cy="46"/>
            </a:xfrm>
            <a:prstGeom prst="ellipse">
              <a:avLst/>
            </a:prstGeom>
            <a:noFill/>
            <a:ln w="1588" cap="rnd">
              <a:solidFill>
                <a:srgbClr val="000000"/>
              </a:solidFill>
              <a:round/>
              <a:headEnd/>
              <a:tailEnd/>
            </a:ln>
          </p:spPr>
          <p:txBody>
            <a:bodyPr/>
            <a:lstStyle/>
            <a:p>
              <a:endParaRPr lang="en-US"/>
            </a:p>
          </p:txBody>
        </p:sp>
        <p:sp>
          <p:nvSpPr>
            <p:cNvPr id="43208" name="Oval 973"/>
            <p:cNvSpPr>
              <a:spLocks noChangeArrowheads="1"/>
            </p:cNvSpPr>
            <p:nvPr/>
          </p:nvSpPr>
          <p:spPr bwMode="auto">
            <a:xfrm>
              <a:off x="1591" y="2418"/>
              <a:ext cx="45" cy="46"/>
            </a:xfrm>
            <a:prstGeom prst="ellipse">
              <a:avLst/>
            </a:prstGeom>
            <a:noFill/>
            <a:ln w="1588" cap="rnd">
              <a:solidFill>
                <a:srgbClr val="000000"/>
              </a:solidFill>
              <a:round/>
              <a:headEnd/>
              <a:tailEnd/>
            </a:ln>
          </p:spPr>
          <p:txBody>
            <a:bodyPr/>
            <a:lstStyle/>
            <a:p>
              <a:endParaRPr lang="en-US"/>
            </a:p>
          </p:txBody>
        </p:sp>
        <p:sp>
          <p:nvSpPr>
            <p:cNvPr id="43209" name="Oval 974"/>
            <p:cNvSpPr>
              <a:spLocks noChangeArrowheads="1"/>
            </p:cNvSpPr>
            <p:nvPr/>
          </p:nvSpPr>
          <p:spPr bwMode="auto">
            <a:xfrm>
              <a:off x="1967" y="2236"/>
              <a:ext cx="47" cy="45"/>
            </a:xfrm>
            <a:prstGeom prst="ellipse">
              <a:avLst/>
            </a:prstGeom>
            <a:noFill/>
            <a:ln w="1588" cap="rnd">
              <a:solidFill>
                <a:srgbClr val="000000"/>
              </a:solidFill>
              <a:round/>
              <a:headEnd/>
              <a:tailEnd/>
            </a:ln>
          </p:spPr>
          <p:txBody>
            <a:bodyPr/>
            <a:lstStyle/>
            <a:p>
              <a:endParaRPr lang="en-US"/>
            </a:p>
          </p:txBody>
        </p:sp>
        <p:sp>
          <p:nvSpPr>
            <p:cNvPr id="43210" name="Oval 975"/>
            <p:cNvSpPr>
              <a:spLocks noChangeArrowheads="1"/>
            </p:cNvSpPr>
            <p:nvPr/>
          </p:nvSpPr>
          <p:spPr bwMode="auto">
            <a:xfrm>
              <a:off x="2345" y="2145"/>
              <a:ext cx="45" cy="45"/>
            </a:xfrm>
            <a:prstGeom prst="ellipse">
              <a:avLst/>
            </a:prstGeom>
            <a:noFill/>
            <a:ln w="1588" cap="rnd">
              <a:solidFill>
                <a:srgbClr val="000000"/>
              </a:solidFill>
              <a:round/>
              <a:headEnd/>
              <a:tailEnd/>
            </a:ln>
          </p:spPr>
          <p:txBody>
            <a:bodyPr/>
            <a:lstStyle/>
            <a:p>
              <a:endParaRPr lang="en-US"/>
            </a:p>
          </p:txBody>
        </p:sp>
        <p:sp>
          <p:nvSpPr>
            <p:cNvPr id="43211" name="Oval 976"/>
            <p:cNvSpPr>
              <a:spLocks noChangeArrowheads="1"/>
            </p:cNvSpPr>
            <p:nvPr/>
          </p:nvSpPr>
          <p:spPr bwMode="auto">
            <a:xfrm>
              <a:off x="2721" y="2121"/>
              <a:ext cx="45" cy="46"/>
            </a:xfrm>
            <a:prstGeom prst="ellipse">
              <a:avLst/>
            </a:prstGeom>
            <a:noFill/>
            <a:ln w="1588" cap="rnd">
              <a:solidFill>
                <a:srgbClr val="000000"/>
              </a:solidFill>
              <a:round/>
              <a:headEnd/>
              <a:tailEnd/>
            </a:ln>
          </p:spPr>
          <p:txBody>
            <a:bodyPr/>
            <a:lstStyle/>
            <a:p>
              <a:endParaRPr lang="en-US"/>
            </a:p>
          </p:txBody>
        </p:sp>
        <p:sp>
          <p:nvSpPr>
            <p:cNvPr id="43212" name="Oval 977"/>
            <p:cNvSpPr>
              <a:spLocks noChangeArrowheads="1"/>
            </p:cNvSpPr>
            <p:nvPr/>
          </p:nvSpPr>
          <p:spPr bwMode="auto">
            <a:xfrm>
              <a:off x="941" y="2914"/>
              <a:ext cx="46" cy="45"/>
            </a:xfrm>
            <a:prstGeom prst="ellipse">
              <a:avLst/>
            </a:prstGeom>
            <a:solidFill>
              <a:srgbClr val="FFFFFF"/>
            </a:solidFill>
            <a:ln w="0">
              <a:solidFill>
                <a:srgbClr val="000000"/>
              </a:solidFill>
              <a:round/>
              <a:headEnd/>
              <a:tailEnd/>
            </a:ln>
          </p:spPr>
          <p:txBody>
            <a:bodyPr/>
            <a:lstStyle/>
            <a:p>
              <a:endParaRPr lang="en-US"/>
            </a:p>
          </p:txBody>
        </p:sp>
        <p:sp>
          <p:nvSpPr>
            <p:cNvPr id="43213" name="Oval 978"/>
            <p:cNvSpPr>
              <a:spLocks noChangeArrowheads="1"/>
            </p:cNvSpPr>
            <p:nvPr/>
          </p:nvSpPr>
          <p:spPr bwMode="auto">
            <a:xfrm>
              <a:off x="1210" y="2612"/>
              <a:ext cx="45" cy="45"/>
            </a:xfrm>
            <a:prstGeom prst="ellipse">
              <a:avLst/>
            </a:prstGeom>
            <a:solidFill>
              <a:srgbClr val="FFFFFF"/>
            </a:solidFill>
            <a:ln w="0">
              <a:solidFill>
                <a:srgbClr val="000000"/>
              </a:solidFill>
              <a:round/>
              <a:headEnd/>
              <a:tailEnd/>
            </a:ln>
          </p:spPr>
          <p:txBody>
            <a:bodyPr/>
            <a:lstStyle/>
            <a:p>
              <a:endParaRPr lang="en-US"/>
            </a:p>
          </p:txBody>
        </p:sp>
        <p:sp>
          <p:nvSpPr>
            <p:cNvPr id="43214" name="Oval 979"/>
            <p:cNvSpPr>
              <a:spLocks noChangeArrowheads="1"/>
            </p:cNvSpPr>
            <p:nvPr/>
          </p:nvSpPr>
          <p:spPr bwMode="auto">
            <a:xfrm>
              <a:off x="1591" y="2401"/>
              <a:ext cx="45" cy="46"/>
            </a:xfrm>
            <a:prstGeom prst="ellipse">
              <a:avLst/>
            </a:prstGeom>
            <a:solidFill>
              <a:srgbClr val="FFFFFF"/>
            </a:solidFill>
            <a:ln w="0">
              <a:solidFill>
                <a:srgbClr val="000000"/>
              </a:solidFill>
              <a:round/>
              <a:headEnd/>
              <a:tailEnd/>
            </a:ln>
          </p:spPr>
          <p:txBody>
            <a:bodyPr/>
            <a:lstStyle/>
            <a:p>
              <a:endParaRPr lang="en-US"/>
            </a:p>
          </p:txBody>
        </p:sp>
        <p:sp>
          <p:nvSpPr>
            <p:cNvPr id="43215" name="Oval 980"/>
            <p:cNvSpPr>
              <a:spLocks noChangeArrowheads="1"/>
            </p:cNvSpPr>
            <p:nvPr/>
          </p:nvSpPr>
          <p:spPr bwMode="auto">
            <a:xfrm>
              <a:off x="1967" y="2236"/>
              <a:ext cx="47" cy="45"/>
            </a:xfrm>
            <a:prstGeom prst="ellipse">
              <a:avLst/>
            </a:prstGeom>
            <a:solidFill>
              <a:srgbClr val="FFFFFF"/>
            </a:solidFill>
            <a:ln w="0">
              <a:solidFill>
                <a:srgbClr val="000000"/>
              </a:solidFill>
              <a:round/>
              <a:headEnd/>
              <a:tailEnd/>
            </a:ln>
          </p:spPr>
          <p:txBody>
            <a:bodyPr/>
            <a:lstStyle/>
            <a:p>
              <a:endParaRPr lang="en-US"/>
            </a:p>
          </p:txBody>
        </p:sp>
        <p:sp>
          <p:nvSpPr>
            <p:cNvPr id="43216" name="Oval 981"/>
            <p:cNvSpPr>
              <a:spLocks noChangeArrowheads="1"/>
            </p:cNvSpPr>
            <p:nvPr/>
          </p:nvSpPr>
          <p:spPr bwMode="auto">
            <a:xfrm>
              <a:off x="2345" y="2173"/>
              <a:ext cx="45" cy="46"/>
            </a:xfrm>
            <a:prstGeom prst="ellipse">
              <a:avLst/>
            </a:prstGeom>
            <a:solidFill>
              <a:srgbClr val="FFFFFF"/>
            </a:solidFill>
            <a:ln w="0">
              <a:solidFill>
                <a:srgbClr val="000000"/>
              </a:solidFill>
              <a:round/>
              <a:headEnd/>
              <a:tailEnd/>
            </a:ln>
          </p:spPr>
          <p:txBody>
            <a:bodyPr/>
            <a:lstStyle/>
            <a:p>
              <a:endParaRPr lang="en-US"/>
            </a:p>
          </p:txBody>
        </p:sp>
        <p:sp>
          <p:nvSpPr>
            <p:cNvPr id="43217" name="Oval 982"/>
            <p:cNvSpPr>
              <a:spLocks noChangeArrowheads="1"/>
            </p:cNvSpPr>
            <p:nvPr/>
          </p:nvSpPr>
          <p:spPr bwMode="auto">
            <a:xfrm>
              <a:off x="2721" y="2133"/>
              <a:ext cx="45" cy="46"/>
            </a:xfrm>
            <a:prstGeom prst="ellipse">
              <a:avLst/>
            </a:prstGeom>
            <a:solidFill>
              <a:srgbClr val="FFFFFF"/>
            </a:solidFill>
            <a:ln w="0">
              <a:solidFill>
                <a:srgbClr val="000000"/>
              </a:solidFill>
              <a:round/>
              <a:headEnd/>
              <a:tailEnd/>
            </a:ln>
          </p:spPr>
          <p:txBody>
            <a:bodyPr/>
            <a:lstStyle/>
            <a:p>
              <a:endParaRPr lang="en-US"/>
            </a:p>
          </p:txBody>
        </p:sp>
        <p:sp>
          <p:nvSpPr>
            <p:cNvPr id="43218" name="Oval 983"/>
            <p:cNvSpPr>
              <a:spLocks noChangeArrowheads="1"/>
            </p:cNvSpPr>
            <p:nvPr/>
          </p:nvSpPr>
          <p:spPr bwMode="auto">
            <a:xfrm>
              <a:off x="941" y="2914"/>
              <a:ext cx="46" cy="45"/>
            </a:xfrm>
            <a:prstGeom prst="ellipse">
              <a:avLst/>
            </a:prstGeom>
            <a:noFill/>
            <a:ln w="1588" cap="rnd">
              <a:solidFill>
                <a:srgbClr val="000000"/>
              </a:solidFill>
              <a:round/>
              <a:headEnd/>
              <a:tailEnd/>
            </a:ln>
          </p:spPr>
          <p:txBody>
            <a:bodyPr/>
            <a:lstStyle/>
            <a:p>
              <a:endParaRPr lang="en-US"/>
            </a:p>
          </p:txBody>
        </p:sp>
        <p:sp>
          <p:nvSpPr>
            <p:cNvPr id="43219" name="Oval 984"/>
            <p:cNvSpPr>
              <a:spLocks noChangeArrowheads="1"/>
            </p:cNvSpPr>
            <p:nvPr/>
          </p:nvSpPr>
          <p:spPr bwMode="auto">
            <a:xfrm>
              <a:off x="1210" y="2612"/>
              <a:ext cx="45" cy="45"/>
            </a:xfrm>
            <a:prstGeom prst="ellipse">
              <a:avLst/>
            </a:prstGeom>
            <a:noFill/>
            <a:ln w="1588" cap="rnd">
              <a:solidFill>
                <a:srgbClr val="000000"/>
              </a:solidFill>
              <a:round/>
              <a:headEnd/>
              <a:tailEnd/>
            </a:ln>
          </p:spPr>
          <p:txBody>
            <a:bodyPr/>
            <a:lstStyle/>
            <a:p>
              <a:endParaRPr lang="en-US"/>
            </a:p>
          </p:txBody>
        </p:sp>
        <p:sp>
          <p:nvSpPr>
            <p:cNvPr id="43220" name="Oval 985"/>
            <p:cNvSpPr>
              <a:spLocks noChangeArrowheads="1"/>
            </p:cNvSpPr>
            <p:nvPr/>
          </p:nvSpPr>
          <p:spPr bwMode="auto">
            <a:xfrm>
              <a:off x="1591" y="2401"/>
              <a:ext cx="45" cy="46"/>
            </a:xfrm>
            <a:prstGeom prst="ellipse">
              <a:avLst/>
            </a:prstGeom>
            <a:noFill/>
            <a:ln w="1588" cap="rnd">
              <a:solidFill>
                <a:srgbClr val="000000"/>
              </a:solidFill>
              <a:round/>
              <a:headEnd/>
              <a:tailEnd/>
            </a:ln>
          </p:spPr>
          <p:txBody>
            <a:bodyPr/>
            <a:lstStyle/>
            <a:p>
              <a:endParaRPr lang="en-US"/>
            </a:p>
          </p:txBody>
        </p:sp>
        <p:sp>
          <p:nvSpPr>
            <p:cNvPr id="43221" name="Oval 986"/>
            <p:cNvSpPr>
              <a:spLocks noChangeArrowheads="1"/>
            </p:cNvSpPr>
            <p:nvPr/>
          </p:nvSpPr>
          <p:spPr bwMode="auto">
            <a:xfrm>
              <a:off x="1967" y="2236"/>
              <a:ext cx="47" cy="45"/>
            </a:xfrm>
            <a:prstGeom prst="ellipse">
              <a:avLst/>
            </a:prstGeom>
            <a:noFill/>
            <a:ln w="1588" cap="rnd">
              <a:solidFill>
                <a:srgbClr val="000000"/>
              </a:solidFill>
              <a:round/>
              <a:headEnd/>
              <a:tailEnd/>
            </a:ln>
          </p:spPr>
          <p:txBody>
            <a:bodyPr/>
            <a:lstStyle/>
            <a:p>
              <a:endParaRPr lang="en-US"/>
            </a:p>
          </p:txBody>
        </p:sp>
        <p:sp>
          <p:nvSpPr>
            <p:cNvPr id="43222" name="Oval 987"/>
            <p:cNvSpPr>
              <a:spLocks noChangeArrowheads="1"/>
            </p:cNvSpPr>
            <p:nvPr/>
          </p:nvSpPr>
          <p:spPr bwMode="auto">
            <a:xfrm>
              <a:off x="2345" y="2173"/>
              <a:ext cx="45" cy="46"/>
            </a:xfrm>
            <a:prstGeom prst="ellipse">
              <a:avLst/>
            </a:prstGeom>
            <a:noFill/>
            <a:ln w="1588" cap="rnd">
              <a:solidFill>
                <a:srgbClr val="000000"/>
              </a:solidFill>
              <a:round/>
              <a:headEnd/>
              <a:tailEnd/>
            </a:ln>
          </p:spPr>
          <p:txBody>
            <a:bodyPr/>
            <a:lstStyle/>
            <a:p>
              <a:endParaRPr lang="en-US"/>
            </a:p>
          </p:txBody>
        </p:sp>
        <p:sp>
          <p:nvSpPr>
            <p:cNvPr id="43223" name="Oval 988"/>
            <p:cNvSpPr>
              <a:spLocks noChangeArrowheads="1"/>
            </p:cNvSpPr>
            <p:nvPr/>
          </p:nvSpPr>
          <p:spPr bwMode="auto">
            <a:xfrm>
              <a:off x="2721" y="2133"/>
              <a:ext cx="45" cy="46"/>
            </a:xfrm>
            <a:prstGeom prst="ellipse">
              <a:avLst/>
            </a:prstGeom>
            <a:noFill/>
            <a:ln w="1588" cap="rnd">
              <a:solidFill>
                <a:srgbClr val="000000"/>
              </a:solidFill>
              <a:round/>
              <a:headEnd/>
              <a:tailEnd/>
            </a:ln>
          </p:spPr>
          <p:txBody>
            <a:bodyPr/>
            <a:lstStyle/>
            <a:p>
              <a:endParaRPr lang="en-US"/>
            </a:p>
          </p:txBody>
        </p:sp>
        <p:sp>
          <p:nvSpPr>
            <p:cNvPr id="43224" name="Oval 989"/>
            <p:cNvSpPr>
              <a:spLocks noChangeArrowheads="1"/>
            </p:cNvSpPr>
            <p:nvPr/>
          </p:nvSpPr>
          <p:spPr bwMode="auto">
            <a:xfrm>
              <a:off x="941" y="2925"/>
              <a:ext cx="46" cy="46"/>
            </a:xfrm>
            <a:prstGeom prst="ellipse">
              <a:avLst/>
            </a:prstGeom>
            <a:solidFill>
              <a:srgbClr val="FFFFFF"/>
            </a:solidFill>
            <a:ln w="0">
              <a:solidFill>
                <a:srgbClr val="000000"/>
              </a:solidFill>
              <a:round/>
              <a:headEnd/>
              <a:tailEnd/>
            </a:ln>
          </p:spPr>
          <p:txBody>
            <a:bodyPr/>
            <a:lstStyle/>
            <a:p>
              <a:endParaRPr lang="en-US"/>
            </a:p>
          </p:txBody>
        </p:sp>
        <p:sp>
          <p:nvSpPr>
            <p:cNvPr id="43225" name="Oval 990"/>
            <p:cNvSpPr>
              <a:spLocks noChangeArrowheads="1"/>
            </p:cNvSpPr>
            <p:nvPr/>
          </p:nvSpPr>
          <p:spPr bwMode="auto">
            <a:xfrm>
              <a:off x="1210" y="2681"/>
              <a:ext cx="45" cy="45"/>
            </a:xfrm>
            <a:prstGeom prst="ellipse">
              <a:avLst/>
            </a:prstGeom>
            <a:solidFill>
              <a:srgbClr val="FFFFFF"/>
            </a:solidFill>
            <a:ln w="0">
              <a:solidFill>
                <a:srgbClr val="000000"/>
              </a:solidFill>
              <a:round/>
              <a:headEnd/>
              <a:tailEnd/>
            </a:ln>
          </p:spPr>
          <p:txBody>
            <a:bodyPr/>
            <a:lstStyle/>
            <a:p>
              <a:endParaRPr lang="en-US"/>
            </a:p>
          </p:txBody>
        </p:sp>
        <p:sp>
          <p:nvSpPr>
            <p:cNvPr id="43226" name="Oval 991"/>
            <p:cNvSpPr>
              <a:spLocks noChangeArrowheads="1"/>
            </p:cNvSpPr>
            <p:nvPr/>
          </p:nvSpPr>
          <p:spPr bwMode="auto">
            <a:xfrm>
              <a:off x="1591" y="2396"/>
              <a:ext cx="45" cy="45"/>
            </a:xfrm>
            <a:prstGeom prst="ellipse">
              <a:avLst/>
            </a:prstGeom>
            <a:solidFill>
              <a:srgbClr val="FFFFFF"/>
            </a:solidFill>
            <a:ln w="0">
              <a:solidFill>
                <a:srgbClr val="000000"/>
              </a:solidFill>
              <a:round/>
              <a:headEnd/>
              <a:tailEnd/>
            </a:ln>
          </p:spPr>
          <p:txBody>
            <a:bodyPr/>
            <a:lstStyle/>
            <a:p>
              <a:endParaRPr lang="en-US"/>
            </a:p>
          </p:txBody>
        </p:sp>
        <p:sp>
          <p:nvSpPr>
            <p:cNvPr id="43227" name="Oval 992"/>
            <p:cNvSpPr>
              <a:spLocks noChangeArrowheads="1"/>
            </p:cNvSpPr>
            <p:nvPr/>
          </p:nvSpPr>
          <p:spPr bwMode="auto">
            <a:xfrm>
              <a:off x="1967" y="2173"/>
              <a:ext cx="47" cy="46"/>
            </a:xfrm>
            <a:prstGeom prst="ellipse">
              <a:avLst/>
            </a:prstGeom>
            <a:solidFill>
              <a:srgbClr val="FFFFFF"/>
            </a:solidFill>
            <a:ln w="0">
              <a:solidFill>
                <a:srgbClr val="000000"/>
              </a:solidFill>
              <a:round/>
              <a:headEnd/>
              <a:tailEnd/>
            </a:ln>
          </p:spPr>
          <p:txBody>
            <a:bodyPr/>
            <a:lstStyle/>
            <a:p>
              <a:endParaRPr lang="en-US"/>
            </a:p>
          </p:txBody>
        </p:sp>
        <p:sp>
          <p:nvSpPr>
            <p:cNvPr id="43228" name="Oval 993"/>
            <p:cNvSpPr>
              <a:spLocks noChangeArrowheads="1"/>
            </p:cNvSpPr>
            <p:nvPr/>
          </p:nvSpPr>
          <p:spPr bwMode="auto">
            <a:xfrm>
              <a:off x="2345" y="2155"/>
              <a:ext cx="45" cy="46"/>
            </a:xfrm>
            <a:prstGeom prst="ellipse">
              <a:avLst/>
            </a:prstGeom>
            <a:solidFill>
              <a:srgbClr val="FFFFFF"/>
            </a:solidFill>
            <a:ln w="0">
              <a:solidFill>
                <a:srgbClr val="000000"/>
              </a:solidFill>
              <a:round/>
              <a:headEnd/>
              <a:tailEnd/>
            </a:ln>
          </p:spPr>
          <p:txBody>
            <a:bodyPr/>
            <a:lstStyle/>
            <a:p>
              <a:endParaRPr lang="en-US"/>
            </a:p>
          </p:txBody>
        </p:sp>
        <p:sp>
          <p:nvSpPr>
            <p:cNvPr id="43229" name="Oval 994"/>
            <p:cNvSpPr>
              <a:spLocks noChangeArrowheads="1"/>
            </p:cNvSpPr>
            <p:nvPr/>
          </p:nvSpPr>
          <p:spPr bwMode="auto">
            <a:xfrm>
              <a:off x="2721" y="2110"/>
              <a:ext cx="45" cy="45"/>
            </a:xfrm>
            <a:prstGeom prst="ellipse">
              <a:avLst/>
            </a:prstGeom>
            <a:solidFill>
              <a:srgbClr val="FFFFFF"/>
            </a:solidFill>
            <a:ln w="0">
              <a:solidFill>
                <a:srgbClr val="000000"/>
              </a:solidFill>
              <a:round/>
              <a:headEnd/>
              <a:tailEnd/>
            </a:ln>
          </p:spPr>
          <p:txBody>
            <a:bodyPr/>
            <a:lstStyle/>
            <a:p>
              <a:endParaRPr lang="en-US"/>
            </a:p>
          </p:txBody>
        </p:sp>
        <p:sp>
          <p:nvSpPr>
            <p:cNvPr id="43230" name="Oval 995"/>
            <p:cNvSpPr>
              <a:spLocks noChangeArrowheads="1"/>
            </p:cNvSpPr>
            <p:nvPr/>
          </p:nvSpPr>
          <p:spPr bwMode="auto">
            <a:xfrm>
              <a:off x="941" y="2925"/>
              <a:ext cx="46" cy="46"/>
            </a:xfrm>
            <a:prstGeom prst="ellipse">
              <a:avLst/>
            </a:prstGeom>
            <a:noFill/>
            <a:ln w="1588" cap="rnd">
              <a:solidFill>
                <a:srgbClr val="000000"/>
              </a:solidFill>
              <a:round/>
              <a:headEnd/>
              <a:tailEnd/>
            </a:ln>
          </p:spPr>
          <p:txBody>
            <a:bodyPr/>
            <a:lstStyle/>
            <a:p>
              <a:endParaRPr lang="en-US"/>
            </a:p>
          </p:txBody>
        </p:sp>
        <p:sp>
          <p:nvSpPr>
            <p:cNvPr id="43231" name="Oval 996"/>
            <p:cNvSpPr>
              <a:spLocks noChangeArrowheads="1"/>
            </p:cNvSpPr>
            <p:nvPr/>
          </p:nvSpPr>
          <p:spPr bwMode="auto">
            <a:xfrm>
              <a:off x="1210" y="2681"/>
              <a:ext cx="45" cy="45"/>
            </a:xfrm>
            <a:prstGeom prst="ellipse">
              <a:avLst/>
            </a:prstGeom>
            <a:noFill/>
            <a:ln w="1588" cap="rnd">
              <a:solidFill>
                <a:srgbClr val="000000"/>
              </a:solidFill>
              <a:round/>
              <a:headEnd/>
              <a:tailEnd/>
            </a:ln>
          </p:spPr>
          <p:txBody>
            <a:bodyPr/>
            <a:lstStyle/>
            <a:p>
              <a:endParaRPr lang="en-US"/>
            </a:p>
          </p:txBody>
        </p:sp>
        <p:sp>
          <p:nvSpPr>
            <p:cNvPr id="43232" name="Oval 997"/>
            <p:cNvSpPr>
              <a:spLocks noChangeArrowheads="1"/>
            </p:cNvSpPr>
            <p:nvPr/>
          </p:nvSpPr>
          <p:spPr bwMode="auto">
            <a:xfrm>
              <a:off x="1591" y="2396"/>
              <a:ext cx="45" cy="45"/>
            </a:xfrm>
            <a:prstGeom prst="ellipse">
              <a:avLst/>
            </a:prstGeom>
            <a:noFill/>
            <a:ln w="1588" cap="rnd">
              <a:solidFill>
                <a:srgbClr val="000000"/>
              </a:solidFill>
              <a:round/>
              <a:headEnd/>
              <a:tailEnd/>
            </a:ln>
          </p:spPr>
          <p:txBody>
            <a:bodyPr/>
            <a:lstStyle/>
            <a:p>
              <a:endParaRPr lang="en-US"/>
            </a:p>
          </p:txBody>
        </p:sp>
        <p:sp>
          <p:nvSpPr>
            <p:cNvPr id="43233" name="Oval 998"/>
            <p:cNvSpPr>
              <a:spLocks noChangeArrowheads="1"/>
            </p:cNvSpPr>
            <p:nvPr/>
          </p:nvSpPr>
          <p:spPr bwMode="auto">
            <a:xfrm>
              <a:off x="1967" y="2173"/>
              <a:ext cx="47" cy="46"/>
            </a:xfrm>
            <a:prstGeom prst="ellipse">
              <a:avLst/>
            </a:prstGeom>
            <a:noFill/>
            <a:ln w="1588" cap="rnd">
              <a:solidFill>
                <a:srgbClr val="000000"/>
              </a:solidFill>
              <a:round/>
              <a:headEnd/>
              <a:tailEnd/>
            </a:ln>
          </p:spPr>
          <p:txBody>
            <a:bodyPr/>
            <a:lstStyle/>
            <a:p>
              <a:endParaRPr lang="en-US"/>
            </a:p>
          </p:txBody>
        </p:sp>
        <p:sp>
          <p:nvSpPr>
            <p:cNvPr id="43234" name="Oval 999"/>
            <p:cNvSpPr>
              <a:spLocks noChangeArrowheads="1"/>
            </p:cNvSpPr>
            <p:nvPr/>
          </p:nvSpPr>
          <p:spPr bwMode="auto">
            <a:xfrm>
              <a:off x="2345" y="2155"/>
              <a:ext cx="45" cy="46"/>
            </a:xfrm>
            <a:prstGeom prst="ellipse">
              <a:avLst/>
            </a:prstGeom>
            <a:noFill/>
            <a:ln w="1588" cap="rnd">
              <a:solidFill>
                <a:srgbClr val="000000"/>
              </a:solidFill>
              <a:round/>
              <a:headEnd/>
              <a:tailEnd/>
            </a:ln>
          </p:spPr>
          <p:txBody>
            <a:bodyPr/>
            <a:lstStyle/>
            <a:p>
              <a:endParaRPr lang="en-US"/>
            </a:p>
          </p:txBody>
        </p:sp>
        <p:sp>
          <p:nvSpPr>
            <p:cNvPr id="43235" name="Oval 1000"/>
            <p:cNvSpPr>
              <a:spLocks noChangeArrowheads="1"/>
            </p:cNvSpPr>
            <p:nvPr/>
          </p:nvSpPr>
          <p:spPr bwMode="auto">
            <a:xfrm>
              <a:off x="2721" y="2110"/>
              <a:ext cx="45" cy="45"/>
            </a:xfrm>
            <a:prstGeom prst="ellipse">
              <a:avLst/>
            </a:prstGeom>
            <a:noFill/>
            <a:ln w="1588" cap="rnd">
              <a:solidFill>
                <a:srgbClr val="000000"/>
              </a:solidFill>
              <a:round/>
              <a:headEnd/>
              <a:tailEnd/>
            </a:ln>
          </p:spPr>
          <p:txBody>
            <a:bodyPr/>
            <a:lstStyle/>
            <a:p>
              <a:endParaRPr lang="en-US"/>
            </a:p>
          </p:txBody>
        </p:sp>
        <p:sp>
          <p:nvSpPr>
            <p:cNvPr id="43236" name="Oval 1001"/>
            <p:cNvSpPr>
              <a:spLocks noChangeArrowheads="1"/>
            </p:cNvSpPr>
            <p:nvPr/>
          </p:nvSpPr>
          <p:spPr bwMode="auto">
            <a:xfrm>
              <a:off x="941" y="2909"/>
              <a:ext cx="46" cy="45"/>
            </a:xfrm>
            <a:prstGeom prst="ellipse">
              <a:avLst/>
            </a:prstGeom>
            <a:solidFill>
              <a:srgbClr val="FFFFFF"/>
            </a:solidFill>
            <a:ln w="0">
              <a:solidFill>
                <a:srgbClr val="000000"/>
              </a:solidFill>
              <a:round/>
              <a:headEnd/>
              <a:tailEnd/>
            </a:ln>
          </p:spPr>
          <p:txBody>
            <a:bodyPr/>
            <a:lstStyle/>
            <a:p>
              <a:endParaRPr lang="en-US"/>
            </a:p>
          </p:txBody>
        </p:sp>
        <p:sp>
          <p:nvSpPr>
            <p:cNvPr id="43237" name="Oval 1002"/>
            <p:cNvSpPr>
              <a:spLocks noChangeArrowheads="1"/>
            </p:cNvSpPr>
            <p:nvPr/>
          </p:nvSpPr>
          <p:spPr bwMode="auto">
            <a:xfrm>
              <a:off x="1210" y="2674"/>
              <a:ext cx="45" cy="46"/>
            </a:xfrm>
            <a:prstGeom prst="ellipse">
              <a:avLst/>
            </a:prstGeom>
            <a:solidFill>
              <a:srgbClr val="FFFFFF"/>
            </a:solidFill>
            <a:ln w="0">
              <a:solidFill>
                <a:srgbClr val="000000"/>
              </a:solidFill>
              <a:round/>
              <a:headEnd/>
              <a:tailEnd/>
            </a:ln>
          </p:spPr>
          <p:txBody>
            <a:bodyPr/>
            <a:lstStyle/>
            <a:p>
              <a:endParaRPr lang="en-US"/>
            </a:p>
          </p:txBody>
        </p:sp>
        <p:sp>
          <p:nvSpPr>
            <p:cNvPr id="43238" name="Oval 1003"/>
            <p:cNvSpPr>
              <a:spLocks noChangeArrowheads="1"/>
            </p:cNvSpPr>
            <p:nvPr/>
          </p:nvSpPr>
          <p:spPr bwMode="auto">
            <a:xfrm>
              <a:off x="1591" y="2441"/>
              <a:ext cx="45" cy="46"/>
            </a:xfrm>
            <a:prstGeom prst="ellipse">
              <a:avLst/>
            </a:prstGeom>
            <a:solidFill>
              <a:srgbClr val="FFFFFF"/>
            </a:solidFill>
            <a:ln w="0">
              <a:solidFill>
                <a:srgbClr val="000000"/>
              </a:solidFill>
              <a:round/>
              <a:headEnd/>
              <a:tailEnd/>
            </a:ln>
          </p:spPr>
          <p:txBody>
            <a:bodyPr/>
            <a:lstStyle/>
            <a:p>
              <a:endParaRPr lang="en-US"/>
            </a:p>
          </p:txBody>
        </p:sp>
        <p:sp>
          <p:nvSpPr>
            <p:cNvPr id="43239" name="Oval 1004"/>
            <p:cNvSpPr>
              <a:spLocks noChangeArrowheads="1"/>
            </p:cNvSpPr>
            <p:nvPr/>
          </p:nvSpPr>
          <p:spPr bwMode="auto">
            <a:xfrm>
              <a:off x="1967" y="2265"/>
              <a:ext cx="47" cy="45"/>
            </a:xfrm>
            <a:prstGeom prst="ellipse">
              <a:avLst/>
            </a:prstGeom>
            <a:solidFill>
              <a:srgbClr val="FFFFFF"/>
            </a:solidFill>
            <a:ln w="0">
              <a:solidFill>
                <a:srgbClr val="000000"/>
              </a:solidFill>
              <a:round/>
              <a:headEnd/>
              <a:tailEnd/>
            </a:ln>
          </p:spPr>
          <p:txBody>
            <a:bodyPr/>
            <a:lstStyle/>
            <a:p>
              <a:endParaRPr lang="en-US"/>
            </a:p>
          </p:txBody>
        </p:sp>
        <p:sp>
          <p:nvSpPr>
            <p:cNvPr id="43240" name="Oval 1005"/>
            <p:cNvSpPr>
              <a:spLocks noChangeArrowheads="1"/>
            </p:cNvSpPr>
            <p:nvPr/>
          </p:nvSpPr>
          <p:spPr bwMode="auto">
            <a:xfrm>
              <a:off x="2345" y="2207"/>
              <a:ext cx="45" cy="46"/>
            </a:xfrm>
            <a:prstGeom prst="ellipse">
              <a:avLst/>
            </a:prstGeom>
            <a:solidFill>
              <a:srgbClr val="FFFFFF"/>
            </a:solidFill>
            <a:ln w="0">
              <a:solidFill>
                <a:srgbClr val="000000"/>
              </a:solidFill>
              <a:round/>
              <a:headEnd/>
              <a:tailEnd/>
            </a:ln>
          </p:spPr>
          <p:txBody>
            <a:bodyPr/>
            <a:lstStyle/>
            <a:p>
              <a:endParaRPr lang="en-US"/>
            </a:p>
          </p:txBody>
        </p:sp>
        <p:sp>
          <p:nvSpPr>
            <p:cNvPr id="43241" name="Oval 1006"/>
            <p:cNvSpPr>
              <a:spLocks noChangeArrowheads="1"/>
            </p:cNvSpPr>
            <p:nvPr/>
          </p:nvSpPr>
          <p:spPr bwMode="auto">
            <a:xfrm>
              <a:off x="2721" y="2162"/>
              <a:ext cx="45" cy="45"/>
            </a:xfrm>
            <a:prstGeom prst="ellipse">
              <a:avLst/>
            </a:prstGeom>
            <a:solidFill>
              <a:srgbClr val="FFFFFF"/>
            </a:solidFill>
            <a:ln w="0">
              <a:solidFill>
                <a:srgbClr val="000000"/>
              </a:solidFill>
              <a:round/>
              <a:headEnd/>
              <a:tailEnd/>
            </a:ln>
          </p:spPr>
          <p:txBody>
            <a:bodyPr/>
            <a:lstStyle/>
            <a:p>
              <a:endParaRPr lang="en-US"/>
            </a:p>
          </p:txBody>
        </p:sp>
        <p:sp>
          <p:nvSpPr>
            <p:cNvPr id="43242" name="Oval 1007"/>
            <p:cNvSpPr>
              <a:spLocks noChangeArrowheads="1"/>
            </p:cNvSpPr>
            <p:nvPr/>
          </p:nvSpPr>
          <p:spPr bwMode="auto">
            <a:xfrm>
              <a:off x="941" y="2909"/>
              <a:ext cx="46" cy="45"/>
            </a:xfrm>
            <a:prstGeom prst="ellipse">
              <a:avLst/>
            </a:prstGeom>
            <a:noFill/>
            <a:ln w="1588" cap="rnd">
              <a:solidFill>
                <a:srgbClr val="000000"/>
              </a:solidFill>
              <a:round/>
              <a:headEnd/>
              <a:tailEnd/>
            </a:ln>
          </p:spPr>
          <p:txBody>
            <a:bodyPr/>
            <a:lstStyle/>
            <a:p>
              <a:endParaRPr lang="en-US"/>
            </a:p>
          </p:txBody>
        </p:sp>
        <p:sp>
          <p:nvSpPr>
            <p:cNvPr id="43243" name="Oval 1008"/>
            <p:cNvSpPr>
              <a:spLocks noChangeArrowheads="1"/>
            </p:cNvSpPr>
            <p:nvPr/>
          </p:nvSpPr>
          <p:spPr bwMode="auto">
            <a:xfrm>
              <a:off x="1210" y="2674"/>
              <a:ext cx="45" cy="46"/>
            </a:xfrm>
            <a:prstGeom prst="ellipse">
              <a:avLst/>
            </a:prstGeom>
            <a:noFill/>
            <a:ln w="1588" cap="rnd">
              <a:solidFill>
                <a:srgbClr val="000000"/>
              </a:solidFill>
              <a:round/>
              <a:headEnd/>
              <a:tailEnd/>
            </a:ln>
          </p:spPr>
          <p:txBody>
            <a:bodyPr/>
            <a:lstStyle/>
            <a:p>
              <a:endParaRPr lang="en-US"/>
            </a:p>
          </p:txBody>
        </p:sp>
        <p:sp>
          <p:nvSpPr>
            <p:cNvPr id="43244" name="Oval 1009"/>
            <p:cNvSpPr>
              <a:spLocks noChangeArrowheads="1"/>
            </p:cNvSpPr>
            <p:nvPr/>
          </p:nvSpPr>
          <p:spPr bwMode="auto">
            <a:xfrm>
              <a:off x="1591" y="2441"/>
              <a:ext cx="45" cy="46"/>
            </a:xfrm>
            <a:prstGeom prst="ellipse">
              <a:avLst/>
            </a:prstGeom>
            <a:noFill/>
            <a:ln w="1588" cap="rnd">
              <a:solidFill>
                <a:srgbClr val="000000"/>
              </a:solidFill>
              <a:round/>
              <a:headEnd/>
              <a:tailEnd/>
            </a:ln>
          </p:spPr>
          <p:txBody>
            <a:bodyPr/>
            <a:lstStyle/>
            <a:p>
              <a:endParaRPr lang="en-US"/>
            </a:p>
          </p:txBody>
        </p:sp>
        <p:sp>
          <p:nvSpPr>
            <p:cNvPr id="43245" name="Oval 1010"/>
            <p:cNvSpPr>
              <a:spLocks noChangeArrowheads="1"/>
            </p:cNvSpPr>
            <p:nvPr/>
          </p:nvSpPr>
          <p:spPr bwMode="auto">
            <a:xfrm>
              <a:off x="1967" y="2265"/>
              <a:ext cx="47" cy="45"/>
            </a:xfrm>
            <a:prstGeom prst="ellipse">
              <a:avLst/>
            </a:prstGeom>
            <a:noFill/>
            <a:ln w="1588" cap="rnd">
              <a:solidFill>
                <a:srgbClr val="000000"/>
              </a:solidFill>
              <a:round/>
              <a:headEnd/>
              <a:tailEnd/>
            </a:ln>
          </p:spPr>
          <p:txBody>
            <a:bodyPr/>
            <a:lstStyle/>
            <a:p>
              <a:endParaRPr lang="en-US"/>
            </a:p>
          </p:txBody>
        </p:sp>
        <p:sp>
          <p:nvSpPr>
            <p:cNvPr id="43246" name="Oval 1011"/>
            <p:cNvSpPr>
              <a:spLocks noChangeArrowheads="1"/>
            </p:cNvSpPr>
            <p:nvPr/>
          </p:nvSpPr>
          <p:spPr bwMode="auto">
            <a:xfrm>
              <a:off x="2345" y="2207"/>
              <a:ext cx="45" cy="46"/>
            </a:xfrm>
            <a:prstGeom prst="ellipse">
              <a:avLst/>
            </a:prstGeom>
            <a:noFill/>
            <a:ln w="1588" cap="rnd">
              <a:solidFill>
                <a:srgbClr val="000000"/>
              </a:solidFill>
              <a:round/>
              <a:headEnd/>
              <a:tailEnd/>
            </a:ln>
          </p:spPr>
          <p:txBody>
            <a:bodyPr/>
            <a:lstStyle/>
            <a:p>
              <a:endParaRPr lang="en-US"/>
            </a:p>
          </p:txBody>
        </p:sp>
        <p:sp>
          <p:nvSpPr>
            <p:cNvPr id="43247" name="Oval 1012"/>
            <p:cNvSpPr>
              <a:spLocks noChangeArrowheads="1"/>
            </p:cNvSpPr>
            <p:nvPr/>
          </p:nvSpPr>
          <p:spPr bwMode="auto">
            <a:xfrm>
              <a:off x="2721" y="2162"/>
              <a:ext cx="45" cy="45"/>
            </a:xfrm>
            <a:prstGeom prst="ellipse">
              <a:avLst/>
            </a:prstGeom>
            <a:noFill/>
            <a:ln w="1588" cap="rnd">
              <a:solidFill>
                <a:srgbClr val="000000"/>
              </a:solidFill>
              <a:round/>
              <a:headEnd/>
              <a:tailEnd/>
            </a:ln>
          </p:spPr>
          <p:txBody>
            <a:bodyPr/>
            <a:lstStyle/>
            <a:p>
              <a:endParaRPr lang="en-US"/>
            </a:p>
          </p:txBody>
        </p:sp>
        <p:sp>
          <p:nvSpPr>
            <p:cNvPr id="43248" name="Oval 1013"/>
            <p:cNvSpPr>
              <a:spLocks noChangeArrowheads="1"/>
            </p:cNvSpPr>
            <p:nvPr/>
          </p:nvSpPr>
          <p:spPr bwMode="auto">
            <a:xfrm>
              <a:off x="941" y="2925"/>
              <a:ext cx="46" cy="46"/>
            </a:xfrm>
            <a:prstGeom prst="ellipse">
              <a:avLst/>
            </a:prstGeom>
            <a:solidFill>
              <a:srgbClr val="FFFFFF"/>
            </a:solidFill>
            <a:ln w="0">
              <a:solidFill>
                <a:srgbClr val="000000"/>
              </a:solidFill>
              <a:round/>
              <a:headEnd/>
              <a:tailEnd/>
            </a:ln>
          </p:spPr>
          <p:txBody>
            <a:bodyPr/>
            <a:lstStyle/>
            <a:p>
              <a:endParaRPr lang="en-US"/>
            </a:p>
          </p:txBody>
        </p:sp>
        <p:sp>
          <p:nvSpPr>
            <p:cNvPr id="43249" name="Oval 1014"/>
            <p:cNvSpPr>
              <a:spLocks noChangeArrowheads="1"/>
            </p:cNvSpPr>
            <p:nvPr/>
          </p:nvSpPr>
          <p:spPr bwMode="auto">
            <a:xfrm>
              <a:off x="1210" y="2657"/>
              <a:ext cx="45" cy="46"/>
            </a:xfrm>
            <a:prstGeom prst="ellipse">
              <a:avLst/>
            </a:prstGeom>
            <a:solidFill>
              <a:srgbClr val="FFFFFF"/>
            </a:solidFill>
            <a:ln w="0">
              <a:solidFill>
                <a:srgbClr val="000000"/>
              </a:solidFill>
              <a:round/>
              <a:headEnd/>
              <a:tailEnd/>
            </a:ln>
          </p:spPr>
          <p:txBody>
            <a:bodyPr/>
            <a:lstStyle/>
            <a:p>
              <a:endParaRPr lang="en-US"/>
            </a:p>
          </p:txBody>
        </p:sp>
        <p:sp>
          <p:nvSpPr>
            <p:cNvPr id="43250" name="Oval 1015"/>
            <p:cNvSpPr>
              <a:spLocks noChangeArrowheads="1"/>
            </p:cNvSpPr>
            <p:nvPr/>
          </p:nvSpPr>
          <p:spPr bwMode="auto">
            <a:xfrm>
              <a:off x="1591" y="2413"/>
              <a:ext cx="45" cy="45"/>
            </a:xfrm>
            <a:prstGeom prst="ellipse">
              <a:avLst/>
            </a:prstGeom>
            <a:solidFill>
              <a:srgbClr val="FFFFFF"/>
            </a:solidFill>
            <a:ln w="0">
              <a:solidFill>
                <a:srgbClr val="000000"/>
              </a:solidFill>
              <a:round/>
              <a:headEnd/>
              <a:tailEnd/>
            </a:ln>
          </p:spPr>
          <p:txBody>
            <a:bodyPr/>
            <a:lstStyle/>
            <a:p>
              <a:endParaRPr lang="en-US"/>
            </a:p>
          </p:txBody>
        </p:sp>
        <p:sp>
          <p:nvSpPr>
            <p:cNvPr id="43251" name="Oval 1016"/>
            <p:cNvSpPr>
              <a:spLocks noChangeArrowheads="1"/>
            </p:cNvSpPr>
            <p:nvPr/>
          </p:nvSpPr>
          <p:spPr bwMode="auto">
            <a:xfrm>
              <a:off x="1967" y="2304"/>
              <a:ext cx="47" cy="45"/>
            </a:xfrm>
            <a:prstGeom prst="ellipse">
              <a:avLst/>
            </a:prstGeom>
            <a:solidFill>
              <a:srgbClr val="FFFFFF"/>
            </a:solidFill>
            <a:ln w="0">
              <a:solidFill>
                <a:srgbClr val="000000"/>
              </a:solidFill>
              <a:round/>
              <a:headEnd/>
              <a:tailEnd/>
            </a:ln>
          </p:spPr>
          <p:txBody>
            <a:bodyPr/>
            <a:lstStyle/>
            <a:p>
              <a:endParaRPr lang="en-US"/>
            </a:p>
          </p:txBody>
        </p:sp>
        <p:sp>
          <p:nvSpPr>
            <p:cNvPr id="43252" name="Oval 1017"/>
            <p:cNvSpPr>
              <a:spLocks noChangeArrowheads="1"/>
            </p:cNvSpPr>
            <p:nvPr/>
          </p:nvSpPr>
          <p:spPr bwMode="auto">
            <a:xfrm>
              <a:off x="2345" y="2184"/>
              <a:ext cx="45" cy="45"/>
            </a:xfrm>
            <a:prstGeom prst="ellipse">
              <a:avLst/>
            </a:prstGeom>
            <a:solidFill>
              <a:srgbClr val="FFFFFF"/>
            </a:solidFill>
            <a:ln w="0">
              <a:solidFill>
                <a:srgbClr val="000000"/>
              </a:solidFill>
              <a:round/>
              <a:headEnd/>
              <a:tailEnd/>
            </a:ln>
          </p:spPr>
          <p:txBody>
            <a:bodyPr/>
            <a:lstStyle/>
            <a:p>
              <a:endParaRPr lang="en-US"/>
            </a:p>
          </p:txBody>
        </p:sp>
        <p:sp>
          <p:nvSpPr>
            <p:cNvPr id="43253" name="Oval 1018"/>
            <p:cNvSpPr>
              <a:spLocks noChangeArrowheads="1"/>
            </p:cNvSpPr>
            <p:nvPr/>
          </p:nvSpPr>
          <p:spPr bwMode="auto">
            <a:xfrm>
              <a:off x="2721" y="2138"/>
              <a:ext cx="45" cy="46"/>
            </a:xfrm>
            <a:prstGeom prst="ellipse">
              <a:avLst/>
            </a:prstGeom>
            <a:solidFill>
              <a:srgbClr val="FFFFFF"/>
            </a:solidFill>
            <a:ln w="0">
              <a:solidFill>
                <a:srgbClr val="000000"/>
              </a:solidFill>
              <a:round/>
              <a:headEnd/>
              <a:tailEnd/>
            </a:ln>
          </p:spPr>
          <p:txBody>
            <a:bodyPr/>
            <a:lstStyle/>
            <a:p>
              <a:endParaRPr lang="en-US"/>
            </a:p>
          </p:txBody>
        </p:sp>
        <p:sp>
          <p:nvSpPr>
            <p:cNvPr id="43254" name="Oval 1019"/>
            <p:cNvSpPr>
              <a:spLocks noChangeArrowheads="1"/>
            </p:cNvSpPr>
            <p:nvPr/>
          </p:nvSpPr>
          <p:spPr bwMode="auto">
            <a:xfrm>
              <a:off x="941" y="2925"/>
              <a:ext cx="46" cy="46"/>
            </a:xfrm>
            <a:prstGeom prst="ellipse">
              <a:avLst/>
            </a:prstGeom>
            <a:noFill/>
            <a:ln w="1588" cap="rnd">
              <a:solidFill>
                <a:srgbClr val="000000"/>
              </a:solidFill>
              <a:round/>
              <a:headEnd/>
              <a:tailEnd/>
            </a:ln>
          </p:spPr>
          <p:txBody>
            <a:bodyPr/>
            <a:lstStyle/>
            <a:p>
              <a:endParaRPr lang="en-US"/>
            </a:p>
          </p:txBody>
        </p:sp>
        <p:sp>
          <p:nvSpPr>
            <p:cNvPr id="43255" name="Oval 1020"/>
            <p:cNvSpPr>
              <a:spLocks noChangeArrowheads="1"/>
            </p:cNvSpPr>
            <p:nvPr/>
          </p:nvSpPr>
          <p:spPr bwMode="auto">
            <a:xfrm>
              <a:off x="1210" y="2657"/>
              <a:ext cx="45" cy="46"/>
            </a:xfrm>
            <a:prstGeom prst="ellipse">
              <a:avLst/>
            </a:prstGeom>
            <a:noFill/>
            <a:ln w="1588" cap="rnd">
              <a:solidFill>
                <a:srgbClr val="000000"/>
              </a:solidFill>
              <a:round/>
              <a:headEnd/>
              <a:tailEnd/>
            </a:ln>
          </p:spPr>
          <p:txBody>
            <a:bodyPr/>
            <a:lstStyle/>
            <a:p>
              <a:endParaRPr lang="en-US"/>
            </a:p>
          </p:txBody>
        </p:sp>
        <p:sp>
          <p:nvSpPr>
            <p:cNvPr id="43256" name="Oval 1021"/>
            <p:cNvSpPr>
              <a:spLocks noChangeArrowheads="1"/>
            </p:cNvSpPr>
            <p:nvPr/>
          </p:nvSpPr>
          <p:spPr bwMode="auto">
            <a:xfrm>
              <a:off x="1591" y="2413"/>
              <a:ext cx="45" cy="45"/>
            </a:xfrm>
            <a:prstGeom prst="ellipse">
              <a:avLst/>
            </a:prstGeom>
            <a:noFill/>
            <a:ln w="1588" cap="rnd">
              <a:solidFill>
                <a:srgbClr val="000000"/>
              </a:solidFill>
              <a:round/>
              <a:headEnd/>
              <a:tailEnd/>
            </a:ln>
          </p:spPr>
          <p:txBody>
            <a:bodyPr/>
            <a:lstStyle/>
            <a:p>
              <a:endParaRPr lang="en-US"/>
            </a:p>
          </p:txBody>
        </p:sp>
        <p:sp>
          <p:nvSpPr>
            <p:cNvPr id="43257" name="Oval 1022"/>
            <p:cNvSpPr>
              <a:spLocks noChangeArrowheads="1"/>
            </p:cNvSpPr>
            <p:nvPr/>
          </p:nvSpPr>
          <p:spPr bwMode="auto">
            <a:xfrm>
              <a:off x="1967" y="2304"/>
              <a:ext cx="47" cy="45"/>
            </a:xfrm>
            <a:prstGeom prst="ellipse">
              <a:avLst/>
            </a:prstGeom>
            <a:noFill/>
            <a:ln w="1588" cap="rnd">
              <a:solidFill>
                <a:srgbClr val="000000"/>
              </a:solidFill>
              <a:round/>
              <a:headEnd/>
              <a:tailEnd/>
            </a:ln>
          </p:spPr>
          <p:txBody>
            <a:bodyPr/>
            <a:lstStyle/>
            <a:p>
              <a:endParaRPr lang="en-US"/>
            </a:p>
          </p:txBody>
        </p:sp>
        <p:sp>
          <p:nvSpPr>
            <p:cNvPr id="43258" name="Oval 1023"/>
            <p:cNvSpPr>
              <a:spLocks noChangeArrowheads="1"/>
            </p:cNvSpPr>
            <p:nvPr/>
          </p:nvSpPr>
          <p:spPr bwMode="auto">
            <a:xfrm>
              <a:off x="2345" y="2184"/>
              <a:ext cx="45" cy="45"/>
            </a:xfrm>
            <a:prstGeom prst="ellipse">
              <a:avLst/>
            </a:prstGeom>
            <a:noFill/>
            <a:ln w="1588" cap="rnd">
              <a:solidFill>
                <a:srgbClr val="000000"/>
              </a:solidFill>
              <a:round/>
              <a:headEnd/>
              <a:tailEnd/>
            </a:ln>
          </p:spPr>
          <p:txBody>
            <a:bodyPr/>
            <a:lstStyle/>
            <a:p>
              <a:endParaRPr lang="en-US"/>
            </a:p>
          </p:txBody>
        </p:sp>
        <p:sp>
          <p:nvSpPr>
            <p:cNvPr id="43259" name="Oval 1024"/>
            <p:cNvSpPr>
              <a:spLocks noChangeArrowheads="1"/>
            </p:cNvSpPr>
            <p:nvPr/>
          </p:nvSpPr>
          <p:spPr bwMode="auto">
            <a:xfrm>
              <a:off x="2721" y="2138"/>
              <a:ext cx="45" cy="46"/>
            </a:xfrm>
            <a:prstGeom prst="ellipse">
              <a:avLst/>
            </a:prstGeom>
            <a:noFill/>
            <a:ln w="1588" cap="rnd">
              <a:solidFill>
                <a:srgbClr val="000000"/>
              </a:solidFill>
              <a:round/>
              <a:headEnd/>
              <a:tailEnd/>
            </a:ln>
          </p:spPr>
          <p:txBody>
            <a:bodyPr/>
            <a:lstStyle/>
            <a:p>
              <a:endParaRPr lang="en-US"/>
            </a:p>
          </p:txBody>
        </p:sp>
        <p:sp>
          <p:nvSpPr>
            <p:cNvPr id="43260" name="Oval 1025"/>
            <p:cNvSpPr>
              <a:spLocks noChangeArrowheads="1"/>
            </p:cNvSpPr>
            <p:nvPr/>
          </p:nvSpPr>
          <p:spPr bwMode="auto">
            <a:xfrm>
              <a:off x="941" y="2903"/>
              <a:ext cx="46" cy="46"/>
            </a:xfrm>
            <a:prstGeom prst="ellipse">
              <a:avLst/>
            </a:prstGeom>
            <a:solidFill>
              <a:srgbClr val="FFFFFF"/>
            </a:solidFill>
            <a:ln w="0">
              <a:solidFill>
                <a:srgbClr val="000000"/>
              </a:solidFill>
              <a:round/>
              <a:headEnd/>
              <a:tailEnd/>
            </a:ln>
          </p:spPr>
          <p:txBody>
            <a:bodyPr/>
            <a:lstStyle/>
            <a:p>
              <a:endParaRPr lang="en-US"/>
            </a:p>
          </p:txBody>
        </p:sp>
        <p:sp>
          <p:nvSpPr>
            <p:cNvPr id="43261" name="Oval 1026"/>
            <p:cNvSpPr>
              <a:spLocks noChangeArrowheads="1"/>
            </p:cNvSpPr>
            <p:nvPr/>
          </p:nvSpPr>
          <p:spPr bwMode="auto">
            <a:xfrm>
              <a:off x="1210" y="2674"/>
              <a:ext cx="45" cy="46"/>
            </a:xfrm>
            <a:prstGeom prst="ellipse">
              <a:avLst/>
            </a:prstGeom>
            <a:solidFill>
              <a:srgbClr val="FFFFFF"/>
            </a:solidFill>
            <a:ln w="0">
              <a:solidFill>
                <a:srgbClr val="000000"/>
              </a:solidFill>
              <a:round/>
              <a:headEnd/>
              <a:tailEnd/>
            </a:ln>
          </p:spPr>
          <p:txBody>
            <a:bodyPr/>
            <a:lstStyle/>
            <a:p>
              <a:endParaRPr lang="en-US"/>
            </a:p>
          </p:txBody>
        </p:sp>
        <p:sp>
          <p:nvSpPr>
            <p:cNvPr id="43262" name="Oval 1027"/>
            <p:cNvSpPr>
              <a:spLocks noChangeArrowheads="1"/>
            </p:cNvSpPr>
            <p:nvPr/>
          </p:nvSpPr>
          <p:spPr bwMode="auto">
            <a:xfrm>
              <a:off x="1591" y="2423"/>
              <a:ext cx="45" cy="46"/>
            </a:xfrm>
            <a:prstGeom prst="ellipse">
              <a:avLst/>
            </a:prstGeom>
            <a:solidFill>
              <a:srgbClr val="FFFFFF"/>
            </a:solidFill>
            <a:ln w="0">
              <a:solidFill>
                <a:srgbClr val="000000"/>
              </a:solidFill>
              <a:round/>
              <a:headEnd/>
              <a:tailEnd/>
            </a:ln>
          </p:spPr>
          <p:txBody>
            <a:bodyPr/>
            <a:lstStyle/>
            <a:p>
              <a:endParaRPr lang="en-US"/>
            </a:p>
          </p:txBody>
        </p:sp>
        <p:sp>
          <p:nvSpPr>
            <p:cNvPr id="43263" name="Oval 1028"/>
            <p:cNvSpPr>
              <a:spLocks noChangeArrowheads="1"/>
            </p:cNvSpPr>
            <p:nvPr/>
          </p:nvSpPr>
          <p:spPr bwMode="auto">
            <a:xfrm>
              <a:off x="1967" y="2265"/>
              <a:ext cx="47" cy="45"/>
            </a:xfrm>
            <a:prstGeom prst="ellipse">
              <a:avLst/>
            </a:prstGeom>
            <a:solidFill>
              <a:srgbClr val="FFFFFF"/>
            </a:solidFill>
            <a:ln w="0">
              <a:solidFill>
                <a:srgbClr val="000000"/>
              </a:solidFill>
              <a:round/>
              <a:headEnd/>
              <a:tailEnd/>
            </a:ln>
          </p:spPr>
          <p:txBody>
            <a:bodyPr/>
            <a:lstStyle/>
            <a:p>
              <a:endParaRPr lang="en-US"/>
            </a:p>
          </p:txBody>
        </p:sp>
        <p:sp>
          <p:nvSpPr>
            <p:cNvPr id="43264" name="Oval 1029"/>
            <p:cNvSpPr>
              <a:spLocks noChangeArrowheads="1"/>
            </p:cNvSpPr>
            <p:nvPr/>
          </p:nvSpPr>
          <p:spPr bwMode="auto">
            <a:xfrm>
              <a:off x="2345" y="2190"/>
              <a:ext cx="45" cy="46"/>
            </a:xfrm>
            <a:prstGeom prst="ellipse">
              <a:avLst/>
            </a:prstGeom>
            <a:solidFill>
              <a:srgbClr val="FFFFFF"/>
            </a:solidFill>
            <a:ln w="0">
              <a:solidFill>
                <a:srgbClr val="000000"/>
              </a:solidFill>
              <a:round/>
              <a:headEnd/>
              <a:tailEnd/>
            </a:ln>
          </p:spPr>
          <p:txBody>
            <a:bodyPr/>
            <a:lstStyle/>
            <a:p>
              <a:endParaRPr lang="en-US"/>
            </a:p>
          </p:txBody>
        </p:sp>
        <p:sp>
          <p:nvSpPr>
            <p:cNvPr id="43265" name="Oval 1030"/>
            <p:cNvSpPr>
              <a:spLocks noChangeArrowheads="1"/>
            </p:cNvSpPr>
            <p:nvPr/>
          </p:nvSpPr>
          <p:spPr bwMode="auto">
            <a:xfrm>
              <a:off x="2721" y="2150"/>
              <a:ext cx="45" cy="46"/>
            </a:xfrm>
            <a:prstGeom prst="ellipse">
              <a:avLst/>
            </a:prstGeom>
            <a:solidFill>
              <a:srgbClr val="FFFFFF"/>
            </a:solidFill>
            <a:ln w="0">
              <a:solidFill>
                <a:srgbClr val="000000"/>
              </a:solidFill>
              <a:round/>
              <a:headEnd/>
              <a:tailEnd/>
            </a:ln>
          </p:spPr>
          <p:txBody>
            <a:bodyPr/>
            <a:lstStyle/>
            <a:p>
              <a:endParaRPr lang="en-US"/>
            </a:p>
          </p:txBody>
        </p:sp>
        <p:sp>
          <p:nvSpPr>
            <p:cNvPr id="43266" name="Oval 1031"/>
            <p:cNvSpPr>
              <a:spLocks noChangeArrowheads="1"/>
            </p:cNvSpPr>
            <p:nvPr/>
          </p:nvSpPr>
          <p:spPr bwMode="auto">
            <a:xfrm>
              <a:off x="941" y="2903"/>
              <a:ext cx="46" cy="46"/>
            </a:xfrm>
            <a:prstGeom prst="ellipse">
              <a:avLst/>
            </a:prstGeom>
            <a:noFill/>
            <a:ln w="1588" cap="rnd">
              <a:solidFill>
                <a:srgbClr val="000000"/>
              </a:solidFill>
              <a:round/>
              <a:headEnd/>
              <a:tailEnd/>
            </a:ln>
          </p:spPr>
          <p:txBody>
            <a:bodyPr/>
            <a:lstStyle/>
            <a:p>
              <a:endParaRPr lang="en-US"/>
            </a:p>
          </p:txBody>
        </p:sp>
        <p:sp>
          <p:nvSpPr>
            <p:cNvPr id="43267" name="Oval 1032"/>
            <p:cNvSpPr>
              <a:spLocks noChangeArrowheads="1"/>
            </p:cNvSpPr>
            <p:nvPr/>
          </p:nvSpPr>
          <p:spPr bwMode="auto">
            <a:xfrm>
              <a:off x="1210" y="2674"/>
              <a:ext cx="45" cy="46"/>
            </a:xfrm>
            <a:prstGeom prst="ellipse">
              <a:avLst/>
            </a:prstGeom>
            <a:noFill/>
            <a:ln w="1588" cap="rnd">
              <a:solidFill>
                <a:srgbClr val="000000"/>
              </a:solidFill>
              <a:round/>
              <a:headEnd/>
              <a:tailEnd/>
            </a:ln>
          </p:spPr>
          <p:txBody>
            <a:bodyPr/>
            <a:lstStyle/>
            <a:p>
              <a:endParaRPr lang="en-US"/>
            </a:p>
          </p:txBody>
        </p:sp>
        <p:sp>
          <p:nvSpPr>
            <p:cNvPr id="43268" name="Oval 1033"/>
            <p:cNvSpPr>
              <a:spLocks noChangeArrowheads="1"/>
            </p:cNvSpPr>
            <p:nvPr/>
          </p:nvSpPr>
          <p:spPr bwMode="auto">
            <a:xfrm>
              <a:off x="1591" y="2423"/>
              <a:ext cx="45" cy="46"/>
            </a:xfrm>
            <a:prstGeom prst="ellipse">
              <a:avLst/>
            </a:prstGeom>
            <a:noFill/>
            <a:ln w="1588" cap="rnd">
              <a:solidFill>
                <a:srgbClr val="000000"/>
              </a:solidFill>
              <a:round/>
              <a:headEnd/>
              <a:tailEnd/>
            </a:ln>
          </p:spPr>
          <p:txBody>
            <a:bodyPr/>
            <a:lstStyle/>
            <a:p>
              <a:endParaRPr lang="en-US"/>
            </a:p>
          </p:txBody>
        </p:sp>
        <p:sp>
          <p:nvSpPr>
            <p:cNvPr id="43269" name="Oval 1034"/>
            <p:cNvSpPr>
              <a:spLocks noChangeArrowheads="1"/>
            </p:cNvSpPr>
            <p:nvPr/>
          </p:nvSpPr>
          <p:spPr bwMode="auto">
            <a:xfrm>
              <a:off x="1967" y="2265"/>
              <a:ext cx="47" cy="45"/>
            </a:xfrm>
            <a:prstGeom prst="ellipse">
              <a:avLst/>
            </a:prstGeom>
            <a:noFill/>
            <a:ln w="1588" cap="rnd">
              <a:solidFill>
                <a:srgbClr val="000000"/>
              </a:solidFill>
              <a:round/>
              <a:headEnd/>
              <a:tailEnd/>
            </a:ln>
          </p:spPr>
          <p:txBody>
            <a:bodyPr/>
            <a:lstStyle/>
            <a:p>
              <a:endParaRPr lang="en-US"/>
            </a:p>
          </p:txBody>
        </p:sp>
        <p:sp>
          <p:nvSpPr>
            <p:cNvPr id="43270" name="Oval 1035"/>
            <p:cNvSpPr>
              <a:spLocks noChangeArrowheads="1"/>
            </p:cNvSpPr>
            <p:nvPr/>
          </p:nvSpPr>
          <p:spPr bwMode="auto">
            <a:xfrm>
              <a:off x="2345" y="2190"/>
              <a:ext cx="45" cy="46"/>
            </a:xfrm>
            <a:prstGeom prst="ellipse">
              <a:avLst/>
            </a:prstGeom>
            <a:noFill/>
            <a:ln w="1588" cap="rnd">
              <a:solidFill>
                <a:srgbClr val="000000"/>
              </a:solidFill>
              <a:round/>
              <a:headEnd/>
              <a:tailEnd/>
            </a:ln>
          </p:spPr>
          <p:txBody>
            <a:bodyPr/>
            <a:lstStyle/>
            <a:p>
              <a:endParaRPr lang="en-US"/>
            </a:p>
          </p:txBody>
        </p:sp>
        <p:sp>
          <p:nvSpPr>
            <p:cNvPr id="43271" name="Oval 1036"/>
            <p:cNvSpPr>
              <a:spLocks noChangeArrowheads="1"/>
            </p:cNvSpPr>
            <p:nvPr/>
          </p:nvSpPr>
          <p:spPr bwMode="auto">
            <a:xfrm>
              <a:off x="2721" y="2150"/>
              <a:ext cx="45" cy="46"/>
            </a:xfrm>
            <a:prstGeom prst="ellipse">
              <a:avLst/>
            </a:prstGeom>
            <a:noFill/>
            <a:ln w="1588" cap="rnd">
              <a:solidFill>
                <a:srgbClr val="000000"/>
              </a:solidFill>
              <a:round/>
              <a:headEnd/>
              <a:tailEnd/>
            </a:ln>
          </p:spPr>
          <p:txBody>
            <a:bodyPr/>
            <a:lstStyle/>
            <a:p>
              <a:endParaRPr lang="en-US"/>
            </a:p>
          </p:txBody>
        </p:sp>
        <p:sp>
          <p:nvSpPr>
            <p:cNvPr id="43272" name="Oval 1037"/>
            <p:cNvSpPr>
              <a:spLocks noChangeArrowheads="1"/>
            </p:cNvSpPr>
            <p:nvPr/>
          </p:nvSpPr>
          <p:spPr bwMode="auto">
            <a:xfrm>
              <a:off x="941" y="2920"/>
              <a:ext cx="46" cy="46"/>
            </a:xfrm>
            <a:prstGeom prst="ellipse">
              <a:avLst/>
            </a:prstGeom>
            <a:solidFill>
              <a:srgbClr val="00FF00"/>
            </a:solidFill>
            <a:ln w="0">
              <a:solidFill>
                <a:srgbClr val="000000"/>
              </a:solidFill>
              <a:round/>
              <a:headEnd/>
              <a:tailEnd/>
            </a:ln>
          </p:spPr>
          <p:txBody>
            <a:bodyPr/>
            <a:lstStyle/>
            <a:p>
              <a:endParaRPr lang="en-US"/>
            </a:p>
          </p:txBody>
        </p:sp>
        <p:sp>
          <p:nvSpPr>
            <p:cNvPr id="43273" name="Oval 1038"/>
            <p:cNvSpPr>
              <a:spLocks noChangeArrowheads="1"/>
            </p:cNvSpPr>
            <p:nvPr/>
          </p:nvSpPr>
          <p:spPr bwMode="auto">
            <a:xfrm>
              <a:off x="1210" y="2669"/>
              <a:ext cx="45" cy="46"/>
            </a:xfrm>
            <a:prstGeom prst="ellipse">
              <a:avLst/>
            </a:prstGeom>
            <a:solidFill>
              <a:srgbClr val="00FF00"/>
            </a:solidFill>
            <a:ln w="0">
              <a:solidFill>
                <a:srgbClr val="000000"/>
              </a:solidFill>
              <a:round/>
              <a:headEnd/>
              <a:tailEnd/>
            </a:ln>
          </p:spPr>
          <p:txBody>
            <a:bodyPr/>
            <a:lstStyle/>
            <a:p>
              <a:endParaRPr lang="en-US"/>
            </a:p>
          </p:txBody>
        </p:sp>
        <p:sp>
          <p:nvSpPr>
            <p:cNvPr id="43274" name="Oval 1039"/>
            <p:cNvSpPr>
              <a:spLocks noChangeArrowheads="1"/>
            </p:cNvSpPr>
            <p:nvPr/>
          </p:nvSpPr>
          <p:spPr bwMode="auto">
            <a:xfrm>
              <a:off x="1591" y="2418"/>
              <a:ext cx="45" cy="46"/>
            </a:xfrm>
            <a:prstGeom prst="ellipse">
              <a:avLst/>
            </a:prstGeom>
            <a:solidFill>
              <a:srgbClr val="00FF00"/>
            </a:solidFill>
            <a:ln w="0">
              <a:solidFill>
                <a:srgbClr val="000000"/>
              </a:solidFill>
              <a:round/>
              <a:headEnd/>
              <a:tailEnd/>
            </a:ln>
          </p:spPr>
          <p:txBody>
            <a:bodyPr/>
            <a:lstStyle/>
            <a:p>
              <a:endParaRPr lang="en-US"/>
            </a:p>
          </p:txBody>
        </p:sp>
        <p:sp>
          <p:nvSpPr>
            <p:cNvPr id="43275" name="Oval 1040"/>
            <p:cNvSpPr>
              <a:spLocks noChangeArrowheads="1"/>
            </p:cNvSpPr>
            <p:nvPr/>
          </p:nvSpPr>
          <p:spPr bwMode="auto">
            <a:xfrm>
              <a:off x="1967" y="2236"/>
              <a:ext cx="47" cy="45"/>
            </a:xfrm>
            <a:prstGeom prst="ellipse">
              <a:avLst/>
            </a:prstGeom>
            <a:solidFill>
              <a:srgbClr val="00FF00"/>
            </a:solidFill>
            <a:ln w="0">
              <a:solidFill>
                <a:srgbClr val="000000"/>
              </a:solidFill>
              <a:round/>
              <a:headEnd/>
              <a:tailEnd/>
            </a:ln>
          </p:spPr>
          <p:txBody>
            <a:bodyPr/>
            <a:lstStyle/>
            <a:p>
              <a:endParaRPr lang="en-US"/>
            </a:p>
          </p:txBody>
        </p:sp>
        <p:sp>
          <p:nvSpPr>
            <p:cNvPr id="43276" name="Oval 1041"/>
            <p:cNvSpPr>
              <a:spLocks noChangeArrowheads="1"/>
            </p:cNvSpPr>
            <p:nvPr/>
          </p:nvSpPr>
          <p:spPr bwMode="auto">
            <a:xfrm>
              <a:off x="2345" y="2145"/>
              <a:ext cx="45" cy="45"/>
            </a:xfrm>
            <a:prstGeom prst="ellipse">
              <a:avLst/>
            </a:prstGeom>
            <a:solidFill>
              <a:srgbClr val="00FF00"/>
            </a:solidFill>
            <a:ln w="0">
              <a:solidFill>
                <a:srgbClr val="000000"/>
              </a:solidFill>
              <a:round/>
              <a:headEnd/>
              <a:tailEnd/>
            </a:ln>
          </p:spPr>
          <p:txBody>
            <a:bodyPr/>
            <a:lstStyle/>
            <a:p>
              <a:endParaRPr lang="en-US"/>
            </a:p>
          </p:txBody>
        </p:sp>
        <p:sp>
          <p:nvSpPr>
            <p:cNvPr id="43277" name="Oval 1042"/>
            <p:cNvSpPr>
              <a:spLocks noChangeArrowheads="1"/>
            </p:cNvSpPr>
            <p:nvPr/>
          </p:nvSpPr>
          <p:spPr bwMode="auto">
            <a:xfrm>
              <a:off x="2721" y="2121"/>
              <a:ext cx="45" cy="46"/>
            </a:xfrm>
            <a:prstGeom prst="ellipse">
              <a:avLst/>
            </a:prstGeom>
            <a:solidFill>
              <a:srgbClr val="00FF00"/>
            </a:solidFill>
            <a:ln w="0">
              <a:solidFill>
                <a:srgbClr val="000000"/>
              </a:solidFill>
              <a:round/>
              <a:headEnd/>
              <a:tailEnd/>
            </a:ln>
          </p:spPr>
          <p:txBody>
            <a:bodyPr/>
            <a:lstStyle/>
            <a:p>
              <a:endParaRPr lang="en-US"/>
            </a:p>
          </p:txBody>
        </p:sp>
        <p:sp>
          <p:nvSpPr>
            <p:cNvPr id="43278" name="Oval 1043"/>
            <p:cNvSpPr>
              <a:spLocks noChangeArrowheads="1"/>
            </p:cNvSpPr>
            <p:nvPr/>
          </p:nvSpPr>
          <p:spPr bwMode="auto">
            <a:xfrm>
              <a:off x="941" y="2920"/>
              <a:ext cx="46" cy="46"/>
            </a:xfrm>
            <a:prstGeom prst="ellipse">
              <a:avLst/>
            </a:prstGeom>
            <a:noFill/>
            <a:ln w="1588" cap="rnd">
              <a:solidFill>
                <a:srgbClr val="000000"/>
              </a:solidFill>
              <a:round/>
              <a:headEnd/>
              <a:tailEnd/>
            </a:ln>
          </p:spPr>
          <p:txBody>
            <a:bodyPr/>
            <a:lstStyle/>
            <a:p>
              <a:endParaRPr lang="en-US"/>
            </a:p>
          </p:txBody>
        </p:sp>
        <p:sp>
          <p:nvSpPr>
            <p:cNvPr id="43279" name="Oval 1044"/>
            <p:cNvSpPr>
              <a:spLocks noChangeArrowheads="1"/>
            </p:cNvSpPr>
            <p:nvPr/>
          </p:nvSpPr>
          <p:spPr bwMode="auto">
            <a:xfrm>
              <a:off x="1210" y="2669"/>
              <a:ext cx="45" cy="46"/>
            </a:xfrm>
            <a:prstGeom prst="ellipse">
              <a:avLst/>
            </a:prstGeom>
            <a:noFill/>
            <a:ln w="1588" cap="rnd">
              <a:solidFill>
                <a:srgbClr val="000000"/>
              </a:solidFill>
              <a:round/>
              <a:headEnd/>
              <a:tailEnd/>
            </a:ln>
          </p:spPr>
          <p:txBody>
            <a:bodyPr/>
            <a:lstStyle/>
            <a:p>
              <a:endParaRPr lang="en-US"/>
            </a:p>
          </p:txBody>
        </p:sp>
        <p:sp>
          <p:nvSpPr>
            <p:cNvPr id="43280" name="Oval 1045"/>
            <p:cNvSpPr>
              <a:spLocks noChangeArrowheads="1"/>
            </p:cNvSpPr>
            <p:nvPr/>
          </p:nvSpPr>
          <p:spPr bwMode="auto">
            <a:xfrm>
              <a:off x="1591" y="2418"/>
              <a:ext cx="45" cy="46"/>
            </a:xfrm>
            <a:prstGeom prst="ellipse">
              <a:avLst/>
            </a:prstGeom>
            <a:noFill/>
            <a:ln w="1588" cap="rnd">
              <a:solidFill>
                <a:srgbClr val="000000"/>
              </a:solidFill>
              <a:round/>
              <a:headEnd/>
              <a:tailEnd/>
            </a:ln>
          </p:spPr>
          <p:txBody>
            <a:bodyPr/>
            <a:lstStyle/>
            <a:p>
              <a:endParaRPr lang="en-US"/>
            </a:p>
          </p:txBody>
        </p:sp>
        <p:sp>
          <p:nvSpPr>
            <p:cNvPr id="43281" name="Oval 1046"/>
            <p:cNvSpPr>
              <a:spLocks noChangeArrowheads="1"/>
            </p:cNvSpPr>
            <p:nvPr/>
          </p:nvSpPr>
          <p:spPr bwMode="auto">
            <a:xfrm>
              <a:off x="1967" y="2236"/>
              <a:ext cx="47" cy="45"/>
            </a:xfrm>
            <a:prstGeom prst="ellipse">
              <a:avLst/>
            </a:prstGeom>
            <a:noFill/>
            <a:ln w="1588" cap="rnd">
              <a:solidFill>
                <a:srgbClr val="000000"/>
              </a:solidFill>
              <a:round/>
              <a:headEnd/>
              <a:tailEnd/>
            </a:ln>
          </p:spPr>
          <p:txBody>
            <a:bodyPr/>
            <a:lstStyle/>
            <a:p>
              <a:endParaRPr lang="en-US"/>
            </a:p>
          </p:txBody>
        </p:sp>
        <p:sp>
          <p:nvSpPr>
            <p:cNvPr id="43282" name="Oval 1047"/>
            <p:cNvSpPr>
              <a:spLocks noChangeArrowheads="1"/>
            </p:cNvSpPr>
            <p:nvPr/>
          </p:nvSpPr>
          <p:spPr bwMode="auto">
            <a:xfrm>
              <a:off x="2345" y="2145"/>
              <a:ext cx="45" cy="45"/>
            </a:xfrm>
            <a:prstGeom prst="ellipse">
              <a:avLst/>
            </a:prstGeom>
            <a:noFill/>
            <a:ln w="1588" cap="rnd">
              <a:solidFill>
                <a:srgbClr val="000000"/>
              </a:solidFill>
              <a:round/>
              <a:headEnd/>
              <a:tailEnd/>
            </a:ln>
          </p:spPr>
          <p:txBody>
            <a:bodyPr/>
            <a:lstStyle/>
            <a:p>
              <a:endParaRPr lang="en-US"/>
            </a:p>
          </p:txBody>
        </p:sp>
        <p:sp>
          <p:nvSpPr>
            <p:cNvPr id="43283" name="Oval 1048"/>
            <p:cNvSpPr>
              <a:spLocks noChangeArrowheads="1"/>
            </p:cNvSpPr>
            <p:nvPr/>
          </p:nvSpPr>
          <p:spPr bwMode="auto">
            <a:xfrm>
              <a:off x="2721" y="2121"/>
              <a:ext cx="45" cy="46"/>
            </a:xfrm>
            <a:prstGeom prst="ellipse">
              <a:avLst/>
            </a:prstGeom>
            <a:noFill/>
            <a:ln w="1588" cap="rnd">
              <a:solidFill>
                <a:srgbClr val="000000"/>
              </a:solidFill>
              <a:round/>
              <a:headEnd/>
              <a:tailEnd/>
            </a:ln>
          </p:spPr>
          <p:txBody>
            <a:bodyPr/>
            <a:lstStyle/>
            <a:p>
              <a:endParaRPr lang="en-US"/>
            </a:p>
          </p:txBody>
        </p:sp>
        <p:sp>
          <p:nvSpPr>
            <p:cNvPr id="43284" name="Oval 1049"/>
            <p:cNvSpPr>
              <a:spLocks noChangeArrowheads="1"/>
            </p:cNvSpPr>
            <p:nvPr/>
          </p:nvSpPr>
          <p:spPr bwMode="auto">
            <a:xfrm>
              <a:off x="941" y="2903"/>
              <a:ext cx="46" cy="46"/>
            </a:xfrm>
            <a:prstGeom prst="ellipse">
              <a:avLst/>
            </a:prstGeom>
            <a:solidFill>
              <a:srgbClr val="FF0000"/>
            </a:solidFill>
            <a:ln w="0">
              <a:solidFill>
                <a:srgbClr val="000000"/>
              </a:solidFill>
              <a:round/>
              <a:headEnd/>
              <a:tailEnd/>
            </a:ln>
          </p:spPr>
          <p:txBody>
            <a:bodyPr/>
            <a:lstStyle/>
            <a:p>
              <a:endParaRPr lang="en-US"/>
            </a:p>
          </p:txBody>
        </p:sp>
        <p:sp>
          <p:nvSpPr>
            <p:cNvPr id="43285" name="Oval 1050"/>
            <p:cNvSpPr>
              <a:spLocks noChangeArrowheads="1"/>
            </p:cNvSpPr>
            <p:nvPr/>
          </p:nvSpPr>
          <p:spPr bwMode="auto">
            <a:xfrm>
              <a:off x="1210" y="2674"/>
              <a:ext cx="45" cy="46"/>
            </a:xfrm>
            <a:prstGeom prst="ellipse">
              <a:avLst/>
            </a:prstGeom>
            <a:solidFill>
              <a:srgbClr val="FF0000"/>
            </a:solidFill>
            <a:ln w="0">
              <a:solidFill>
                <a:srgbClr val="000000"/>
              </a:solidFill>
              <a:round/>
              <a:headEnd/>
              <a:tailEnd/>
            </a:ln>
          </p:spPr>
          <p:txBody>
            <a:bodyPr/>
            <a:lstStyle/>
            <a:p>
              <a:endParaRPr lang="en-US"/>
            </a:p>
          </p:txBody>
        </p:sp>
        <p:sp>
          <p:nvSpPr>
            <p:cNvPr id="43286" name="Oval 1051"/>
            <p:cNvSpPr>
              <a:spLocks noChangeArrowheads="1"/>
            </p:cNvSpPr>
            <p:nvPr/>
          </p:nvSpPr>
          <p:spPr bwMode="auto">
            <a:xfrm>
              <a:off x="1591" y="2423"/>
              <a:ext cx="45" cy="46"/>
            </a:xfrm>
            <a:prstGeom prst="ellipse">
              <a:avLst/>
            </a:prstGeom>
            <a:solidFill>
              <a:srgbClr val="FF0000"/>
            </a:solidFill>
            <a:ln w="0">
              <a:solidFill>
                <a:srgbClr val="000000"/>
              </a:solidFill>
              <a:round/>
              <a:headEnd/>
              <a:tailEnd/>
            </a:ln>
          </p:spPr>
          <p:txBody>
            <a:bodyPr/>
            <a:lstStyle/>
            <a:p>
              <a:endParaRPr lang="en-US"/>
            </a:p>
          </p:txBody>
        </p:sp>
        <p:sp>
          <p:nvSpPr>
            <p:cNvPr id="43287" name="Oval 1052"/>
            <p:cNvSpPr>
              <a:spLocks noChangeArrowheads="1"/>
            </p:cNvSpPr>
            <p:nvPr/>
          </p:nvSpPr>
          <p:spPr bwMode="auto">
            <a:xfrm>
              <a:off x="1967" y="2265"/>
              <a:ext cx="47" cy="45"/>
            </a:xfrm>
            <a:prstGeom prst="ellipse">
              <a:avLst/>
            </a:prstGeom>
            <a:solidFill>
              <a:srgbClr val="FF0000"/>
            </a:solidFill>
            <a:ln w="0">
              <a:solidFill>
                <a:srgbClr val="000000"/>
              </a:solidFill>
              <a:round/>
              <a:headEnd/>
              <a:tailEnd/>
            </a:ln>
          </p:spPr>
          <p:txBody>
            <a:bodyPr/>
            <a:lstStyle/>
            <a:p>
              <a:endParaRPr lang="en-US"/>
            </a:p>
          </p:txBody>
        </p:sp>
        <p:sp>
          <p:nvSpPr>
            <p:cNvPr id="43288" name="Oval 1053"/>
            <p:cNvSpPr>
              <a:spLocks noChangeArrowheads="1"/>
            </p:cNvSpPr>
            <p:nvPr/>
          </p:nvSpPr>
          <p:spPr bwMode="auto">
            <a:xfrm>
              <a:off x="2345" y="2190"/>
              <a:ext cx="45" cy="46"/>
            </a:xfrm>
            <a:prstGeom prst="ellipse">
              <a:avLst/>
            </a:prstGeom>
            <a:solidFill>
              <a:srgbClr val="FF0000"/>
            </a:solidFill>
            <a:ln w="0">
              <a:solidFill>
                <a:srgbClr val="000000"/>
              </a:solidFill>
              <a:round/>
              <a:headEnd/>
              <a:tailEnd/>
            </a:ln>
          </p:spPr>
          <p:txBody>
            <a:bodyPr/>
            <a:lstStyle/>
            <a:p>
              <a:endParaRPr lang="en-US"/>
            </a:p>
          </p:txBody>
        </p:sp>
        <p:sp>
          <p:nvSpPr>
            <p:cNvPr id="43289" name="Oval 1054"/>
            <p:cNvSpPr>
              <a:spLocks noChangeArrowheads="1"/>
            </p:cNvSpPr>
            <p:nvPr/>
          </p:nvSpPr>
          <p:spPr bwMode="auto">
            <a:xfrm>
              <a:off x="2721" y="2150"/>
              <a:ext cx="45" cy="46"/>
            </a:xfrm>
            <a:prstGeom prst="ellipse">
              <a:avLst/>
            </a:prstGeom>
            <a:solidFill>
              <a:srgbClr val="FF0000"/>
            </a:solidFill>
            <a:ln w="0">
              <a:solidFill>
                <a:srgbClr val="000000"/>
              </a:solidFill>
              <a:round/>
              <a:headEnd/>
              <a:tailEnd/>
            </a:ln>
          </p:spPr>
          <p:txBody>
            <a:bodyPr/>
            <a:lstStyle/>
            <a:p>
              <a:endParaRPr lang="en-US"/>
            </a:p>
          </p:txBody>
        </p:sp>
        <p:sp>
          <p:nvSpPr>
            <p:cNvPr id="43290" name="Oval 1055"/>
            <p:cNvSpPr>
              <a:spLocks noChangeArrowheads="1"/>
            </p:cNvSpPr>
            <p:nvPr/>
          </p:nvSpPr>
          <p:spPr bwMode="auto">
            <a:xfrm>
              <a:off x="941" y="2903"/>
              <a:ext cx="46" cy="46"/>
            </a:xfrm>
            <a:prstGeom prst="ellipse">
              <a:avLst/>
            </a:prstGeom>
            <a:noFill/>
            <a:ln w="1588" cap="rnd">
              <a:solidFill>
                <a:srgbClr val="000000"/>
              </a:solidFill>
              <a:round/>
              <a:headEnd/>
              <a:tailEnd/>
            </a:ln>
          </p:spPr>
          <p:txBody>
            <a:bodyPr/>
            <a:lstStyle/>
            <a:p>
              <a:endParaRPr lang="en-US"/>
            </a:p>
          </p:txBody>
        </p:sp>
        <p:sp>
          <p:nvSpPr>
            <p:cNvPr id="43291" name="Oval 1056"/>
            <p:cNvSpPr>
              <a:spLocks noChangeArrowheads="1"/>
            </p:cNvSpPr>
            <p:nvPr/>
          </p:nvSpPr>
          <p:spPr bwMode="auto">
            <a:xfrm>
              <a:off x="1210" y="2674"/>
              <a:ext cx="45" cy="46"/>
            </a:xfrm>
            <a:prstGeom prst="ellipse">
              <a:avLst/>
            </a:prstGeom>
            <a:noFill/>
            <a:ln w="1588" cap="rnd">
              <a:solidFill>
                <a:srgbClr val="000000"/>
              </a:solidFill>
              <a:round/>
              <a:headEnd/>
              <a:tailEnd/>
            </a:ln>
          </p:spPr>
          <p:txBody>
            <a:bodyPr/>
            <a:lstStyle/>
            <a:p>
              <a:endParaRPr lang="en-US"/>
            </a:p>
          </p:txBody>
        </p:sp>
        <p:sp>
          <p:nvSpPr>
            <p:cNvPr id="43292" name="Oval 1057"/>
            <p:cNvSpPr>
              <a:spLocks noChangeArrowheads="1"/>
            </p:cNvSpPr>
            <p:nvPr/>
          </p:nvSpPr>
          <p:spPr bwMode="auto">
            <a:xfrm>
              <a:off x="1591" y="2423"/>
              <a:ext cx="45" cy="46"/>
            </a:xfrm>
            <a:prstGeom prst="ellipse">
              <a:avLst/>
            </a:prstGeom>
            <a:noFill/>
            <a:ln w="1588" cap="rnd">
              <a:solidFill>
                <a:srgbClr val="000000"/>
              </a:solidFill>
              <a:round/>
              <a:headEnd/>
              <a:tailEnd/>
            </a:ln>
          </p:spPr>
          <p:txBody>
            <a:bodyPr/>
            <a:lstStyle/>
            <a:p>
              <a:endParaRPr lang="en-US"/>
            </a:p>
          </p:txBody>
        </p:sp>
        <p:sp>
          <p:nvSpPr>
            <p:cNvPr id="43293" name="Oval 1058"/>
            <p:cNvSpPr>
              <a:spLocks noChangeArrowheads="1"/>
            </p:cNvSpPr>
            <p:nvPr/>
          </p:nvSpPr>
          <p:spPr bwMode="auto">
            <a:xfrm>
              <a:off x="1967" y="2265"/>
              <a:ext cx="47" cy="45"/>
            </a:xfrm>
            <a:prstGeom prst="ellipse">
              <a:avLst/>
            </a:prstGeom>
            <a:noFill/>
            <a:ln w="1588" cap="rnd">
              <a:solidFill>
                <a:srgbClr val="000000"/>
              </a:solidFill>
              <a:round/>
              <a:headEnd/>
              <a:tailEnd/>
            </a:ln>
          </p:spPr>
          <p:txBody>
            <a:bodyPr/>
            <a:lstStyle/>
            <a:p>
              <a:endParaRPr lang="en-US"/>
            </a:p>
          </p:txBody>
        </p:sp>
        <p:sp>
          <p:nvSpPr>
            <p:cNvPr id="43294" name="Oval 1059"/>
            <p:cNvSpPr>
              <a:spLocks noChangeArrowheads="1"/>
            </p:cNvSpPr>
            <p:nvPr/>
          </p:nvSpPr>
          <p:spPr bwMode="auto">
            <a:xfrm>
              <a:off x="2345" y="2190"/>
              <a:ext cx="45" cy="46"/>
            </a:xfrm>
            <a:prstGeom prst="ellipse">
              <a:avLst/>
            </a:prstGeom>
            <a:noFill/>
            <a:ln w="1588" cap="rnd">
              <a:solidFill>
                <a:srgbClr val="000000"/>
              </a:solidFill>
              <a:round/>
              <a:headEnd/>
              <a:tailEnd/>
            </a:ln>
          </p:spPr>
          <p:txBody>
            <a:bodyPr/>
            <a:lstStyle/>
            <a:p>
              <a:endParaRPr lang="en-US"/>
            </a:p>
          </p:txBody>
        </p:sp>
        <p:sp>
          <p:nvSpPr>
            <p:cNvPr id="43295" name="Oval 1060"/>
            <p:cNvSpPr>
              <a:spLocks noChangeArrowheads="1"/>
            </p:cNvSpPr>
            <p:nvPr/>
          </p:nvSpPr>
          <p:spPr bwMode="auto">
            <a:xfrm>
              <a:off x="2721" y="2150"/>
              <a:ext cx="45" cy="46"/>
            </a:xfrm>
            <a:prstGeom prst="ellipse">
              <a:avLst/>
            </a:prstGeom>
            <a:noFill/>
            <a:ln w="1588" cap="rnd">
              <a:solidFill>
                <a:srgbClr val="000000"/>
              </a:solidFill>
              <a:round/>
              <a:headEnd/>
              <a:tailEnd/>
            </a:ln>
          </p:spPr>
          <p:txBody>
            <a:bodyPr/>
            <a:lstStyle/>
            <a:p>
              <a:endParaRPr lang="en-US"/>
            </a:p>
          </p:txBody>
        </p:sp>
      </p:grpSp>
      <p:grpSp>
        <p:nvGrpSpPr>
          <p:cNvPr id="6" name="Group 1061"/>
          <p:cNvGrpSpPr>
            <a:grpSpLocks/>
          </p:cNvGrpSpPr>
          <p:nvPr/>
        </p:nvGrpSpPr>
        <p:grpSpPr bwMode="auto">
          <a:xfrm>
            <a:off x="5337175" y="1857375"/>
            <a:ext cx="1633538" cy="1223963"/>
            <a:chOff x="4628" y="1045"/>
            <a:chExt cx="1029" cy="771"/>
          </a:xfrm>
        </p:grpSpPr>
        <p:pic>
          <p:nvPicPr>
            <p:cNvPr id="43018" name="Picture 1062" descr="folsomia_candida"/>
            <p:cNvPicPr>
              <a:picLocks noChangeAspect="1" noChangeArrowheads="1"/>
            </p:cNvPicPr>
            <p:nvPr/>
          </p:nvPicPr>
          <p:blipFill>
            <a:blip r:embed="rId4" cstate="print"/>
            <a:srcRect/>
            <a:stretch>
              <a:fillRect/>
            </a:stretch>
          </p:blipFill>
          <p:spPr bwMode="auto">
            <a:xfrm>
              <a:off x="4628" y="1045"/>
              <a:ext cx="1029" cy="771"/>
            </a:xfrm>
            <a:prstGeom prst="rect">
              <a:avLst/>
            </a:prstGeom>
            <a:noFill/>
            <a:ln w="9525">
              <a:noFill/>
              <a:miter lim="800000"/>
              <a:headEnd/>
              <a:tailEnd/>
            </a:ln>
          </p:spPr>
        </p:pic>
        <p:sp>
          <p:nvSpPr>
            <p:cNvPr id="43019" name="Text Box 1063"/>
            <p:cNvSpPr txBox="1">
              <a:spLocks noChangeArrowheads="1"/>
            </p:cNvSpPr>
            <p:nvPr/>
          </p:nvSpPr>
          <p:spPr bwMode="auto">
            <a:xfrm>
              <a:off x="4873" y="1618"/>
              <a:ext cx="780" cy="192"/>
            </a:xfrm>
            <a:prstGeom prst="rect">
              <a:avLst/>
            </a:prstGeom>
            <a:noFill/>
            <a:ln w="9525">
              <a:noFill/>
              <a:miter lim="800000"/>
              <a:headEnd/>
              <a:tailEnd/>
            </a:ln>
          </p:spPr>
          <p:txBody>
            <a:bodyPr wrap="none">
              <a:spAutoFit/>
            </a:bodyPr>
            <a:lstStyle/>
            <a:p>
              <a:r>
                <a:rPr lang="en-GB" sz="1400" b="1">
                  <a:solidFill>
                    <a:srgbClr val="FFFF00"/>
                  </a:solidFill>
                </a:rPr>
                <a:t>Chlorpyrifos</a:t>
              </a:r>
              <a:endParaRPr lang="en-US" sz="1400" b="1">
                <a:solidFill>
                  <a:srgbClr val="FFFF00"/>
                </a:solidFill>
              </a:endParaRPr>
            </a:p>
          </p:txBody>
        </p:sp>
      </p:grpSp>
      <p:sp>
        <p:nvSpPr>
          <p:cNvPr id="43016" name="Rectangle 1064"/>
          <p:cNvSpPr>
            <a:spLocks noChangeArrowheads="1"/>
          </p:cNvSpPr>
          <p:nvPr/>
        </p:nvSpPr>
        <p:spPr bwMode="auto">
          <a:xfrm>
            <a:off x="398463" y="6075363"/>
            <a:ext cx="2241550" cy="396875"/>
          </a:xfrm>
          <a:prstGeom prst="rect">
            <a:avLst/>
          </a:prstGeom>
          <a:noFill/>
          <a:ln w="9525">
            <a:noFill/>
            <a:miter lim="800000"/>
            <a:headEnd/>
            <a:tailEnd/>
          </a:ln>
        </p:spPr>
        <p:txBody>
          <a:bodyPr wrap="none">
            <a:spAutoFit/>
          </a:bodyPr>
          <a:lstStyle/>
          <a:p>
            <a:pPr>
              <a:spcBef>
                <a:spcPct val="20000"/>
              </a:spcBef>
              <a:buFont typeface="Wingdings" pitchFamily="2" charset="2"/>
              <a:buNone/>
            </a:pPr>
            <a:r>
              <a:rPr lang="en-GB" sz="2000" i="1"/>
              <a:t>Jager et al. (2007)</a:t>
            </a:r>
          </a:p>
        </p:txBody>
      </p:sp>
      <p:sp>
        <p:nvSpPr>
          <p:cNvPr id="965673" name="Line 1065"/>
          <p:cNvSpPr>
            <a:spLocks noChangeShapeType="1"/>
          </p:cNvSpPr>
          <p:nvPr/>
        </p:nvSpPr>
        <p:spPr bwMode="auto">
          <a:xfrm>
            <a:off x="8432800" y="3502025"/>
            <a:ext cx="0" cy="2070100"/>
          </a:xfrm>
          <a:prstGeom prst="line">
            <a:avLst/>
          </a:prstGeom>
          <a:noFill/>
          <a:ln w="50800">
            <a:solidFill>
              <a:schemeClr val="tx1"/>
            </a:solidFill>
            <a:round/>
            <a:headEnd/>
            <a:tailEnd type="triangle" w="med" len="med"/>
          </a:ln>
        </p:spPr>
        <p:txBody>
          <a:bodyPr/>
          <a:lstStyle/>
          <a:p>
            <a:endParaRPr lang="en-GB"/>
          </a:p>
        </p:txBody>
      </p:sp>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65673"/>
                                        </p:tgtEl>
                                        <p:attrNameLst>
                                          <p:attrName>style.visibility</p:attrName>
                                        </p:attrNameLst>
                                      </p:cBhvr>
                                      <p:to>
                                        <p:strVal val="visible"/>
                                      </p:to>
                                    </p:set>
                                    <p:animEffect transition="in" filter="wipe(up)">
                                      <p:cBhvr>
                                        <p:cTn id="24" dur="500"/>
                                        <p:tgtEl>
                                          <p:spTgt spid="965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nl-NL" dirty="0" smtClean="0"/>
              <a:t>‘Standard’ tests ...</a:t>
            </a:r>
            <a:endParaRPr lang="en-GB" dirty="0" smtClean="0"/>
          </a:p>
        </p:txBody>
      </p:sp>
      <p:pic>
        <p:nvPicPr>
          <p:cNvPr id="22531" name="Picture 17"/>
          <p:cNvPicPr>
            <a:picLocks noChangeAspect="1" noChangeArrowheads="1"/>
          </p:cNvPicPr>
          <p:nvPr/>
        </p:nvPicPr>
        <p:blipFill>
          <a:blip r:embed="rId2" cstate="print"/>
          <a:srcRect/>
          <a:stretch>
            <a:fillRect/>
          </a:stretch>
        </p:blipFill>
        <p:spPr bwMode="auto">
          <a:xfrm>
            <a:off x="420688" y="1803400"/>
            <a:ext cx="2679700" cy="1774825"/>
          </a:xfrm>
          <a:prstGeom prst="rect">
            <a:avLst/>
          </a:prstGeom>
          <a:noFill/>
          <a:ln w="9525">
            <a:noFill/>
            <a:miter lim="800000"/>
            <a:headEnd/>
            <a:tailEnd/>
          </a:ln>
        </p:spPr>
      </p:pic>
      <p:sp>
        <p:nvSpPr>
          <p:cNvPr id="57" name="Cube 56"/>
          <p:cNvSpPr/>
          <p:nvPr/>
        </p:nvSpPr>
        <p:spPr>
          <a:xfrm>
            <a:off x="3440113" y="2298700"/>
            <a:ext cx="2063750" cy="1266825"/>
          </a:xfrm>
          <a:prstGeom prst="cub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mechanistic</a:t>
            </a:r>
          </a:p>
          <a:p>
            <a:pPr algn="ctr">
              <a:defRPr/>
            </a:pPr>
            <a:r>
              <a:rPr lang="nl-NL" dirty="0"/>
              <a:t>model for</a:t>
            </a:r>
          </a:p>
          <a:p>
            <a:pPr algn="ctr">
              <a:defRPr/>
            </a:pPr>
            <a:r>
              <a:rPr lang="nl-NL" dirty="0"/>
              <a:t>species </a:t>
            </a:r>
            <a:r>
              <a:rPr lang="nl-NL" i="1" dirty="0"/>
              <a:t>A</a:t>
            </a:r>
            <a:endParaRPr lang="en-GB" i="1" dirty="0"/>
          </a:p>
        </p:txBody>
      </p:sp>
      <p:sp>
        <p:nvSpPr>
          <p:cNvPr id="58" name="Right Arrow 57"/>
          <p:cNvSpPr/>
          <p:nvPr/>
        </p:nvSpPr>
        <p:spPr>
          <a:xfrm>
            <a:off x="2652713" y="2662238"/>
            <a:ext cx="855662"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Arc 8"/>
          <p:cNvSpPr/>
          <p:nvPr/>
        </p:nvSpPr>
        <p:spPr>
          <a:xfrm rot="9637634" flipH="1">
            <a:off x="3602038" y="3448050"/>
            <a:ext cx="1289050" cy="741363"/>
          </a:xfrm>
          <a:prstGeom prst="arc">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Vertical Scroll 14"/>
          <p:cNvSpPr/>
          <p:nvPr/>
        </p:nvSpPr>
        <p:spPr>
          <a:xfrm>
            <a:off x="1981200" y="3959225"/>
            <a:ext cx="2557463" cy="755650"/>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NL" i="1" dirty="0">
                <a:solidFill>
                  <a:schemeClr val="tx1"/>
                </a:solidFill>
              </a:rPr>
              <a:t>constant exposure, ad libitum food</a:t>
            </a:r>
          </a:p>
        </p:txBody>
      </p:sp>
      <p:sp>
        <p:nvSpPr>
          <p:cNvPr id="22536" name="AutoShape 2"/>
          <p:cNvSpPr>
            <a:spLocks noChangeAspect="1" noChangeArrowheads="1"/>
          </p:cNvSpPr>
          <p:nvPr/>
        </p:nvSpPr>
        <p:spPr bwMode="auto">
          <a:xfrm>
            <a:off x="420688" y="1803400"/>
            <a:ext cx="2679700" cy="1774825"/>
          </a:xfrm>
          <a:prstGeom prst="rect">
            <a:avLst/>
          </a:prstGeom>
          <a:noFill/>
          <a:ln w="9525">
            <a:noFill/>
            <a:miter lim="800000"/>
            <a:headEnd/>
            <a:tailEnd/>
          </a:ln>
        </p:spPr>
        <p:txBody>
          <a:bodyPr/>
          <a:lstStyle/>
          <a:p>
            <a:endParaRPr lang="en-US"/>
          </a:p>
        </p:txBody>
      </p:sp>
      <p:sp>
        <p:nvSpPr>
          <p:cNvPr id="22537" name="Rectangle 9"/>
          <p:cNvSpPr>
            <a:spLocks noChangeArrowheads="1"/>
          </p:cNvSpPr>
          <p:nvPr/>
        </p:nvSpPr>
        <p:spPr bwMode="auto">
          <a:xfrm>
            <a:off x="2087563" y="5605463"/>
            <a:ext cx="6126162" cy="830997"/>
          </a:xfrm>
          <a:prstGeom prst="rect">
            <a:avLst/>
          </a:prstGeom>
          <a:noFill/>
          <a:ln w="9525">
            <a:noFill/>
            <a:miter lim="800000"/>
            <a:headEnd/>
            <a:tailEnd/>
          </a:ln>
        </p:spPr>
        <p:txBody>
          <a:bodyPr>
            <a:spAutoFit/>
          </a:bodyPr>
          <a:lstStyle/>
          <a:p>
            <a:pPr>
              <a:buFont typeface="Wingdings" pitchFamily="2" charset="2"/>
              <a:buNone/>
            </a:pPr>
            <a:r>
              <a:rPr lang="nl-NL" sz="2400" dirty="0"/>
              <a:t>Many DEBtox examples, </a:t>
            </a:r>
            <a:r>
              <a:rPr lang="nl-NL" sz="2400" dirty="0" smtClean="0"/>
              <a:t>see: </a:t>
            </a:r>
            <a:r>
              <a:rPr lang="nl-NL" sz="2400" b="1" dirty="0">
                <a:solidFill>
                  <a:srgbClr val="008000"/>
                </a:solidFill>
              </a:rPr>
              <a:t>http://</a:t>
            </a:r>
            <a:r>
              <a:rPr lang="nl-NL" sz="2400" b="1" dirty="0" smtClean="0">
                <a:solidFill>
                  <a:srgbClr val="008000"/>
                </a:solidFill>
              </a:rPr>
              <a:t>www.debtox.info</a:t>
            </a:r>
            <a:endParaRPr lang="nl-NL" sz="2400" b="1" dirty="0">
              <a:solidFill>
                <a:srgbClr val="008000"/>
              </a:solidFill>
            </a:endParaRPr>
          </a:p>
        </p:txBody>
      </p:sp>
      <p:sp>
        <p:nvSpPr>
          <p:cNvPr id="10" name="Vertical Scroll 9"/>
          <p:cNvSpPr/>
          <p:nvPr/>
        </p:nvSpPr>
        <p:spPr>
          <a:xfrm>
            <a:off x="5984875" y="2576513"/>
            <a:ext cx="2079625" cy="1198562"/>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model parameters for species</a:t>
            </a:r>
            <a:endParaRPr lang="en-GB" i="1" dirty="0">
              <a:solidFill>
                <a:schemeClr val="tx1"/>
              </a:solidFill>
            </a:endParaRPr>
          </a:p>
        </p:txBody>
      </p:sp>
      <p:sp>
        <p:nvSpPr>
          <p:cNvPr id="11" name="Vertical Scroll 10"/>
          <p:cNvSpPr/>
          <p:nvPr/>
        </p:nvSpPr>
        <p:spPr>
          <a:xfrm>
            <a:off x="6319838" y="1871663"/>
            <a:ext cx="2079625" cy="1198562"/>
          </a:xfrm>
          <a:prstGeom prst="verticalScroll">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i="1" dirty="0">
                <a:solidFill>
                  <a:schemeClr val="tx1"/>
                </a:solidFill>
              </a:rPr>
              <a:t>model parameters for toxicant</a:t>
            </a:r>
            <a:endParaRPr lang="en-GB" i="1" dirty="0">
              <a:solidFill>
                <a:schemeClr val="tx1"/>
              </a:solidFill>
            </a:endParaRPr>
          </a:p>
        </p:txBody>
      </p:sp>
      <p:sp>
        <p:nvSpPr>
          <p:cNvPr id="12" name="Right Arrow 11"/>
          <p:cNvSpPr/>
          <p:nvPr/>
        </p:nvSpPr>
        <p:spPr>
          <a:xfrm>
            <a:off x="5365750" y="2662238"/>
            <a:ext cx="855663" cy="795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537"/>
                                        </p:tgtEl>
                                        <p:attrNameLst>
                                          <p:attrName>style.visibility</p:attrName>
                                        </p:attrNameLst>
                                      </p:cBhvr>
                                      <p:to>
                                        <p:strVal val="visible"/>
                                      </p:to>
                                    </p:set>
                                    <p:animEffect transition="in" filter="dissolve">
                                      <p:cBhvr>
                                        <p:cTn id="16"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53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2" cstate="print"/>
          <a:srcRect/>
          <a:stretch>
            <a:fillRect/>
          </a:stretch>
        </p:blipFill>
        <p:spPr bwMode="auto">
          <a:xfrm>
            <a:off x="5730875" y="3663950"/>
            <a:ext cx="3068638" cy="3070225"/>
          </a:xfrm>
          <a:prstGeom prst="rect">
            <a:avLst/>
          </a:prstGeom>
          <a:noFill/>
          <a:ln w="9525">
            <a:noFill/>
            <a:miter lim="800000"/>
            <a:headEnd/>
            <a:tailEnd/>
          </a:ln>
        </p:spPr>
      </p:pic>
      <p:sp>
        <p:nvSpPr>
          <p:cNvPr id="35842" name="Title 1"/>
          <p:cNvSpPr>
            <a:spLocks noGrp="1"/>
          </p:cNvSpPr>
          <p:nvPr>
            <p:ph type="title"/>
          </p:nvPr>
        </p:nvSpPr>
        <p:spPr/>
        <p:txBody>
          <a:bodyPr/>
          <a:lstStyle/>
          <a:p>
            <a:r>
              <a:rPr lang="nl-NL" smtClean="0"/>
              <a:t>Wrapping up</a:t>
            </a:r>
            <a:endParaRPr lang="en-GB" smtClean="0"/>
          </a:p>
        </p:txBody>
      </p:sp>
      <p:sp>
        <p:nvSpPr>
          <p:cNvPr id="37891" name="Content Placeholder 2"/>
          <p:cNvSpPr>
            <a:spLocks noGrp="1"/>
          </p:cNvSpPr>
          <p:nvPr>
            <p:ph idx="1"/>
          </p:nvPr>
        </p:nvSpPr>
        <p:spPr>
          <a:xfrm>
            <a:off x="457200" y="1700213"/>
            <a:ext cx="8229600" cy="4425950"/>
          </a:xfrm>
        </p:spPr>
        <p:txBody>
          <a:bodyPr/>
          <a:lstStyle/>
          <a:p>
            <a:pPr>
              <a:buFont typeface="Wingdings" pitchFamily="2" charset="2"/>
              <a:buNone/>
            </a:pPr>
            <a:r>
              <a:rPr lang="nl-NL" b="1" dirty="0" smtClean="0">
                <a:solidFill>
                  <a:srgbClr val="009900"/>
                </a:solidFill>
              </a:rPr>
              <a:t>Time is of the essence!</a:t>
            </a:r>
          </a:p>
          <a:p>
            <a:pPr lvl="1"/>
            <a:r>
              <a:rPr lang="nl-NL" dirty="0" smtClean="0"/>
              <a:t>an organism is a dynamic system …</a:t>
            </a:r>
          </a:p>
          <a:p>
            <a:pPr lvl="1"/>
            <a:r>
              <a:rPr lang="nl-NL" dirty="0" smtClean="0"/>
              <a:t>in a dynamic environment …</a:t>
            </a:r>
          </a:p>
          <a:p>
            <a:pPr lvl="1"/>
            <a:r>
              <a:rPr lang="nl-NL" dirty="0" smtClean="0"/>
              <a:t>with dynamic exposure to chemicals</a:t>
            </a:r>
            <a:endParaRPr lang="nl-NL" sz="1000" dirty="0" smtClean="0"/>
          </a:p>
          <a:p>
            <a:endParaRPr lang="nl-NL" dirty="0" smtClean="0"/>
          </a:p>
          <a:p>
            <a:pPr>
              <a:buFont typeface="Wingdings" pitchFamily="2" charset="2"/>
              <a:buNone/>
            </a:pPr>
            <a:r>
              <a:rPr lang="nl-NL" b="1" dirty="0" smtClean="0">
                <a:solidFill>
                  <a:srgbClr val="FF0000"/>
                </a:solidFill>
              </a:rPr>
              <a:t>NOEC, EC50 etc. are pretty useless …</a:t>
            </a:r>
          </a:p>
          <a:p>
            <a:pPr lvl="1"/>
            <a:r>
              <a:rPr lang="nl-NL" dirty="0" smtClean="0"/>
              <a:t>for predicting effects in the field</a:t>
            </a:r>
          </a:p>
          <a:p>
            <a:pPr lvl="1"/>
            <a:r>
              <a:rPr lang="nl-NL" dirty="0" smtClean="0"/>
              <a:t>for comparing toxicity</a:t>
            </a:r>
          </a:p>
          <a:p>
            <a:pPr lvl="1"/>
            <a:r>
              <a:rPr lang="nl-NL" dirty="0" smtClean="0"/>
              <a:t>for helping us to understand toxic effects</a:t>
            </a:r>
          </a:p>
          <a:p>
            <a:pPr>
              <a:buFont typeface="Wingdings" pitchFamily="2" charset="2"/>
              <a:buNone/>
            </a:pPr>
            <a:endParaRPr lang="nl-NL" b="1" dirty="0" smtClean="0">
              <a:solidFill>
                <a:srgbClr val="FF0000"/>
              </a:solidFill>
            </a:endParaRPr>
          </a:p>
          <a:p>
            <a:endParaRPr lang="en-GB" dirty="0" smtClean="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dissolve">
                                      <p:cBhvr>
                                        <p:cTn id="7" dur="500"/>
                                        <p:tgtEl>
                                          <p:spTgt spid="3789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dissolve">
                                      <p:cBhvr>
                                        <p:cTn id="11" dur="500"/>
                                        <p:tgtEl>
                                          <p:spTgt spid="37891">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Effect transition="in" filter="dissolve">
                                      <p:cBhvr>
                                        <p:cTn id="14" dur="500"/>
                                        <p:tgtEl>
                                          <p:spTgt spid="37891">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7891">
                                            <p:txEl>
                                              <p:pRg st="3" end="3"/>
                                            </p:txEl>
                                          </p:spTgt>
                                        </p:tgtEl>
                                        <p:attrNameLst>
                                          <p:attrName>style.visibility</p:attrName>
                                        </p:attrNameLst>
                                      </p:cBhvr>
                                      <p:to>
                                        <p:strVal val="visible"/>
                                      </p:to>
                                    </p:set>
                                    <p:animEffect transition="in" filter="dissolve">
                                      <p:cBhvr>
                                        <p:cTn id="17" dur="500"/>
                                        <p:tgtEl>
                                          <p:spTgt spid="3789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dissolve">
                                      <p:cBhvr>
                                        <p:cTn id="22" dur="500"/>
                                        <p:tgtEl>
                                          <p:spTgt spid="3789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7891">
                                            <p:txEl>
                                              <p:pRg st="6" end="6"/>
                                            </p:txEl>
                                          </p:spTgt>
                                        </p:tgtEl>
                                        <p:attrNameLst>
                                          <p:attrName>style.visibility</p:attrName>
                                        </p:attrNameLst>
                                      </p:cBhvr>
                                      <p:to>
                                        <p:strVal val="visible"/>
                                      </p:to>
                                    </p:set>
                                    <p:animEffect transition="in" filter="dissolve">
                                      <p:cBhvr>
                                        <p:cTn id="25" dur="500"/>
                                        <p:tgtEl>
                                          <p:spTgt spid="37891">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7891">
                                            <p:txEl>
                                              <p:pRg st="7" end="7"/>
                                            </p:txEl>
                                          </p:spTgt>
                                        </p:tgtEl>
                                        <p:attrNameLst>
                                          <p:attrName>style.visibility</p:attrName>
                                        </p:attrNameLst>
                                      </p:cBhvr>
                                      <p:to>
                                        <p:strVal val="visible"/>
                                      </p:to>
                                    </p:set>
                                    <p:animEffect transition="in" filter="dissolve">
                                      <p:cBhvr>
                                        <p:cTn id="28" dur="500"/>
                                        <p:tgtEl>
                                          <p:spTgt spid="37891">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7891">
                                            <p:txEl>
                                              <p:pRg st="8" end="8"/>
                                            </p:txEl>
                                          </p:spTgt>
                                        </p:tgtEl>
                                        <p:attrNameLst>
                                          <p:attrName>style.visibility</p:attrName>
                                        </p:attrNameLst>
                                      </p:cBhvr>
                                      <p:to>
                                        <p:strVal val="visible"/>
                                      </p:to>
                                    </p:set>
                                    <p:animEffect transition="in" filter="dissolve">
                                      <p:cBhvr>
                                        <p:cTn id="31" dur="500"/>
                                        <p:tgtEl>
                                          <p:spTgt spid="37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cstate="print"/>
          <a:srcRect/>
          <a:stretch>
            <a:fillRect/>
          </a:stretch>
        </p:blipFill>
        <p:spPr bwMode="auto">
          <a:xfrm>
            <a:off x="6367463" y="4541838"/>
            <a:ext cx="2482850" cy="2235200"/>
          </a:xfrm>
          <a:prstGeom prst="rect">
            <a:avLst/>
          </a:prstGeom>
          <a:noFill/>
          <a:ln w="9525">
            <a:noFill/>
            <a:miter lim="800000"/>
            <a:headEnd/>
            <a:tailEnd/>
          </a:ln>
        </p:spPr>
      </p:pic>
      <p:sp>
        <p:nvSpPr>
          <p:cNvPr id="36867" name="Title 1"/>
          <p:cNvSpPr>
            <a:spLocks noGrp="1"/>
          </p:cNvSpPr>
          <p:nvPr>
            <p:ph type="title"/>
          </p:nvPr>
        </p:nvSpPr>
        <p:spPr/>
        <p:txBody>
          <a:bodyPr/>
          <a:lstStyle/>
          <a:p>
            <a:r>
              <a:rPr lang="en-US" smtClean="0"/>
              <a:t>Wrapping up</a:t>
            </a:r>
          </a:p>
        </p:txBody>
      </p:sp>
      <p:sp>
        <p:nvSpPr>
          <p:cNvPr id="38916" name="Content Placeholder 2"/>
          <p:cNvSpPr>
            <a:spLocks noGrp="1"/>
          </p:cNvSpPr>
          <p:nvPr>
            <p:ph idx="1"/>
          </p:nvPr>
        </p:nvSpPr>
        <p:spPr>
          <a:xfrm>
            <a:off x="457200" y="1700213"/>
            <a:ext cx="8229600" cy="4425950"/>
          </a:xfrm>
        </p:spPr>
        <p:txBody>
          <a:bodyPr/>
          <a:lstStyle/>
          <a:p>
            <a:pPr>
              <a:buFont typeface="Wingdings" pitchFamily="2" charset="2"/>
              <a:buNone/>
            </a:pPr>
            <a:r>
              <a:rPr lang="nl-NL" b="1" dirty="0" smtClean="0">
                <a:solidFill>
                  <a:srgbClr val="009900"/>
                </a:solidFill>
              </a:rPr>
              <a:t>Mechanistic models are essential </a:t>
            </a:r>
          </a:p>
          <a:p>
            <a:pPr lvl="1"/>
            <a:r>
              <a:rPr lang="nl-NL" dirty="0" smtClean="0"/>
              <a:t>to extract time-independent parameters from data</a:t>
            </a:r>
          </a:p>
          <a:p>
            <a:pPr lvl="1"/>
            <a:r>
              <a:rPr lang="nl-NL" dirty="0" smtClean="0"/>
              <a:t>to extrapolate to untested dynamic conditions</a:t>
            </a:r>
          </a:p>
          <a:p>
            <a:pPr lvl="1"/>
            <a:r>
              <a:rPr lang="nl-NL" dirty="0" smtClean="0"/>
              <a:t>to increase efficiency of risk assessment</a:t>
            </a:r>
          </a:p>
          <a:p>
            <a:pPr lvl="1"/>
            <a:endParaRPr lang="nl-NL" dirty="0" smtClean="0"/>
          </a:p>
          <a:p>
            <a:pPr>
              <a:buNone/>
            </a:pPr>
            <a:r>
              <a:rPr lang="nl-NL" b="1" dirty="0" smtClean="0">
                <a:solidFill>
                  <a:srgbClr val="009900"/>
                </a:solidFill>
              </a:rPr>
              <a:t>To do that ...</a:t>
            </a:r>
          </a:p>
          <a:p>
            <a:pPr lvl="1"/>
            <a:r>
              <a:rPr lang="nl-NL" dirty="0" smtClean="0"/>
              <a:t>learn from fate and toxicokinetics modellers …</a:t>
            </a:r>
          </a:p>
          <a:p>
            <a:pPr lvl="1"/>
            <a:r>
              <a:rPr lang="nl-NL" dirty="0" smtClean="0"/>
              <a:t>but ... more research is needed!</a:t>
            </a:r>
          </a:p>
          <a:p>
            <a:pPr lvl="1"/>
            <a:r>
              <a:rPr lang="nl-NL" dirty="0" smtClean="0"/>
              <a:t>and … more communication …</a:t>
            </a:r>
          </a:p>
          <a:p>
            <a:pPr lvl="1"/>
            <a:endParaRPr lang="nl-NL" sz="1000" dirty="0" smtClean="0"/>
          </a:p>
          <a:p>
            <a:pPr>
              <a:buFont typeface="Wingdings" pitchFamily="2" charset="2"/>
              <a:buNone/>
            </a:pPr>
            <a:endParaRPr lang="nl-NL"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dissolve">
                                      <p:cBhvr>
                                        <p:cTn id="7" dur="500"/>
                                        <p:tgtEl>
                                          <p:spTgt spid="3891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animEffect transition="in" filter="dissolve">
                                      <p:cBhvr>
                                        <p:cTn id="11" dur="500"/>
                                        <p:tgtEl>
                                          <p:spTgt spid="38916">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8916">
                                            <p:txEl>
                                              <p:pRg st="2" end="2"/>
                                            </p:txEl>
                                          </p:spTgt>
                                        </p:tgtEl>
                                        <p:attrNameLst>
                                          <p:attrName>style.visibility</p:attrName>
                                        </p:attrNameLst>
                                      </p:cBhvr>
                                      <p:to>
                                        <p:strVal val="visible"/>
                                      </p:to>
                                    </p:set>
                                    <p:animEffect transition="in" filter="dissolve">
                                      <p:cBhvr>
                                        <p:cTn id="14" dur="500"/>
                                        <p:tgtEl>
                                          <p:spTgt spid="38916">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8916">
                                            <p:txEl>
                                              <p:pRg st="3" end="3"/>
                                            </p:txEl>
                                          </p:spTgt>
                                        </p:tgtEl>
                                        <p:attrNameLst>
                                          <p:attrName>style.visibility</p:attrName>
                                        </p:attrNameLst>
                                      </p:cBhvr>
                                      <p:to>
                                        <p:strVal val="visible"/>
                                      </p:to>
                                    </p:set>
                                    <p:animEffect transition="in" filter="dissolve">
                                      <p:cBhvr>
                                        <p:cTn id="17" dur="500"/>
                                        <p:tgtEl>
                                          <p:spTgt spid="389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6">
                                            <p:txEl>
                                              <p:pRg st="5" end="5"/>
                                            </p:txEl>
                                          </p:spTgt>
                                        </p:tgtEl>
                                        <p:attrNameLst>
                                          <p:attrName>style.visibility</p:attrName>
                                        </p:attrNameLst>
                                      </p:cBhvr>
                                      <p:to>
                                        <p:strVal val="visible"/>
                                      </p:to>
                                    </p:set>
                                    <p:animEffect transition="in" filter="dissolve">
                                      <p:cBhvr>
                                        <p:cTn id="22" dur="500"/>
                                        <p:tgtEl>
                                          <p:spTgt spid="38916">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8916">
                                            <p:txEl>
                                              <p:pRg st="6" end="6"/>
                                            </p:txEl>
                                          </p:spTgt>
                                        </p:tgtEl>
                                        <p:attrNameLst>
                                          <p:attrName>style.visibility</p:attrName>
                                        </p:attrNameLst>
                                      </p:cBhvr>
                                      <p:to>
                                        <p:strVal val="visible"/>
                                      </p:to>
                                    </p:set>
                                    <p:animEffect transition="in" filter="dissolve">
                                      <p:cBhvr>
                                        <p:cTn id="25" dur="500"/>
                                        <p:tgtEl>
                                          <p:spTgt spid="38916">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8916">
                                            <p:txEl>
                                              <p:pRg st="7" end="7"/>
                                            </p:txEl>
                                          </p:spTgt>
                                        </p:tgtEl>
                                        <p:attrNameLst>
                                          <p:attrName>style.visibility</p:attrName>
                                        </p:attrNameLst>
                                      </p:cBhvr>
                                      <p:to>
                                        <p:strVal val="visible"/>
                                      </p:to>
                                    </p:set>
                                    <p:animEffect transition="in" filter="dissolve">
                                      <p:cBhvr>
                                        <p:cTn id="28" dur="500"/>
                                        <p:tgtEl>
                                          <p:spTgt spid="38916">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8916">
                                            <p:txEl>
                                              <p:pRg st="8" end="8"/>
                                            </p:txEl>
                                          </p:spTgt>
                                        </p:tgtEl>
                                        <p:attrNameLst>
                                          <p:attrName>style.visibility</p:attrName>
                                        </p:attrNameLst>
                                      </p:cBhvr>
                                      <p:to>
                                        <p:strVal val="visible"/>
                                      </p:to>
                                    </p:set>
                                    <p:animEffect transition="in" filter="dissolve">
                                      <p:cBhvr>
                                        <p:cTn id="31" dur="500"/>
                                        <p:tgtEl>
                                          <p:spTgt spid="389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nl-NL" smtClean="0"/>
              <a:t>Wrapping up</a:t>
            </a:r>
            <a:endParaRPr lang="en-GB" smtClean="0"/>
          </a:p>
        </p:txBody>
      </p:sp>
      <p:sp>
        <p:nvSpPr>
          <p:cNvPr id="39939" name="Content Placeholder 2"/>
          <p:cNvSpPr>
            <a:spLocks noGrp="1"/>
          </p:cNvSpPr>
          <p:nvPr>
            <p:ph idx="1"/>
          </p:nvPr>
        </p:nvSpPr>
        <p:spPr>
          <a:xfrm>
            <a:off x="457200" y="1700213"/>
            <a:ext cx="8229600" cy="4425950"/>
          </a:xfrm>
        </p:spPr>
        <p:txBody>
          <a:bodyPr/>
          <a:lstStyle/>
          <a:p>
            <a:pPr>
              <a:buFont typeface="Wingdings" pitchFamily="2" charset="2"/>
              <a:buNone/>
            </a:pPr>
            <a:r>
              <a:rPr lang="nl-NL" b="1" dirty="0" smtClean="0">
                <a:solidFill>
                  <a:srgbClr val="009900"/>
                </a:solidFill>
              </a:rPr>
              <a:t>Advantages of using energy budget as basis</a:t>
            </a:r>
          </a:p>
          <a:p>
            <a:pPr lvl="1"/>
            <a:r>
              <a:rPr lang="nl-NL" i="1" dirty="0" smtClean="0"/>
              <a:t>not</a:t>
            </a:r>
            <a:r>
              <a:rPr lang="nl-NL" dirty="0" smtClean="0"/>
              <a:t> species- or chemical-specific</a:t>
            </a:r>
          </a:p>
          <a:p>
            <a:pPr lvl="1"/>
            <a:r>
              <a:rPr lang="nl-NL" dirty="0" smtClean="0"/>
              <a:t>there is well-tested theory for individuals</a:t>
            </a:r>
          </a:p>
          <a:p>
            <a:pPr lvl="1"/>
            <a:r>
              <a:rPr lang="nl-NL" dirty="0" smtClean="0"/>
              <a:t>mechanistic, dynamic, yet (relatively) simple</a:t>
            </a:r>
          </a:p>
          <a:p>
            <a:pPr lvl="1"/>
            <a:r>
              <a:rPr lang="nl-NL" dirty="0" smtClean="0"/>
              <a:t>deals with the entire life cycle</a:t>
            </a:r>
          </a:p>
        </p:txBody>
      </p:sp>
      <p:pic>
        <p:nvPicPr>
          <p:cNvPr id="5" name="Picture 22"/>
          <p:cNvPicPr>
            <a:picLocks noChangeAspect="1" noChangeArrowheads="1"/>
          </p:cNvPicPr>
          <p:nvPr/>
        </p:nvPicPr>
        <p:blipFill>
          <a:blip r:embed="rId2" cstate="print"/>
          <a:srcRect/>
          <a:stretch>
            <a:fillRect/>
          </a:stretch>
        </p:blipFill>
        <p:spPr bwMode="auto">
          <a:xfrm>
            <a:off x="3956195" y="4067739"/>
            <a:ext cx="4709632" cy="243391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dissolve">
                                      <p:cBhvr>
                                        <p:cTn id="10" dur="500"/>
                                        <p:tgtEl>
                                          <p:spTgt spid="3993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dissolve">
                                      <p:cBhvr>
                                        <p:cTn id="13" dur="500"/>
                                        <p:tgtEl>
                                          <p:spTgt spid="3993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animEffect transition="in" filter="dissolve">
                                      <p:cBhvr>
                                        <p:cTn id="16" dur="500"/>
                                        <p:tgtEl>
                                          <p:spTgt spid="3993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Effect transition="in" filter="dissolve">
                                      <p:cBhvr>
                                        <p:cTn id="19"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85800" y="2390775"/>
            <a:ext cx="8134350" cy="4406900"/>
          </a:xfrm>
        </p:spPr>
        <p:txBody>
          <a:bodyPr/>
          <a:lstStyle/>
          <a:p>
            <a:pPr>
              <a:buFont typeface="Wingdings" pitchFamily="2" charset="2"/>
              <a:buNone/>
            </a:pPr>
            <a:r>
              <a:rPr lang="nl-NL" b="1" i="1" dirty="0" smtClean="0">
                <a:solidFill>
                  <a:schemeClr val="accent2"/>
                </a:solidFill>
              </a:rPr>
              <a:t>			    </a:t>
            </a:r>
            <a:r>
              <a:rPr lang="nl-NL" sz="3200" b="1" i="1" dirty="0" smtClean="0">
                <a:solidFill>
                  <a:schemeClr val="accent2"/>
                </a:solidFill>
              </a:rPr>
              <a:t>More information</a:t>
            </a:r>
          </a:p>
          <a:p>
            <a:pPr>
              <a:buFont typeface="Wingdings" pitchFamily="2" charset="2"/>
              <a:buNone/>
            </a:pPr>
            <a:endParaRPr lang="nl-NL" sz="1000" b="1" i="1" dirty="0" smtClean="0">
              <a:solidFill>
                <a:srgbClr val="008000"/>
              </a:solidFill>
            </a:endParaRPr>
          </a:p>
          <a:p>
            <a:pPr>
              <a:buFont typeface="Wingdings" pitchFamily="2" charset="2"/>
              <a:buNone/>
            </a:pPr>
            <a:endParaRPr lang="nl-NL" sz="1200" dirty="0" smtClean="0"/>
          </a:p>
          <a:p>
            <a:pPr>
              <a:buFont typeface="Wingdings" pitchFamily="2" charset="2"/>
              <a:buNone/>
            </a:pPr>
            <a:r>
              <a:rPr lang="nl-NL" dirty="0" smtClean="0"/>
              <a:t>on DEB: 	</a:t>
            </a:r>
            <a:r>
              <a:rPr lang="en-GB" b="1" dirty="0" smtClean="0">
                <a:solidFill>
                  <a:srgbClr val="008000"/>
                </a:solidFill>
              </a:rPr>
              <a:t>http://www.bio.vu.nl/thb</a:t>
            </a:r>
          </a:p>
          <a:p>
            <a:pPr>
              <a:buFont typeface="Wingdings" pitchFamily="2" charset="2"/>
              <a:buNone/>
            </a:pPr>
            <a:endParaRPr lang="nl-NL" sz="1000" dirty="0" smtClean="0"/>
          </a:p>
          <a:p>
            <a:pPr>
              <a:buFont typeface="Wingdings" pitchFamily="2" charset="2"/>
              <a:buNone/>
            </a:pPr>
            <a:r>
              <a:rPr lang="nl-NL" dirty="0" smtClean="0"/>
              <a:t>on DEBtox: 	</a:t>
            </a:r>
            <a:r>
              <a:rPr lang="nl-NL" b="1" dirty="0" smtClean="0">
                <a:solidFill>
                  <a:srgbClr val="008000"/>
                </a:solidFill>
              </a:rPr>
              <a:t>http://www.debtox.info</a:t>
            </a:r>
          </a:p>
          <a:p>
            <a:pPr>
              <a:buFont typeface="Wingdings" pitchFamily="2" charset="2"/>
              <a:buNone/>
            </a:pPr>
            <a:endParaRPr lang="nl-NL" sz="1000" dirty="0" smtClean="0"/>
          </a:p>
        </p:txBody>
      </p:sp>
      <p:pic>
        <p:nvPicPr>
          <p:cNvPr id="39939" name="Picture 3" descr="equation art"/>
          <p:cNvPicPr>
            <a:picLocks noChangeAspect="1" noChangeArrowheads="1"/>
          </p:cNvPicPr>
          <p:nvPr/>
        </p:nvPicPr>
        <p:blipFill>
          <a:blip r:embed="rId2" cstate="print"/>
          <a:srcRect/>
          <a:stretch>
            <a:fillRect/>
          </a:stretch>
        </p:blipFill>
        <p:spPr bwMode="auto">
          <a:xfrm>
            <a:off x="-38100" y="898525"/>
            <a:ext cx="9274175" cy="1044575"/>
          </a:xfrm>
          <a:prstGeom prst="rect">
            <a:avLst/>
          </a:prstGeom>
          <a:noFill/>
          <a:ln w="9525">
            <a:noFill/>
            <a:miter lim="800000"/>
            <a:headEnd/>
            <a:tailEnd/>
          </a:ln>
        </p:spPr>
      </p:pic>
      <p:sp>
        <p:nvSpPr>
          <p:cNvPr id="4" name="Double Wave 3"/>
          <p:cNvSpPr/>
          <p:nvPr/>
        </p:nvSpPr>
        <p:spPr>
          <a:xfrm>
            <a:off x="4722813" y="5864225"/>
            <a:ext cx="3900487" cy="636588"/>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3600" i="1" dirty="0">
                <a:solidFill>
                  <a:srgbClr val="FFFF00"/>
                </a:solidFill>
                <a:latin typeface="Brush Script MT" pitchFamily="66" charset="0"/>
              </a:rPr>
              <a:t>time is of the essence!</a:t>
            </a:r>
            <a:endParaRPr lang="en-GB" sz="3600" i="1" dirty="0">
              <a:solidFill>
                <a:srgbClr val="FFFF00"/>
              </a:solidFill>
              <a:latin typeface="Brush Script MT" pitchFamily="66" charset="0"/>
            </a:endParaRPr>
          </a:p>
        </p:txBody>
      </p:sp>
    </p:spTree>
  </p:cSld>
  <p:clrMapOvr>
    <a:masterClrMapping/>
  </p:clrMapOvr>
  <p:transition>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4|6|10.8"/>
</p:tagLst>
</file>

<file path=ppt/tags/tag10.xml><?xml version="1.0" encoding="utf-8"?>
<p:tagLst xmlns:a="http://schemas.openxmlformats.org/drawingml/2006/main" xmlns:r="http://schemas.openxmlformats.org/officeDocument/2006/relationships" xmlns:p="http://schemas.openxmlformats.org/presentationml/2006/main">
  <p:tag name="TIMING" val="|21.6"/>
</p:tagLst>
</file>

<file path=ppt/tags/tag11.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17.6|10.1"/>
</p:tagLst>
</file>

<file path=ppt/tags/tag3.xml><?xml version="1.0" encoding="utf-8"?>
<p:tagLst xmlns:a="http://schemas.openxmlformats.org/drawingml/2006/main" xmlns:r="http://schemas.openxmlformats.org/officeDocument/2006/relationships" xmlns:p="http://schemas.openxmlformats.org/presentationml/2006/main">
  <p:tag name="TIMING" val="|17.6|10.1"/>
</p:tagLst>
</file>

<file path=ppt/tags/tag4.xml><?xml version="1.0" encoding="utf-8"?>
<p:tagLst xmlns:a="http://schemas.openxmlformats.org/drawingml/2006/main" xmlns:r="http://schemas.openxmlformats.org/officeDocument/2006/relationships" xmlns:p="http://schemas.openxmlformats.org/presentationml/2006/main">
  <p:tag name="TIMING" val="|17.6|10.1"/>
</p:tagLst>
</file>

<file path=ppt/tags/tag5.xml><?xml version="1.0" encoding="utf-8"?>
<p:tagLst xmlns:a="http://schemas.openxmlformats.org/drawingml/2006/main" xmlns:r="http://schemas.openxmlformats.org/officeDocument/2006/relationships" xmlns:p="http://schemas.openxmlformats.org/presentationml/2006/main">
  <p:tag name="TIMING" val="|9.7|20.9"/>
</p:tagLst>
</file>

<file path=ppt/tags/tag6.xml><?xml version="1.0" encoding="utf-8"?>
<p:tagLst xmlns:a="http://schemas.openxmlformats.org/drawingml/2006/main" xmlns:r="http://schemas.openxmlformats.org/officeDocument/2006/relationships" xmlns:p="http://schemas.openxmlformats.org/presentationml/2006/main">
  <p:tag name="TIMING" val="|9.7|20.9"/>
</p:tagLst>
</file>

<file path=ppt/tags/tag7.xml><?xml version="1.0" encoding="utf-8"?>
<p:tagLst xmlns:a="http://schemas.openxmlformats.org/drawingml/2006/main" xmlns:r="http://schemas.openxmlformats.org/officeDocument/2006/relationships" xmlns:p="http://schemas.openxmlformats.org/presentationml/2006/main">
  <p:tag name="TIMING" val="|9.7|20.9"/>
</p:tagLst>
</file>

<file path=ppt/tags/tag8.xml><?xml version="1.0" encoding="utf-8"?>
<p:tagLst xmlns:a="http://schemas.openxmlformats.org/drawingml/2006/main" xmlns:r="http://schemas.openxmlformats.org/officeDocument/2006/relationships" xmlns:p="http://schemas.openxmlformats.org/presentationml/2006/main">
  <p:tag name="TIMING" val="|9.2|5.7|15.8"/>
</p:tagLst>
</file>

<file path=ppt/tags/tag9.xml><?xml version="1.0" encoding="utf-8"?>
<p:tagLst xmlns:a="http://schemas.openxmlformats.org/drawingml/2006/main" xmlns:r="http://schemas.openxmlformats.org/officeDocument/2006/relationships" xmlns:p="http://schemas.openxmlformats.org/presentationml/2006/main">
  <p:tag name="TIMING" val="|2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3215</Words>
  <Application>Microsoft Office PowerPoint</Application>
  <PresentationFormat>On-screen Show (4:3)</PresentationFormat>
  <Paragraphs>977</Paragraphs>
  <Slides>98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98</vt:i4>
      </vt:variant>
    </vt:vector>
  </HeadingPairs>
  <TitlesOfParts>
    <vt:vector size="101" baseType="lpstr">
      <vt:lpstr>Default Design</vt:lpstr>
      <vt:lpstr>Clip</vt:lpstr>
      <vt:lpstr>Equation</vt:lpstr>
      <vt:lpstr>Dose-response analysis</vt:lpstr>
      <vt:lpstr>Contents</vt:lpstr>
      <vt:lpstr>Why dose-response analysis?</vt:lpstr>
      <vt:lpstr>Test organisms (aquatic)</vt:lpstr>
      <vt:lpstr>Standardisation</vt:lpstr>
      <vt:lpstr>Reproduction test</vt:lpstr>
      <vt:lpstr>Reproduction test</vt:lpstr>
      <vt:lpstr>Reproduction test</vt:lpstr>
      <vt:lpstr>Reproduction test</vt:lpstr>
      <vt:lpstr>Reproduction test</vt:lpstr>
      <vt:lpstr>Plot response vs. dose</vt:lpstr>
      <vt:lpstr>Linear?</vt:lpstr>
      <vt:lpstr>Threshold, linear?</vt:lpstr>
      <vt:lpstr>Threshold, curve?</vt:lpstr>
      <vt:lpstr>S-shape?</vt:lpstr>
      <vt:lpstr>Hormesis?</vt:lpstr>
      <vt:lpstr>Essential chemical?</vt:lpstr>
      <vt:lpstr>Standard approaches</vt:lpstr>
      <vt:lpstr>Standard approaches</vt:lpstr>
      <vt:lpstr>Standard summary statistics</vt:lpstr>
      <vt:lpstr>Difference graded-quantal</vt:lpstr>
      <vt:lpstr>Contents</vt:lpstr>
      <vt:lpstr>Survival analysis</vt:lpstr>
      <vt:lpstr>Plot dose-response curve</vt:lpstr>
      <vt:lpstr>What model?</vt:lpstr>
      <vt:lpstr>Cumulative distributions</vt:lpstr>
      <vt:lpstr>Distribution of what?</vt:lpstr>
      <vt:lpstr>Concept of ‘tolerance’</vt:lpstr>
      <vt:lpstr>What is the LC50?</vt:lpstr>
      <vt:lpstr>Graphical method</vt:lpstr>
      <vt:lpstr>Fit model, least squares?</vt:lpstr>
      <vt:lpstr>How to fit the model</vt:lpstr>
      <vt:lpstr>Fit model, least squares?</vt:lpstr>
      <vt:lpstr>Max. likelihood estimation</vt:lpstr>
      <vt:lpstr>Which model curve?</vt:lpstr>
      <vt:lpstr>Resulting fits: close-up</vt:lpstr>
      <vt:lpstr>Non-parametric analysis</vt:lpstr>
      <vt:lpstr>“Trimmed” Spearman-Kärber</vt:lpstr>
      <vt:lpstr>Summary: survival data</vt:lpstr>
      <vt:lpstr>Contents</vt:lpstr>
      <vt:lpstr>Difference graded-quantal</vt:lpstr>
      <vt:lpstr>Analysis of continuous data</vt:lpstr>
      <vt:lpstr>Derive NOEC</vt:lpstr>
      <vt:lpstr>Derivation NOEC</vt:lpstr>
      <vt:lpstr>What’s wrong?</vt:lpstr>
      <vt:lpstr>Regression modelling</vt:lpstr>
      <vt:lpstr>Least-squares estimation</vt:lpstr>
      <vt:lpstr>Example: Daphnia repro</vt:lpstr>
      <vt:lpstr>Example: Daphnia repro</vt:lpstr>
      <vt:lpstr>Example: Daphnia repro</vt:lpstr>
      <vt:lpstr>Regression modelling</vt:lpstr>
      <vt:lpstr>Summary: continuous data</vt:lpstr>
      <vt:lpstr>Dynamic modelling</vt:lpstr>
      <vt:lpstr>Contents</vt:lpstr>
      <vt:lpstr>Challenges of ecotox</vt:lpstr>
      <vt:lpstr>Extrapolation</vt:lpstr>
      <vt:lpstr>Extrapolation</vt:lpstr>
      <vt:lpstr>If EC50 is the answer …</vt:lpstr>
      <vt:lpstr>Time is of the essence!</vt:lpstr>
      <vt:lpstr>Effects change in time</vt:lpstr>
      <vt:lpstr>Chronic tests</vt:lpstr>
      <vt:lpstr>EC10 in time</vt:lpstr>
      <vt:lpstr>Toxicity is a process in time</vt:lpstr>
      <vt:lpstr>Furthermore …</vt:lpstr>
      <vt:lpstr>Summary “What’s wrong?”</vt:lpstr>
      <vt:lpstr>Why are they still used?</vt:lpstr>
      <vt:lpstr>Contents</vt:lpstr>
      <vt:lpstr>Fate modelling</vt:lpstr>
      <vt:lpstr>Fate modelling</vt:lpstr>
      <vt:lpstr>Classic ecotox</vt:lpstr>
      <vt:lpstr>Learn from fate modelling</vt:lpstr>
      <vt:lpstr>Data analysis</vt:lpstr>
      <vt:lpstr>Educated predictions</vt:lpstr>
      <vt:lpstr>TKTD modelling</vt:lpstr>
      <vt:lpstr>TKTD modelling</vt:lpstr>
      <vt:lpstr>TKTD modelling</vt:lpstr>
      <vt:lpstr>Organisms are complex …</vt:lpstr>
      <vt:lpstr>Learn from fate modellers</vt:lpstr>
      <vt:lpstr>Learn from fate modellers</vt:lpstr>
      <vt:lpstr>‘DEBtox’ survival model</vt:lpstr>
      <vt:lpstr>Example nonylphenol</vt:lpstr>
      <vt:lpstr>Results</vt:lpstr>
      <vt:lpstr>Learn from fate modellers</vt:lpstr>
      <vt:lpstr>Mass &amp; energy conservation</vt:lpstr>
      <vt:lpstr>Mass &amp; energy conservation</vt:lpstr>
      <vt:lpstr>Mass &amp; energy conservation</vt:lpstr>
      <vt:lpstr>Mass &amp; energy conservation</vt:lpstr>
      <vt:lpstr>Mass &amp; energy conservation</vt:lpstr>
      <vt:lpstr>Dynamic Energy Budget</vt:lpstr>
      <vt:lpstr>DEBtox basics</vt:lpstr>
      <vt:lpstr>Ex.1: maintenance costs</vt:lpstr>
      <vt:lpstr>Ex.2: growth costs</vt:lpstr>
      <vt:lpstr>Ex.3: egg costs</vt:lpstr>
      <vt:lpstr>‘Standard’ tests ...</vt:lpstr>
      <vt:lpstr>Wrapping up</vt:lpstr>
      <vt:lpstr>Wrapping up</vt:lpstr>
      <vt:lpstr>Wrapping up</vt:lpstr>
      <vt:lpstr>Slide 98</vt:lpstr>
    </vt:vector>
  </TitlesOfParts>
  <Company>Vrije Universiteit Amsterdam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Unified Threshold model for Survival</dc:title>
  <dc:creator>Tjalling Jager</dc:creator>
  <cp:lastModifiedBy>Tjalling</cp:lastModifiedBy>
  <cp:revision>315</cp:revision>
  <dcterms:created xsi:type="dcterms:W3CDTF">2011-05-03T15:17:46Z</dcterms:created>
  <dcterms:modified xsi:type="dcterms:W3CDTF">2011-08-22T08:54:17Z</dcterms:modified>
</cp:coreProperties>
</file>